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2" r:id="rId5"/>
  </p:sldMasterIdLst>
  <p:notesMasterIdLst>
    <p:notesMasterId r:id="rId16"/>
  </p:notesMasterIdLst>
  <p:handoutMasterIdLst>
    <p:handoutMasterId r:id="rId17"/>
  </p:handoutMasterIdLst>
  <p:sldIdLst>
    <p:sldId id="257" r:id="rId6"/>
    <p:sldId id="316" r:id="rId7"/>
    <p:sldId id="472" r:id="rId8"/>
    <p:sldId id="466" r:id="rId9"/>
    <p:sldId id="473" r:id="rId10"/>
    <p:sldId id="468" r:id="rId11"/>
    <p:sldId id="474" r:id="rId12"/>
    <p:sldId id="475" r:id="rId13"/>
    <p:sldId id="476" r:id="rId14"/>
    <p:sldId id="471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F71"/>
    <a:srgbClr val="8AE2FE"/>
    <a:srgbClr val="203894"/>
    <a:srgbClr val="2D4C83"/>
    <a:srgbClr val="EFFBFF"/>
    <a:srgbClr val="063479"/>
    <a:srgbClr val="DDF7FF"/>
    <a:srgbClr val="E5E5E5"/>
    <a:srgbClr val="D9BE82"/>
    <a:srgbClr val="0C7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4F907-EB19-45C7-B23C-508B81B74802}" v="5" dt="2024-02-21T05:10:50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40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ttu Hautala" userId="978d50a2-39a6-445f-a582-282087160740" providerId="ADAL" clId="{24C4F907-EB19-45C7-B23C-508B81B74802}"/>
    <pc:docChg chg="undo custSel modSld">
      <pc:chgData name="Perttu Hautala" userId="978d50a2-39a6-445f-a582-282087160740" providerId="ADAL" clId="{24C4F907-EB19-45C7-B23C-508B81B74802}" dt="2024-02-21T05:11:36.916" v="59" actId="1076"/>
      <pc:docMkLst>
        <pc:docMk/>
      </pc:docMkLst>
      <pc:sldChg chg="addSp delSp modSp mod delAnim modAnim">
        <pc:chgData name="Perttu Hautala" userId="978d50a2-39a6-445f-a582-282087160740" providerId="ADAL" clId="{24C4F907-EB19-45C7-B23C-508B81B74802}" dt="2024-02-21T05:01:21.303" v="5" actId="1076"/>
        <pc:sldMkLst>
          <pc:docMk/>
          <pc:sldMk cId="2761907458" sldId="472"/>
        </pc:sldMkLst>
        <pc:spChg chg="add del">
          <ac:chgData name="Perttu Hautala" userId="978d50a2-39a6-445f-a582-282087160740" providerId="ADAL" clId="{24C4F907-EB19-45C7-B23C-508B81B74802}" dt="2024-02-21T05:00:44.568" v="2" actId="22"/>
          <ac:spMkLst>
            <pc:docMk/>
            <pc:sldMk cId="2761907458" sldId="472"/>
            <ac:spMk id="3" creationId="{E770F061-1545-FED8-7DEB-52A85DB646F6}"/>
          </ac:spMkLst>
        </pc:spChg>
        <pc:picChg chg="del">
          <ac:chgData name="Perttu Hautala" userId="978d50a2-39a6-445f-a582-282087160740" providerId="ADAL" clId="{24C4F907-EB19-45C7-B23C-508B81B74802}" dt="2024-02-21T05:00:38.903" v="0" actId="478"/>
          <ac:picMkLst>
            <pc:docMk/>
            <pc:sldMk cId="2761907458" sldId="472"/>
            <ac:picMk id="5" creationId="{32979D49-B545-D80C-5A0A-3FC2ECC89535}"/>
          </ac:picMkLst>
        </pc:picChg>
        <pc:picChg chg="add mod">
          <ac:chgData name="Perttu Hautala" userId="978d50a2-39a6-445f-a582-282087160740" providerId="ADAL" clId="{24C4F907-EB19-45C7-B23C-508B81B74802}" dt="2024-02-21T05:01:21.303" v="5" actId="1076"/>
          <ac:picMkLst>
            <pc:docMk/>
            <pc:sldMk cId="2761907458" sldId="472"/>
            <ac:picMk id="6" creationId="{7637AF15-0E55-CBDE-BAEF-94969F296605}"/>
          </ac:picMkLst>
        </pc:picChg>
      </pc:sldChg>
      <pc:sldChg chg="addSp delSp modSp mod delAnim modAnim">
        <pc:chgData name="Perttu Hautala" userId="978d50a2-39a6-445f-a582-282087160740" providerId="ADAL" clId="{24C4F907-EB19-45C7-B23C-508B81B74802}" dt="2024-02-21T05:04:00.181" v="26" actId="1076"/>
        <pc:sldMkLst>
          <pc:docMk/>
          <pc:sldMk cId="858021185" sldId="473"/>
        </pc:sldMkLst>
        <pc:picChg chg="add mod">
          <ac:chgData name="Perttu Hautala" userId="978d50a2-39a6-445f-a582-282087160740" providerId="ADAL" clId="{24C4F907-EB19-45C7-B23C-508B81B74802}" dt="2024-02-21T05:04:00.181" v="26" actId="1076"/>
          <ac:picMkLst>
            <pc:docMk/>
            <pc:sldMk cId="858021185" sldId="473"/>
            <ac:picMk id="2" creationId="{DC37F5F5-1092-23D2-5D80-B1DE40C3A35A}"/>
          </ac:picMkLst>
        </pc:picChg>
        <pc:picChg chg="del">
          <ac:chgData name="Perttu Hautala" userId="978d50a2-39a6-445f-a582-282087160740" providerId="ADAL" clId="{24C4F907-EB19-45C7-B23C-508B81B74802}" dt="2024-02-21T05:01:45.848" v="6" actId="478"/>
          <ac:picMkLst>
            <pc:docMk/>
            <pc:sldMk cId="858021185" sldId="473"/>
            <ac:picMk id="9" creationId="{4E3AEACA-E3D4-5FE1-FCA0-72B105264708}"/>
          </ac:picMkLst>
        </pc:picChg>
      </pc:sldChg>
      <pc:sldChg chg="addSp delSp modSp mod delAnim modAnim">
        <pc:chgData name="Perttu Hautala" userId="978d50a2-39a6-445f-a582-282087160740" providerId="ADAL" clId="{24C4F907-EB19-45C7-B23C-508B81B74802}" dt="2024-02-21T05:04:46.750" v="32" actId="1076"/>
        <pc:sldMkLst>
          <pc:docMk/>
          <pc:sldMk cId="1131198907" sldId="474"/>
        </pc:sldMkLst>
        <pc:picChg chg="add mod">
          <ac:chgData name="Perttu Hautala" userId="978d50a2-39a6-445f-a582-282087160740" providerId="ADAL" clId="{24C4F907-EB19-45C7-B23C-508B81B74802}" dt="2024-02-21T05:04:46.750" v="32" actId="1076"/>
          <ac:picMkLst>
            <pc:docMk/>
            <pc:sldMk cId="1131198907" sldId="474"/>
            <ac:picMk id="2" creationId="{728948D0-3674-75ED-6E60-B4965A2B0413}"/>
          </ac:picMkLst>
        </pc:picChg>
        <pc:picChg chg="del">
          <ac:chgData name="Perttu Hautala" userId="978d50a2-39a6-445f-a582-282087160740" providerId="ADAL" clId="{24C4F907-EB19-45C7-B23C-508B81B74802}" dt="2024-02-21T05:04:22.375" v="27" actId="478"/>
          <ac:picMkLst>
            <pc:docMk/>
            <pc:sldMk cId="1131198907" sldId="474"/>
            <ac:picMk id="7" creationId="{BED1FDA3-2E65-21D9-5BB3-D6ED83181F23}"/>
          </ac:picMkLst>
        </pc:picChg>
      </pc:sldChg>
      <pc:sldChg chg="addSp delSp modSp mod modClrScheme addAnim delAnim modAnim delDesignElem chgLayout">
        <pc:chgData name="Perttu Hautala" userId="978d50a2-39a6-445f-a582-282087160740" providerId="ADAL" clId="{24C4F907-EB19-45C7-B23C-508B81B74802}" dt="2024-02-21T05:09:53.914" v="48" actId="14100"/>
        <pc:sldMkLst>
          <pc:docMk/>
          <pc:sldMk cId="1479935802" sldId="475"/>
        </pc:sldMkLst>
        <pc:spChg chg="add del mod ord">
          <ac:chgData name="Perttu Hautala" userId="978d50a2-39a6-445f-a582-282087160740" providerId="ADAL" clId="{24C4F907-EB19-45C7-B23C-508B81B74802}" dt="2024-02-21T05:09:46.851" v="46" actId="478"/>
          <ac:spMkLst>
            <pc:docMk/>
            <pc:sldMk cId="1479935802" sldId="475"/>
            <ac:spMk id="3" creationId="{BE9EEF46-DBAD-7E5D-93D2-1B86D7DB47A6}"/>
          </ac:spMkLst>
        </pc:spChg>
        <pc:spChg chg="mod ord">
          <ac:chgData name="Perttu Hautala" userId="978d50a2-39a6-445f-a582-282087160740" providerId="ADAL" clId="{24C4F907-EB19-45C7-B23C-508B81B74802}" dt="2024-02-21T05:09:31.466" v="41" actId="700"/>
          <ac:spMkLst>
            <pc:docMk/>
            <pc:sldMk cId="1479935802" sldId="475"/>
            <ac:spMk id="4" creationId="{E88133CD-9914-AB24-A91E-757ECDE2E40E}"/>
          </ac:spMkLst>
        </pc:spChg>
        <pc:spChg chg="add del mod ord">
          <ac:chgData name="Perttu Hautala" userId="978d50a2-39a6-445f-a582-282087160740" providerId="ADAL" clId="{24C4F907-EB19-45C7-B23C-508B81B74802}" dt="2024-02-21T05:09:42.379" v="44" actId="478"/>
          <ac:spMkLst>
            <pc:docMk/>
            <pc:sldMk cId="1479935802" sldId="475"/>
            <ac:spMk id="5" creationId="{5D5A5959-7BDD-1F82-06EA-46DA2FD81BA9}"/>
          </ac:spMkLst>
        </pc:spChg>
        <pc:spChg chg="del">
          <ac:chgData name="Perttu Hautala" userId="978d50a2-39a6-445f-a582-282087160740" providerId="ADAL" clId="{24C4F907-EB19-45C7-B23C-508B81B74802}" dt="2024-02-21T05:09:31.466" v="41" actId="700"/>
          <ac:spMkLst>
            <pc:docMk/>
            <pc:sldMk cId="1479935802" sldId="475"/>
            <ac:spMk id="13" creationId="{A4AC5506-6312-4701-8D3C-40187889A947}"/>
          </ac:spMkLst>
        </pc:spChg>
        <pc:picChg chg="add del mod">
          <ac:chgData name="Perttu Hautala" userId="978d50a2-39a6-445f-a582-282087160740" providerId="ADAL" clId="{24C4F907-EB19-45C7-B23C-508B81B74802}" dt="2024-02-21T05:09:53.914" v="48" actId="14100"/>
          <ac:picMkLst>
            <pc:docMk/>
            <pc:sldMk cId="1479935802" sldId="475"/>
            <ac:picMk id="2" creationId="{55CFB175-F74B-2A0D-8EF1-34287BE7D35E}"/>
          </ac:picMkLst>
        </pc:picChg>
        <pc:picChg chg="del">
          <ac:chgData name="Perttu Hautala" userId="978d50a2-39a6-445f-a582-282087160740" providerId="ADAL" clId="{24C4F907-EB19-45C7-B23C-508B81B74802}" dt="2024-02-21T05:08:20.783" v="33" actId="478"/>
          <ac:picMkLst>
            <pc:docMk/>
            <pc:sldMk cId="1479935802" sldId="475"/>
            <ac:picMk id="7" creationId="{A86CB8BE-2E0A-E5E1-F684-B06742B603CE}"/>
          </ac:picMkLst>
        </pc:picChg>
      </pc:sldChg>
      <pc:sldChg chg="addSp delSp modSp mod delAnim modAnim">
        <pc:chgData name="Perttu Hautala" userId="978d50a2-39a6-445f-a582-282087160740" providerId="ADAL" clId="{24C4F907-EB19-45C7-B23C-508B81B74802}" dt="2024-02-21T05:11:36.916" v="59" actId="1076"/>
        <pc:sldMkLst>
          <pc:docMk/>
          <pc:sldMk cId="2109107381" sldId="476"/>
        </pc:sldMkLst>
        <pc:picChg chg="add mod">
          <ac:chgData name="Perttu Hautala" userId="978d50a2-39a6-445f-a582-282087160740" providerId="ADAL" clId="{24C4F907-EB19-45C7-B23C-508B81B74802}" dt="2024-02-21T05:11:36.916" v="59" actId="1076"/>
          <ac:picMkLst>
            <pc:docMk/>
            <pc:sldMk cId="2109107381" sldId="476"/>
            <ac:picMk id="2" creationId="{3C7617D0-3CD6-F026-C634-56B6EDADB4AD}"/>
          </ac:picMkLst>
        </pc:picChg>
        <pc:picChg chg="del">
          <ac:chgData name="Perttu Hautala" userId="978d50a2-39a6-445f-a582-282087160740" providerId="ADAL" clId="{24C4F907-EB19-45C7-B23C-508B81B74802}" dt="2024-02-21T05:10:38.406" v="49" actId="478"/>
          <ac:picMkLst>
            <pc:docMk/>
            <pc:sldMk cId="2109107381" sldId="476"/>
            <ac:picMk id="3" creationId="{5C9DF33D-3D08-BC9C-F338-CEDB4D935BAD}"/>
          </ac:picMkLst>
        </pc:picChg>
      </pc:sldChg>
    </pc:docChg>
  </pc:docChgLst>
  <pc:docChgLst>
    <pc:chgData name="Perttu Hautala" userId="S::perttu.hautala@pesis.fi::978d50a2-39a6-445f-a582-282087160740" providerId="AD" clId="Web-{98264833-C056-49DA-A769-799F09CE34F5}"/>
    <pc:docChg chg="modSld">
      <pc:chgData name="Perttu Hautala" userId="S::perttu.hautala@pesis.fi::978d50a2-39a6-445f-a582-282087160740" providerId="AD" clId="Web-{98264833-C056-49DA-A769-799F09CE34F5}" dt="2024-02-02T06:55:49.984" v="44" actId="14100"/>
      <pc:docMkLst>
        <pc:docMk/>
      </pc:docMkLst>
      <pc:sldChg chg="modSp">
        <pc:chgData name="Perttu Hautala" userId="S::perttu.hautala@pesis.fi::978d50a2-39a6-445f-a582-282087160740" providerId="AD" clId="Web-{98264833-C056-49DA-A769-799F09CE34F5}" dt="2024-02-02T06:55:49.984" v="44" actId="14100"/>
        <pc:sldMkLst>
          <pc:docMk/>
          <pc:sldMk cId="1241893055" sldId="316"/>
        </pc:sldMkLst>
        <pc:spChg chg="mod">
          <ac:chgData name="Perttu Hautala" userId="S::perttu.hautala@pesis.fi::978d50a2-39a6-445f-a582-282087160740" providerId="AD" clId="Web-{98264833-C056-49DA-A769-799F09CE34F5}" dt="2024-02-02T06:55:49.984" v="44" actId="14100"/>
          <ac:spMkLst>
            <pc:docMk/>
            <pc:sldMk cId="1241893055" sldId="316"/>
            <ac:spMk id="5" creationId="{EB0C3FF0-8C3E-4A66-9D28-2D30BC0A6B46}"/>
          </ac:spMkLst>
        </pc:spChg>
      </pc:sldChg>
    </pc:docChg>
  </pc:docChgLst>
  <pc:docChgLst>
    <pc:chgData name="Perttu Hautala" userId="978d50a2-39a6-445f-a582-282087160740" providerId="ADAL" clId="{6B2496FB-9FE7-4E9A-A605-8707B8B8FF56}"/>
    <pc:docChg chg="undo custSel addSld delSld modSld sldOrd">
      <pc:chgData name="Perttu Hautala" userId="978d50a2-39a6-445f-a582-282087160740" providerId="ADAL" clId="{6B2496FB-9FE7-4E9A-A605-8707B8B8FF56}" dt="2023-12-19T11:11:06.998" v="694" actId="478"/>
      <pc:docMkLst>
        <pc:docMk/>
      </pc:docMkLst>
      <pc:sldChg chg="addSp delSp modSp del mod">
        <pc:chgData name="Perttu Hautala" userId="978d50a2-39a6-445f-a582-282087160740" providerId="ADAL" clId="{6B2496FB-9FE7-4E9A-A605-8707B8B8FF56}" dt="2023-12-18T11:00:20.647" v="459" actId="47"/>
        <pc:sldMkLst>
          <pc:docMk/>
          <pc:sldMk cId="4006547131" sldId="273"/>
        </pc:sldMkLst>
        <pc:spChg chg="del mod">
          <ac:chgData name="Perttu Hautala" userId="978d50a2-39a6-445f-a582-282087160740" providerId="ADAL" clId="{6B2496FB-9FE7-4E9A-A605-8707B8B8FF56}" dt="2023-12-18T10:59:10.081" v="452" actId="21"/>
          <ac:spMkLst>
            <pc:docMk/>
            <pc:sldMk cId="4006547131" sldId="273"/>
            <ac:spMk id="2" creationId="{23FC0ED0-DB07-0407-7B1C-248306231BDF}"/>
          </ac:spMkLst>
        </pc:spChg>
        <pc:spChg chg="add mod">
          <ac:chgData name="Perttu Hautala" userId="978d50a2-39a6-445f-a582-282087160740" providerId="ADAL" clId="{6B2496FB-9FE7-4E9A-A605-8707B8B8FF56}" dt="2023-12-18T10:59:10.081" v="452" actId="21"/>
          <ac:spMkLst>
            <pc:docMk/>
            <pc:sldMk cId="4006547131" sldId="273"/>
            <ac:spMk id="4" creationId="{523C12D4-0693-AFA8-ECBB-1863FCC014A7}"/>
          </ac:spMkLst>
        </pc:spChg>
      </pc:sldChg>
      <pc:sldChg chg="del">
        <pc:chgData name="Perttu Hautala" userId="978d50a2-39a6-445f-a582-282087160740" providerId="ADAL" clId="{6B2496FB-9FE7-4E9A-A605-8707B8B8FF56}" dt="2023-12-18T10:36:01.758" v="39" actId="47"/>
        <pc:sldMkLst>
          <pc:docMk/>
          <pc:sldMk cId="2109952186" sldId="294"/>
        </pc:sldMkLst>
      </pc:sldChg>
      <pc:sldChg chg="addSp delSp modSp mod">
        <pc:chgData name="Perttu Hautala" userId="978d50a2-39a6-445f-a582-282087160740" providerId="ADAL" clId="{6B2496FB-9FE7-4E9A-A605-8707B8B8FF56}" dt="2023-12-19T11:11:06.998" v="694" actId="478"/>
        <pc:sldMkLst>
          <pc:docMk/>
          <pc:sldMk cId="1241893055" sldId="316"/>
        </pc:sldMkLst>
        <pc:spChg chg="mod">
          <ac:chgData name="Perttu Hautala" userId="978d50a2-39a6-445f-a582-282087160740" providerId="ADAL" clId="{6B2496FB-9FE7-4E9A-A605-8707B8B8FF56}" dt="2023-12-19T10:45:07.559" v="523" actId="207"/>
          <ac:spMkLst>
            <pc:docMk/>
            <pc:sldMk cId="1241893055" sldId="316"/>
            <ac:spMk id="5" creationId="{EB0C3FF0-8C3E-4A66-9D28-2D30BC0A6B46}"/>
          </ac:spMkLst>
        </pc:spChg>
        <pc:spChg chg="add mod">
          <ac:chgData name="Perttu Hautala" userId="978d50a2-39a6-445f-a582-282087160740" providerId="ADAL" clId="{6B2496FB-9FE7-4E9A-A605-8707B8B8FF56}" dt="2023-12-19T11:02:25.025" v="576" actId="1076"/>
          <ac:spMkLst>
            <pc:docMk/>
            <pc:sldMk cId="1241893055" sldId="316"/>
            <ac:spMk id="7" creationId="{2B52337F-0308-46FB-66BA-B9A0485E13B2}"/>
          </ac:spMkLst>
        </pc:spChg>
        <pc:spChg chg="add mod">
          <ac:chgData name="Perttu Hautala" userId="978d50a2-39a6-445f-a582-282087160740" providerId="ADAL" clId="{6B2496FB-9FE7-4E9A-A605-8707B8B8FF56}" dt="2023-12-19T11:03:08.305" v="635" actId="1076"/>
          <ac:spMkLst>
            <pc:docMk/>
            <pc:sldMk cId="1241893055" sldId="316"/>
            <ac:spMk id="8" creationId="{A3666C61-DA21-0B6B-DBE2-C60C44CF4E87}"/>
          </ac:spMkLst>
        </pc:spChg>
        <pc:spChg chg="add mod">
          <ac:chgData name="Perttu Hautala" userId="978d50a2-39a6-445f-a582-282087160740" providerId="ADAL" clId="{6B2496FB-9FE7-4E9A-A605-8707B8B8FF56}" dt="2023-12-19T11:09:40.459" v="679" actId="14100"/>
          <ac:spMkLst>
            <pc:docMk/>
            <pc:sldMk cId="1241893055" sldId="316"/>
            <ac:spMk id="9" creationId="{CCDDE401-EA3D-E886-FE3F-E4CF4A494DF0}"/>
          </ac:spMkLst>
        </pc:spChg>
        <pc:spChg chg="add del mod">
          <ac:chgData name="Perttu Hautala" userId="978d50a2-39a6-445f-a582-282087160740" providerId="ADAL" clId="{6B2496FB-9FE7-4E9A-A605-8707B8B8FF56}" dt="2023-12-19T11:10:57.587" v="690" actId="478"/>
          <ac:spMkLst>
            <pc:docMk/>
            <pc:sldMk cId="1241893055" sldId="316"/>
            <ac:spMk id="10" creationId="{E99C49D4-9824-3514-DC26-B7F0116CB677}"/>
          </ac:spMkLst>
        </pc:spChg>
        <pc:spChg chg="add del mod">
          <ac:chgData name="Perttu Hautala" userId="978d50a2-39a6-445f-a582-282087160740" providerId="ADAL" clId="{6B2496FB-9FE7-4E9A-A605-8707B8B8FF56}" dt="2023-12-19T11:10:59.455" v="691" actId="478"/>
          <ac:spMkLst>
            <pc:docMk/>
            <pc:sldMk cId="1241893055" sldId="316"/>
            <ac:spMk id="11" creationId="{B3C4258E-EFFB-EE96-B8AB-5985B50162A5}"/>
          </ac:spMkLst>
        </pc:spChg>
        <pc:spChg chg="add del mod">
          <ac:chgData name="Perttu Hautala" userId="978d50a2-39a6-445f-a582-282087160740" providerId="ADAL" clId="{6B2496FB-9FE7-4E9A-A605-8707B8B8FF56}" dt="2023-12-19T11:11:01.389" v="692" actId="478"/>
          <ac:spMkLst>
            <pc:docMk/>
            <pc:sldMk cId="1241893055" sldId="316"/>
            <ac:spMk id="12" creationId="{98A02F61-9273-7E99-39E6-5AB4650AE4BA}"/>
          </ac:spMkLst>
        </pc:spChg>
        <pc:spChg chg="add del mod">
          <ac:chgData name="Perttu Hautala" userId="978d50a2-39a6-445f-a582-282087160740" providerId="ADAL" clId="{6B2496FB-9FE7-4E9A-A605-8707B8B8FF56}" dt="2023-12-19T11:11:03.967" v="693" actId="478"/>
          <ac:spMkLst>
            <pc:docMk/>
            <pc:sldMk cId="1241893055" sldId="316"/>
            <ac:spMk id="13" creationId="{E56ECEF4-064F-1571-AED8-FFAFDB159BB0}"/>
          </ac:spMkLst>
        </pc:spChg>
        <pc:spChg chg="add del mod">
          <ac:chgData name="Perttu Hautala" userId="978d50a2-39a6-445f-a582-282087160740" providerId="ADAL" clId="{6B2496FB-9FE7-4E9A-A605-8707B8B8FF56}" dt="2023-12-19T11:11:06.998" v="694" actId="478"/>
          <ac:spMkLst>
            <pc:docMk/>
            <pc:sldMk cId="1241893055" sldId="316"/>
            <ac:spMk id="14" creationId="{B4FFE128-C795-6C37-0FD5-F91495902FB4}"/>
          </ac:spMkLst>
        </pc:spChg>
        <pc:picChg chg="add mod">
          <ac:chgData name="Perttu Hautala" userId="978d50a2-39a6-445f-a582-282087160740" providerId="ADAL" clId="{6B2496FB-9FE7-4E9A-A605-8707B8B8FF56}" dt="2023-12-19T11:02:14.435" v="573" actId="1076"/>
          <ac:picMkLst>
            <pc:docMk/>
            <pc:sldMk cId="1241893055" sldId="316"/>
            <ac:picMk id="3" creationId="{D2E17C69-68A1-2A97-E204-A715D9CE5FCF}"/>
          </ac:picMkLst>
        </pc:picChg>
        <pc:picChg chg="add del mod">
          <ac:chgData name="Perttu Hautala" userId="978d50a2-39a6-445f-a582-282087160740" providerId="ADAL" clId="{6B2496FB-9FE7-4E9A-A605-8707B8B8FF56}" dt="2023-12-19T11:02:18.693" v="575" actId="478"/>
          <ac:picMkLst>
            <pc:docMk/>
            <pc:sldMk cId="1241893055" sldId="316"/>
            <ac:picMk id="6" creationId="{5ACABE96-A0EB-4417-67D9-61216072FA12}"/>
          </ac:picMkLst>
        </pc:picChg>
      </pc:sldChg>
      <pc:sldChg chg="modSp del mod">
        <pc:chgData name="Perttu Hautala" userId="978d50a2-39a6-445f-a582-282087160740" providerId="ADAL" clId="{6B2496FB-9FE7-4E9A-A605-8707B8B8FF56}" dt="2023-12-18T11:09:54.303" v="475" actId="47"/>
        <pc:sldMkLst>
          <pc:docMk/>
          <pc:sldMk cId="243401301" sldId="317"/>
        </pc:sldMkLst>
        <pc:spChg chg="mod">
          <ac:chgData name="Perttu Hautala" userId="978d50a2-39a6-445f-a582-282087160740" providerId="ADAL" clId="{6B2496FB-9FE7-4E9A-A605-8707B8B8FF56}" dt="2023-12-18T10:58:18.491" v="447" actId="20577"/>
          <ac:spMkLst>
            <pc:docMk/>
            <pc:sldMk cId="243401301" sldId="317"/>
            <ac:spMk id="5" creationId="{175C34F1-E981-AC94-F4C8-E05A504B7B3A}"/>
          </ac:spMkLst>
        </pc:spChg>
      </pc:sldChg>
      <pc:sldChg chg="modSp del mod ord">
        <pc:chgData name="Perttu Hautala" userId="978d50a2-39a6-445f-a582-282087160740" providerId="ADAL" clId="{6B2496FB-9FE7-4E9A-A605-8707B8B8FF56}" dt="2023-12-18T11:10:54" v="481" actId="47"/>
        <pc:sldMkLst>
          <pc:docMk/>
          <pc:sldMk cId="3714439489" sldId="319"/>
        </pc:sldMkLst>
        <pc:spChg chg="mod">
          <ac:chgData name="Perttu Hautala" userId="978d50a2-39a6-445f-a582-282087160740" providerId="ADAL" clId="{6B2496FB-9FE7-4E9A-A605-8707B8B8FF56}" dt="2023-12-18T11:01:04.895" v="469" actId="20577"/>
          <ac:spMkLst>
            <pc:docMk/>
            <pc:sldMk cId="3714439489" sldId="319"/>
            <ac:spMk id="4" creationId="{DCE976B5-F5D1-B661-288B-2CE996B1F948}"/>
          </ac:spMkLst>
        </pc:spChg>
      </pc:sldChg>
      <pc:sldChg chg="del">
        <pc:chgData name="Perttu Hautala" userId="978d50a2-39a6-445f-a582-282087160740" providerId="ADAL" clId="{6B2496FB-9FE7-4E9A-A605-8707B8B8FF56}" dt="2023-12-18T10:40:11.623" v="46" actId="47"/>
        <pc:sldMkLst>
          <pc:docMk/>
          <pc:sldMk cId="3610676887" sldId="320"/>
        </pc:sldMkLst>
      </pc:sldChg>
      <pc:sldChg chg="modSp del mod">
        <pc:chgData name="Perttu Hautala" userId="978d50a2-39a6-445f-a582-282087160740" providerId="ADAL" clId="{6B2496FB-9FE7-4E9A-A605-8707B8B8FF56}" dt="2023-12-18T11:09:41.018" v="472" actId="47"/>
        <pc:sldMkLst>
          <pc:docMk/>
          <pc:sldMk cId="619318666" sldId="321"/>
        </pc:sldMkLst>
        <pc:spChg chg="mod">
          <ac:chgData name="Perttu Hautala" userId="978d50a2-39a6-445f-a582-282087160740" providerId="ADAL" clId="{6B2496FB-9FE7-4E9A-A605-8707B8B8FF56}" dt="2023-12-18T10:58:27.773" v="449" actId="20577"/>
          <ac:spMkLst>
            <pc:docMk/>
            <pc:sldMk cId="619318666" sldId="321"/>
            <ac:spMk id="5" creationId="{175C34F1-E981-AC94-F4C8-E05A504B7B3A}"/>
          </ac:spMkLst>
        </pc:spChg>
      </pc:sldChg>
      <pc:sldChg chg="del">
        <pc:chgData name="Perttu Hautala" userId="978d50a2-39a6-445f-a582-282087160740" providerId="ADAL" clId="{6B2496FB-9FE7-4E9A-A605-8707B8B8FF56}" dt="2023-12-18T10:35:22.871" v="30" actId="47"/>
        <pc:sldMkLst>
          <pc:docMk/>
          <pc:sldMk cId="1506636697" sldId="322"/>
        </pc:sldMkLst>
      </pc:sldChg>
      <pc:sldChg chg="modSp del mod">
        <pc:chgData name="Perttu Hautala" userId="978d50a2-39a6-445f-a582-282087160740" providerId="ADAL" clId="{6B2496FB-9FE7-4E9A-A605-8707B8B8FF56}" dt="2023-12-18T11:11:01.527" v="482" actId="47"/>
        <pc:sldMkLst>
          <pc:docMk/>
          <pc:sldMk cId="3276523797" sldId="325"/>
        </pc:sldMkLst>
        <pc:spChg chg="mod">
          <ac:chgData name="Perttu Hautala" userId="978d50a2-39a6-445f-a582-282087160740" providerId="ADAL" clId="{6B2496FB-9FE7-4E9A-A605-8707B8B8FF56}" dt="2023-12-18T10:43:22.648" v="155" actId="14100"/>
          <ac:spMkLst>
            <pc:docMk/>
            <pc:sldMk cId="3276523797" sldId="325"/>
            <ac:spMk id="5" creationId="{58AB3471-8C58-59EB-81C9-D599E1476C87}"/>
          </ac:spMkLst>
        </pc:spChg>
      </pc:sldChg>
      <pc:sldChg chg="modSp del mod ord">
        <pc:chgData name="Perttu Hautala" userId="978d50a2-39a6-445f-a582-282087160740" providerId="ADAL" clId="{6B2496FB-9FE7-4E9A-A605-8707B8B8FF56}" dt="2023-12-18T11:10:48.724" v="480" actId="47"/>
        <pc:sldMkLst>
          <pc:docMk/>
          <pc:sldMk cId="2235034004" sldId="326"/>
        </pc:sldMkLst>
        <pc:spChg chg="mod">
          <ac:chgData name="Perttu Hautala" userId="978d50a2-39a6-445f-a582-282087160740" providerId="ADAL" clId="{6B2496FB-9FE7-4E9A-A605-8707B8B8FF56}" dt="2023-12-18T11:00:58.725" v="467" actId="20577"/>
          <ac:spMkLst>
            <pc:docMk/>
            <pc:sldMk cId="2235034004" sldId="326"/>
            <ac:spMk id="4" creationId="{DCE976B5-F5D1-B661-288B-2CE996B1F948}"/>
          </ac:spMkLst>
        </pc:spChg>
      </pc:sldChg>
      <pc:sldChg chg="del">
        <pc:chgData name="Perttu Hautala" userId="978d50a2-39a6-445f-a582-282087160740" providerId="ADAL" clId="{6B2496FB-9FE7-4E9A-A605-8707B8B8FF56}" dt="2023-12-18T10:35:46.950" v="34" actId="47"/>
        <pc:sldMkLst>
          <pc:docMk/>
          <pc:sldMk cId="1434259534" sldId="450"/>
        </pc:sldMkLst>
      </pc:sldChg>
      <pc:sldChg chg="del">
        <pc:chgData name="Perttu Hautala" userId="978d50a2-39a6-445f-a582-282087160740" providerId="ADAL" clId="{6B2496FB-9FE7-4E9A-A605-8707B8B8FF56}" dt="2023-12-18T10:35:46.125" v="33" actId="47"/>
        <pc:sldMkLst>
          <pc:docMk/>
          <pc:sldMk cId="686847610" sldId="451"/>
        </pc:sldMkLst>
      </pc:sldChg>
      <pc:sldChg chg="del">
        <pc:chgData name="Perttu Hautala" userId="978d50a2-39a6-445f-a582-282087160740" providerId="ADAL" clId="{6B2496FB-9FE7-4E9A-A605-8707B8B8FF56}" dt="2023-12-18T10:35:47.414" v="35" actId="47"/>
        <pc:sldMkLst>
          <pc:docMk/>
          <pc:sldMk cId="149995947" sldId="452"/>
        </pc:sldMkLst>
      </pc:sldChg>
      <pc:sldChg chg="del">
        <pc:chgData name="Perttu Hautala" userId="978d50a2-39a6-445f-a582-282087160740" providerId="ADAL" clId="{6B2496FB-9FE7-4E9A-A605-8707B8B8FF56}" dt="2023-12-18T10:35:59.111" v="37" actId="47"/>
        <pc:sldMkLst>
          <pc:docMk/>
          <pc:sldMk cId="3154965467" sldId="454"/>
        </pc:sldMkLst>
      </pc:sldChg>
      <pc:sldChg chg="del">
        <pc:chgData name="Perttu Hautala" userId="978d50a2-39a6-445f-a582-282087160740" providerId="ADAL" clId="{6B2496FB-9FE7-4E9A-A605-8707B8B8FF56}" dt="2023-12-18T10:36:00.514" v="38" actId="47"/>
        <pc:sldMkLst>
          <pc:docMk/>
          <pc:sldMk cId="963292040" sldId="455"/>
        </pc:sldMkLst>
      </pc:sldChg>
      <pc:sldChg chg="del">
        <pc:chgData name="Perttu Hautala" userId="978d50a2-39a6-445f-a582-282087160740" providerId="ADAL" clId="{6B2496FB-9FE7-4E9A-A605-8707B8B8FF56}" dt="2023-12-18T10:35:54.922" v="36" actId="47"/>
        <pc:sldMkLst>
          <pc:docMk/>
          <pc:sldMk cId="2043835148" sldId="458"/>
        </pc:sldMkLst>
      </pc:sldChg>
      <pc:sldChg chg="del">
        <pc:chgData name="Perttu Hautala" userId="978d50a2-39a6-445f-a582-282087160740" providerId="ADAL" clId="{6B2496FB-9FE7-4E9A-A605-8707B8B8FF56}" dt="2023-12-18T10:33:57.643" v="21" actId="47"/>
        <pc:sldMkLst>
          <pc:docMk/>
          <pc:sldMk cId="3889164747" sldId="460"/>
        </pc:sldMkLst>
      </pc:sldChg>
      <pc:sldChg chg="del">
        <pc:chgData name="Perttu Hautala" userId="978d50a2-39a6-445f-a582-282087160740" providerId="ADAL" clId="{6B2496FB-9FE7-4E9A-A605-8707B8B8FF56}" dt="2023-12-18T10:34:00.055" v="22" actId="47"/>
        <pc:sldMkLst>
          <pc:docMk/>
          <pc:sldMk cId="3619602287" sldId="462"/>
        </pc:sldMkLst>
      </pc:sldChg>
      <pc:sldChg chg="del">
        <pc:chgData name="Perttu Hautala" userId="978d50a2-39a6-445f-a582-282087160740" providerId="ADAL" clId="{6B2496FB-9FE7-4E9A-A605-8707B8B8FF56}" dt="2023-12-18T10:34:06.483" v="23" actId="47"/>
        <pc:sldMkLst>
          <pc:docMk/>
          <pc:sldMk cId="3000294749" sldId="464"/>
        </pc:sldMkLst>
      </pc:sldChg>
      <pc:sldChg chg="del">
        <pc:chgData name="Perttu Hautala" userId="978d50a2-39a6-445f-a582-282087160740" providerId="ADAL" clId="{6B2496FB-9FE7-4E9A-A605-8707B8B8FF56}" dt="2023-12-18T10:35:45.457" v="32" actId="47"/>
        <pc:sldMkLst>
          <pc:docMk/>
          <pc:sldMk cId="530555884" sldId="465"/>
        </pc:sldMkLst>
      </pc:sldChg>
      <pc:sldChg chg="addSp modSp mod">
        <pc:chgData name="Perttu Hautala" userId="978d50a2-39a6-445f-a582-282087160740" providerId="ADAL" clId="{6B2496FB-9FE7-4E9A-A605-8707B8B8FF56}" dt="2023-12-19T11:08:03.158" v="669" actId="27349"/>
        <pc:sldMkLst>
          <pc:docMk/>
          <pc:sldMk cId="2287164406" sldId="466"/>
        </pc:sldMkLst>
        <pc:spChg chg="add mod">
          <ac:chgData name="Perttu Hautala" userId="978d50a2-39a6-445f-a582-282087160740" providerId="ADAL" clId="{6B2496FB-9FE7-4E9A-A605-8707B8B8FF56}" dt="2023-12-19T11:01:00.895" v="562" actId="1076"/>
          <ac:spMkLst>
            <pc:docMk/>
            <pc:sldMk cId="2287164406" sldId="466"/>
            <ac:spMk id="3" creationId="{A231142F-619D-8E04-F197-010A0EA0B122}"/>
          </ac:spMkLst>
        </pc:spChg>
        <pc:spChg chg="mod">
          <ac:chgData name="Perttu Hautala" userId="978d50a2-39a6-445f-a582-282087160740" providerId="ADAL" clId="{6B2496FB-9FE7-4E9A-A605-8707B8B8FF56}" dt="2023-12-19T11:00:54.737" v="561" actId="1076"/>
          <ac:spMkLst>
            <pc:docMk/>
            <pc:sldMk cId="2287164406" sldId="466"/>
            <ac:spMk id="5" creationId="{0F8E4EE1-6571-8B50-4859-869F7B73C0E4}"/>
          </ac:spMkLst>
        </pc:spChg>
        <pc:graphicFrameChg chg="mod">
          <ac:chgData name="Perttu Hautala" userId="978d50a2-39a6-445f-a582-282087160740" providerId="ADAL" clId="{6B2496FB-9FE7-4E9A-A605-8707B8B8FF56}" dt="2023-12-19T11:07:58.048" v="668" actId="1076"/>
          <ac:graphicFrameMkLst>
            <pc:docMk/>
            <pc:sldMk cId="2287164406" sldId="466"/>
            <ac:graphicFrameMk id="6" creationId="{48CA6394-B911-3E32-D224-A2B32B8575E7}"/>
          </ac:graphicFrameMkLst>
        </pc:graphicFrameChg>
        <pc:picChg chg="add mod ord">
          <ac:chgData name="Perttu Hautala" userId="978d50a2-39a6-445f-a582-282087160740" providerId="ADAL" clId="{6B2496FB-9FE7-4E9A-A605-8707B8B8FF56}" dt="2023-12-19T11:08:03.158" v="669" actId="27349"/>
          <ac:picMkLst>
            <pc:docMk/>
            <pc:sldMk cId="2287164406" sldId="466"/>
            <ac:picMk id="2" creationId="{4C19B6E5-6249-F5E9-294E-66933F0FF25A}"/>
          </ac:picMkLst>
        </pc:picChg>
      </pc:sldChg>
      <pc:sldChg chg="addSp modSp mod">
        <pc:chgData name="Perttu Hautala" userId="978d50a2-39a6-445f-a582-282087160740" providerId="ADAL" clId="{6B2496FB-9FE7-4E9A-A605-8707B8B8FF56}" dt="2023-12-19T11:07:43.976" v="667" actId="27349"/>
        <pc:sldMkLst>
          <pc:docMk/>
          <pc:sldMk cId="4274445494" sldId="468"/>
        </pc:sldMkLst>
        <pc:spChg chg="add mod">
          <ac:chgData name="Perttu Hautala" userId="978d50a2-39a6-445f-a582-282087160740" providerId="ADAL" clId="{6B2496FB-9FE7-4E9A-A605-8707B8B8FF56}" dt="2023-12-19T11:00:44.210" v="559" actId="1076"/>
          <ac:spMkLst>
            <pc:docMk/>
            <pc:sldMk cId="4274445494" sldId="468"/>
            <ac:spMk id="3" creationId="{64D46229-D719-D65C-29E4-874F273B3169}"/>
          </ac:spMkLst>
        </pc:spChg>
        <pc:spChg chg="mod">
          <ac:chgData name="Perttu Hautala" userId="978d50a2-39a6-445f-a582-282087160740" providerId="ADAL" clId="{6B2496FB-9FE7-4E9A-A605-8707B8B8FF56}" dt="2023-12-18T11:09:44.907" v="474" actId="20577"/>
          <ac:spMkLst>
            <pc:docMk/>
            <pc:sldMk cId="4274445494" sldId="468"/>
            <ac:spMk id="5" creationId="{0F8E4EE1-6571-8B50-4859-869F7B73C0E4}"/>
          </ac:spMkLst>
        </pc:spChg>
        <pc:graphicFrameChg chg="mod">
          <ac:chgData name="Perttu Hautala" userId="978d50a2-39a6-445f-a582-282087160740" providerId="ADAL" clId="{6B2496FB-9FE7-4E9A-A605-8707B8B8FF56}" dt="2023-12-19T11:06:02.439" v="653" actId="1076"/>
          <ac:graphicFrameMkLst>
            <pc:docMk/>
            <pc:sldMk cId="4274445494" sldId="468"/>
            <ac:graphicFrameMk id="6" creationId="{48CA6394-B911-3E32-D224-A2B32B8575E7}"/>
          </ac:graphicFrameMkLst>
        </pc:graphicFrameChg>
        <pc:picChg chg="add mod">
          <ac:chgData name="Perttu Hautala" userId="978d50a2-39a6-445f-a582-282087160740" providerId="ADAL" clId="{6B2496FB-9FE7-4E9A-A605-8707B8B8FF56}" dt="2023-12-19T11:07:43.976" v="667" actId="27349"/>
          <ac:picMkLst>
            <pc:docMk/>
            <pc:sldMk cId="4274445494" sldId="468"/>
            <ac:picMk id="2" creationId="{2BB244A1-219F-B733-3C16-4A00CB87C5F5}"/>
          </ac:picMkLst>
        </pc:picChg>
      </pc:sldChg>
      <pc:sldChg chg="del">
        <pc:chgData name="Perttu Hautala" userId="978d50a2-39a6-445f-a582-282087160740" providerId="ADAL" clId="{6B2496FB-9FE7-4E9A-A605-8707B8B8FF56}" dt="2023-12-18T10:35:30.433" v="31" actId="47"/>
        <pc:sldMkLst>
          <pc:docMk/>
          <pc:sldMk cId="2382362717" sldId="469"/>
        </pc:sldMkLst>
      </pc:sldChg>
      <pc:sldChg chg="del">
        <pc:chgData name="Perttu Hautala" userId="978d50a2-39a6-445f-a582-282087160740" providerId="ADAL" clId="{6B2496FB-9FE7-4E9A-A605-8707B8B8FF56}" dt="2023-12-18T10:42:13.811" v="124" actId="47"/>
        <pc:sldMkLst>
          <pc:docMk/>
          <pc:sldMk cId="3529894523" sldId="470"/>
        </pc:sldMkLst>
      </pc:sldChg>
      <pc:sldChg chg="addSp modSp mod ord">
        <pc:chgData name="Perttu Hautala" userId="978d50a2-39a6-445f-a582-282087160740" providerId="ADAL" clId="{6B2496FB-9FE7-4E9A-A605-8707B8B8FF56}" dt="2023-12-19T11:08:41.640" v="674"/>
        <pc:sldMkLst>
          <pc:docMk/>
          <pc:sldMk cId="768218534" sldId="471"/>
        </pc:sldMkLst>
        <pc:spChg chg="add mod">
          <ac:chgData name="Perttu Hautala" userId="978d50a2-39a6-445f-a582-282087160740" providerId="ADAL" clId="{6B2496FB-9FE7-4E9A-A605-8707B8B8FF56}" dt="2023-12-19T11:02:00.747" v="572" actId="1076"/>
          <ac:spMkLst>
            <pc:docMk/>
            <pc:sldMk cId="768218534" sldId="471"/>
            <ac:spMk id="3" creationId="{82F10722-FD54-60FD-F38C-9E89480034C7}"/>
          </ac:spMkLst>
        </pc:spChg>
        <pc:spChg chg="mod">
          <ac:chgData name="Perttu Hautala" userId="978d50a2-39a6-445f-a582-282087160740" providerId="ADAL" clId="{6B2496FB-9FE7-4E9A-A605-8707B8B8FF56}" dt="2023-12-18T11:17:23.277" v="521" actId="20577"/>
          <ac:spMkLst>
            <pc:docMk/>
            <pc:sldMk cId="768218534" sldId="471"/>
            <ac:spMk id="4" creationId="{DCE976B5-F5D1-B661-288B-2CE996B1F948}"/>
          </ac:spMkLst>
        </pc:spChg>
        <pc:picChg chg="add mod">
          <ac:chgData name="Perttu Hautala" userId="978d50a2-39a6-445f-a582-282087160740" providerId="ADAL" clId="{6B2496FB-9FE7-4E9A-A605-8707B8B8FF56}" dt="2023-12-19T11:08:41.640" v="674"/>
          <ac:picMkLst>
            <pc:docMk/>
            <pc:sldMk cId="768218534" sldId="471"/>
            <ac:picMk id="2" creationId="{7B0FE2EB-DCE3-ABB0-7283-5200C5C35218}"/>
          </ac:picMkLst>
        </pc:picChg>
      </pc:sldChg>
      <pc:sldChg chg="addSp delSp modSp new mod setBg modClrScheme modAnim delDesignElem chgLayout">
        <pc:chgData name="Perttu Hautala" userId="978d50a2-39a6-445f-a582-282087160740" providerId="ADAL" clId="{6B2496FB-9FE7-4E9A-A605-8707B8B8FF56}" dt="2023-12-19T11:03:33.472" v="636"/>
        <pc:sldMkLst>
          <pc:docMk/>
          <pc:sldMk cId="2761907458" sldId="472"/>
        </pc:sldMkLst>
        <pc:spChg chg="del mod ord">
          <ac:chgData name="Perttu Hautala" userId="978d50a2-39a6-445f-a582-282087160740" providerId="ADAL" clId="{6B2496FB-9FE7-4E9A-A605-8707B8B8FF56}" dt="2023-12-18T10:29:08.165" v="2" actId="700"/>
          <ac:spMkLst>
            <pc:docMk/>
            <pc:sldMk cId="2761907458" sldId="472"/>
            <ac:spMk id="2" creationId="{270F4EA1-B7DA-019C-29D6-5B97E3A0EF4F}"/>
          </ac:spMkLst>
        </pc:spChg>
        <pc:spChg chg="del mod ord">
          <ac:chgData name="Perttu Hautala" userId="978d50a2-39a6-445f-a582-282087160740" providerId="ADAL" clId="{6B2496FB-9FE7-4E9A-A605-8707B8B8FF56}" dt="2023-12-18T10:29:08.165" v="2" actId="700"/>
          <ac:spMkLst>
            <pc:docMk/>
            <pc:sldMk cId="2761907458" sldId="472"/>
            <ac:spMk id="3" creationId="{44D4B825-D0AC-0DAD-8EF0-E382C47D5D08}"/>
          </ac:spMkLst>
        </pc:spChg>
        <pc:spChg chg="mod ord">
          <ac:chgData name="Perttu Hautala" userId="978d50a2-39a6-445f-a582-282087160740" providerId="ADAL" clId="{6B2496FB-9FE7-4E9A-A605-8707B8B8FF56}" dt="2023-12-18T10:57:02.506" v="427" actId="700"/>
          <ac:spMkLst>
            <pc:docMk/>
            <pc:sldMk cId="2761907458" sldId="472"/>
            <ac:spMk id="4" creationId="{E3928D9B-D172-018F-A041-957BEBCD87FF}"/>
          </ac:spMkLst>
        </pc:spChg>
        <pc:spChg chg="add del mod ord">
          <ac:chgData name="Perttu Hautala" userId="978d50a2-39a6-445f-a582-282087160740" providerId="ADAL" clId="{6B2496FB-9FE7-4E9A-A605-8707B8B8FF56}" dt="2023-12-18T10:29:16.967" v="4" actId="478"/>
          <ac:spMkLst>
            <pc:docMk/>
            <pc:sldMk cId="2761907458" sldId="472"/>
            <ac:spMk id="6" creationId="{3617C794-7723-63B8-45E3-41D8E43957B5}"/>
          </ac:spMkLst>
        </pc:spChg>
        <pc:spChg chg="add del mod ord">
          <ac:chgData name="Perttu Hautala" userId="978d50a2-39a6-445f-a582-282087160740" providerId="ADAL" clId="{6B2496FB-9FE7-4E9A-A605-8707B8B8FF56}" dt="2023-12-18T10:29:19.452" v="5" actId="478"/>
          <ac:spMkLst>
            <pc:docMk/>
            <pc:sldMk cId="2761907458" sldId="472"/>
            <ac:spMk id="7" creationId="{4957C5F0-F857-C995-BB69-91B6E380211E}"/>
          </ac:spMkLst>
        </pc:spChg>
        <pc:spChg chg="add mod ord">
          <ac:chgData name="Perttu Hautala" userId="978d50a2-39a6-445f-a582-282087160740" providerId="ADAL" clId="{6B2496FB-9FE7-4E9A-A605-8707B8B8FF56}" dt="2023-12-18T10:57:27.003" v="438" actId="20577"/>
          <ac:spMkLst>
            <pc:docMk/>
            <pc:sldMk cId="2761907458" sldId="472"/>
            <ac:spMk id="8" creationId="{5E1C3213-4DA0-86B3-78D5-258A9CB0B9A2}"/>
          </ac:spMkLst>
        </pc:spChg>
        <pc:spChg chg="add del mod ord">
          <ac:chgData name="Perttu Hautala" userId="978d50a2-39a6-445f-a582-282087160740" providerId="ADAL" clId="{6B2496FB-9FE7-4E9A-A605-8707B8B8FF56}" dt="2023-12-18T10:57:08.284" v="428" actId="478"/>
          <ac:spMkLst>
            <pc:docMk/>
            <pc:sldMk cId="2761907458" sldId="472"/>
            <ac:spMk id="9" creationId="{F328F6D3-CE69-DA20-F72E-87F33EDF0506}"/>
          </ac:spMkLst>
        </pc:spChg>
        <pc:spChg chg="add del">
          <ac:chgData name="Perttu Hautala" userId="978d50a2-39a6-445f-a582-282087160740" providerId="ADAL" clId="{6B2496FB-9FE7-4E9A-A605-8707B8B8FF56}" dt="2023-12-18T10:32:43.156" v="19" actId="26606"/>
          <ac:spMkLst>
            <pc:docMk/>
            <pc:sldMk cId="2761907458" sldId="472"/>
            <ac:spMk id="10" creationId="{32BC26D8-82FB-445E-AA49-62A77D7C1EE0}"/>
          </ac:spMkLst>
        </pc:spChg>
        <pc:spChg chg="add del">
          <ac:chgData name="Perttu Hautala" userId="978d50a2-39a6-445f-a582-282087160740" providerId="ADAL" clId="{6B2496FB-9FE7-4E9A-A605-8707B8B8FF56}" dt="2023-12-18T10:32:43.156" v="19" actId="26606"/>
          <ac:spMkLst>
            <pc:docMk/>
            <pc:sldMk cId="2761907458" sldId="472"/>
            <ac:spMk id="12" creationId="{CB44330D-EA18-4254-AA95-EB49948539B8}"/>
          </ac:spMkLst>
        </pc:spChg>
        <pc:spChg chg="add del">
          <ac:chgData name="Perttu Hautala" userId="978d50a2-39a6-445f-a582-282087160740" providerId="ADAL" clId="{6B2496FB-9FE7-4E9A-A605-8707B8B8FF56}" dt="2023-12-19T10:57:32.082" v="528" actId="478"/>
          <ac:spMkLst>
            <pc:docMk/>
            <pc:sldMk cId="2761907458" sldId="472"/>
            <ac:spMk id="13" creationId="{9187D1ED-5113-93E1-C334-E4AF8DA22A4C}"/>
          </ac:spMkLst>
        </pc:spChg>
        <pc:spChg chg="add del mod">
          <ac:chgData name="Perttu Hautala" userId="978d50a2-39a6-445f-a582-282087160740" providerId="ADAL" clId="{6B2496FB-9FE7-4E9A-A605-8707B8B8FF56}" dt="2023-12-19T10:59:56.944" v="551" actId="478"/>
          <ac:spMkLst>
            <pc:docMk/>
            <pc:sldMk cId="2761907458" sldId="472"/>
            <ac:spMk id="15" creationId="{08C4C5F4-7232-1A02-6F6D-88913CFBA870}"/>
          </ac:spMkLst>
        </pc:spChg>
        <pc:spChg chg="add mod">
          <ac:chgData name="Perttu Hautala" userId="978d50a2-39a6-445f-a582-282087160740" providerId="ADAL" clId="{6B2496FB-9FE7-4E9A-A605-8707B8B8FF56}" dt="2023-12-19T11:00:03.216" v="553" actId="688"/>
          <ac:spMkLst>
            <pc:docMk/>
            <pc:sldMk cId="2761907458" sldId="472"/>
            <ac:spMk id="16" creationId="{0B07DDCD-706E-73EF-7C40-8B0D310E599B}"/>
          </ac:spMkLst>
        </pc:spChg>
        <pc:spChg chg="add del">
          <ac:chgData name="Perttu Hautala" userId="978d50a2-39a6-445f-a582-282087160740" providerId="ADAL" clId="{6B2496FB-9FE7-4E9A-A605-8707B8B8FF56}" dt="2023-12-18T10:32:43.142" v="18" actId="26606"/>
          <ac:spMkLst>
            <pc:docMk/>
            <pc:sldMk cId="2761907458" sldId="472"/>
            <ac:spMk id="17" creationId="{AB8C311F-7253-4AED-9701-7FC0708C41C7}"/>
          </ac:spMkLst>
        </pc:spChg>
        <pc:spChg chg="add del">
          <ac:chgData name="Perttu Hautala" userId="978d50a2-39a6-445f-a582-282087160740" providerId="ADAL" clId="{6B2496FB-9FE7-4E9A-A605-8707B8B8FF56}" dt="2023-12-18T10:32:43.142" v="18" actId="26606"/>
          <ac:spMkLst>
            <pc:docMk/>
            <pc:sldMk cId="2761907458" sldId="472"/>
            <ac:spMk id="19" creationId="{FD073016-B734-483B-8953-5BADEE145112}"/>
          </ac:spMkLst>
        </pc:spChg>
        <pc:spChg chg="add del">
          <ac:chgData name="Perttu Hautala" userId="978d50a2-39a6-445f-a582-282087160740" providerId="ADAL" clId="{6B2496FB-9FE7-4E9A-A605-8707B8B8FF56}" dt="2023-12-18T10:32:43.142" v="18" actId="26606"/>
          <ac:spMkLst>
            <pc:docMk/>
            <pc:sldMk cId="2761907458" sldId="472"/>
            <ac:spMk id="21" creationId="{90A7EAB6-59D3-4325-8DE6-E0CA4009CE53}"/>
          </ac:spMkLst>
        </pc:spChg>
        <pc:spChg chg="add del">
          <ac:chgData name="Perttu Hautala" userId="978d50a2-39a6-445f-a582-282087160740" providerId="ADAL" clId="{6B2496FB-9FE7-4E9A-A605-8707B8B8FF56}" dt="2023-12-18T10:32:43.142" v="18" actId="26606"/>
          <ac:spMkLst>
            <pc:docMk/>
            <pc:sldMk cId="2761907458" sldId="472"/>
            <ac:spMk id="23" creationId="{A8D57A06-A426-446D-B02C-A2DC6B62E45E}"/>
          </ac:spMkLst>
        </pc:spChg>
        <pc:spChg chg="add del">
          <ac:chgData name="Perttu Hautala" userId="978d50a2-39a6-445f-a582-282087160740" providerId="ADAL" clId="{6B2496FB-9FE7-4E9A-A605-8707B8B8FF56}" dt="2023-12-18T10:57:02.506" v="427" actId="700"/>
          <ac:spMkLst>
            <pc:docMk/>
            <pc:sldMk cId="2761907458" sldId="472"/>
            <ac:spMk id="25" creationId="{AB8C311F-7253-4AED-9701-7FC0708C41C7}"/>
          </ac:spMkLst>
        </pc:spChg>
        <pc:spChg chg="add del">
          <ac:chgData name="Perttu Hautala" userId="978d50a2-39a6-445f-a582-282087160740" providerId="ADAL" clId="{6B2496FB-9FE7-4E9A-A605-8707B8B8FF56}" dt="2023-12-18T10:57:02.506" v="427" actId="700"/>
          <ac:spMkLst>
            <pc:docMk/>
            <pc:sldMk cId="2761907458" sldId="472"/>
            <ac:spMk id="26" creationId="{E2384209-CB15-4CDF-9D31-C44FD9A3F20D}"/>
          </ac:spMkLst>
        </pc:spChg>
        <pc:spChg chg="add del">
          <ac:chgData name="Perttu Hautala" userId="978d50a2-39a6-445f-a582-282087160740" providerId="ADAL" clId="{6B2496FB-9FE7-4E9A-A605-8707B8B8FF56}" dt="2023-12-18T10:57:02.506" v="427" actId="700"/>
          <ac:spMkLst>
            <pc:docMk/>
            <pc:sldMk cId="2761907458" sldId="472"/>
            <ac:spMk id="27" creationId="{2633B3B5-CC90-43F0-8714-D31D1F3F0209}"/>
          </ac:spMkLst>
        </pc:spChg>
        <pc:spChg chg="add del">
          <ac:chgData name="Perttu Hautala" userId="978d50a2-39a6-445f-a582-282087160740" providerId="ADAL" clId="{6B2496FB-9FE7-4E9A-A605-8707B8B8FF56}" dt="2023-12-18T10:57:02.506" v="427" actId="700"/>
          <ac:spMkLst>
            <pc:docMk/>
            <pc:sldMk cId="2761907458" sldId="472"/>
            <ac:spMk id="28" creationId="{A8D57A06-A426-446D-B02C-A2DC6B62E45E}"/>
          </ac:spMkLst>
        </pc:spChg>
        <pc:picChg chg="add mod">
          <ac:chgData name="Perttu Hautala" userId="978d50a2-39a6-445f-a582-282087160740" providerId="ADAL" clId="{6B2496FB-9FE7-4E9A-A605-8707B8B8FF56}" dt="2023-12-18T10:57:19.900" v="430" actId="1076"/>
          <ac:picMkLst>
            <pc:docMk/>
            <pc:sldMk cId="2761907458" sldId="472"/>
            <ac:picMk id="5" creationId="{32979D49-B545-D80C-5A0A-3FC2ECC89535}"/>
          </ac:picMkLst>
        </pc:picChg>
        <pc:picChg chg="add mod">
          <ac:chgData name="Perttu Hautala" userId="978d50a2-39a6-445f-a582-282087160740" providerId="ADAL" clId="{6B2496FB-9FE7-4E9A-A605-8707B8B8FF56}" dt="2023-12-19T11:03:33.472" v="636"/>
          <ac:picMkLst>
            <pc:docMk/>
            <pc:sldMk cId="2761907458" sldId="472"/>
            <ac:picMk id="14" creationId="{B5475CD9-C67D-32BF-57A2-E48908EF8F60}"/>
          </ac:picMkLst>
        </pc:picChg>
      </pc:sldChg>
      <pc:sldChg chg="addSp delSp modSp new mod setBg modClrScheme modAnim chgLayout">
        <pc:chgData name="Perttu Hautala" userId="978d50a2-39a6-445f-a582-282087160740" providerId="ADAL" clId="{6B2496FB-9FE7-4E9A-A605-8707B8B8FF56}" dt="2023-12-19T11:07:33.162" v="666" actId="1076"/>
        <pc:sldMkLst>
          <pc:docMk/>
          <pc:sldMk cId="858021185" sldId="473"/>
        </pc:sldMkLst>
        <pc:spChg chg="del mod ord">
          <ac:chgData name="Perttu Hautala" userId="978d50a2-39a6-445f-a582-282087160740" providerId="ADAL" clId="{6B2496FB-9FE7-4E9A-A605-8707B8B8FF56}" dt="2023-12-18T10:30:47.897" v="9" actId="700"/>
          <ac:spMkLst>
            <pc:docMk/>
            <pc:sldMk cId="858021185" sldId="473"/>
            <ac:spMk id="2" creationId="{82B384D8-6969-5568-672B-0AA72640CF46}"/>
          </ac:spMkLst>
        </pc:spChg>
        <pc:spChg chg="del mod ord">
          <ac:chgData name="Perttu Hautala" userId="978d50a2-39a6-445f-a582-282087160740" providerId="ADAL" clId="{6B2496FB-9FE7-4E9A-A605-8707B8B8FF56}" dt="2023-12-18T10:30:47.897" v="9" actId="700"/>
          <ac:spMkLst>
            <pc:docMk/>
            <pc:sldMk cId="858021185" sldId="473"/>
            <ac:spMk id="3" creationId="{98416F42-DE93-64E2-D14D-9B740E565EFE}"/>
          </ac:spMkLst>
        </pc:spChg>
        <pc:spChg chg="mod ord">
          <ac:chgData name="Perttu Hautala" userId="978d50a2-39a6-445f-a582-282087160740" providerId="ADAL" clId="{6B2496FB-9FE7-4E9A-A605-8707B8B8FF56}" dt="2023-12-18T10:32:51.454" v="20" actId="26606"/>
          <ac:spMkLst>
            <pc:docMk/>
            <pc:sldMk cId="858021185" sldId="473"/>
            <ac:spMk id="4" creationId="{C518721E-D8BB-1A48-05E2-3D296C974445}"/>
          </ac:spMkLst>
        </pc:spChg>
        <pc:spChg chg="add del mod ord">
          <ac:chgData name="Perttu Hautala" userId="978d50a2-39a6-445f-a582-282087160740" providerId="ADAL" clId="{6B2496FB-9FE7-4E9A-A605-8707B8B8FF56}" dt="2023-12-18T10:32:04.816" v="14" actId="478"/>
          <ac:spMkLst>
            <pc:docMk/>
            <pc:sldMk cId="858021185" sldId="473"/>
            <ac:spMk id="5" creationId="{4B439737-97EC-DAED-136B-86CDAAD11479}"/>
          </ac:spMkLst>
        </pc:spChg>
        <pc:spChg chg="add del mod ord">
          <ac:chgData name="Perttu Hautala" userId="978d50a2-39a6-445f-a582-282087160740" providerId="ADAL" clId="{6B2496FB-9FE7-4E9A-A605-8707B8B8FF56}" dt="2023-12-18T10:32:08.435" v="15" actId="478"/>
          <ac:spMkLst>
            <pc:docMk/>
            <pc:sldMk cId="858021185" sldId="473"/>
            <ac:spMk id="6" creationId="{11BCDC71-69A2-A855-CF7B-D46B432EB9FC}"/>
          </ac:spMkLst>
        </pc:spChg>
        <pc:spChg chg="add del">
          <ac:chgData name="Perttu Hautala" userId="978d50a2-39a6-445f-a582-282087160740" providerId="ADAL" clId="{6B2496FB-9FE7-4E9A-A605-8707B8B8FF56}" dt="2023-12-18T10:30:54.681" v="11" actId="478"/>
          <ac:spMkLst>
            <pc:docMk/>
            <pc:sldMk cId="858021185" sldId="473"/>
            <ac:spMk id="8" creationId="{9193823A-2D54-683B-94F5-B7C1FA4C2BF5}"/>
          </ac:spMkLst>
        </pc:spChg>
        <pc:spChg chg="add mod">
          <ac:chgData name="Perttu Hautala" userId="978d50a2-39a6-445f-a582-282087160740" providerId="ADAL" clId="{6B2496FB-9FE7-4E9A-A605-8707B8B8FF56}" dt="2023-12-19T11:05:02.984" v="647" actId="1076"/>
          <ac:spMkLst>
            <pc:docMk/>
            <pc:sldMk cId="858021185" sldId="473"/>
            <ac:spMk id="11" creationId="{EE98CFAD-AA76-F91D-EB25-1F9A383A93A0}"/>
          </ac:spMkLst>
        </pc:spChg>
        <pc:spChg chg="add">
          <ac:chgData name="Perttu Hautala" userId="978d50a2-39a6-445f-a582-282087160740" providerId="ADAL" clId="{6B2496FB-9FE7-4E9A-A605-8707B8B8FF56}" dt="2023-12-18T10:32:51.454" v="20" actId="26606"/>
          <ac:spMkLst>
            <pc:docMk/>
            <pc:sldMk cId="858021185" sldId="473"/>
            <ac:spMk id="14" creationId="{32BC26D8-82FB-445E-AA49-62A77D7C1EE0}"/>
          </ac:spMkLst>
        </pc:spChg>
        <pc:spChg chg="add">
          <ac:chgData name="Perttu Hautala" userId="978d50a2-39a6-445f-a582-282087160740" providerId="ADAL" clId="{6B2496FB-9FE7-4E9A-A605-8707B8B8FF56}" dt="2023-12-18T10:32:51.454" v="20" actId="26606"/>
          <ac:spMkLst>
            <pc:docMk/>
            <pc:sldMk cId="858021185" sldId="473"/>
            <ac:spMk id="16" creationId="{CB44330D-EA18-4254-AA95-EB49948539B8}"/>
          </ac:spMkLst>
        </pc:spChg>
        <pc:picChg chg="add mod">
          <ac:chgData name="Perttu Hautala" userId="978d50a2-39a6-445f-a582-282087160740" providerId="ADAL" clId="{6B2496FB-9FE7-4E9A-A605-8707B8B8FF56}" dt="2023-12-19T11:07:33.162" v="666" actId="1076"/>
          <ac:picMkLst>
            <pc:docMk/>
            <pc:sldMk cId="858021185" sldId="473"/>
            <ac:picMk id="9" creationId="{4E3AEACA-E3D4-5FE1-FCA0-72B105264708}"/>
          </ac:picMkLst>
        </pc:picChg>
        <pc:picChg chg="add mod ord">
          <ac:chgData name="Perttu Hautala" userId="978d50a2-39a6-445f-a582-282087160740" providerId="ADAL" clId="{6B2496FB-9FE7-4E9A-A605-8707B8B8FF56}" dt="2023-12-19T11:05:14.945" v="648"/>
          <ac:picMkLst>
            <pc:docMk/>
            <pc:sldMk cId="858021185" sldId="473"/>
            <ac:picMk id="10" creationId="{FA9F4A8C-6626-40EE-F52B-6B1416D9B403}"/>
          </ac:picMkLst>
        </pc:picChg>
      </pc:sldChg>
      <pc:sldChg chg="addSp delSp modSp new mod setBg modClrScheme modAnim chgLayout">
        <pc:chgData name="Perttu Hautala" userId="978d50a2-39a6-445f-a582-282087160740" providerId="ADAL" clId="{6B2496FB-9FE7-4E9A-A605-8707B8B8FF56}" dt="2023-12-19T11:06:51.593" v="660"/>
        <pc:sldMkLst>
          <pc:docMk/>
          <pc:sldMk cId="1131198907" sldId="474"/>
        </pc:sldMkLst>
        <pc:spChg chg="del mod ord">
          <ac:chgData name="Perttu Hautala" userId="978d50a2-39a6-445f-a582-282087160740" providerId="ADAL" clId="{6B2496FB-9FE7-4E9A-A605-8707B8B8FF56}" dt="2023-12-18T10:34:46.517" v="25" actId="700"/>
          <ac:spMkLst>
            <pc:docMk/>
            <pc:sldMk cId="1131198907" sldId="474"/>
            <ac:spMk id="2" creationId="{148C3FF2-C359-E153-8AC1-94D19B407159}"/>
          </ac:spMkLst>
        </pc:spChg>
        <pc:spChg chg="del mod ord">
          <ac:chgData name="Perttu Hautala" userId="978d50a2-39a6-445f-a582-282087160740" providerId="ADAL" clId="{6B2496FB-9FE7-4E9A-A605-8707B8B8FF56}" dt="2023-12-18T10:34:46.517" v="25" actId="700"/>
          <ac:spMkLst>
            <pc:docMk/>
            <pc:sldMk cId="1131198907" sldId="474"/>
            <ac:spMk id="3" creationId="{B62B0A72-C4A1-27EA-06FC-03D8C2B854F8}"/>
          </ac:spMkLst>
        </pc:spChg>
        <pc:spChg chg="mod ord">
          <ac:chgData name="Perttu Hautala" userId="978d50a2-39a6-445f-a582-282087160740" providerId="ADAL" clId="{6B2496FB-9FE7-4E9A-A605-8707B8B8FF56}" dt="2023-12-18T10:35:18.229" v="29" actId="26606"/>
          <ac:spMkLst>
            <pc:docMk/>
            <pc:sldMk cId="1131198907" sldId="474"/>
            <ac:spMk id="4" creationId="{55C09AD8-B9CF-BBF1-CE4E-4A30B6F3E18B}"/>
          </ac:spMkLst>
        </pc:spChg>
        <pc:spChg chg="add del mod ord">
          <ac:chgData name="Perttu Hautala" userId="978d50a2-39a6-445f-a582-282087160740" providerId="ADAL" clId="{6B2496FB-9FE7-4E9A-A605-8707B8B8FF56}" dt="2023-12-18T10:34:49.770" v="26" actId="478"/>
          <ac:spMkLst>
            <pc:docMk/>
            <pc:sldMk cId="1131198907" sldId="474"/>
            <ac:spMk id="5" creationId="{FEAB2717-F9F6-E54F-84B1-3BA49D1E7117}"/>
          </ac:spMkLst>
        </pc:spChg>
        <pc:spChg chg="add del mod ord">
          <ac:chgData name="Perttu Hautala" userId="978d50a2-39a6-445f-a582-282087160740" providerId="ADAL" clId="{6B2496FB-9FE7-4E9A-A605-8707B8B8FF56}" dt="2023-12-18T10:34:52.687" v="27" actId="478"/>
          <ac:spMkLst>
            <pc:docMk/>
            <pc:sldMk cId="1131198907" sldId="474"/>
            <ac:spMk id="6" creationId="{4DE045BD-8E8E-DA7F-A32A-7678C357C3B9}"/>
          </ac:spMkLst>
        </pc:spChg>
        <pc:spChg chg="add mod">
          <ac:chgData name="Perttu Hautala" userId="978d50a2-39a6-445f-a582-282087160740" providerId="ADAL" clId="{6B2496FB-9FE7-4E9A-A605-8707B8B8FF56}" dt="2023-12-19T11:06:28.387" v="657" actId="1076"/>
          <ac:spMkLst>
            <pc:docMk/>
            <pc:sldMk cId="1131198907" sldId="474"/>
            <ac:spMk id="9" creationId="{DC36E0E6-45D2-D638-7349-982684D8ED08}"/>
          </ac:spMkLst>
        </pc:spChg>
        <pc:spChg chg="add">
          <ac:chgData name="Perttu Hautala" userId="978d50a2-39a6-445f-a582-282087160740" providerId="ADAL" clId="{6B2496FB-9FE7-4E9A-A605-8707B8B8FF56}" dt="2023-12-18T10:35:18.229" v="29" actId="26606"/>
          <ac:spMkLst>
            <pc:docMk/>
            <pc:sldMk cId="1131198907" sldId="474"/>
            <ac:spMk id="12" creationId="{AB8C311F-7253-4AED-9701-7FC0708C41C7}"/>
          </ac:spMkLst>
        </pc:spChg>
        <pc:spChg chg="add">
          <ac:chgData name="Perttu Hautala" userId="978d50a2-39a6-445f-a582-282087160740" providerId="ADAL" clId="{6B2496FB-9FE7-4E9A-A605-8707B8B8FF56}" dt="2023-12-18T10:35:18.229" v="29" actId="26606"/>
          <ac:spMkLst>
            <pc:docMk/>
            <pc:sldMk cId="1131198907" sldId="474"/>
            <ac:spMk id="14" creationId="{E2384209-CB15-4CDF-9D31-C44FD9A3F20D}"/>
          </ac:spMkLst>
        </pc:spChg>
        <pc:spChg chg="add">
          <ac:chgData name="Perttu Hautala" userId="978d50a2-39a6-445f-a582-282087160740" providerId="ADAL" clId="{6B2496FB-9FE7-4E9A-A605-8707B8B8FF56}" dt="2023-12-18T10:35:18.229" v="29" actId="26606"/>
          <ac:spMkLst>
            <pc:docMk/>
            <pc:sldMk cId="1131198907" sldId="474"/>
            <ac:spMk id="16" creationId="{2633B3B5-CC90-43F0-8714-D31D1F3F0209}"/>
          </ac:spMkLst>
        </pc:spChg>
        <pc:spChg chg="add">
          <ac:chgData name="Perttu Hautala" userId="978d50a2-39a6-445f-a582-282087160740" providerId="ADAL" clId="{6B2496FB-9FE7-4E9A-A605-8707B8B8FF56}" dt="2023-12-18T10:35:18.229" v="29" actId="26606"/>
          <ac:spMkLst>
            <pc:docMk/>
            <pc:sldMk cId="1131198907" sldId="474"/>
            <ac:spMk id="18" creationId="{A8D57A06-A426-446D-B02C-A2DC6B62E45E}"/>
          </ac:spMkLst>
        </pc:spChg>
        <pc:picChg chg="add mod">
          <ac:chgData name="Perttu Hautala" userId="978d50a2-39a6-445f-a582-282087160740" providerId="ADAL" clId="{6B2496FB-9FE7-4E9A-A605-8707B8B8FF56}" dt="2023-12-19T11:06:33.741" v="658" actId="1076"/>
          <ac:picMkLst>
            <pc:docMk/>
            <pc:sldMk cId="1131198907" sldId="474"/>
            <ac:picMk id="7" creationId="{BED1FDA3-2E65-21D9-5BB3-D6ED83181F23}"/>
          </ac:picMkLst>
        </pc:picChg>
        <pc:picChg chg="add mod">
          <ac:chgData name="Perttu Hautala" userId="978d50a2-39a6-445f-a582-282087160740" providerId="ADAL" clId="{6B2496FB-9FE7-4E9A-A605-8707B8B8FF56}" dt="2023-12-19T11:06:51.593" v="660"/>
          <ac:picMkLst>
            <pc:docMk/>
            <pc:sldMk cId="1131198907" sldId="474"/>
            <ac:picMk id="8" creationId="{693D0F55-BF42-FBA6-81EB-6B9C7CF286EA}"/>
          </ac:picMkLst>
        </pc:picChg>
      </pc:sldChg>
      <pc:sldChg chg="addSp delSp modSp new mod setBg modClrScheme modAnim delDesignElem chgLayout">
        <pc:chgData name="Perttu Hautala" userId="978d50a2-39a6-445f-a582-282087160740" providerId="ADAL" clId="{6B2496FB-9FE7-4E9A-A605-8707B8B8FF56}" dt="2023-12-19T11:08:17.143" v="671"/>
        <pc:sldMkLst>
          <pc:docMk/>
          <pc:sldMk cId="1479935802" sldId="475"/>
        </pc:sldMkLst>
        <pc:spChg chg="del mod ord">
          <ac:chgData name="Perttu Hautala" userId="978d50a2-39a6-445f-a582-282087160740" providerId="ADAL" clId="{6B2496FB-9FE7-4E9A-A605-8707B8B8FF56}" dt="2023-12-18T10:36:37.770" v="41" actId="700"/>
          <ac:spMkLst>
            <pc:docMk/>
            <pc:sldMk cId="1479935802" sldId="475"/>
            <ac:spMk id="2" creationId="{D76D5315-8B61-A5CB-F061-FF1F581C4204}"/>
          </ac:spMkLst>
        </pc:spChg>
        <pc:spChg chg="del mod ord">
          <ac:chgData name="Perttu Hautala" userId="978d50a2-39a6-445f-a582-282087160740" providerId="ADAL" clId="{6B2496FB-9FE7-4E9A-A605-8707B8B8FF56}" dt="2023-12-18T10:36:37.770" v="41" actId="700"/>
          <ac:spMkLst>
            <pc:docMk/>
            <pc:sldMk cId="1479935802" sldId="475"/>
            <ac:spMk id="3" creationId="{D22C8E31-CABA-DE89-FE17-072F652372BE}"/>
          </ac:spMkLst>
        </pc:spChg>
        <pc:spChg chg="mod ord">
          <ac:chgData name="Perttu Hautala" userId="978d50a2-39a6-445f-a582-282087160740" providerId="ADAL" clId="{6B2496FB-9FE7-4E9A-A605-8707B8B8FF56}" dt="2023-12-18T11:15:42.355" v="512" actId="26606"/>
          <ac:spMkLst>
            <pc:docMk/>
            <pc:sldMk cId="1479935802" sldId="475"/>
            <ac:spMk id="4" creationId="{E88133CD-9914-AB24-A91E-757ECDE2E40E}"/>
          </ac:spMkLst>
        </pc:spChg>
        <pc:spChg chg="add del mod ord">
          <ac:chgData name="Perttu Hautala" userId="978d50a2-39a6-445f-a582-282087160740" providerId="ADAL" clId="{6B2496FB-9FE7-4E9A-A605-8707B8B8FF56}" dt="2023-12-18T10:36:40.863" v="42" actId="478"/>
          <ac:spMkLst>
            <pc:docMk/>
            <pc:sldMk cId="1479935802" sldId="475"/>
            <ac:spMk id="5" creationId="{B475306A-388F-648E-6265-184B46569982}"/>
          </ac:spMkLst>
        </pc:spChg>
        <pc:spChg chg="add del mod ord">
          <ac:chgData name="Perttu Hautala" userId="978d50a2-39a6-445f-a582-282087160740" providerId="ADAL" clId="{6B2496FB-9FE7-4E9A-A605-8707B8B8FF56}" dt="2023-12-18T10:36:43.568" v="43" actId="478"/>
          <ac:spMkLst>
            <pc:docMk/>
            <pc:sldMk cId="1479935802" sldId="475"/>
            <ac:spMk id="6" creationId="{E7561AD4-29D3-674D-884F-9CA90643F797}"/>
          </ac:spMkLst>
        </pc:spChg>
        <pc:spChg chg="add mod ord">
          <ac:chgData name="Perttu Hautala" userId="978d50a2-39a6-445f-a582-282087160740" providerId="ADAL" clId="{6B2496FB-9FE7-4E9A-A605-8707B8B8FF56}" dt="2023-12-18T11:16:24.814" v="517" actId="2711"/>
          <ac:spMkLst>
            <pc:docMk/>
            <pc:sldMk cId="1479935802" sldId="475"/>
            <ac:spMk id="8" creationId="{01072DCD-8CC4-3EA6-303A-BB1021312D88}"/>
          </ac:spMkLst>
        </pc:spChg>
        <pc:spChg chg="add del mod ord">
          <ac:chgData name="Perttu Hautala" userId="978d50a2-39a6-445f-a582-282087160740" providerId="ADAL" clId="{6B2496FB-9FE7-4E9A-A605-8707B8B8FF56}" dt="2023-12-18T11:12:26.875" v="485" actId="478"/>
          <ac:spMkLst>
            <pc:docMk/>
            <pc:sldMk cId="1479935802" sldId="475"/>
            <ac:spMk id="9" creationId="{6220139D-3777-B9E8-8A91-1747EC09DEAD}"/>
          </ac:spMkLst>
        </pc:spChg>
        <pc:spChg chg="add del mod ord">
          <ac:chgData name="Perttu Hautala" userId="978d50a2-39a6-445f-a582-282087160740" providerId="ADAL" clId="{6B2496FB-9FE7-4E9A-A605-8707B8B8FF56}" dt="2023-12-18T11:12:21.319" v="484" actId="478"/>
          <ac:spMkLst>
            <pc:docMk/>
            <pc:sldMk cId="1479935802" sldId="475"/>
            <ac:spMk id="10" creationId="{9B3FD202-6D42-0A4D-2533-AA7147EFCFAF}"/>
          </ac:spMkLst>
        </pc:spChg>
        <pc:spChg chg="add del">
          <ac:chgData name="Perttu Hautala" userId="978d50a2-39a6-445f-a582-282087160740" providerId="ADAL" clId="{6B2496FB-9FE7-4E9A-A605-8707B8B8FF56}" dt="2023-12-18T11:12:12.917" v="483" actId="700"/>
          <ac:spMkLst>
            <pc:docMk/>
            <pc:sldMk cId="1479935802" sldId="475"/>
            <ac:spMk id="12" creationId="{AB8C311F-7253-4AED-9701-7FC0708C41C7}"/>
          </ac:spMkLst>
        </pc:spChg>
        <pc:spChg chg="add">
          <ac:chgData name="Perttu Hautala" userId="978d50a2-39a6-445f-a582-282087160740" providerId="ADAL" clId="{6B2496FB-9FE7-4E9A-A605-8707B8B8FF56}" dt="2023-12-18T11:15:42.355" v="512" actId="26606"/>
          <ac:spMkLst>
            <pc:docMk/>
            <pc:sldMk cId="1479935802" sldId="475"/>
            <ac:spMk id="13" creationId="{A4AC5506-6312-4701-8D3C-40187889A947}"/>
          </ac:spMkLst>
        </pc:spChg>
        <pc:spChg chg="add del">
          <ac:chgData name="Perttu Hautala" userId="978d50a2-39a6-445f-a582-282087160740" providerId="ADAL" clId="{6B2496FB-9FE7-4E9A-A605-8707B8B8FF56}" dt="2023-12-18T11:12:12.917" v="483" actId="700"/>
          <ac:spMkLst>
            <pc:docMk/>
            <pc:sldMk cId="1479935802" sldId="475"/>
            <ac:spMk id="14" creationId="{E2384209-CB15-4CDF-9D31-C44FD9A3F20D}"/>
          </ac:spMkLst>
        </pc:spChg>
        <pc:spChg chg="add mod">
          <ac:chgData name="Perttu Hautala" userId="978d50a2-39a6-445f-a582-282087160740" providerId="ADAL" clId="{6B2496FB-9FE7-4E9A-A605-8707B8B8FF56}" dt="2023-12-19T11:07:04.353" v="663" actId="1076"/>
          <ac:spMkLst>
            <pc:docMk/>
            <pc:sldMk cId="1479935802" sldId="475"/>
            <ac:spMk id="15" creationId="{1B99F208-5E6D-052A-B92E-368E68F5FD73}"/>
          </ac:spMkLst>
        </pc:spChg>
        <pc:spChg chg="add del">
          <ac:chgData name="Perttu Hautala" userId="978d50a2-39a6-445f-a582-282087160740" providerId="ADAL" clId="{6B2496FB-9FE7-4E9A-A605-8707B8B8FF56}" dt="2023-12-18T11:12:12.917" v="483" actId="700"/>
          <ac:spMkLst>
            <pc:docMk/>
            <pc:sldMk cId="1479935802" sldId="475"/>
            <ac:spMk id="16" creationId="{2633B3B5-CC90-43F0-8714-D31D1F3F0209}"/>
          </ac:spMkLst>
        </pc:spChg>
        <pc:spChg chg="add del">
          <ac:chgData name="Perttu Hautala" userId="978d50a2-39a6-445f-a582-282087160740" providerId="ADAL" clId="{6B2496FB-9FE7-4E9A-A605-8707B8B8FF56}" dt="2023-12-18T11:12:12.917" v="483" actId="700"/>
          <ac:spMkLst>
            <pc:docMk/>
            <pc:sldMk cId="1479935802" sldId="475"/>
            <ac:spMk id="18" creationId="{A8D57A06-A426-446D-B02C-A2DC6B62E45E}"/>
          </ac:spMkLst>
        </pc:spChg>
        <pc:picChg chg="add mod">
          <ac:chgData name="Perttu Hautala" userId="978d50a2-39a6-445f-a582-282087160740" providerId="ADAL" clId="{6B2496FB-9FE7-4E9A-A605-8707B8B8FF56}" dt="2023-12-19T11:07:07.683" v="664" actId="1076"/>
          <ac:picMkLst>
            <pc:docMk/>
            <pc:sldMk cId="1479935802" sldId="475"/>
            <ac:picMk id="7" creationId="{A86CB8BE-2E0A-E5E1-F684-B06742B603CE}"/>
          </ac:picMkLst>
        </pc:picChg>
        <pc:picChg chg="add mod">
          <ac:chgData name="Perttu Hautala" userId="978d50a2-39a6-445f-a582-282087160740" providerId="ADAL" clId="{6B2496FB-9FE7-4E9A-A605-8707B8B8FF56}" dt="2023-12-19T11:08:17.143" v="671"/>
          <ac:picMkLst>
            <pc:docMk/>
            <pc:sldMk cId="1479935802" sldId="475"/>
            <ac:picMk id="11" creationId="{4B0FB154-65F1-34A9-45D1-4104389B9582}"/>
          </ac:picMkLst>
        </pc:picChg>
      </pc:sldChg>
      <pc:sldChg chg="addSp delSp modSp add mod ord setBg modClrScheme modAnim delDesignElem chgLayout">
        <pc:chgData name="Perttu Hautala" userId="978d50a2-39a6-445f-a582-282087160740" providerId="ADAL" clId="{6B2496FB-9FE7-4E9A-A605-8707B8B8FF56}" dt="2023-12-19T11:08:28.531" v="673"/>
        <pc:sldMkLst>
          <pc:docMk/>
          <pc:sldMk cId="2109107381" sldId="476"/>
        </pc:sldMkLst>
        <pc:spChg chg="del mod ord">
          <ac:chgData name="Perttu Hautala" userId="978d50a2-39a6-445f-a582-282087160740" providerId="ADAL" clId="{6B2496FB-9FE7-4E9A-A605-8707B8B8FF56}" dt="2023-12-18T10:52:35.144" v="411" actId="478"/>
          <ac:spMkLst>
            <pc:docMk/>
            <pc:sldMk cId="2109107381" sldId="476"/>
            <ac:spMk id="2" creationId="{23FC0ED0-DB07-0407-7B1C-248306231BDF}"/>
          </ac:spMkLst>
        </pc:spChg>
        <pc:spChg chg="add mod ord">
          <ac:chgData name="Perttu Hautala" userId="978d50a2-39a6-445f-a582-282087160740" providerId="ADAL" clId="{6B2496FB-9FE7-4E9A-A605-8707B8B8FF56}" dt="2023-12-18T11:16:42.909" v="519" actId="1076"/>
          <ac:spMkLst>
            <pc:docMk/>
            <pc:sldMk cId="2109107381" sldId="476"/>
            <ac:spMk id="4" creationId="{5E570024-052F-2C24-18F0-F99D85478AD0}"/>
          </ac:spMkLst>
        </pc:spChg>
        <pc:spChg chg="add del mod ord">
          <ac:chgData name="Perttu Hautala" userId="978d50a2-39a6-445f-a582-282087160740" providerId="ADAL" clId="{6B2496FB-9FE7-4E9A-A605-8707B8B8FF56}" dt="2023-12-18T11:13:46.173" v="490" actId="478"/>
          <ac:spMkLst>
            <pc:docMk/>
            <pc:sldMk cId="2109107381" sldId="476"/>
            <ac:spMk id="5" creationId="{186C5623-9019-9973-8AF7-4D62149EF68D}"/>
          </ac:spMkLst>
        </pc:spChg>
        <pc:spChg chg="add del mod ord">
          <ac:chgData name="Perttu Hautala" userId="978d50a2-39a6-445f-a582-282087160740" providerId="ADAL" clId="{6B2496FB-9FE7-4E9A-A605-8707B8B8FF56}" dt="2023-12-18T11:14:00.310" v="493" actId="478"/>
          <ac:spMkLst>
            <pc:docMk/>
            <pc:sldMk cId="2109107381" sldId="476"/>
            <ac:spMk id="6" creationId="{FF762BF7-928F-790B-B7E6-5973BC71C448}"/>
          </ac:spMkLst>
        </pc:spChg>
        <pc:spChg chg="add">
          <ac:chgData name="Perttu Hautala" userId="978d50a2-39a6-445f-a582-282087160740" providerId="ADAL" clId="{6B2496FB-9FE7-4E9A-A605-8707B8B8FF56}" dt="2023-12-18T11:15:07.530" v="507" actId="26606"/>
          <ac:spMkLst>
            <pc:docMk/>
            <pc:sldMk cId="2109107381" sldId="476"/>
            <ac:spMk id="7" creationId="{A4AC5506-6312-4701-8D3C-40187889A947}"/>
          </ac:spMkLst>
        </pc:spChg>
        <pc:spChg chg="add del">
          <ac:chgData name="Perttu Hautala" userId="978d50a2-39a6-445f-a582-282087160740" providerId="ADAL" clId="{6B2496FB-9FE7-4E9A-A605-8707B8B8FF56}" dt="2023-12-18T11:14:58.569" v="504" actId="26606"/>
          <ac:spMkLst>
            <pc:docMk/>
            <pc:sldMk cId="2109107381" sldId="476"/>
            <ac:spMk id="9" creationId="{3B47FC9C-2ED3-4100-A4EF-E8CDFEE106C9}"/>
          </ac:spMkLst>
        </pc:spChg>
        <pc:spChg chg="add del">
          <ac:chgData name="Perttu Hautala" userId="978d50a2-39a6-445f-a582-282087160740" providerId="ADAL" clId="{6B2496FB-9FE7-4E9A-A605-8707B8B8FF56}" dt="2023-12-18T11:13:56.372" v="491" actId="700"/>
          <ac:spMkLst>
            <pc:docMk/>
            <pc:sldMk cId="2109107381" sldId="476"/>
            <ac:spMk id="10" creationId="{D7A453D2-15D8-4403-815F-291FA16340D9}"/>
          </ac:spMkLst>
        </pc:spChg>
        <pc:spChg chg="add del">
          <ac:chgData name="Perttu Hautala" userId="978d50a2-39a6-445f-a582-282087160740" providerId="ADAL" clId="{6B2496FB-9FE7-4E9A-A605-8707B8B8FF56}" dt="2023-12-18T11:15:04.549" v="506" actId="26606"/>
          <ac:spMkLst>
            <pc:docMk/>
            <pc:sldMk cId="2109107381" sldId="476"/>
            <ac:spMk id="11" creationId="{A4AC5506-6312-4701-8D3C-40187889A947}"/>
          </ac:spMkLst>
        </pc:spChg>
        <pc:spChg chg="add del">
          <ac:chgData name="Perttu Hautala" userId="978d50a2-39a6-445f-a582-282087160740" providerId="ADAL" clId="{6B2496FB-9FE7-4E9A-A605-8707B8B8FF56}" dt="2023-12-18T11:13:56.372" v="491" actId="700"/>
          <ac:spMkLst>
            <pc:docMk/>
            <pc:sldMk cId="2109107381" sldId="476"/>
            <ac:spMk id="12" creationId="{8161EA6B-09CA-445B-AB0D-8DF76FA92DEF}"/>
          </ac:spMkLst>
        </pc:spChg>
        <pc:spChg chg="add mod">
          <ac:chgData name="Perttu Hautala" userId="978d50a2-39a6-445f-a582-282087160740" providerId="ADAL" clId="{6B2496FB-9FE7-4E9A-A605-8707B8B8FF56}" dt="2023-12-19T11:01:53.990" v="570" actId="1076"/>
          <ac:spMkLst>
            <pc:docMk/>
            <pc:sldMk cId="2109107381" sldId="476"/>
            <ac:spMk id="13" creationId="{3014AE5D-06F2-4F08-3472-D8E6F0045298}"/>
          </ac:spMkLst>
        </pc:spChg>
        <pc:spChg chg="add del">
          <ac:chgData name="Perttu Hautala" userId="978d50a2-39a6-445f-a582-282087160740" providerId="ADAL" clId="{6B2496FB-9FE7-4E9A-A605-8707B8B8FF56}" dt="2023-12-18T11:13:56.372" v="491" actId="700"/>
          <ac:spMkLst>
            <pc:docMk/>
            <pc:sldMk cId="2109107381" sldId="476"/>
            <ac:spMk id="22" creationId="{B8114C98-A349-4111-A123-E8EAB86ABE30}"/>
          </ac:spMkLst>
        </pc:spChg>
        <pc:spChg chg="add del">
          <ac:chgData name="Perttu Hautala" userId="978d50a2-39a6-445f-a582-282087160740" providerId="ADAL" clId="{6B2496FB-9FE7-4E9A-A605-8707B8B8FF56}" dt="2023-12-18T11:13:56.372" v="491" actId="700"/>
          <ac:spMkLst>
            <pc:docMk/>
            <pc:sldMk cId="2109107381" sldId="476"/>
            <ac:spMk id="30" creationId="{E2D3D3F2-ABBB-4453-B1C5-1BEBF7E4DD56}"/>
          </ac:spMkLst>
        </pc:spChg>
        <pc:spChg chg="add del">
          <ac:chgData name="Perttu Hautala" userId="978d50a2-39a6-445f-a582-282087160740" providerId="ADAL" clId="{6B2496FB-9FE7-4E9A-A605-8707B8B8FF56}" dt="2023-12-18T11:13:56.372" v="491" actId="700"/>
          <ac:spMkLst>
            <pc:docMk/>
            <pc:sldMk cId="2109107381" sldId="476"/>
            <ac:spMk id="44" creationId="{773AEA78-C03B-40B7-9D11-DC022119D577}"/>
          </ac:spMkLst>
        </pc:spChg>
        <pc:grpChg chg="add del">
          <ac:chgData name="Perttu Hautala" userId="978d50a2-39a6-445f-a582-282087160740" providerId="ADAL" clId="{6B2496FB-9FE7-4E9A-A605-8707B8B8FF56}" dt="2023-12-18T11:13:56.372" v="491" actId="700"/>
          <ac:grpSpMkLst>
            <pc:docMk/>
            <pc:sldMk cId="2109107381" sldId="476"/>
            <ac:grpSpMk id="14" creationId="{913B067F-3154-4968-A886-DF93A787EC44}"/>
          </ac:grpSpMkLst>
        </pc:grpChg>
        <pc:grpChg chg="add del">
          <ac:chgData name="Perttu Hautala" userId="978d50a2-39a6-445f-a582-282087160740" providerId="ADAL" clId="{6B2496FB-9FE7-4E9A-A605-8707B8B8FF56}" dt="2023-12-18T11:13:56.372" v="491" actId="700"/>
          <ac:grpSpMkLst>
            <pc:docMk/>
            <pc:sldMk cId="2109107381" sldId="476"/>
            <ac:grpSpMk id="24" creationId="{670FB431-AE18-414D-92F4-1D12D1991152}"/>
          </ac:grpSpMkLst>
        </pc:grpChg>
        <pc:grpChg chg="add del">
          <ac:chgData name="Perttu Hautala" userId="978d50a2-39a6-445f-a582-282087160740" providerId="ADAL" clId="{6B2496FB-9FE7-4E9A-A605-8707B8B8FF56}" dt="2023-12-18T11:13:56.372" v="491" actId="700"/>
          <ac:grpSpMkLst>
            <pc:docMk/>
            <pc:sldMk cId="2109107381" sldId="476"/>
            <ac:grpSpMk id="32" creationId="{8214E4A5-A0D2-42C4-8D14-D2A7E495F041}"/>
          </ac:grpSpMkLst>
        </pc:grpChg>
        <pc:grpChg chg="add del">
          <ac:chgData name="Perttu Hautala" userId="978d50a2-39a6-445f-a582-282087160740" providerId="ADAL" clId="{6B2496FB-9FE7-4E9A-A605-8707B8B8FF56}" dt="2023-12-18T11:13:56.372" v="491" actId="700"/>
          <ac:grpSpMkLst>
            <pc:docMk/>
            <pc:sldMk cId="2109107381" sldId="476"/>
            <ac:grpSpMk id="38" creationId="{1F4E1649-4D1F-4A91-AF97-A254BFDD524D}"/>
          </ac:grpSpMkLst>
        </pc:grpChg>
        <pc:picChg chg="add mod">
          <ac:chgData name="Perttu Hautala" userId="978d50a2-39a6-445f-a582-282087160740" providerId="ADAL" clId="{6B2496FB-9FE7-4E9A-A605-8707B8B8FF56}" dt="2023-12-18T11:15:16.863" v="509" actId="14100"/>
          <ac:picMkLst>
            <pc:docMk/>
            <pc:sldMk cId="2109107381" sldId="476"/>
            <ac:picMk id="3" creationId="{5C9DF33D-3D08-BC9C-F338-CEDB4D935BAD}"/>
          </ac:picMkLst>
        </pc:picChg>
        <pc:picChg chg="add mod">
          <ac:chgData name="Perttu Hautala" userId="978d50a2-39a6-445f-a582-282087160740" providerId="ADAL" clId="{6B2496FB-9FE7-4E9A-A605-8707B8B8FF56}" dt="2023-12-19T11:08:28.531" v="673"/>
          <ac:picMkLst>
            <pc:docMk/>
            <pc:sldMk cId="2109107381" sldId="476"/>
            <ac:picMk id="8" creationId="{446F1208-5D88-776F-33A0-711F1DA685C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B7687-D131-4B35-B44D-513EB1DF4C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17CBAB8-0A04-4383-BDD3-8D78A347A40E}">
      <dgm:prSet phldrT="[Teksti]" custT="1"/>
      <dgm:spPr>
        <a:solidFill>
          <a:srgbClr val="041F71"/>
        </a:solidFill>
      </dgm:spPr>
      <dgm:t>
        <a:bodyPr/>
        <a:lstStyle/>
        <a:p>
          <a:r>
            <a:rPr lang="fi-FI" sz="1800" i="1">
              <a:solidFill>
                <a:schemeClr val="bg1"/>
              </a:solidFill>
            </a:rPr>
            <a:t>Pesäpallo tuottaa iloa ja positiivisia kokemuksia fyysisesti, psyykkisesti ja sosiaalisesti turvallisessa toimintaympäristössä. </a:t>
          </a:r>
          <a:endParaRPr lang="fi-FI" sz="1800"/>
        </a:p>
      </dgm:t>
    </dgm:pt>
    <dgm:pt modelId="{DDDE2C05-863F-45B3-B271-D714F28E50EA}" type="parTrans" cxnId="{6447996E-10A1-4162-9C50-A910707B7FBC}">
      <dgm:prSet/>
      <dgm:spPr/>
      <dgm:t>
        <a:bodyPr/>
        <a:lstStyle/>
        <a:p>
          <a:endParaRPr lang="fi-FI"/>
        </a:p>
      </dgm:t>
    </dgm:pt>
    <dgm:pt modelId="{6FD3B3C6-0F78-4E62-A966-0C121D28CA6E}" type="sibTrans" cxnId="{6447996E-10A1-4162-9C50-A910707B7FBC}">
      <dgm:prSet/>
      <dgm:spPr/>
      <dgm:t>
        <a:bodyPr/>
        <a:lstStyle/>
        <a:p>
          <a:endParaRPr lang="fi-FI"/>
        </a:p>
      </dgm:t>
    </dgm:pt>
    <dgm:pt modelId="{9D3E0E43-A343-4FF5-B42C-76C12C0FC66E}">
      <dgm:prSet phldrT="[Teksti]" custT="1"/>
      <dgm:spPr>
        <a:solidFill>
          <a:srgbClr val="041F71"/>
        </a:solidFill>
      </dgm:spPr>
      <dgm:t>
        <a:bodyPr/>
        <a:lstStyle/>
        <a:p>
          <a:r>
            <a:rPr lang="fi-FI" sz="1800" i="1" dirty="0">
              <a:solidFill>
                <a:schemeClr val="bg1"/>
              </a:solidFill>
            </a:rPr>
            <a:t>Yksikään ei koe kiusaamista, häirintää tai epäasiallista käytöstä pesäpallon parissa.</a:t>
          </a:r>
          <a:endParaRPr lang="fi-FI" sz="1800" dirty="0"/>
        </a:p>
      </dgm:t>
    </dgm:pt>
    <dgm:pt modelId="{06508530-6F44-42EC-837B-9DC55B33CDED}" type="parTrans" cxnId="{6F06D075-23C5-45A7-A122-449EEC6D0DB0}">
      <dgm:prSet/>
      <dgm:spPr/>
      <dgm:t>
        <a:bodyPr/>
        <a:lstStyle/>
        <a:p>
          <a:endParaRPr lang="fi-FI"/>
        </a:p>
      </dgm:t>
    </dgm:pt>
    <dgm:pt modelId="{9377D690-7537-4CE2-AC29-7850936913A2}" type="sibTrans" cxnId="{6F06D075-23C5-45A7-A122-449EEC6D0DB0}">
      <dgm:prSet/>
      <dgm:spPr/>
      <dgm:t>
        <a:bodyPr/>
        <a:lstStyle/>
        <a:p>
          <a:endParaRPr lang="fi-FI"/>
        </a:p>
      </dgm:t>
    </dgm:pt>
    <dgm:pt modelId="{E709CCA1-A64B-4EAB-9823-860323F0F43F}">
      <dgm:prSet phldrT="[Teksti]" custT="1"/>
      <dgm:spPr>
        <a:solidFill>
          <a:srgbClr val="041F71"/>
        </a:solidFill>
      </dgm:spPr>
      <dgm:t>
        <a:bodyPr/>
        <a:lstStyle/>
        <a:p>
          <a:r>
            <a:rPr lang="fi-FI" sz="1800" b="0" i="1">
              <a:solidFill>
                <a:schemeClr val="bg1"/>
              </a:solidFill>
              <a:effectLst/>
            </a:rPr>
            <a:t>Jokainen a) hyväksytään omana itsenään b) voi näyttää tunteitaan c) voi ilmaista ajatuksiaan sekä d) saa epäonnistua, oppia virheistä ja yrittää uudelleen.</a:t>
          </a:r>
          <a:endParaRPr lang="fi-FI" sz="1800"/>
        </a:p>
      </dgm:t>
    </dgm:pt>
    <dgm:pt modelId="{00C9AEE6-E58E-4970-A0AB-F68DB1D4BC7F}" type="parTrans" cxnId="{53ED343F-98A2-4302-8EA8-A67772E2A750}">
      <dgm:prSet/>
      <dgm:spPr/>
      <dgm:t>
        <a:bodyPr/>
        <a:lstStyle/>
        <a:p>
          <a:endParaRPr lang="fi-FI"/>
        </a:p>
      </dgm:t>
    </dgm:pt>
    <dgm:pt modelId="{019254F5-9A4D-4E8E-91CD-61F210044328}" type="sibTrans" cxnId="{53ED343F-98A2-4302-8EA8-A67772E2A750}">
      <dgm:prSet/>
      <dgm:spPr/>
      <dgm:t>
        <a:bodyPr/>
        <a:lstStyle/>
        <a:p>
          <a:endParaRPr lang="fi-FI"/>
        </a:p>
      </dgm:t>
    </dgm:pt>
    <dgm:pt modelId="{CFE8DC37-32CF-4C93-970A-D79669596EFD}" type="pres">
      <dgm:prSet presAssocID="{78CB7687-D131-4B35-B44D-513EB1DF4C25}" presName="CompostProcess" presStyleCnt="0">
        <dgm:presLayoutVars>
          <dgm:dir/>
          <dgm:resizeHandles val="exact"/>
        </dgm:presLayoutVars>
      </dgm:prSet>
      <dgm:spPr/>
    </dgm:pt>
    <dgm:pt modelId="{01C12734-F41E-42A8-936E-E3DB1DD8329C}" type="pres">
      <dgm:prSet presAssocID="{78CB7687-D131-4B35-B44D-513EB1DF4C25}" presName="arrow" presStyleLbl="bgShp" presStyleIdx="0" presStyleCnt="1" custLinFactNeighborX="161" custLinFactNeighborY="14625"/>
      <dgm:spPr>
        <a:solidFill>
          <a:srgbClr val="8AE2FE"/>
        </a:solidFill>
      </dgm:spPr>
    </dgm:pt>
    <dgm:pt modelId="{78888F65-0971-43CB-8244-AD3181EA6D38}" type="pres">
      <dgm:prSet presAssocID="{78CB7687-D131-4B35-B44D-513EB1DF4C25}" presName="linearProcess" presStyleCnt="0"/>
      <dgm:spPr/>
    </dgm:pt>
    <dgm:pt modelId="{DFC2B7FF-6A67-4FA1-9E4D-594D3E161280}" type="pres">
      <dgm:prSet presAssocID="{417CBAB8-0A04-4383-BDD3-8D78A347A40E}" presName="textNode" presStyleLbl="node1" presStyleIdx="0" presStyleCnt="3">
        <dgm:presLayoutVars>
          <dgm:bulletEnabled val="1"/>
        </dgm:presLayoutVars>
      </dgm:prSet>
      <dgm:spPr/>
    </dgm:pt>
    <dgm:pt modelId="{57694EC6-1B99-4938-846C-13B778CBADC3}" type="pres">
      <dgm:prSet presAssocID="{6FD3B3C6-0F78-4E62-A966-0C121D28CA6E}" presName="sibTrans" presStyleCnt="0"/>
      <dgm:spPr/>
    </dgm:pt>
    <dgm:pt modelId="{FE875FEF-F718-4FD9-8066-2D6B2E4CBDBB}" type="pres">
      <dgm:prSet presAssocID="{9D3E0E43-A343-4FF5-B42C-76C12C0FC66E}" presName="textNode" presStyleLbl="node1" presStyleIdx="1" presStyleCnt="3">
        <dgm:presLayoutVars>
          <dgm:bulletEnabled val="1"/>
        </dgm:presLayoutVars>
      </dgm:prSet>
      <dgm:spPr/>
    </dgm:pt>
    <dgm:pt modelId="{C2569C46-81FA-4B92-AA6F-6EF162709AB2}" type="pres">
      <dgm:prSet presAssocID="{9377D690-7537-4CE2-AC29-7850936913A2}" presName="sibTrans" presStyleCnt="0"/>
      <dgm:spPr/>
    </dgm:pt>
    <dgm:pt modelId="{37848BE6-EFC9-4C31-9B6E-985D4D98ECDA}" type="pres">
      <dgm:prSet presAssocID="{E709CCA1-A64B-4EAB-9823-860323F0F4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9DDC91F-D4A3-4E90-B0B8-1D3E4F9E2688}" type="presOf" srcId="{E709CCA1-A64B-4EAB-9823-860323F0F43F}" destId="{37848BE6-EFC9-4C31-9B6E-985D4D98ECDA}" srcOrd="0" destOrd="0" presId="urn:microsoft.com/office/officeart/2005/8/layout/hProcess9"/>
    <dgm:cxn modelId="{53ED343F-98A2-4302-8EA8-A67772E2A750}" srcId="{78CB7687-D131-4B35-B44D-513EB1DF4C25}" destId="{E709CCA1-A64B-4EAB-9823-860323F0F43F}" srcOrd="2" destOrd="0" parTransId="{00C9AEE6-E58E-4970-A0AB-F68DB1D4BC7F}" sibTransId="{019254F5-9A4D-4E8E-91CD-61F210044328}"/>
    <dgm:cxn modelId="{6447996E-10A1-4162-9C50-A910707B7FBC}" srcId="{78CB7687-D131-4B35-B44D-513EB1DF4C25}" destId="{417CBAB8-0A04-4383-BDD3-8D78A347A40E}" srcOrd="0" destOrd="0" parTransId="{DDDE2C05-863F-45B3-B271-D714F28E50EA}" sibTransId="{6FD3B3C6-0F78-4E62-A966-0C121D28CA6E}"/>
    <dgm:cxn modelId="{6F06D075-23C5-45A7-A122-449EEC6D0DB0}" srcId="{78CB7687-D131-4B35-B44D-513EB1DF4C25}" destId="{9D3E0E43-A343-4FF5-B42C-76C12C0FC66E}" srcOrd="1" destOrd="0" parTransId="{06508530-6F44-42EC-837B-9DC55B33CDED}" sibTransId="{9377D690-7537-4CE2-AC29-7850936913A2}"/>
    <dgm:cxn modelId="{EB8D5477-189D-4FCB-940D-348039EA4AF4}" type="presOf" srcId="{78CB7687-D131-4B35-B44D-513EB1DF4C25}" destId="{CFE8DC37-32CF-4C93-970A-D79669596EFD}" srcOrd="0" destOrd="0" presId="urn:microsoft.com/office/officeart/2005/8/layout/hProcess9"/>
    <dgm:cxn modelId="{5D60E5DE-E974-424B-9F69-DBC690941079}" type="presOf" srcId="{417CBAB8-0A04-4383-BDD3-8D78A347A40E}" destId="{DFC2B7FF-6A67-4FA1-9E4D-594D3E161280}" srcOrd="0" destOrd="0" presId="urn:microsoft.com/office/officeart/2005/8/layout/hProcess9"/>
    <dgm:cxn modelId="{0B1D1AFB-D755-42E8-9637-B1D9694F67C8}" type="presOf" srcId="{9D3E0E43-A343-4FF5-B42C-76C12C0FC66E}" destId="{FE875FEF-F718-4FD9-8066-2D6B2E4CBDBB}" srcOrd="0" destOrd="0" presId="urn:microsoft.com/office/officeart/2005/8/layout/hProcess9"/>
    <dgm:cxn modelId="{6E254082-EE9A-4C09-A55A-AE43D90AD4C2}" type="presParOf" srcId="{CFE8DC37-32CF-4C93-970A-D79669596EFD}" destId="{01C12734-F41E-42A8-936E-E3DB1DD8329C}" srcOrd="0" destOrd="0" presId="urn:microsoft.com/office/officeart/2005/8/layout/hProcess9"/>
    <dgm:cxn modelId="{C39793BD-71A7-4641-89F6-739505B9E3CD}" type="presParOf" srcId="{CFE8DC37-32CF-4C93-970A-D79669596EFD}" destId="{78888F65-0971-43CB-8244-AD3181EA6D38}" srcOrd="1" destOrd="0" presId="urn:microsoft.com/office/officeart/2005/8/layout/hProcess9"/>
    <dgm:cxn modelId="{D49C9D49-A56B-4CB1-9AC9-916E66E792B4}" type="presParOf" srcId="{78888F65-0971-43CB-8244-AD3181EA6D38}" destId="{DFC2B7FF-6A67-4FA1-9E4D-594D3E161280}" srcOrd="0" destOrd="0" presId="urn:microsoft.com/office/officeart/2005/8/layout/hProcess9"/>
    <dgm:cxn modelId="{611CE658-D7AA-457B-B13B-EF0C9BB2D0B0}" type="presParOf" srcId="{78888F65-0971-43CB-8244-AD3181EA6D38}" destId="{57694EC6-1B99-4938-846C-13B778CBADC3}" srcOrd="1" destOrd="0" presId="urn:microsoft.com/office/officeart/2005/8/layout/hProcess9"/>
    <dgm:cxn modelId="{E246CD3B-1D28-460E-83DD-D047C68D67C3}" type="presParOf" srcId="{78888F65-0971-43CB-8244-AD3181EA6D38}" destId="{FE875FEF-F718-4FD9-8066-2D6B2E4CBDBB}" srcOrd="2" destOrd="0" presId="urn:microsoft.com/office/officeart/2005/8/layout/hProcess9"/>
    <dgm:cxn modelId="{5BF79B21-830F-432B-AD35-D66207AF4D8F}" type="presParOf" srcId="{78888F65-0971-43CB-8244-AD3181EA6D38}" destId="{C2569C46-81FA-4B92-AA6F-6EF162709AB2}" srcOrd="3" destOrd="0" presId="urn:microsoft.com/office/officeart/2005/8/layout/hProcess9"/>
    <dgm:cxn modelId="{79174969-F482-4EEA-81CE-9DFC2BD98583}" type="presParOf" srcId="{78888F65-0971-43CB-8244-AD3181EA6D38}" destId="{37848BE6-EFC9-4C31-9B6E-985D4D98EC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B7687-D131-4B35-B44D-513EB1DF4C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17CBAB8-0A04-4383-BDD3-8D78A347A40E}">
      <dgm:prSet phldrT="[Teksti]" custT="1"/>
      <dgm:spPr>
        <a:solidFill>
          <a:srgbClr val="041F71"/>
        </a:solidFill>
      </dgm:spPr>
      <dgm:t>
        <a:bodyPr/>
        <a:lstStyle/>
        <a:p>
          <a:r>
            <a:rPr lang="fi-FI" sz="1800" i="1">
              <a:solidFill>
                <a:schemeClr val="bg1"/>
              </a:solidFill>
            </a:rPr>
            <a:t>Pesäpallon pariin voi tulla mukaan alle kouluikäisestä seniori-ikään</a:t>
          </a:r>
          <a:endParaRPr lang="fi-FI" sz="1800"/>
        </a:p>
      </dgm:t>
    </dgm:pt>
    <dgm:pt modelId="{DDDE2C05-863F-45B3-B271-D714F28E50EA}" type="parTrans" cxnId="{6447996E-10A1-4162-9C50-A910707B7FBC}">
      <dgm:prSet/>
      <dgm:spPr/>
      <dgm:t>
        <a:bodyPr/>
        <a:lstStyle/>
        <a:p>
          <a:endParaRPr lang="fi-FI"/>
        </a:p>
      </dgm:t>
    </dgm:pt>
    <dgm:pt modelId="{6FD3B3C6-0F78-4E62-A966-0C121D28CA6E}" type="sibTrans" cxnId="{6447996E-10A1-4162-9C50-A910707B7FBC}">
      <dgm:prSet/>
      <dgm:spPr/>
      <dgm:t>
        <a:bodyPr/>
        <a:lstStyle/>
        <a:p>
          <a:endParaRPr lang="fi-FI"/>
        </a:p>
      </dgm:t>
    </dgm:pt>
    <dgm:pt modelId="{E709CCA1-A64B-4EAB-9823-860323F0F43F}">
      <dgm:prSet phldrT="[Teksti]" custT="1"/>
      <dgm:spPr>
        <a:solidFill>
          <a:srgbClr val="041F71"/>
        </a:solidFill>
      </dgm:spPr>
      <dgm:t>
        <a:bodyPr/>
        <a:lstStyle/>
        <a:p>
          <a:r>
            <a:rPr lang="fi-FI" sz="1800" i="1"/>
            <a:t>Naisten Superpesis säilyy seuratuimpana naisten palloilusarjana, tyttöjen ja naisten harrastajamäärät säilyvät samalla tasolla poikien ja miesten kanssa</a:t>
          </a:r>
          <a:endParaRPr lang="fi-FI" sz="1800"/>
        </a:p>
      </dgm:t>
    </dgm:pt>
    <dgm:pt modelId="{00C9AEE6-E58E-4970-A0AB-F68DB1D4BC7F}" type="parTrans" cxnId="{53ED343F-98A2-4302-8EA8-A67772E2A750}">
      <dgm:prSet/>
      <dgm:spPr/>
      <dgm:t>
        <a:bodyPr/>
        <a:lstStyle/>
        <a:p>
          <a:endParaRPr lang="fi-FI"/>
        </a:p>
      </dgm:t>
    </dgm:pt>
    <dgm:pt modelId="{019254F5-9A4D-4E8E-91CD-61F210044328}" type="sibTrans" cxnId="{53ED343F-98A2-4302-8EA8-A67772E2A750}">
      <dgm:prSet/>
      <dgm:spPr/>
      <dgm:t>
        <a:bodyPr/>
        <a:lstStyle/>
        <a:p>
          <a:endParaRPr lang="fi-FI"/>
        </a:p>
      </dgm:t>
    </dgm:pt>
    <dgm:pt modelId="{B46B4BC5-C110-4F3C-B82E-31F6672E92F7}">
      <dgm:prSet/>
      <dgm:spPr>
        <a:solidFill>
          <a:srgbClr val="041F71"/>
        </a:solidFill>
      </dgm:spPr>
      <dgm:t>
        <a:bodyPr/>
        <a:lstStyle/>
        <a:p>
          <a:r>
            <a:rPr lang="fi-FI" i="1" dirty="0"/>
            <a:t>Kaikki ovat tervetulleita pesäpallon pariin sukupuolesta, etnisestä taustasta, mahdollisesta toimintarajoitteesta, seksuaalisesta suuntautumisesta tai taloudellisesta tilanteesta riippumatta</a:t>
          </a:r>
        </a:p>
      </dgm:t>
    </dgm:pt>
    <dgm:pt modelId="{890007ED-F3D0-43CC-BB99-FF6A5E1CD49F}" type="parTrans" cxnId="{F7512CAE-8619-4E9A-8B30-25B8E37F6C86}">
      <dgm:prSet/>
      <dgm:spPr/>
      <dgm:t>
        <a:bodyPr/>
        <a:lstStyle/>
        <a:p>
          <a:endParaRPr lang="fi-FI"/>
        </a:p>
      </dgm:t>
    </dgm:pt>
    <dgm:pt modelId="{3E0E0807-749F-4CD1-983C-011E9C54D8B4}" type="sibTrans" cxnId="{F7512CAE-8619-4E9A-8B30-25B8E37F6C86}">
      <dgm:prSet/>
      <dgm:spPr/>
      <dgm:t>
        <a:bodyPr/>
        <a:lstStyle/>
        <a:p>
          <a:endParaRPr lang="fi-FI"/>
        </a:p>
      </dgm:t>
    </dgm:pt>
    <dgm:pt modelId="{CFE8DC37-32CF-4C93-970A-D79669596EFD}" type="pres">
      <dgm:prSet presAssocID="{78CB7687-D131-4B35-B44D-513EB1DF4C25}" presName="CompostProcess" presStyleCnt="0">
        <dgm:presLayoutVars>
          <dgm:dir/>
          <dgm:resizeHandles val="exact"/>
        </dgm:presLayoutVars>
      </dgm:prSet>
      <dgm:spPr/>
    </dgm:pt>
    <dgm:pt modelId="{01C12734-F41E-42A8-936E-E3DB1DD8329C}" type="pres">
      <dgm:prSet presAssocID="{78CB7687-D131-4B35-B44D-513EB1DF4C25}" presName="arrow" presStyleLbl="bgShp" presStyleIdx="0" presStyleCnt="1" custLinFactNeighborX="161" custLinFactNeighborY="14625"/>
      <dgm:spPr>
        <a:solidFill>
          <a:srgbClr val="8AE2FE"/>
        </a:solidFill>
      </dgm:spPr>
    </dgm:pt>
    <dgm:pt modelId="{78888F65-0971-43CB-8244-AD3181EA6D38}" type="pres">
      <dgm:prSet presAssocID="{78CB7687-D131-4B35-B44D-513EB1DF4C25}" presName="linearProcess" presStyleCnt="0"/>
      <dgm:spPr/>
    </dgm:pt>
    <dgm:pt modelId="{DFC2B7FF-6A67-4FA1-9E4D-594D3E161280}" type="pres">
      <dgm:prSet presAssocID="{417CBAB8-0A04-4383-BDD3-8D78A347A40E}" presName="textNode" presStyleLbl="node1" presStyleIdx="0" presStyleCnt="3">
        <dgm:presLayoutVars>
          <dgm:bulletEnabled val="1"/>
        </dgm:presLayoutVars>
      </dgm:prSet>
      <dgm:spPr/>
    </dgm:pt>
    <dgm:pt modelId="{57694EC6-1B99-4938-846C-13B778CBADC3}" type="pres">
      <dgm:prSet presAssocID="{6FD3B3C6-0F78-4E62-A966-0C121D28CA6E}" presName="sibTrans" presStyleCnt="0"/>
      <dgm:spPr/>
    </dgm:pt>
    <dgm:pt modelId="{D283ADB4-933C-41AC-9C27-BE946D782904}" type="pres">
      <dgm:prSet presAssocID="{B46B4BC5-C110-4F3C-B82E-31F6672E92F7}" presName="textNode" presStyleLbl="node1" presStyleIdx="1" presStyleCnt="3" custScaleY="103636">
        <dgm:presLayoutVars>
          <dgm:bulletEnabled val="1"/>
        </dgm:presLayoutVars>
      </dgm:prSet>
      <dgm:spPr/>
    </dgm:pt>
    <dgm:pt modelId="{F861B87B-CB68-4A3A-94BE-7FDFB23C92BD}" type="pres">
      <dgm:prSet presAssocID="{3E0E0807-749F-4CD1-983C-011E9C54D8B4}" presName="sibTrans" presStyleCnt="0"/>
      <dgm:spPr/>
    </dgm:pt>
    <dgm:pt modelId="{37848BE6-EFC9-4C31-9B6E-985D4D98ECDA}" type="pres">
      <dgm:prSet presAssocID="{E709CCA1-A64B-4EAB-9823-860323F0F43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9DDC91F-D4A3-4E90-B0B8-1D3E4F9E2688}" type="presOf" srcId="{E709CCA1-A64B-4EAB-9823-860323F0F43F}" destId="{37848BE6-EFC9-4C31-9B6E-985D4D98ECDA}" srcOrd="0" destOrd="0" presId="urn:microsoft.com/office/officeart/2005/8/layout/hProcess9"/>
    <dgm:cxn modelId="{53ED343F-98A2-4302-8EA8-A67772E2A750}" srcId="{78CB7687-D131-4B35-B44D-513EB1DF4C25}" destId="{E709CCA1-A64B-4EAB-9823-860323F0F43F}" srcOrd="2" destOrd="0" parTransId="{00C9AEE6-E58E-4970-A0AB-F68DB1D4BC7F}" sibTransId="{019254F5-9A4D-4E8E-91CD-61F210044328}"/>
    <dgm:cxn modelId="{6447996E-10A1-4162-9C50-A910707B7FBC}" srcId="{78CB7687-D131-4B35-B44D-513EB1DF4C25}" destId="{417CBAB8-0A04-4383-BDD3-8D78A347A40E}" srcOrd="0" destOrd="0" parTransId="{DDDE2C05-863F-45B3-B271-D714F28E50EA}" sibTransId="{6FD3B3C6-0F78-4E62-A966-0C121D28CA6E}"/>
    <dgm:cxn modelId="{EB8D5477-189D-4FCB-940D-348039EA4AF4}" type="presOf" srcId="{78CB7687-D131-4B35-B44D-513EB1DF4C25}" destId="{CFE8DC37-32CF-4C93-970A-D79669596EFD}" srcOrd="0" destOrd="0" presId="urn:microsoft.com/office/officeart/2005/8/layout/hProcess9"/>
    <dgm:cxn modelId="{F7512CAE-8619-4E9A-8B30-25B8E37F6C86}" srcId="{78CB7687-D131-4B35-B44D-513EB1DF4C25}" destId="{B46B4BC5-C110-4F3C-B82E-31F6672E92F7}" srcOrd="1" destOrd="0" parTransId="{890007ED-F3D0-43CC-BB99-FF6A5E1CD49F}" sibTransId="{3E0E0807-749F-4CD1-983C-011E9C54D8B4}"/>
    <dgm:cxn modelId="{80A864D1-92BB-4BE1-A8CA-5DCC94F901A3}" type="presOf" srcId="{B46B4BC5-C110-4F3C-B82E-31F6672E92F7}" destId="{D283ADB4-933C-41AC-9C27-BE946D782904}" srcOrd="0" destOrd="0" presId="urn:microsoft.com/office/officeart/2005/8/layout/hProcess9"/>
    <dgm:cxn modelId="{5D60E5DE-E974-424B-9F69-DBC690941079}" type="presOf" srcId="{417CBAB8-0A04-4383-BDD3-8D78A347A40E}" destId="{DFC2B7FF-6A67-4FA1-9E4D-594D3E161280}" srcOrd="0" destOrd="0" presId="urn:microsoft.com/office/officeart/2005/8/layout/hProcess9"/>
    <dgm:cxn modelId="{6E254082-EE9A-4C09-A55A-AE43D90AD4C2}" type="presParOf" srcId="{CFE8DC37-32CF-4C93-970A-D79669596EFD}" destId="{01C12734-F41E-42A8-936E-E3DB1DD8329C}" srcOrd="0" destOrd="0" presId="urn:microsoft.com/office/officeart/2005/8/layout/hProcess9"/>
    <dgm:cxn modelId="{C39793BD-71A7-4641-89F6-739505B9E3CD}" type="presParOf" srcId="{CFE8DC37-32CF-4C93-970A-D79669596EFD}" destId="{78888F65-0971-43CB-8244-AD3181EA6D38}" srcOrd="1" destOrd="0" presId="urn:microsoft.com/office/officeart/2005/8/layout/hProcess9"/>
    <dgm:cxn modelId="{D49C9D49-A56B-4CB1-9AC9-916E66E792B4}" type="presParOf" srcId="{78888F65-0971-43CB-8244-AD3181EA6D38}" destId="{DFC2B7FF-6A67-4FA1-9E4D-594D3E161280}" srcOrd="0" destOrd="0" presId="urn:microsoft.com/office/officeart/2005/8/layout/hProcess9"/>
    <dgm:cxn modelId="{611CE658-D7AA-457B-B13B-EF0C9BB2D0B0}" type="presParOf" srcId="{78888F65-0971-43CB-8244-AD3181EA6D38}" destId="{57694EC6-1B99-4938-846C-13B778CBADC3}" srcOrd="1" destOrd="0" presId="urn:microsoft.com/office/officeart/2005/8/layout/hProcess9"/>
    <dgm:cxn modelId="{AEB097B3-B793-492E-860B-5C00A7EBBFE5}" type="presParOf" srcId="{78888F65-0971-43CB-8244-AD3181EA6D38}" destId="{D283ADB4-933C-41AC-9C27-BE946D782904}" srcOrd="2" destOrd="0" presId="urn:microsoft.com/office/officeart/2005/8/layout/hProcess9"/>
    <dgm:cxn modelId="{EA3ECD79-C078-4B55-B9B4-3D2C6FDFDF53}" type="presParOf" srcId="{78888F65-0971-43CB-8244-AD3181EA6D38}" destId="{F861B87B-CB68-4A3A-94BE-7FDFB23C92BD}" srcOrd="3" destOrd="0" presId="urn:microsoft.com/office/officeart/2005/8/layout/hProcess9"/>
    <dgm:cxn modelId="{79174969-F482-4EEA-81CE-9DFC2BD98583}" type="presParOf" srcId="{78888F65-0971-43CB-8244-AD3181EA6D38}" destId="{37848BE6-EFC9-4C31-9B6E-985D4D98EC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12734-F41E-42A8-936E-E3DB1DD8329C}">
      <dsp:nvSpPr>
        <dsp:cNvPr id="0" name=""/>
        <dsp:cNvSpPr/>
      </dsp:nvSpPr>
      <dsp:spPr>
        <a:xfrm>
          <a:off x="931084" y="0"/>
          <a:ext cx="10363200" cy="4542595"/>
        </a:xfrm>
        <a:prstGeom prst="rightArrow">
          <a:avLst/>
        </a:prstGeom>
        <a:solidFill>
          <a:srgbClr val="8AE2F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B7FF-6A67-4FA1-9E4D-594D3E161280}">
      <dsp:nvSpPr>
        <dsp:cNvPr id="0" name=""/>
        <dsp:cNvSpPr/>
      </dsp:nvSpPr>
      <dsp:spPr>
        <a:xfrm>
          <a:off x="0" y="1362778"/>
          <a:ext cx="3657600" cy="1817038"/>
        </a:xfrm>
        <a:prstGeom prst="roundRect">
          <a:avLst/>
        </a:prstGeom>
        <a:solidFill>
          <a:srgbClr val="041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i="1" kern="1200">
              <a:solidFill>
                <a:schemeClr val="bg1"/>
              </a:solidFill>
            </a:rPr>
            <a:t>Pesäpallo tuottaa iloa ja positiivisia kokemuksia fyysisesti, psyykkisesti ja sosiaalisesti turvallisessa toimintaympäristössä. </a:t>
          </a:r>
          <a:endParaRPr lang="fi-FI" sz="1800" kern="1200"/>
        </a:p>
      </dsp:txBody>
      <dsp:txXfrm>
        <a:off x="88700" y="1451478"/>
        <a:ext cx="3480200" cy="1639638"/>
      </dsp:txXfrm>
    </dsp:sp>
    <dsp:sp modelId="{FE875FEF-F718-4FD9-8066-2D6B2E4CBDBB}">
      <dsp:nvSpPr>
        <dsp:cNvPr id="0" name=""/>
        <dsp:cNvSpPr/>
      </dsp:nvSpPr>
      <dsp:spPr>
        <a:xfrm>
          <a:off x="4267200" y="1362778"/>
          <a:ext cx="3657600" cy="1817038"/>
        </a:xfrm>
        <a:prstGeom prst="roundRect">
          <a:avLst/>
        </a:prstGeom>
        <a:solidFill>
          <a:srgbClr val="041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i="1" kern="1200" dirty="0">
              <a:solidFill>
                <a:schemeClr val="bg1"/>
              </a:solidFill>
            </a:rPr>
            <a:t>Yksikään ei koe kiusaamista, häirintää tai epäasiallista käytöstä pesäpallon parissa.</a:t>
          </a:r>
          <a:endParaRPr lang="fi-FI" sz="1800" kern="1200" dirty="0"/>
        </a:p>
      </dsp:txBody>
      <dsp:txXfrm>
        <a:off x="4355900" y="1451478"/>
        <a:ext cx="3480200" cy="1639638"/>
      </dsp:txXfrm>
    </dsp:sp>
    <dsp:sp modelId="{37848BE6-EFC9-4C31-9B6E-985D4D98ECDA}">
      <dsp:nvSpPr>
        <dsp:cNvPr id="0" name=""/>
        <dsp:cNvSpPr/>
      </dsp:nvSpPr>
      <dsp:spPr>
        <a:xfrm>
          <a:off x="8534400" y="1362778"/>
          <a:ext cx="3657600" cy="1817038"/>
        </a:xfrm>
        <a:prstGeom prst="roundRect">
          <a:avLst/>
        </a:prstGeom>
        <a:solidFill>
          <a:srgbClr val="041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i="1" kern="1200">
              <a:solidFill>
                <a:schemeClr val="bg1"/>
              </a:solidFill>
              <a:effectLst/>
            </a:rPr>
            <a:t>Jokainen a) hyväksytään omana itsenään b) voi näyttää tunteitaan c) voi ilmaista ajatuksiaan sekä d) saa epäonnistua, oppia virheistä ja yrittää uudelleen.</a:t>
          </a:r>
          <a:endParaRPr lang="fi-FI" sz="1800" kern="1200"/>
        </a:p>
      </dsp:txBody>
      <dsp:txXfrm>
        <a:off x="8623100" y="1451478"/>
        <a:ext cx="3480200" cy="1639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12734-F41E-42A8-936E-E3DB1DD8329C}">
      <dsp:nvSpPr>
        <dsp:cNvPr id="0" name=""/>
        <dsp:cNvSpPr/>
      </dsp:nvSpPr>
      <dsp:spPr>
        <a:xfrm>
          <a:off x="931084" y="0"/>
          <a:ext cx="10363200" cy="4542595"/>
        </a:xfrm>
        <a:prstGeom prst="rightArrow">
          <a:avLst/>
        </a:prstGeom>
        <a:solidFill>
          <a:srgbClr val="8AE2F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B7FF-6A67-4FA1-9E4D-594D3E161280}">
      <dsp:nvSpPr>
        <dsp:cNvPr id="0" name=""/>
        <dsp:cNvSpPr/>
      </dsp:nvSpPr>
      <dsp:spPr>
        <a:xfrm>
          <a:off x="13096" y="1362778"/>
          <a:ext cx="3924300" cy="1817038"/>
        </a:xfrm>
        <a:prstGeom prst="roundRect">
          <a:avLst/>
        </a:prstGeom>
        <a:solidFill>
          <a:srgbClr val="041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i="1" kern="1200">
              <a:solidFill>
                <a:schemeClr val="bg1"/>
              </a:solidFill>
            </a:rPr>
            <a:t>Pesäpallon pariin voi tulla mukaan alle kouluikäisestä seniori-ikään</a:t>
          </a:r>
          <a:endParaRPr lang="fi-FI" sz="1800" kern="1200"/>
        </a:p>
      </dsp:txBody>
      <dsp:txXfrm>
        <a:off x="101796" y="1451478"/>
        <a:ext cx="3746900" cy="1639638"/>
      </dsp:txXfrm>
    </dsp:sp>
    <dsp:sp modelId="{D283ADB4-933C-41AC-9C27-BE946D782904}">
      <dsp:nvSpPr>
        <dsp:cNvPr id="0" name=""/>
        <dsp:cNvSpPr/>
      </dsp:nvSpPr>
      <dsp:spPr>
        <a:xfrm>
          <a:off x="4133850" y="1329744"/>
          <a:ext cx="3924300" cy="1883105"/>
        </a:xfrm>
        <a:prstGeom prst="roundRect">
          <a:avLst/>
        </a:prstGeom>
        <a:solidFill>
          <a:srgbClr val="041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i="1" kern="1200" dirty="0"/>
            <a:t>Kaikki ovat tervetulleita pesäpallon pariin sukupuolesta, etnisestä taustasta, mahdollisesta toimintarajoitteesta, seksuaalisesta suuntautumisesta tai taloudellisesta tilanteesta riippumatta</a:t>
          </a:r>
        </a:p>
      </dsp:txBody>
      <dsp:txXfrm>
        <a:off x="4225776" y="1421670"/>
        <a:ext cx="3740448" cy="1699253"/>
      </dsp:txXfrm>
    </dsp:sp>
    <dsp:sp modelId="{37848BE6-EFC9-4C31-9B6E-985D4D98ECDA}">
      <dsp:nvSpPr>
        <dsp:cNvPr id="0" name=""/>
        <dsp:cNvSpPr/>
      </dsp:nvSpPr>
      <dsp:spPr>
        <a:xfrm>
          <a:off x="8254603" y="1362778"/>
          <a:ext cx="3924300" cy="1817038"/>
        </a:xfrm>
        <a:prstGeom prst="roundRect">
          <a:avLst/>
        </a:prstGeom>
        <a:solidFill>
          <a:srgbClr val="041F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i="1" kern="1200"/>
            <a:t>Naisten Superpesis säilyy seuratuimpana naisten palloilusarjana, tyttöjen ja naisten harrastajamäärät säilyvät samalla tasolla poikien ja miesten kanssa</a:t>
          </a:r>
          <a:endParaRPr lang="fi-FI" sz="1800" kern="1200"/>
        </a:p>
      </dsp:txBody>
      <dsp:txXfrm>
        <a:off x="8343303" y="1451478"/>
        <a:ext cx="3746900" cy="1639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E5DB99D-82A2-D271-966F-24F2C7DDD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865E4B3-DF6D-B0BC-DA9E-F4CA520BDE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00DF4-7853-4ECF-91DB-E1A656B16A13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FE7E4C2-877C-D4EC-2775-E032C4240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FD84B02-CB86-EF9E-71EE-7F43CE36B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FB2-F51C-4F76-ACB4-846EA015EE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4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E913C-0901-4585-A400-25265635686D}" type="datetimeFigureOut">
              <a:rPr lang="fi-FI" smtClean="0"/>
              <a:t>21.2.2024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FE4A-4729-409C-802A-8FF4F3DF16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33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84" y="932819"/>
            <a:ext cx="1689632" cy="1689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558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0236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EC912-6C67-6553-FD88-60B5870D9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FAA911E-6311-8EBD-4C5E-B0DE67F89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43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9931BC6-B961-A1D7-69CF-23875155C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4863" y="1723578"/>
            <a:ext cx="336111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7F0E6527-6A01-61B4-8FB9-8B21435BAE0B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55" name="Title Placeholder 8">
            <a:extLst>
              <a:ext uri="{FF2B5EF4-FFF2-40B4-BE49-F238E27FC236}">
                <a16:creationId xmlns:a16="http://schemas.microsoft.com/office/drawing/2014/main" id="{BE43C603-7774-D043-44EE-6FAEF5E7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811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0362300-B598-063D-87CD-DDA6146B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8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284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2324755-3594-C02F-D748-9CC0E3BC4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0"/>
            <a:ext cx="6096000" cy="6856260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8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EBA0-FDEE-54B8-19BE-45B62038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"/>
          <a:stretch/>
        </p:blipFill>
        <p:spPr>
          <a:xfrm>
            <a:off x="6096000" y="-5115"/>
            <a:ext cx="6095999" cy="6863115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C251AB1-DD62-4817-8E0C-9217CC8A038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003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834114D-4E0F-9D33-5B9F-D330AA539E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62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78B84AE6-D125-C2E0-3A9F-B300CB33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1"/>
            <a:ext cx="6096000" cy="686322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79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B92D44-1EA6-911B-397D-56F2C71EA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9624B9-5CDA-5578-ECD3-9D95F4702EFA}"/>
              </a:ext>
            </a:extLst>
          </p:cNvPr>
          <p:cNvSpPr txBox="1">
            <a:spLocks/>
          </p:cNvSpPr>
          <p:nvPr userDrawn="1"/>
        </p:nvSpPr>
        <p:spPr>
          <a:xfrm>
            <a:off x="7515266" y="6231342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74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E6D2A5-89CF-B27E-E8A1-374D0F18B1EB}"/>
              </a:ext>
            </a:extLst>
          </p:cNvPr>
          <p:cNvSpPr/>
          <p:nvPr userDrawn="1"/>
        </p:nvSpPr>
        <p:spPr>
          <a:xfrm>
            <a:off x="8360229" y="0"/>
            <a:ext cx="38317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D8FF7E-300D-CB9B-FB86-A56DA06A7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3371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3966D4-749D-AF15-6B7A-0631CC85C1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9972"/>
            <a:ext cx="6904914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8651AB-DB33-7BB6-0303-FB1C8BDF1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547" y="2480370"/>
            <a:ext cx="2377440" cy="34525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1065BA-136B-52E7-AE55-79AF2498A3E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3814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8D199C-1388-6F35-1F71-607C1FB4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84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3428999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933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 descr="A picture containing text, outdoor, team&#10;&#10;Description automatically generated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4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060" y="799439"/>
            <a:ext cx="2050666" cy="2050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40872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9697350-47F9-7868-FF2F-291F4A21AFC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92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</p:spTree>
    <p:extLst>
      <p:ext uri="{BB962C8B-B14F-4D97-AF65-F5344CB8AC3E}">
        <p14:creationId xmlns:p14="http://schemas.microsoft.com/office/powerpoint/2010/main" val="234991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2866-1A90-B5FE-0377-ECF306E2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02D1A64-A0DC-3C94-8D9D-DB3D239CD05A}"/>
              </a:ext>
            </a:extLst>
          </p:cNvPr>
          <p:cNvSpPr txBox="1">
            <a:spLocks/>
          </p:cNvSpPr>
          <p:nvPr userDrawn="1"/>
        </p:nvSpPr>
        <p:spPr>
          <a:xfrm>
            <a:off x="7522354" y="6224254"/>
            <a:ext cx="2480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63CAB9A-957E-BB4B-29A5-DC805CAE2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9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6292" y="0"/>
            <a:ext cx="3075708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err="1"/>
              <a:t>Listaus</a:t>
            </a:r>
            <a:r>
              <a:rPr lang="en-US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5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-3061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err="1"/>
              <a:t>Listaus</a:t>
            </a:r>
            <a:r>
              <a:rPr lang="en-US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22036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0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A06922E-5E79-5B8A-DD18-2517B63B0095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err="1"/>
              <a:t>Listaus</a:t>
            </a:r>
            <a:r>
              <a:rPr lang="en-US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46497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84074"/>
            <a:ext cx="6095999" cy="267392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9940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3"/>
            <a:ext cx="5253305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3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sit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1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osing, crowd&#10;&#10;Description automatically generated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sit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8DA323F-7A88-6300-2CD7-6F9E914D1136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sit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55207A7-ADAF-5E79-D7CD-274E93EED6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218988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545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B66FF01-D0D2-891C-25EB-7B8B4B1C0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1219" y="0"/>
            <a:ext cx="383077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Otsikko</a:t>
            </a:r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220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Otsikko</a:t>
            </a:r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633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2B95FC29-8623-0E3C-88C6-ACBAA679B9E1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Otsikko</a:t>
            </a:r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92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E53BD2-2A78-2666-4DE1-CE57F3E34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214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4245835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65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A150-B1C6-1C3E-255B-B431CCC2B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58" y="-379"/>
            <a:ext cx="6098842" cy="686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353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24E85A-CCFD-73C1-CFB0-C4FE969C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159" y="0"/>
            <a:ext cx="609884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3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62F8EC8-E3EA-0D22-8D30-E14D9E6B791A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709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184" y="932819"/>
            <a:ext cx="1689632" cy="16896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58A0AA4D-8897-52DA-24A3-9C862D92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0079AA-78A1-8B35-9A8D-9CF6491850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8558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11649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504E8-448A-8B3D-0864-B208E2B7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060" y="799439"/>
            <a:ext cx="2050666" cy="20506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376872-47DE-B863-A785-C413E80001E4}"/>
              </a:ext>
            </a:extLst>
          </p:cNvPr>
          <p:cNvSpPr/>
          <p:nvPr userDrawn="1"/>
        </p:nvSpPr>
        <p:spPr>
          <a:xfrm>
            <a:off x="0" y="3802779"/>
            <a:ext cx="12219095" cy="3055221"/>
          </a:xfrm>
          <a:custGeom>
            <a:avLst/>
            <a:gdLst>
              <a:gd name="connsiteX0" fmla="*/ 0 w 12531766"/>
              <a:gd name="connsiteY0" fmla="*/ 0 h 3107473"/>
              <a:gd name="connsiteX1" fmla="*/ 12531766 w 12531766"/>
              <a:gd name="connsiteY1" fmla="*/ 0 h 3107473"/>
              <a:gd name="connsiteX2" fmla="*/ 12531766 w 12531766"/>
              <a:gd name="connsiteY2" fmla="*/ 3107473 h 3107473"/>
              <a:gd name="connsiteX3" fmla="*/ 0 w 12531766"/>
              <a:gd name="connsiteY3" fmla="*/ 3107473 h 3107473"/>
              <a:gd name="connsiteX4" fmla="*/ 0 w 12531766"/>
              <a:gd name="connsiteY4" fmla="*/ 0 h 3107473"/>
              <a:gd name="connsiteX0" fmla="*/ 0 w 12531766"/>
              <a:gd name="connsiteY0" fmla="*/ 0 h 3107473"/>
              <a:gd name="connsiteX1" fmla="*/ 6093796 w 12531766"/>
              <a:gd name="connsiteY1" fmla="*/ 7434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8927 w 12531766"/>
              <a:gd name="connsiteY1" fmla="*/ 2044390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071493 w 12531766"/>
              <a:gd name="connsiteY1" fmla="*/ 2542478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531766 w 12531766"/>
              <a:gd name="connsiteY2" fmla="*/ 0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531766"/>
              <a:gd name="connsiteY0" fmla="*/ 0 h 3107473"/>
              <a:gd name="connsiteX1" fmla="*/ 6101230 w 12531766"/>
              <a:gd name="connsiteY1" fmla="*/ 2207942 h 3107473"/>
              <a:gd name="connsiteX2" fmla="*/ 12183423 w 12531766"/>
              <a:gd name="connsiteY2" fmla="*/ 8708 h 3107473"/>
              <a:gd name="connsiteX3" fmla="*/ 12531766 w 12531766"/>
              <a:gd name="connsiteY3" fmla="*/ 3107473 h 3107473"/>
              <a:gd name="connsiteX4" fmla="*/ 0 w 12531766"/>
              <a:gd name="connsiteY4" fmla="*/ 3107473 h 3107473"/>
              <a:gd name="connsiteX5" fmla="*/ 0 w 12531766"/>
              <a:gd name="connsiteY5" fmla="*/ 0 h 3107473"/>
              <a:gd name="connsiteX0" fmla="*/ 0 w 12183423"/>
              <a:gd name="connsiteY0" fmla="*/ 0 h 3124890"/>
              <a:gd name="connsiteX1" fmla="*/ 6101230 w 12183423"/>
              <a:gd name="connsiteY1" fmla="*/ 2207942 h 3124890"/>
              <a:gd name="connsiteX2" fmla="*/ 12183423 w 12183423"/>
              <a:gd name="connsiteY2" fmla="*/ 8708 h 3124890"/>
              <a:gd name="connsiteX3" fmla="*/ 12157298 w 12183423"/>
              <a:gd name="connsiteY3" fmla="*/ 3124890 h 3124890"/>
              <a:gd name="connsiteX4" fmla="*/ 0 w 12183423"/>
              <a:gd name="connsiteY4" fmla="*/ 3107473 h 3124890"/>
              <a:gd name="connsiteX5" fmla="*/ 0 w 12183423"/>
              <a:gd name="connsiteY5" fmla="*/ 0 h 3124890"/>
              <a:gd name="connsiteX0" fmla="*/ 0 w 12218257"/>
              <a:gd name="connsiteY0" fmla="*/ 26127 h 3151017"/>
              <a:gd name="connsiteX1" fmla="*/ 6101230 w 12218257"/>
              <a:gd name="connsiteY1" fmla="*/ 2234069 h 3151017"/>
              <a:gd name="connsiteX2" fmla="*/ 12218257 w 12218257"/>
              <a:gd name="connsiteY2" fmla="*/ 0 h 3151017"/>
              <a:gd name="connsiteX3" fmla="*/ 12157298 w 12218257"/>
              <a:gd name="connsiteY3" fmla="*/ 3151017 h 3151017"/>
              <a:gd name="connsiteX4" fmla="*/ 0 w 12218257"/>
              <a:gd name="connsiteY4" fmla="*/ 3133600 h 3151017"/>
              <a:gd name="connsiteX5" fmla="*/ 0 w 12218257"/>
              <a:gd name="connsiteY5" fmla="*/ 26127 h 3151017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26127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26127 h 3133600"/>
              <a:gd name="connsiteX0" fmla="*/ 0 w 12218257"/>
              <a:gd name="connsiteY0" fmla="*/ 17419 h 3133600"/>
              <a:gd name="connsiteX1" fmla="*/ 6101230 w 12218257"/>
              <a:gd name="connsiteY1" fmla="*/ 2234069 h 3133600"/>
              <a:gd name="connsiteX2" fmla="*/ 12218257 w 12218257"/>
              <a:gd name="connsiteY2" fmla="*/ 0 h 3133600"/>
              <a:gd name="connsiteX3" fmla="*/ 12209549 w 12218257"/>
              <a:gd name="connsiteY3" fmla="*/ 3072640 h 3133600"/>
              <a:gd name="connsiteX4" fmla="*/ 0 w 12218257"/>
              <a:gd name="connsiteY4" fmla="*/ 3133600 h 3133600"/>
              <a:gd name="connsiteX5" fmla="*/ 0 w 12218257"/>
              <a:gd name="connsiteY5" fmla="*/ 17419 h 313360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252548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72640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9549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72640"/>
              <a:gd name="connsiteX1" fmla="*/ 6101230 w 12218257"/>
              <a:gd name="connsiteY1" fmla="*/ 2234069 h 3072640"/>
              <a:gd name="connsiteX2" fmla="*/ 12218257 w 12218257"/>
              <a:gd name="connsiteY2" fmla="*/ 0 h 3072640"/>
              <a:gd name="connsiteX3" fmla="*/ 12200840 w 12218257"/>
              <a:gd name="connsiteY3" fmla="*/ 3072640 h 3072640"/>
              <a:gd name="connsiteX4" fmla="*/ 0 w 12218257"/>
              <a:gd name="connsiteY4" fmla="*/ 3037805 h 3072640"/>
              <a:gd name="connsiteX5" fmla="*/ 0 w 12218257"/>
              <a:gd name="connsiteY5" fmla="*/ 17419 h 3072640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92131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8257"/>
              <a:gd name="connsiteY0" fmla="*/ 17419 h 3037805"/>
              <a:gd name="connsiteX1" fmla="*/ 6101230 w 12218257"/>
              <a:gd name="connsiteY1" fmla="*/ 2234069 h 3037805"/>
              <a:gd name="connsiteX2" fmla="*/ 12218257 w 12218257"/>
              <a:gd name="connsiteY2" fmla="*/ 0 h 3037805"/>
              <a:gd name="connsiteX3" fmla="*/ 12166006 w 12218257"/>
              <a:gd name="connsiteY3" fmla="*/ 3029097 h 3037805"/>
              <a:gd name="connsiteX4" fmla="*/ 0 w 12218257"/>
              <a:gd name="connsiteY4" fmla="*/ 3037805 h 3037805"/>
              <a:gd name="connsiteX5" fmla="*/ 0 w 12218257"/>
              <a:gd name="connsiteY5" fmla="*/ 17419 h 3037805"/>
              <a:gd name="connsiteX0" fmla="*/ 0 w 12219095"/>
              <a:gd name="connsiteY0" fmla="*/ 17419 h 3037805"/>
              <a:gd name="connsiteX1" fmla="*/ 6101230 w 12219095"/>
              <a:gd name="connsiteY1" fmla="*/ 2234069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092521 w 12219095"/>
              <a:gd name="connsiteY1" fmla="*/ 2347280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17419 h 3037805"/>
              <a:gd name="connsiteX1" fmla="*/ 6109938 w 12219095"/>
              <a:gd name="connsiteY1" fmla="*/ 2234068 h 3037805"/>
              <a:gd name="connsiteX2" fmla="*/ 12218257 w 12219095"/>
              <a:gd name="connsiteY2" fmla="*/ 0 h 3037805"/>
              <a:gd name="connsiteX3" fmla="*/ 12218257 w 12219095"/>
              <a:gd name="connsiteY3" fmla="*/ 3037805 h 3037805"/>
              <a:gd name="connsiteX4" fmla="*/ 0 w 12219095"/>
              <a:gd name="connsiteY4" fmla="*/ 3037805 h 3037805"/>
              <a:gd name="connsiteX5" fmla="*/ 0 w 12219095"/>
              <a:gd name="connsiteY5" fmla="*/ 17419 h 3037805"/>
              <a:gd name="connsiteX0" fmla="*/ 0 w 12219095"/>
              <a:gd name="connsiteY0" fmla="*/ 0 h 3055221"/>
              <a:gd name="connsiteX1" fmla="*/ 6109938 w 12219095"/>
              <a:gd name="connsiteY1" fmla="*/ 2251484 h 3055221"/>
              <a:gd name="connsiteX2" fmla="*/ 12218257 w 12219095"/>
              <a:gd name="connsiteY2" fmla="*/ 17416 h 3055221"/>
              <a:gd name="connsiteX3" fmla="*/ 12218257 w 12219095"/>
              <a:gd name="connsiteY3" fmla="*/ 3055221 h 3055221"/>
              <a:gd name="connsiteX4" fmla="*/ 0 w 12219095"/>
              <a:gd name="connsiteY4" fmla="*/ 3055221 h 3055221"/>
              <a:gd name="connsiteX5" fmla="*/ 0 w 12219095"/>
              <a:gd name="connsiteY5" fmla="*/ 0 h 305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095" h="3055221">
                <a:moveTo>
                  <a:pt x="0" y="0"/>
                </a:moveTo>
                <a:lnTo>
                  <a:pt x="6109938" y="2251484"/>
                </a:lnTo>
                <a:lnTo>
                  <a:pt x="12218257" y="17416"/>
                </a:lnTo>
                <a:cubicBezTo>
                  <a:pt x="12215354" y="1041629"/>
                  <a:pt x="12221160" y="2031008"/>
                  <a:pt x="12218257" y="3055221"/>
                </a:cubicBezTo>
                <a:lnTo>
                  <a:pt x="0" y="305522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849637"/>
          </a:xfrm>
        </p:spPr>
        <p:txBody>
          <a:bodyPr/>
          <a:lstStyle>
            <a:lvl1pPr algn="ctr">
              <a:defRPr sz="48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5950833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1695" y="0"/>
            <a:ext cx="122174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055D3A-9020-C1A1-3B66-A99190D99E2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218988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DF4130-9FE6-EBF2-5F22-C05A9D0A867E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D1F9050-BA1A-2415-904F-43C15A56029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40263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799BE-098B-93C4-7C33-D261F1F8E8ED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0DE037-4C76-11FF-F9BD-DBC925BC96E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98073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601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26B44F-270B-CFF1-3654-6822D27C019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09F23C5-CCE6-D781-3626-2AEBE545B3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98614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3901E3-20E2-DAF6-2361-46F3D878DF48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7A69C8BC-779B-C8AD-BB4D-6F8A7DDB47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822155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154CE4-A22F-D506-C266-ACD1CD8AEAAE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C6C4B02-F93D-CBD2-C060-97171DD66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6426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F2F83153-A03C-E700-98A0-AD7705A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70895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58D2D8-33F5-3EAA-46AB-B62AE9D81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5346"/>
            <a:ext cx="10675724" cy="21690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D41C0B-FD18-2952-52EC-B32F99FE644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AA6A7DBF-1C59-4E84-250A-0246B1E3BC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71255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48B6-33E3-5EC0-AE20-F6E44175D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25345"/>
            <a:ext cx="525330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45FC7E-9BF9-3941-3167-9CFFB704C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271056"/>
            <a:ext cx="5253305" cy="16233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F27A4-592C-1CB2-FD2F-4F2440ACF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149" y="1725345"/>
            <a:ext cx="5201042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93F093-5705-1234-FE3B-C419696BF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150" y="2271056"/>
            <a:ext cx="5201041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2" name="Title Placeholder 8">
            <a:extLst>
              <a:ext uri="{FF2B5EF4-FFF2-40B4-BE49-F238E27FC236}">
                <a16:creationId xmlns:a16="http://schemas.microsoft.com/office/drawing/2014/main" id="{0C152650-2D79-E4BE-E8BF-B3DAC461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69940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00BEAEB-BE12-3547-5E05-72E6817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1F05DA9-05F7-23F2-D80E-51FF23DFA22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E1EC55E-EC1A-237C-3B84-D8B9DC605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8106315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EC912-6C67-6553-FD88-60B5870D9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AFAA911E-6311-8EBD-4C5E-B0DE67F89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1437" y="1723578"/>
            <a:ext cx="343159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49931BC6-B961-A1D7-69CF-23875155C6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94863" y="1723578"/>
            <a:ext cx="3361112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55" name="Title Placeholder 8">
            <a:extLst>
              <a:ext uri="{FF2B5EF4-FFF2-40B4-BE49-F238E27FC236}">
                <a16:creationId xmlns:a16="http://schemas.microsoft.com/office/drawing/2014/main" id="{BE43C603-7774-D043-44EE-6FAEF5E7A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811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60362300-B598-063D-87CD-DDA6146B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55F337-5DA1-CA6E-4E87-337F08EB12FA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57A84C5-5D44-ED36-D943-B6F9EE6411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989956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3706AB-051C-1754-9915-AA078EF500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29BC40-C512-C6B9-4069-7A6979C3B83C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3D888F-D5F3-3076-C8D9-3168BC8E34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074460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2324755-3594-C02F-D748-9CC0E3BC4E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40"/>
            <a:ext cx="6096000" cy="6856260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7CD8D8-0BD5-3FF4-0DD7-F55E99D67691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3A6CCE91-D4E9-F804-514F-DDD12AE542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966492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6EBA0-FDEE-54B8-19BE-45B620383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"/>
          <a:stretch/>
        </p:blipFill>
        <p:spPr>
          <a:xfrm>
            <a:off x="6096000" y="-5115"/>
            <a:ext cx="6095999" cy="6863115"/>
          </a:xfrm>
          <a:prstGeom prst="rect">
            <a:avLst/>
          </a:prstGeom>
        </p:spPr>
      </p:pic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8B88EE9-3EB1-6874-6A49-1C9E47DD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325DD04-401D-B220-0F0A-C415AA3906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E947F2-7CCD-9F3E-6762-C2F3A4B6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30F8C1-3C83-D7A0-58AB-D8A5E5BD591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7EF0E49C-704B-A94D-AB61-517F1C1FAB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299278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834114D-4E0F-9D33-5B9F-D330AA539E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A130EE-EA95-D5B5-73C9-F1A647F9531F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F735B9D-7BE5-5A75-A24C-6771B95777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275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714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78B84AE6-D125-C2E0-3A9F-B300CB330F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21"/>
            <a:ext cx="6096000" cy="6863221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3E2F85-8DA1-4B67-657C-28043E6EA9D7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4ADD324B-AB63-E2F4-BC94-EF9252759C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96354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B92D44-1EA6-911B-397D-56F2C71EA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6000" cy="6858000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E11234F2-C5CE-E975-4FC5-E853AC536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12" name="Picture 11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61AE0829-8E57-C9CE-3291-B4097CB63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C8A8C81-52F5-6B0A-4B17-53379D8A68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1756952"/>
            <a:ext cx="4637068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9C346E-B6AF-2E6B-F698-90FAC1BB7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AD9D91-AE9F-B5BD-F9CC-4EE2D4782AA0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91E7D3E9-8928-487A-A307-9484648C28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33658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E6D2A5-89CF-B27E-E8A1-374D0F18B1EB}"/>
              </a:ext>
            </a:extLst>
          </p:cNvPr>
          <p:cNvSpPr/>
          <p:nvPr userDrawn="1"/>
        </p:nvSpPr>
        <p:spPr>
          <a:xfrm>
            <a:off x="8360229" y="0"/>
            <a:ext cx="383177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D8FF7E-300D-CB9B-FB86-A56DA06A7E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13371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3966D4-749D-AF15-6B7A-0631CC85C1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7" y="1729972"/>
            <a:ext cx="6904914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28651AB-DB33-7BB6-0303-FB1C8BDF1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547" y="2480370"/>
            <a:ext cx="2377440" cy="34525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BF26E29D-EE46-D10C-2801-E3E813DF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3814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8D199C-1388-6F35-1F71-607C1FB48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477A17-E382-023B-0356-C9ECF61F93E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FCF633A-4082-A913-DA0C-B56FE455C7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239230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3428999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00ED7-4D6A-25B6-1C6A-0F1D264F292F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0D00848-7B08-D70C-19A4-2F89D59664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998170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team&#10;&#10;Description automatically generated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B0478-A5F5-50CB-E7C1-B71130D2A81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E497A19B-2FEA-852A-184F-10D3E06753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2A1720-6F49-DE84-7929-0D332404C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7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kollaas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88BD99-4931-EE10-DE29-BEACE9800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5" y="3428999"/>
            <a:ext cx="3056653" cy="34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478E-B614-219A-E7D1-0D8AC1B7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056" y="0"/>
            <a:ext cx="6076943" cy="3428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9171709" y="3428999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F9B11A4D-BCCA-0DEE-4F92-7FB90E35E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48802" y="4328353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10" y="3815147"/>
            <a:ext cx="365299" cy="365299"/>
          </a:xfrm>
          <a:prstGeom prst="rect">
            <a:avLst/>
          </a:prstGeom>
        </p:spPr>
      </p:pic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DC950133-3377-A9DD-9C4E-5F26676D4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BE5ED3F-B06C-D037-1AA8-10C412806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61942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086777C-EE54-FDFF-666A-A06F0674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100C8-ED7F-D168-66EE-D2BF37F371EC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DB87E576-21B9-C2A5-58BA-9ABC96B28C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871377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026532-B965-A4A0-B0AB-CEB68A988B19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E624175A-6854-E9BF-5FF4-7B187347FC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083878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B72866-1A90-B5FE-0377-ECF306E2E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D886EFC-D6B6-A8F9-AF0E-840B217DC225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B5C458-57C9-AF20-A937-AEC07F91FF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3275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llaasi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CC66813B-47EE-FA7B-F508-5B9E5D2343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0290" y="0"/>
            <a:ext cx="3075709" cy="3429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B410F3-B8CD-D29F-2CB3-BD41BD22DF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E3E59-D50A-389D-6B0A-3265D3726624}"/>
              </a:ext>
            </a:extLst>
          </p:cNvPr>
          <p:cNvSpPr/>
          <p:nvPr userDrawn="1"/>
        </p:nvSpPr>
        <p:spPr>
          <a:xfrm>
            <a:off x="-1" y="0"/>
            <a:ext cx="30202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76D51-6968-9C05-52DC-D9E710558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89" y="413856"/>
            <a:ext cx="365299" cy="365299"/>
          </a:xfrm>
          <a:prstGeom prst="rect">
            <a:avLst/>
          </a:prstGeom>
        </p:spPr>
      </p:pic>
      <p:pic>
        <p:nvPicPr>
          <p:cNvPr id="13" name="Picture 12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8995C82E-AAE7-C309-4734-887058D996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21" y="6026329"/>
            <a:ext cx="704244" cy="704244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70EE1A5E-A2E8-4A51-7D62-07436B09B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180" y="422732"/>
            <a:ext cx="4650932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E78A146-99AD-5638-92D2-B04996481D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297" y="1767360"/>
            <a:ext cx="4637069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F40ADBD-074C-AB3F-8DDB-7AE1A3FE6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1299" y="2313071"/>
            <a:ext cx="4637068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729D815F-042F-3697-9EAA-5083E3A0F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76B6A61-C8AC-1A7E-9046-A2B466C72D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707" y="913852"/>
            <a:ext cx="2310578" cy="16633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22A57-E4D1-4803-F3E5-FA57E3BB9D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89" y="-1"/>
            <a:ext cx="3075710" cy="3428999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63CAB9A-957E-BB4B-29A5-DC805CAE2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428999"/>
            <a:ext cx="6096002" cy="3429001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F1A3C3-B2FD-F762-A16E-F2CF827DC1A4}"/>
              </a:ext>
            </a:extLst>
          </p:cNvPr>
          <p:cNvSpPr txBox="1">
            <a:spLocks/>
          </p:cNvSpPr>
          <p:nvPr userDrawn="1"/>
        </p:nvSpPr>
        <p:spPr>
          <a:xfrm>
            <a:off x="8177385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EF78E0-A043-0FDE-9451-50432EC387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02415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41938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6292" y="0"/>
            <a:ext cx="3075708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8B6A-0403-D48A-0AD8-6CF1BF5D85A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03D0E93-8B24-3496-C15C-88D60025DE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4790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83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A9B7322-BDDF-C0FC-0C14-734FD55A8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-3061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E7FD2-B305-3640-A836-10161DE40A67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A28B840-B440-7E32-D2E2-654B3B1B4E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302741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, listaus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2712C-F668-EAAF-435A-20B6943A8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6291" y="0"/>
            <a:ext cx="3075709" cy="690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A0FA99-2534-FCB8-E8BC-514E00006949}"/>
              </a:ext>
            </a:extLst>
          </p:cNvPr>
          <p:cNvSpPr/>
          <p:nvPr userDrawn="1"/>
        </p:nvSpPr>
        <p:spPr>
          <a:xfrm>
            <a:off x="6096000" y="-1"/>
            <a:ext cx="3020291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Placeholder 8">
            <a:extLst>
              <a:ext uri="{FF2B5EF4-FFF2-40B4-BE49-F238E27FC236}">
                <a16:creationId xmlns:a16="http://schemas.microsoft.com/office/drawing/2014/main" id="{411392B8-A4B8-C5B2-5221-47E38BEEA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29B8B4-806F-2534-EF5B-16C2922A6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65414"/>
            <a:ext cx="464939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38A599-7532-D8AD-5FDE-4DC798B05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311125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36A24FE-44C7-0959-F0F7-C9BF7A40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5603E35-7AC0-E213-6419-71ABBC375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9943" y="1680756"/>
            <a:ext cx="2377440" cy="6158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Listauksen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 </a:t>
            </a:r>
            <a:br>
              <a:rPr lang="en-US"/>
            </a:br>
            <a:r>
              <a:rPr lang="en-US"/>
              <a:t>tai </a:t>
            </a:r>
            <a:r>
              <a:rPr lang="en-US" err="1"/>
              <a:t>nosto</a:t>
            </a:r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5B65DDE-A2DE-BDFA-4A31-7FBF696B32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4119" y="2480370"/>
            <a:ext cx="2377440" cy="345259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3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5CEF8-5472-9A8C-1B0C-8ABE9523033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779C01F-E840-8342-AD78-25D34D3B84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550697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0BC69CC-2C41-8DF6-3FFF-9E19080F00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84074"/>
            <a:ext cx="6095999" cy="267392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1" y="387292"/>
            <a:ext cx="10699409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3"/>
            <a:ext cx="5253305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43092-41BE-6C68-BA44-58FEAA129B39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F3FB07B-89DD-3EF3-800A-726C690858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235708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posing, crowd&#10;&#10;Description automatically generated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0A52-3E9F-942E-760C-B61C9692486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AE1D56-C970-B66C-899D-7132C0028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2391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t ja vaaka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B57594-E23B-5373-942B-2F96B94F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4184070"/>
            <a:ext cx="6096001" cy="26739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CA025-C922-AFBC-25F0-94DCA945932E}"/>
              </a:ext>
            </a:extLst>
          </p:cNvPr>
          <p:cNvSpPr/>
          <p:nvPr userDrawn="1"/>
        </p:nvSpPr>
        <p:spPr>
          <a:xfrm>
            <a:off x="1" y="4184072"/>
            <a:ext cx="6096000" cy="2673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26544-42A0-2458-5104-F9D4A5C62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59FA74-AA82-B780-49AD-A144DCEA7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4" y="4570112"/>
            <a:ext cx="365299" cy="365299"/>
          </a:xfrm>
          <a:prstGeom prst="rect">
            <a:avLst/>
          </a:prstGeom>
        </p:spPr>
      </p:pic>
      <p:sp>
        <p:nvSpPr>
          <p:cNvPr id="13" name="Title Placeholder 8">
            <a:extLst>
              <a:ext uri="{FF2B5EF4-FFF2-40B4-BE49-F238E27FC236}">
                <a16:creationId xmlns:a16="http://schemas.microsoft.com/office/drawing/2014/main" id="{59A59DF7-DAD6-9C42-6366-BDA8487BC0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7696586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E8CEED20-93F5-D955-279D-B652D019C9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6424"/>
            <a:ext cx="5253305" cy="1415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EDC99CC-22BA-33AA-52CE-7C2656F062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150" y="1726423"/>
            <a:ext cx="5201041" cy="141590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CF29FBD-5DEA-6D61-AA57-7038A95C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04A97134-471C-3FEB-860C-F2B3D7E0E4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" y="5153889"/>
            <a:ext cx="4948197" cy="741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216000" indent="-2160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Nosto</a:t>
            </a:r>
            <a:r>
              <a:rPr lang="en-US"/>
              <a:t> 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E0EF1-1EFB-5297-3624-1827FB0AFA22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EE80BB3-FFDC-5D21-3BCA-408B0C9C06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6213052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B66FF01-D0D2-891C-25EB-7B8B4B1C0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61219" y="0"/>
            <a:ext cx="383077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Kuva</a:t>
            </a:r>
          </a:p>
        </p:txBody>
      </p:sp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Otsikko</a:t>
            </a:r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4537B0-387A-CFFC-A64D-9B194852557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2E1E1A7-67CB-772E-9010-714AD66AF00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35462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Otsikko</a:t>
            </a:r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7D835B-EACC-09A1-5BB4-1EB0B1B4BE6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EC80012-61E1-796C-DF79-7F518A981E7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047591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kentät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536BD-2E3E-ABE8-AAAE-2DC23A387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954" y="1"/>
            <a:ext cx="3817044" cy="6858000"/>
          </a:xfrm>
          <a:prstGeom prst="rect">
            <a:avLst/>
          </a:prstGeom>
        </p:spPr>
      </p:pic>
      <p:sp>
        <p:nvSpPr>
          <p:cNvPr id="26" name="Title Placeholder 8">
            <a:extLst>
              <a:ext uri="{FF2B5EF4-FFF2-40B4-BE49-F238E27FC236}">
                <a16:creationId xmlns:a16="http://schemas.microsoft.com/office/drawing/2014/main" id="{0ABDD9C9-9A0A-752B-61C6-FAFB5F4C6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6944693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946FBA-25AA-1752-ADAF-A6A7F250E7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1649282"/>
            <a:ext cx="365299" cy="365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EEA0A5-A3B8-ED17-652B-04E6A0CABB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1649282"/>
            <a:ext cx="365299" cy="3652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D8F709-8151-F129-CD2C-9F0273542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67" y="3907569"/>
            <a:ext cx="365299" cy="3652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07929C-5149-A092-CC95-0BF8305D60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890" y="3907569"/>
            <a:ext cx="365299" cy="365299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97A17B95-BCF5-B1AC-44F8-C222F945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029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D94E92-220B-A78E-3B8C-DC177884E5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7443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F32F32D-7342-CA4E-3D11-98336D2A6A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3308" y="1699648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576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Otsikko</a:t>
            </a:r>
            <a:endParaRPr lang="en-US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BBCC2045-160D-8B6F-97C6-9D359084F3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029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350D9287-FA83-239E-1F42-A74522F6A4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3308" y="3967927"/>
            <a:ext cx="3126167" cy="372230"/>
          </a:xfrm>
          <a:prstGeom prst="rect">
            <a:avLst/>
          </a:prstGeom>
        </p:spPr>
        <p:txBody>
          <a:bodyPr/>
          <a:lstStyle>
            <a:lvl1pPr marL="576000">
              <a:defRPr sz="16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err="1"/>
              <a:t>Otsikko</a:t>
            </a:r>
            <a:endParaRPr lang="en-US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020D2CC-5DE6-324E-30CC-6497DAC5BB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82634" y="2071874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76F9490A-D503-A72F-E838-8CDD88D53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443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F2353A7-9F53-3BAA-8F91-1589915724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82634" y="4347717"/>
            <a:ext cx="3129753" cy="1254960"/>
          </a:xfrm>
          <a:prstGeom prst="rect">
            <a:avLst/>
          </a:prstGeom>
        </p:spPr>
        <p:txBody>
          <a:bodyPr/>
          <a:lstStyle>
            <a:lvl1pPr marL="0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err="1"/>
              <a:t>Leipäteksti</a:t>
            </a:r>
            <a:r>
              <a:rPr lang="en-US"/>
              <a:t> lorem ipsum dolor sit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E7906825-77CB-AFE1-06D0-324BA0F27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CC1253-5354-2226-1037-322B2E847E94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A9775EB-799D-F9A4-BB63-EFE2322247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138252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E53BD2-2A78-2666-4DE1-CE57F3E34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21400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216904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4245835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1862A3-DDAC-53D4-42F7-C29511CD666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8CD068A-3AFA-0F5B-33AC-2F2C46AD54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676150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A150-B1C6-1C3E-255B-B431CCC2B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58" y="-379"/>
            <a:ext cx="6098842" cy="6861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5A9A19-81B4-7018-47D5-3709F31B3020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0BDC7C7A-C3D0-E8B7-321E-03C5DA699EE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78861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1616A4-B40D-E3EC-4CCA-5EC333EE2E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Placeholder 8">
            <a:extLst>
              <a:ext uri="{FF2B5EF4-FFF2-40B4-BE49-F238E27FC236}">
                <a16:creationId xmlns:a16="http://schemas.microsoft.com/office/drawing/2014/main" id="{1422045C-CA2E-5E4B-FDCC-C2D6C33D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536" y="3677896"/>
            <a:ext cx="6429153" cy="77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err="1"/>
              <a:t>Alaotsikko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90DB6-7BEA-5550-1ADF-2887B927E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6863" y="2799907"/>
            <a:ext cx="9080500" cy="1160391"/>
          </a:xfr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GB"/>
              <a:t>VÄLIOTSIKKO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AE2A-DB66-CF81-C7C2-F15B657B57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84394C-2B40-66E0-D2ED-62B3004D049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4A6C-519F-D045-D119-5263A13A1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0243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6D24E85A-CCFD-73C1-CFB0-C4FE969C0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159" y="0"/>
            <a:ext cx="609884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D368E-3FF5-913F-EF76-6B8A4C25D796}"/>
              </a:ext>
            </a:extLst>
          </p:cNvPr>
          <p:cNvSpPr/>
          <p:nvPr userDrawn="1"/>
        </p:nvSpPr>
        <p:spPr>
          <a:xfrm>
            <a:off x="0" y="0"/>
            <a:ext cx="6093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5BC13-91F9-072F-E9FD-31C16DB29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8" y="6060662"/>
            <a:ext cx="631792" cy="6317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08410E-051E-4F54-02D3-89537FECA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16" y="2013093"/>
            <a:ext cx="4649395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990F5FF9-5A19-E9C9-CBA8-C32B8D3EB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8016" y="3700124"/>
            <a:ext cx="4649395" cy="1687131"/>
          </a:xfrm>
          <a:prstGeom prst="rect">
            <a:avLst/>
          </a:prstGeom>
        </p:spPr>
        <p:txBody>
          <a:bodyPr/>
          <a:lstStyle>
            <a:lvl1pPr marL="432000" indent="-216000">
              <a:buClr>
                <a:schemeClr val="bg2"/>
              </a:buClr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Listaus</a:t>
            </a:r>
            <a:r>
              <a:rPr lang="en-US"/>
              <a:t> 1</a:t>
            </a:r>
          </a:p>
        </p:txBody>
      </p:sp>
      <p:sp>
        <p:nvSpPr>
          <p:cNvPr id="15" name="Title Placeholder 8">
            <a:extLst>
              <a:ext uri="{FF2B5EF4-FFF2-40B4-BE49-F238E27FC236}">
                <a16:creationId xmlns:a16="http://schemas.microsoft.com/office/drawing/2014/main" id="{0C7B9E89-861B-C065-5342-EF77CEC4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58" y="422732"/>
            <a:ext cx="4649395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82E305-7365-C996-5AF9-3693650F9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D6D812-A4A8-B62A-9E5F-111AE2984356}"/>
              </a:ext>
            </a:extLst>
          </p:cNvPr>
          <p:cNvSpPr txBox="1">
            <a:spLocks/>
          </p:cNvSpPr>
          <p:nvPr userDrawn="1"/>
        </p:nvSpPr>
        <p:spPr>
          <a:xfrm>
            <a:off x="2132132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C155B84A-F9FB-A1D4-1596-D6E96B758F4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57162" y="6103516"/>
            <a:ext cx="674970" cy="529626"/>
          </a:xfrm>
          <a:prstGeom prst="rect">
            <a:avLst/>
          </a:prstGeom>
          <a:noFill/>
        </p:spPr>
        <p:txBody>
          <a:bodyPr lIns="36000" rIns="36000" anchor="ctr"/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pesisalue</a:t>
            </a:r>
            <a:r>
              <a:rPr lang="en-GB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1355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D900DE-27B6-BD27-A69A-760F4A837027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16" name="Title Placeholder 8">
            <a:extLst>
              <a:ext uri="{FF2B5EF4-FFF2-40B4-BE49-F238E27FC236}">
                <a16:creationId xmlns:a16="http://schemas.microsoft.com/office/drawing/2014/main" id="{F2F83153-A03C-E700-98A0-AD7705A54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70895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3918F6B-BC49-83CB-187E-136DD3C8E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58D2D8-33F5-3EAA-46AB-B62AE9D81E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1725346"/>
            <a:ext cx="10675724" cy="216904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al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FA48B6-33E3-5EC0-AE20-F6E44175D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15" y="1725345"/>
            <a:ext cx="5253306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C45FC7E-9BF9-3941-3167-9CFFB704C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016" y="2271056"/>
            <a:ext cx="5253305" cy="162333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F27A4-592C-1CB2-FD2F-4F2440ACF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149" y="1725345"/>
            <a:ext cx="5201042" cy="467278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Alaotsikko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93F093-5705-1234-FE3B-C419696BF4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150" y="2271056"/>
            <a:ext cx="5201041" cy="162333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Leipäteksti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06184B2-7FC9-AC4D-5805-47C454DD788C}"/>
              </a:ext>
            </a:extLst>
          </p:cNvPr>
          <p:cNvSpPr txBox="1">
            <a:spLocks/>
          </p:cNvSpPr>
          <p:nvPr userDrawn="1"/>
        </p:nvSpPr>
        <p:spPr>
          <a:xfrm>
            <a:off x="1458413" y="6222236"/>
            <a:ext cx="2933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/>
              <a:t>Suomen Pesäpalloliitto ry</a:t>
            </a:r>
          </a:p>
        </p:txBody>
      </p:sp>
      <p:sp>
        <p:nvSpPr>
          <p:cNvPr id="22" name="Title Placeholder 8">
            <a:extLst>
              <a:ext uri="{FF2B5EF4-FFF2-40B4-BE49-F238E27FC236}">
                <a16:creationId xmlns:a16="http://schemas.microsoft.com/office/drawing/2014/main" id="{0C152650-2D79-E4BE-E8BF-B3DAC461A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782" y="387292"/>
            <a:ext cx="10699408" cy="12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/>
              <a:t>KIRJOITA OTSIKKO</a:t>
            </a:r>
            <a:endParaRPr lang="en-GB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00BEAEB-BE12-3547-5E05-72E6817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381" y="6215546"/>
            <a:ext cx="473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608370A-2412-4745-B600-C478B229E67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6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err="1"/>
              <a:t>Leipäteksti</a:t>
            </a:r>
            <a:endParaRPr lang="en-US"/>
          </a:p>
          <a:p>
            <a:pPr lvl="0"/>
            <a:endParaRPr lang="en-US"/>
          </a:p>
          <a:p>
            <a:pPr lvl="1"/>
            <a:r>
              <a:rPr lang="en-US" err="1"/>
              <a:t>löslkgölskg</a:t>
            </a:r>
            <a:endParaRPr lang="en-US"/>
          </a:p>
          <a:p>
            <a:pPr lvl="2"/>
            <a:r>
              <a:rPr lang="en-US" err="1"/>
              <a:t>södlgksödlkg</a:t>
            </a: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9" y="407520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4" name="Picture 3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CF1A7B5A-D9A0-0909-3266-21C09E419388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0" y="6026329"/>
            <a:ext cx="704244" cy="7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672" r:id="rId8"/>
    <p:sldLayoutId id="2147483697" r:id="rId9"/>
    <p:sldLayoutId id="2147483673" r:id="rId10"/>
    <p:sldLayoutId id="2147483661" r:id="rId11"/>
    <p:sldLayoutId id="2147483720" r:id="rId12"/>
    <p:sldLayoutId id="2147483721" r:id="rId13"/>
    <p:sldLayoutId id="2147483662" r:id="rId14"/>
    <p:sldLayoutId id="2147483722" r:id="rId15"/>
    <p:sldLayoutId id="2147483723" r:id="rId16"/>
    <p:sldLayoutId id="2147483675" r:id="rId17"/>
    <p:sldLayoutId id="2147483677" r:id="rId18"/>
    <p:sldLayoutId id="2147483724" r:id="rId19"/>
    <p:sldLayoutId id="2147483762" r:id="rId20"/>
    <p:sldLayoutId id="2147483678" r:id="rId21"/>
    <p:sldLayoutId id="2147483725" r:id="rId22"/>
    <p:sldLayoutId id="2147483763" r:id="rId23"/>
    <p:sldLayoutId id="2147483674" r:id="rId24"/>
    <p:sldLayoutId id="2147483726" r:id="rId25"/>
    <p:sldLayoutId id="2147483760" r:id="rId26"/>
    <p:sldLayoutId id="2147483727" r:id="rId27"/>
    <p:sldLayoutId id="2147483679" r:id="rId28"/>
    <p:sldLayoutId id="2147483729" r:id="rId29"/>
    <p:sldLayoutId id="2147483683" r:id="rId30"/>
    <p:sldLayoutId id="2147483728" r:id="rId31"/>
    <p:sldLayoutId id="2147483730" r:id="rId32"/>
    <p:sldLayoutId id="2147483699" r:id="rId33"/>
    <p:sldLayoutId id="2147483719" r:id="rId34"/>
    <p:sldLayoutId id="2147483731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634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0"/>
        </a:spcBef>
        <a:buClr>
          <a:srgbClr val="06347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648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Clr>
          <a:srgbClr val="063479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1AF1D-F2D2-A039-03C9-648F964F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755" y="1697269"/>
            <a:ext cx="10669920" cy="4256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err="1"/>
              <a:t>Leipäteksti</a:t>
            </a:r>
            <a:endParaRPr lang="en-US"/>
          </a:p>
          <a:p>
            <a:pPr lvl="0"/>
            <a:endParaRPr lang="en-US"/>
          </a:p>
          <a:p>
            <a:pPr lvl="1"/>
            <a:r>
              <a:rPr lang="en-US" err="1"/>
              <a:t>löslkgölskg</a:t>
            </a:r>
            <a:endParaRPr lang="en-US"/>
          </a:p>
          <a:p>
            <a:pPr lvl="2"/>
            <a:r>
              <a:rPr lang="en-US" err="1"/>
              <a:t>södlgksödlkg</a:t>
            </a:r>
            <a:endParaRPr lang="en-US"/>
          </a:p>
          <a:p>
            <a:pPr lvl="2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B5AF4CB-1CE5-1A14-A725-34F6711CA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49" y="407520"/>
            <a:ext cx="10687338" cy="1206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KIRJOITA OTSIKKO</a:t>
            </a:r>
            <a:endParaRPr lang="en-GB"/>
          </a:p>
        </p:txBody>
      </p:sp>
      <p:pic>
        <p:nvPicPr>
          <p:cNvPr id="4" name="Picture 3" descr="A picture containing text, balloon, aircraft&#10;&#10;Description automatically generated">
            <a:extLst>
              <a:ext uri="{FF2B5EF4-FFF2-40B4-BE49-F238E27FC236}">
                <a16:creationId xmlns:a16="http://schemas.microsoft.com/office/drawing/2014/main" id="{CF1A7B5A-D9A0-0909-3266-21C09E419388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70" y="6026329"/>
            <a:ext cx="704244" cy="7042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E81587-0326-FF1E-637D-E2CC47FA0BB0}"/>
              </a:ext>
            </a:extLst>
          </p:cNvPr>
          <p:cNvSpPr txBox="1"/>
          <p:nvPr userDrawn="1"/>
        </p:nvSpPr>
        <p:spPr>
          <a:xfrm>
            <a:off x="484909" y="86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76" r:id="rId20"/>
    <p:sldLayoutId id="2147483747" r:id="rId21"/>
    <p:sldLayoutId id="2147483764" r:id="rId22"/>
    <p:sldLayoutId id="2147483765" r:id="rId23"/>
    <p:sldLayoutId id="2147483749" r:id="rId24"/>
    <p:sldLayoutId id="2147483750" r:id="rId25"/>
    <p:sldLayoutId id="2147483761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6347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360000" indent="-144000" algn="l" defTabSz="914400" rtl="0" eaLnBrk="1" latinLnBrk="0" hangingPunct="1">
        <a:lnSpc>
          <a:spcPct val="100000"/>
        </a:lnSpc>
        <a:spcBef>
          <a:spcPts val="0"/>
        </a:spcBef>
        <a:buClr>
          <a:srgbClr val="06347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648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100"/>
        </a:spcAft>
        <a:buClr>
          <a:srgbClr val="063479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>
              <a:lumMod val="90000"/>
              <a:lumOff val="10000"/>
            </a:schemeClr>
          </a:solidFill>
          <a:latin typeface="+mj-lt"/>
          <a:ea typeface="+mn-ea"/>
          <a:cs typeface="Calibri Light" panose="020F0302020204030204" pitchFamily="34" charset="0"/>
        </a:defRPr>
      </a:lvl3pPr>
      <a:lvl4pPr marL="432000" indent="-2160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648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90000"/>
              <a:lumOff val="1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etoleyksin.fi/" TargetMode="External"/><Relationship Id="rId7" Type="http://schemas.openxmlformats.org/officeDocument/2006/relationships/slide" Target="slide2.xml"/><Relationship Id="rId2" Type="http://schemas.openxmlformats.org/officeDocument/2006/relationships/hyperlink" Target="https://www.olympiakomitea.fi/uploads/2020/02/ee3bcc3b-urheiluyhteison-vastuullisuusohjelma-2020-2024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olympiakomitea.fi/uploads/2019/10/64dcb932-lupa-valittaa-lupa-puuttua.pdf" TargetMode="External"/><Relationship Id="rId11" Type="http://schemas.microsoft.com/office/2007/relationships/hdphoto" Target="../media/hdphoto1.wdp"/><Relationship Id="rId5" Type="http://schemas.openxmlformats.org/officeDocument/2006/relationships/hyperlink" Target="https://suek.fi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mieli.fi/mieli-ry/hankkeet/nuori-mieli-urheilussa/" TargetMode="External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be.com/playlist?list=PLB8YMuDEV-NYvEtJAaYz0nSMy_zB5nJCH&amp;si=L158hKuvhxjMz1AZ" TargetMode="External"/><Relationship Id="rId13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image" Target="../media/image3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9.xml"/><Relationship Id="rId11" Type="http://schemas.openxmlformats.org/officeDocument/2006/relationships/image" Target="../media/image31.svg"/><Relationship Id="rId5" Type="http://schemas.openxmlformats.org/officeDocument/2006/relationships/slide" Target="slide8.xml"/><Relationship Id="rId10" Type="http://schemas.openxmlformats.org/officeDocument/2006/relationships/image" Target="../media/image30.png"/><Relationship Id="rId4" Type="http://schemas.openxmlformats.org/officeDocument/2006/relationships/slide" Target="slide6.xml"/><Relationship Id="rId9" Type="http://schemas.openxmlformats.org/officeDocument/2006/relationships/hyperlink" Target="https://www.suomisport.fi/events/c014c20b-6631-42b3-a56b-e0424bf479b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PfGwB48xC8g?feature=oembed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35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daJP1lZa3U?feature=oembed" TargetMode="External"/><Relationship Id="rId6" Type="http://schemas.openxmlformats.org/officeDocument/2006/relationships/image" Target="../media/image30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hdphoto" Target="../media/hdphoto1.wdp"/><Relationship Id="rId5" Type="http://schemas.openxmlformats.org/officeDocument/2006/relationships/diagramColors" Target="../diagrams/colors2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SjBMZ0L0wI?feature=oembed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Bt8Kl9-0g0?feature=oembed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093cVncBGU?feature=oembed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2B594-C0E6-28B0-338D-F9E37576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736" y="4683736"/>
            <a:ext cx="6429153" cy="779605"/>
          </a:xfrm>
        </p:spPr>
        <p:txBody>
          <a:bodyPr/>
          <a:lstStyle/>
          <a:p>
            <a:r>
              <a:rPr lang="fi-FI"/>
              <a:t>Suomen Pesäpalloliitto Ry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5C34F1-E981-AC94-F4C8-E05A504B7B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3561" y="2058227"/>
            <a:ext cx="10068929" cy="849637"/>
          </a:xfrm>
        </p:spPr>
        <p:txBody>
          <a:bodyPr/>
          <a:lstStyle/>
          <a:p>
            <a:br>
              <a:rPr lang="fi-FI" sz="4400" dirty="0"/>
            </a:br>
            <a:r>
              <a:rPr lang="fi-FI" sz="3600" dirty="0"/>
              <a:t>Tasa-arvo ja yhdenvertaisuus turvallisessa toimintaympäristössä</a:t>
            </a:r>
          </a:p>
        </p:txBody>
      </p:sp>
    </p:spTree>
    <p:extLst>
      <p:ext uri="{BB962C8B-B14F-4D97-AF65-F5344CB8AC3E}">
        <p14:creationId xmlns:p14="http://schemas.microsoft.com/office/powerpoint/2010/main" val="324240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CE976B5-F5D1-B661-288B-2CE996B1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299" y="1"/>
            <a:ext cx="4650932" cy="751840"/>
          </a:xfrm>
        </p:spPr>
        <p:txBody>
          <a:bodyPr/>
          <a:lstStyle/>
          <a:p>
            <a:r>
              <a:rPr lang="fi-FI" dirty="0"/>
              <a:t>6 LÄHTEET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AB3471-8C58-59EB-81C9-D599E1476C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0542" y="629920"/>
            <a:ext cx="4637068" cy="5598160"/>
          </a:xfrm>
        </p:spPr>
        <p:txBody>
          <a:bodyPr/>
          <a:lstStyle/>
          <a:p>
            <a:endParaRPr lang="fi-FI" sz="1400" dirty="0">
              <a:solidFill>
                <a:schemeClr val="tx1"/>
              </a:solidFill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14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Urheiluyhteisön vastuullisuusohjelma</a:t>
            </a:r>
            <a:endParaRPr lang="fi-FI" sz="1400" dirty="0">
              <a:solidFill>
                <a:schemeClr val="tx1"/>
              </a:solidFill>
              <a:latin typeface="+mn-lt"/>
            </a:endParaRPr>
          </a:p>
          <a:p>
            <a:r>
              <a:rPr lang="fi-FI" sz="1400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Väestöliitto - Et ole yksin </a:t>
            </a:r>
            <a:r>
              <a:rPr lang="fi-FI" sz="1400" dirty="0">
                <a:solidFill>
                  <a:schemeClr val="tx1"/>
                </a:solidFill>
                <a:latin typeface="+mn-lt"/>
              </a:rPr>
              <a:t>–verkkokurssi</a:t>
            </a:r>
          </a:p>
          <a:p>
            <a:r>
              <a:rPr lang="fi-FI" sz="1400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Nuori mieli urheilussa</a:t>
            </a:r>
            <a:r>
              <a:rPr lang="fi-FI" sz="1400" dirty="0">
                <a:solidFill>
                  <a:schemeClr val="tx1"/>
                </a:solidFill>
                <a:latin typeface="+mn-lt"/>
              </a:rPr>
              <a:t> -verkkokurssi</a:t>
            </a:r>
          </a:p>
          <a:p>
            <a:r>
              <a:rPr lang="fi-FI" sz="1400" dirty="0">
                <a:solidFill>
                  <a:schemeClr val="tx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Suomen urheilun eettinen keskus (SUEK)</a:t>
            </a:r>
            <a:endParaRPr lang="fi-FI" sz="1400" dirty="0">
              <a:solidFill>
                <a:schemeClr val="tx1"/>
              </a:solidFill>
              <a:latin typeface="+mn-lt"/>
            </a:endParaRPr>
          </a:p>
          <a:p>
            <a:r>
              <a:rPr lang="fi-FI" sz="1400" dirty="0">
                <a:solidFill>
                  <a:schemeClr val="tx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Lupa puuttua, lupa välittää</a:t>
            </a:r>
            <a:endParaRPr lang="fi-FI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Kuva 1" descr="Koti ääriviiva">
            <a:hlinkClick r:id="rId7" action="ppaction://hlinksldjump"/>
            <a:extLst>
              <a:ext uri="{FF2B5EF4-FFF2-40B4-BE49-F238E27FC236}">
                <a16:creationId xmlns:a16="http://schemas.microsoft.com/office/drawing/2014/main" id="{7B0FE2EB-DCE3-ABB0-7283-5200C5C35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6168" y="5832359"/>
            <a:ext cx="791442" cy="791442"/>
          </a:xfrm>
          <a:prstGeom prst="rect">
            <a:avLst/>
          </a:prstGeom>
        </p:spPr>
      </p:pic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82F10722-FD54-60FD-F38C-9E89480034C7}"/>
              </a:ext>
            </a:extLst>
          </p:cNvPr>
          <p:cNvSpPr/>
          <p:nvPr/>
        </p:nvSpPr>
        <p:spPr>
          <a:xfrm rot="19137128">
            <a:off x="11479088" y="6070242"/>
            <a:ext cx="443761" cy="553559"/>
          </a:xfrm>
          <a:prstGeom prst="roundRect">
            <a:avLst/>
          </a:prstGeom>
          <a:blipFill>
            <a:blip r:embed="rId10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1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3DD4C6B-FE8B-B362-0D9A-5A44667A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SISÄLLYS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B0C3FF0-8C3E-4A66-9D28-2D30BC0A6B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8180" y="1393159"/>
            <a:ext cx="5453820" cy="4682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fi-FI" sz="1800" b="1" dirty="0">
                <a:solidFill>
                  <a:schemeClr val="tx1"/>
                </a:solidFill>
                <a:hlinkClick r:id="rId2" action="ppaction://hlinksldjump"/>
              </a:rPr>
              <a:t>INTRO</a:t>
            </a:r>
            <a:endParaRPr lang="fi-FI" sz="18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fi-FI" sz="1800" b="1" dirty="0">
                <a:solidFill>
                  <a:schemeClr val="tx1"/>
                </a:solidFill>
                <a:hlinkClick r:id="rId3" action="ppaction://hlinksldjump"/>
              </a:rPr>
              <a:t>TURVALLINEN TOIMINTAYMPÄRISTÖ</a:t>
            </a:r>
            <a:endParaRPr lang="fi-FI" sz="18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fi-FI" sz="1800" b="1" dirty="0">
                <a:solidFill>
                  <a:schemeClr val="tx1"/>
                </a:solidFill>
                <a:hlinkClick r:id="rId4" action="ppaction://hlinksldjump"/>
              </a:rPr>
              <a:t>YHDENVERTAISUUS JA TASA-ARVO</a:t>
            </a:r>
            <a:endParaRPr lang="fi-FI" sz="18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sz="1800" b="1" dirty="0">
                <a:solidFill>
                  <a:srgbClr val="00206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TOIMINTAOHJEET KIUSAAMISEEN JA SEKSUAALISEEN HÄIRINTÄÄN TAI SEKSUAALIRIKOKSIIN LIITTYVISSÄ TAPAUKSISSA</a:t>
            </a:r>
            <a:endParaRPr lang="fi-FI" sz="1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fi-FI" sz="1800" b="1" dirty="0">
                <a:hlinkClick r:id="rId6" action="ppaction://hlinksldjump"/>
              </a:rPr>
              <a:t>VASTUULLISUUSTEEMA PESÄPALLOLIITOSSA</a:t>
            </a:r>
            <a:endParaRPr lang="fi-FI" sz="1800" b="1" dirty="0"/>
          </a:p>
          <a:p>
            <a:pPr marL="342900" indent="-342900">
              <a:buAutoNum type="arabicPeriod"/>
            </a:pPr>
            <a:r>
              <a:rPr lang="fi-FI" sz="1800" b="1" dirty="0">
                <a:hlinkClick r:id="rId7" action="ppaction://hlinksldjump"/>
              </a:rPr>
              <a:t>LÄHTEET</a:t>
            </a:r>
            <a:endParaRPr lang="fi-FI" sz="1800" b="1" dirty="0"/>
          </a:p>
          <a:p>
            <a:pPr marL="342900" indent="-342900">
              <a:buAutoNum type="arabicPeriod"/>
            </a:pPr>
            <a:endParaRPr lang="fi-FI" sz="1800" b="1" dirty="0">
              <a:solidFill>
                <a:srgbClr val="404040"/>
              </a:solidFill>
            </a:endParaRPr>
          </a:p>
          <a:p>
            <a:r>
              <a:rPr lang="fi-FI" sz="1200" b="1" i="1" dirty="0">
                <a:solidFill>
                  <a:srgbClr val="404040"/>
                </a:solidFill>
                <a:ea typeface="Verdana"/>
                <a:hlinkClick r:id="rId8"/>
              </a:rPr>
              <a:t>Vastuullisuusohjelman videot soittolistana</a:t>
            </a:r>
            <a:endParaRPr lang="fi-FI" sz="1200" b="1" i="1">
              <a:solidFill>
                <a:srgbClr val="404040"/>
              </a:solidFill>
            </a:endParaRPr>
          </a:p>
          <a:p>
            <a:r>
              <a:rPr lang="fi-FI" sz="1200" b="1" i="1" dirty="0">
                <a:solidFill>
                  <a:srgbClr val="404040"/>
                </a:solidFill>
                <a:ea typeface="Verdana"/>
                <a:hlinkClick r:id="rId9"/>
              </a:rPr>
              <a:t>Vastuullisuusohjelma verkkokurssi (15-20min)</a:t>
            </a:r>
            <a:endParaRPr lang="fi-FI" sz="1200" b="1" i="1" dirty="0">
              <a:solidFill>
                <a:srgbClr val="404040"/>
              </a:solidFill>
            </a:endParaRPr>
          </a:p>
          <a:p>
            <a:endParaRPr lang="fi-FI" sz="2000" b="1" dirty="0">
              <a:solidFill>
                <a:schemeClr val="tx1"/>
              </a:solidFill>
            </a:endParaRPr>
          </a:p>
        </p:txBody>
      </p:sp>
      <p:pic>
        <p:nvPicPr>
          <p:cNvPr id="3" name="Kuva 2" descr="Koti ääriviiva">
            <a:extLst>
              <a:ext uri="{FF2B5EF4-FFF2-40B4-BE49-F238E27FC236}">
                <a16:creationId xmlns:a16="http://schemas.microsoft.com/office/drawing/2014/main" id="{D2E17C69-68A1-2A97-E204-A715D9CE5F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4661" y="5069120"/>
            <a:ext cx="791442" cy="791442"/>
          </a:xfrm>
          <a:prstGeom prst="rect">
            <a:avLst/>
          </a:prstGeom>
        </p:spPr>
      </p:pic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2B52337F-0308-46FB-66BA-B9A0485E13B2}"/>
              </a:ext>
            </a:extLst>
          </p:cNvPr>
          <p:cNvSpPr/>
          <p:nvPr/>
        </p:nvSpPr>
        <p:spPr>
          <a:xfrm rot="19137128">
            <a:off x="7549007" y="5306063"/>
            <a:ext cx="443761" cy="553559"/>
          </a:xfrm>
          <a:prstGeom prst="roundRect">
            <a:avLst/>
          </a:prstGeom>
          <a:blipFill>
            <a:blip r:embed="rId12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3666C61-DA21-0B6B-DBE2-C60C44CF4E87}"/>
              </a:ext>
            </a:extLst>
          </p:cNvPr>
          <p:cNvSpPr txBox="1"/>
          <p:nvPr/>
        </p:nvSpPr>
        <p:spPr>
          <a:xfrm>
            <a:off x="8119980" y="5424164"/>
            <a:ext cx="381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/>
              <a:t>Klikkaamalla koti-symbolia palaat aina tälle sivulle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CCDDE401-EA3D-E886-FE3F-E4CF4A494DF0}"/>
              </a:ext>
            </a:extLst>
          </p:cNvPr>
          <p:cNvSpPr/>
          <p:nvPr/>
        </p:nvSpPr>
        <p:spPr>
          <a:xfrm rot="19137128">
            <a:off x="7806592" y="1403543"/>
            <a:ext cx="338141" cy="444947"/>
          </a:xfrm>
          <a:prstGeom prst="roundRect">
            <a:avLst/>
          </a:prstGeom>
          <a:blipFill>
            <a:blip r:embed="rId12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9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5E1C3213-4DA0-86B3-78D5-258A9CB0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10" y="-172820"/>
            <a:ext cx="10708958" cy="1260039"/>
          </a:xfrm>
        </p:spPr>
        <p:txBody>
          <a:bodyPr/>
          <a:lstStyle/>
          <a:p>
            <a:r>
              <a:rPr lang="fi-FI" dirty="0"/>
              <a:t>1. INTRO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928D9B-D172-018F-A041-957BEBCD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608370A-2412-4745-B600-C478B229E67F}" type="slidenum"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Kuva 13" descr="Koti ääriviiva">
            <a:hlinkClick r:id="rId3" action="ppaction://hlinksldjump"/>
            <a:extLst>
              <a:ext uri="{FF2B5EF4-FFF2-40B4-BE49-F238E27FC236}">
                <a16:creationId xmlns:a16="http://schemas.microsoft.com/office/drawing/2014/main" id="{B5475CD9-C67D-32BF-57A2-E48908EF8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700" y="-24931"/>
            <a:ext cx="791442" cy="791442"/>
          </a:xfrm>
          <a:prstGeom prst="rect">
            <a:avLst/>
          </a:prstGeom>
        </p:spPr>
      </p:pic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0B07DDCD-706E-73EF-7C40-8B0D310E599B}"/>
              </a:ext>
            </a:extLst>
          </p:cNvPr>
          <p:cNvSpPr/>
          <p:nvPr/>
        </p:nvSpPr>
        <p:spPr>
          <a:xfrm rot="19137128">
            <a:off x="10667620" y="212952"/>
            <a:ext cx="443761" cy="553559"/>
          </a:xfrm>
          <a:prstGeom prst="roundRect">
            <a:avLst/>
          </a:prstGeom>
          <a:blipFill>
            <a:blip r:embed="rId6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Online-media 5" title="Pesäpalloliiton vastuullisuusvideot: johdanto">
            <a:hlinkClick r:id="" action="ppaction://media"/>
            <a:extLst>
              <a:ext uri="{FF2B5EF4-FFF2-40B4-BE49-F238E27FC236}">
                <a16:creationId xmlns:a16="http://schemas.microsoft.com/office/drawing/2014/main" id="{7637AF15-0E55-CBDE-BAEF-94969F2966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642587" y="907168"/>
            <a:ext cx="10468794" cy="59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00AE466-5C0E-34D7-DD42-9356C41C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6" y="1229336"/>
            <a:ext cx="6429153" cy="779605"/>
          </a:xfrm>
        </p:spPr>
        <p:txBody>
          <a:bodyPr/>
          <a:lstStyle/>
          <a:p>
            <a:r>
              <a:rPr lang="fi-FI"/>
              <a:t>Missio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8E4EE1-6571-8B50-4859-869F7B73C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774" y="158307"/>
            <a:ext cx="11287432" cy="1160391"/>
          </a:xfrm>
        </p:spPr>
        <p:txBody>
          <a:bodyPr/>
          <a:lstStyle/>
          <a:p>
            <a:r>
              <a:rPr lang="fi-FI" dirty="0"/>
              <a:t>2 TURVALLINEN TOIMINTAYMPÄRISTÖ</a:t>
            </a:r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48CA6394-B911-3E32-D224-A2B32B857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774093"/>
              </p:ext>
            </p:extLst>
          </p:nvPr>
        </p:nvGraphicFramePr>
        <p:xfrm>
          <a:off x="0" y="1486311"/>
          <a:ext cx="12192000" cy="454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A231142F-619D-8E04-F197-010A0EA0B122}"/>
              </a:ext>
            </a:extLst>
          </p:cNvPr>
          <p:cNvSpPr/>
          <p:nvPr/>
        </p:nvSpPr>
        <p:spPr>
          <a:xfrm rot="19137128">
            <a:off x="11352614" y="6106570"/>
            <a:ext cx="443761" cy="553559"/>
          </a:xfrm>
          <a:prstGeom prst="roundRect">
            <a:avLst/>
          </a:prstGeom>
          <a:blipFill>
            <a:blip r:embed="rId7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Kuva 1" descr="Koti ääriviiva">
            <a:hlinkClick r:id="rId9" action="ppaction://hlinksldjump"/>
            <a:extLst>
              <a:ext uri="{FF2B5EF4-FFF2-40B4-BE49-F238E27FC236}">
                <a16:creationId xmlns:a16="http://schemas.microsoft.com/office/drawing/2014/main" id="{4C19B6E5-6249-F5E9-294E-66933F0FF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09694" y="5868687"/>
            <a:ext cx="791442" cy="7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2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518721E-D8BB-1A48-05E2-3D296C97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608370A-2412-4745-B600-C478B229E67F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EE98CFAD-AA76-F91D-EB25-1F9A383A93A0}"/>
              </a:ext>
            </a:extLst>
          </p:cNvPr>
          <p:cNvSpPr/>
          <p:nvPr/>
        </p:nvSpPr>
        <p:spPr>
          <a:xfrm rot="19137128">
            <a:off x="11201928" y="5725128"/>
            <a:ext cx="443761" cy="553559"/>
          </a:xfrm>
          <a:prstGeom prst="roundRect">
            <a:avLst/>
          </a:prstGeom>
          <a:blipFill>
            <a:blip r:embed="rId3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Kuva 9" descr="Koti ääriviiva">
            <a:hlinkClick r:id="rId5" action="ppaction://hlinksldjump"/>
            <a:extLst>
              <a:ext uri="{FF2B5EF4-FFF2-40B4-BE49-F238E27FC236}">
                <a16:creationId xmlns:a16="http://schemas.microsoft.com/office/drawing/2014/main" id="{FA9F4A8C-6626-40EE-F52B-6B1416D9B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0198" y="5437019"/>
            <a:ext cx="791442" cy="791442"/>
          </a:xfrm>
          <a:prstGeom prst="rect">
            <a:avLst/>
          </a:prstGeom>
        </p:spPr>
      </p:pic>
      <p:pic>
        <p:nvPicPr>
          <p:cNvPr id="2" name="Online-media 1" title="Pesäpalloliiton vastuullisuusvideot: turvallinen toimintaympäristö">
            <a:hlinkClick r:id="" action="ppaction://media"/>
            <a:extLst>
              <a:ext uri="{FF2B5EF4-FFF2-40B4-BE49-F238E27FC236}">
                <a16:creationId xmlns:a16="http://schemas.microsoft.com/office/drawing/2014/main" id="{DC37F5F5-1092-23D2-5D80-B1DE40C3A3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67788" y="611174"/>
            <a:ext cx="9982410" cy="56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00AE466-5C0E-34D7-DD42-9356C41C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6" y="1229336"/>
            <a:ext cx="6429153" cy="779605"/>
          </a:xfrm>
        </p:spPr>
        <p:txBody>
          <a:bodyPr/>
          <a:lstStyle/>
          <a:p>
            <a:r>
              <a:rPr lang="fi-FI"/>
              <a:t>Missio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8E4EE1-6571-8B50-4859-869F7B73C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1102" y="188787"/>
            <a:ext cx="10137458" cy="1160391"/>
          </a:xfrm>
        </p:spPr>
        <p:txBody>
          <a:bodyPr/>
          <a:lstStyle/>
          <a:p>
            <a:r>
              <a:rPr lang="fi-FI" dirty="0"/>
              <a:t>3 YHDENVERTAISUUS JA TASA-ARVO</a:t>
            </a:r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48CA6394-B911-3E32-D224-A2B32B857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117443"/>
              </p:ext>
            </p:extLst>
          </p:nvPr>
        </p:nvGraphicFramePr>
        <p:xfrm>
          <a:off x="0" y="1482078"/>
          <a:ext cx="12192000" cy="454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uva 1" descr="Koti ääriviiva">
            <a:hlinkClick r:id="rId7" action="ppaction://hlinksldjump"/>
            <a:extLst>
              <a:ext uri="{FF2B5EF4-FFF2-40B4-BE49-F238E27FC236}">
                <a16:creationId xmlns:a16="http://schemas.microsoft.com/office/drawing/2014/main" id="{2BB244A1-219F-B733-3C16-4A00CB87C5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7259" y="5927672"/>
            <a:ext cx="791442" cy="791442"/>
          </a:xfrm>
          <a:prstGeom prst="rect">
            <a:avLst/>
          </a:prstGeom>
        </p:spPr>
      </p:pic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64D46229-D719-D65C-29E4-874F273B3169}"/>
              </a:ext>
            </a:extLst>
          </p:cNvPr>
          <p:cNvSpPr/>
          <p:nvPr/>
        </p:nvSpPr>
        <p:spPr>
          <a:xfrm rot="19137128">
            <a:off x="11503362" y="6115654"/>
            <a:ext cx="443761" cy="553559"/>
          </a:xfrm>
          <a:prstGeom prst="roundRect">
            <a:avLst/>
          </a:prstGeom>
          <a:blipFill>
            <a:blip r:embed="rId10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C09AD8-B9CF-BBF1-CE4E-4A30B6F3E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608370A-2412-4745-B600-C478B229E67F}" type="slidenum"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Kuva 7" descr="Koti ääriviiva">
            <a:hlinkClick r:id="rId3" action="ppaction://hlinksldjump"/>
            <a:extLst>
              <a:ext uri="{FF2B5EF4-FFF2-40B4-BE49-F238E27FC236}">
                <a16:creationId xmlns:a16="http://schemas.microsoft.com/office/drawing/2014/main" id="{693D0F55-BF42-FBA6-81EB-6B9C7CF28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610" y="5511598"/>
            <a:ext cx="791442" cy="791442"/>
          </a:xfrm>
          <a:prstGeom prst="rect">
            <a:avLst/>
          </a:prstGeom>
        </p:spPr>
      </p:pic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C36E0E6-45D2-D638-7349-982684D8ED08}"/>
              </a:ext>
            </a:extLst>
          </p:cNvPr>
          <p:cNvSpPr/>
          <p:nvPr/>
        </p:nvSpPr>
        <p:spPr>
          <a:xfrm rot="19137128">
            <a:off x="998755" y="5811643"/>
            <a:ext cx="443761" cy="553559"/>
          </a:xfrm>
          <a:prstGeom prst="roundRect">
            <a:avLst/>
          </a:prstGeom>
          <a:blipFill>
            <a:blip r:embed="rId6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Online-media 1" title="Pesäpalloliiton vastuullisuusvideot: yhdenvertaisuus ja tasa-arvo">
            <a:hlinkClick r:id="" action="ppaction://media"/>
            <a:extLst>
              <a:ext uri="{FF2B5EF4-FFF2-40B4-BE49-F238E27FC236}">
                <a16:creationId xmlns:a16="http://schemas.microsoft.com/office/drawing/2014/main" id="{728948D0-3674-75ED-6E60-B4965A2B04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569728" y="496697"/>
            <a:ext cx="10489185" cy="59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1">
            <a:extLst>
              <a:ext uri="{FF2B5EF4-FFF2-40B4-BE49-F238E27FC236}">
                <a16:creationId xmlns:a16="http://schemas.microsoft.com/office/drawing/2014/main" id="{01072DCD-8CC4-3EA6-303A-BB1021312D88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6347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648000" indent="-144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"/>
              </a:spcAft>
              <a:buClr>
                <a:srgbClr val="063479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432000" indent="-21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200" b="1" kern="1200" dirty="0">
                <a:solidFill>
                  <a:schemeClr val="bg1"/>
                </a:solidFill>
                <a:latin typeface="Verdana" panose="020B0604030504040204" pitchFamily="34" charset="0"/>
                <a:cs typeface="+mj-cs"/>
              </a:rPr>
              <a:t>4 TOIMINTAOHJEET KIUSAAMISEEN JA SEKSUAALISEEN HÄIRINTÄÄN TAI SEKSUAALIRIKOKSIIN LIITTYVISSÄ TAPAUKSISSA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8133CD-9914-AB24-A91E-757ECDE2E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9608370A-2412-4745-B600-C478B229E67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Kuva 10" descr="Koti ääriviiva">
            <a:hlinkClick r:id="rId3" action="ppaction://hlinksldjump"/>
            <a:extLst>
              <a:ext uri="{FF2B5EF4-FFF2-40B4-BE49-F238E27FC236}">
                <a16:creationId xmlns:a16="http://schemas.microsoft.com/office/drawing/2014/main" id="{4B0FB154-65F1-34A9-45D1-4104389B9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811" y="5124783"/>
            <a:ext cx="791442" cy="791442"/>
          </a:xfrm>
          <a:prstGeom prst="rect">
            <a:avLst/>
          </a:prstGeom>
        </p:spPr>
      </p:pic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1B99F208-5E6D-052A-B92E-368E68F5FD73}"/>
              </a:ext>
            </a:extLst>
          </p:cNvPr>
          <p:cNvSpPr/>
          <p:nvPr/>
        </p:nvSpPr>
        <p:spPr>
          <a:xfrm rot="19137128">
            <a:off x="977022" y="5362666"/>
            <a:ext cx="443761" cy="553559"/>
          </a:xfrm>
          <a:prstGeom prst="roundRect">
            <a:avLst/>
          </a:prstGeom>
          <a:blipFill>
            <a:blip r:embed="rId6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Online-media 1" title="Pesäpalloliiton vastuullisuusvideot: toimintaohjeet">
            <a:hlinkClick r:id="" action="ppaction://media"/>
            <a:extLst>
              <a:ext uri="{FF2B5EF4-FFF2-40B4-BE49-F238E27FC236}">
                <a16:creationId xmlns:a16="http://schemas.microsoft.com/office/drawing/2014/main" id="{55CFB175-F74B-2A0D-8EF1-34287BE7D35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547995" y="1458912"/>
            <a:ext cx="9563386" cy="53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E570024-052F-2C24-18F0-F99D8547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64" y="781119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kern="1200" dirty="0">
                <a:solidFill>
                  <a:schemeClr val="bg1"/>
                </a:solidFill>
                <a:cs typeface="+mj-cs"/>
              </a:rPr>
              <a:t>5 VASTUULLISUUSTEEMA PESÄPALLOLIITOSSA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Kuva 7" descr="Koti ääriviiva">
            <a:hlinkClick r:id="rId3" action="ppaction://hlinksldjump"/>
            <a:extLst>
              <a:ext uri="{FF2B5EF4-FFF2-40B4-BE49-F238E27FC236}">
                <a16:creationId xmlns:a16="http://schemas.microsoft.com/office/drawing/2014/main" id="{446F1208-5D88-776F-33A0-711F1DA68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900" y="5038682"/>
            <a:ext cx="791442" cy="791442"/>
          </a:xfrm>
          <a:prstGeom prst="rect">
            <a:avLst/>
          </a:prstGeom>
        </p:spPr>
      </p:pic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014AE5D-06F2-4F08-3472-D8E6F0045298}"/>
              </a:ext>
            </a:extLst>
          </p:cNvPr>
          <p:cNvSpPr/>
          <p:nvPr/>
        </p:nvSpPr>
        <p:spPr>
          <a:xfrm rot="19137128">
            <a:off x="1522820" y="5276565"/>
            <a:ext cx="443761" cy="553559"/>
          </a:xfrm>
          <a:prstGeom prst="roundRect">
            <a:avLst/>
          </a:prstGeom>
          <a:blipFill>
            <a:blip r:embed="rId6">
              <a:alphaModFix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34" b="89735" l="16667" r="88056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Online-media 1" title="Pesäpalloliiton vastuullisuusvideot: tekstareita kentältä">
            <a:hlinkClick r:id="" action="ppaction://media"/>
            <a:extLst>
              <a:ext uri="{FF2B5EF4-FFF2-40B4-BE49-F238E27FC236}">
                <a16:creationId xmlns:a16="http://schemas.microsoft.com/office/drawing/2014/main" id="{3C7617D0-3CD6-F026-C634-56B6EDADB4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074796" y="1774904"/>
            <a:ext cx="9003671" cy="50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säpalloliitto">
  <a:themeElements>
    <a:clrScheme name="Pesäpalloliitto">
      <a:dk1>
        <a:srgbClr val="252525"/>
      </a:dk1>
      <a:lt1>
        <a:srgbClr val="FFFFFF"/>
      </a:lt1>
      <a:dk2>
        <a:srgbClr val="063479"/>
      </a:dk2>
      <a:lt2>
        <a:srgbClr val="8AE2FE"/>
      </a:lt2>
      <a:accent1>
        <a:srgbClr val="262626"/>
      </a:accent1>
      <a:accent2>
        <a:srgbClr val="404040"/>
      </a:accent2>
      <a:accent3>
        <a:srgbClr val="A7A9AC"/>
      </a:accent3>
      <a:accent4>
        <a:srgbClr val="D1D3D3"/>
      </a:accent4>
      <a:accent5>
        <a:srgbClr val="063479"/>
      </a:accent5>
      <a:accent6>
        <a:srgbClr val="063479"/>
      </a:accent6>
      <a:hlink>
        <a:srgbClr val="233A75"/>
      </a:hlink>
      <a:folHlink>
        <a:srgbClr val="8AE2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säpalloliitto + pesisalue ">
  <a:themeElements>
    <a:clrScheme name="Pesäpalloliitto">
      <a:dk1>
        <a:srgbClr val="252525"/>
      </a:dk1>
      <a:lt1>
        <a:srgbClr val="FFFFFF"/>
      </a:lt1>
      <a:dk2>
        <a:srgbClr val="063479"/>
      </a:dk2>
      <a:lt2>
        <a:srgbClr val="8AE2FE"/>
      </a:lt2>
      <a:accent1>
        <a:srgbClr val="262626"/>
      </a:accent1>
      <a:accent2>
        <a:srgbClr val="404040"/>
      </a:accent2>
      <a:accent3>
        <a:srgbClr val="A7A9AC"/>
      </a:accent3>
      <a:accent4>
        <a:srgbClr val="D1D3D3"/>
      </a:accent4>
      <a:accent5>
        <a:srgbClr val="063479"/>
      </a:accent5>
      <a:accent6>
        <a:srgbClr val="063479"/>
      </a:accent6>
      <a:hlink>
        <a:srgbClr val="233A75"/>
      </a:hlink>
      <a:folHlink>
        <a:srgbClr val="8AE2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30AB9E976C104080E9267D1F817013" ma:contentTypeVersion="6" ma:contentTypeDescription="Luo uusi asiakirja." ma:contentTypeScope="" ma:versionID="6a9a151123fcf4b9114922383cc6370c">
  <xsd:schema xmlns:xsd="http://www.w3.org/2001/XMLSchema" xmlns:xs="http://www.w3.org/2001/XMLSchema" xmlns:p="http://schemas.microsoft.com/office/2006/metadata/properties" xmlns:ns2="00bc2b41-cfc4-4f1c-8568-664de01667bf" xmlns:ns3="11ce743e-a7c1-4b6f-aa7e-1bdb92a1a172" targetNamespace="http://schemas.microsoft.com/office/2006/metadata/properties" ma:root="true" ma:fieldsID="00b238e2cb29c69418ee7ae672248d79" ns2:_="" ns3:_="">
    <xsd:import namespace="00bc2b41-cfc4-4f1c-8568-664de01667bf"/>
    <xsd:import namespace="11ce743e-a7c1-4b6f-aa7e-1bdb92a1a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c2b41-cfc4-4f1c-8568-664de0166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e743e-a7c1-4b6f-aa7e-1bdb92a1a17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ce743e-a7c1-4b6f-aa7e-1bdb92a1a172">
      <UserInfo>
        <DisplayName>Miika Rantatorikka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4E2B405-B776-4780-8009-7E16376A5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bc2b41-cfc4-4f1c-8568-664de01667bf"/>
    <ds:schemaRef ds:uri="11ce743e-a7c1-4b6f-aa7e-1bdb92a1a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609B52-2E30-4730-88BB-32DD500ACF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738B0-AA2F-412C-B463-9418B0E943AF}">
  <ds:schemaRefs>
    <ds:schemaRef ds:uri="http://schemas.openxmlformats.org/package/2006/metadata/core-properties"/>
    <ds:schemaRef ds:uri="00bc2b41-cfc4-4f1c-8568-664de01667bf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11ce743e-a7c1-4b6f-aa7e-1bdb92a1a172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9371</TotalTime>
  <Words>199</Words>
  <Application>Microsoft Office PowerPoint</Application>
  <PresentationFormat>Laajakuva</PresentationFormat>
  <Paragraphs>37</Paragraphs>
  <Slides>10</Slides>
  <Notes>0</Notes>
  <HiddenSlides>0</HiddenSlides>
  <MMClips>5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Pesäpalloliitto</vt:lpstr>
      <vt:lpstr>Pesäpalloliitto + pesisalue </vt:lpstr>
      <vt:lpstr>Suomen Pesäpalloliitto Ry</vt:lpstr>
      <vt:lpstr>SISÄLLYS</vt:lpstr>
      <vt:lpstr>1. INTRO</vt:lpstr>
      <vt:lpstr>Missio</vt:lpstr>
      <vt:lpstr>PowerPoint-esitys</vt:lpstr>
      <vt:lpstr>Missio</vt:lpstr>
      <vt:lpstr>PowerPoint-esitys</vt:lpstr>
      <vt:lpstr>PowerPoint-esitys</vt:lpstr>
      <vt:lpstr>5 VASTUULLISUUSTEEMA PESÄPALLOLIITOSSA </vt:lpstr>
      <vt:lpstr>6 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Jonne Kemppainen</dc:creator>
  <cp:lastModifiedBy>Perttu Hautala</cp:lastModifiedBy>
  <cp:revision>15</cp:revision>
  <dcterms:created xsi:type="dcterms:W3CDTF">2020-03-18T19:53:38Z</dcterms:created>
  <dcterms:modified xsi:type="dcterms:W3CDTF">2024-02-21T05:11:37Z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0x010100FC30AB9E976C104080E9267D1F817013</vt:lpwstr>
  </property>
</Properties>
</file>