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5" r:id="rId6"/>
    <p:sldId id="288" r:id="rId7"/>
    <p:sldId id="290" r:id="rId8"/>
    <p:sldId id="291" r:id="rId9"/>
    <p:sldId id="292" r:id="rId10"/>
    <p:sldId id="293" r:id="rId11"/>
  </p:sldIdLst>
  <p:sldSz cx="9144000" cy="6858000" type="screen4x3"/>
  <p:notesSz cx="6735763" cy="986631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le Pulkkinen" initials="VP" lastIdx="0" clrIdx="0">
    <p:extLst>
      <p:ext uri="{19B8F6BF-5375-455C-9EA6-DF929625EA0E}">
        <p15:presenceInfo xmlns:p15="http://schemas.microsoft.com/office/powerpoint/2012/main" userId="Ville Pulkki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9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2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B42D4-8B64-A240-A1F0-552170DD1B59}" type="datetimeFigureOut">
              <a:rPr lang="fi-FI" smtClean="0"/>
              <a:t>4.5.2017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273DC-2DB6-D04E-88A6-4ED5AA88C3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200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3E2B6-196C-C444-BB86-A36A826EBDFF}" type="datetimeFigureOut">
              <a:rPr lang="fi-FI" smtClean="0"/>
              <a:t>4.5.2017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B4620-0306-E746-8B1E-22627E92EE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5950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0D24-067D-1245-AB46-025B072839F5}" type="datetime1">
              <a:rPr lang="fi-FI" smtClean="0"/>
              <a:t>4.5.2017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pesis.fi • twitter.com/pesapallo • facebook.com/pesapallo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0601-95B5-8345-B5FE-3469E22735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491953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41BA-9349-0948-A50D-3E8F73862945}" type="datetime1">
              <a:rPr lang="fi-FI" smtClean="0"/>
              <a:t>4.5.2017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pesis.fi • twitter.com/pesapallo • facebook.com/pesapallo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0601-95B5-8345-B5FE-3469E22735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581813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1608-F77E-104C-8326-8FBD9B1DAFA7}" type="datetime1">
              <a:rPr lang="fi-FI" smtClean="0"/>
              <a:t>4.5.2017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pesis.fi • twitter.com/pesapallo • facebook.com/pesapallo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0601-95B5-8345-B5FE-3469E22735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525640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A675-EA9E-F24F-BDC8-BF577F314EB8}" type="datetime1">
              <a:rPr lang="fi-FI" smtClean="0"/>
              <a:t>4.5.2017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pesis.fi • twitter.com/pesapallo • facebook.com/pesapallo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0601-95B5-8345-B5FE-3469E22735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09102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2A2B-091D-214B-8C62-7AB093C5E334}" type="datetime1">
              <a:rPr lang="fi-FI" smtClean="0"/>
              <a:t>4.5.2017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pesis.fi • twitter.com/pesapallo • facebook.com/pesapallo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0601-95B5-8345-B5FE-3469E22735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580472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785-FDA6-5B45-96D6-1737343FB2A5}" type="datetime1">
              <a:rPr lang="fi-FI" smtClean="0"/>
              <a:t>4.5.2017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pesis.fi • twitter.com/pesapallo • facebook.com/pesapallo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0601-95B5-8345-B5FE-3469E22735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09535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D81A-61E5-6149-BA5F-A3E47A5AF0EC}" type="datetime1">
              <a:rPr lang="fi-FI" smtClean="0"/>
              <a:t>4.5.2017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pesis.fi • twitter.com/pesapallo • facebook.com/pesapallo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0601-95B5-8345-B5FE-3469E22735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543429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84C3-4BCB-684B-832B-26379514BAB3}" type="datetime1">
              <a:rPr lang="fi-FI" smtClean="0"/>
              <a:t>4.5.2017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pesis.fi • twitter.com/pesapallo • facebook.com/pesapallo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0601-95B5-8345-B5FE-3469E22735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207818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F31E-2E78-8B4C-9BB4-BDEB47466B90}" type="datetime1">
              <a:rPr lang="fi-FI" smtClean="0"/>
              <a:t>4.5.2017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pesis.fi • twitter.com/pesapallo • facebook.com/pesapallo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0601-95B5-8345-B5FE-3469E22735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631185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7981-3976-A84C-85F8-D69CFA952564}" type="datetime1">
              <a:rPr lang="fi-FI" smtClean="0"/>
              <a:t>4.5.2017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pesis.fi • twitter.com/pesapallo • facebook.com/pesapallo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0601-95B5-8345-B5FE-3469E22735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438130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8C6A-11F5-514A-BF8A-2FA03D1575C4}" type="datetime1">
              <a:rPr lang="fi-FI" smtClean="0"/>
              <a:t>4.5.2017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pesis.fi • twitter.com/pesapallo • facebook.com/pesapallo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0601-95B5-8345-B5FE-3469E22735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691435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6C4C0-8ED1-F747-A7AB-31174235336F}" type="datetime1">
              <a:rPr lang="fi-FI" smtClean="0"/>
              <a:t>4.5.2017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pesis.fi • twitter.com/pesapallo • facebook.com/pesapallo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50601-95B5-8345-B5FE-3469E22735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59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is.fi/kilpailu/lisenss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esapallo.lisenssikauppa.fi/list/" TargetMode="External"/><Relationship Id="rId4" Type="http://schemas.openxmlformats.org/officeDocument/2006/relationships/hyperlink" Target="https://pesapallo.lisenssikauppa.f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45493" y="257149"/>
            <a:ext cx="5655150" cy="1417044"/>
          </a:xfrm>
        </p:spPr>
        <p:txBody>
          <a:bodyPr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fi-FI" sz="5400" b="1" spc="-150" dirty="0">
                <a:solidFill>
                  <a:schemeClr val="tx2"/>
                </a:solidFill>
              </a:rPr>
              <a:t>Lisenssikausi 2017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45493" y="1217981"/>
            <a:ext cx="5163789" cy="2936853"/>
          </a:xfrm>
        </p:spPr>
        <p:txBody>
          <a:bodyPr>
            <a:normAutofit fontScale="92500"/>
          </a:bodyPr>
          <a:lstStyle/>
          <a:p>
            <a:pPr algn="l">
              <a:lnSpc>
                <a:spcPct val="90000"/>
              </a:lnSpc>
            </a:pPr>
            <a:r>
              <a:rPr lang="fi-FI" sz="2200" b="1" dirty="0"/>
              <a:t>Lisenssisivut</a:t>
            </a:r>
            <a:br>
              <a:rPr lang="fi-FI" sz="2400" b="1" dirty="0"/>
            </a:br>
            <a:r>
              <a:rPr lang="fi-FI" sz="1900" b="1" dirty="0">
                <a:hlinkClick r:id="rId3"/>
              </a:rPr>
              <a:t>www.pesis.fi/kilpailu/lisenssit</a:t>
            </a:r>
            <a:endParaRPr lang="fi-FI" sz="1900" b="1" dirty="0"/>
          </a:p>
          <a:p>
            <a:pPr algn="l">
              <a:lnSpc>
                <a:spcPct val="90000"/>
              </a:lnSpc>
            </a:pPr>
            <a:endParaRPr lang="fi-FI" sz="2400" spc="-150" dirty="0"/>
          </a:p>
          <a:p>
            <a:pPr algn="l">
              <a:lnSpc>
                <a:spcPct val="90000"/>
              </a:lnSpc>
            </a:pPr>
            <a:r>
              <a:rPr lang="fi-FI" sz="2200" b="1" dirty="0"/>
              <a:t>Lisenssien osto</a:t>
            </a:r>
            <a:r>
              <a:rPr lang="fi-FI" sz="2200" dirty="0"/>
              <a:t> </a:t>
            </a:r>
            <a:r>
              <a:rPr lang="fi-FI" sz="1900" b="1" dirty="0">
                <a:hlinkClick r:id="rId4"/>
              </a:rPr>
              <a:t>https://pesapallo.lisenssikauppa.fi</a:t>
            </a:r>
            <a:endParaRPr lang="fi-FI" sz="1900" b="1" dirty="0"/>
          </a:p>
          <a:p>
            <a:pPr algn="l">
              <a:lnSpc>
                <a:spcPct val="90000"/>
              </a:lnSpc>
            </a:pPr>
            <a:endParaRPr lang="fi-FI" sz="2400" dirty="0"/>
          </a:p>
          <a:p>
            <a:pPr algn="l">
              <a:lnSpc>
                <a:spcPct val="90000"/>
              </a:lnSpc>
            </a:pPr>
            <a:r>
              <a:rPr lang="fi-FI" sz="2200" b="1" dirty="0"/>
              <a:t>Seurakohtainen lisenssiluettelo seurojen käyttöön (tunnukset lisenssiyhteyshenkilöillä)</a:t>
            </a:r>
          </a:p>
          <a:p>
            <a:pPr algn="l">
              <a:lnSpc>
                <a:spcPct val="90000"/>
              </a:lnSpc>
            </a:pPr>
            <a:r>
              <a:rPr lang="fi-FI" sz="1900" b="1" dirty="0">
                <a:hlinkClick r:id="rId5"/>
              </a:rPr>
              <a:t>https://pesapallo.lisenssikauppa.fi/list/</a:t>
            </a:r>
            <a:r>
              <a:rPr lang="fi-FI" sz="1900" b="1" dirty="0"/>
              <a:t> </a:t>
            </a:r>
          </a:p>
          <a:p>
            <a:pPr algn="l">
              <a:lnSpc>
                <a:spcPct val="90000"/>
              </a:lnSpc>
            </a:pPr>
            <a:endParaRPr lang="fi-FI" spc="-150" dirty="0"/>
          </a:p>
          <a:p>
            <a:pPr algn="l">
              <a:lnSpc>
                <a:spcPct val="90000"/>
              </a:lnSpc>
            </a:pPr>
            <a:endParaRPr lang="fi-FI" spc="-150" dirty="0"/>
          </a:p>
          <a:p>
            <a:pPr algn="l">
              <a:lnSpc>
                <a:spcPct val="90000"/>
              </a:lnSpc>
            </a:pPr>
            <a:endParaRPr lang="fi-FI" spc="-150" dirty="0"/>
          </a:p>
          <a:p>
            <a:pPr algn="l">
              <a:lnSpc>
                <a:spcPct val="90000"/>
              </a:lnSpc>
            </a:pPr>
            <a:endParaRPr lang="fi-FI" spc="-15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57573" y="6016388"/>
            <a:ext cx="1007545" cy="365125"/>
          </a:xfrm>
        </p:spPr>
        <p:txBody>
          <a:bodyPr/>
          <a:lstStyle/>
          <a:p>
            <a:r>
              <a:rPr lang="fi-FI" dirty="0"/>
              <a:t>3.5.2017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665118" y="6016388"/>
            <a:ext cx="3978393" cy="365125"/>
          </a:xfrm>
        </p:spPr>
        <p:txBody>
          <a:bodyPr/>
          <a:lstStyle/>
          <a:p>
            <a:pPr algn="l"/>
            <a:r>
              <a:rPr lang="fi-FI" dirty="0"/>
              <a:t>Suomen Pesäpalloliitto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0601-95B5-8345-B5FE-3469E227357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57788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1"/>
            <a:ext cx="5041783" cy="192076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fi-FI" sz="3200" b="1" dirty="0"/>
              <a:t>Vaihe 1: </a:t>
            </a:r>
            <a:br>
              <a:rPr lang="fi-FI" sz="3200" b="1" dirty="0"/>
            </a:br>
            <a:r>
              <a:rPr lang="fi-FI" sz="3200" b="1" dirty="0"/>
              <a:t>Henkilöiden </a:t>
            </a:r>
            <a:br>
              <a:rPr lang="fi-FI" sz="3200" b="1" dirty="0"/>
            </a:br>
            <a:r>
              <a:rPr lang="fi-FI" sz="3200" b="1" dirty="0"/>
              <a:t>lisääminen laskulle</a:t>
            </a:r>
            <a:endParaRPr lang="fi-FI" sz="3200" b="1" spc="-150" dirty="0">
              <a:solidFill>
                <a:srgbClr val="1F497D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181" y="1938635"/>
            <a:ext cx="3905075" cy="4708525"/>
          </a:xfrm>
        </p:spPr>
        <p:txBody>
          <a:bodyPr>
            <a:normAutofit/>
          </a:bodyPr>
          <a:lstStyle/>
          <a:p>
            <a:r>
              <a:rPr lang="fi-FI" sz="1600" dirty="0"/>
              <a:t>Lisää ensimmäisen henkilön etunimi, sukunimi ja henkilötunnus (kaikki tiedot pakollisia)</a:t>
            </a:r>
          </a:p>
          <a:p>
            <a:endParaRPr lang="fi-FI" sz="1600" dirty="0"/>
          </a:p>
          <a:p>
            <a:pPr marL="0" indent="0">
              <a:buNone/>
            </a:pPr>
            <a:r>
              <a:rPr lang="fi-FI" sz="1600" dirty="0"/>
              <a:t>Henkilötunnus ja henkilön nimi ei täsmää?</a:t>
            </a:r>
          </a:p>
          <a:p>
            <a:r>
              <a:rPr lang="fi-FI" sz="1600" dirty="0"/>
              <a:t>Tarkista nimen kirjoitusasu (mikäli sukunimesi on vaihtunut ja järjestelmä ei hyväksy uutta, syötä edellinen sukunimesi)</a:t>
            </a:r>
          </a:p>
          <a:p>
            <a:r>
              <a:rPr lang="fi-FI" sz="1600" dirty="0"/>
              <a:t>Tarkista, että henkilötunnus on kyseisen henkilön</a:t>
            </a:r>
          </a:p>
          <a:p>
            <a:r>
              <a:rPr lang="fi-FI" sz="1600" dirty="0"/>
              <a:t>Tarkista pelaajalta/huoltajalta, että tiedot ovat oikein</a:t>
            </a:r>
          </a:p>
          <a:p>
            <a:r>
              <a:rPr lang="fi-FI" sz="1600" dirty="0"/>
              <a:t>Jos et pääse lomakkeella eteenpäin, ota yhteys Pesäpalloliittoon</a:t>
            </a:r>
          </a:p>
          <a:p>
            <a:endParaRPr lang="fi-FI" sz="2000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299907"/>
            <a:ext cx="1132652" cy="365125"/>
          </a:xfrm>
        </p:spPr>
        <p:txBody>
          <a:bodyPr/>
          <a:lstStyle/>
          <a:p>
            <a:fld id="{10D1A675-EA9E-F24F-BDC8-BF577F314EB8}" type="datetime1">
              <a:rPr lang="fi-FI" smtClean="0"/>
              <a:t>4.5.2017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120430" y="6299907"/>
            <a:ext cx="4007555" cy="365125"/>
          </a:xfrm>
        </p:spPr>
        <p:txBody>
          <a:bodyPr/>
          <a:lstStyle/>
          <a:p>
            <a:r>
              <a:rPr lang="fi-FI" dirty="0"/>
              <a:t> www.pesis.fi/kilpailu/lisenssit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792148" y="6299907"/>
            <a:ext cx="427096" cy="365125"/>
          </a:xfrm>
        </p:spPr>
        <p:txBody>
          <a:bodyPr/>
          <a:lstStyle/>
          <a:p>
            <a:fld id="{9FC50601-95B5-8345-B5FE-3469E227357C}" type="slidenum">
              <a:rPr lang="fi-FI" smtClean="0"/>
              <a:t>3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3"/>
          <a:srcRect b="10109"/>
          <a:stretch/>
        </p:blipFill>
        <p:spPr>
          <a:xfrm>
            <a:off x="4071312" y="0"/>
            <a:ext cx="5072688" cy="46059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607602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338636"/>
            <a:ext cx="7847901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fi-FI" b="1" dirty="0"/>
              <a:t>Vaihe 1: </a:t>
            </a:r>
            <a:br>
              <a:rPr lang="fi-FI" b="1" dirty="0"/>
            </a:br>
            <a:r>
              <a:rPr lang="fi-FI" b="1" dirty="0"/>
              <a:t>Henkilöiden lisääminen laskulle</a:t>
            </a:r>
            <a:endParaRPr lang="fi-FI" b="1" spc="-150" dirty="0">
              <a:solidFill>
                <a:srgbClr val="1F497D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4551" y="1999230"/>
            <a:ext cx="8399478" cy="4708525"/>
          </a:xfrm>
        </p:spPr>
        <p:txBody>
          <a:bodyPr>
            <a:normAutofit/>
          </a:bodyPr>
          <a:lstStyle/>
          <a:p>
            <a:r>
              <a:rPr lang="fi-FI" sz="1600" dirty="0"/>
              <a:t>Vihreällä painikkeella pääset lisäämään samalle laskulle useampia henkilöitä (ns. koontilasku)</a:t>
            </a:r>
          </a:p>
          <a:p>
            <a:r>
              <a:rPr lang="fi-FI" sz="1600" dirty="0"/>
              <a:t>Jos ostat vain yhden lisenssin, jatka lisenssien valintaan sinisellä painikkeella</a:t>
            </a:r>
          </a:p>
          <a:p>
            <a:r>
              <a:rPr lang="fi-FI" sz="1600" dirty="0"/>
              <a:t>Mikäli haluat poistaa henkilön, paina nimen vieressä olevaa rastia</a:t>
            </a:r>
          </a:p>
          <a:p>
            <a:pPr marL="0" indent="0">
              <a:buNone/>
            </a:pPr>
            <a:endParaRPr lang="fi-FI" sz="2000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299907"/>
            <a:ext cx="1132652" cy="365125"/>
          </a:xfrm>
        </p:spPr>
        <p:txBody>
          <a:bodyPr/>
          <a:lstStyle/>
          <a:p>
            <a:fld id="{10D1A675-EA9E-F24F-BDC8-BF577F314EB8}" type="datetime1">
              <a:rPr lang="fi-FI" smtClean="0"/>
              <a:t>4.5.2017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120430" y="6299907"/>
            <a:ext cx="4007555" cy="365125"/>
          </a:xfrm>
        </p:spPr>
        <p:txBody>
          <a:bodyPr/>
          <a:lstStyle/>
          <a:p>
            <a:r>
              <a:rPr lang="fi-FI" dirty="0"/>
              <a:t> www.pesis.fi/kilpailu/lisenssit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792148" y="6299907"/>
            <a:ext cx="427096" cy="365125"/>
          </a:xfrm>
        </p:spPr>
        <p:txBody>
          <a:bodyPr/>
          <a:lstStyle/>
          <a:p>
            <a:fld id="{9FC50601-95B5-8345-B5FE-3469E227357C}" type="slidenum">
              <a:rPr lang="fi-FI" smtClean="0"/>
              <a:t>4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51" y="3382013"/>
            <a:ext cx="69913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6182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74550" y="-32951"/>
            <a:ext cx="7847901" cy="72073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fi-FI" sz="3600" b="1" dirty="0"/>
              <a:t>Vaihe 2: Lisenssien valinta</a:t>
            </a:r>
            <a:endParaRPr lang="fi-FI" sz="3600" b="1" spc="-150" dirty="0">
              <a:solidFill>
                <a:srgbClr val="1F497D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489485"/>
            <a:ext cx="8399478" cy="4708525"/>
          </a:xfrm>
        </p:spPr>
        <p:txBody>
          <a:bodyPr>
            <a:normAutofit/>
          </a:bodyPr>
          <a:lstStyle/>
          <a:p>
            <a:r>
              <a:rPr lang="fi-FI" sz="1600" dirty="0"/>
              <a:t>Järjestelmä tarjoaa ne vaihtoehdot, jotka kyseisenä vuonna syntyneelle henkilölle voi ostaa</a:t>
            </a:r>
          </a:p>
          <a:p>
            <a:r>
              <a:rPr lang="fi-FI" sz="1600" dirty="0"/>
              <a:t>Klikkaamalla sinistä valitse-painiketta, saat näkyviin vakuutuksellisen/vakuutuksettoman vaihtoehdon sekä tarkemman kuvauksen kenelle lisenssi on tarkoitettu.</a:t>
            </a:r>
          </a:p>
          <a:p>
            <a:r>
              <a:rPr lang="fi-FI" sz="1600" dirty="0"/>
              <a:t>Vakuutuksen lisätiedot pääset lukemaan tuoteselosteesta, tutustuthan siihen huolella ennen ostoa</a:t>
            </a:r>
          </a:p>
          <a:p>
            <a:r>
              <a:rPr lang="fi-FI" sz="1600" dirty="0"/>
              <a:t>Mikäli valitset vakuutuksettoman vaihtoehdon lisenssissä jossa vakuutus on pakollinen, on pelaajan/huoltajan vastuulla, että hänellä voimassa oleva vakuutus (joka kattaa kyseisen toiminnan). Vakuutustietoja ei kysytä lisenssin ostossa. </a:t>
            </a:r>
          </a:p>
          <a:p>
            <a:r>
              <a:rPr lang="fi-FI" sz="1600" dirty="0"/>
              <a:t>Jokaiseen lisenssiin lisätään 0,50 € pankkipalvelumaksu </a:t>
            </a:r>
          </a:p>
          <a:p>
            <a:r>
              <a:rPr lang="fi-FI" sz="1600" dirty="0"/>
              <a:t>Alla esimerkki: </a:t>
            </a:r>
          </a:p>
          <a:p>
            <a:pPr marL="0" indent="0">
              <a:buNone/>
            </a:pPr>
            <a:endParaRPr lang="fi-FI" sz="2000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299907"/>
            <a:ext cx="1132652" cy="365125"/>
          </a:xfrm>
        </p:spPr>
        <p:txBody>
          <a:bodyPr/>
          <a:lstStyle/>
          <a:p>
            <a:fld id="{10D1A675-EA9E-F24F-BDC8-BF577F314EB8}" type="datetime1">
              <a:rPr lang="fi-FI" smtClean="0"/>
              <a:t>4.5.2017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120430" y="6299907"/>
            <a:ext cx="4007555" cy="365125"/>
          </a:xfrm>
        </p:spPr>
        <p:txBody>
          <a:bodyPr/>
          <a:lstStyle/>
          <a:p>
            <a:r>
              <a:rPr lang="fi-FI" dirty="0"/>
              <a:t> www.pesis.fi/kilpailu/lisenssit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792148" y="6299907"/>
            <a:ext cx="427096" cy="365125"/>
          </a:xfrm>
        </p:spPr>
        <p:txBody>
          <a:bodyPr/>
          <a:lstStyle/>
          <a:p>
            <a:fld id="{9FC50601-95B5-8345-B5FE-3469E227357C}" type="slidenum">
              <a:rPr lang="fi-FI" smtClean="0"/>
              <a:t>5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456" y="2944719"/>
            <a:ext cx="4832544" cy="205670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3035"/>
            <a:ext cx="4454958" cy="36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0408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456082"/>
            <a:ext cx="3983021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fi-FI" b="1" dirty="0"/>
              <a:t>Vaihe 3: Yhteystietojen tarkistaminen</a:t>
            </a:r>
            <a:endParaRPr lang="fi-FI" b="1" spc="-150" dirty="0">
              <a:solidFill>
                <a:srgbClr val="1F497D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181" y="2072859"/>
            <a:ext cx="3905075" cy="4708525"/>
          </a:xfrm>
        </p:spPr>
        <p:txBody>
          <a:bodyPr>
            <a:normAutofit/>
          </a:bodyPr>
          <a:lstStyle/>
          <a:p>
            <a:r>
              <a:rPr lang="fi-FI" sz="1600" dirty="0"/>
              <a:t>Tarkista, että yhteystiedot ovat oikeat tai muokkaa niitä tarvittaessa</a:t>
            </a:r>
            <a:br>
              <a:rPr lang="fi-FI" sz="1600" dirty="0"/>
            </a:br>
            <a:endParaRPr lang="fi-FI" sz="1600" dirty="0"/>
          </a:p>
          <a:p>
            <a:r>
              <a:rPr lang="fi-FI" sz="1600" dirty="0"/>
              <a:t>Valitse seura (mikäli pelaaja pelaa useammassa seurassa, valitse ylimmän pelattavan sarjatason seura)</a:t>
            </a:r>
            <a:br>
              <a:rPr lang="fi-FI" sz="1600" dirty="0"/>
            </a:br>
            <a:endParaRPr lang="fi-FI" sz="1600" dirty="0"/>
          </a:p>
          <a:p>
            <a:r>
              <a:rPr lang="fi-FI" sz="1600" dirty="0"/>
              <a:t>Tietojen tulee olla sen henkilön, kenelle lisenssi ostetaan (maksajan tiedot kysytään seuraavassa vaiheessa)</a:t>
            </a:r>
            <a:br>
              <a:rPr lang="fi-FI" sz="1600" dirty="0"/>
            </a:br>
            <a:endParaRPr lang="fi-FI" sz="1600" dirty="0"/>
          </a:p>
          <a:p>
            <a:r>
              <a:rPr lang="fi-FI" sz="1600" dirty="0"/>
              <a:t>Mikäli lapsella ei ole omaa sähköpostiosoitetta tai puhelinnumeroa, täytä tässä tapauksessa huoltajan puhelinnumero (ei seuran tai maksajan)</a:t>
            </a:r>
          </a:p>
          <a:p>
            <a:pPr marL="0" indent="0">
              <a:buNone/>
            </a:pPr>
            <a:endParaRPr lang="fi-FI" sz="2000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299907"/>
            <a:ext cx="1132652" cy="365125"/>
          </a:xfrm>
        </p:spPr>
        <p:txBody>
          <a:bodyPr/>
          <a:lstStyle/>
          <a:p>
            <a:fld id="{10D1A675-EA9E-F24F-BDC8-BF577F314EB8}" type="datetime1">
              <a:rPr lang="fi-FI" smtClean="0"/>
              <a:t>4.5.2017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120430" y="6299907"/>
            <a:ext cx="4007555" cy="365125"/>
          </a:xfrm>
        </p:spPr>
        <p:txBody>
          <a:bodyPr/>
          <a:lstStyle/>
          <a:p>
            <a:r>
              <a:rPr lang="fi-FI" dirty="0"/>
              <a:t> www.pesis.fi/kilpailu/lisenssit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792148" y="6299907"/>
            <a:ext cx="427096" cy="365125"/>
          </a:xfrm>
        </p:spPr>
        <p:txBody>
          <a:bodyPr/>
          <a:lstStyle/>
          <a:p>
            <a:fld id="{9FC50601-95B5-8345-B5FE-3469E227357C}" type="slidenum">
              <a:rPr lang="fi-FI" smtClean="0"/>
              <a:t>6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278" y="0"/>
            <a:ext cx="4639722" cy="484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463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69808" y="154078"/>
            <a:ext cx="3983021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fi-FI" b="1" dirty="0"/>
              <a:t>Vaihe 4: Maksajan tiedot</a:t>
            </a:r>
            <a:endParaRPr lang="fi-FI" b="1" spc="-150" dirty="0">
              <a:solidFill>
                <a:srgbClr val="1F497D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64607" y="1773944"/>
            <a:ext cx="3905075" cy="4708525"/>
          </a:xfrm>
        </p:spPr>
        <p:txBody>
          <a:bodyPr>
            <a:normAutofit/>
          </a:bodyPr>
          <a:lstStyle/>
          <a:p>
            <a:r>
              <a:rPr lang="fi-FI" sz="1600" dirty="0"/>
              <a:t>Valitse onko maksaja se henkilö, jolle lisenssi ostetaan vai joku muu</a:t>
            </a:r>
          </a:p>
          <a:p>
            <a:r>
              <a:rPr lang="fi-FI" sz="1600" dirty="0"/>
              <a:t>Kaikki tähdellä merkatut tiedot ovat pakollisia</a:t>
            </a:r>
          </a:p>
          <a:p>
            <a:r>
              <a:rPr lang="fi-FI" sz="1600" dirty="0"/>
              <a:t>Varmistathan että tiedot on oikein kirjoitettu, etenkin sähköpostiosoite, sillä siihen tulee ostotapahtuman vahvistusviesti</a:t>
            </a:r>
          </a:p>
          <a:p>
            <a:pPr marL="0" indent="0">
              <a:buNone/>
            </a:pPr>
            <a:endParaRPr lang="fi-FI" sz="2000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299907"/>
            <a:ext cx="1132652" cy="365125"/>
          </a:xfrm>
        </p:spPr>
        <p:txBody>
          <a:bodyPr/>
          <a:lstStyle/>
          <a:p>
            <a:fld id="{10D1A675-EA9E-F24F-BDC8-BF577F314EB8}" type="datetime1">
              <a:rPr lang="fi-FI" smtClean="0"/>
              <a:t>4.5.2017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120430" y="6299907"/>
            <a:ext cx="4007555" cy="365125"/>
          </a:xfrm>
        </p:spPr>
        <p:txBody>
          <a:bodyPr/>
          <a:lstStyle/>
          <a:p>
            <a:r>
              <a:rPr lang="fi-FI" dirty="0"/>
              <a:t> www.pesis.fi/kilpailu/lisenssit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792148" y="6299907"/>
            <a:ext cx="427096" cy="365125"/>
          </a:xfrm>
        </p:spPr>
        <p:txBody>
          <a:bodyPr/>
          <a:lstStyle/>
          <a:p>
            <a:fld id="{9FC50601-95B5-8345-B5FE-3469E227357C}" type="slidenum">
              <a:rPr lang="fi-FI" smtClean="0"/>
              <a:t>7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02018" cy="61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3039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38636"/>
            <a:ext cx="3846012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fi-FI" b="1" dirty="0"/>
              <a:t>Vaihe 5: Vahvistaminen</a:t>
            </a:r>
            <a:endParaRPr lang="fi-FI" b="1" spc="-150" dirty="0">
              <a:solidFill>
                <a:srgbClr val="1F497D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4551" y="1536509"/>
            <a:ext cx="3903166" cy="4708525"/>
          </a:xfrm>
        </p:spPr>
        <p:txBody>
          <a:bodyPr>
            <a:normAutofit/>
          </a:bodyPr>
          <a:lstStyle/>
          <a:p>
            <a:r>
              <a:rPr lang="fi-FI" sz="1600" dirty="0"/>
              <a:t>Tarkista, että kaikki syöttämäsi tiedot ovat oikein. Mikäli tietoja tarvitsee korjata, voit palata takaisin aina ensimmäiseen vaiheeseen saakka. Vahvistamisen jälkeen et pääse enää vaihtamaan ostettavia tuotteita</a:t>
            </a:r>
          </a:p>
          <a:p>
            <a:r>
              <a:rPr lang="fi-FI" sz="1600" dirty="0"/>
              <a:t>Seuraavassa vaiheessa maksu tulee suorittaa verkkopankkitunnuksilla (laskuvaihtoehtoa ei ole), joten varmistathan tässä vaiheessa että sinulla on verkkomaksutunnukset/avainlukulista lähelläsi</a:t>
            </a:r>
          </a:p>
          <a:p>
            <a:r>
              <a:rPr lang="fi-FI" sz="1600" dirty="0"/>
              <a:t>Maksajaksi valitulle henkilölle lähetetään sähköpostilinkki, jonka kautta pystyy maksamaan suorituksen </a:t>
            </a:r>
            <a:r>
              <a:rPr lang="fi-FI" sz="1600" b="1" dirty="0"/>
              <a:t>seuraavan tunnin </a:t>
            </a:r>
            <a:r>
              <a:rPr lang="fi-FI" sz="1600" dirty="0"/>
              <a:t>sisällä</a:t>
            </a:r>
          </a:p>
          <a:p>
            <a:r>
              <a:rPr lang="fi-FI" sz="1600" dirty="0"/>
              <a:t>Mikäli maksua ei suoriteta tunnin sisällä, tulee lisenssit ostaa kokonaan uudestaan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299907"/>
            <a:ext cx="1132652" cy="365125"/>
          </a:xfrm>
        </p:spPr>
        <p:txBody>
          <a:bodyPr/>
          <a:lstStyle/>
          <a:p>
            <a:fld id="{10D1A675-EA9E-F24F-BDC8-BF577F314EB8}" type="datetime1">
              <a:rPr lang="fi-FI" smtClean="0"/>
              <a:t>4.5.2017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120430" y="6299907"/>
            <a:ext cx="4007555" cy="365125"/>
          </a:xfrm>
        </p:spPr>
        <p:txBody>
          <a:bodyPr/>
          <a:lstStyle/>
          <a:p>
            <a:r>
              <a:rPr lang="fi-FI" dirty="0"/>
              <a:t> www.pesis.fi/kilpailu/lisenssit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792148" y="6299907"/>
            <a:ext cx="427096" cy="365125"/>
          </a:xfrm>
        </p:spPr>
        <p:txBody>
          <a:bodyPr/>
          <a:lstStyle/>
          <a:p>
            <a:fld id="{9FC50601-95B5-8345-B5FE-3469E227357C}" type="slidenum">
              <a:rPr lang="fi-FI" smtClean="0"/>
              <a:t>8</a:t>
            </a:fld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871" y="0"/>
            <a:ext cx="5007129" cy="423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5691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672B35E4795234B9E79353BBEC4D649" ma:contentTypeVersion="2" ma:contentTypeDescription="Luo uusi asiakirja." ma:contentTypeScope="" ma:versionID="93e80230c291e4a05d6ca23effbea1d0">
  <xsd:schema xmlns:xsd="http://www.w3.org/2001/XMLSchema" xmlns:xs="http://www.w3.org/2001/XMLSchema" xmlns:p="http://schemas.microsoft.com/office/2006/metadata/properties" xmlns:ns2="a7e8fcd9-6c83-4cea-a08f-fa7d5526c181" targetNamespace="http://schemas.microsoft.com/office/2006/metadata/properties" ma:root="true" ma:fieldsID="7eb0a75cd32cbf8b99b7ded25e0b4699" ns2:_="">
    <xsd:import namespace="a7e8fcd9-6c83-4cea-a08f-fa7d5526c18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e8fcd9-6c83-4cea-a08f-fa7d5526c1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A78DE9-453D-4C2B-AB20-12761F5C35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8A24AD-B29B-4575-9FF9-4DD2BC4F35A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7e8fcd9-6c83-4cea-a08f-fa7d5526c18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D48A9AB-2EB3-4BFC-B40C-759AAD72F3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e8fcd9-6c83-4cea-a08f-fa7d5526c1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8336</TotalTime>
  <Words>405</Words>
  <Application>Microsoft Office PowerPoint</Application>
  <PresentationFormat>Näytössä katseltava diaesitys (4:3)</PresentationFormat>
  <Paragraphs>63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Lisenssikausi 2017</vt:lpstr>
      <vt:lpstr>Vaihe 1:  Henkilöiden  lisääminen laskulle</vt:lpstr>
      <vt:lpstr>Vaihe 1:  Henkilöiden lisääminen laskulle</vt:lpstr>
      <vt:lpstr>Vaihe 2: Lisenssien valinta</vt:lpstr>
      <vt:lpstr>Vaihe 3: Yhteystietojen tarkistaminen</vt:lpstr>
      <vt:lpstr>Vaihe 4: Maksajan tiedot</vt:lpstr>
      <vt:lpstr>Vaihe 5: Vahvistaminen</vt:lpstr>
    </vt:vector>
  </TitlesOfParts>
  <Company>Pohjolan Mylly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Tapahtuma tai dokumentin nimi</dc:title>
  <dc:creator>Nina Kohonen</dc:creator>
  <cp:lastModifiedBy>Anriika Taunila</cp:lastModifiedBy>
  <cp:revision>143</cp:revision>
  <cp:lastPrinted>2017-04-19T10:03:42Z</cp:lastPrinted>
  <dcterms:created xsi:type="dcterms:W3CDTF">2012-12-18T12:41:59Z</dcterms:created>
  <dcterms:modified xsi:type="dcterms:W3CDTF">2017-05-04T09:07:32Z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0x0101005672B35E4795234B9E79353BBEC4D649</vt:lpwstr>
  </property>
</Properties>
</file>