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2" r:id="rId5"/>
  </p:sldMasterIdLst>
  <p:notesMasterIdLst>
    <p:notesMasterId r:id="rId13"/>
  </p:notesMasterIdLst>
  <p:handoutMasterIdLst>
    <p:handoutMasterId r:id="rId14"/>
  </p:handoutMasterIdLst>
  <p:sldIdLst>
    <p:sldId id="258" r:id="rId6"/>
    <p:sldId id="262" r:id="rId7"/>
    <p:sldId id="263" r:id="rId8"/>
    <p:sldId id="261" r:id="rId9"/>
    <p:sldId id="259" r:id="rId10"/>
    <p:sldId id="264" r:id="rId11"/>
    <p:sldId id="265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9"/>
    <a:srgbClr val="8AE2FE"/>
    <a:srgbClr val="EFFBFF"/>
    <a:srgbClr val="DDF7FF"/>
    <a:srgbClr val="E5E5E5"/>
    <a:srgbClr val="D9BE82"/>
    <a:srgbClr val="041F71"/>
    <a:srgbClr val="203894"/>
    <a:srgbClr val="2D4C83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454B1-B813-4CB5-BF76-3DE0609F280A}" v="1" dt="2023-11-29T07:49:5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9" autoAdjust="0"/>
    <p:restoredTop sz="97394" autoAdjust="0"/>
  </p:normalViewPr>
  <p:slideViewPr>
    <p:cSldViewPr snapToGrid="0">
      <p:cViewPr varScale="1">
        <p:scale>
          <a:sx n="51" d="100"/>
          <a:sy n="51" d="100"/>
        </p:scale>
        <p:origin x="6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notesViewPr>
    <p:cSldViewPr snapToGrid="0">
      <p:cViewPr varScale="1">
        <p:scale>
          <a:sx n="113" d="100"/>
          <a:sy n="113" d="100"/>
        </p:scale>
        <p:origin x="4470" y="84"/>
      </p:cViewPr>
      <p:guideLst/>
    </p:cSldViewPr>
  </p:notesViewPr>
  <p:gridSpacing cx="75609" cy="7560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na Tervonen" userId="7e4d3c58-6eb7-406c-ba37-4c8fb4f97fc1" providerId="ADAL" clId="{FE0454B1-B813-4CB5-BF76-3DE0609F280A}"/>
    <pc:docChg chg="modSld">
      <pc:chgData name="Joona Tervonen" userId="7e4d3c58-6eb7-406c-ba37-4c8fb4f97fc1" providerId="ADAL" clId="{FE0454B1-B813-4CB5-BF76-3DE0609F280A}" dt="2023-11-29T07:49:56.130" v="1" actId="1076"/>
      <pc:docMkLst>
        <pc:docMk/>
      </pc:docMkLst>
      <pc:sldChg chg="addSp modSp mod modAnim">
        <pc:chgData name="Joona Tervonen" userId="7e4d3c58-6eb7-406c-ba37-4c8fb4f97fc1" providerId="ADAL" clId="{FE0454B1-B813-4CB5-BF76-3DE0609F280A}" dt="2023-11-29T07:49:56.130" v="1" actId="1076"/>
        <pc:sldMkLst>
          <pc:docMk/>
          <pc:sldMk cId="3123714623" sldId="262"/>
        </pc:sldMkLst>
        <pc:picChg chg="add mod">
          <ac:chgData name="Joona Tervonen" userId="7e4d3c58-6eb7-406c-ba37-4c8fb4f97fc1" providerId="ADAL" clId="{FE0454B1-B813-4CB5-BF76-3DE0609F280A}" dt="2023-11-29T07:49:56.130" v="1" actId="1076"/>
          <ac:picMkLst>
            <pc:docMk/>
            <pc:sldMk cId="3123714623" sldId="262"/>
            <ac:picMk id="2" creationId="{1788CE1E-F317-FD5A-9B3D-78C3CDF9A4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E5DB99D-82A2-D271-966F-24F2C7DDD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865E4B3-DF6D-B0BC-DA9E-F4CA520BD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0DF4-7853-4ECF-91DB-E1A656B16A13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7E4C2-877C-D4EC-2775-E032C4240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D84B02-CB86-EF9E-71EE-7F43CE36B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FB2-F51C-4F76-ACB4-846EA015EE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4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7F0E6527-6A01-61B4-8FB9-8B21435BAE0B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0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79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74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1065BA-136B-52E7-AE55-79AF2498A3E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93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4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92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</p:spTree>
    <p:extLst>
      <p:ext uri="{BB962C8B-B14F-4D97-AF65-F5344CB8AC3E}">
        <p14:creationId xmlns:p14="http://schemas.microsoft.com/office/powerpoint/2010/main" val="234991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5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2036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4649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55207A7-ADAF-5E79-D7CD-274E93EED6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545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2633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92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865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353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70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11649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595083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055D3A-9020-C1A1-3B66-A99190D99E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F4130-9FE6-EBF2-5F22-C05A9D0A867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D1F9050-BA1A-2415-904F-43C15A5602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40263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799BE-098B-93C4-7C33-D261F1F8E8ED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0DE037-4C76-11FF-F9BD-DBC925BC96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073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601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26B44F-270B-CFF1-3654-6822D27C019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09F23C5-CCE6-D781-3626-2AEBE545B3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98614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901E3-20E2-DAF6-2361-46F3D878DF48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A69C8BC-779B-C8AD-BB4D-6F8A7DDB47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2215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154CE4-A22F-D506-C266-ACD1CD8AEAA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C6C4B02-F93D-CBD2-C060-97171DD66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426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D41C0B-FD18-2952-52EC-B32F99FE644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A6A7DBF-1C59-4E84-250A-0246B1E3BC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71255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F05DA9-05F7-23F2-D80E-51FF23DFA22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E1EC55E-EC1A-237C-3B84-D8B9DC605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10631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55F337-5DA1-CA6E-4E87-337F08EB12FA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57A84C5-5D44-ED36-D943-B6F9EE6411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9956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29BC40-C512-C6B9-4069-7A6979C3B83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3D888F-D5F3-3076-C8D9-3168BC8E34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74460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7CD8D8-0BD5-3FF4-0DD7-F55E99D67691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A6CCE91-D4E9-F804-514F-DDD12AE542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649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30F8C1-3C83-D7A0-58AB-D8A5E5BD591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EF0E49C-704B-A94D-AB61-517F1C1FAB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9927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A130EE-EA95-D5B5-73C9-F1A647F9531F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F735B9D-7BE5-5A75-A24C-6771B957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275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714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3E2F85-8DA1-4B67-657C-28043E6EA9D7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4ADD324B-AB63-E2F4-BC94-EF9252759C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354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AD9D91-AE9F-B5BD-F9CC-4EE2D4782AA0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1E7D3E9-8928-487A-A307-9484648C2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33658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477A17-E382-023B-0356-C9ECF61F93E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FCF633A-4082-A913-DA0C-B56FE455C7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239230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0ED7-4D6A-25B6-1C6A-0F1D264F292F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0D00848-7B08-D70C-19A4-2F89D59664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99817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B0478-A5F5-50CB-E7C1-B71130D2A81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497A19B-2FEA-852A-184F-10D3E06753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A1720-6F49-DE84-7929-0D332404C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100C8-ED7F-D168-66EE-D2BF37F371E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B87E576-21B9-C2A5-58BA-9ABC96B28C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71377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026532-B965-A4A0-B0AB-CEB68A988B19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624175A-6854-E9BF-5FF4-7B187347FC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83878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886EFC-D6B6-A8F9-AF0E-840B217DC225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B5C458-57C9-AF20-A937-AEC07F91FF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3275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F1A3C3-B2FD-F762-A16E-F2CF827DC1A4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EF78E0-A043-0FDE-9451-50432EC387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41938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8B6A-0403-D48A-0AD8-6CF1BF5D85A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03D0E93-8B24-3496-C15C-88D60025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9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83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E7FD2-B305-3640-A836-10161DE40A6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28B840-B440-7E32-D2E2-654B3B1B4E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02741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2712C-F668-EAAF-435A-20B6943A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Listauksen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nosto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5CEF8-5472-9A8C-1B0C-8ABE9523033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779C01F-E840-8342-AD78-25D34D3B84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50697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3092-41BE-6C68-BA44-58FEAA129B3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F3FB07B-89DD-3EF3-800A-726C690858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35708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0A52-3E9F-942E-760C-B61C9692486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AE1D56-C970-B66C-899D-7132C0028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2391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Nosto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0EF1-1EFB-5297-3624-1827FB0AFA2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EE80BB3-FFDC-5D21-3BCA-408B0C9C06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21305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4537B0-387A-CFFC-A64D-9B194852557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2E1E1A7-67CB-772E-9010-714AD66AF00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35462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7D835B-EACC-09A1-5BB4-1EB0B1B4BE6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EC80012-61E1-796C-DF79-7F518A981E7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591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CC1253-5354-2226-1037-322B2E847E9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A9775EB-799D-F9A4-BB63-EFE2322247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138252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1862A3-DDAC-53D4-42F7-C29511CD666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8CD068A-3AFA-0F5B-33AC-2F2C46AD54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67615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5A9A19-81B4-7018-47D5-3709F31B302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BDC7C7A-C3D0-E8B7-321E-03C5DA699E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8861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024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D6D812-A4A8-B62A-9E5F-111AE298435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C155B84A-F9FB-A1D4-1596-D6E96B758F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pesisalue</a:t>
            </a:r>
            <a:r>
              <a:rPr lang="en-GB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1355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06184B2-7FC9-AC4D-5805-47C454DD788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Suomen Pesäpalloliitto ry</a:t>
            </a:r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Leipäteksti</a:t>
            </a: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 err="1"/>
              <a:t>löslkgölskg</a:t>
            </a:r>
            <a:endParaRPr lang="en-US" dirty="0"/>
          </a:p>
          <a:p>
            <a:pPr lvl="2"/>
            <a:r>
              <a:rPr lang="en-US" dirty="0" err="1"/>
              <a:t>södlgksödlkg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672" r:id="rId8"/>
    <p:sldLayoutId id="2147483697" r:id="rId9"/>
    <p:sldLayoutId id="2147483673" r:id="rId10"/>
    <p:sldLayoutId id="2147483661" r:id="rId11"/>
    <p:sldLayoutId id="2147483720" r:id="rId12"/>
    <p:sldLayoutId id="2147483721" r:id="rId13"/>
    <p:sldLayoutId id="2147483662" r:id="rId14"/>
    <p:sldLayoutId id="2147483722" r:id="rId15"/>
    <p:sldLayoutId id="2147483723" r:id="rId16"/>
    <p:sldLayoutId id="2147483675" r:id="rId17"/>
    <p:sldLayoutId id="2147483677" r:id="rId18"/>
    <p:sldLayoutId id="2147483724" r:id="rId19"/>
    <p:sldLayoutId id="2147483762" r:id="rId20"/>
    <p:sldLayoutId id="2147483678" r:id="rId21"/>
    <p:sldLayoutId id="2147483725" r:id="rId22"/>
    <p:sldLayoutId id="2147483763" r:id="rId23"/>
    <p:sldLayoutId id="2147483674" r:id="rId24"/>
    <p:sldLayoutId id="2147483726" r:id="rId25"/>
    <p:sldLayoutId id="2147483760" r:id="rId26"/>
    <p:sldLayoutId id="2147483727" r:id="rId27"/>
    <p:sldLayoutId id="2147483679" r:id="rId28"/>
    <p:sldLayoutId id="2147483729" r:id="rId29"/>
    <p:sldLayoutId id="2147483683" r:id="rId30"/>
    <p:sldLayoutId id="2147483728" r:id="rId31"/>
    <p:sldLayoutId id="2147483730" r:id="rId32"/>
    <p:sldLayoutId id="2147483699" r:id="rId33"/>
    <p:sldLayoutId id="2147483719" r:id="rId34"/>
    <p:sldLayoutId id="2147483731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Leipäteksti</a:t>
            </a: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 err="1"/>
              <a:t>löslkgölskg</a:t>
            </a:r>
            <a:endParaRPr lang="en-US" dirty="0"/>
          </a:p>
          <a:p>
            <a:pPr lvl="2"/>
            <a:r>
              <a:rPr lang="en-US" dirty="0" err="1"/>
              <a:t>södlgksödlkg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KIRJOITA OTSIKKO</a:t>
            </a:r>
            <a:endParaRPr lang="en-GB" dirty="0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76" r:id="rId20"/>
    <p:sldLayoutId id="2147483747" r:id="rId21"/>
    <p:sldLayoutId id="2147483764" r:id="rId22"/>
    <p:sldLayoutId id="2147483765" r:id="rId23"/>
    <p:sldLayoutId id="2147483749" r:id="rId24"/>
    <p:sldLayoutId id="2147483750" r:id="rId25"/>
    <p:sldLayoutId id="2147483761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B7934-8130-292A-8F30-DD8561D0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36" y="4157581"/>
            <a:ext cx="6429153" cy="779605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Pesätuomareille ja takarajatuomareille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B1BDCE-37C2-F546-D06F-1A1598B12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6862" y="2700419"/>
            <a:ext cx="9080500" cy="849637"/>
          </a:xfrm>
        </p:spPr>
        <p:txBody>
          <a:bodyPr/>
          <a:lstStyle/>
          <a:p>
            <a:r>
              <a:rPr lang="fi-FI" dirty="0"/>
              <a:t>Pesäpallotuomarin perusnäytöt</a:t>
            </a:r>
          </a:p>
        </p:txBody>
      </p:sp>
    </p:spTree>
    <p:extLst>
      <p:ext uri="{BB962C8B-B14F-4D97-AF65-F5344CB8AC3E}">
        <p14:creationId xmlns:p14="http://schemas.microsoft.com/office/powerpoint/2010/main" val="49900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D7F3833A-D496-EEA2-C0F2-775164F44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140" r="6140"/>
          <a:stretch/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CDFF3B9-173F-F945-D396-F0B2DF3C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4" y="422732"/>
            <a:ext cx="4963599" cy="1260039"/>
          </a:xfrm>
        </p:spPr>
        <p:txBody>
          <a:bodyPr/>
          <a:lstStyle/>
          <a:p>
            <a:r>
              <a:rPr lang="fi-FI" dirty="0"/>
              <a:t>Laiton lyönti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2355C4-2A2A-BA84-CA00-CBF946088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754" y="1761942"/>
            <a:ext cx="4982657" cy="4099212"/>
          </a:xfrm>
        </p:spPr>
        <p:txBody>
          <a:bodyPr/>
          <a:lstStyle/>
          <a:p>
            <a:r>
              <a:rPr lang="fi-FI" sz="2000" b="1" dirty="0"/>
              <a:t>Tuomari heiluttaa ristipuolta pään yläpuolella puolelta toiselle.</a:t>
            </a:r>
          </a:p>
          <a:p>
            <a:endParaRPr lang="fi-FI" sz="2000" b="1" dirty="0"/>
          </a:p>
          <a:p>
            <a:r>
              <a:rPr lang="fi-FI" sz="2000" b="1" dirty="0"/>
              <a:t>Lyönti on laiton:</a:t>
            </a:r>
          </a:p>
          <a:p>
            <a:pPr marL="342900" indent="-342900">
              <a:buAutoNum type="arabicParenR"/>
            </a:pPr>
            <a:r>
              <a:rPr lang="fi-FI" sz="2000" b="1" dirty="0"/>
              <a:t>Pallo osuu tai putoaa varsinaisen kenttäalueen ulkopuolelle</a:t>
            </a:r>
          </a:p>
          <a:p>
            <a:pPr marL="342900" indent="-342900">
              <a:buAutoNum type="arabicParenR"/>
            </a:pPr>
            <a:r>
              <a:rPr lang="fi-FI" sz="2000" b="1" dirty="0"/>
              <a:t>Pallo osuu etenevään pelaajaan, ennen kuin se on osunut ulkopelaajaan</a:t>
            </a:r>
          </a:p>
          <a:p>
            <a:pPr marL="342900" indent="-342900">
              <a:buAutoNum type="arabicParenR"/>
            </a:pPr>
            <a:r>
              <a:rPr lang="fi-FI" sz="2000" b="1" dirty="0"/>
              <a:t>Pallo osuu mailaan enemmän kuin kerran</a:t>
            </a:r>
          </a:p>
          <a:p>
            <a:pPr marL="342900" indent="-342900">
              <a:buAutoNum type="arabicParenR"/>
            </a:pPr>
            <a:r>
              <a:rPr lang="fi-FI" sz="2000" b="1" dirty="0"/>
              <a:t>Lyöjän käsi osuu lyödessä palloon</a:t>
            </a:r>
          </a:p>
          <a:p>
            <a:pPr marL="342900" indent="-342900">
              <a:buAutoNum type="arabicParenR"/>
            </a:pPr>
            <a:r>
              <a:rPr lang="fi-FI" sz="2000" b="1" dirty="0"/>
              <a:t>Mailan irrotessa lyönnistä lyöjän kädestä, katkeaa tai mailan päästä irtoaa tulppa</a:t>
            </a:r>
          </a:p>
          <a:p>
            <a:pPr marL="342900" indent="-342900">
              <a:buAutoNum type="arabicParenR"/>
            </a:pPr>
            <a:endParaRPr lang="fi-FI" dirty="0"/>
          </a:p>
          <a:p>
            <a:pPr marL="342900" indent="-342900">
              <a:buAutoNum type="arabicParenR"/>
            </a:pPr>
            <a:endParaRPr lang="fi-FI" dirty="0"/>
          </a:p>
        </p:txBody>
      </p:sp>
      <p:pic>
        <p:nvPicPr>
          <p:cNvPr id="2" name="Laiton">
            <a:hlinkClick r:id="" action="ppaction://media"/>
            <a:extLst>
              <a:ext uri="{FF2B5EF4-FFF2-40B4-BE49-F238E27FC236}">
                <a16:creationId xmlns:a16="http://schemas.microsoft.com/office/drawing/2014/main" id="{1788CE1E-F317-FD5A-9B3D-78C3CDF9A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7695" y="561747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D32B446-4A46-36FC-571F-0929162E96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/>
        </p:blipFill>
        <p:spPr>
          <a:xfrm>
            <a:off x="6096000" y="0"/>
            <a:ext cx="6096000" cy="6858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08F0A2-AFDD-B324-078C-4E1198FA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Kentässä oleva lyönti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745B19-F4E6-CB32-2255-BEBA8DBE9A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Tuomari näyttää laikan valkoista puolta viistossa alhaalla.</a:t>
            </a:r>
          </a:p>
          <a:p>
            <a:endParaRPr lang="fi-FI" sz="2000" b="1" dirty="0"/>
          </a:p>
          <a:p>
            <a:r>
              <a:rPr lang="fi-FI" sz="2000" b="1" dirty="0"/>
              <a:t>Lyönti osuu varsinaisen kenttäalueen rajojen sisäpuolelle tai kentän rajaan.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586CB1-770D-2949-AED7-C651D2E2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26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7E98D34-F893-AD7E-BA22-605F6F5628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432" b="7432"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08F0A2-AFDD-B324-078C-4E1198FA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Koppi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85B98CC-6688-EA09-BC5D-DA5A4F9E6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Tuomari näyttää pään yläpuolella vapaa käsi nyrkissä, laikan valkoista puolta. Näytetään kohti pelituomaria.</a:t>
            </a:r>
          </a:p>
          <a:p>
            <a:endParaRPr lang="fi-FI" sz="2000" b="1" dirty="0"/>
          </a:p>
          <a:p>
            <a:r>
              <a:rPr lang="fi-FI" sz="2000" b="1" dirty="0"/>
              <a:t>Lyönti on koppilyönti, kun pallo lyönnistä, maassa käymättä, joutuu ulkopelaajan haltuun.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586CB1-770D-2949-AED7-C651D2E2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89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5BD44FA8-43B9-5DAC-79E9-0721D2BC75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40" r="6140"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35361E-860B-857D-27B0-3114749E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Pesäkilvat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A4CA6D6-7492-BAE5-7973-77C23F11C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Pesätuomari näyttää käsi suorana ylhäällä laikan valkoista puolta, kohti pelituomaria.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Etenijä ehtii pesään ennen palloa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Etenijä ehtii pesään</a:t>
            </a:r>
            <a:endParaRPr lang="fi-F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+mn-lt"/>
            </a:endParaRPr>
          </a:p>
          <a:p>
            <a:pPr marL="645750" lvl="1" indent="-285750">
              <a:buFont typeface="Wingdings" panose="05000000000000000000" pitchFamily="2" charset="2"/>
              <a:buChar char="Ø"/>
            </a:pPr>
            <a:endParaRPr lang="fi-FI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D5C6D50-71B8-5BEA-2827-DBA27060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232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730B6-01AB-4CD7-AEDD-EC333C96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B831A4-4CE4-16CA-7EE9-F0DBDC9AA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/>
              <a:t>Pesätuomari näyttää käsi suorana sivulla laikan ristipuolta, kohti pelituomaria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Pallo ehtii pesälle ennen etenijää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Etenijä palaa</a:t>
            </a:r>
            <a:endParaRPr lang="fi-FI" sz="2000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6CD587-54DE-36E8-08CC-BFA3D34FE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6</a:t>
            </a:fld>
            <a:endParaRPr lang="fi-FI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5D9302A-A12D-B7A0-3618-9C37EC7A6A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9077" y="46653"/>
            <a:ext cx="6248401" cy="6764694"/>
            <a:chOff x="3840" y="0"/>
            <a:chExt cx="3840" cy="43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6DFCAC24-44BC-1FEA-4A06-FE28DC2EEB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0"/>
              <a:ext cx="38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EA4CB5C-62B1-4BFF-60B0-9EEB8DD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0"/>
              <a:ext cx="4407" cy="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0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AE20D062-476D-B718-BFCA-641009AD1C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781" y="3899370"/>
            <a:ext cx="3431592" cy="2169047"/>
          </a:xfrm>
        </p:spPr>
        <p:txBody>
          <a:bodyPr/>
          <a:lstStyle/>
          <a:p>
            <a:r>
              <a:rPr lang="fi-FI" sz="2000" b="1" dirty="0"/>
              <a:t>Kolmostuomari peilaa kakkostuomarille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1583C05-36B6-F313-C8E8-2AB342935D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9581" y="3899369"/>
            <a:ext cx="3431592" cy="2169047"/>
          </a:xfrm>
        </p:spPr>
        <p:txBody>
          <a:bodyPr/>
          <a:lstStyle/>
          <a:p>
            <a:r>
              <a:rPr lang="fi-FI" sz="2000" b="1" dirty="0"/>
              <a:t>Kakkostuomari peilaa pelituomarille	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2D65511-69DE-9C06-8CAE-EC603D297F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4381" y="3899354"/>
            <a:ext cx="3361112" cy="2169047"/>
          </a:xfrm>
        </p:spPr>
        <p:txBody>
          <a:bodyPr/>
          <a:lstStyle/>
          <a:p>
            <a:r>
              <a:rPr lang="fi-FI" sz="2000" b="1" dirty="0"/>
              <a:t>Se, jolle peilataan näyttää ehtimisen tai palon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341272FC-C646-4DE0-56BE-5CBB4491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Peilaaminen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EC3DA7-FB14-642B-5E88-8C3E20C03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BA965A5-A355-62EC-81EB-6CBF93777747}"/>
              </a:ext>
            </a:extLst>
          </p:cNvPr>
          <p:cNvSpPr txBox="1"/>
          <p:nvPr/>
        </p:nvSpPr>
        <p:spPr>
          <a:xfrm>
            <a:off x="1365379" y="1647331"/>
            <a:ext cx="9461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+mj-lt"/>
              </a:rPr>
              <a:t>Viestitään laikan avulla, milloin pallo on pesässä.</a:t>
            </a:r>
          </a:p>
          <a:p>
            <a:endParaRPr lang="fi-FI" sz="2000" b="1" dirty="0">
              <a:latin typeface="+mj-lt"/>
            </a:endParaRPr>
          </a:p>
          <a:p>
            <a:r>
              <a:rPr lang="fi-FI" sz="2000" b="1" dirty="0">
                <a:latin typeface="+mj-lt"/>
              </a:rPr>
              <a:t>Pesätuomari näyttää käsi suorana sivulla heti valkoista puolta, kun pallo tulee pesälle, kun pallo lähtee pesästä, laikka käännetään takaisin vaakatasoon</a:t>
            </a:r>
          </a:p>
        </p:txBody>
      </p:sp>
    </p:spTree>
    <p:extLst>
      <p:ext uri="{BB962C8B-B14F-4D97-AF65-F5344CB8AC3E}">
        <p14:creationId xmlns:p14="http://schemas.microsoft.com/office/powerpoint/2010/main" val="1335201466"/>
      </p:ext>
    </p:extLst>
  </p:cSld>
  <p:clrMapOvr>
    <a:masterClrMapping/>
  </p:clrMapOvr>
</p:sld>
</file>

<file path=ppt/theme/theme1.xml><?xml version="1.0" encoding="utf-8"?>
<a:theme xmlns:a="http://schemas.openxmlformats.org/drawingml/2006/main" name="Pesäpalloliitto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säpalloliitto + pesisalue 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5E52F9F895B74BB61907904678C02E" ma:contentTypeVersion="8" ma:contentTypeDescription="Luo uusi asiakirja." ma:contentTypeScope="" ma:versionID="8b466ad3bac4097dd16a1635d17ca267">
  <xsd:schema xmlns:xsd="http://www.w3.org/2001/XMLSchema" xmlns:xs="http://www.w3.org/2001/XMLSchema" xmlns:p="http://schemas.microsoft.com/office/2006/metadata/properties" xmlns:ns2="a70d181b-c3a4-41da-a323-591659b3df8c" xmlns:ns3="f3a26d29-60da-4ef2-a07f-71c6aaf46c58" targetNamespace="http://schemas.microsoft.com/office/2006/metadata/properties" ma:root="true" ma:fieldsID="e033dce93803dee2683b98bc52df2e6d" ns2:_="" ns3:_="">
    <xsd:import namespace="a70d181b-c3a4-41da-a323-591659b3df8c"/>
    <xsd:import namespace="f3a26d29-60da-4ef2-a07f-71c6aaf46c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d181b-c3a4-41da-a323-591659b3df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26d29-60da-4ef2-a07f-71c6aaf46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B7631-8627-485A-B6E0-E6E6BEBBAC3A}">
  <ds:schemaRefs>
    <ds:schemaRef ds:uri="a70d181b-c3a4-41da-a323-591659b3df8c"/>
    <ds:schemaRef ds:uri="f3a26d29-60da-4ef2-a07f-71c6aaf46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E738B0-AA2F-412C-B463-9418B0E943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70d181b-c3a4-41da-a323-591659b3df8c"/>
    <ds:schemaRef ds:uri="http://schemas.openxmlformats.org/package/2006/metadata/core-properties"/>
    <ds:schemaRef ds:uri="f3a26d29-60da-4ef2-a07f-71c6aaf46c5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36801</TotalTime>
  <Words>205</Words>
  <Application>Microsoft Office PowerPoint</Application>
  <PresentationFormat>Laajakuva</PresentationFormat>
  <Paragraphs>40</Paragraphs>
  <Slides>7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Pesäpalloliitto</vt:lpstr>
      <vt:lpstr>Pesäpalloliitto + pesisalue </vt:lpstr>
      <vt:lpstr>Pesätuomareille ja takarajatuomareille</vt:lpstr>
      <vt:lpstr>Laiton lyönti</vt:lpstr>
      <vt:lpstr>Kentässä oleva lyönti</vt:lpstr>
      <vt:lpstr>Koppi</vt:lpstr>
      <vt:lpstr>Pesäkilvat</vt:lpstr>
      <vt:lpstr>Palo</vt:lpstr>
      <vt:lpstr>Peilaaminen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Joona Tervonen</cp:lastModifiedBy>
  <cp:revision>266</cp:revision>
  <dcterms:created xsi:type="dcterms:W3CDTF">2020-03-18T19:53:38Z</dcterms:created>
  <dcterms:modified xsi:type="dcterms:W3CDTF">2023-11-29T07:50:01Z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0x0101008B5E52F9F895B74BB61907904678C02E</vt:lpwstr>
  </property>
</Properties>
</file>