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4" r:id="rId6"/>
    <p:sldId id="265" r:id="rId7"/>
    <p:sldId id="267" r:id="rId8"/>
    <p:sldId id="272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9"/>
    <a:srgbClr val="8AE2FE"/>
    <a:srgbClr val="EFFBFF"/>
    <a:srgbClr val="DDF7FF"/>
    <a:srgbClr val="E5E5E5"/>
    <a:srgbClr val="D9BE82"/>
    <a:srgbClr val="041F71"/>
    <a:srgbClr val="203894"/>
    <a:srgbClr val="2D4C83"/>
    <a:srgbClr val="0C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8" autoAdjust="0"/>
    <p:restoredTop sz="95846" autoAdjust="0"/>
  </p:normalViewPr>
  <p:slideViewPr>
    <p:cSldViewPr snapToGrid="0">
      <p:cViewPr varScale="1">
        <p:scale>
          <a:sx n="107" d="100"/>
          <a:sy n="107" d="100"/>
        </p:scale>
        <p:origin x="3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gridSpacing cx="64808" cy="648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913C-0901-4585-A400-25265635686D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FE4A-4729-409C-802A-8FF4F3DF16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B8A1C-A8B0-6F9E-60C6-A75C6D323FC1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yellow and black background&#10;&#10;Description automatically generated">
            <a:extLst>
              <a:ext uri="{FF2B5EF4-FFF2-40B4-BE49-F238E27FC236}">
                <a16:creationId xmlns:a16="http://schemas.microsoft.com/office/drawing/2014/main" id="{7F0DB513-DFA9-269D-C8BD-BFA79554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743" y="316854"/>
            <a:ext cx="10383371" cy="6224888"/>
          </a:xfrm>
          <a:prstGeom prst="rect">
            <a:avLst/>
          </a:prstGeom>
        </p:spPr>
      </p:pic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93" y="5074617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0">
                <a:solidFill>
                  <a:schemeClr val="bg2"/>
                </a:solidFill>
                <a:latin typeface="Metropolis" pitchFamily="2" charset="77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168" y="3312124"/>
            <a:ext cx="9844254" cy="1892394"/>
          </a:xfrm>
        </p:spPr>
        <p:txBody>
          <a:bodyPr/>
          <a:lstStyle>
            <a:lvl1pPr algn="l">
              <a:lnSpc>
                <a:spcPct val="80000"/>
              </a:lnSpc>
              <a:defRPr sz="70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GB" dirty="0"/>
              <a:t>ESITYKSEN </a:t>
            </a:r>
            <a:br>
              <a:rPr lang="en-GB" dirty="0"/>
            </a:br>
            <a:r>
              <a:rPr lang="en-GB" dirty="0"/>
              <a:t>OTSIKKO</a:t>
            </a:r>
          </a:p>
        </p:txBody>
      </p:sp>
      <p:pic>
        <p:nvPicPr>
          <p:cNvPr id="8" name="Picture 7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3358E4BD-0D02-8F20-98E1-32C712979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6" y="594347"/>
            <a:ext cx="1640943" cy="16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E5D5EC-ACAE-0DC8-36CE-38F788A008E4}"/>
              </a:ext>
            </a:extLst>
          </p:cNvPr>
          <p:cNvSpPr/>
          <p:nvPr userDrawn="1"/>
        </p:nvSpPr>
        <p:spPr>
          <a:xfrm>
            <a:off x="396240" y="314540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983079" y="321643"/>
            <a:ext cx="8812681" cy="621471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4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230688" y="2032186"/>
            <a:ext cx="2008463" cy="373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pic>
        <p:nvPicPr>
          <p:cNvPr id="7" name="Picture 6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7479B81F-38C6-5D08-AAEF-B19D23CAEC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7" y="5696215"/>
            <a:ext cx="693810" cy="69381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0359D-0185-9A77-514C-13E8E9D8B6A6}"/>
              </a:ext>
            </a:extLst>
          </p:cNvPr>
          <p:cNvSpPr txBox="1">
            <a:spLocks/>
          </p:cNvSpPr>
          <p:nvPr userDrawn="1"/>
        </p:nvSpPr>
        <p:spPr>
          <a:xfrm>
            <a:off x="1345127" y="5877070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7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015CF1-EA62-AE8A-6C3E-4951F99B102C}"/>
              </a:ext>
            </a:extLst>
          </p:cNvPr>
          <p:cNvSpPr/>
          <p:nvPr userDrawn="1"/>
        </p:nvSpPr>
        <p:spPr>
          <a:xfrm>
            <a:off x="389860" y="321644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01CDF-F376-58AB-BE2F-CC7CD9DF60B6}"/>
              </a:ext>
            </a:extLst>
          </p:cNvPr>
          <p:cNvSpPr/>
          <p:nvPr userDrawn="1"/>
        </p:nvSpPr>
        <p:spPr>
          <a:xfrm>
            <a:off x="391886" y="5414211"/>
            <a:ext cx="3787082" cy="1130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393675" y="321643"/>
            <a:ext cx="4729598" cy="622743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506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3" y="447566"/>
            <a:ext cx="700041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36545" y="2032186"/>
            <a:ext cx="2008463" cy="373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905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F5E4C1-1EE5-C8BE-6D94-E3064A06E28D}"/>
              </a:ext>
            </a:extLst>
          </p:cNvPr>
          <p:cNvSpPr txBox="1">
            <a:spLocks/>
          </p:cNvSpPr>
          <p:nvPr userDrawn="1"/>
        </p:nvSpPr>
        <p:spPr>
          <a:xfrm>
            <a:off x="5232291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E95ED-A086-D1A2-2C92-76698DDF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0746CD34-EC04-9FDD-A28A-95A8D9D8B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43" y="5690830"/>
            <a:ext cx="693810" cy="69381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C65A42F-E111-866C-DC49-BA349D3E0374}"/>
              </a:ext>
            </a:extLst>
          </p:cNvPr>
          <p:cNvSpPr txBox="1">
            <a:spLocks/>
          </p:cNvSpPr>
          <p:nvPr userDrawn="1"/>
        </p:nvSpPr>
        <p:spPr>
          <a:xfrm>
            <a:off x="5288787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20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background with a black and white pattern&#10;&#10;Description automatically generated with medium confidence">
            <a:extLst>
              <a:ext uri="{FF2B5EF4-FFF2-40B4-BE49-F238E27FC236}">
                <a16:creationId xmlns:a16="http://schemas.microsoft.com/office/drawing/2014/main" id="{DC6C59FD-1EF0-3757-3FAA-CCC73D88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663"/>
            <a:ext cx="1200912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705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E9699-14DA-A92A-EB0F-349827259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320" y="538883"/>
            <a:ext cx="4939211" cy="5676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1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background with a black and white pattern&#10;&#10;Description automatically generated with medium confidence">
            <a:extLst>
              <a:ext uri="{FF2B5EF4-FFF2-40B4-BE49-F238E27FC236}">
                <a16:creationId xmlns:a16="http://schemas.microsoft.com/office/drawing/2014/main" id="{DC6C59FD-1EF0-3757-3FAA-CCC73D88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663"/>
            <a:ext cx="1200912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671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637AB-7DEF-D260-D941-044EB47F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029" r="-2264" b="4610"/>
          <a:stretch/>
        </p:blipFill>
        <p:spPr>
          <a:xfrm>
            <a:off x="5380384" y="744794"/>
            <a:ext cx="6139043" cy="61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4F2C-95D8-2A5C-D01C-3AD510EF4CB4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black and white swirly pattern&#10;&#10;Description automatically generated with medium confidence">
            <a:extLst>
              <a:ext uri="{FF2B5EF4-FFF2-40B4-BE49-F238E27FC236}">
                <a16:creationId xmlns:a16="http://schemas.microsoft.com/office/drawing/2014/main" id="{41E1B52D-CAA6-778B-B4AD-E261BA9AA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05495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515980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7566"/>
            <a:ext cx="499637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74897"/>
            <a:ext cx="499637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642" y="3198080"/>
            <a:ext cx="4273732" cy="2310046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3D8BD-8910-B4B2-25CD-BA2FA4D72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67" y="376084"/>
            <a:ext cx="4862665" cy="6012184"/>
          </a:xfrm>
          <a:prstGeom prst="rect">
            <a:avLst/>
          </a:prstGeom>
        </p:spPr>
      </p:pic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0EACE34F-6619-AF62-5803-1B47D4BE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1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4F2C-95D8-2A5C-D01C-3AD510EF4CB4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black and white swirly pattern&#10;&#10;Description automatically generated with medium confidence">
            <a:extLst>
              <a:ext uri="{FF2B5EF4-FFF2-40B4-BE49-F238E27FC236}">
                <a16:creationId xmlns:a16="http://schemas.microsoft.com/office/drawing/2014/main" id="{41E1B52D-CAA6-778B-B4AD-E261BA9AA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180316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515980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34" y="447566"/>
            <a:ext cx="498804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3034" y="1774897"/>
            <a:ext cx="4988042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2483" y="3198079"/>
            <a:ext cx="4278593" cy="2235747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0EACE34F-6619-AF62-5803-1B47D4BEA2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1" y="5687655"/>
            <a:ext cx="700613" cy="70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8854C-8F60-5C74-76C7-29DA1C1AB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883" y="-43283"/>
            <a:ext cx="3592859" cy="69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ack swirly lines&#10;&#10;Description automatically generated">
            <a:extLst>
              <a:ext uri="{FF2B5EF4-FFF2-40B4-BE49-F238E27FC236}">
                <a16:creationId xmlns:a16="http://schemas.microsoft.com/office/drawing/2014/main" id="{B3F41F64-F542-2747-BB0B-9B39C1D76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2" y="0"/>
            <a:ext cx="11723828" cy="6858000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3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470781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5507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  <a:lvl7pPr marL="733425" indent="-285750">
              <a:buFont typeface="Museo Sans 500" panose="02000000000000000000" pitchFamily="2" charset="77"/>
              <a:buChar char="»"/>
              <a:defRPr/>
            </a:lvl7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1CC982-8D58-B086-2441-DC33DBEE2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5"/>
          <a:stretch/>
        </p:blipFill>
        <p:spPr>
          <a:xfrm>
            <a:off x="6230682" y="0"/>
            <a:ext cx="4886895" cy="62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ack swirly lines&#10;&#10;Description automatically generated">
            <a:extLst>
              <a:ext uri="{FF2B5EF4-FFF2-40B4-BE49-F238E27FC236}">
                <a16:creationId xmlns:a16="http://schemas.microsoft.com/office/drawing/2014/main" id="{B3F41F64-F542-2747-BB0B-9B39C1D76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2" y="0"/>
            <a:ext cx="11723828" cy="6858000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3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470781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705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32E41-1B87-94C4-2847-07782217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181" y="472672"/>
            <a:ext cx="3510052" cy="59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CB399-9F26-BA95-27A4-A22810C50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42793"/>
          <a:stretch/>
        </p:blipFill>
        <p:spPr>
          <a:xfrm>
            <a:off x="0" y="0"/>
            <a:ext cx="6570406" cy="6874315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813" y="447566"/>
            <a:ext cx="445522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815" y="1774897"/>
            <a:ext cx="445522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7500" y="3198080"/>
            <a:ext cx="4455223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780C8-2C53-0FBD-060E-E843DE8768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77" y="328869"/>
            <a:ext cx="4619127" cy="62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6555-F724-3A54-C4E4-B3FD26FE9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42793"/>
          <a:stretch/>
        </p:blipFill>
        <p:spPr>
          <a:xfrm>
            <a:off x="0" y="0"/>
            <a:ext cx="6570406" cy="6874315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423" y="447566"/>
            <a:ext cx="445522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0425" y="1774897"/>
            <a:ext cx="445522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7500" y="3198080"/>
            <a:ext cx="4455223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32E69-DC27-874B-3F39-9162C50399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04" y="348999"/>
            <a:ext cx="3105883" cy="6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13C569-26ED-D4A7-8F21-B8C7EA686ADA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7932002E-82C1-AD2D-0DFC-FC9BCE1438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174" y="310094"/>
            <a:ext cx="10352940" cy="6231648"/>
          </a:xfrm>
          <a:prstGeom prst="rect">
            <a:avLst/>
          </a:prstGeom>
        </p:spPr>
      </p:pic>
      <p:pic>
        <p:nvPicPr>
          <p:cNvPr id="6" name="Picture 5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44508BE1-0BA5-05F4-D515-668868C7A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89" y="593560"/>
            <a:ext cx="1641730" cy="164173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6985F6F-BC6B-2B4F-0E89-20B00A624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93" y="5074617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0">
                <a:solidFill>
                  <a:schemeClr val="tx2"/>
                </a:solidFill>
                <a:latin typeface="Metropolis" pitchFamily="2" charset="77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8C9C8A-BDE8-0999-C5E1-FDE4463DD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168" y="3312124"/>
            <a:ext cx="9844254" cy="1892394"/>
          </a:xfrm>
        </p:spPr>
        <p:txBody>
          <a:bodyPr/>
          <a:lstStyle>
            <a:lvl1pPr algn="l">
              <a:lnSpc>
                <a:spcPct val="80000"/>
              </a:lnSpc>
              <a:defRPr sz="7000" b="1" i="1">
                <a:solidFill>
                  <a:schemeClr val="tx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GB" dirty="0"/>
              <a:t>ESITYKSEN </a:t>
            </a:r>
            <a:br>
              <a:rPr lang="en-GB" dirty="0"/>
            </a:br>
            <a:r>
              <a:rPr lang="en-GB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087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E9AFAF-DD40-8299-B671-A3E6AC67E907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1719621C-2876-4643-0958-3BD76DAE9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89" y="1"/>
            <a:ext cx="11289911" cy="6858000"/>
          </a:xfrm>
          <a:prstGeom prst="rect">
            <a:avLst/>
          </a:prstGeom>
        </p:spPr>
      </p:pic>
      <p:pic>
        <p:nvPicPr>
          <p:cNvPr id="21" name="Picture 20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5636E9A4-758F-C296-8715-0F17BEFA4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89" y="4665535"/>
            <a:ext cx="1641730" cy="164173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9EFA1C-B875-1988-DDC0-1A1D83D49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6322" y="4065988"/>
            <a:ext cx="5057803" cy="142041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406" y="1519740"/>
            <a:ext cx="7696586" cy="5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200" b="1" i="1">
                <a:latin typeface="Metropolis Black" pitchFamily="2" charset="77"/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C8CFE5-98C3-39BB-9F16-30DB68C84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116056"/>
            <a:ext cx="7090117" cy="620713"/>
          </a:xfrm>
        </p:spPr>
        <p:txBody>
          <a:bodyPr/>
          <a:lstStyle>
            <a:lvl1pPr>
              <a:defRPr sz="5200" b="1" i="1">
                <a:ln w="19050">
                  <a:solidFill>
                    <a:schemeClr val="tx2"/>
                  </a:solidFill>
                </a:ln>
                <a:noFill/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</a:t>
            </a:r>
            <a:r>
              <a:rPr lang="en-GB" dirty="0"/>
              <a:t>RJOITA OTSIKKO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E922A1-E3B1-A1B5-55F2-4AA10BFBA9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859" y="2835326"/>
            <a:ext cx="7758113" cy="692150"/>
          </a:xfrm>
          <a:ln>
            <a:noFill/>
          </a:ln>
        </p:spPr>
        <p:txBody>
          <a:bodyPr/>
          <a:lstStyle>
            <a:lvl1pPr>
              <a:defRPr sz="5200" b="1" i="1">
                <a:solidFill>
                  <a:schemeClr val="tx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KIRJOITA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4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0577F-5D82-9845-0B60-D5DE6BEFE962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D30C19A0-736E-83D6-EBDB-1DD2131AB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76" y="4954"/>
            <a:ext cx="11289124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9EFA1C-B875-1988-DDC0-1A1D83D49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3637" y="4065988"/>
            <a:ext cx="5057803" cy="142041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96D583-AF59-2672-850C-469518265253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40299C96-3F37-CAE5-A955-9E9FB6B9F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6" y="4665928"/>
            <a:ext cx="1640943" cy="1640943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19AB5B8-C459-BBE3-6C67-34CF18FC2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406" y="1519740"/>
            <a:ext cx="7696586" cy="5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2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F79D2C3-29E4-6740-0552-243C8BCCC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116056"/>
            <a:ext cx="7090117" cy="620713"/>
          </a:xfrm>
        </p:spPr>
        <p:txBody>
          <a:bodyPr/>
          <a:lstStyle>
            <a:lvl1pPr>
              <a:defRPr sz="5200" b="1" i="1">
                <a:ln w="19050">
                  <a:noFill/>
                </a:ln>
                <a:solidFill>
                  <a:schemeClr val="accent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</a:t>
            </a:r>
            <a:r>
              <a:rPr lang="en-GB" dirty="0"/>
              <a:t>RJOITA OTSIKKO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A9A93F9-D761-03D9-B5CC-1B98DF265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859" y="2835326"/>
            <a:ext cx="7758113" cy="692150"/>
          </a:xfrm>
          <a:ln>
            <a:noFill/>
          </a:ln>
        </p:spPr>
        <p:txBody>
          <a:bodyPr/>
          <a:lstStyle>
            <a:lvl1pPr>
              <a:defRPr sz="52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KIRJOITA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03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5A0FF350-9EF0-EBAD-7F2B-1F5C78C65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/>
        </p:blipFill>
        <p:spPr>
          <a:xfrm flipV="1">
            <a:off x="1140987" y="309489"/>
            <a:ext cx="10655598" cy="623902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9A65B6E-29E7-431A-A985-F47A2DD79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E411AB98-82ED-4D5E-16A0-F7579AB7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7564063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60878B2-14AE-8B6C-4F5B-402BC7BD56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756406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9D1ED90-5551-4B6C-80C0-9014B287B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851" y="3198080"/>
            <a:ext cx="7564061" cy="2361904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45296-BD4E-7504-38FB-DE6E5D755DAD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296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68D9148D-A463-1276-7986-C0E6493A2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017973" y="859154"/>
            <a:ext cx="7778612" cy="5684573"/>
          </a:xfrm>
          <a:prstGeom prst="rect">
            <a:avLst/>
          </a:prstGeom>
        </p:spPr>
      </p:pic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BF5C9A8E-51E7-EA09-3E3C-ED2BB3FA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2235AEC-13AB-44DD-EA2E-FD9763AF6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573" y="1947753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7BD38D-CCBF-0352-E512-EA8C12468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5" y="2558804"/>
            <a:ext cx="2854084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3FDC33-14E0-0AFA-038A-F6FB245C4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5" y="4245836"/>
            <a:ext cx="2854084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1946E02-D9FD-1484-AC97-65D86007B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987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DEB7BC6-1255-2D57-5DC0-7093FB6E3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989" y="2558804"/>
            <a:ext cx="3076360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74F0064-9285-6BF9-B109-25A983D398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3989" y="4245836"/>
            <a:ext cx="3076360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4B8856D-9852-F8FB-65F6-3A8BF25CE4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1661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6F07EB5-4CF7-F70A-D573-25F226E07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31663" y="2558804"/>
            <a:ext cx="3076360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F0ADF41-3B39-673E-2B00-578BC293E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1663" y="4245836"/>
            <a:ext cx="3076360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D2D05-1E4D-01E1-02FA-B3C0FF9D8054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855C-4F25-C8BB-4273-D93D18491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87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A0961E0F-4290-9E0E-38B0-A06A972C7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037" y="321644"/>
            <a:ext cx="6057723" cy="6241974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017867-5D1C-4CC8-2D3B-24F80FBE5005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1A1993-C680-6423-2AFF-62C845A5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026E6C6-6044-3544-02EB-3A4449E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288295-6DDA-6DC5-F548-8671B4B1E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573" y="1947753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F8634C1-D132-E466-0131-48B1BCE1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5" y="2445317"/>
            <a:ext cx="2854084" cy="112084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639D5ED-75D8-B8ED-58D7-7A26ED1BB0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987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F55ED67-D8CC-70C1-1DF6-EF39C609D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989" y="2445317"/>
            <a:ext cx="3076360" cy="112084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AD2F46-B7E0-2BF1-D3F6-E5BC173527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573" y="3804367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F20341-41A6-04D9-B135-8D3C4F558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575" y="4312907"/>
            <a:ext cx="2854084" cy="1260574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EE9741D-8BC6-43E6-6806-F663A75D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87" y="3804367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F4CAF96-9D45-576E-B3C4-F6A04E288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3989" y="4312907"/>
            <a:ext cx="3076360" cy="1260574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4C3C1EF9-E376-CB31-3BFA-52D523C22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973" y="315457"/>
            <a:ext cx="7778612" cy="5684573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CF2772-9A5C-CB2D-47C4-B8E831D8C03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270E29-0CD6-5FCF-4DD2-2F4B8830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E5F29808-E2A5-D292-7C54-E9321355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6E0EB-1E0F-FFDD-F010-E72955A399B1}"/>
              </a:ext>
            </a:extLst>
          </p:cNvPr>
          <p:cNvSpPr/>
          <p:nvPr userDrawn="1"/>
        </p:nvSpPr>
        <p:spPr>
          <a:xfrm>
            <a:off x="717972" y="2377440"/>
            <a:ext cx="233826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7F900A9-0145-81DB-6F5A-A3B344B9A2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260" y="1653584"/>
            <a:ext cx="2892882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9ECAC-96CD-DF55-73BD-96B2CED5769F}"/>
              </a:ext>
            </a:extLst>
          </p:cNvPr>
          <p:cNvSpPr/>
          <p:nvPr userDrawn="1"/>
        </p:nvSpPr>
        <p:spPr>
          <a:xfrm>
            <a:off x="4637317" y="2377440"/>
            <a:ext cx="2338265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4269C57-9EAD-C64A-86B5-150F37E80C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2606" y="1653584"/>
            <a:ext cx="2892882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AB07A-F8D1-29A3-9CD9-0367D52DB909}"/>
              </a:ext>
            </a:extLst>
          </p:cNvPr>
          <p:cNvSpPr/>
          <p:nvPr userDrawn="1"/>
        </p:nvSpPr>
        <p:spPr>
          <a:xfrm>
            <a:off x="8455700" y="2377440"/>
            <a:ext cx="2338264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C7ADC9C-EEE4-57F9-0235-F666A6670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0987" y="1653584"/>
            <a:ext cx="2892881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3331DC3-22CE-0534-7702-11B24FEF5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585F780-B879-44DC-A1A9-1CAD4F6AD4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4973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EF29A9-6885-6A91-4277-3D16F4E18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7330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0476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BCB595-A5CB-BAB8-ABB0-0A2020C23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981" y="321644"/>
            <a:ext cx="7432159" cy="62419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8217837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EC1BCC5E-D83E-4396-BD4F-8EC2B5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2" y="447566"/>
            <a:ext cx="470781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C88797-EAF1-5309-ED9C-70D4D6C0C531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9E9D-4852-4A9D-9032-B450E919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3BD78-D31E-8770-2090-F0A72B8F0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DFF65F6-361C-C043-E828-9F2CDC619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138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 b="0" i="0">
                <a:latin typeface="Metropolis Light" pitchFamily="2" charset="77"/>
              </a:defRPr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21C29-1D78-2EED-4F16-40ACA15A0A51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82750-7849-9DB0-734C-E7BF84F2E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>
          <a:xfrm>
            <a:off x="389860" y="312822"/>
            <a:ext cx="7122850" cy="6228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1109646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4774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EC1BCC5E-D83E-4396-BD4F-8EC2B5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683" y="447566"/>
            <a:ext cx="4980671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9E9D-4852-4A9D-9032-B450E919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3BD78-D31E-8770-2090-F0A72B8F0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685" y="1714596"/>
            <a:ext cx="4980670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DFF65F6-361C-C043-E828-9F2CDC619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7199" y="3198080"/>
            <a:ext cx="4275156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 b="0" i="0">
                <a:latin typeface="Metropolis Light" pitchFamily="2" charset="77"/>
              </a:defRPr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8FB1E7-993F-1364-75D9-785E7A47638D}"/>
              </a:ext>
            </a:extLst>
          </p:cNvPr>
          <p:cNvSpPr txBox="1">
            <a:spLocks/>
          </p:cNvSpPr>
          <p:nvPr userDrawn="1"/>
        </p:nvSpPr>
        <p:spPr>
          <a:xfrm>
            <a:off x="6791379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C09FF6E5-69C7-623F-97BA-4FE4D125B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830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8B4C4CD-1D86-C0BC-BBF4-948FC0EC7F22}"/>
              </a:ext>
            </a:extLst>
          </p:cNvPr>
          <p:cNvSpPr/>
          <p:nvPr userDrawn="1"/>
        </p:nvSpPr>
        <p:spPr>
          <a:xfrm>
            <a:off x="389860" y="321644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CB595-A5CB-BAB8-ABB0-0A2020C23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" b="-324"/>
          <a:stretch/>
        </p:blipFill>
        <p:spPr>
          <a:xfrm>
            <a:off x="4369981" y="321644"/>
            <a:ext cx="7432159" cy="6241974"/>
          </a:xfrm>
          <a:prstGeom prst="rect">
            <a:avLst/>
          </a:prstGeom>
        </p:spPr>
      </p:pic>
      <p:pic>
        <p:nvPicPr>
          <p:cNvPr id="25" name="Picture 24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33CF233D-FA20-513D-F9A3-9B18F33473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7" y="5696215"/>
            <a:ext cx="693810" cy="693810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D967556-9F77-0B60-E29C-30CD1668359D}"/>
              </a:ext>
            </a:extLst>
          </p:cNvPr>
          <p:cNvSpPr txBox="1">
            <a:spLocks/>
          </p:cNvSpPr>
          <p:nvPr userDrawn="1"/>
        </p:nvSpPr>
        <p:spPr>
          <a:xfrm>
            <a:off x="1345127" y="5877070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1CD6842-B57E-DF58-25B6-377FFB4B8C71}"/>
              </a:ext>
            </a:extLst>
          </p:cNvPr>
          <p:cNvSpPr txBox="1">
            <a:spLocks/>
          </p:cNvSpPr>
          <p:nvPr userDrawn="1"/>
        </p:nvSpPr>
        <p:spPr>
          <a:xfrm>
            <a:off x="11000207" y="5855805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3D6F2E6-41F2-E6A0-ABBF-7195AA054D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547" y="1719981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6213636-F7A1-0DD4-25D5-14133AE6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0518" y="3203465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  <a:lvl6pPr>
              <a:defRPr b="0" i="0">
                <a:latin typeface="Metropolis Light" pitchFamily="2" charset="77"/>
              </a:defRPr>
            </a:lvl6pPr>
            <a:lvl7pPr>
              <a:defRPr b="0" i="0">
                <a:latin typeface="Metropolis Light" pitchFamily="2" charset="77"/>
              </a:defRPr>
            </a:lvl7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8217837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FAA87B27-7539-A8F1-3180-94CAFD19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2" y="447566"/>
            <a:ext cx="470781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6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E6D2C3-DA46-0955-AA86-2211D0366E5C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E3CAD8F6-32DC-42DD-F17C-97F6A9CA7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60" y="312822"/>
            <a:ext cx="5706140" cy="6228919"/>
          </a:xfrm>
          <a:prstGeom prst="rect">
            <a:avLst/>
          </a:prstGeom>
        </p:spPr>
      </p:pic>
      <p:pic>
        <p:nvPicPr>
          <p:cNvPr id="7" name="Picture 6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49B09601-5624-D144-2143-92847B201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732B32-D28B-E1AF-D965-A4F2D6BDF78F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13.1.2025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4C6588-3CF6-8C6A-7EDC-746CA80B3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41411E92-330F-EFFD-7B25-3A597EA4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068" y="447566"/>
            <a:ext cx="4972286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5EA257E-471E-D86B-8CB0-A2EDD3B1E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0070" y="1714596"/>
            <a:ext cx="4972284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9109A7-FD34-CF64-ACDA-29A9788E7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601" y="3198080"/>
            <a:ext cx="4271753" cy="2035102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1109646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4774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7166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3" y="1747185"/>
            <a:ext cx="7557027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738037" y="321643"/>
            <a:ext cx="6057723" cy="6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4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738037" y="321643"/>
            <a:ext cx="6057723" cy="6227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230688" y="2032186"/>
            <a:ext cx="2008463" cy="373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58356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401CDF-F376-58AB-BE2F-CC7CD9DF60B6}"/>
              </a:ext>
            </a:extLst>
          </p:cNvPr>
          <p:cNvSpPr/>
          <p:nvPr userDrawn="1"/>
        </p:nvSpPr>
        <p:spPr>
          <a:xfrm>
            <a:off x="391886" y="5414211"/>
            <a:ext cx="3787082" cy="1130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17"/>
          <a:stretch/>
        </p:blipFill>
        <p:spPr>
          <a:xfrm flipH="1" flipV="1">
            <a:off x="404037" y="321643"/>
            <a:ext cx="6057723" cy="622743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506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3" y="447566"/>
            <a:ext cx="700041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36545" y="2032186"/>
            <a:ext cx="2008463" cy="373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905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F5E4C1-1EE5-C8BE-6D94-E3064A06E28D}"/>
              </a:ext>
            </a:extLst>
          </p:cNvPr>
          <p:cNvSpPr txBox="1">
            <a:spLocks/>
          </p:cNvSpPr>
          <p:nvPr userDrawn="1"/>
        </p:nvSpPr>
        <p:spPr>
          <a:xfrm>
            <a:off x="5232291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13.1.2025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E95ED-A086-D1A2-2C92-76698DDF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E8F351EC-198D-2AA8-891F-8B7A2BA8E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742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C9074-81C3-1584-1290-5175747D44A1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dirty="0" err="1"/>
              <a:t>Otsikko</a:t>
            </a:r>
            <a:endParaRPr lang="en-US" dirty="0"/>
          </a:p>
          <a:p>
            <a:pPr lvl="2"/>
            <a:r>
              <a:rPr lang="en-US" dirty="0" err="1"/>
              <a:t>Leipäteksti</a:t>
            </a:r>
            <a:endParaRPr lang="en-US" dirty="0"/>
          </a:p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4"/>
            <a:r>
              <a:rPr lang="en-US" dirty="0" err="1"/>
              <a:t>Listaus</a:t>
            </a:r>
            <a:r>
              <a:rPr lang="en-US" dirty="0"/>
              <a:t> 2	</a:t>
            </a:r>
          </a:p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  <a:p>
            <a:pPr lvl="4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70" y="447566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Picture 5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D2668F14-9CC1-60BB-A83E-6C4ABD01427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48" y="5687655"/>
            <a:ext cx="700613" cy="7006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F9817F-35FD-4F30-98C1-E5AE3673A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661" r:id="rId3"/>
    <p:sldLayoutId id="2147483707" r:id="rId4"/>
    <p:sldLayoutId id="2147483711" r:id="rId5"/>
    <p:sldLayoutId id="2147483712" r:id="rId6"/>
    <p:sldLayoutId id="2147483672" r:id="rId7"/>
    <p:sldLayoutId id="2147483715" r:id="rId8"/>
    <p:sldLayoutId id="2147483716" r:id="rId9"/>
    <p:sldLayoutId id="2147483717" r:id="rId10"/>
    <p:sldLayoutId id="2147483718" r:id="rId11"/>
    <p:sldLayoutId id="2147483697" r:id="rId12"/>
    <p:sldLayoutId id="2147483705" r:id="rId13"/>
    <p:sldLayoutId id="2147483706" r:id="rId14"/>
    <p:sldLayoutId id="2147483714" r:id="rId15"/>
    <p:sldLayoutId id="2147483708" r:id="rId16"/>
    <p:sldLayoutId id="2147483709" r:id="rId17"/>
    <p:sldLayoutId id="2147483710" r:id="rId18"/>
    <p:sldLayoutId id="2147483713" r:id="rId19"/>
    <p:sldLayoutId id="2147483675" r:id="rId20"/>
    <p:sldLayoutId id="2147483704" r:id="rId21"/>
    <p:sldLayoutId id="2147483679" r:id="rId22"/>
    <p:sldLayoutId id="2147483673" r:id="rId23"/>
    <p:sldLayoutId id="2147483683" r:id="rId24"/>
    <p:sldLayoutId id="2147483662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tropolis Extra Bold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Metropolis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35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tabLst/>
        <a:defRPr sz="1800" b="1" i="0" kern="1200">
          <a:solidFill>
            <a:schemeClr val="tx1"/>
          </a:solidFill>
          <a:latin typeface="Metropolis" pitchFamily="2" charset="77"/>
          <a:ea typeface="+mn-ea"/>
          <a:cs typeface="Calibri Light" panose="020F030202020403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Museo Sans 500" panose="02000000000000000000" pitchFamily="2" charset="77"/>
        <a:buChar char="»"/>
        <a:tabLst/>
        <a:defRPr sz="18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4pPr>
      <a:lvl5pPr marL="673100" indent="-2254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System Font Regular"/>
        <a:buChar char="»"/>
        <a:tabLst/>
        <a:defRPr sz="14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5pPr>
      <a:lvl6pPr marL="233363" indent="214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Museo Sans 500" panose="02000000000000000000" pitchFamily="2" charset="77"/>
        <a:buChar char="»"/>
        <a:tabLst/>
        <a:defRPr sz="1800" b="0" i="0" kern="1200">
          <a:solidFill>
            <a:schemeClr val="bg1"/>
          </a:solidFill>
          <a:latin typeface="Metropolis Light" pitchFamily="2" charset="77"/>
          <a:ea typeface="+mn-ea"/>
          <a:cs typeface="+mn-cs"/>
        </a:defRPr>
      </a:lvl6pPr>
      <a:lvl7pPr marL="447675" indent="2206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2"/>
        </a:buClr>
        <a:buFont typeface="Museo Sans 500" panose="02000000000000000000" pitchFamily="2" charset="77"/>
        <a:buChar char="»"/>
        <a:tabLst/>
        <a:defRPr sz="1400" b="0" i="0" kern="1200">
          <a:solidFill>
            <a:schemeClr val="bg1"/>
          </a:solidFill>
          <a:latin typeface="Metropolis Light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ulospalvelu@pesis.fi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1.pesistulokset.fi/kurinpito" TargetMode="External"/><Relationship Id="rId2" Type="http://schemas.openxmlformats.org/officeDocument/2006/relationships/hyperlink" Target="mailto:joona.tervonen@pesis.f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omisport.fi/events/c014c20b-6631-42b3-a56b-e0424bf479ba" TargetMode="External"/><Relationship Id="rId2" Type="http://schemas.openxmlformats.org/officeDocument/2006/relationships/hyperlink" Target="http://www.pesis.fi/pesis-info/vastuullisuu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uomisport.fi/events/7721d8dd-75db-4052-99ed-a1848d54413b" TargetMode="External"/><Relationship Id="rId4" Type="http://schemas.openxmlformats.org/officeDocument/2006/relationships/hyperlink" Target="https://www.suomisport.fi/events/763d1d92-360c-4b95-80ca-cd8712db8ce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tk.pesistulokset.fi/ilmoittaudu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193D1-A2F4-6D18-E2A1-E53B94730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PESIKSEN TUOMARIKOULUTUS 2025</a:t>
            </a:r>
          </a:p>
          <a:p>
            <a:r>
              <a:rPr lang="en-GB" dirty="0"/>
              <a:t>– YLEISET ASIAT</a:t>
            </a:r>
          </a:p>
        </p:txBody>
      </p:sp>
    </p:spTree>
    <p:extLst>
      <p:ext uri="{BB962C8B-B14F-4D97-AF65-F5344CB8AC3E}">
        <p14:creationId xmlns:p14="http://schemas.microsoft.com/office/powerpoint/2010/main" val="235065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4F82E-B569-E5BD-FFF3-BC59A5AF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DAFA0-D4A0-5D02-C945-4E6E9209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TUOMARIKSI?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25357-894F-F651-228A-D5C59CAFD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3" y="1714596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MUISTA: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Tuomarikoulutuksen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käyminen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Sääntötestin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suorittaminen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Tuomarilisenssi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mikä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tahansa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pelaajan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kilpailulisenssi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vakuutuksen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osalta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harrastelisenssi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riittävä</a:t>
            </a:r>
            <a:r>
              <a:rPr lang="en-GB" sz="2000" dirty="0">
                <a:latin typeface="Metropolis Light" pitchFamily="2" charset="77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Tuomarikortin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hankkiminen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usein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seura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hoitaa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keskitetysti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kaikille</a:t>
            </a:r>
            <a:r>
              <a:rPr lang="en-GB" sz="2000" dirty="0">
                <a:latin typeface="Metropolis Light" pitchFamily="2" charset="77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288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6212E44-0B9A-4443-22CD-05180D92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9C2099-0BF2-A6EA-D5D8-BC9DB41E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UUTTA TULOSPALVELUSSA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B54B0D-D567-9826-1D03-D021441744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885998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HUOMIOI: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Jokaiselle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Suomisportin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Sportti</a:t>
            </a:r>
            <a:r>
              <a:rPr lang="en-GB" sz="2000" dirty="0">
                <a:latin typeface="Metropolis Light" pitchFamily="2" charset="77"/>
              </a:rPr>
              <a:t>-ID </a:t>
            </a:r>
            <a:r>
              <a:rPr lang="en-GB" sz="2000" dirty="0" err="1">
                <a:latin typeface="Metropolis Light" pitchFamily="2" charset="77"/>
              </a:rPr>
              <a:t>järjestelmään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merkitään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pöytäkirjaan</a:t>
            </a:r>
            <a:r>
              <a:rPr lang="en-GB" sz="2000" dirty="0">
                <a:latin typeface="Metropolis Light" pitchFamily="2" charset="77"/>
              </a:rPr>
              <a:t> – </a:t>
            </a:r>
            <a:r>
              <a:rPr lang="en-GB" sz="2000" dirty="0" err="1">
                <a:latin typeface="Metropolis Light" pitchFamily="2" charset="77"/>
              </a:rPr>
              <a:t>ainakin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tuomaritehtävässä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vaaditaan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tuomarikortti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mahdollisuus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kirjautua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järjestelmään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nähdä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etukäteen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nimetyt</a:t>
            </a:r>
            <a:r>
              <a:rPr lang="en-GB" sz="2000" dirty="0">
                <a:latin typeface="Metropolis Light" pitchFamily="2" charset="77"/>
              </a:rPr>
              <a:t>) </a:t>
            </a:r>
            <a:r>
              <a:rPr lang="en-GB" sz="2000" dirty="0" err="1">
                <a:latin typeface="Metropolis Light" pitchFamily="2" charset="77"/>
              </a:rPr>
              <a:t>omat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sieltä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Epäselvyydet</a:t>
            </a:r>
            <a:r>
              <a:rPr lang="en-GB" sz="2000" dirty="0">
                <a:latin typeface="Metropolis Light" pitchFamily="2" charset="77"/>
              </a:rPr>
              <a:t>: </a:t>
            </a:r>
            <a:r>
              <a:rPr lang="en-GB" sz="2000" b="1" dirty="0">
                <a:latin typeface="Metropolis Light" pitchFamily="2" charset="77"/>
                <a:hlinkClick r:id="rId2"/>
              </a:rPr>
              <a:t>tulospalvelu@pesis.fi</a:t>
            </a:r>
            <a:endParaRPr lang="en-GB" sz="2000" b="1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95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B4A03-40F2-6E67-B067-7BB7E138D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HUOMAA:</a:t>
            </a:r>
            <a:br>
              <a:rPr lang="en-GB" sz="2000" dirty="0">
                <a:latin typeface="Metropolis Light" pitchFamily="2" charset="77"/>
              </a:rPr>
            </a:br>
            <a:endParaRPr lang="en-GB" sz="2000" b="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Metropolis Light" pitchFamily="2" charset="77"/>
              </a:rPr>
              <a:t>Ottelussa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annettavia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rangaistuksia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tarvitse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erikseen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ilmoittaa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vaan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varmistaa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että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niiden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tiedot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joukkue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henkilö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annettu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rangaistus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syy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vuoro</a:t>
            </a:r>
            <a:r>
              <a:rPr lang="en-GB" sz="2000" dirty="0">
                <a:latin typeface="Metropolis Light" pitchFamily="2" charset="77"/>
              </a:rPr>
              <a:t>) on </a:t>
            </a:r>
            <a:r>
              <a:rPr lang="en-GB" sz="2000" dirty="0" err="1">
                <a:latin typeface="Metropolis Light" pitchFamily="2" charset="77"/>
              </a:rPr>
              <a:t>merkitty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oikein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pöytäkirjaan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Peli-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ottelurangaistuksista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pelituomari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kirjaa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mahdollisimman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pikaisesti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lyhyen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tulospalvelujärjestelmään</a:t>
            </a:r>
            <a:r>
              <a:rPr lang="en-GB" sz="2000" dirty="0">
                <a:latin typeface="Metropolis Light" pitchFamily="2" charset="77"/>
              </a:rPr>
              <a:t> (tai </a:t>
            </a:r>
            <a:r>
              <a:rPr lang="en-GB" sz="2000" dirty="0" err="1">
                <a:latin typeface="Metropolis Light" pitchFamily="2" charset="77"/>
              </a:rPr>
              <a:t>vaihtoehtoisesti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lähettää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tapahtuneesta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sähköpostitse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b="1" dirty="0">
                <a:latin typeface="Metropolis Light" pitchFamily="2" charset="77"/>
                <a:hlinkClick r:id="rId2"/>
              </a:rPr>
              <a:t>joona.tervonen@pesis.fi</a:t>
            </a:r>
            <a:r>
              <a:rPr lang="en-GB" sz="2000" dirty="0">
                <a:latin typeface="Metropolis Light" pitchFamily="2" charset="77"/>
              </a:rPr>
              <a:t>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Rangaistus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joka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oikein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merkitty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pöytäkirjaan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tulee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näkyviin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kurinpito-sivulle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osoitteeseen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b="1" dirty="0">
                <a:latin typeface="Metropolis Light" pitchFamily="2" charset="77"/>
                <a:hlinkClick r:id="rId3"/>
              </a:rPr>
              <a:t>v1.pesistulokset.fi/kurinpito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CEC3D5-51E7-E9DD-015B-7C6093F8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20BA66A-EB73-416D-0F70-46E1C63C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RANGAISTUSTEN ILMOITTAMINEN</a:t>
            </a:r>
          </a:p>
        </p:txBody>
      </p:sp>
    </p:spTree>
    <p:extLst>
      <p:ext uri="{BB962C8B-B14F-4D97-AF65-F5344CB8AC3E}">
        <p14:creationId xmlns:p14="http://schemas.microsoft.com/office/powerpoint/2010/main" val="17587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E8C4-48EB-A4D8-103E-1869D7D4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E3A21E8-C4E4-8EB2-1EF4-33E7E90AA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MUISTA: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Pesäpallon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pariin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ovat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kiinnostuneet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tervetulleita</a:t>
            </a:r>
            <a:r>
              <a:rPr lang="en-GB" sz="2000" dirty="0">
                <a:latin typeface="Metropolis Light" pitchFamily="2" charset="77"/>
              </a:rPr>
              <a:t>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pesäpallotoiminta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tapahtuu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turvallisessa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tilassa</a:t>
            </a:r>
            <a:r>
              <a:rPr lang="en-GB" sz="2000" dirty="0">
                <a:latin typeface="Metropolis Light" pitchFamily="2" charset="77"/>
              </a:rPr>
              <a:t>, jota me </a:t>
            </a:r>
            <a:r>
              <a:rPr lang="en-GB" sz="2000" dirty="0" err="1">
                <a:latin typeface="Metropolis Light" pitchFamily="2" charset="77"/>
              </a:rPr>
              <a:t>yhdessä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rakennamme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Minkäänlainen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häirintä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sellaiseksi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koettu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b="1" dirty="0" err="1">
                <a:latin typeface="Metropolis Light" pitchFamily="2" charset="77"/>
              </a:rPr>
              <a:t>ei</a:t>
            </a:r>
            <a:r>
              <a:rPr lang="en-GB" sz="2000" b="1" dirty="0">
                <a:latin typeface="Metropolis Light" pitchFamily="2" charset="77"/>
              </a:rPr>
              <a:t> ole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missään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tilanteessa</a:t>
            </a:r>
            <a:r>
              <a:rPr lang="en-GB" sz="2000" dirty="0">
                <a:latin typeface="Metropolis Light" pitchFamily="2" charset="77"/>
              </a:rPr>
              <a:t> ok!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Jos </a:t>
            </a:r>
            <a:r>
              <a:rPr lang="en-GB" sz="2000" dirty="0" err="1">
                <a:latin typeface="Metropolis Light" pitchFamily="2" charset="77"/>
              </a:rPr>
              <a:t>havaitset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koet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epäsopivaa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käyttäytymistä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ota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heti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yhteyttä</a:t>
            </a:r>
            <a:r>
              <a:rPr lang="en-GB" sz="2000" dirty="0">
                <a:latin typeface="Metropolis Light" pitchFamily="2" charset="77"/>
              </a:rPr>
              <a:t>: </a:t>
            </a:r>
            <a:r>
              <a:rPr lang="en-GB" sz="2000" b="1" dirty="0">
                <a:latin typeface="Metropolis Light" pitchFamily="2" charset="77"/>
                <a:hlinkClick r:id="rId2"/>
              </a:rPr>
              <a:t>www.pesis.fi/pesis-info/vastuullisuus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suositeltavia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verkkokursseja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jotka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voi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vapaasti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suorittaa</a:t>
            </a:r>
            <a:r>
              <a:rPr lang="en-GB" sz="2000" dirty="0">
                <a:latin typeface="Metropolis Light" pitchFamily="2" charset="77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1" dirty="0" err="1">
                <a:latin typeface="Metropolis Light" pitchFamily="2" charset="77"/>
                <a:hlinkClick r:id="rId3"/>
              </a:rPr>
              <a:t>Pesäpalloliiton</a:t>
            </a:r>
            <a:r>
              <a:rPr lang="en-GB" sz="2000" b="1" dirty="0">
                <a:latin typeface="Metropolis Light" pitchFamily="2" charset="77"/>
                <a:hlinkClick r:id="rId3"/>
              </a:rPr>
              <a:t> </a:t>
            </a:r>
            <a:r>
              <a:rPr lang="en-GB" sz="2000" b="1" dirty="0" err="1">
                <a:latin typeface="Metropolis Light" pitchFamily="2" charset="77"/>
                <a:hlinkClick r:id="rId3"/>
              </a:rPr>
              <a:t>vastuullisuusohjelma</a:t>
            </a:r>
            <a:endParaRPr lang="en-GB" sz="2000" b="1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1" dirty="0" err="1">
                <a:latin typeface="Metropolis Light" pitchFamily="2" charset="77"/>
                <a:hlinkClick r:id="rId4"/>
              </a:rPr>
              <a:t>Puhtaasti</a:t>
            </a:r>
            <a:r>
              <a:rPr lang="en-GB" sz="2000" b="1" dirty="0">
                <a:latin typeface="Metropolis Light" pitchFamily="2" charset="77"/>
                <a:hlinkClick r:id="rId4"/>
              </a:rPr>
              <a:t> paras</a:t>
            </a:r>
            <a:endParaRPr lang="en-GB" sz="2000" b="1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1" dirty="0" err="1">
                <a:latin typeface="Metropolis Light" pitchFamily="2" charset="77"/>
                <a:hlinkClick r:id="rId5"/>
              </a:rPr>
              <a:t>Reilusti</a:t>
            </a:r>
            <a:r>
              <a:rPr lang="en-GB" sz="2000" b="1" dirty="0">
                <a:latin typeface="Metropolis Light" pitchFamily="2" charset="77"/>
                <a:hlinkClick r:id="rId5"/>
              </a:rPr>
              <a:t> paras</a:t>
            </a:r>
            <a:endParaRPr lang="en-GB" sz="2400" b="1" dirty="0">
              <a:latin typeface="Metropolis Light" pitchFamily="2" charset="77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FCAB85-F4AB-AF54-D2D9-F249B642C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2973CA8-ECC3-3DE4-52DF-52273804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 MUKAAN SELLAISENA KUIN OLET</a:t>
            </a:r>
          </a:p>
        </p:txBody>
      </p:sp>
    </p:spTree>
    <p:extLst>
      <p:ext uri="{BB962C8B-B14F-4D97-AF65-F5344CB8AC3E}">
        <p14:creationId xmlns:p14="http://schemas.microsoft.com/office/powerpoint/2010/main" val="245811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8B81-361E-F076-E8DF-0BD51932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599DEFF-ACBE-371D-2104-5854B44C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9C4DC0-A201-9B31-BDB1-80826D60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PESÄTUOMARIKSI YLÄSARJOIHIN?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EFD252-B282-104F-8D63-996EECF12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885998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MIETI: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Erinomainen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näköalapaikka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mahdollisuus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oppia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kokeneemmilta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tuomareilta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Tuomariston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yhteistoiminta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ennen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ottelun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aikana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jälkeen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Arvokasta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kokemusta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tuomariuralla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etenemistä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ajatellen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Uusia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paikkakuntia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ylempien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sarjatasojen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kovia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otteluita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Ota </a:t>
            </a:r>
            <a:r>
              <a:rPr lang="en-GB" sz="2000" dirty="0" err="1">
                <a:latin typeface="Metropolis Light" pitchFamily="2" charset="77"/>
              </a:rPr>
              <a:t>yhteys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alueesi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tuomarikouluttajaan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kysy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rohkeasti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mahdollisuuksista</a:t>
            </a:r>
            <a:r>
              <a:rPr lang="en-GB" sz="2000" dirty="0">
                <a:latin typeface="Metropolis Light" pitchFamily="2" charset="77"/>
              </a:rPr>
              <a:t>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56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4FB7FDF-1E93-855C-5287-8E2FEB9D5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147172B-2136-03B0-7F12-11D544D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LEIRIT OVAT PELKKÄÄ PARHAUTTA!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2F1C4A-0F58-A4D5-103B-28DB764438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1" y="1653584"/>
            <a:ext cx="5288747" cy="33184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TULE MUKAAN: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Tuomaripalkkio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maksuton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leiripassi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Loistava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hankkia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rutiinia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toimimiseen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oppia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uutta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Uusia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kavereita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eri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puolilta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Suomea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mukavaa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yhdessäoloa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Tarkkailijat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tukena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leirit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oppimisen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paikkoja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epäonnistumista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tarvitse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pelätä</a:t>
            </a:r>
            <a:r>
              <a:rPr lang="en-GB" sz="2000" dirty="0">
                <a:latin typeface="Metropolis Light" pitchFamily="2" charset="77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Kysy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lisää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alueesi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tuomarikouluttajalta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ilmoittaudu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mukaan</a:t>
            </a:r>
            <a:r>
              <a:rPr lang="en-GB" sz="2000" dirty="0">
                <a:latin typeface="Metropolis Light" pitchFamily="2" charset="77"/>
              </a:rPr>
              <a:t> 2.2. </a:t>
            </a:r>
            <a:r>
              <a:rPr lang="en-GB" sz="2000" dirty="0" err="1">
                <a:latin typeface="Metropolis Light" pitchFamily="2" charset="77"/>
              </a:rPr>
              <a:t>alkaen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alueleirit</a:t>
            </a:r>
            <a:r>
              <a:rPr lang="en-GB" sz="2000" dirty="0">
                <a:latin typeface="Metropolis Light" pitchFamily="2" charset="77"/>
              </a:rPr>
              <a:t>)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1.4. </a:t>
            </a:r>
            <a:r>
              <a:rPr lang="en-GB" sz="2000" dirty="0" err="1">
                <a:latin typeface="Metropolis Light" pitchFamily="2" charset="77"/>
              </a:rPr>
              <a:t>alkaen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valtakunnalliset</a:t>
            </a:r>
            <a:r>
              <a:rPr lang="en-GB" sz="2000" dirty="0">
                <a:latin typeface="Metropolis Light" pitchFamily="2" charset="77"/>
              </a:rPr>
              <a:t>): </a:t>
            </a:r>
            <a:r>
              <a:rPr lang="en-GB" sz="2000" b="1" dirty="0">
                <a:latin typeface="Metropolis Light" pitchFamily="2" charset="77"/>
                <a:hlinkClick r:id="rId2"/>
              </a:rPr>
              <a:t>ttk.pesistulokset.fi/ilmoittaudu</a:t>
            </a:r>
            <a:endParaRPr lang="en-GB" sz="2000" b="1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714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3A3F-7DC5-01C9-11F1-F9B714D3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B0B385-6371-04FB-F424-93CCD6532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JUNIORIOTTELUISSA</a:t>
            </a:r>
            <a:r>
              <a:rPr lang="en-GB" sz="2000" b="1" dirty="0">
                <a:latin typeface="Metropolis Light" pitchFamily="2" charset="77"/>
              </a:rPr>
              <a:t>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luotettava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aikuinen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nuoren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tukena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ottelutapahtumassa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esitellään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alkupuhuttelussa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molemmille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joukkueille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tuomaristolle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puuttuu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tilanteeseen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mikäli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aikuiset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käyttäytyvät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ottelutapahtumassa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epäasiallisesti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toimittaa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Pesäpalloliiton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aluevastaavalle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joutuessaan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puuttumaan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epäasialliseen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käyttäytymiseen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ottelutapahtumassa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Kerro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myös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rohkeasti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luotettavalle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aikuiselle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koet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havaitset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epäasiallisyta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käyttäytymistä</a:t>
            </a:r>
            <a:r>
              <a:rPr lang="en-GB" sz="2000" dirty="0">
                <a:latin typeface="Metropolis Light" pitchFamily="2" charset="77"/>
              </a:rPr>
              <a:t>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4D88DB-2F55-7B27-96D6-C3224CEEB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70BE954-2B9F-892B-24B7-A0DA7640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”KENTÄN VANHIN”</a:t>
            </a:r>
          </a:p>
        </p:txBody>
      </p:sp>
    </p:spTree>
    <p:extLst>
      <p:ext uri="{BB962C8B-B14F-4D97-AF65-F5344CB8AC3E}">
        <p14:creationId xmlns:p14="http://schemas.microsoft.com/office/powerpoint/2010/main" val="304130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1F15-5BE7-49D2-D6A1-26257981A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60E1D79-3B6A-DB5A-A745-15970E636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HUOMIOI: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Kerää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monipuolisesti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kokemusta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tuomaritehtävistä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ole </a:t>
            </a:r>
            <a:r>
              <a:rPr lang="en-GB" sz="2000" dirty="0" err="1">
                <a:latin typeface="Metropolis Light" pitchFamily="2" charset="77"/>
              </a:rPr>
              <a:t>aktiivinen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Osallistu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leireille</a:t>
            </a:r>
            <a:r>
              <a:rPr lang="en-GB" sz="2000" dirty="0">
                <a:latin typeface="Metropolis Light" pitchFamily="2" charset="77"/>
              </a:rPr>
              <a:t> (alle 18-vuotiaat)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Katso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paljon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pelejä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päällä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kuin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Ruudusta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PesisTV:stä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sekä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seuraa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miten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kokeneemmat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toimivat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Kerro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kiinnostuksestasi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tuomarikouluttajalle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pyydä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palautetta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toiminnastasi</a:t>
            </a: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err="1">
                <a:latin typeface="Metropolis Light" pitchFamily="2" charset="77"/>
              </a:rPr>
              <a:t>Mihinkään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ole </a:t>
            </a:r>
            <a:r>
              <a:rPr lang="en-GB" sz="2000" dirty="0" err="1">
                <a:latin typeface="Metropolis Light" pitchFamily="2" charset="77"/>
              </a:rPr>
              <a:t>kiire</a:t>
            </a:r>
            <a:r>
              <a:rPr lang="en-GB" sz="2000" dirty="0">
                <a:latin typeface="Metropolis Light" pitchFamily="2" charset="77"/>
              </a:rPr>
              <a:t> – </a:t>
            </a:r>
            <a:r>
              <a:rPr lang="en-GB" sz="2000" dirty="0" err="1">
                <a:latin typeface="Metropolis Light" pitchFamily="2" charset="77"/>
              </a:rPr>
              <a:t>hanki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mieluummin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ensin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riittävä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kokemus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rutiinitaso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>
                <a:latin typeface="Metropolis Light" pitchFamily="2" charset="77"/>
              </a:rPr>
              <a:t>itseluottamus </a:t>
            </a:r>
            <a:r>
              <a:rPr lang="en-GB" sz="2000" dirty="0" err="1">
                <a:latin typeface="Metropolis Light" pitchFamily="2" charset="77"/>
              </a:rPr>
              <a:t>onnistua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otteluissa</a:t>
            </a:r>
            <a:r>
              <a:rPr lang="en-GB" sz="2000" dirty="0">
                <a:latin typeface="Metropolis Light" pitchFamily="2" charset="77"/>
              </a:rPr>
              <a:t>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AE274E4-268F-E227-8AE8-3B89FE693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E4D6ECD-EF91-5D54-5CC0-53EB50A3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ETEENPÄIN TUOMARIURALLA</a:t>
            </a:r>
          </a:p>
        </p:txBody>
      </p:sp>
    </p:spTree>
    <p:extLst>
      <p:ext uri="{BB962C8B-B14F-4D97-AF65-F5344CB8AC3E}">
        <p14:creationId xmlns:p14="http://schemas.microsoft.com/office/powerpoint/2010/main" val="1965623893"/>
      </p:ext>
    </p:extLst>
  </p:cSld>
  <p:clrMapOvr>
    <a:masterClrMapping/>
  </p:clrMapOvr>
</p:sld>
</file>

<file path=ppt/theme/theme1.xml><?xml version="1.0" encoding="utf-8"?>
<a:theme xmlns:a="http://schemas.openxmlformats.org/drawingml/2006/main" name="Pesäpalloliitto">
  <a:themeElements>
    <a:clrScheme name="Pesäpalloliitto UUSI">
      <a:dk1>
        <a:srgbClr val="0F0000"/>
      </a:dk1>
      <a:lt1>
        <a:srgbClr val="FFFFFF"/>
      </a:lt1>
      <a:dk2>
        <a:srgbClr val="0A1A44"/>
      </a:dk2>
      <a:lt2>
        <a:srgbClr val="F2F2F1"/>
      </a:lt2>
      <a:accent1>
        <a:srgbClr val="ED2480"/>
      </a:accent1>
      <a:accent2>
        <a:srgbClr val="DFF101"/>
      </a:accent2>
      <a:accent3>
        <a:srgbClr val="464466"/>
      </a:accent3>
      <a:accent4>
        <a:srgbClr val="73738C"/>
      </a:accent4>
      <a:accent5>
        <a:srgbClr val="A3A2B2"/>
      </a:accent5>
      <a:accent6>
        <a:srgbClr val="D1D0D8"/>
      </a:accent6>
      <a:hlink>
        <a:srgbClr val="ED2480"/>
      </a:hlink>
      <a:folHlink>
        <a:srgbClr val="F04F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738d82-46de-4698-9a51-70052c8ace45">
      <Terms xmlns="http://schemas.microsoft.com/office/infopath/2007/PartnerControls"/>
    </lcf76f155ced4ddcb4097134ff3c332f>
    <TaxCatchAll xmlns="5ac996bd-5a32-4409-b03d-bdcaf32d41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EB1AEDD4BD8974097B12D002289F846" ma:contentTypeVersion="13" ma:contentTypeDescription="Luo uusi asiakirja." ma:contentTypeScope="" ma:versionID="c6e230710932eebdee0ee1a06aea5a14">
  <xsd:schema xmlns:xsd="http://www.w3.org/2001/XMLSchema" xmlns:xs="http://www.w3.org/2001/XMLSchema" xmlns:p="http://schemas.microsoft.com/office/2006/metadata/properties" xmlns:ns2="8f738d82-46de-4698-9a51-70052c8ace45" xmlns:ns3="5ac996bd-5a32-4409-b03d-bdcaf32d410d" targetNamespace="http://schemas.microsoft.com/office/2006/metadata/properties" ma:root="true" ma:fieldsID="fd8b314c65fc03ac5c98d00389d60ef8" ns2:_="" ns3:_="">
    <xsd:import namespace="8f738d82-46de-4698-9a51-70052c8ace45"/>
    <xsd:import namespace="5ac996bd-5a32-4409-b03d-bdcaf32d4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38d82-46de-4698-9a51-70052c8ac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8f8c844d-0259-4c6e-84a9-3cee8afd8e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996bd-5a32-4409-b03d-bdcaf32d4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1c9fc5-b170-4a0a-9507-52ed09269521}" ma:internalName="TaxCatchAll" ma:showField="CatchAllData" ma:web="5ac996bd-5a32-4409-b03d-bdcaf32d4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738B0-AA2F-412C-B463-9418B0E943A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70d181b-c3a4-41da-a323-591659b3df8c"/>
    <ds:schemaRef ds:uri="http://schemas.openxmlformats.org/package/2006/metadata/core-properties"/>
    <ds:schemaRef ds:uri="f3a26d29-60da-4ef2-a07f-71c6aaf46c58"/>
    <ds:schemaRef ds:uri="http://www.w3.org/XML/1998/namespace"/>
    <ds:schemaRef ds:uri="http://purl.org/dc/terms/"/>
    <ds:schemaRef ds:uri="8f738d82-46de-4698-9a51-70052c8ace45"/>
    <ds:schemaRef ds:uri="5ac996bd-5a32-4409-b03d-bdcaf32d410d"/>
  </ds:schemaRefs>
</ds:datastoreItem>
</file>

<file path=customXml/itemProps2.xml><?xml version="1.0" encoding="utf-8"?>
<ds:datastoreItem xmlns:ds="http://schemas.openxmlformats.org/officeDocument/2006/customXml" ds:itemID="{39510248-2E51-4E85-AB62-199CDFBA4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38d82-46de-4698-9a51-70052c8ace45"/>
    <ds:schemaRef ds:uri="5ac996bd-5a32-4409-b03d-bdcaf32d4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09B52-2E30-4730-88BB-32DD500AC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41261</TotalTime>
  <Words>481</Words>
  <Application>Microsoft Macintosh PowerPoint</Application>
  <PresentationFormat>Laajakuva</PresentationFormat>
  <Paragraphs>66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20" baseType="lpstr">
      <vt:lpstr>Arial</vt:lpstr>
      <vt:lpstr>Calibri</vt:lpstr>
      <vt:lpstr>Metropolis</vt:lpstr>
      <vt:lpstr>Metropolis Black</vt:lpstr>
      <vt:lpstr>Metropolis Extra Bold</vt:lpstr>
      <vt:lpstr>Metropolis Light</vt:lpstr>
      <vt:lpstr>Museo Sans 500</vt:lpstr>
      <vt:lpstr>System Font Regular</vt:lpstr>
      <vt:lpstr>Verdana</vt:lpstr>
      <vt:lpstr>Wingdings</vt:lpstr>
      <vt:lpstr>Pesäpalloliitto</vt:lpstr>
      <vt:lpstr>PowerPoint-esitys</vt:lpstr>
      <vt:lpstr>TUOMARIKSI?</vt:lpstr>
      <vt:lpstr>UUTTA TULOSPALVELUSSA</vt:lpstr>
      <vt:lpstr>RANGAISTUSTEN ILMOITTAMINEN</vt:lpstr>
      <vt:lpstr>TULE MUKAAN SELLAISENA KUIN OLET</vt:lpstr>
      <vt:lpstr>PESÄTUOMARIKSI YLÄSARJOIHIN?</vt:lpstr>
      <vt:lpstr>LEIRIT OVAT PELKKÄÄ PARHAUTTA!</vt:lpstr>
      <vt:lpstr>”KENTÄN VANHIN”</vt:lpstr>
      <vt:lpstr>ETEENPÄIN TUOMARIURALLA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Jonne Kemppainen</dc:creator>
  <cp:lastModifiedBy>Antti Kallio</cp:lastModifiedBy>
  <cp:revision>357</cp:revision>
  <dcterms:created xsi:type="dcterms:W3CDTF">2020-03-18T19:53:38Z</dcterms:created>
  <dcterms:modified xsi:type="dcterms:W3CDTF">2025-01-13T17:01:13Z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0x010100BEB1AEDD4BD8974097B12D002289F846</vt:lpwstr>
  </property>
</Properties>
</file>