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7"/>
  </p:notesMasterIdLst>
  <p:sldIdLst>
    <p:sldId id="256" r:id="rId5"/>
    <p:sldId id="257" r:id="rId6"/>
    <p:sldId id="322" r:id="rId7"/>
    <p:sldId id="316" r:id="rId8"/>
    <p:sldId id="288" r:id="rId9"/>
    <p:sldId id="275" r:id="rId10"/>
    <p:sldId id="264" r:id="rId11"/>
    <p:sldId id="265" r:id="rId12"/>
    <p:sldId id="266" r:id="rId13"/>
    <p:sldId id="287" r:id="rId14"/>
    <p:sldId id="284" r:id="rId15"/>
    <p:sldId id="289" r:id="rId16"/>
    <p:sldId id="263" r:id="rId17"/>
    <p:sldId id="290" r:id="rId18"/>
    <p:sldId id="291" r:id="rId19"/>
    <p:sldId id="292" r:id="rId20"/>
    <p:sldId id="268" r:id="rId21"/>
    <p:sldId id="269" r:id="rId22"/>
    <p:sldId id="270" r:id="rId23"/>
    <p:sldId id="313" r:id="rId24"/>
    <p:sldId id="293" r:id="rId25"/>
    <p:sldId id="279" r:id="rId26"/>
    <p:sldId id="276" r:id="rId27"/>
    <p:sldId id="323" r:id="rId28"/>
    <p:sldId id="277" r:id="rId29"/>
    <p:sldId id="294" r:id="rId30"/>
    <p:sldId id="278" r:id="rId31"/>
    <p:sldId id="280" r:id="rId32"/>
    <p:sldId id="286" r:id="rId33"/>
    <p:sldId id="283" r:id="rId34"/>
    <p:sldId id="295" r:id="rId35"/>
    <p:sldId id="296" r:id="rId36"/>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479"/>
    <a:srgbClr val="8AE2FE"/>
    <a:srgbClr val="EFFBFF"/>
    <a:srgbClr val="DDF7FF"/>
    <a:srgbClr val="E5E5E5"/>
    <a:srgbClr val="D9BE82"/>
    <a:srgbClr val="041F71"/>
    <a:srgbClr val="203894"/>
    <a:srgbClr val="2D4C83"/>
    <a:srgbClr val="0C71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06" autoAdjust="0"/>
    <p:restoredTop sz="97394" autoAdjust="0"/>
  </p:normalViewPr>
  <p:slideViewPr>
    <p:cSldViewPr snapToGrid="0">
      <p:cViewPr varScale="1">
        <p:scale>
          <a:sx n="115" d="100"/>
          <a:sy n="115" d="100"/>
        </p:scale>
        <p:origin x="216" y="312"/>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758"/>
    </p:cViewPr>
  </p:sorterViewPr>
  <p:gridSpacing cx="64808" cy="648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CE913C-0901-4585-A400-25265635686D}" type="datetimeFigureOut">
              <a:rPr lang="fi-FI" smtClean="0"/>
              <a:t>13.3.2025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32FE4A-4729-409C-802A-8FF4F3DF16E7}" type="slidenum">
              <a:rPr lang="fi-FI" smtClean="0"/>
              <a:t>‹#›</a:t>
            </a:fld>
            <a:endParaRPr lang="fi-FI"/>
          </a:p>
        </p:txBody>
      </p:sp>
    </p:spTree>
    <p:extLst>
      <p:ext uri="{BB962C8B-B14F-4D97-AF65-F5344CB8AC3E}">
        <p14:creationId xmlns:p14="http://schemas.microsoft.com/office/powerpoint/2010/main" val="4093330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EB8A1C-A8B0-6F9E-60C6-A75C6D323FC1}"/>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yellow and black background&#10;&#10;Description automatically generated">
            <a:extLst>
              <a:ext uri="{FF2B5EF4-FFF2-40B4-BE49-F238E27FC236}">
                <a16:creationId xmlns:a16="http://schemas.microsoft.com/office/drawing/2014/main" id="{7F0DB513-DFA9-269D-C8BD-BFA7955486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16743" y="316854"/>
            <a:ext cx="10383371" cy="6224888"/>
          </a:xfrm>
          <a:prstGeom prst="rect">
            <a:avLst/>
          </a:prstGeom>
        </p:spPr>
      </p:pic>
      <p:sp>
        <p:nvSpPr>
          <p:cNvPr id="3" name="Title Placeholder 8">
            <a:extLst>
              <a:ext uri="{FF2B5EF4-FFF2-40B4-BE49-F238E27FC236}">
                <a16:creationId xmlns:a16="http://schemas.microsoft.com/office/drawing/2014/main" id="{58A0AA4D-8897-52DA-24A3-9C862D927520}"/>
              </a:ext>
            </a:extLst>
          </p:cNvPr>
          <p:cNvSpPr>
            <a:spLocks noGrp="1"/>
          </p:cNvSpPr>
          <p:nvPr>
            <p:ph type="title" hasCustomPrompt="1"/>
          </p:nvPr>
        </p:nvSpPr>
        <p:spPr>
          <a:xfrm>
            <a:off x="1004793" y="5074617"/>
            <a:ext cx="6429153" cy="779605"/>
          </a:xfrm>
          <a:prstGeom prst="rect">
            <a:avLst/>
          </a:prstGeom>
        </p:spPr>
        <p:txBody>
          <a:bodyPr vert="horz" lIns="91440" tIns="45720" rIns="91440" bIns="45720" rtlCol="0" anchor="ctr">
            <a:noAutofit/>
          </a:bodyPr>
          <a:lstStyle>
            <a:lvl1pPr algn="l">
              <a:defRPr sz="2400" b="1" i="0">
                <a:solidFill>
                  <a:schemeClr val="bg2"/>
                </a:solidFill>
                <a:latin typeface="Metropolis" pitchFamily="2" charset="77"/>
              </a:defRPr>
            </a:lvl1pPr>
          </a:lstStyle>
          <a:p>
            <a:r>
              <a:rPr lang="en-US" dirty="0" err="1"/>
              <a:t>Esityksen</a:t>
            </a:r>
            <a:r>
              <a:rPr lang="en-US" dirty="0"/>
              <a:t> </a:t>
            </a:r>
            <a:r>
              <a:rPr lang="en-US" dirty="0" err="1"/>
              <a:t>alaotsikko</a:t>
            </a:r>
            <a:endParaRPr lang="en-GB" dirty="0"/>
          </a:p>
        </p:txBody>
      </p:sp>
      <p:sp>
        <p:nvSpPr>
          <p:cNvPr id="4" name="Text Placeholder 7">
            <a:extLst>
              <a:ext uri="{FF2B5EF4-FFF2-40B4-BE49-F238E27FC236}">
                <a16:creationId xmlns:a16="http://schemas.microsoft.com/office/drawing/2014/main" id="{7B0079AA-78A1-8B35-9A8D-9CF6491850EE}"/>
              </a:ext>
            </a:extLst>
          </p:cNvPr>
          <p:cNvSpPr>
            <a:spLocks noGrp="1"/>
          </p:cNvSpPr>
          <p:nvPr>
            <p:ph type="body" sz="quarter" idx="13" hasCustomPrompt="1"/>
          </p:nvPr>
        </p:nvSpPr>
        <p:spPr>
          <a:xfrm>
            <a:off x="984168" y="3312124"/>
            <a:ext cx="9844254" cy="1892394"/>
          </a:xfrm>
        </p:spPr>
        <p:txBody>
          <a:bodyPr/>
          <a:lstStyle>
            <a:lvl1pPr algn="l">
              <a:lnSpc>
                <a:spcPct val="80000"/>
              </a:lnSpc>
              <a:defRPr sz="7000" b="1" i="1">
                <a:solidFill>
                  <a:schemeClr val="bg1"/>
                </a:solidFill>
                <a:latin typeface="Metropolis Black" pitchFamily="2" charset="77"/>
              </a:defRPr>
            </a:lvl1pPr>
          </a:lstStyle>
          <a:p>
            <a:pPr lvl="0"/>
            <a:r>
              <a:rPr lang="en-GB" dirty="0"/>
              <a:t>ESITYKSEN </a:t>
            </a:r>
            <a:br>
              <a:rPr lang="en-GB" dirty="0"/>
            </a:br>
            <a:r>
              <a:rPr lang="en-GB" dirty="0"/>
              <a:t>OTSIKKO</a:t>
            </a:r>
          </a:p>
        </p:txBody>
      </p:sp>
      <p:pic>
        <p:nvPicPr>
          <p:cNvPr id="8" name="Picture 7" descr="A white logo with a triangle and a circle of leaves&#10;&#10;Description automatically generated">
            <a:extLst>
              <a:ext uri="{FF2B5EF4-FFF2-40B4-BE49-F238E27FC236}">
                <a16:creationId xmlns:a16="http://schemas.microsoft.com/office/drawing/2014/main" id="{3358E4BD-0D02-8F20-98E1-32C712979D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2876" y="594347"/>
            <a:ext cx="1640943" cy="1640943"/>
          </a:xfrm>
          <a:prstGeom prst="rect">
            <a:avLst/>
          </a:prstGeom>
        </p:spPr>
      </p:pic>
    </p:spTree>
    <p:extLst>
      <p:ext uri="{BB962C8B-B14F-4D97-AF65-F5344CB8AC3E}">
        <p14:creationId xmlns:p14="http://schemas.microsoft.com/office/powerpoint/2010/main" val="2023659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CD4F2C-95D8-2A5C-D01C-3AD510EF4CB4}"/>
              </a:ext>
            </a:extLst>
          </p:cNvPr>
          <p:cNvSpPr/>
          <p:nvPr userDrawn="1"/>
        </p:nvSpPr>
        <p:spPr>
          <a:xfrm>
            <a:off x="391886" y="316259"/>
            <a:ext cx="11410254" cy="6228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black and white swirly pattern&#10;&#10;Description automatically generated with medium confidence">
            <a:extLst>
              <a:ext uri="{FF2B5EF4-FFF2-40B4-BE49-F238E27FC236}">
                <a16:creationId xmlns:a16="http://schemas.microsoft.com/office/drawing/2014/main" id="{41E1B52D-CAA6-778B-B4AD-E261BA9AAC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7054950" cy="685800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7515980"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096000" y="447566"/>
            <a:ext cx="4996375"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096000" y="1774897"/>
            <a:ext cx="4996373" cy="1206018"/>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8" name="Text Placeholder 7">
            <a:extLst>
              <a:ext uri="{FF2B5EF4-FFF2-40B4-BE49-F238E27FC236}">
                <a16:creationId xmlns:a16="http://schemas.microsoft.com/office/drawing/2014/main" id="{B0654979-FB7A-957B-E222-A90F62D5460D}"/>
              </a:ext>
            </a:extLst>
          </p:cNvPr>
          <p:cNvSpPr>
            <a:spLocks noGrp="1"/>
          </p:cNvSpPr>
          <p:nvPr>
            <p:ph type="body" sz="quarter" idx="14" hasCustomPrompt="1"/>
          </p:nvPr>
        </p:nvSpPr>
        <p:spPr>
          <a:xfrm>
            <a:off x="6818642" y="3198080"/>
            <a:ext cx="4273732" cy="2310046"/>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A person in a baseball uniform throwing a ball&#10;&#10;Description automatically generated">
            <a:extLst>
              <a:ext uri="{FF2B5EF4-FFF2-40B4-BE49-F238E27FC236}">
                <a16:creationId xmlns:a16="http://schemas.microsoft.com/office/drawing/2014/main" id="{7233D8BD-8910-B4B2-25CD-BA2FA4D7219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71488" y="312823"/>
            <a:ext cx="4836318" cy="6075446"/>
          </a:xfrm>
          <a:prstGeom prst="rect">
            <a:avLst/>
          </a:prstGeom>
        </p:spPr>
      </p:pic>
      <p:pic>
        <p:nvPicPr>
          <p:cNvPr id="9" name="Picture 8" descr="A logo with a triangle and a triangle in the center&#10;&#10;Description automatically generated">
            <a:extLst>
              <a:ext uri="{FF2B5EF4-FFF2-40B4-BE49-F238E27FC236}">
                <a16:creationId xmlns:a16="http://schemas.microsoft.com/office/drawing/2014/main" id="{0EACE34F-6619-AF62-5803-1B47D4BEA20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730431" y="5687655"/>
            <a:ext cx="700613" cy="700613"/>
          </a:xfrm>
          <a:prstGeom prst="rect">
            <a:avLst/>
          </a:prstGeom>
        </p:spPr>
      </p:pic>
    </p:spTree>
    <p:extLst>
      <p:ext uri="{BB962C8B-B14F-4D97-AF65-F5344CB8AC3E}">
        <p14:creationId xmlns:p14="http://schemas.microsoft.com/office/powerpoint/2010/main" val="822365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CD4F2C-95D8-2A5C-D01C-3AD510EF4CB4}"/>
              </a:ext>
            </a:extLst>
          </p:cNvPr>
          <p:cNvSpPr/>
          <p:nvPr userDrawn="1"/>
        </p:nvSpPr>
        <p:spPr>
          <a:xfrm>
            <a:off x="391886" y="316259"/>
            <a:ext cx="11410254" cy="6228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black and white swirly pattern&#10;&#10;Description automatically generated with medium confidence">
            <a:extLst>
              <a:ext uri="{FF2B5EF4-FFF2-40B4-BE49-F238E27FC236}">
                <a16:creationId xmlns:a16="http://schemas.microsoft.com/office/drawing/2014/main" id="{41E1B52D-CAA6-778B-B4AD-E261BA9AAC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7180316" cy="685800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7515980"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103034" y="447566"/>
            <a:ext cx="4988042"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103034" y="1774897"/>
            <a:ext cx="4988042" cy="1206018"/>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8" name="Text Placeholder 7">
            <a:extLst>
              <a:ext uri="{FF2B5EF4-FFF2-40B4-BE49-F238E27FC236}">
                <a16:creationId xmlns:a16="http://schemas.microsoft.com/office/drawing/2014/main" id="{B0654979-FB7A-957B-E222-A90F62D5460D}"/>
              </a:ext>
            </a:extLst>
          </p:cNvPr>
          <p:cNvSpPr>
            <a:spLocks noGrp="1"/>
          </p:cNvSpPr>
          <p:nvPr>
            <p:ph type="body" sz="quarter" idx="14" hasCustomPrompt="1"/>
          </p:nvPr>
        </p:nvSpPr>
        <p:spPr>
          <a:xfrm>
            <a:off x="6812483" y="3198079"/>
            <a:ext cx="4278593" cy="2235747"/>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logo with a triangle and a triangle in the center&#10;&#10;Description automatically generated">
            <a:extLst>
              <a:ext uri="{FF2B5EF4-FFF2-40B4-BE49-F238E27FC236}">
                <a16:creationId xmlns:a16="http://schemas.microsoft.com/office/drawing/2014/main" id="{0EACE34F-6619-AF62-5803-1B47D4BEA2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431" y="5687655"/>
            <a:ext cx="700613" cy="700613"/>
          </a:xfrm>
          <a:prstGeom prst="rect">
            <a:avLst/>
          </a:prstGeom>
        </p:spPr>
      </p:pic>
      <p:pic>
        <p:nvPicPr>
          <p:cNvPr id="13" name="Picture 12" descr="A person holding a stick and a child holding a stick&#10;&#10;Description automatically generated">
            <a:extLst>
              <a:ext uri="{FF2B5EF4-FFF2-40B4-BE49-F238E27FC236}">
                <a16:creationId xmlns:a16="http://schemas.microsoft.com/office/drawing/2014/main" id="{79ADC4A8-A070-74A6-88FE-4D248A0A4B6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79170" y="447566"/>
            <a:ext cx="4278593" cy="5874654"/>
          </a:xfrm>
          <a:prstGeom prst="rect">
            <a:avLst/>
          </a:prstGeom>
        </p:spPr>
      </p:pic>
    </p:spTree>
    <p:extLst>
      <p:ext uri="{BB962C8B-B14F-4D97-AF65-F5344CB8AC3E}">
        <p14:creationId xmlns:p14="http://schemas.microsoft.com/office/powerpoint/2010/main" val="506367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F8229F-1B98-2A1B-E8BB-D7C6D984E300}"/>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yellow and black swirly lines&#10;&#10;Description automatically generated">
            <a:extLst>
              <a:ext uri="{FF2B5EF4-FFF2-40B4-BE49-F238E27FC236}">
                <a16:creationId xmlns:a16="http://schemas.microsoft.com/office/drawing/2014/main" id="{B3F41F64-F542-2747-BB0B-9B39C1D76D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172" y="0"/>
            <a:ext cx="11723828" cy="6858000"/>
          </a:xfrm>
          <a:prstGeom prst="rect">
            <a:avLst/>
          </a:prstGeom>
        </p:spPr>
      </p:pic>
      <p:pic>
        <p:nvPicPr>
          <p:cNvPr id="14" name="Picture 13" descr="A white logo with a triangle and a circle of leaves&#10;&#10;Description automatically generated">
            <a:extLst>
              <a:ext uri="{FF2B5EF4-FFF2-40B4-BE49-F238E27FC236}">
                <a16:creationId xmlns:a16="http://schemas.microsoft.com/office/drawing/2014/main" id="{9721FE29-C877-1202-5C29-B21205275A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7053" y="5690830"/>
            <a:ext cx="693810" cy="69381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bg1"/>
                </a:solidFill>
              </a:rPr>
              <a:t>Suomen Pesäpalloliitto ry  </a:t>
            </a:r>
            <a:fld id="{B20148F9-3FFC-954A-B17B-0AD005C17A3D}" type="datetime1">
              <a:rPr lang="fi-FI" sz="1100" smtClean="0">
                <a:solidFill>
                  <a:schemeClr val="bg1"/>
                </a:solidFill>
              </a:rPr>
              <a:t>13.3.2025</a:t>
            </a:fld>
            <a:r>
              <a:rPr lang="fi-FI" sz="1100" dirty="0">
                <a:solidFill>
                  <a:schemeClr val="bg1"/>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72571" y="447566"/>
            <a:ext cx="5288749" cy="1206018"/>
          </a:xfrm>
          <a:prstGeom prst="rect">
            <a:avLst/>
          </a:prstGeom>
        </p:spPr>
        <p:txBody>
          <a:bodyPr vert="horz" lIns="91440" tIns="45720" rIns="91440" bIns="45720" rtlCol="0" anchor="ctr">
            <a:noAutofit/>
          </a:bodyPr>
          <a:lstStyle>
            <a:lvl1pPr>
              <a:defRPr>
                <a:solidFill>
                  <a:schemeClr val="bg1"/>
                </a:solidFill>
              </a:defRPr>
            </a:lvl1p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72573" y="1774897"/>
            <a:ext cx="4707811" cy="1206018"/>
          </a:xfrm>
          <a:prstGeom prst="rect">
            <a:avLst/>
          </a:prstGeom>
        </p:spPr>
        <p:txBody>
          <a:bodyPr/>
          <a:lstStyle>
            <a:lvl1pPr>
              <a:defRPr sz="1800" b="0" i="0">
                <a:solidFill>
                  <a:schemeClr val="bg1"/>
                </a:solidFill>
                <a:latin typeface="Metropolis" pitchFamily="2" charset="77"/>
              </a:defRPr>
            </a:lvl1pPr>
          </a:lstStyle>
          <a:p>
            <a:pPr lvl="0"/>
            <a:r>
              <a:rPr lang="en-US" dirty="0" err="1"/>
              <a:t>Leipäteksti</a:t>
            </a:r>
            <a:r>
              <a:rPr lang="en-US" dirty="0"/>
              <a:t> lorem ipsum</a:t>
            </a:r>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7">
            <a:extLst>
              <a:ext uri="{FF2B5EF4-FFF2-40B4-BE49-F238E27FC236}">
                <a16:creationId xmlns:a16="http://schemas.microsoft.com/office/drawing/2014/main" id="{91966AE9-99FD-A444-CAFA-47C581134506}"/>
              </a:ext>
            </a:extLst>
          </p:cNvPr>
          <p:cNvSpPr>
            <a:spLocks noGrp="1"/>
          </p:cNvSpPr>
          <p:nvPr>
            <p:ph type="body" sz="quarter" idx="14" hasCustomPrompt="1"/>
          </p:nvPr>
        </p:nvSpPr>
        <p:spPr>
          <a:xfrm>
            <a:off x="1105507" y="3198080"/>
            <a:ext cx="4707811"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vl7pPr marL="733425" indent="-285750">
              <a:buFont typeface="Museo Sans 500" panose="02000000000000000000" pitchFamily="2" charset="77"/>
              <a:buChar char="»"/>
              <a:defRPr/>
            </a:lvl7pPr>
          </a:lstStyle>
          <a:p>
            <a:pPr lvl="5"/>
            <a:r>
              <a:rPr lang="en-US" dirty="0" err="1"/>
              <a:t>Listaus</a:t>
            </a:r>
            <a:r>
              <a:rPr lang="en-US" dirty="0"/>
              <a:t> 1</a:t>
            </a:r>
          </a:p>
          <a:p>
            <a:pPr lvl="6"/>
            <a:r>
              <a:rPr lang="en-US" dirty="0" err="1"/>
              <a:t>Listaus</a:t>
            </a:r>
            <a:r>
              <a:rPr lang="en-US" dirty="0"/>
              <a:t> 2</a:t>
            </a:r>
          </a:p>
        </p:txBody>
      </p:sp>
      <p:pic>
        <p:nvPicPr>
          <p:cNvPr id="22" name="Picture 21" descr="A child holding a baseball bat&#10;&#10;Description automatically generated">
            <a:extLst>
              <a:ext uri="{FF2B5EF4-FFF2-40B4-BE49-F238E27FC236}">
                <a16:creationId xmlns:a16="http://schemas.microsoft.com/office/drawing/2014/main" id="{FC1CC982-8D58-B086-2441-DC33DBEE23C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90710" y="0"/>
            <a:ext cx="4841126" cy="6273149"/>
          </a:xfrm>
          <a:prstGeom prst="rect">
            <a:avLst/>
          </a:prstGeom>
        </p:spPr>
      </p:pic>
    </p:spTree>
    <p:extLst>
      <p:ext uri="{BB962C8B-B14F-4D97-AF65-F5344CB8AC3E}">
        <p14:creationId xmlns:p14="http://schemas.microsoft.com/office/powerpoint/2010/main" val="4148442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F8229F-1B98-2A1B-E8BB-D7C6D984E300}"/>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yellow and black swirly lines&#10;&#10;Description automatically generated">
            <a:extLst>
              <a:ext uri="{FF2B5EF4-FFF2-40B4-BE49-F238E27FC236}">
                <a16:creationId xmlns:a16="http://schemas.microsoft.com/office/drawing/2014/main" id="{B3F41F64-F542-2747-BB0B-9B39C1D76D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172" y="0"/>
            <a:ext cx="11723828" cy="6858000"/>
          </a:xfrm>
          <a:prstGeom prst="rect">
            <a:avLst/>
          </a:prstGeom>
        </p:spPr>
      </p:pic>
      <p:pic>
        <p:nvPicPr>
          <p:cNvPr id="14" name="Picture 13" descr="A white logo with a triangle and a circle of leaves&#10;&#10;Description automatically generated">
            <a:extLst>
              <a:ext uri="{FF2B5EF4-FFF2-40B4-BE49-F238E27FC236}">
                <a16:creationId xmlns:a16="http://schemas.microsoft.com/office/drawing/2014/main" id="{9721FE29-C877-1202-5C29-B21205275A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7053" y="5690830"/>
            <a:ext cx="693810" cy="69381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bg1"/>
                </a:solidFill>
              </a:rPr>
              <a:t>Suomen Pesäpalloliitto ry  </a:t>
            </a:r>
            <a:fld id="{B20148F9-3FFC-954A-B17B-0AD005C17A3D}" type="datetime1">
              <a:rPr lang="fi-FI" sz="1100" smtClean="0">
                <a:solidFill>
                  <a:schemeClr val="bg1"/>
                </a:solidFill>
              </a:rPr>
              <a:t>13.3.2025</a:t>
            </a:fld>
            <a:r>
              <a:rPr lang="fi-FI" sz="1100" dirty="0">
                <a:solidFill>
                  <a:schemeClr val="bg1"/>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72571" y="447566"/>
            <a:ext cx="5288749" cy="1206018"/>
          </a:xfrm>
          <a:prstGeom prst="rect">
            <a:avLst/>
          </a:prstGeom>
        </p:spPr>
        <p:txBody>
          <a:bodyPr vert="horz" lIns="91440" tIns="45720" rIns="91440" bIns="45720" rtlCol="0" anchor="ctr">
            <a:noAutofit/>
          </a:bodyPr>
          <a:lstStyle>
            <a:lvl1pPr>
              <a:defRPr>
                <a:solidFill>
                  <a:schemeClr val="bg1"/>
                </a:solidFill>
              </a:defRPr>
            </a:lvl1p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72573" y="1774897"/>
            <a:ext cx="4707811" cy="1206018"/>
          </a:xfrm>
          <a:prstGeom prst="rect">
            <a:avLst/>
          </a:prstGeom>
        </p:spPr>
        <p:txBody>
          <a:bodyPr/>
          <a:lstStyle>
            <a:lvl1pPr>
              <a:defRPr sz="1800" b="0" i="0">
                <a:solidFill>
                  <a:schemeClr val="bg1"/>
                </a:solidFill>
                <a:latin typeface="Metropolis" pitchFamily="2" charset="77"/>
              </a:defRPr>
            </a:lvl1pPr>
          </a:lstStyle>
          <a:p>
            <a:pPr lvl="0"/>
            <a:r>
              <a:rPr lang="en-US" dirty="0" err="1"/>
              <a:t>Leipäteksti</a:t>
            </a:r>
            <a:r>
              <a:rPr lang="en-US" dirty="0"/>
              <a:t> lorem ipsum</a:t>
            </a:r>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7">
            <a:extLst>
              <a:ext uri="{FF2B5EF4-FFF2-40B4-BE49-F238E27FC236}">
                <a16:creationId xmlns:a16="http://schemas.microsoft.com/office/drawing/2014/main" id="{91966AE9-99FD-A444-CAFA-47C581134506}"/>
              </a:ext>
            </a:extLst>
          </p:cNvPr>
          <p:cNvSpPr>
            <a:spLocks noGrp="1"/>
          </p:cNvSpPr>
          <p:nvPr>
            <p:ph type="body" sz="quarter" idx="14" hasCustomPrompt="1"/>
          </p:nvPr>
        </p:nvSpPr>
        <p:spPr>
          <a:xfrm>
            <a:off x="1115705" y="3198080"/>
            <a:ext cx="4707811"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lvl="5"/>
            <a:r>
              <a:rPr lang="en-US" dirty="0" err="1"/>
              <a:t>Listaus</a:t>
            </a:r>
            <a:r>
              <a:rPr lang="en-US" dirty="0"/>
              <a:t> 1</a:t>
            </a:r>
          </a:p>
          <a:p>
            <a:pPr lvl="6"/>
            <a:r>
              <a:rPr lang="en-US" dirty="0" err="1"/>
              <a:t>Listaus</a:t>
            </a:r>
            <a:r>
              <a:rPr lang="en-US" dirty="0"/>
              <a:t> 2</a:t>
            </a:r>
          </a:p>
        </p:txBody>
      </p:sp>
      <p:pic>
        <p:nvPicPr>
          <p:cNvPr id="9" name="Picture 8" descr="A person wearing a helmet and holding a ball&#10;&#10;Description automatically generated">
            <a:extLst>
              <a:ext uri="{FF2B5EF4-FFF2-40B4-BE49-F238E27FC236}">
                <a16:creationId xmlns:a16="http://schemas.microsoft.com/office/drawing/2014/main" id="{37F32E41-1B87-94C4-2847-077822173CB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79531" y="447566"/>
            <a:ext cx="3529013" cy="5937074"/>
          </a:xfrm>
          <a:prstGeom prst="rect">
            <a:avLst/>
          </a:prstGeom>
        </p:spPr>
      </p:pic>
    </p:spTree>
    <p:extLst>
      <p:ext uri="{BB962C8B-B14F-4D97-AF65-F5344CB8AC3E}">
        <p14:creationId xmlns:p14="http://schemas.microsoft.com/office/powerpoint/2010/main" val="2459459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F8229F-1B98-2A1B-E8BB-D7C6D984E300}"/>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a:extLst>
              <a:ext uri="{FF2B5EF4-FFF2-40B4-BE49-F238E27FC236}">
                <a16:creationId xmlns:a16="http://schemas.microsoft.com/office/drawing/2014/main" id="{D0C56438-B471-79E1-2074-17055DF4F1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15" r="42645"/>
          <a:stretch/>
        </p:blipFill>
        <p:spPr>
          <a:xfrm>
            <a:off x="0" y="-7701"/>
            <a:ext cx="6615113" cy="6872845"/>
          </a:xfrm>
          <a:prstGeom prst="rect">
            <a:avLst/>
          </a:prstGeom>
        </p:spPr>
      </p:pic>
      <p:pic>
        <p:nvPicPr>
          <p:cNvPr id="14" name="Picture 13" descr="A white logo with a triangle and a circle of leaves&#10;&#10;Description automatically generated">
            <a:extLst>
              <a:ext uri="{FF2B5EF4-FFF2-40B4-BE49-F238E27FC236}">
                <a16:creationId xmlns:a16="http://schemas.microsoft.com/office/drawing/2014/main" id="{9721FE29-C877-1202-5C29-B21205275A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28832" y="5690830"/>
            <a:ext cx="693810" cy="69381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7458932"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bg1"/>
                </a:solidFill>
              </a:rPr>
              <a:t>Suomen Pesäpalloliitto ry  </a:t>
            </a:r>
            <a:fld id="{B20148F9-3FFC-954A-B17B-0AD005C17A3D}" type="datetime1">
              <a:rPr lang="fi-FI" sz="1100" smtClean="0">
                <a:solidFill>
                  <a:schemeClr val="bg1"/>
                </a:solidFill>
              </a:rPr>
              <a:t>13.3.2025</a:t>
            </a:fld>
            <a:r>
              <a:rPr lang="fi-FI" sz="1100" dirty="0">
                <a:solidFill>
                  <a:schemeClr val="bg1"/>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101813" y="447566"/>
            <a:ext cx="4455225" cy="1206018"/>
          </a:xfrm>
          <a:prstGeom prst="rect">
            <a:avLst/>
          </a:prstGeom>
        </p:spPr>
        <p:txBody>
          <a:bodyPr vert="horz" lIns="91440" tIns="45720" rIns="91440" bIns="45720" rtlCol="0" anchor="ctr">
            <a:noAutofit/>
          </a:bodyPr>
          <a:lstStyle>
            <a:lvl1pPr>
              <a:defRPr>
                <a:solidFill>
                  <a:schemeClr val="bg1"/>
                </a:solidFill>
              </a:defRPr>
            </a:lvl1p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101815" y="1774897"/>
            <a:ext cx="4455223" cy="1206018"/>
          </a:xfrm>
          <a:prstGeom prst="rect">
            <a:avLst/>
          </a:prstGeom>
        </p:spPr>
        <p:txBody>
          <a:bodyPr/>
          <a:lstStyle>
            <a:lvl1pPr>
              <a:defRPr sz="1800" b="0" i="0">
                <a:solidFill>
                  <a:schemeClr val="bg1"/>
                </a:solidFill>
                <a:latin typeface="Metropolis" pitchFamily="2" charset="77"/>
              </a:defRPr>
            </a:lvl1pPr>
          </a:lstStyle>
          <a:p>
            <a:pPr lvl="0"/>
            <a:r>
              <a:rPr lang="en-US" dirty="0" err="1"/>
              <a:t>Leipäteksti</a:t>
            </a:r>
            <a:r>
              <a:rPr lang="en-US" dirty="0"/>
              <a:t> lorem ipsum</a:t>
            </a:r>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7">
            <a:extLst>
              <a:ext uri="{FF2B5EF4-FFF2-40B4-BE49-F238E27FC236}">
                <a16:creationId xmlns:a16="http://schemas.microsoft.com/office/drawing/2014/main" id="{91966AE9-99FD-A444-CAFA-47C581134506}"/>
              </a:ext>
            </a:extLst>
          </p:cNvPr>
          <p:cNvSpPr>
            <a:spLocks noGrp="1"/>
          </p:cNvSpPr>
          <p:nvPr>
            <p:ph type="body" sz="quarter" idx="14" hasCustomPrompt="1"/>
          </p:nvPr>
        </p:nvSpPr>
        <p:spPr>
          <a:xfrm>
            <a:off x="6817500" y="3198080"/>
            <a:ext cx="4455223"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lvl="5"/>
            <a:r>
              <a:rPr lang="en-US" dirty="0" err="1"/>
              <a:t>Listaus</a:t>
            </a:r>
            <a:r>
              <a:rPr lang="en-US" dirty="0"/>
              <a:t> 1</a:t>
            </a:r>
          </a:p>
          <a:p>
            <a:pPr lvl="6"/>
            <a:r>
              <a:rPr lang="en-US" dirty="0" err="1"/>
              <a:t>Listaus</a:t>
            </a:r>
            <a:r>
              <a:rPr lang="en-US" dirty="0"/>
              <a:t> 2</a:t>
            </a:r>
          </a:p>
        </p:txBody>
      </p:sp>
      <p:pic>
        <p:nvPicPr>
          <p:cNvPr id="8" name="Picture 7" descr="Two boys wearing helmets and standing next to each other&#10;&#10;Description automatically generated">
            <a:extLst>
              <a:ext uri="{FF2B5EF4-FFF2-40B4-BE49-F238E27FC236}">
                <a16:creationId xmlns:a16="http://schemas.microsoft.com/office/drawing/2014/main" id="{A0B780C8-2C53-0FBD-060E-E843DE8768F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92956" y="578644"/>
            <a:ext cx="4056668" cy="5729288"/>
          </a:xfrm>
          <a:prstGeom prst="rect">
            <a:avLst/>
          </a:prstGeom>
        </p:spPr>
      </p:pic>
    </p:spTree>
    <p:extLst>
      <p:ext uri="{BB962C8B-B14F-4D97-AF65-F5344CB8AC3E}">
        <p14:creationId xmlns:p14="http://schemas.microsoft.com/office/powerpoint/2010/main" val="1720652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F8229F-1B98-2A1B-E8BB-D7C6D984E300}"/>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59397465-886C-0661-2E73-0B6A2D59A1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15" r="42645"/>
          <a:stretch/>
        </p:blipFill>
        <p:spPr>
          <a:xfrm>
            <a:off x="0" y="-7701"/>
            <a:ext cx="6615113" cy="6872845"/>
          </a:xfrm>
          <a:prstGeom prst="rect">
            <a:avLst/>
          </a:prstGeom>
        </p:spPr>
      </p:pic>
      <p:pic>
        <p:nvPicPr>
          <p:cNvPr id="14" name="Picture 13" descr="A white logo with a triangle and a circle of leaves&#10;&#10;Description automatically generated">
            <a:extLst>
              <a:ext uri="{FF2B5EF4-FFF2-40B4-BE49-F238E27FC236}">
                <a16:creationId xmlns:a16="http://schemas.microsoft.com/office/drawing/2014/main" id="{9721FE29-C877-1202-5C29-B21205275A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28832" y="5690830"/>
            <a:ext cx="693810" cy="69381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7458932"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bg1"/>
                </a:solidFill>
              </a:rPr>
              <a:t>Suomen Pesäpalloliitto ry  </a:t>
            </a:r>
            <a:fld id="{B20148F9-3FFC-954A-B17B-0AD005C17A3D}" type="datetime1">
              <a:rPr lang="fi-FI" sz="1100" smtClean="0">
                <a:solidFill>
                  <a:schemeClr val="bg1"/>
                </a:solidFill>
              </a:rPr>
              <a:t>13.3.2025</a:t>
            </a:fld>
            <a:r>
              <a:rPr lang="fi-FI" sz="1100" dirty="0">
                <a:solidFill>
                  <a:schemeClr val="bg1"/>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100423" y="447566"/>
            <a:ext cx="4455225" cy="1206018"/>
          </a:xfrm>
          <a:prstGeom prst="rect">
            <a:avLst/>
          </a:prstGeom>
        </p:spPr>
        <p:txBody>
          <a:bodyPr vert="horz" lIns="91440" tIns="45720" rIns="91440" bIns="45720" rtlCol="0" anchor="ctr">
            <a:noAutofit/>
          </a:bodyPr>
          <a:lstStyle>
            <a:lvl1pPr>
              <a:defRPr>
                <a:solidFill>
                  <a:schemeClr val="bg1"/>
                </a:solidFill>
              </a:defRPr>
            </a:lvl1p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100425" y="1774897"/>
            <a:ext cx="4455223" cy="1206018"/>
          </a:xfrm>
          <a:prstGeom prst="rect">
            <a:avLst/>
          </a:prstGeom>
        </p:spPr>
        <p:txBody>
          <a:bodyPr/>
          <a:lstStyle>
            <a:lvl1pPr>
              <a:defRPr sz="1800" b="0" i="0">
                <a:solidFill>
                  <a:schemeClr val="bg1"/>
                </a:solidFill>
                <a:latin typeface="Metropolis" pitchFamily="2" charset="77"/>
              </a:defRPr>
            </a:lvl1pPr>
          </a:lstStyle>
          <a:p>
            <a:pPr lvl="0"/>
            <a:r>
              <a:rPr lang="en-US" dirty="0" err="1"/>
              <a:t>Leipäteksti</a:t>
            </a:r>
            <a:r>
              <a:rPr lang="en-US" dirty="0"/>
              <a:t> lorem ipsum</a:t>
            </a:r>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7">
            <a:extLst>
              <a:ext uri="{FF2B5EF4-FFF2-40B4-BE49-F238E27FC236}">
                <a16:creationId xmlns:a16="http://schemas.microsoft.com/office/drawing/2014/main" id="{91966AE9-99FD-A444-CAFA-47C581134506}"/>
              </a:ext>
            </a:extLst>
          </p:cNvPr>
          <p:cNvSpPr>
            <a:spLocks noGrp="1"/>
          </p:cNvSpPr>
          <p:nvPr>
            <p:ph type="body" sz="quarter" idx="14" hasCustomPrompt="1"/>
          </p:nvPr>
        </p:nvSpPr>
        <p:spPr>
          <a:xfrm>
            <a:off x="6817500" y="3198080"/>
            <a:ext cx="4455223"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lvl="5"/>
            <a:r>
              <a:rPr lang="en-US" dirty="0" err="1"/>
              <a:t>Listaus</a:t>
            </a:r>
            <a:r>
              <a:rPr lang="en-US" dirty="0"/>
              <a:t> 1</a:t>
            </a:r>
          </a:p>
          <a:p>
            <a:pPr lvl="6"/>
            <a:r>
              <a:rPr lang="en-US" dirty="0" err="1"/>
              <a:t>Listaus</a:t>
            </a:r>
            <a:r>
              <a:rPr lang="en-US" dirty="0"/>
              <a:t> 2</a:t>
            </a:r>
          </a:p>
        </p:txBody>
      </p:sp>
      <p:pic>
        <p:nvPicPr>
          <p:cNvPr id="9" name="Picture 8" descr="A person wearing a blue and white jersey&#10;&#10;Description automatically generated">
            <a:extLst>
              <a:ext uri="{FF2B5EF4-FFF2-40B4-BE49-F238E27FC236}">
                <a16:creationId xmlns:a16="http://schemas.microsoft.com/office/drawing/2014/main" id="{BB832E69-DC27-874B-3F39-9162C50399D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64456" y="542925"/>
            <a:ext cx="2214563" cy="5779294"/>
          </a:xfrm>
          <a:prstGeom prst="rect">
            <a:avLst/>
          </a:prstGeom>
        </p:spPr>
      </p:pic>
    </p:spTree>
    <p:extLst>
      <p:ext uri="{BB962C8B-B14F-4D97-AF65-F5344CB8AC3E}">
        <p14:creationId xmlns:p14="http://schemas.microsoft.com/office/powerpoint/2010/main" val="1230506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2E9AFAF-DD40-8299-B671-A3E6AC67E907}"/>
              </a:ext>
            </a:extLst>
          </p:cNvPr>
          <p:cNvSpPr/>
          <p:nvPr userDrawn="1"/>
        </p:nvSpPr>
        <p:spPr>
          <a:xfrm>
            <a:off x="391886" y="316259"/>
            <a:ext cx="11410254" cy="6228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descr="A black background with white lines&#10;&#10;Description automatically generated">
            <a:extLst>
              <a:ext uri="{FF2B5EF4-FFF2-40B4-BE49-F238E27FC236}">
                <a16:creationId xmlns:a16="http://schemas.microsoft.com/office/drawing/2014/main" id="{1719621C-2876-4643-0958-3BD76DAE99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2089" y="1"/>
            <a:ext cx="11289911" cy="6858000"/>
          </a:xfrm>
          <a:prstGeom prst="rect">
            <a:avLst/>
          </a:prstGeom>
        </p:spPr>
      </p:pic>
      <p:pic>
        <p:nvPicPr>
          <p:cNvPr id="21" name="Picture 20" descr="A logo with a triangle and a triangle in the center&#10;&#10;Description automatically generated">
            <a:extLst>
              <a:ext uri="{FF2B5EF4-FFF2-40B4-BE49-F238E27FC236}">
                <a16:creationId xmlns:a16="http://schemas.microsoft.com/office/drawing/2014/main" id="{5636E9A4-758F-C296-8715-0F17BEFA49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2089" y="4665535"/>
            <a:ext cx="1641730" cy="1641730"/>
          </a:xfrm>
          <a:prstGeom prst="rect">
            <a:avLst/>
          </a:prstGeom>
        </p:spPr>
      </p:pic>
      <p:sp>
        <p:nvSpPr>
          <p:cNvPr id="9" name="Text Placeholder 7">
            <a:extLst>
              <a:ext uri="{FF2B5EF4-FFF2-40B4-BE49-F238E27FC236}">
                <a16:creationId xmlns:a16="http://schemas.microsoft.com/office/drawing/2014/main" id="{5C9EFA1C-B875-1988-DDC0-1A1D83D495EC}"/>
              </a:ext>
            </a:extLst>
          </p:cNvPr>
          <p:cNvSpPr>
            <a:spLocks noGrp="1"/>
          </p:cNvSpPr>
          <p:nvPr>
            <p:ph type="body" sz="quarter" idx="12" hasCustomPrompt="1"/>
          </p:nvPr>
        </p:nvSpPr>
        <p:spPr>
          <a:xfrm>
            <a:off x="3156322" y="4065988"/>
            <a:ext cx="5057803" cy="1420412"/>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17" name="Title Placeholder 8">
            <a:extLst>
              <a:ext uri="{FF2B5EF4-FFF2-40B4-BE49-F238E27FC236}">
                <a16:creationId xmlns:a16="http://schemas.microsoft.com/office/drawing/2014/main" id="{BF26E29D-EE46-D10C-2801-E3E813DF2B54}"/>
              </a:ext>
            </a:extLst>
          </p:cNvPr>
          <p:cNvSpPr>
            <a:spLocks noGrp="1"/>
          </p:cNvSpPr>
          <p:nvPr>
            <p:ph type="title" hasCustomPrompt="1"/>
          </p:nvPr>
        </p:nvSpPr>
        <p:spPr>
          <a:xfrm>
            <a:off x="1012406" y="1519740"/>
            <a:ext cx="7696586" cy="597449"/>
          </a:xfrm>
          <a:prstGeom prst="rect">
            <a:avLst/>
          </a:prstGeom>
        </p:spPr>
        <p:txBody>
          <a:bodyPr vert="horz" lIns="91440" tIns="45720" rIns="91440" bIns="45720" rtlCol="0" anchor="ctr">
            <a:noAutofit/>
          </a:bodyPr>
          <a:lstStyle>
            <a:lvl1pPr>
              <a:defRPr sz="5200" b="1" i="1">
                <a:latin typeface="Metropolis Black" pitchFamily="2" charset="77"/>
              </a:defRPr>
            </a:lvl1pPr>
          </a:lstStyle>
          <a:p>
            <a:r>
              <a:rPr lang="en-US" dirty="0"/>
              <a:t>KIRJOITA OTSIKKO</a:t>
            </a:r>
            <a:endParaRPr lang="en-GB" dirty="0"/>
          </a:p>
        </p:txBody>
      </p:sp>
      <p:sp>
        <p:nvSpPr>
          <p:cNvPr id="8" name="Text Placeholder 7">
            <a:extLst>
              <a:ext uri="{FF2B5EF4-FFF2-40B4-BE49-F238E27FC236}">
                <a16:creationId xmlns:a16="http://schemas.microsoft.com/office/drawing/2014/main" id="{87C8CFE5-98C3-39BB-9F16-30DB68C84F32}"/>
              </a:ext>
            </a:extLst>
          </p:cNvPr>
          <p:cNvSpPr>
            <a:spLocks noGrp="1"/>
          </p:cNvSpPr>
          <p:nvPr>
            <p:ph type="body" sz="quarter" idx="13" hasCustomPrompt="1"/>
          </p:nvPr>
        </p:nvSpPr>
        <p:spPr>
          <a:xfrm>
            <a:off x="1828800" y="2116056"/>
            <a:ext cx="7090117" cy="620713"/>
          </a:xfrm>
        </p:spPr>
        <p:txBody>
          <a:bodyPr/>
          <a:lstStyle>
            <a:lvl1pPr>
              <a:defRPr sz="5200" b="1" i="1">
                <a:ln w="19050">
                  <a:solidFill>
                    <a:schemeClr val="tx2"/>
                  </a:solidFill>
                </a:ln>
                <a:noFill/>
                <a:latin typeface="Metropolis Black" pitchFamily="2" charset="77"/>
              </a:defRPr>
            </a:lvl1pPr>
          </a:lstStyle>
          <a:p>
            <a:pPr lvl="0"/>
            <a:r>
              <a:rPr lang="en-US" dirty="0"/>
              <a:t>KI</a:t>
            </a:r>
            <a:r>
              <a:rPr lang="en-GB" dirty="0"/>
              <a:t>RJOITA OTSIKKO</a:t>
            </a:r>
            <a:endParaRPr lang="en-US" dirty="0"/>
          </a:p>
        </p:txBody>
      </p:sp>
      <p:sp>
        <p:nvSpPr>
          <p:cNvPr id="12" name="Text Placeholder 11">
            <a:extLst>
              <a:ext uri="{FF2B5EF4-FFF2-40B4-BE49-F238E27FC236}">
                <a16:creationId xmlns:a16="http://schemas.microsoft.com/office/drawing/2014/main" id="{CFE922A1-E3B1-A1B5-55F2-4AA10BFBA9FD}"/>
              </a:ext>
            </a:extLst>
          </p:cNvPr>
          <p:cNvSpPr>
            <a:spLocks noGrp="1"/>
          </p:cNvSpPr>
          <p:nvPr>
            <p:ph type="body" sz="quarter" idx="14" hasCustomPrompt="1"/>
          </p:nvPr>
        </p:nvSpPr>
        <p:spPr>
          <a:xfrm>
            <a:off x="1019859" y="2835326"/>
            <a:ext cx="7758113" cy="692150"/>
          </a:xfrm>
          <a:ln>
            <a:noFill/>
          </a:ln>
        </p:spPr>
        <p:txBody>
          <a:bodyPr/>
          <a:lstStyle>
            <a:lvl1pPr>
              <a:defRPr sz="5200" b="1" i="1">
                <a:solidFill>
                  <a:schemeClr val="tx2"/>
                </a:solidFill>
                <a:latin typeface="Metropolis Black" pitchFamily="2" charset="77"/>
              </a:defRPr>
            </a:lvl1pPr>
          </a:lstStyle>
          <a:p>
            <a:pPr lvl="0"/>
            <a:r>
              <a:rPr lang="en-US" dirty="0"/>
              <a:t>KIRJOITA OTSIKKO</a:t>
            </a:r>
            <a:endParaRPr lang="en-GB" dirty="0"/>
          </a:p>
        </p:txBody>
      </p:sp>
    </p:spTree>
    <p:extLst>
      <p:ext uri="{BB962C8B-B14F-4D97-AF65-F5344CB8AC3E}">
        <p14:creationId xmlns:p14="http://schemas.microsoft.com/office/powerpoint/2010/main" val="1202847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30577F-5D82-9845-0B60-D5DE6BEFE962}"/>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descr="A yellow and green lines on a black background&#10;&#10;Description automatically generated">
            <a:extLst>
              <a:ext uri="{FF2B5EF4-FFF2-40B4-BE49-F238E27FC236}">
                <a16:creationId xmlns:a16="http://schemas.microsoft.com/office/drawing/2014/main" id="{D30C19A0-736E-83D6-EBDB-1DD2131ABD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2876" y="4954"/>
            <a:ext cx="11289124" cy="6858000"/>
          </a:xfrm>
          <a:prstGeom prst="rect">
            <a:avLst/>
          </a:prstGeom>
        </p:spPr>
      </p:pic>
      <p:sp>
        <p:nvSpPr>
          <p:cNvPr id="9" name="Text Placeholder 7">
            <a:extLst>
              <a:ext uri="{FF2B5EF4-FFF2-40B4-BE49-F238E27FC236}">
                <a16:creationId xmlns:a16="http://schemas.microsoft.com/office/drawing/2014/main" id="{5C9EFA1C-B875-1988-DDC0-1A1D83D495EC}"/>
              </a:ext>
            </a:extLst>
          </p:cNvPr>
          <p:cNvSpPr>
            <a:spLocks noGrp="1"/>
          </p:cNvSpPr>
          <p:nvPr>
            <p:ph type="body" sz="quarter" idx="12" hasCustomPrompt="1"/>
          </p:nvPr>
        </p:nvSpPr>
        <p:spPr>
          <a:xfrm>
            <a:off x="3163637" y="4065988"/>
            <a:ext cx="5057803" cy="1420412"/>
          </a:xfrm>
          <a:prstGeom prst="rect">
            <a:avLst/>
          </a:prstGeom>
        </p:spPr>
        <p:txBody>
          <a:bodyPr/>
          <a:lstStyle>
            <a:lvl1pPr>
              <a:defRPr sz="1800" b="0" i="0">
                <a:solidFill>
                  <a:schemeClr val="bg1"/>
                </a:solidFill>
                <a:latin typeface="Metropolis" pitchFamily="2" charset="77"/>
              </a:defRPr>
            </a:lvl1pPr>
          </a:lstStyle>
          <a:p>
            <a:pPr lvl="0"/>
            <a:r>
              <a:rPr lang="en-US" dirty="0" err="1"/>
              <a:t>Leipäteksti</a:t>
            </a:r>
            <a:r>
              <a:rPr lang="en-US" dirty="0"/>
              <a:t> lorem ipsum</a:t>
            </a:r>
          </a:p>
        </p:txBody>
      </p:sp>
      <p:sp>
        <p:nvSpPr>
          <p:cNvPr id="11" name="Date Placeholder 3">
            <a:extLst>
              <a:ext uri="{FF2B5EF4-FFF2-40B4-BE49-F238E27FC236}">
                <a16:creationId xmlns:a16="http://schemas.microsoft.com/office/drawing/2014/main" id="{C696D583-AF59-2672-850C-469518265253}"/>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pic>
        <p:nvPicPr>
          <p:cNvPr id="3" name="Picture 2" descr="A white logo with a triangle and a circle of leaves&#10;&#10;Description automatically generated">
            <a:extLst>
              <a:ext uri="{FF2B5EF4-FFF2-40B4-BE49-F238E27FC236}">
                <a16:creationId xmlns:a16="http://schemas.microsoft.com/office/drawing/2014/main" id="{40299C96-3F37-CAE5-A955-9E9FB6B9F1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2876" y="4665928"/>
            <a:ext cx="1640943" cy="1640943"/>
          </a:xfrm>
          <a:prstGeom prst="rect">
            <a:avLst/>
          </a:prstGeom>
        </p:spPr>
      </p:pic>
      <p:sp>
        <p:nvSpPr>
          <p:cNvPr id="5" name="Title Placeholder 8">
            <a:extLst>
              <a:ext uri="{FF2B5EF4-FFF2-40B4-BE49-F238E27FC236}">
                <a16:creationId xmlns:a16="http://schemas.microsoft.com/office/drawing/2014/main" id="{C19AB5B8-C459-BBE3-6C67-34CF18FC21E0}"/>
              </a:ext>
            </a:extLst>
          </p:cNvPr>
          <p:cNvSpPr>
            <a:spLocks noGrp="1"/>
          </p:cNvSpPr>
          <p:nvPr>
            <p:ph type="title" hasCustomPrompt="1"/>
          </p:nvPr>
        </p:nvSpPr>
        <p:spPr>
          <a:xfrm>
            <a:off x="1012406" y="1519740"/>
            <a:ext cx="7696586" cy="597449"/>
          </a:xfrm>
          <a:prstGeom prst="rect">
            <a:avLst/>
          </a:prstGeom>
        </p:spPr>
        <p:txBody>
          <a:bodyPr vert="horz" lIns="91440" tIns="45720" rIns="91440" bIns="45720" rtlCol="0" anchor="ctr">
            <a:noAutofit/>
          </a:bodyPr>
          <a:lstStyle>
            <a:lvl1pPr>
              <a:defRPr sz="5200" b="1" i="1">
                <a:solidFill>
                  <a:schemeClr val="bg1"/>
                </a:solidFill>
                <a:latin typeface="Metropolis Black" pitchFamily="2" charset="77"/>
              </a:defRPr>
            </a:lvl1pPr>
          </a:lstStyle>
          <a:p>
            <a:r>
              <a:rPr lang="en-US" dirty="0"/>
              <a:t>KIRJOITA OTSIKKO</a:t>
            </a:r>
            <a:endParaRPr lang="en-GB" dirty="0"/>
          </a:p>
        </p:txBody>
      </p:sp>
      <p:sp>
        <p:nvSpPr>
          <p:cNvPr id="6" name="Text Placeholder 7">
            <a:extLst>
              <a:ext uri="{FF2B5EF4-FFF2-40B4-BE49-F238E27FC236}">
                <a16:creationId xmlns:a16="http://schemas.microsoft.com/office/drawing/2014/main" id="{5F79D2C3-29E4-6740-0552-243C8BCCC8E6}"/>
              </a:ext>
            </a:extLst>
          </p:cNvPr>
          <p:cNvSpPr>
            <a:spLocks noGrp="1"/>
          </p:cNvSpPr>
          <p:nvPr>
            <p:ph type="body" sz="quarter" idx="13" hasCustomPrompt="1"/>
          </p:nvPr>
        </p:nvSpPr>
        <p:spPr>
          <a:xfrm>
            <a:off x="1828800" y="2116056"/>
            <a:ext cx="7090117" cy="620713"/>
          </a:xfrm>
        </p:spPr>
        <p:txBody>
          <a:bodyPr/>
          <a:lstStyle>
            <a:lvl1pPr>
              <a:defRPr sz="5200" b="1" i="1">
                <a:ln w="19050">
                  <a:noFill/>
                </a:ln>
                <a:solidFill>
                  <a:schemeClr val="accent2"/>
                </a:solidFill>
                <a:latin typeface="Metropolis Black" pitchFamily="2" charset="77"/>
              </a:defRPr>
            </a:lvl1pPr>
          </a:lstStyle>
          <a:p>
            <a:pPr lvl="0"/>
            <a:r>
              <a:rPr lang="en-US" dirty="0"/>
              <a:t>KI</a:t>
            </a:r>
            <a:r>
              <a:rPr lang="en-GB" dirty="0"/>
              <a:t>RJOITA OTSIKKO</a:t>
            </a:r>
            <a:endParaRPr lang="en-US" dirty="0"/>
          </a:p>
        </p:txBody>
      </p:sp>
      <p:sp>
        <p:nvSpPr>
          <p:cNvPr id="10" name="Text Placeholder 11">
            <a:extLst>
              <a:ext uri="{FF2B5EF4-FFF2-40B4-BE49-F238E27FC236}">
                <a16:creationId xmlns:a16="http://schemas.microsoft.com/office/drawing/2014/main" id="{FA9A93F9-D761-03D9-B5CC-1B98DF26552E}"/>
              </a:ext>
            </a:extLst>
          </p:cNvPr>
          <p:cNvSpPr>
            <a:spLocks noGrp="1"/>
          </p:cNvSpPr>
          <p:nvPr>
            <p:ph type="body" sz="quarter" idx="14" hasCustomPrompt="1"/>
          </p:nvPr>
        </p:nvSpPr>
        <p:spPr>
          <a:xfrm>
            <a:off x="1019859" y="2835326"/>
            <a:ext cx="7758113" cy="692150"/>
          </a:xfrm>
          <a:ln>
            <a:noFill/>
          </a:ln>
        </p:spPr>
        <p:txBody>
          <a:bodyPr/>
          <a:lstStyle>
            <a:lvl1pPr>
              <a:defRPr sz="5200" b="1" i="1">
                <a:solidFill>
                  <a:schemeClr val="bg1"/>
                </a:solidFill>
                <a:latin typeface="Metropolis Black" pitchFamily="2" charset="77"/>
              </a:defRPr>
            </a:lvl1pPr>
          </a:lstStyle>
          <a:p>
            <a:pPr lvl="0"/>
            <a:r>
              <a:rPr lang="en-US" dirty="0"/>
              <a:t>KIRJOITA OTSIKKO</a:t>
            </a:r>
            <a:endParaRPr lang="en-GB" dirty="0"/>
          </a:p>
        </p:txBody>
      </p:sp>
    </p:spTree>
    <p:extLst>
      <p:ext uri="{BB962C8B-B14F-4D97-AF65-F5344CB8AC3E}">
        <p14:creationId xmlns:p14="http://schemas.microsoft.com/office/powerpoint/2010/main" val="3598034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descr="A black background with white lines&#10;&#10;Description automatically generated">
            <a:extLst>
              <a:ext uri="{FF2B5EF4-FFF2-40B4-BE49-F238E27FC236}">
                <a16:creationId xmlns:a16="http://schemas.microsoft.com/office/drawing/2014/main" id="{5A0FF350-9EF0-EBAD-7F2B-1F5C78C65F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2"/>
          <a:stretch/>
        </p:blipFill>
        <p:spPr>
          <a:xfrm flipV="1">
            <a:off x="1140987" y="309489"/>
            <a:ext cx="10655598" cy="6239022"/>
          </a:xfrm>
          <a:prstGeom prst="rect">
            <a:avLst/>
          </a:prstGeom>
        </p:spPr>
      </p:pic>
      <p:sp>
        <p:nvSpPr>
          <p:cNvPr id="2" name="Slide Number Placeholder 5">
            <a:extLst>
              <a:ext uri="{FF2B5EF4-FFF2-40B4-BE49-F238E27FC236}">
                <a16:creationId xmlns:a16="http://schemas.microsoft.com/office/drawing/2014/main" id="{79A65B6E-29E7-431A-A985-F47A2DD79858}"/>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E411AB98-82ED-4D5E-16A0-F7579AB72F5D}"/>
              </a:ext>
            </a:extLst>
          </p:cNvPr>
          <p:cNvSpPr>
            <a:spLocks noGrp="1"/>
          </p:cNvSpPr>
          <p:nvPr>
            <p:ph type="title"/>
          </p:nvPr>
        </p:nvSpPr>
        <p:spPr>
          <a:xfrm>
            <a:off x="672571" y="447566"/>
            <a:ext cx="7564063"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5" name="Text Placeholder 7">
            <a:extLst>
              <a:ext uri="{FF2B5EF4-FFF2-40B4-BE49-F238E27FC236}">
                <a16:creationId xmlns:a16="http://schemas.microsoft.com/office/drawing/2014/main" id="{D60878B2-14AE-8B6C-4F5B-402BC7BD566C}"/>
              </a:ext>
            </a:extLst>
          </p:cNvPr>
          <p:cNvSpPr>
            <a:spLocks noGrp="1"/>
          </p:cNvSpPr>
          <p:nvPr>
            <p:ph type="body" sz="quarter" idx="12" hasCustomPrompt="1"/>
          </p:nvPr>
        </p:nvSpPr>
        <p:spPr>
          <a:xfrm>
            <a:off x="672573" y="1774897"/>
            <a:ext cx="7564061" cy="1206018"/>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6" name="Text Placeholder 7">
            <a:extLst>
              <a:ext uri="{FF2B5EF4-FFF2-40B4-BE49-F238E27FC236}">
                <a16:creationId xmlns:a16="http://schemas.microsoft.com/office/drawing/2014/main" id="{39D1ED90-5551-4B6C-80C0-9014B287B5D9}"/>
              </a:ext>
            </a:extLst>
          </p:cNvPr>
          <p:cNvSpPr>
            <a:spLocks noGrp="1"/>
          </p:cNvSpPr>
          <p:nvPr>
            <p:ph type="body" sz="quarter" idx="14" hasCustomPrompt="1"/>
          </p:nvPr>
        </p:nvSpPr>
        <p:spPr>
          <a:xfrm>
            <a:off x="1112851" y="3198080"/>
            <a:ext cx="7564061" cy="2361904"/>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sp>
        <p:nvSpPr>
          <p:cNvPr id="7" name="Date Placeholder 3">
            <a:extLst>
              <a:ext uri="{FF2B5EF4-FFF2-40B4-BE49-F238E27FC236}">
                <a16:creationId xmlns:a16="http://schemas.microsoft.com/office/drawing/2014/main" id="{5DB45296-BD4E-7504-38FB-DE6E5D755DAD}"/>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Tree>
    <p:extLst>
      <p:ext uri="{BB962C8B-B14F-4D97-AF65-F5344CB8AC3E}">
        <p14:creationId xmlns:p14="http://schemas.microsoft.com/office/powerpoint/2010/main" val="1091296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A black background with white lines&#10;&#10;Description automatically generated">
            <a:extLst>
              <a:ext uri="{FF2B5EF4-FFF2-40B4-BE49-F238E27FC236}">
                <a16:creationId xmlns:a16="http://schemas.microsoft.com/office/drawing/2014/main" id="{68D9148D-A463-1276-7986-C0E6493A25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V="1">
            <a:off x="4017973" y="859154"/>
            <a:ext cx="7778612" cy="5684573"/>
          </a:xfrm>
          <a:prstGeom prst="rect">
            <a:avLst/>
          </a:prstGeom>
        </p:spPr>
      </p:pic>
      <p:sp>
        <p:nvSpPr>
          <p:cNvPr id="3" name="Title Placeholder 8">
            <a:extLst>
              <a:ext uri="{FF2B5EF4-FFF2-40B4-BE49-F238E27FC236}">
                <a16:creationId xmlns:a16="http://schemas.microsoft.com/office/drawing/2014/main" id="{BF5C9A8E-51E7-EA09-3E3C-ED2BB3FA4B1E}"/>
              </a:ext>
            </a:extLst>
          </p:cNvPr>
          <p:cNvSpPr>
            <a:spLocks noGrp="1"/>
          </p:cNvSpPr>
          <p:nvPr>
            <p:ph type="title"/>
          </p:nvPr>
        </p:nvSpPr>
        <p:spPr>
          <a:xfrm>
            <a:off x="672571" y="447566"/>
            <a:ext cx="10831297"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5" name="Text Placeholder 7">
            <a:extLst>
              <a:ext uri="{FF2B5EF4-FFF2-40B4-BE49-F238E27FC236}">
                <a16:creationId xmlns:a16="http://schemas.microsoft.com/office/drawing/2014/main" id="{02235AEC-13AB-44DD-EA2E-FD9763AF68C6}"/>
              </a:ext>
            </a:extLst>
          </p:cNvPr>
          <p:cNvSpPr>
            <a:spLocks noGrp="1"/>
          </p:cNvSpPr>
          <p:nvPr>
            <p:ph type="body" sz="quarter" idx="11" hasCustomPrompt="1"/>
          </p:nvPr>
        </p:nvSpPr>
        <p:spPr>
          <a:xfrm>
            <a:off x="672573" y="1947753"/>
            <a:ext cx="2854084"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9" name="Text Placeholder 7">
            <a:extLst>
              <a:ext uri="{FF2B5EF4-FFF2-40B4-BE49-F238E27FC236}">
                <a16:creationId xmlns:a16="http://schemas.microsoft.com/office/drawing/2014/main" id="{527BD38D-CCBF-0352-E512-EA8C1246870C}"/>
              </a:ext>
            </a:extLst>
          </p:cNvPr>
          <p:cNvSpPr>
            <a:spLocks noGrp="1"/>
          </p:cNvSpPr>
          <p:nvPr>
            <p:ph type="body" sz="quarter" idx="12" hasCustomPrompt="1"/>
          </p:nvPr>
        </p:nvSpPr>
        <p:spPr>
          <a:xfrm>
            <a:off x="672575" y="2558804"/>
            <a:ext cx="2854084" cy="1623336"/>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
        <p:nvSpPr>
          <p:cNvPr id="11" name="Text Placeholder 7">
            <a:extLst>
              <a:ext uri="{FF2B5EF4-FFF2-40B4-BE49-F238E27FC236}">
                <a16:creationId xmlns:a16="http://schemas.microsoft.com/office/drawing/2014/main" id="{353FDC33-14E0-0AFA-038A-F6FB245C4870}"/>
              </a:ext>
            </a:extLst>
          </p:cNvPr>
          <p:cNvSpPr>
            <a:spLocks noGrp="1"/>
          </p:cNvSpPr>
          <p:nvPr>
            <p:ph type="body" sz="quarter" idx="13" hasCustomPrompt="1"/>
          </p:nvPr>
        </p:nvSpPr>
        <p:spPr>
          <a:xfrm>
            <a:off x="672575" y="4245836"/>
            <a:ext cx="2854084"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a:defRPr sz="1600"/>
            </a:lvl4pPr>
          </a:lstStyle>
          <a:p>
            <a:pPr lvl="3"/>
            <a:r>
              <a:rPr lang="en-US" dirty="0" err="1"/>
              <a:t>Listaus</a:t>
            </a:r>
            <a:r>
              <a:rPr lang="en-US" dirty="0"/>
              <a:t> 2</a:t>
            </a:r>
          </a:p>
        </p:txBody>
      </p:sp>
      <p:sp>
        <p:nvSpPr>
          <p:cNvPr id="29" name="Text Placeholder 7">
            <a:extLst>
              <a:ext uri="{FF2B5EF4-FFF2-40B4-BE49-F238E27FC236}">
                <a16:creationId xmlns:a16="http://schemas.microsoft.com/office/drawing/2014/main" id="{E1946E02-D9FD-1484-AC97-65D86007BCE8}"/>
              </a:ext>
            </a:extLst>
          </p:cNvPr>
          <p:cNvSpPr>
            <a:spLocks noGrp="1"/>
          </p:cNvSpPr>
          <p:nvPr>
            <p:ph type="body" sz="quarter" idx="15" hasCustomPrompt="1"/>
          </p:nvPr>
        </p:nvSpPr>
        <p:spPr>
          <a:xfrm>
            <a:off x="3963987" y="1947753"/>
            <a:ext cx="3076360"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30" name="Text Placeholder 7">
            <a:extLst>
              <a:ext uri="{FF2B5EF4-FFF2-40B4-BE49-F238E27FC236}">
                <a16:creationId xmlns:a16="http://schemas.microsoft.com/office/drawing/2014/main" id="{0DEB7BC6-1255-2D57-5DC0-7093FB6E327A}"/>
              </a:ext>
            </a:extLst>
          </p:cNvPr>
          <p:cNvSpPr>
            <a:spLocks noGrp="1"/>
          </p:cNvSpPr>
          <p:nvPr>
            <p:ph type="body" sz="quarter" idx="16" hasCustomPrompt="1"/>
          </p:nvPr>
        </p:nvSpPr>
        <p:spPr>
          <a:xfrm>
            <a:off x="3963989" y="2558804"/>
            <a:ext cx="3076360" cy="1623336"/>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
        <p:nvSpPr>
          <p:cNvPr id="31" name="Text Placeholder 7">
            <a:extLst>
              <a:ext uri="{FF2B5EF4-FFF2-40B4-BE49-F238E27FC236}">
                <a16:creationId xmlns:a16="http://schemas.microsoft.com/office/drawing/2014/main" id="{874F0064-9285-6BF9-B109-25A983D3988C}"/>
              </a:ext>
            </a:extLst>
          </p:cNvPr>
          <p:cNvSpPr>
            <a:spLocks noGrp="1"/>
          </p:cNvSpPr>
          <p:nvPr>
            <p:ph type="body" sz="quarter" idx="17" hasCustomPrompt="1"/>
          </p:nvPr>
        </p:nvSpPr>
        <p:spPr>
          <a:xfrm>
            <a:off x="3963989" y="4245836"/>
            <a:ext cx="3076360"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a:defRPr sz="1600"/>
            </a:lvl4pPr>
          </a:lstStyle>
          <a:p>
            <a:pPr lvl="3"/>
            <a:r>
              <a:rPr lang="en-US" dirty="0" err="1"/>
              <a:t>Listaus</a:t>
            </a:r>
            <a:r>
              <a:rPr lang="en-US" dirty="0"/>
              <a:t> 2</a:t>
            </a:r>
          </a:p>
        </p:txBody>
      </p:sp>
      <p:sp>
        <p:nvSpPr>
          <p:cNvPr id="33" name="Text Placeholder 7">
            <a:extLst>
              <a:ext uri="{FF2B5EF4-FFF2-40B4-BE49-F238E27FC236}">
                <a16:creationId xmlns:a16="http://schemas.microsoft.com/office/drawing/2014/main" id="{04B8856D-9852-F8FB-65F6-3A8BF25CE4DB}"/>
              </a:ext>
            </a:extLst>
          </p:cNvPr>
          <p:cNvSpPr>
            <a:spLocks noGrp="1"/>
          </p:cNvSpPr>
          <p:nvPr>
            <p:ph type="body" sz="quarter" idx="19" hasCustomPrompt="1"/>
          </p:nvPr>
        </p:nvSpPr>
        <p:spPr>
          <a:xfrm>
            <a:off x="7531661" y="1947753"/>
            <a:ext cx="3076360"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34" name="Text Placeholder 7">
            <a:extLst>
              <a:ext uri="{FF2B5EF4-FFF2-40B4-BE49-F238E27FC236}">
                <a16:creationId xmlns:a16="http://schemas.microsoft.com/office/drawing/2014/main" id="{46F07EB5-4CF7-F70A-D573-25F226E07C2F}"/>
              </a:ext>
            </a:extLst>
          </p:cNvPr>
          <p:cNvSpPr>
            <a:spLocks noGrp="1"/>
          </p:cNvSpPr>
          <p:nvPr>
            <p:ph type="body" sz="quarter" idx="20" hasCustomPrompt="1"/>
          </p:nvPr>
        </p:nvSpPr>
        <p:spPr>
          <a:xfrm>
            <a:off x="7531663" y="2558804"/>
            <a:ext cx="3076360" cy="1623336"/>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
        <p:nvSpPr>
          <p:cNvPr id="35" name="Text Placeholder 7">
            <a:extLst>
              <a:ext uri="{FF2B5EF4-FFF2-40B4-BE49-F238E27FC236}">
                <a16:creationId xmlns:a16="http://schemas.microsoft.com/office/drawing/2014/main" id="{FF0ADF41-3B39-673E-2B00-578BC293EF6F}"/>
              </a:ext>
            </a:extLst>
          </p:cNvPr>
          <p:cNvSpPr>
            <a:spLocks noGrp="1"/>
          </p:cNvSpPr>
          <p:nvPr>
            <p:ph type="body" sz="quarter" idx="21" hasCustomPrompt="1"/>
          </p:nvPr>
        </p:nvSpPr>
        <p:spPr>
          <a:xfrm>
            <a:off x="7531663" y="4245836"/>
            <a:ext cx="3076360"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a:defRPr sz="1600"/>
            </a:lvl4pPr>
          </a:lstStyle>
          <a:p>
            <a:pPr lvl="3"/>
            <a:r>
              <a:rPr lang="en-US" dirty="0" err="1"/>
              <a:t>Listaus</a:t>
            </a:r>
            <a:r>
              <a:rPr lang="en-US" dirty="0"/>
              <a:t> 2</a:t>
            </a:r>
          </a:p>
        </p:txBody>
      </p:sp>
      <p:sp>
        <p:nvSpPr>
          <p:cNvPr id="2" name="Date Placeholder 3">
            <a:extLst>
              <a:ext uri="{FF2B5EF4-FFF2-40B4-BE49-F238E27FC236}">
                <a16:creationId xmlns:a16="http://schemas.microsoft.com/office/drawing/2014/main" id="{8C9D2D05-1E4D-01E1-02FA-B3C0FF9D8054}"/>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
        <p:nvSpPr>
          <p:cNvPr id="6" name="Slide Number Placeholder 5">
            <a:extLst>
              <a:ext uri="{FF2B5EF4-FFF2-40B4-BE49-F238E27FC236}">
                <a16:creationId xmlns:a16="http://schemas.microsoft.com/office/drawing/2014/main" id="{E232855C-4F25-C8BB-4273-D93D18491D08}"/>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309887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13C569-26ED-D4A7-8F21-B8C7EA686ADA}"/>
              </a:ext>
            </a:extLst>
          </p:cNvPr>
          <p:cNvSpPr/>
          <p:nvPr userDrawn="1"/>
        </p:nvSpPr>
        <p:spPr>
          <a:xfrm>
            <a:off x="391886" y="316259"/>
            <a:ext cx="11410254" cy="6228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A black background with blue lines&#10;&#10;Description automatically generated">
            <a:extLst>
              <a:ext uri="{FF2B5EF4-FFF2-40B4-BE49-F238E27FC236}">
                <a16:creationId xmlns:a16="http://schemas.microsoft.com/office/drawing/2014/main" id="{7932002E-82C1-AD2D-0DFC-FC9BCE1438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7174" y="310094"/>
            <a:ext cx="10352940" cy="6231648"/>
          </a:xfrm>
          <a:prstGeom prst="rect">
            <a:avLst/>
          </a:prstGeom>
        </p:spPr>
      </p:pic>
      <p:pic>
        <p:nvPicPr>
          <p:cNvPr id="6" name="Picture 5" descr="A logo with a triangle and a triangle in the center&#10;&#10;Description automatically generated">
            <a:extLst>
              <a:ext uri="{FF2B5EF4-FFF2-40B4-BE49-F238E27FC236}">
                <a16:creationId xmlns:a16="http://schemas.microsoft.com/office/drawing/2014/main" id="{44508BE1-0BA5-05F4-D515-668868C7A0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2089" y="593560"/>
            <a:ext cx="1641730" cy="1641730"/>
          </a:xfrm>
          <a:prstGeom prst="rect">
            <a:avLst/>
          </a:prstGeom>
        </p:spPr>
      </p:pic>
      <p:sp>
        <p:nvSpPr>
          <p:cNvPr id="9" name="Title Placeholder 8">
            <a:extLst>
              <a:ext uri="{FF2B5EF4-FFF2-40B4-BE49-F238E27FC236}">
                <a16:creationId xmlns:a16="http://schemas.microsoft.com/office/drawing/2014/main" id="{36985F6F-BC6B-2B4F-0E89-20B00A62442A}"/>
              </a:ext>
            </a:extLst>
          </p:cNvPr>
          <p:cNvSpPr>
            <a:spLocks noGrp="1"/>
          </p:cNvSpPr>
          <p:nvPr>
            <p:ph type="title" hasCustomPrompt="1"/>
          </p:nvPr>
        </p:nvSpPr>
        <p:spPr>
          <a:xfrm>
            <a:off x="1004793" y="5074617"/>
            <a:ext cx="6429153" cy="779605"/>
          </a:xfrm>
          <a:prstGeom prst="rect">
            <a:avLst/>
          </a:prstGeom>
        </p:spPr>
        <p:txBody>
          <a:bodyPr vert="horz" lIns="91440" tIns="45720" rIns="91440" bIns="45720" rtlCol="0" anchor="ctr">
            <a:noAutofit/>
          </a:bodyPr>
          <a:lstStyle>
            <a:lvl1pPr algn="l">
              <a:defRPr sz="2400" b="1" i="0">
                <a:solidFill>
                  <a:schemeClr val="tx2"/>
                </a:solidFill>
                <a:latin typeface="Metropolis" pitchFamily="2" charset="77"/>
              </a:defRPr>
            </a:lvl1pPr>
          </a:lstStyle>
          <a:p>
            <a:r>
              <a:rPr lang="en-US" dirty="0" err="1"/>
              <a:t>Esityksen</a:t>
            </a:r>
            <a:r>
              <a:rPr lang="en-US" dirty="0"/>
              <a:t> </a:t>
            </a:r>
            <a:r>
              <a:rPr lang="en-US" dirty="0" err="1"/>
              <a:t>alaotsikko</a:t>
            </a:r>
            <a:endParaRPr lang="en-GB" dirty="0"/>
          </a:p>
        </p:txBody>
      </p:sp>
      <p:sp>
        <p:nvSpPr>
          <p:cNvPr id="10" name="Text Placeholder 7">
            <a:extLst>
              <a:ext uri="{FF2B5EF4-FFF2-40B4-BE49-F238E27FC236}">
                <a16:creationId xmlns:a16="http://schemas.microsoft.com/office/drawing/2014/main" id="{B68C9C8A-BDE8-0999-C5E1-FDE4463DDEE0}"/>
              </a:ext>
            </a:extLst>
          </p:cNvPr>
          <p:cNvSpPr>
            <a:spLocks noGrp="1"/>
          </p:cNvSpPr>
          <p:nvPr>
            <p:ph type="body" sz="quarter" idx="13" hasCustomPrompt="1"/>
          </p:nvPr>
        </p:nvSpPr>
        <p:spPr>
          <a:xfrm>
            <a:off x="984168" y="3312124"/>
            <a:ext cx="9844254" cy="1892394"/>
          </a:xfrm>
        </p:spPr>
        <p:txBody>
          <a:bodyPr/>
          <a:lstStyle>
            <a:lvl1pPr algn="l">
              <a:lnSpc>
                <a:spcPct val="80000"/>
              </a:lnSpc>
              <a:defRPr sz="7000" b="1" i="1">
                <a:solidFill>
                  <a:schemeClr val="tx2"/>
                </a:solidFill>
                <a:latin typeface="Metropolis Black" pitchFamily="2" charset="77"/>
              </a:defRPr>
            </a:lvl1pPr>
          </a:lstStyle>
          <a:p>
            <a:pPr lvl="0"/>
            <a:r>
              <a:rPr lang="en-GB" dirty="0"/>
              <a:t>ESITYKSEN </a:t>
            </a:r>
            <a:br>
              <a:rPr lang="en-GB" dirty="0"/>
            </a:br>
            <a:r>
              <a:rPr lang="en-GB" dirty="0"/>
              <a:t>OTSIKKO</a:t>
            </a:r>
          </a:p>
        </p:txBody>
      </p:sp>
    </p:spTree>
    <p:extLst>
      <p:ext uri="{BB962C8B-B14F-4D97-AF65-F5344CB8AC3E}">
        <p14:creationId xmlns:p14="http://schemas.microsoft.com/office/powerpoint/2010/main" val="40872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2" name="Picture 11" descr="A black background with a black and white line&#10;&#10;Description automatically generated with medium confidence">
            <a:extLst>
              <a:ext uri="{FF2B5EF4-FFF2-40B4-BE49-F238E27FC236}">
                <a16:creationId xmlns:a16="http://schemas.microsoft.com/office/drawing/2014/main" id="{A0961E0F-4290-9E0E-38B0-A06A972C76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38037" y="321644"/>
            <a:ext cx="6057723" cy="6241974"/>
          </a:xfrm>
          <a:prstGeom prst="rect">
            <a:avLst/>
          </a:prstGeom>
        </p:spPr>
      </p:pic>
      <p:sp>
        <p:nvSpPr>
          <p:cNvPr id="2" name="Date Placeholder 3">
            <a:extLst>
              <a:ext uri="{FF2B5EF4-FFF2-40B4-BE49-F238E27FC236}">
                <a16:creationId xmlns:a16="http://schemas.microsoft.com/office/drawing/2014/main" id="{38017867-5D1C-4CC8-2D3B-24F80FBE5005}"/>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
        <p:nvSpPr>
          <p:cNvPr id="4" name="Slide Number Placeholder 5">
            <a:extLst>
              <a:ext uri="{FF2B5EF4-FFF2-40B4-BE49-F238E27FC236}">
                <a16:creationId xmlns:a16="http://schemas.microsoft.com/office/drawing/2014/main" id="{991A1993-C680-6423-2AFF-62C845A5DAB4}"/>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9" name="Title Placeholder 8">
            <a:extLst>
              <a:ext uri="{FF2B5EF4-FFF2-40B4-BE49-F238E27FC236}">
                <a16:creationId xmlns:a16="http://schemas.microsoft.com/office/drawing/2014/main" id="{A026E6C6-6044-3544-02EB-3A4449E049EC}"/>
              </a:ext>
            </a:extLst>
          </p:cNvPr>
          <p:cNvSpPr>
            <a:spLocks noGrp="1"/>
          </p:cNvSpPr>
          <p:nvPr>
            <p:ph type="title"/>
          </p:nvPr>
        </p:nvSpPr>
        <p:spPr>
          <a:xfrm>
            <a:off x="672571" y="447566"/>
            <a:ext cx="10831297"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3" name="Text Placeholder 7">
            <a:extLst>
              <a:ext uri="{FF2B5EF4-FFF2-40B4-BE49-F238E27FC236}">
                <a16:creationId xmlns:a16="http://schemas.microsoft.com/office/drawing/2014/main" id="{2A288295-6DDA-6DC5-F548-8671B4B1E279}"/>
              </a:ext>
            </a:extLst>
          </p:cNvPr>
          <p:cNvSpPr>
            <a:spLocks noGrp="1"/>
          </p:cNvSpPr>
          <p:nvPr>
            <p:ph type="body" sz="quarter" idx="11" hasCustomPrompt="1"/>
          </p:nvPr>
        </p:nvSpPr>
        <p:spPr>
          <a:xfrm>
            <a:off x="672573" y="1947753"/>
            <a:ext cx="2854084"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5" name="Text Placeholder 7">
            <a:extLst>
              <a:ext uri="{FF2B5EF4-FFF2-40B4-BE49-F238E27FC236}">
                <a16:creationId xmlns:a16="http://schemas.microsoft.com/office/drawing/2014/main" id="{6F8634C1-D132-E466-0131-48B1BCE1AA6B}"/>
              </a:ext>
            </a:extLst>
          </p:cNvPr>
          <p:cNvSpPr>
            <a:spLocks noGrp="1"/>
          </p:cNvSpPr>
          <p:nvPr>
            <p:ph type="body" sz="quarter" idx="12" hasCustomPrompt="1"/>
          </p:nvPr>
        </p:nvSpPr>
        <p:spPr>
          <a:xfrm>
            <a:off x="672575" y="2445317"/>
            <a:ext cx="2854084" cy="1120843"/>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
        <p:nvSpPr>
          <p:cNvPr id="6" name="Text Placeholder 7">
            <a:extLst>
              <a:ext uri="{FF2B5EF4-FFF2-40B4-BE49-F238E27FC236}">
                <a16:creationId xmlns:a16="http://schemas.microsoft.com/office/drawing/2014/main" id="{A639D5ED-75D8-B8ED-58D7-7A26ED1BB09F}"/>
              </a:ext>
            </a:extLst>
          </p:cNvPr>
          <p:cNvSpPr>
            <a:spLocks noGrp="1"/>
          </p:cNvSpPr>
          <p:nvPr>
            <p:ph type="body" sz="quarter" idx="15" hasCustomPrompt="1"/>
          </p:nvPr>
        </p:nvSpPr>
        <p:spPr>
          <a:xfrm>
            <a:off x="3963987" y="1947753"/>
            <a:ext cx="3076360"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7" name="Text Placeholder 7">
            <a:extLst>
              <a:ext uri="{FF2B5EF4-FFF2-40B4-BE49-F238E27FC236}">
                <a16:creationId xmlns:a16="http://schemas.microsoft.com/office/drawing/2014/main" id="{CF55ED67-D8CC-70C1-1DF6-EF39C609D5FF}"/>
              </a:ext>
            </a:extLst>
          </p:cNvPr>
          <p:cNvSpPr>
            <a:spLocks noGrp="1"/>
          </p:cNvSpPr>
          <p:nvPr>
            <p:ph type="body" sz="quarter" idx="16" hasCustomPrompt="1"/>
          </p:nvPr>
        </p:nvSpPr>
        <p:spPr>
          <a:xfrm>
            <a:off x="3963989" y="2445317"/>
            <a:ext cx="3076360" cy="1120843"/>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
        <p:nvSpPr>
          <p:cNvPr id="8" name="Text Placeholder 7">
            <a:extLst>
              <a:ext uri="{FF2B5EF4-FFF2-40B4-BE49-F238E27FC236}">
                <a16:creationId xmlns:a16="http://schemas.microsoft.com/office/drawing/2014/main" id="{F4AD2F46-B7E0-2BF1-D3F6-E5BC1735273F}"/>
              </a:ext>
            </a:extLst>
          </p:cNvPr>
          <p:cNvSpPr>
            <a:spLocks noGrp="1"/>
          </p:cNvSpPr>
          <p:nvPr>
            <p:ph type="body" sz="quarter" idx="17" hasCustomPrompt="1"/>
          </p:nvPr>
        </p:nvSpPr>
        <p:spPr>
          <a:xfrm>
            <a:off x="672573" y="3804367"/>
            <a:ext cx="2854084"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10" name="Text Placeholder 7">
            <a:extLst>
              <a:ext uri="{FF2B5EF4-FFF2-40B4-BE49-F238E27FC236}">
                <a16:creationId xmlns:a16="http://schemas.microsoft.com/office/drawing/2014/main" id="{A3F20341-41A6-04D9-B135-8D3C4F558EF5}"/>
              </a:ext>
            </a:extLst>
          </p:cNvPr>
          <p:cNvSpPr>
            <a:spLocks noGrp="1"/>
          </p:cNvSpPr>
          <p:nvPr>
            <p:ph type="body" sz="quarter" idx="18" hasCustomPrompt="1"/>
          </p:nvPr>
        </p:nvSpPr>
        <p:spPr>
          <a:xfrm>
            <a:off x="672575" y="4312907"/>
            <a:ext cx="2854084" cy="1260574"/>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
        <p:nvSpPr>
          <p:cNvPr id="11" name="Text Placeholder 7">
            <a:extLst>
              <a:ext uri="{FF2B5EF4-FFF2-40B4-BE49-F238E27FC236}">
                <a16:creationId xmlns:a16="http://schemas.microsoft.com/office/drawing/2014/main" id="{CEE9741D-8BC6-43E6-6806-F663A75DF51E}"/>
              </a:ext>
            </a:extLst>
          </p:cNvPr>
          <p:cNvSpPr>
            <a:spLocks noGrp="1"/>
          </p:cNvSpPr>
          <p:nvPr>
            <p:ph type="body" sz="quarter" idx="19" hasCustomPrompt="1"/>
          </p:nvPr>
        </p:nvSpPr>
        <p:spPr>
          <a:xfrm>
            <a:off x="3963987" y="3804367"/>
            <a:ext cx="3076360"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13" name="Text Placeholder 7">
            <a:extLst>
              <a:ext uri="{FF2B5EF4-FFF2-40B4-BE49-F238E27FC236}">
                <a16:creationId xmlns:a16="http://schemas.microsoft.com/office/drawing/2014/main" id="{AF4CAF96-9D45-576E-B3C4-F6A04E288987}"/>
              </a:ext>
            </a:extLst>
          </p:cNvPr>
          <p:cNvSpPr>
            <a:spLocks noGrp="1"/>
          </p:cNvSpPr>
          <p:nvPr>
            <p:ph type="body" sz="quarter" idx="20" hasCustomPrompt="1"/>
          </p:nvPr>
        </p:nvSpPr>
        <p:spPr>
          <a:xfrm>
            <a:off x="3963989" y="4312907"/>
            <a:ext cx="3076360" cy="1260574"/>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Tree>
    <p:extLst>
      <p:ext uri="{BB962C8B-B14F-4D97-AF65-F5344CB8AC3E}">
        <p14:creationId xmlns:p14="http://schemas.microsoft.com/office/powerpoint/2010/main" val="2073220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Picture 13" descr="A black background with white lines&#10;&#10;Description automatically generated">
            <a:extLst>
              <a:ext uri="{FF2B5EF4-FFF2-40B4-BE49-F238E27FC236}">
                <a16:creationId xmlns:a16="http://schemas.microsoft.com/office/drawing/2014/main" id="{4C3C1EF9-E376-CB31-3BFA-52D523C224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17973" y="315457"/>
            <a:ext cx="7778612" cy="5684573"/>
          </a:xfrm>
          <a:prstGeom prst="rect">
            <a:avLst/>
          </a:prstGeom>
        </p:spPr>
      </p:pic>
      <p:sp>
        <p:nvSpPr>
          <p:cNvPr id="2" name="Date Placeholder 3">
            <a:extLst>
              <a:ext uri="{FF2B5EF4-FFF2-40B4-BE49-F238E27FC236}">
                <a16:creationId xmlns:a16="http://schemas.microsoft.com/office/drawing/2014/main" id="{6BCF2772-9A5C-CB2D-47C4-B8E831D8C030}"/>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
        <p:nvSpPr>
          <p:cNvPr id="8" name="Slide Number Placeholder 5">
            <a:extLst>
              <a:ext uri="{FF2B5EF4-FFF2-40B4-BE49-F238E27FC236}">
                <a16:creationId xmlns:a16="http://schemas.microsoft.com/office/drawing/2014/main" id="{86270E29-0CD6-5FCF-4DD2-2F4B88306E68}"/>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3" name="Title Placeholder 8">
            <a:extLst>
              <a:ext uri="{FF2B5EF4-FFF2-40B4-BE49-F238E27FC236}">
                <a16:creationId xmlns:a16="http://schemas.microsoft.com/office/drawing/2014/main" id="{E5F29808-E2A5-D292-7C54-E93213553FE4}"/>
              </a:ext>
            </a:extLst>
          </p:cNvPr>
          <p:cNvSpPr>
            <a:spLocks noGrp="1"/>
          </p:cNvSpPr>
          <p:nvPr>
            <p:ph type="title"/>
          </p:nvPr>
        </p:nvSpPr>
        <p:spPr>
          <a:xfrm>
            <a:off x="672571" y="447566"/>
            <a:ext cx="10831297"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4" name="Rectangle 3">
            <a:extLst>
              <a:ext uri="{FF2B5EF4-FFF2-40B4-BE49-F238E27FC236}">
                <a16:creationId xmlns:a16="http://schemas.microsoft.com/office/drawing/2014/main" id="{3506E0EB-1E0F-FFDD-F010-E72955A399B1}"/>
              </a:ext>
            </a:extLst>
          </p:cNvPr>
          <p:cNvSpPr/>
          <p:nvPr userDrawn="1"/>
        </p:nvSpPr>
        <p:spPr>
          <a:xfrm>
            <a:off x="717972" y="2377440"/>
            <a:ext cx="2338266"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Picture Placeholder 7">
            <a:extLst>
              <a:ext uri="{FF2B5EF4-FFF2-40B4-BE49-F238E27FC236}">
                <a16:creationId xmlns:a16="http://schemas.microsoft.com/office/drawing/2014/main" id="{47F900A9-0145-81DB-6F5A-A3B344B9A297}"/>
              </a:ext>
            </a:extLst>
          </p:cNvPr>
          <p:cNvSpPr>
            <a:spLocks noGrp="1"/>
          </p:cNvSpPr>
          <p:nvPr>
            <p:ph type="pic" sz="quarter" idx="13" hasCustomPrompt="1"/>
          </p:nvPr>
        </p:nvSpPr>
        <p:spPr>
          <a:xfrm>
            <a:off x="873260" y="1653584"/>
            <a:ext cx="2892882" cy="2381121"/>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
        <p:nvSpPr>
          <p:cNvPr id="6" name="Rectangle 5">
            <a:extLst>
              <a:ext uri="{FF2B5EF4-FFF2-40B4-BE49-F238E27FC236}">
                <a16:creationId xmlns:a16="http://schemas.microsoft.com/office/drawing/2014/main" id="{E019ECAC-96CD-DF55-73BD-96B2CED5769F}"/>
              </a:ext>
            </a:extLst>
          </p:cNvPr>
          <p:cNvSpPr/>
          <p:nvPr userDrawn="1"/>
        </p:nvSpPr>
        <p:spPr>
          <a:xfrm>
            <a:off x="4637317" y="2377440"/>
            <a:ext cx="2338265"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7">
            <a:extLst>
              <a:ext uri="{FF2B5EF4-FFF2-40B4-BE49-F238E27FC236}">
                <a16:creationId xmlns:a16="http://schemas.microsoft.com/office/drawing/2014/main" id="{A4269C57-9EAD-C64A-86B5-150F37E80C6B}"/>
              </a:ext>
            </a:extLst>
          </p:cNvPr>
          <p:cNvSpPr>
            <a:spLocks noGrp="1"/>
          </p:cNvSpPr>
          <p:nvPr>
            <p:ph type="pic" sz="quarter" idx="14" hasCustomPrompt="1"/>
          </p:nvPr>
        </p:nvSpPr>
        <p:spPr>
          <a:xfrm>
            <a:off x="4792606" y="1653584"/>
            <a:ext cx="2892882" cy="2381121"/>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
        <p:nvSpPr>
          <p:cNvPr id="9" name="Rectangle 8">
            <a:extLst>
              <a:ext uri="{FF2B5EF4-FFF2-40B4-BE49-F238E27FC236}">
                <a16:creationId xmlns:a16="http://schemas.microsoft.com/office/drawing/2014/main" id="{6E1AB07A-F8D1-29A3-9CD9-0367D52DB909}"/>
              </a:ext>
            </a:extLst>
          </p:cNvPr>
          <p:cNvSpPr/>
          <p:nvPr userDrawn="1"/>
        </p:nvSpPr>
        <p:spPr>
          <a:xfrm>
            <a:off x="8455700" y="2377440"/>
            <a:ext cx="2338264"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Picture Placeholder 7">
            <a:extLst>
              <a:ext uri="{FF2B5EF4-FFF2-40B4-BE49-F238E27FC236}">
                <a16:creationId xmlns:a16="http://schemas.microsoft.com/office/drawing/2014/main" id="{2C7ADC9C-EEE4-57F9-0235-F666A6670790}"/>
              </a:ext>
            </a:extLst>
          </p:cNvPr>
          <p:cNvSpPr>
            <a:spLocks noGrp="1"/>
          </p:cNvSpPr>
          <p:nvPr>
            <p:ph type="pic" sz="quarter" idx="15" hasCustomPrompt="1"/>
          </p:nvPr>
        </p:nvSpPr>
        <p:spPr>
          <a:xfrm>
            <a:off x="8610987" y="1653584"/>
            <a:ext cx="2892881" cy="2381121"/>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
        <p:nvSpPr>
          <p:cNvPr id="11" name="Text Placeholder 7">
            <a:extLst>
              <a:ext uri="{FF2B5EF4-FFF2-40B4-BE49-F238E27FC236}">
                <a16:creationId xmlns:a16="http://schemas.microsoft.com/office/drawing/2014/main" id="{53331DC3-22CE-0534-7702-11B24FEF559B}"/>
              </a:ext>
            </a:extLst>
          </p:cNvPr>
          <p:cNvSpPr>
            <a:spLocks noGrp="1"/>
          </p:cNvSpPr>
          <p:nvPr>
            <p:ph type="body" sz="quarter" idx="12" hasCustomPrompt="1"/>
          </p:nvPr>
        </p:nvSpPr>
        <p:spPr>
          <a:xfrm>
            <a:off x="672573" y="4494132"/>
            <a:ext cx="3093569" cy="1206018"/>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12" name="Text Placeholder 7">
            <a:extLst>
              <a:ext uri="{FF2B5EF4-FFF2-40B4-BE49-F238E27FC236}">
                <a16:creationId xmlns:a16="http://schemas.microsoft.com/office/drawing/2014/main" id="{F585F780-B879-44DC-A1A9-1CAD4F6AD42B}"/>
              </a:ext>
            </a:extLst>
          </p:cNvPr>
          <p:cNvSpPr>
            <a:spLocks noGrp="1"/>
          </p:cNvSpPr>
          <p:nvPr>
            <p:ph type="body" sz="quarter" idx="16" hasCustomPrompt="1"/>
          </p:nvPr>
        </p:nvSpPr>
        <p:spPr>
          <a:xfrm>
            <a:off x="4634973" y="4494132"/>
            <a:ext cx="3093569" cy="1206018"/>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13" name="Text Placeholder 7">
            <a:extLst>
              <a:ext uri="{FF2B5EF4-FFF2-40B4-BE49-F238E27FC236}">
                <a16:creationId xmlns:a16="http://schemas.microsoft.com/office/drawing/2014/main" id="{15EF29A9-6885-6A91-4277-3D16F4E1868D}"/>
              </a:ext>
            </a:extLst>
          </p:cNvPr>
          <p:cNvSpPr>
            <a:spLocks noGrp="1"/>
          </p:cNvSpPr>
          <p:nvPr>
            <p:ph type="body" sz="quarter" idx="17" hasCustomPrompt="1"/>
          </p:nvPr>
        </p:nvSpPr>
        <p:spPr>
          <a:xfrm>
            <a:off x="8457330" y="4494132"/>
            <a:ext cx="3093569" cy="1206018"/>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Tree>
    <p:extLst>
      <p:ext uri="{BB962C8B-B14F-4D97-AF65-F5344CB8AC3E}">
        <p14:creationId xmlns:p14="http://schemas.microsoft.com/office/powerpoint/2010/main" val="3047622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ksti ja kuva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A3706AB-051C-1754-9915-AA078EF50045}"/>
              </a:ext>
            </a:extLst>
          </p:cNvPr>
          <p:cNvSpPr>
            <a:spLocks noGrp="1"/>
          </p:cNvSpPr>
          <p:nvPr>
            <p:ph type="pic" sz="quarter" idx="13" hasCustomPrompt="1"/>
          </p:nvPr>
        </p:nvSpPr>
        <p:spPr>
          <a:xfrm>
            <a:off x="6096000" y="0"/>
            <a:ext cx="6096000" cy="6858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5" name="Title Placeholder 8">
            <a:extLst>
              <a:ext uri="{FF2B5EF4-FFF2-40B4-BE49-F238E27FC236}">
                <a16:creationId xmlns:a16="http://schemas.microsoft.com/office/drawing/2014/main" id="{B8B88EE9-3EB1-6874-6A49-1C9E47DD900B}"/>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9" name="Text Placeholder 7">
            <a:extLst>
              <a:ext uri="{FF2B5EF4-FFF2-40B4-BE49-F238E27FC236}">
                <a16:creationId xmlns:a16="http://schemas.microsoft.com/office/drawing/2014/main" id="{B325DD04-401D-B220-0F0A-C415AA39064B}"/>
              </a:ext>
            </a:extLst>
          </p:cNvPr>
          <p:cNvSpPr>
            <a:spLocks noGrp="1"/>
          </p:cNvSpPr>
          <p:nvPr>
            <p:ph type="body" sz="quarter" idx="12" hasCustomPrompt="1"/>
          </p:nvPr>
        </p:nvSpPr>
        <p:spPr>
          <a:xfrm>
            <a:off x="708016" y="1761942"/>
            <a:ext cx="4649395"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2" name="Date Placeholder 3">
            <a:extLst>
              <a:ext uri="{FF2B5EF4-FFF2-40B4-BE49-F238E27FC236}">
                <a16:creationId xmlns:a16="http://schemas.microsoft.com/office/drawing/2014/main" id="{2C251AB1-DD62-4817-8E0C-9217CC8A0386}"/>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16" name="Slide Number Placeholder 5">
            <a:extLst>
              <a:ext uri="{FF2B5EF4-FFF2-40B4-BE49-F238E27FC236}">
                <a16:creationId xmlns:a16="http://schemas.microsoft.com/office/drawing/2014/main" id="{A2E947F2-7CCD-9F3E-6762-C2F3A4B6A706}"/>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416549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Kuva ja teksti 1">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2834114D-4E0F-9D33-5B9F-D330AA539EA8}"/>
              </a:ext>
            </a:extLst>
          </p:cNvPr>
          <p:cNvSpPr>
            <a:spLocks noGrp="1"/>
          </p:cNvSpPr>
          <p:nvPr>
            <p:ph type="pic" sz="quarter" idx="13" hasCustomPrompt="1"/>
          </p:nvPr>
        </p:nvSpPr>
        <p:spPr>
          <a:xfrm>
            <a:off x="0" y="0"/>
            <a:ext cx="6096000" cy="6858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9" name="Title Placeholder 8">
            <a:extLst>
              <a:ext uri="{FF2B5EF4-FFF2-40B4-BE49-F238E27FC236}">
                <a16:creationId xmlns:a16="http://schemas.microsoft.com/office/drawing/2014/main" id="{E11234F2-C5CE-E975-4FC5-E853AC536B19}"/>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1" name="Date Placeholder 3">
            <a:extLst>
              <a:ext uri="{FF2B5EF4-FFF2-40B4-BE49-F238E27FC236}">
                <a16:creationId xmlns:a16="http://schemas.microsoft.com/office/drawing/2014/main" id="{5B9624B9-5CDA-5578-ECD3-9D95F4702EFA}"/>
              </a:ext>
            </a:extLst>
          </p:cNvPr>
          <p:cNvSpPr txBox="1">
            <a:spLocks/>
          </p:cNvSpPr>
          <p:nvPr userDrawn="1"/>
        </p:nvSpPr>
        <p:spPr>
          <a:xfrm>
            <a:off x="7515266" y="6231342"/>
            <a:ext cx="2480628"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pic>
        <p:nvPicPr>
          <p:cNvPr id="12" name="Picture 11" descr="A picture containing text, balloon, aircraft&#10;&#10;Description automatically generated">
            <a:extLst>
              <a:ext uri="{FF2B5EF4-FFF2-40B4-BE49-F238E27FC236}">
                <a16:creationId xmlns:a16="http://schemas.microsoft.com/office/drawing/2014/main" id="{61AE0829-8E57-C9CE-3291-B4097CB633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5" name="Text Placeholder 7">
            <a:extLst>
              <a:ext uri="{FF2B5EF4-FFF2-40B4-BE49-F238E27FC236}">
                <a16:creationId xmlns:a16="http://schemas.microsoft.com/office/drawing/2014/main" id="{FC8A8C81-52F5-6B0A-4B17-53379D8A6882}"/>
              </a:ext>
            </a:extLst>
          </p:cNvPr>
          <p:cNvSpPr>
            <a:spLocks noGrp="1"/>
          </p:cNvSpPr>
          <p:nvPr>
            <p:ph type="body" sz="quarter" idx="12" hasCustomPrompt="1"/>
          </p:nvPr>
        </p:nvSpPr>
        <p:spPr>
          <a:xfrm>
            <a:off x="6751299" y="1756952"/>
            <a:ext cx="4637068"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7" name="Slide Number Placeholder 5">
            <a:extLst>
              <a:ext uri="{FF2B5EF4-FFF2-40B4-BE49-F238E27FC236}">
                <a16:creationId xmlns:a16="http://schemas.microsoft.com/office/drawing/2014/main" id="{999C346E-B6AF-2E6B-F698-90FAC1BB7BD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2129696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kstipalsta 3">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A3EC912-6C67-6553-FD88-60B5870D9395}"/>
              </a:ext>
            </a:extLst>
          </p:cNvPr>
          <p:cNvSpPr>
            <a:spLocks noGrp="1"/>
          </p:cNvSpPr>
          <p:nvPr>
            <p:ph type="body" sz="quarter" idx="12" hasCustomPrompt="1"/>
          </p:nvPr>
        </p:nvSpPr>
        <p:spPr>
          <a:xfrm>
            <a:off x="708017" y="1723578"/>
            <a:ext cx="3431592"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45" name="Text Placeholder 7">
            <a:extLst>
              <a:ext uri="{FF2B5EF4-FFF2-40B4-BE49-F238E27FC236}">
                <a16:creationId xmlns:a16="http://schemas.microsoft.com/office/drawing/2014/main" id="{AFAA911E-6311-8EBD-4C5E-B0DE67F89F69}"/>
              </a:ext>
            </a:extLst>
          </p:cNvPr>
          <p:cNvSpPr>
            <a:spLocks noGrp="1"/>
          </p:cNvSpPr>
          <p:nvPr>
            <p:ph type="body" sz="quarter" idx="16" hasCustomPrompt="1"/>
          </p:nvPr>
        </p:nvSpPr>
        <p:spPr>
          <a:xfrm>
            <a:off x="4351437" y="1723578"/>
            <a:ext cx="3431592"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49" name="Text Placeholder 7">
            <a:extLst>
              <a:ext uri="{FF2B5EF4-FFF2-40B4-BE49-F238E27FC236}">
                <a16:creationId xmlns:a16="http://schemas.microsoft.com/office/drawing/2014/main" id="{49931BC6-B961-A1D7-69CF-23875155C6FE}"/>
              </a:ext>
            </a:extLst>
          </p:cNvPr>
          <p:cNvSpPr>
            <a:spLocks noGrp="1"/>
          </p:cNvSpPr>
          <p:nvPr>
            <p:ph type="body" sz="quarter" idx="20" hasCustomPrompt="1"/>
          </p:nvPr>
        </p:nvSpPr>
        <p:spPr>
          <a:xfrm>
            <a:off x="7994863" y="1723578"/>
            <a:ext cx="3361112"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52" name="Date Placeholder 3">
            <a:extLst>
              <a:ext uri="{FF2B5EF4-FFF2-40B4-BE49-F238E27FC236}">
                <a16:creationId xmlns:a16="http://schemas.microsoft.com/office/drawing/2014/main" id="{7F0E6527-6A01-61B4-8FB9-8B21435BAE0B}"/>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55" name="Title Placeholder 8">
            <a:extLst>
              <a:ext uri="{FF2B5EF4-FFF2-40B4-BE49-F238E27FC236}">
                <a16:creationId xmlns:a16="http://schemas.microsoft.com/office/drawing/2014/main" id="{BE43C603-7774-D043-44EE-6FAEF5E7AD38}"/>
              </a:ext>
            </a:extLst>
          </p:cNvPr>
          <p:cNvSpPr>
            <a:spLocks noGrp="1"/>
          </p:cNvSpPr>
          <p:nvPr>
            <p:ph type="title" hasCustomPrompt="1"/>
          </p:nvPr>
        </p:nvSpPr>
        <p:spPr>
          <a:xfrm>
            <a:off x="674781" y="387292"/>
            <a:ext cx="10681193"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57" name="Slide Number Placeholder 5">
            <a:extLst>
              <a:ext uri="{FF2B5EF4-FFF2-40B4-BE49-F238E27FC236}">
                <a16:creationId xmlns:a16="http://schemas.microsoft.com/office/drawing/2014/main" id="{60362300-B598-063D-87CD-DDA6146BBBAE}"/>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358668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ksti ja kuva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6EBA0-FDEE-54B8-19BE-45B6203839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5"/>
          <a:stretch/>
        </p:blipFill>
        <p:spPr>
          <a:xfrm>
            <a:off x="6096000" y="-5115"/>
            <a:ext cx="6095999" cy="6863115"/>
          </a:xfrm>
          <a:prstGeom prst="rect">
            <a:avLst/>
          </a:prstGeom>
        </p:spPr>
      </p:pic>
      <p:sp>
        <p:nvSpPr>
          <p:cNvPr id="5" name="Title Placeholder 8">
            <a:extLst>
              <a:ext uri="{FF2B5EF4-FFF2-40B4-BE49-F238E27FC236}">
                <a16:creationId xmlns:a16="http://schemas.microsoft.com/office/drawing/2014/main" id="{B8B88EE9-3EB1-6874-6A49-1C9E47DD900B}"/>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9" name="Text Placeholder 7">
            <a:extLst>
              <a:ext uri="{FF2B5EF4-FFF2-40B4-BE49-F238E27FC236}">
                <a16:creationId xmlns:a16="http://schemas.microsoft.com/office/drawing/2014/main" id="{B325DD04-401D-B220-0F0A-C415AA39064B}"/>
              </a:ext>
            </a:extLst>
          </p:cNvPr>
          <p:cNvSpPr>
            <a:spLocks noGrp="1"/>
          </p:cNvSpPr>
          <p:nvPr>
            <p:ph type="body" sz="quarter" idx="12" hasCustomPrompt="1"/>
          </p:nvPr>
        </p:nvSpPr>
        <p:spPr>
          <a:xfrm>
            <a:off x="708016" y="1761942"/>
            <a:ext cx="4649395"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2" name="Date Placeholder 3">
            <a:extLst>
              <a:ext uri="{FF2B5EF4-FFF2-40B4-BE49-F238E27FC236}">
                <a16:creationId xmlns:a16="http://schemas.microsoft.com/office/drawing/2014/main" id="{2C251AB1-DD62-4817-8E0C-9217CC8A0386}"/>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16" name="Slide Number Placeholder 5">
            <a:extLst>
              <a:ext uri="{FF2B5EF4-FFF2-40B4-BE49-F238E27FC236}">
                <a16:creationId xmlns:a16="http://schemas.microsoft.com/office/drawing/2014/main" id="{A2E947F2-7CCD-9F3E-6762-C2F3A4B6A706}"/>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160555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Kuva ja teksti 3">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C7B92D44-1EA6-911B-397D-56F2C71EA2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6096000" cy="6858000"/>
          </a:xfrm>
          <a:prstGeom prst="rect">
            <a:avLst/>
          </a:prstGeom>
        </p:spPr>
      </p:pic>
      <p:sp>
        <p:nvSpPr>
          <p:cNvPr id="9" name="Title Placeholder 8">
            <a:extLst>
              <a:ext uri="{FF2B5EF4-FFF2-40B4-BE49-F238E27FC236}">
                <a16:creationId xmlns:a16="http://schemas.microsoft.com/office/drawing/2014/main" id="{E11234F2-C5CE-E975-4FC5-E853AC536B19}"/>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1" name="Date Placeholder 3">
            <a:extLst>
              <a:ext uri="{FF2B5EF4-FFF2-40B4-BE49-F238E27FC236}">
                <a16:creationId xmlns:a16="http://schemas.microsoft.com/office/drawing/2014/main" id="{5B9624B9-5CDA-5578-ECD3-9D95F4702EFA}"/>
              </a:ext>
            </a:extLst>
          </p:cNvPr>
          <p:cNvSpPr txBox="1">
            <a:spLocks/>
          </p:cNvSpPr>
          <p:nvPr userDrawn="1"/>
        </p:nvSpPr>
        <p:spPr>
          <a:xfrm>
            <a:off x="7515266" y="6231342"/>
            <a:ext cx="2480628"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pic>
        <p:nvPicPr>
          <p:cNvPr id="12" name="Picture 11" descr="A picture containing text, balloon, aircraft&#10;&#10;Description automatically generated">
            <a:extLst>
              <a:ext uri="{FF2B5EF4-FFF2-40B4-BE49-F238E27FC236}">
                <a16:creationId xmlns:a16="http://schemas.microsoft.com/office/drawing/2014/main" id="{61AE0829-8E57-C9CE-3291-B4097CB633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5" name="Text Placeholder 7">
            <a:extLst>
              <a:ext uri="{FF2B5EF4-FFF2-40B4-BE49-F238E27FC236}">
                <a16:creationId xmlns:a16="http://schemas.microsoft.com/office/drawing/2014/main" id="{FC8A8C81-52F5-6B0A-4B17-53379D8A6882}"/>
              </a:ext>
            </a:extLst>
          </p:cNvPr>
          <p:cNvSpPr>
            <a:spLocks noGrp="1"/>
          </p:cNvSpPr>
          <p:nvPr>
            <p:ph type="body" sz="quarter" idx="12" hasCustomPrompt="1"/>
          </p:nvPr>
        </p:nvSpPr>
        <p:spPr>
          <a:xfrm>
            <a:off x="6751299" y="1756952"/>
            <a:ext cx="4637068"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7" name="Slide Number Placeholder 5">
            <a:extLst>
              <a:ext uri="{FF2B5EF4-FFF2-40B4-BE49-F238E27FC236}">
                <a16:creationId xmlns:a16="http://schemas.microsoft.com/office/drawing/2014/main" id="{999C346E-B6AF-2E6B-F698-90FAC1BB7BD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1028359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Väliotsikko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1695" y="0"/>
            <a:ext cx="122174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0">
            <a:extLst>
              <a:ext uri="{FF2B5EF4-FFF2-40B4-BE49-F238E27FC236}">
                <a16:creationId xmlns:a16="http://schemas.microsoft.com/office/drawing/2014/main" id="{C55207A7-ADAF-5E79-D7CD-274E93EED636}"/>
              </a:ext>
            </a:extLst>
          </p:cNvPr>
          <p:cNvSpPr>
            <a:spLocks noGrp="1"/>
          </p:cNvSpPr>
          <p:nvPr>
            <p:ph type="pic" sz="quarter" idx="21" hasCustomPrompt="1"/>
          </p:nvPr>
        </p:nvSpPr>
        <p:spPr>
          <a:xfrm>
            <a:off x="0" y="0"/>
            <a:ext cx="12218988" cy="6858000"/>
          </a:xfrm>
        </p:spPr>
        <p:txBody>
          <a:bodyPr/>
          <a:lstStyle>
            <a:lvl1pPr>
              <a:defRPr>
                <a:solidFill>
                  <a:schemeClr val="accent3"/>
                </a:solidFill>
              </a:defRPr>
            </a:lvl1pPr>
          </a:lstStyle>
          <a:p>
            <a:r>
              <a:rPr lang="en-GB" dirty="0"/>
              <a:t>Kuva</a:t>
            </a:r>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1160391"/>
          </a:xfrm>
        </p:spPr>
        <p:txBody>
          <a:bodyPr anchor="ctr"/>
          <a:lstStyle>
            <a:lvl1pPr algn="ctr">
              <a:defRPr sz="3600" b="1">
                <a:solidFill>
                  <a:schemeClr val="bg1"/>
                </a:solidFill>
                <a:latin typeface="Verdana" panose="020B0604030504040204" pitchFamily="34" charset="0"/>
                <a:ea typeface="Verdana" panose="020B0604030504040204" pitchFamily="34" charset="0"/>
              </a:defRPr>
            </a:lvl1pPr>
          </a:lstStyle>
          <a:p>
            <a:pPr lvl="0"/>
            <a:r>
              <a:rPr lang="en-GB" dirty="0"/>
              <a:t>VÄLIOTSIKKO</a:t>
            </a:r>
          </a:p>
        </p:txBody>
      </p:sp>
      <p:pic>
        <p:nvPicPr>
          <p:cNvPr id="4" name="Picture 3">
            <a:extLst>
              <a:ext uri="{FF2B5EF4-FFF2-40B4-BE49-F238E27FC236}">
                <a16:creationId xmlns:a16="http://schemas.microsoft.com/office/drawing/2014/main" id="{735AAE2A-DB66-CF81-C7C2-F15B657B57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5" name="Date Placeholder 3">
            <a:extLst>
              <a:ext uri="{FF2B5EF4-FFF2-40B4-BE49-F238E27FC236}">
                <a16:creationId xmlns:a16="http://schemas.microsoft.com/office/drawing/2014/main" id="{3884394C-2B40-66E0-D2ED-62B3004D0497}"/>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Slide Number Placeholder 5">
            <a:extLst>
              <a:ext uri="{FF2B5EF4-FFF2-40B4-BE49-F238E27FC236}">
                <a16:creationId xmlns:a16="http://schemas.microsoft.com/office/drawing/2014/main" id="{DE2B4A6C-519F-D045-D119-5263A13A1191}"/>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115111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kstipalsta 1">
    <p:spTree>
      <p:nvGrpSpPr>
        <p:cNvPr id="1" name=""/>
        <p:cNvGrpSpPr/>
        <p:nvPr/>
      </p:nvGrpSpPr>
      <p:grpSpPr>
        <a:xfrm>
          <a:off x="0" y="0"/>
          <a:ext cx="0" cy="0"/>
          <a:chOff x="0" y="0"/>
          <a:chExt cx="0" cy="0"/>
        </a:xfrm>
      </p:grpSpPr>
      <p:sp>
        <p:nvSpPr>
          <p:cNvPr id="13" name="Date Placeholder 3">
            <a:extLst>
              <a:ext uri="{FF2B5EF4-FFF2-40B4-BE49-F238E27FC236}">
                <a16:creationId xmlns:a16="http://schemas.microsoft.com/office/drawing/2014/main" id="{53D900DE-27B6-BD27-A69A-760F4A837027}"/>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16" name="Title Placeholder 8">
            <a:extLst>
              <a:ext uri="{FF2B5EF4-FFF2-40B4-BE49-F238E27FC236}">
                <a16:creationId xmlns:a16="http://schemas.microsoft.com/office/drawing/2014/main" id="{F2F83153-A03C-E700-98A0-AD7705A5473D}"/>
              </a:ext>
            </a:extLst>
          </p:cNvPr>
          <p:cNvSpPr>
            <a:spLocks noGrp="1"/>
          </p:cNvSpPr>
          <p:nvPr>
            <p:ph type="title" hasCustomPrompt="1"/>
          </p:nvPr>
        </p:nvSpPr>
        <p:spPr>
          <a:xfrm>
            <a:off x="674782" y="387292"/>
            <a:ext cx="10708958"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17" name="Slide Number Placeholder 5">
            <a:extLst>
              <a:ext uri="{FF2B5EF4-FFF2-40B4-BE49-F238E27FC236}">
                <a16:creationId xmlns:a16="http://schemas.microsoft.com/office/drawing/2014/main" id="{13918F6B-BC49-83CB-187E-136DD3C8E1CF}"/>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5" name="Text Placeholder 7">
            <a:extLst>
              <a:ext uri="{FF2B5EF4-FFF2-40B4-BE49-F238E27FC236}">
                <a16:creationId xmlns:a16="http://schemas.microsoft.com/office/drawing/2014/main" id="{2558D2D8-33F5-3EAA-46AB-B62AE9D81E5A}"/>
              </a:ext>
            </a:extLst>
          </p:cNvPr>
          <p:cNvSpPr>
            <a:spLocks noGrp="1"/>
          </p:cNvSpPr>
          <p:nvPr>
            <p:ph type="body" sz="quarter" idx="12" hasCustomPrompt="1"/>
          </p:nvPr>
        </p:nvSpPr>
        <p:spPr>
          <a:xfrm>
            <a:off x="708016" y="1725346"/>
            <a:ext cx="10675724" cy="2169046"/>
          </a:xfrm>
          <a:prstGeom prst="rect">
            <a:avLst/>
          </a:prstGeom>
        </p:spPr>
        <p:txBody>
          <a:bodyPr/>
          <a:lstStyle>
            <a:lvl1pPr marL="0" indent="0">
              <a:buFont typeface="Arial" panose="020B0604020202020204" pitchFamily="34" charset="0"/>
              <a:buNone/>
              <a:defRPr b="0">
                <a:solidFill>
                  <a:schemeClr val="accent2"/>
                </a:solidFill>
                <a:latin typeface="+mj-lt"/>
              </a:defRPr>
            </a:lvl1pPr>
          </a:lstStyle>
          <a:p>
            <a:pPr lvl="0"/>
            <a:r>
              <a:rPr lang="en-US" dirty="0" err="1"/>
              <a:t>Leipäteksti</a:t>
            </a:r>
            <a:endParaRPr lang="en-US" dirty="0"/>
          </a:p>
        </p:txBody>
      </p:sp>
    </p:spTree>
    <p:extLst>
      <p:ext uri="{BB962C8B-B14F-4D97-AF65-F5344CB8AC3E}">
        <p14:creationId xmlns:p14="http://schemas.microsoft.com/office/powerpoint/2010/main" val="3193349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A black background with a black and white line&#10;&#10;Description automatically generated with medium confidence">
            <a:extLst>
              <a:ext uri="{FF2B5EF4-FFF2-40B4-BE49-F238E27FC236}">
                <a16:creationId xmlns:a16="http://schemas.microsoft.com/office/drawing/2014/main" id="{51BCB595-A5CB-BAB8-ABB0-0A2020C233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69981" y="321644"/>
            <a:ext cx="7432159" cy="6241974"/>
          </a:xfrm>
          <a:prstGeom prst="rect">
            <a:avLst/>
          </a:prstGeom>
        </p:spPr>
      </p:pic>
      <p:sp>
        <p:nvSpPr>
          <p:cNvPr id="15" name="Rectangle 14">
            <a:extLst>
              <a:ext uri="{FF2B5EF4-FFF2-40B4-BE49-F238E27FC236}">
                <a16:creationId xmlns:a16="http://schemas.microsoft.com/office/drawing/2014/main" id="{F0C77B17-2DF7-5592-212D-AD363DE6AD7B}"/>
              </a:ext>
            </a:extLst>
          </p:cNvPr>
          <p:cNvSpPr/>
          <p:nvPr userDrawn="1"/>
        </p:nvSpPr>
        <p:spPr>
          <a:xfrm>
            <a:off x="8217837" y="2892056"/>
            <a:ext cx="2881781" cy="26826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0A3706AB-051C-1754-9915-AA078EF50045}"/>
              </a:ext>
            </a:extLst>
          </p:cNvPr>
          <p:cNvSpPr>
            <a:spLocks noGrp="1"/>
          </p:cNvSpPr>
          <p:nvPr>
            <p:ph type="pic" sz="quarter" idx="13" hasCustomPrompt="1"/>
          </p:nvPr>
        </p:nvSpPr>
        <p:spPr>
          <a:xfrm>
            <a:off x="6811617" y="1701021"/>
            <a:ext cx="4085610" cy="3689686"/>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
        <p:nvSpPr>
          <p:cNvPr id="13" name="Title Placeholder 8">
            <a:extLst>
              <a:ext uri="{FF2B5EF4-FFF2-40B4-BE49-F238E27FC236}">
                <a16:creationId xmlns:a16="http://schemas.microsoft.com/office/drawing/2014/main" id="{EC1BCC5E-D83E-4396-BD4F-8EC2B589775A}"/>
              </a:ext>
            </a:extLst>
          </p:cNvPr>
          <p:cNvSpPr>
            <a:spLocks noGrp="1"/>
          </p:cNvSpPr>
          <p:nvPr>
            <p:ph type="title"/>
          </p:nvPr>
        </p:nvSpPr>
        <p:spPr>
          <a:xfrm>
            <a:off x="672572" y="447566"/>
            <a:ext cx="4707812"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5" name="Date Placeholder 3">
            <a:extLst>
              <a:ext uri="{FF2B5EF4-FFF2-40B4-BE49-F238E27FC236}">
                <a16:creationId xmlns:a16="http://schemas.microsoft.com/office/drawing/2014/main" id="{0DC88797-EAF1-5309-ED9C-70D4D6C0C531}"/>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
        <p:nvSpPr>
          <p:cNvPr id="6" name="Slide Number Placeholder 5">
            <a:extLst>
              <a:ext uri="{FF2B5EF4-FFF2-40B4-BE49-F238E27FC236}">
                <a16:creationId xmlns:a16="http://schemas.microsoft.com/office/drawing/2014/main" id="{AB8B9E9D-4852-4A9D-9032-B450E9199B9E}"/>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10" name="Text Placeholder 7">
            <a:extLst>
              <a:ext uri="{FF2B5EF4-FFF2-40B4-BE49-F238E27FC236}">
                <a16:creationId xmlns:a16="http://schemas.microsoft.com/office/drawing/2014/main" id="{D2E3BD78-D31E-8770-2090-F0A72B8F001B}"/>
              </a:ext>
            </a:extLst>
          </p:cNvPr>
          <p:cNvSpPr>
            <a:spLocks noGrp="1"/>
          </p:cNvSpPr>
          <p:nvPr>
            <p:ph type="body" sz="quarter" idx="12" hasCustomPrompt="1"/>
          </p:nvPr>
        </p:nvSpPr>
        <p:spPr>
          <a:xfrm>
            <a:off x="672573" y="1714596"/>
            <a:ext cx="4707811" cy="1326620"/>
          </a:xfrm>
          <a:prstGeom prst="rect">
            <a:avLst/>
          </a:prstGeom>
        </p:spPr>
        <p:txBody>
          <a:bodyPr/>
          <a:lstStyle>
            <a:lvl1pPr marL="0" indent="0">
              <a:lnSpc>
                <a:spcPct val="100000"/>
              </a:lnSpc>
              <a:spcBef>
                <a:spcPts val="1200"/>
              </a:spcBef>
              <a:buFont typeface="Arial" panose="020B0604020202020204" pitchFamily="34" charset="0"/>
              <a:buNone/>
              <a:defRPr sz="1800" b="0" i="0">
                <a:solidFill>
                  <a:schemeClr val="tx1"/>
                </a:solidFill>
                <a:latin typeface="Metropolis Light" pitchFamily="2" charset="77"/>
              </a:defRPr>
            </a:lvl1pPr>
          </a:lstStyle>
          <a:p>
            <a:pPr lvl="0"/>
            <a:r>
              <a:rPr lang="en-US" dirty="0" err="1"/>
              <a:t>Leipäteksti</a:t>
            </a:r>
            <a:r>
              <a:rPr lang="en-US" dirty="0"/>
              <a:t> lorem ipsum</a:t>
            </a:r>
          </a:p>
        </p:txBody>
      </p:sp>
      <p:sp>
        <p:nvSpPr>
          <p:cNvPr id="14" name="Text Placeholder 7">
            <a:extLst>
              <a:ext uri="{FF2B5EF4-FFF2-40B4-BE49-F238E27FC236}">
                <a16:creationId xmlns:a16="http://schemas.microsoft.com/office/drawing/2014/main" id="{6DFF65F6-361C-C043-E828-9F2CDC61934D}"/>
              </a:ext>
            </a:extLst>
          </p:cNvPr>
          <p:cNvSpPr>
            <a:spLocks noGrp="1"/>
          </p:cNvSpPr>
          <p:nvPr>
            <p:ph type="body" sz="quarter" idx="14" hasCustomPrompt="1"/>
          </p:nvPr>
        </p:nvSpPr>
        <p:spPr>
          <a:xfrm>
            <a:off x="1110138" y="3198080"/>
            <a:ext cx="4707811"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b="0" i="0">
                <a:latin typeface="Metropolis Light" pitchFamily="2" charset="77"/>
              </a:defRPr>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spTree>
    <p:extLst>
      <p:ext uri="{BB962C8B-B14F-4D97-AF65-F5344CB8AC3E}">
        <p14:creationId xmlns:p14="http://schemas.microsoft.com/office/powerpoint/2010/main" val="113284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221C29-1D78-2EED-4F16-40ACA15A0A51}"/>
              </a:ext>
            </a:extLst>
          </p:cNvPr>
          <p:cNvSpPr/>
          <p:nvPr userDrawn="1"/>
        </p:nvSpPr>
        <p:spPr>
          <a:xfrm>
            <a:off x="391886" y="316259"/>
            <a:ext cx="11410254" cy="6228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19282750-7849-9DB0-734C-E7BF84F2E9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8"/>
          <a:stretch/>
        </p:blipFill>
        <p:spPr>
          <a:xfrm>
            <a:off x="389860" y="312822"/>
            <a:ext cx="7122850" cy="6228919"/>
          </a:xfrm>
          <a:prstGeom prst="rect">
            <a:avLst/>
          </a:prstGeom>
        </p:spPr>
      </p:pic>
      <p:sp>
        <p:nvSpPr>
          <p:cNvPr id="15" name="Rectangle 14">
            <a:extLst>
              <a:ext uri="{FF2B5EF4-FFF2-40B4-BE49-F238E27FC236}">
                <a16:creationId xmlns:a16="http://schemas.microsoft.com/office/drawing/2014/main" id="{F0C77B17-2DF7-5592-212D-AD363DE6AD7B}"/>
              </a:ext>
            </a:extLst>
          </p:cNvPr>
          <p:cNvSpPr/>
          <p:nvPr userDrawn="1"/>
        </p:nvSpPr>
        <p:spPr>
          <a:xfrm>
            <a:off x="1109646" y="2892056"/>
            <a:ext cx="2881781" cy="26826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0A3706AB-051C-1754-9915-AA078EF50045}"/>
              </a:ext>
            </a:extLst>
          </p:cNvPr>
          <p:cNvSpPr>
            <a:spLocks noGrp="1"/>
          </p:cNvSpPr>
          <p:nvPr>
            <p:ph type="pic" sz="quarter" idx="13" hasCustomPrompt="1"/>
          </p:nvPr>
        </p:nvSpPr>
        <p:spPr>
          <a:xfrm>
            <a:off x="1294774" y="1701021"/>
            <a:ext cx="4085610" cy="3689686"/>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
        <p:nvSpPr>
          <p:cNvPr id="13" name="Title Placeholder 8">
            <a:extLst>
              <a:ext uri="{FF2B5EF4-FFF2-40B4-BE49-F238E27FC236}">
                <a16:creationId xmlns:a16="http://schemas.microsoft.com/office/drawing/2014/main" id="{EC1BCC5E-D83E-4396-BD4F-8EC2B589775A}"/>
              </a:ext>
            </a:extLst>
          </p:cNvPr>
          <p:cNvSpPr>
            <a:spLocks noGrp="1"/>
          </p:cNvSpPr>
          <p:nvPr>
            <p:ph type="title"/>
          </p:nvPr>
        </p:nvSpPr>
        <p:spPr>
          <a:xfrm>
            <a:off x="6101683" y="447566"/>
            <a:ext cx="4980671"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6" name="Slide Number Placeholder 5">
            <a:extLst>
              <a:ext uri="{FF2B5EF4-FFF2-40B4-BE49-F238E27FC236}">
                <a16:creationId xmlns:a16="http://schemas.microsoft.com/office/drawing/2014/main" id="{AB8B9E9D-4852-4A9D-9032-B450E9199B9E}"/>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10" name="Text Placeholder 7">
            <a:extLst>
              <a:ext uri="{FF2B5EF4-FFF2-40B4-BE49-F238E27FC236}">
                <a16:creationId xmlns:a16="http://schemas.microsoft.com/office/drawing/2014/main" id="{D2E3BD78-D31E-8770-2090-F0A72B8F001B}"/>
              </a:ext>
            </a:extLst>
          </p:cNvPr>
          <p:cNvSpPr>
            <a:spLocks noGrp="1"/>
          </p:cNvSpPr>
          <p:nvPr>
            <p:ph type="body" sz="quarter" idx="12" hasCustomPrompt="1"/>
          </p:nvPr>
        </p:nvSpPr>
        <p:spPr>
          <a:xfrm>
            <a:off x="6101685" y="1714596"/>
            <a:ext cx="4980670" cy="1326620"/>
          </a:xfrm>
          <a:prstGeom prst="rect">
            <a:avLst/>
          </a:prstGeom>
        </p:spPr>
        <p:txBody>
          <a:bodyPr/>
          <a:lstStyle>
            <a:lvl1pPr>
              <a:defRPr sz="1800" b="0" i="0">
                <a:solidFill>
                  <a:schemeClr val="tx1"/>
                </a:solidFill>
                <a:latin typeface="Metropolis Light" pitchFamily="2" charset="77"/>
              </a:defRPr>
            </a:lvl1pPr>
          </a:lstStyle>
          <a:p>
            <a:pPr lvl="0"/>
            <a:r>
              <a:rPr lang="en-US" dirty="0" err="1"/>
              <a:t>Leipäteksti</a:t>
            </a:r>
            <a:r>
              <a:rPr lang="en-US" dirty="0"/>
              <a:t> lorem ipsum</a:t>
            </a:r>
          </a:p>
        </p:txBody>
      </p:sp>
      <p:sp>
        <p:nvSpPr>
          <p:cNvPr id="14" name="Text Placeholder 7">
            <a:extLst>
              <a:ext uri="{FF2B5EF4-FFF2-40B4-BE49-F238E27FC236}">
                <a16:creationId xmlns:a16="http://schemas.microsoft.com/office/drawing/2014/main" id="{6DFF65F6-361C-C043-E828-9F2CDC61934D}"/>
              </a:ext>
            </a:extLst>
          </p:cNvPr>
          <p:cNvSpPr>
            <a:spLocks noGrp="1"/>
          </p:cNvSpPr>
          <p:nvPr>
            <p:ph type="body" sz="quarter" idx="14" hasCustomPrompt="1"/>
          </p:nvPr>
        </p:nvSpPr>
        <p:spPr>
          <a:xfrm>
            <a:off x="6807199" y="3198080"/>
            <a:ext cx="4275156"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b="0" i="0">
                <a:latin typeface="Metropolis Light" pitchFamily="2" charset="77"/>
              </a:defRPr>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sp>
        <p:nvSpPr>
          <p:cNvPr id="3" name="Date Placeholder 3">
            <a:extLst>
              <a:ext uri="{FF2B5EF4-FFF2-40B4-BE49-F238E27FC236}">
                <a16:creationId xmlns:a16="http://schemas.microsoft.com/office/drawing/2014/main" id="{2F8FB1E7-993F-1364-75D9-785E7A47638D}"/>
              </a:ext>
            </a:extLst>
          </p:cNvPr>
          <p:cNvSpPr txBox="1">
            <a:spLocks/>
          </p:cNvSpPr>
          <p:nvPr userDrawn="1"/>
        </p:nvSpPr>
        <p:spPr>
          <a:xfrm>
            <a:off x="6791379"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pic>
        <p:nvPicPr>
          <p:cNvPr id="4" name="Picture 3" descr="A logo with a triangle and a triangle in the center&#10;&#10;Description automatically generated">
            <a:extLst>
              <a:ext uri="{FF2B5EF4-FFF2-40B4-BE49-F238E27FC236}">
                <a16:creationId xmlns:a16="http://schemas.microsoft.com/office/drawing/2014/main" id="{C09FF6E5-69C7-623F-97BA-4FE4D125BF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05830" y="5687655"/>
            <a:ext cx="700613" cy="700613"/>
          </a:xfrm>
          <a:prstGeom prst="rect">
            <a:avLst/>
          </a:prstGeom>
        </p:spPr>
      </p:pic>
    </p:spTree>
    <p:extLst>
      <p:ext uri="{BB962C8B-B14F-4D97-AF65-F5344CB8AC3E}">
        <p14:creationId xmlns:p14="http://schemas.microsoft.com/office/powerpoint/2010/main" val="871909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8B4C4CD-1D86-C0BC-BBF4-948FC0EC7F22}"/>
              </a:ext>
            </a:extLst>
          </p:cNvPr>
          <p:cNvSpPr/>
          <p:nvPr userDrawn="1"/>
        </p:nvSpPr>
        <p:spPr>
          <a:xfrm>
            <a:off x="389860" y="321644"/>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51BCB595-A5CB-BAB8-ABB0-0A2020C233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3" b="-324"/>
          <a:stretch/>
        </p:blipFill>
        <p:spPr>
          <a:xfrm>
            <a:off x="4369981" y="321644"/>
            <a:ext cx="7432159" cy="6241974"/>
          </a:xfrm>
          <a:prstGeom prst="rect">
            <a:avLst/>
          </a:prstGeom>
        </p:spPr>
      </p:pic>
      <p:pic>
        <p:nvPicPr>
          <p:cNvPr id="25" name="Picture 24" descr="A white logo with a triangle and a circle of leaves&#10;&#10;Description automatically generated">
            <a:extLst>
              <a:ext uri="{FF2B5EF4-FFF2-40B4-BE49-F238E27FC236}">
                <a16:creationId xmlns:a16="http://schemas.microsoft.com/office/drawing/2014/main" id="{33CF233D-FA20-513D-F9A3-9B18F33473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5027" y="5696215"/>
            <a:ext cx="693810" cy="693810"/>
          </a:xfrm>
          <a:prstGeom prst="rect">
            <a:avLst/>
          </a:prstGeom>
        </p:spPr>
      </p:pic>
      <p:sp>
        <p:nvSpPr>
          <p:cNvPr id="26" name="Date Placeholder 3">
            <a:extLst>
              <a:ext uri="{FF2B5EF4-FFF2-40B4-BE49-F238E27FC236}">
                <a16:creationId xmlns:a16="http://schemas.microsoft.com/office/drawing/2014/main" id="{5D967556-9F77-0B60-E29C-30CD1668359D}"/>
              </a:ext>
            </a:extLst>
          </p:cNvPr>
          <p:cNvSpPr txBox="1">
            <a:spLocks/>
          </p:cNvSpPr>
          <p:nvPr userDrawn="1"/>
        </p:nvSpPr>
        <p:spPr>
          <a:xfrm>
            <a:off x="1345127" y="5877070"/>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bg1"/>
                </a:solidFill>
              </a:rPr>
              <a:t>Suomen Pesäpalloliitto ry  </a:t>
            </a:r>
            <a:fld id="{B20148F9-3FFC-954A-B17B-0AD005C17A3D}" type="datetime1">
              <a:rPr lang="fi-FI" sz="1100" smtClean="0">
                <a:solidFill>
                  <a:schemeClr val="bg1"/>
                </a:solidFill>
              </a:rPr>
              <a:t>13.3.2025</a:t>
            </a:fld>
            <a:r>
              <a:rPr lang="fi-FI" sz="1100" dirty="0">
                <a:solidFill>
                  <a:schemeClr val="bg1"/>
                </a:solidFill>
              </a:rPr>
              <a:t> </a:t>
            </a:r>
          </a:p>
        </p:txBody>
      </p:sp>
      <p:sp>
        <p:nvSpPr>
          <p:cNvPr id="27" name="Slide Number Placeholder 5">
            <a:extLst>
              <a:ext uri="{FF2B5EF4-FFF2-40B4-BE49-F238E27FC236}">
                <a16:creationId xmlns:a16="http://schemas.microsoft.com/office/drawing/2014/main" id="{91CD6842-B57E-DF58-25B6-377FFB4B8C71}"/>
              </a:ext>
            </a:extLst>
          </p:cNvPr>
          <p:cNvSpPr txBox="1">
            <a:spLocks/>
          </p:cNvSpPr>
          <p:nvPr userDrawn="1"/>
        </p:nvSpPr>
        <p:spPr>
          <a:xfrm>
            <a:off x="11000207" y="5855805"/>
            <a:ext cx="473837" cy="365125"/>
          </a:xfrm>
          <a:prstGeom prst="rect">
            <a:avLst/>
          </a:prstGeom>
        </p:spPr>
        <p:txBody>
          <a:bodyPr vert="horz" lIns="91440" tIns="45720" rIns="91440" bIns="45720" rtlCol="0" anchor="ctr"/>
          <a:lstStyle>
            <a:defPPr>
              <a:defRPr lang="en-FI"/>
            </a:defPPr>
            <a:lvl1pPr marL="0" algn="ctr" defTabSz="914400" rtl="0" eaLnBrk="1" latinLnBrk="0" hangingPunct="1">
              <a:defRPr sz="11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08370A-2412-4745-B600-C478B229E67F}" type="slidenum">
              <a:rPr lang="fi-FI" smtClean="0"/>
              <a:pPr/>
              <a:t>‹#›</a:t>
            </a:fld>
            <a:endParaRPr lang="fi-FI" dirty="0"/>
          </a:p>
        </p:txBody>
      </p:sp>
      <p:sp>
        <p:nvSpPr>
          <p:cNvPr id="29" name="Text Placeholder 7">
            <a:extLst>
              <a:ext uri="{FF2B5EF4-FFF2-40B4-BE49-F238E27FC236}">
                <a16:creationId xmlns:a16="http://schemas.microsoft.com/office/drawing/2014/main" id="{F3D6F2E6-41F2-E6A0-ABBF-7195AA054DB2}"/>
              </a:ext>
            </a:extLst>
          </p:cNvPr>
          <p:cNvSpPr>
            <a:spLocks noGrp="1"/>
          </p:cNvSpPr>
          <p:nvPr>
            <p:ph type="body" sz="quarter" idx="15" hasCustomPrompt="1"/>
          </p:nvPr>
        </p:nvSpPr>
        <p:spPr>
          <a:xfrm>
            <a:off x="670547" y="1719981"/>
            <a:ext cx="4707811" cy="1326620"/>
          </a:xfrm>
          <a:prstGeom prst="rect">
            <a:avLst/>
          </a:prstGeom>
        </p:spPr>
        <p:txBody>
          <a:bodyPr/>
          <a:lstStyle>
            <a:lvl1pPr>
              <a:defRPr sz="1800" b="0" i="0">
                <a:solidFill>
                  <a:schemeClr val="bg1"/>
                </a:solidFill>
                <a:latin typeface="Metropolis Light" pitchFamily="2" charset="77"/>
              </a:defRPr>
            </a:lvl1pPr>
          </a:lstStyle>
          <a:p>
            <a:pPr lvl="0"/>
            <a:r>
              <a:rPr lang="en-US" dirty="0" err="1"/>
              <a:t>Leipäteksti</a:t>
            </a:r>
            <a:r>
              <a:rPr lang="en-US" dirty="0"/>
              <a:t> lorem ipsum</a:t>
            </a:r>
          </a:p>
        </p:txBody>
      </p:sp>
      <p:sp>
        <p:nvSpPr>
          <p:cNvPr id="30" name="Text Placeholder 7">
            <a:extLst>
              <a:ext uri="{FF2B5EF4-FFF2-40B4-BE49-F238E27FC236}">
                <a16:creationId xmlns:a16="http://schemas.microsoft.com/office/drawing/2014/main" id="{86213636-F7A1-0DD4-25D5-14133AE62EA8}"/>
              </a:ext>
            </a:extLst>
          </p:cNvPr>
          <p:cNvSpPr>
            <a:spLocks noGrp="1"/>
          </p:cNvSpPr>
          <p:nvPr>
            <p:ph type="body" sz="quarter" idx="16" hasCustomPrompt="1"/>
          </p:nvPr>
        </p:nvSpPr>
        <p:spPr>
          <a:xfrm>
            <a:off x="1120518" y="3203465"/>
            <a:ext cx="4707811"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vl6pPr>
              <a:defRPr b="0" i="0">
                <a:latin typeface="Metropolis Light" pitchFamily="2" charset="77"/>
              </a:defRPr>
            </a:lvl6pPr>
            <a:lvl7pPr>
              <a:defRPr b="0" i="0">
                <a:latin typeface="Metropolis Light" pitchFamily="2" charset="77"/>
              </a:defRPr>
            </a:lvl7pPr>
          </a:lstStyle>
          <a:p>
            <a:pPr lvl="5"/>
            <a:r>
              <a:rPr lang="en-US" dirty="0" err="1"/>
              <a:t>Listaus</a:t>
            </a:r>
            <a:r>
              <a:rPr lang="en-US" dirty="0"/>
              <a:t> 1</a:t>
            </a:r>
          </a:p>
          <a:p>
            <a:pPr lvl="6"/>
            <a:r>
              <a:rPr lang="en-US" dirty="0" err="1"/>
              <a:t>Listaus</a:t>
            </a:r>
            <a:r>
              <a:rPr lang="en-US" dirty="0"/>
              <a:t> 2</a:t>
            </a:r>
          </a:p>
        </p:txBody>
      </p:sp>
      <p:sp>
        <p:nvSpPr>
          <p:cNvPr id="15" name="Rectangle 14">
            <a:extLst>
              <a:ext uri="{FF2B5EF4-FFF2-40B4-BE49-F238E27FC236}">
                <a16:creationId xmlns:a16="http://schemas.microsoft.com/office/drawing/2014/main" id="{F0C77B17-2DF7-5592-212D-AD363DE6AD7B}"/>
              </a:ext>
            </a:extLst>
          </p:cNvPr>
          <p:cNvSpPr/>
          <p:nvPr userDrawn="1"/>
        </p:nvSpPr>
        <p:spPr>
          <a:xfrm>
            <a:off x="8217837" y="2892056"/>
            <a:ext cx="2881781" cy="26826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0A3706AB-051C-1754-9915-AA078EF50045}"/>
              </a:ext>
            </a:extLst>
          </p:cNvPr>
          <p:cNvSpPr>
            <a:spLocks noGrp="1"/>
          </p:cNvSpPr>
          <p:nvPr>
            <p:ph type="pic" sz="quarter" idx="13" hasCustomPrompt="1"/>
          </p:nvPr>
        </p:nvSpPr>
        <p:spPr>
          <a:xfrm>
            <a:off x="6811617" y="1701021"/>
            <a:ext cx="4085610" cy="3689686"/>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
        <p:nvSpPr>
          <p:cNvPr id="2" name="Title Placeholder 8">
            <a:extLst>
              <a:ext uri="{FF2B5EF4-FFF2-40B4-BE49-F238E27FC236}">
                <a16:creationId xmlns:a16="http://schemas.microsoft.com/office/drawing/2014/main" id="{FAA87B27-7539-A8F1-3180-94CAFD19767B}"/>
              </a:ext>
            </a:extLst>
          </p:cNvPr>
          <p:cNvSpPr>
            <a:spLocks noGrp="1"/>
          </p:cNvSpPr>
          <p:nvPr>
            <p:ph type="title"/>
          </p:nvPr>
        </p:nvSpPr>
        <p:spPr>
          <a:xfrm>
            <a:off x="672572" y="447566"/>
            <a:ext cx="4707812" cy="1206018"/>
          </a:xfrm>
          <a:prstGeom prst="rect">
            <a:avLst/>
          </a:prstGeom>
        </p:spPr>
        <p:txBody>
          <a:bodyPr vert="horz" lIns="91440" tIns="45720" rIns="91440" bIns="45720" rtlCol="0" anchor="ctr">
            <a:noAutofit/>
          </a:bodyPr>
          <a:lstStyle>
            <a:lvl1pPr>
              <a:defRPr>
                <a:solidFill>
                  <a:schemeClr val="bg1"/>
                </a:solidFill>
              </a:defRPr>
            </a:lvl1pPr>
          </a:lstStyle>
          <a:p>
            <a:r>
              <a:rPr lang="en-US" dirty="0" err="1"/>
              <a:t>Kirjoita</a:t>
            </a:r>
            <a:r>
              <a:rPr lang="en-US" dirty="0"/>
              <a:t> </a:t>
            </a:r>
            <a:r>
              <a:rPr lang="en-US" dirty="0" err="1"/>
              <a:t>otsikko</a:t>
            </a:r>
            <a:endParaRPr lang="en-GB" dirty="0"/>
          </a:p>
        </p:txBody>
      </p:sp>
    </p:spTree>
    <p:extLst>
      <p:ext uri="{BB962C8B-B14F-4D97-AF65-F5344CB8AC3E}">
        <p14:creationId xmlns:p14="http://schemas.microsoft.com/office/powerpoint/2010/main" val="4072766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E6D2C3-DA46-0955-AA86-2211D0366E5C}"/>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descr="A yellow and green lines on a black background&#10;&#10;Description automatically generated">
            <a:extLst>
              <a:ext uri="{FF2B5EF4-FFF2-40B4-BE49-F238E27FC236}">
                <a16:creationId xmlns:a16="http://schemas.microsoft.com/office/drawing/2014/main" id="{E3CAD8F6-32DC-42DD-F17C-97F6A9CA77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9860" y="312822"/>
            <a:ext cx="5706140" cy="6228919"/>
          </a:xfrm>
          <a:prstGeom prst="rect">
            <a:avLst/>
          </a:prstGeom>
        </p:spPr>
      </p:pic>
      <p:pic>
        <p:nvPicPr>
          <p:cNvPr id="7" name="Picture 6" descr="A white logo with a triangle and a circle of leaves&#10;&#10;Description automatically generated">
            <a:extLst>
              <a:ext uri="{FF2B5EF4-FFF2-40B4-BE49-F238E27FC236}">
                <a16:creationId xmlns:a16="http://schemas.microsoft.com/office/drawing/2014/main" id="{49B09601-5624-D144-2143-92847B2015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28832" y="5690830"/>
            <a:ext cx="693810" cy="693810"/>
          </a:xfrm>
          <a:prstGeom prst="rect">
            <a:avLst/>
          </a:prstGeom>
        </p:spPr>
      </p:pic>
      <p:sp>
        <p:nvSpPr>
          <p:cNvPr id="9" name="Date Placeholder 3">
            <a:extLst>
              <a:ext uri="{FF2B5EF4-FFF2-40B4-BE49-F238E27FC236}">
                <a16:creationId xmlns:a16="http://schemas.microsoft.com/office/drawing/2014/main" id="{80732B32-D28B-E1AF-D965-A4F2D6BDF78F}"/>
              </a:ext>
            </a:extLst>
          </p:cNvPr>
          <p:cNvSpPr txBox="1">
            <a:spLocks/>
          </p:cNvSpPr>
          <p:nvPr userDrawn="1"/>
        </p:nvSpPr>
        <p:spPr>
          <a:xfrm>
            <a:off x="7458932"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bg1"/>
                </a:solidFill>
              </a:rPr>
              <a:t>Suomen Pesäpalloliitto ry  </a:t>
            </a:r>
            <a:fld id="{B20148F9-3FFC-954A-B17B-0AD005C17A3D}" type="datetime1">
              <a:rPr lang="fi-FI" sz="1100" smtClean="0">
                <a:solidFill>
                  <a:schemeClr val="bg1"/>
                </a:solidFill>
              </a:rPr>
              <a:t>13.3.2025</a:t>
            </a:fld>
            <a:r>
              <a:rPr lang="fi-FI" sz="1100" dirty="0">
                <a:solidFill>
                  <a:schemeClr val="bg1"/>
                </a:solidFill>
              </a:rPr>
              <a:t> </a:t>
            </a:r>
          </a:p>
        </p:txBody>
      </p:sp>
      <p:sp>
        <p:nvSpPr>
          <p:cNvPr id="12" name="Slide Number Placeholder 5">
            <a:extLst>
              <a:ext uri="{FF2B5EF4-FFF2-40B4-BE49-F238E27FC236}">
                <a16:creationId xmlns:a16="http://schemas.microsoft.com/office/drawing/2014/main" id="{C24C6588-3CF6-8C6A-7EDC-746CA80B3D1F}"/>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16" name="Title Placeholder 8">
            <a:extLst>
              <a:ext uri="{FF2B5EF4-FFF2-40B4-BE49-F238E27FC236}">
                <a16:creationId xmlns:a16="http://schemas.microsoft.com/office/drawing/2014/main" id="{41411E92-330F-EFFD-7B25-3A597EA4B799}"/>
              </a:ext>
            </a:extLst>
          </p:cNvPr>
          <p:cNvSpPr>
            <a:spLocks noGrp="1"/>
          </p:cNvSpPr>
          <p:nvPr>
            <p:ph type="title"/>
          </p:nvPr>
        </p:nvSpPr>
        <p:spPr>
          <a:xfrm>
            <a:off x="6110068" y="447566"/>
            <a:ext cx="4972286" cy="1206018"/>
          </a:xfrm>
          <a:prstGeom prst="rect">
            <a:avLst/>
          </a:prstGeom>
        </p:spPr>
        <p:txBody>
          <a:bodyPr vert="horz" lIns="91440" tIns="45720" rIns="91440" bIns="45720" rtlCol="0" anchor="ctr">
            <a:noAutofit/>
          </a:bodyPr>
          <a:lstStyle>
            <a:lvl1pPr>
              <a:defRPr>
                <a:solidFill>
                  <a:schemeClr val="bg1"/>
                </a:solidFill>
              </a:defRPr>
            </a:lvl1pPr>
          </a:lstStyle>
          <a:p>
            <a:r>
              <a:rPr lang="en-US" dirty="0" err="1"/>
              <a:t>Kirjoita</a:t>
            </a:r>
            <a:r>
              <a:rPr lang="en-US" dirty="0"/>
              <a:t> </a:t>
            </a:r>
            <a:r>
              <a:rPr lang="en-US" dirty="0" err="1"/>
              <a:t>otsikko</a:t>
            </a:r>
            <a:endParaRPr lang="en-GB" dirty="0"/>
          </a:p>
        </p:txBody>
      </p:sp>
      <p:sp>
        <p:nvSpPr>
          <p:cNvPr id="17" name="Text Placeholder 7">
            <a:extLst>
              <a:ext uri="{FF2B5EF4-FFF2-40B4-BE49-F238E27FC236}">
                <a16:creationId xmlns:a16="http://schemas.microsoft.com/office/drawing/2014/main" id="{B5EA257E-471E-D86B-8CB0-A2EDD3B1ED5C}"/>
              </a:ext>
            </a:extLst>
          </p:cNvPr>
          <p:cNvSpPr>
            <a:spLocks noGrp="1"/>
          </p:cNvSpPr>
          <p:nvPr>
            <p:ph type="body" sz="quarter" idx="12" hasCustomPrompt="1"/>
          </p:nvPr>
        </p:nvSpPr>
        <p:spPr>
          <a:xfrm>
            <a:off x="6110070" y="1714596"/>
            <a:ext cx="4972284" cy="1326620"/>
          </a:xfrm>
          <a:prstGeom prst="rect">
            <a:avLst/>
          </a:prstGeom>
        </p:spPr>
        <p:txBody>
          <a:bodyPr/>
          <a:lstStyle>
            <a:lvl1pPr>
              <a:defRPr sz="1800" b="0" i="0">
                <a:solidFill>
                  <a:schemeClr val="bg1"/>
                </a:solidFill>
                <a:latin typeface="Metropolis Light" pitchFamily="2" charset="77"/>
              </a:defRPr>
            </a:lvl1pPr>
          </a:lstStyle>
          <a:p>
            <a:pPr lvl="0"/>
            <a:r>
              <a:rPr lang="en-US" dirty="0" err="1"/>
              <a:t>Leipäteksti</a:t>
            </a:r>
            <a:r>
              <a:rPr lang="en-US" dirty="0"/>
              <a:t> lorem ipsum</a:t>
            </a:r>
          </a:p>
        </p:txBody>
      </p:sp>
      <p:sp>
        <p:nvSpPr>
          <p:cNvPr id="18" name="Text Placeholder 7">
            <a:extLst>
              <a:ext uri="{FF2B5EF4-FFF2-40B4-BE49-F238E27FC236}">
                <a16:creationId xmlns:a16="http://schemas.microsoft.com/office/drawing/2014/main" id="{6B9109A7-FD34-CF64-ACDA-29A9788E7399}"/>
              </a:ext>
            </a:extLst>
          </p:cNvPr>
          <p:cNvSpPr>
            <a:spLocks noGrp="1"/>
          </p:cNvSpPr>
          <p:nvPr>
            <p:ph type="body" sz="quarter" idx="14" hasCustomPrompt="1"/>
          </p:nvPr>
        </p:nvSpPr>
        <p:spPr>
          <a:xfrm>
            <a:off x="6810601" y="3198080"/>
            <a:ext cx="4271753" cy="2035102"/>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lvl="5"/>
            <a:r>
              <a:rPr lang="en-US" dirty="0" err="1"/>
              <a:t>Listaus</a:t>
            </a:r>
            <a:r>
              <a:rPr lang="en-US" dirty="0"/>
              <a:t> 1</a:t>
            </a:r>
          </a:p>
          <a:p>
            <a:pPr lvl="6"/>
            <a:r>
              <a:rPr lang="en-US" dirty="0" err="1"/>
              <a:t>Listaus</a:t>
            </a:r>
            <a:r>
              <a:rPr lang="en-US" dirty="0"/>
              <a:t> 2</a:t>
            </a:r>
          </a:p>
        </p:txBody>
      </p:sp>
      <p:sp>
        <p:nvSpPr>
          <p:cNvPr id="15" name="Rectangle 14">
            <a:extLst>
              <a:ext uri="{FF2B5EF4-FFF2-40B4-BE49-F238E27FC236}">
                <a16:creationId xmlns:a16="http://schemas.microsoft.com/office/drawing/2014/main" id="{F0C77B17-2DF7-5592-212D-AD363DE6AD7B}"/>
              </a:ext>
            </a:extLst>
          </p:cNvPr>
          <p:cNvSpPr/>
          <p:nvPr userDrawn="1"/>
        </p:nvSpPr>
        <p:spPr>
          <a:xfrm>
            <a:off x="1109646" y="2892056"/>
            <a:ext cx="2881781" cy="26826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0A3706AB-051C-1754-9915-AA078EF50045}"/>
              </a:ext>
            </a:extLst>
          </p:cNvPr>
          <p:cNvSpPr>
            <a:spLocks noGrp="1"/>
          </p:cNvSpPr>
          <p:nvPr>
            <p:ph type="pic" sz="quarter" idx="13" hasCustomPrompt="1"/>
          </p:nvPr>
        </p:nvSpPr>
        <p:spPr>
          <a:xfrm>
            <a:off x="1294774" y="1701021"/>
            <a:ext cx="4085610" cy="3689686"/>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Tree>
    <p:extLst>
      <p:ext uri="{BB962C8B-B14F-4D97-AF65-F5344CB8AC3E}">
        <p14:creationId xmlns:p14="http://schemas.microsoft.com/office/powerpoint/2010/main" val="3716664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9FC166D3-DB22-2A63-BD15-D3F06DAEC7BD}"/>
              </a:ext>
            </a:extLst>
          </p:cNvPr>
          <p:cNvSpPr>
            <a:spLocks noGrp="1"/>
          </p:cNvSpPr>
          <p:nvPr>
            <p:ph type="body" sz="quarter" idx="13" hasCustomPrompt="1"/>
          </p:nvPr>
        </p:nvSpPr>
        <p:spPr>
          <a:xfrm>
            <a:off x="672573" y="1747185"/>
            <a:ext cx="7557027" cy="383490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stStyle>
          <a:p>
            <a:pPr lvl="3"/>
            <a:r>
              <a:rPr lang="en-US" dirty="0" err="1"/>
              <a:t>Listaus</a:t>
            </a:r>
            <a:r>
              <a:rPr lang="en-US" dirty="0"/>
              <a:t> 1</a:t>
            </a:r>
          </a:p>
        </p:txBody>
      </p:sp>
      <p:sp>
        <p:nvSpPr>
          <p:cNvPr id="13" name="Date Placeholder 3">
            <a:extLst>
              <a:ext uri="{FF2B5EF4-FFF2-40B4-BE49-F238E27FC236}">
                <a16:creationId xmlns:a16="http://schemas.microsoft.com/office/drawing/2014/main" id="{53D900DE-27B6-BD27-A69A-760F4A837027}"/>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
        <p:nvSpPr>
          <p:cNvPr id="17" name="Slide Number Placeholder 5">
            <a:extLst>
              <a:ext uri="{FF2B5EF4-FFF2-40B4-BE49-F238E27FC236}">
                <a16:creationId xmlns:a16="http://schemas.microsoft.com/office/drawing/2014/main" id="{13918F6B-BC49-83CB-187E-136DD3C8E1CF}"/>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Title Placeholder 8">
            <a:extLst>
              <a:ext uri="{FF2B5EF4-FFF2-40B4-BE49-F238E27FC236}">
                <a16:creationId xmlns:a16="http://schemas.microsoft.com/office/drawing/2014/main" id="{9FE938C3-DD02-9874-59BB-3289D2F1BE0A}"/>
              </a:ext>
            </a:extLst>
          </p:cNvPr>
          <p:cNvSpPr>
            <a:spLocks noGrp="1"/>
          </p:cNvSpPr>
          <p:nvPr>
            <p:ph type="title"/>
          </p:nvPr>
        </p:nvSpPr>
        <p:spPr>
          <a:xfrm>
            <a:off x="672571" y="447566"/>
            <a:ext cx="10831297"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pic>
        <p:nvPicPr>
          <p:cNvPr id="3" name="Picture 2" descr="A black background with a black and white line&#10;&#10;Description automatically generated with medium confidence">
            <a:extLst>
              <a:ext uri="{FF2B5EF4-FFF2-40B4-BE49-F238E27FC236}">
                <a16:creationId xmlns:a16="http://schemas.microsoft.com/office/drawing/2014/main" id="{5100960A-1CE6-0031-70A5-44EEFF6FA8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V="1">
            <a:off x="5738037" y="321643"/>
            <a:ext cx="6057723" cy="6227438"/>
          </a:xfrm>
          <a:prstGeom prst="rect">
            <a:avLst/>
          </a:prstGeom>
        </p:spPr>
      </p:pic>
    </p:spTree>
    <p:extLst>
      <p:ext uri="{BB962C8B-B14F-4D97-AF65-F5344CB8AC3E}">
        <p14:creationId xmlns:p14="http://schemas.microsoft.com/office/powerpoint/2010/main" val="1590972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0" name="Picture 19" descr="A black and white background with a black and white pattern&#10;&#10;Description automatically generated with medium confidence">
            <a:extLst>
              <a:ext uri="{FF2B5EF4-FFF2-40B4-BE49-F238E27FC236}">
                <a16:creationId xmlns:a16="http://schemas.microsoft.com/office/drawing/2014/main" id="{DC6C59FD-1EF0-3757-3FAA-CCC73D8836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2880" y="1663"/>
            <a:ext cx="12009120" cy="685800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72571" y="447566"/>
            <a:ext cx="5288749"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72573" y="1714596"/>
            <a:ext cx="4707811" cy="1326620"/>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8" name="Text Placeholder 7">
            <a:extLst>
              <a:ext uri="{FF2B5EF4-FFF2-40B4-BE49-F238E27FC236}">
                <a16:creationId xmlns:a16="http://schemas.microsoft.com/office/drawing/2014/main" id="{B0654979-FB7A-957B-E222-A90F62D5460D}"/>
              </a:ext>
            </a:extLst>
          </p:cNvPr>
          <p:cNvSpPr>
            <a:spLocks noGrp="1"/>
          </p:cNvSpPr>
          <p:nvPr>
            <p:ph type="body" sz="quarter" idx="14" hasCustomPrompt="1"/>
          </p:nvPr>
        </p:nvSpPr>
        <p:spPr>
          <a:xfrm>
            <a:off x="1115705" y="3198080"/>
            <a:ext cx="4707811"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pic>
        <p:nvPicPr>
          <p:cNvPr id="9" name="Picture 8" descr="A child wearing a helmet and holding a helmet to catch a ball&#10;&#10;Description automatically generated">
            <a:extLst>
              <a:ext uri="{FF2B5EF4-FFF2-40B4-BE49-F238E27FC236}">
                <a16:creationId xmlns:a16="http://schemas.microsoft.com/office/drawing/2014/main" id="{CA1E9699-14DA-A92A-EB0F-3498272595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88713" y="468668"/>
            <a:ext cx="4756134" cy="5606681"/>
          </a:xfrm>
          <a:prstGeom prst="rect">
            <a:avLst/>
          </a:prstGeom>
        </p:spPr>
      </p:pic>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66615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0" name="Picture 19" descr="A black and white background with a black and white pattern&#10;&#10;Description automatically generated with medium confidence">
            <a:extLst>
              <a:ext uri="{FF2B5EF4-FFF2-40B4-BE49-F238E27FC236}">
                <a16:creationId xmlns:a16="http://schemas.microsoft.com/office/drawing/2014/main" id="{DC6C59FD-1EF0-3757-3FAA-CCC73D8836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2880" y="1663"/>
            <a:ext cx="12009120" cy="685800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13.3.2025</a:t>
            </a:fld>
            <a:r>
              <a:rPr lang="fi-FI" sz="1100" dirty="0">
                <a:solidFill>
                  <a:schemeClr val="tx2"/>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72571" y="447566"/>
            <a:ext cx="5288749"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72573" y="1714596"/>
            <a:ext cx="4707811" cy="1326620"/>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8" name="Text Placeholder 7">
            <a:extLst>
              <a:ext uri="{FF2B5EF4-FFF2-40B4-BE49-F238E27FC236}">
                <a16:creationId xmlns:a16="http://schemas.microsoft.com/office/drawing/2014/main" id="{B0654979-FB7A-957B-E222-A90F62D5460D}"/>
              </a:ext>
            </a:extLst>
          </p:cNvPr>
          <p:cNvSpPr>
            <a:spLocks noGrp="1"/>
          </p:cNvSpPr>
          <p:nvPr>
            <p:ph type="body" sz="quarter" idx="14" hasCustomPrompt="1"/>
          </p:nvPr>
        </p:nvSpPr>
        <p:spPr>
          <a:xfrm>
            <a:off x="1108671" y="3198080"/>
            <a:ext cx="4707811"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Two girls wearing baseball uniforms and helmets&#10;&#10;Description automatically generated">
            <a:extLst>
              <a:ext uri="{FF2B5EF4-FFF2-40B4-BE49-F238E27FC236}">
                <a16:creationId xmlns:a16="http://schemas.microsoft.com/office/drawing/2014/main" id="{A17637AB-7DEF-D260-D941-044EB47F90A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00688" y="807244"/>
            <a:ext cx="6018739" cy="6050756"/>
          </a:xfrm>
          <a:prstGeom prst="rect">
            <a:avLst/>
          </a:prstGeom>
        </p:spPr>
      </p:pic>
    </p:spTree>
    <p:extLst>
      <p:ext uri="{BB962C8B-B14F-4D97-AF65-F5344CB8AC3E}">
        <p14:creationId xmlns:p14="http://schemas.microsoft.com/office/powerpoint/2010/main" val="1482683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9C9074-81C3-1584-1290-5175747D44A1}"/>
              </a:ext>
            </a:extLst>
          </p:cNvPr>
          <p:cNvSpPr/>
          <p:nvPr userDrawn="1"/>
        </p:nvSpPr>
        <p:spPr>
          <a:xfrm>
            <a:off x="391886" y="316259"/>
            <a:ext cx="11417342" cy="6228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FAD1AF1D-F2D2-A039-03C9-648F964FE689}"/>
              </a:ext>
            </a:extLst>
          </p:cNvPr>
          <p:cNvSpPr>
            <a:spLocks noGrp="1"/>
          </p:cNvSpPr>
          <p:nvPr>
            <p:ph type="body" idx="1"/>
          </p:nvPr>
        </p:nvSpPr>
        <p:spPr>
          <a:xfrm>
            <a:off x="704755" y="1697269"/>
            <a:ext cx="10669920" cy="4256962"/>
          </a:xfrm>
          <a:prstGeom prst="rect">
            <a:avLst/>
          </a:prstGeom>
        </p:spPr>
        <p:txBody>
          <a:bodyPr vert="horz" lIns="91440" tIns="45720" rIns="91440" bIns="45720" rtlCol="0">
            <a:noAutofit/>
          </a:bodyPr>
          <a:lstStyle/>
          <a:p>
            <a:pPr lvl="1"/>
            <a:r>
              <a:rPr lang="en-US" dirty="0" err="1"/>
              <a:t>Otsikko</a:t>
            </a:r>
            <a:endParaRPr lang="en-US" dirty="0"/>
          </a:p>
          <a:p>
            <a:pPr lvl="2"/>
            <a:r>
              <a:rPr lang="en-US" dirty="0" err="1"/>
              <a:t>Leipäteksti</a:t>
            </a:r>
            <a:endParaRPr lang="en-US" dirty="0"/>
          </a:p>
          <a:p>
            <a:pPr lvl="3"/>
            <a:r>
              <a:rPr lang="en-US" dirty="0" err="1"/>
              <a:t>Listaus</a:t>
            </a:r>
            <a:r>
              <a:rPr lang="en-US" dirty="0"/>
              <a:t> 1</a:t>
            </a:r>
          </a:p>
          <a:p>
            <a:pPr lvl="4"/>
            <a:r>
              <a:rPr lang="en-US" dirty="0" err="1"/>
              <a:t>Listaus</a:t>
            </a:r>
            <a:r>
              <a:rPr lang="en-US" dirty="0"/>
              <a:t> 2	</a:t>
            </a:r>
          </a:p>
          <a:p>
            <a:pPr lvl="5"/>
            <a:r>
              <a:rPr lang="en-US" dirty="0" err="1"/>
              <a:t>Listaus</a:t>
            </a:r>
            <a:r>
              <a:rPr lang="en-US" dirty="0"/>
              <a:t> 1</a:t>
            </a:r>
          </a:p>
          <a:p>
            <a:pPr lvl="6"/>
            <a:r>
              <a:rPr lang="en-US" dirty="0" err="1"/>
              <a:t>Listaus</a:t>
            </a:r>
            <a:r>
              <a:rPr lang="en-US" dirty="0"/>
              <a:t> 2</a:t>
            </a:r>
          </a:p>
          <a:p>
            <a:pPr lvl="4"/>
            <a:endParaRPr lang="en-US" dirty="0"/>
          </a:p>
        </p:txBody>
      </p:sp>
      <p:sp>
        <p:nvSpPr>
          <p:cNvPr id="9" name="Title Placeholder 8">
            <a:extLst>
              <a:ext uri="{FF2B5EF4-FFF2-40B4-BE49-F238E27FC236}">
                <a16:creationId xmlns:a16="http://schemas.microsoft.com/office/drawing/2014/main" id="{1B5AF4CB-1CE5-1A14-A725-34F6711CA82C}"/>
              </a:ext>
            </a:extLst>
          </p:cNvPr>
          <p:cNvSpPr>
            <a:spLocks noGrp="1"/>
          </p:cNvSpPr>
          <p:nvPr>
            <p:ph type="title"/>
          </p:nvPr>
        </p:nvSpPr>
        <p:spPr>
          <a:xfrm>
            <a:off x="700370" y="447566"/>
            <a:ext cx="10687338"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10" name="TextBox 9">
            <a:extLst>
              <a:ext uri="{FF2B5EF4-FFF2-40B4-BE49-F238E27FC236}">
                <a16:creationId xmlns:a16="http://schemas.microsoft.com/office/drawing/2014/main" id="{62E81587-0326-FF1E-637D-E2CC47FA0BB0}"/>
              </a:ext>
            </a:extLst>
          </p:cNvPr>
          <p:cNvSpPr txBox="1"/>
          <p:nvPr userDrawn="1"/>
        </p:nvSpPr>
        <p:spPr>
          <a:xfrm>
            <a:off x="484909" y="865909"/>
            <a:ext cx="184731" cy="369332"/>
          </a:xfrm>
          <a:prstGeom prst="rect">
            <a:avLst/>
          </a:prstGeom>
          <a:noFill/>
        </p:spPr>
        <p:txBody>
          <a:bodyPr wrap="none" rtlCol="0">
            <a:spAutoFit/>
          </a:bodyPr>
          <a:lstStyle/>
          <a:p>
            <a:endParaRPr lang="en-GB"/>
          </a:p>
        </p:txBody>
      </p:sp>
      <p:pic>
        <p:nvPicPr>
          <p:cNvPr id="6" name="Picture 5" descr="A logo with a triangle and a triangle in the center&#10;&#10;Description automatically generated">
            <a:extLst>
              <a:ext uri="{FF2B5EF4-FFF2-40B4-BE49-F238E27FC236}">
                <a16:creationId xmlns:a16="http://schemas.microsoft.com/office/drawing/2014/main" id="{D2668F14-9CC1-60BB-A83E-6C4ABD014279}"/>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612548" y="5687655"/>
            <a:ext cx="700613" cy="700613"/>
          </a:xfrm>
          <a:prstGeom prst="rect">
            <a:avLst/>
          </a:prstGeom>
        </p:spPr>
      </p:pic>
      <p:sp>
        <p:nvSpPr>
          <p:cNvPr id="4" name="Slide Number Placeholder 5">
            <a:extLst>
              <a:ext uri="{FF2B5EF4-FFF2-40B4-BE49-F238E27FC236}">
                <a16:creationId xmlns:a16="http://schemas.microsoft.com/office/drawing/2014/main" id="{3AF9817F-35FD-4F30-98C1-E5AE3673AFAD}"/>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2338288134"/>
      </p:ext>
    </p:extLst>
  </p:cSld>
  <p:clrMap bg1="lt1" tx1="dk1" bg2="lt2" tx2="dk2" accent1="accent1" accent2="accent2" accent3="accent3" accent4="accent4" accent5="accent5" accent6="accent6" hlink="hlink" folHlink="folHlink"/>
  <p:sldLayoutIdLst>
    <p:sldLayoutId id="2147483663" r:id="rId1"/>
    <p:sldLayoutId id="2147483701" r:id="rId2"/>
    <p:sldLayoutId id="2147483661" r:id="rId3"/>
    <p:sldLayoutId id="2147483707" r:id="rId4"/>
    <p:sldLayoutId id="2147483711" r:id="rId5"/>
    <p:sldLayoutId id="2147483712" r:id="rId6"/>
    <p:sldLayoutId id="2147483672" r:id="rId7"/>
    <p:sldLayoutId id="2147483697" r:id="rId8"/>
    <p:sldLayoutId id="2147483705" r:id="rId9"/>
    <p:sldLayoutId id="2147483706" r:id="rId10"/>
    <p:sldLayoutId id="2147483714" r:id="rId11"/>
    <p:sldLayoutId id="2147483708" r:id="rId12"/>
    <p:sldLayoutId id="2147483709" r:id="rId13"/>
    <p:sldLayoutId id="2147483710" r:id="rId14"/>
    <p:sldLayoutId id="2147483713" r:id="rId15"/>
    <p:sldLayoutId id="2147483675" r:id="rId16"/>
    <p:sldLayoutId id="2147483704" r:id="rId17"/>
    <p:sldLayoutId id="2147483679" r:id="rId18"/>
    <p:sldLayoutId id="2147483673" r:id="rId19"/>
    <p:sldLayoutId id="2147483683" r:id="rId20"/>
    <p:sldLayoutId id="2147483662" r:id="rId21"/>
    <p:sldLayoutId id="2147483715" r:id="rId22"/>
    <p:sldLayoutId id="2147483716" r:id="rId23"/>
    <p:sldLayoutId id="2147483717" r:id="rId24"/>
    <p:sldLayoutId id="2147483718" r:id="rId25"/>
    <p:sldLayoutId id="2147483719" r:id="rId26"/>
    <p:sldLayoutId id="2147483720" r:id="rId27"/>
    <p:sldLayoutId id="2147483721" r:id="rId28"/>
  </p:sldLayoutIdLst>
  <p:hf hdr="0" ftr="0" dt="0"/>
  <p:txStyles>
    <p:titleStyle>
      <a:lvl1pPr algn="l" defTabSz="914400" rtl="0" eaLnBrk="1" latinLnBrk="0" hangingPunct="1">
        <a:lnSpc>
          <a:spcPct val="90000"/>
        </a:lnSpc>
        <a:spcBef>
          <a:spcPct val="0"/>
        </a:spcBef>
        <a:buNone/>
        <a:defRPr sz="3600" b="1" i="0" kern="1200">
          <a:solidFill>
            <a:schemeClr val="tx2"/>
          </a:solidFill>
          <a:latin typeface="Metropolis Extra Bold" pitchFamily="2" charset="77"/>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Metropolis" pitchFamily="2" charset="77"/>
          <a:ea typeface="Verdana" panose="020B0604030504040204" pitchFamily="34" charset="0"/>
          <a:cs typeface="Verdana" panose="020B0604030504040204" pitchFamily="34" charset="0"/>
        </a:defRPr>
      </a:lvl1pPr>
      <a:lvl2pPr marL="6350" indent="0" algn="l" defTabSz="914400" rtl="0" eaLnBrk="1" latinLnBrk="0" hangingPunct="1">
        <a:lnSpc>
          <a:spcPct val="100000"/>
        </a:lnSpc>
        <a:spcBef>
          <a:spcPts val="500"/>
        </a:spcBef>
        <a:buFont typeface="Arial" panose="020B0604020202020204" pitchFamily="34" charset="0"/>
        <a:buNone/>
        <a:tabLst/>
        <a:defRPr sz="1800" b="1" i="0" kern="1200">
          <a:solidFill>
            <a:schemeClr val="tx1"/>
          </a:solidFill>
          <a:latin typeface="Metropolis" pitchFamily="2" charset="77"/>
          <a:ea typeface="+mn-ea"/>
          <a:cs typeface="Calibri Light" panose="020F0302020204030204" pitchFamily="34" charset="0"/>
        </a:defRPr>
      </a:lvl2pPr>
      <a:lvl3pPr marL="0" indent="0" algn="l" defTabSz="914400" rtl="0" eaLnBrk="1" latinLnBrk="0" hangingPunct="1">
        <a:lnSpc>
          <a:spcPct val="100000"/>
        </a:lnSpc>
        <a:spcBef>
          <a:spcPts val="1000"/>
        </a:spcBef>
        <a:spcAft>
          <a:spcPts val="100"/>
        </a:spcAft>
        <a:buFont typeface="Arial" panose="020B0604020202020204" pitchFamily="34" charset="0"/>
        <a:buNone/>
        <a:tabLst/>
        <a:defRPr sz="1800" b="0" i="0" kern="1200">
          <a:solidFill>
            <a:schemeClr val="tx1"/>
          </a:solidFill>
          <a:latin typeface="Metropolis Light" pitchFamily="2" charset="77"/>
          <a:ea typeface="+mn-ea"/>
          <a:cs typeface="Calibri Light" panose="020F0302020204030204" pitchFamily="34" charset="0"/>
        </a:defRPr>
      </a:lvl3pPr>
      <a:lvl4pPr marL="432000" indent="-216000" algn="l" defTabSz="914400" rtl="0" eaLnBrk="1" latinLnBrk="0" hangingPunct="1">
        <a:lnSpc>
          <a:spcPct val="90000"/>
        </a:lnSpc>
        <a:spcBef>
          <a:spcPts val="1200"/>
        </a:spcBef>
        <a:buClr>
          <a:schemeClr val="tx2"/>
        </a:buClr>
        <a:buFont typeface="Museo Sans 500" panose="02000000000000000000" pitchFamily="2" charset="77"/>
        <a:buChar char="»"/>
        <a:tabLst/>
        <a:defRPr sz="1800" b="0" i="0" kern="1200">
          <a:solidFill>
            <a:schemeClr val="tx1"/>
          </a:solidFill>
          <a:latin typeface="Metropolis Light" pitchFamily="2" charset="77"/>
          <a:ea typeface="+mn-ea"/>
          <a:cs typeface="Calibri Light" panose="020F0302020204030204" pitchFamily="34" charset="0"/>
        </a:defRPr>
      </a:lvl4pPr>
      <a:lvl5pPr marL="673100" indent="-225425" algn="l" defTabSz="914400" rtl="0" eaLnBrk="1" latinLnBrk="0" hangingPunct="1">
        <a:lnSpc>
          <a:spcPct val="90000"/>
        </a:lnSpc>
        <a:spcBef>
          <a:spcPts val="500"/>
        </a:spcBef>
        <a:spcAft>
          <a:spcPts val="500"/>
        </a:spcAft>
        <a:buClr>
          <a:schemeClr val="tx2"/>
        </a:buClr>
        <a:buFont typeface="System Font Regular"/>
        <a:buChar char="»"/>
        <a:tabLst/>
        <a:defRPr sz="1400" b="0" i="0" kern="1200">
          <a:solidFill>
            <a:schemeClr val="tx1"/>
          </a:solidFill>
          <a:latin typeface="Metropolis Light" pitchFamily="2" charset="77"/>
          <a:ea typeface="+mn-ea"/>
          <a:cs typeface="Calibri Light" panose="020F0302020204030204" pitchFamily="34" charset="0"/>
        </a:defRPr>
      </a:lvl5pPr>
      <a:lvl6pPr marL="233363" indent="214313" algn="l" defTabSz="914400" rtl="0" eaLnBrk="1" latinLnBrk="0" hangingPunct="1">
        <a:lnSpc>
          <a:spcPct val="90000"/>
        </a:lnSpc>
        <a:spcBef>
          <a:spcPts val="1200"/>
        </a:spcBef>
        <a:buClr>
          <a:schemeClr val="accent2"/>
        </a:buClr>
        <a:buFont typeface="Museo Sans 500" panose="02000000000000000000" pitchFamily="2" charset="77"/>
        <a:buChar char="»"/>
        <a:tabLst/>
        <a:defRPr sz="1800" b="0" i="0" kern="1200">
          <a:solidFill>
            <a:schemeClr val="bg1"/>
          </a:solidFill>
          <a:latin typeface="Metropolis Light" pitchFamily="2" charset="77"/>
          <a:ea typeface="+mn-ea"/>
          <a:cs typeface="+mn-cs"/>
        </a:defRPr>
      </a:lvl6pPr>
      <a:lvl7pPr marL="447675" indent="220663" algn="l" defTabSz="914400" rtl="0" eaLnBrk="1" latinLnBrk="0" hangingPunct="1">
        <a:lnSpc>
          <a:spcPct val="90000"/>
        </a:lnSpc>
        <a:spcBef>
          <a:spcPts val="500"/>
        </a:spcBef>
        <a:spcAft>
          <a:spcPts val="500"/>
        </a:spcAft>
        <a:buClr>
          <a:schemeClr val="accent2"/>
        </a:buClr>
        <a:buFont typeface="Museo Sans 500" panose="02000000000000000000" pitchFamily="2" charset="77"/>
        <a:buChar char="»"/>
        <a:tabLst/>
        <a:defRPr sz="1400" b="0" i="0" kern="1200">
          <a:solidFill>
            <a:schemeClr val="bg1"/>
          </a:solidFill>
          <a:latin typeface="Metropolis Light" pitchFamily="2" charset="77"/>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2.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www.pesis.fi/vastuullisuus" TargetMode="Externa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8193D1-A2F4-6D18-E2A1-E53B94730400}"/>
              </a:ext>
            </a:extLst>
          </p:cNvPr>
          <p:cNvSpPr>
            <a:spLocks noGrp="1"/>
          </p:cNvSpPr>
          <p:nvPr>
            <p:ph type="body" sz="quarter" idx="13"/>
          </p:nvPr>
        </p:nvSpPr>
        <p:spPr/>
        <p:txBody>
          <a:bodyPr/>
          <a:lstStyle/>
          <a:p>
            <a:r>
              <a:rPr lang="en-GB" dirty="0" err="1"/>
              <a:t>Aloittelevat</a:t>
            </a:r>
            <a:r>
              <a:rPr lang="en-GB" dirty="0"/>
              <a:t> </a:t>
            </a:r>
          </a:p>
          <a:p>
            <a:r>
              <a:rPr lang="en-GB" dirty="0"/>
              <a:t>Tuomarit</a:t>
            </a:r>
          </a:p>
        </p:txBody>
      </p:sp>
    </p:spTree>
    <p:extLst>
      <p:ext uri="{BB962C8B-B14F-4D97-AF65-F5344CB8AC3E}">
        <p14:creationId xmlns:p14="http://schemas.microsoft.com/office/powerpoint/2010/main" val="235065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descr="Kuva, joka sisältää kohteen luonnos, piirros, diagrammi, viiva&#10;&#10;Kuvaus luotu automaattisesti">
            <a:extLst>
              <a:ext uri="{FF2B5EF4-FFF2-40B4-BE49-F238E27FC236}">
                <a16:creationId xmlns:a16="http://schemas.microsoft.com/office/drawing/2014/main" id="{B5F799B6-E3F8-AF2C-D841-43879F4DC63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556" r="5556"/>
          <a:stretch>
            <a:fillRect/>
          </a:stretch>
        </p:blipFill>
        <p:spPr>
          <a:xfrm rot="10800000">
            <a:off x="4057576" y="80587"/>
            <a:ext cx="8179837" cy="6858000"/>
          </a:xfrm>
        </p:spPr>
      </p:pic>
      <p:sp>
        <p:nvSpPr>
          <p:cNvPr id="2" name="Otsikko 1">
            <a:extLst>
              <a:ext uri="{FF2B5EF4-FFF2-40B4-BE49-F238E27FC236}">
                <a16:creationId xmlns:a16="http://schemas.microsoft.com/office/drawing/2014/main" id="{AC48CFC0-5924-F0E0-05EE-043F9A40D71F}"/>
              </a:ext>
            </a:extLst>
          </p:cNvPr>
          <p:cNvSpPr>
            <a:spLocks noGrp="1"/>
          </p:cNvSpPr>
          <p:nvPr>
            <p:ph type="title"/>
          </p:nvPr>
        </p:nvSpPr>
        <p:spPr/>
        <p:txBody>
          <a:bodyPr/>
          <a:lstStyle/>
          <a:p>
            <a:r>
              <a:rPr lang="fi-FI" sz="3600" dirty="0"/>
              <a:t>Kenttä</a:t>
            </a:r>
          </a:p>
        </p:txBody>
      </p:sp>
      <p:sp>
        <p:nvSpPr>
          <p:cNvPr id="3" name="Tekstin paikkamerkki 2">
            <a:extLst>
              <a:ext uri="{FF2B5EF4-FFF2-40B4-BE49-F238E27FC236}">
                <a16:creationId xmlns:a16="http://schemas.microsoft.com/office/drawing/2014/main" id="{7BA8875C-34AC-8200-40CA-7BB4B3098DA7}"/>
              </a:ext>
            </a:extLst>
          </p:cNvPr>
          <p:cNvSpPr>
            <a:spLocks noGrp="1"/>
          </p:cNvSpPr>
          <p:nvPr>
            <p:ph type="body" sz="quarter" idx="12"/>
          </p:nvPr>
        </p:nvSpPr>
        <p:spPr>
          <a:xfrm>
            <a:off x="337682" y="1530725"/>
            <a:ext cx="4649395" cy="3957723"/>
          </a:xfrm>
        </p:spPr>
        <p:txBody>
          <a:bodyPr/>
          <a:lstStyle/>
          <a:p>
            <a:pPr marL="342900" indent="-342900">
              <a:buFont typeface="Arial" panose="020B0604020202020204" pitchFamily="34" charset="0"/>
              <a:buChar char="•"/>
            </a:pPr>
            <a:r>
              <a:rPr lang="fi-FI" sz="2000" dirty="0">
                <a:solidFill>
                  <a:schemeClr val="tx1"/>
                </a:solidFill>
                <a:latin typeface="+mn-lt"/>
              </a:rPr>
              <a:t>Kenttäkuva </a:t>
            </a:r>
          </a:p>
          <a:p>
            <a:pPr marL="645750" lvl="1" indent="-285750">
              <a:buFont typeface="Arial" panose="020B0604020202020204" pitchFamily="34" charset="0"/>
              <a:buChar char="•"/>
            </a:pPr>
            <a:r>
              <a:rPr lang="fi-FI" sz="1800" dirty="0">
                <a:highlight>
                  <a:srgbClr val="FFFF00"/>
                </a:highlight>
                <a:latin typeface="+mn-lt"/>
              </a:rPr>
              <a:t>Pallo sisällä / ulkona </a:t>
            </a:r>
          </a:p>
          <a:p>
            <a:pPr marL="645750" lvl="1" indent="-285750">
              <a:buFont typeface="Arial" panose="020B0604020202020204" pitchFamily="34" charset="0"/>
              <a:buChar char="•"/>
            </a:pPr>
            <a:r>
              <a:rPr lang="fi-FI" sz="1800" dirty="0">
                <a:highlight>
                  <a:srgbClr val="FF0000"/>
                </a:highlight>
                <a:latin typeface="+mn-lt"/>
              </a:rPr>
              <a:t>Rajoitusalueet</a:t>
            </a:r>
          </a:p>
          <a:p>
            <a:pPr marL="645750" lvl="1" indent="-285750">
              <a:buFont typeface="Arial" panose="020B0604020202020204" pitchFamily="34" charset="0"/>
              <a:buChar char="•"/>
            </a:pPr>
            <a:r>
              <a:rPr lang="fi-FI" sz="1800" dirty="0">
                <a:highlight>
                  <a:srgbClr val="00FF00"/>
                </a:highlight>
                <a:latin typeface="+mn-lt"/>
              </a:rPr>
              <a:t>Tuomareiden sijoittautumiset</a:t>
            </a:r>
          </a:p>
          <a:p>
            <a:pPr marL="645750" lvl="1" indent="-285750">
              <a:buFont typeface="Arial" panose="020B0604020202020204" pitchFamily="34" charset="0"/>
              <a:buChar char="•"/>
            </a:pPr>
            <a:r>
              <a:rPr lang="fi-FI" sz="1800" dirty="0">
                <a:highlight>
                  <a:srgbClr val="00FFFF"/>
                </a:highlight>
                <a:latin typeface="+mn-lt"/>
              </a:rPr>
              <a:t>Milloin ulkopelaaja on kenttäalueella</a:t>
            </a:r>
          </a:p>
          <a:p>
            <a:pPr marL="645750" lvl="1" indent="-285750">
              <a:buFont typeface="Arial" panose="020B0604020202020204" pitchFamily="34" charset="0"/>
              <a:buChar char="•"/>
            </a:pPr>
            <a:r>
              <a:rPr lang="fi-FI" sz="1800" dirty="0">
                <a:highlight>
                  <a:srgbClr val="FF00FF"/>
                </a:highlight>
                <a:latin typeface="+mn-lt"/>
              </a:rPr>
              <a:t>Rajojen merkitys</a:t>
            </a:r>
          </a:p>
          <a:p>
            <a:pPr marL="645750" lvl="1" indent="-285750">
              <a:buFont typeface="Arial" panose="020B0604020202020204" pitchFamily="34" charset="0"/>
              <a:buChar char="•"/>
            </a:pPr>
            <a:r>
              <a:rPr lang="fi-FI" sz="1800" dirty="0">
                <a:highlight>
                  <a:srgbClr val="C0C0C0"/>
                </a:highlight>
                <a:latin typeface="+mn-lt"/>
              </a:rPr>
              <a:t>Vara-alueet</a:t>
            </a:r>
          </a:p>
          <a:p>
            <a:pPr marL="645750" lvl="1" indent="-285750">
              <a:buFont typeface="Arial" panose="020B0604020202020204" pitchFamily="34" charset="0"/>
              <a:buChar char="•"/>
            </a:pPr>
            <a:r>
              <a:rPr lang="fi-FI" sz="1800" dirty="0">
                <a:highlight>
                  <a:srgbClr val="008000"/>
                </a:highlight>
                <a:latin typeface="+mn-lt"/>
              </a:rPr>
              <a:t>Tuomarialue</a:t>
            </a:r>
            <a:endParaRPr lang="fi-FI" sz="1800" dirty="0">
              <a:latin typeface="+mn-lt"/>
            </a:endParaRPr>
          </a:p>
        </p:txBody>
      </p:sp>
      <p:sp>
        <p:nvSpPr>
          <p:cNvPr id="4" name="Dian numeron paikkamerkki 3">
            <a:extLst>
              <a:ext uri="{FF2B5EF4-FFF2-40B4-BE49-F238E27FC236}">
                <a16:creationId xmlns:a16="http://schemas.microsoft.com/office/drawing/2014/main" id="{C37AC44A-BCF4-FF3F-609F-FFEF631E26DA}"/>
              </a:ext>
            </a:extLst>
          </p:cNvPr>
          <p:cNvSpPr>
            <a:spLocks noGrp="1"/>
          </p:cNvSpPr>
          <p:nvPr>
            <p:ph type="sldNum" sz="quarter" idx="4"/>
          </p:nvPr>
        </p:nvSpPr>
        <p:spPr/>
        <p:txBody>
          <a:bodyPr/>
          <a:lstStyle/>
          <a:p>
            <a:fld id="{9608370A-2412-4745-B600-C478B229E67F}" type="slidenum">
              <a:rPr lang="fi-FI" smtClean="0"/>
              <a:pPr/>
              <a:t>10</a:t>
            </a:fld>
            <a:endParaRPr lang="fi-FI" dirty="0"/>
          </a:p>
        </p:txBody>
      </p:sp>
      <p:sp>
        <p:nvSpPr>
          <p:cNvPr id="9" name="Suorakulmio: Pyöristetyt kulmat 8">
            <a:extLst>
              <a:ext uri="{FF2B5EF4-FFF2-40B4-BE49-F238E27FC236}">
                <a16:creationId xmlns:a16="http://schemas.microsoft.com/office/drawing/2014/main" id="{D032F087-A067-186F-9DD1-09CD23C749A7}"/>
              </a:ext>
            </a:extLst>
          </p:cNvPr>
          <p:cNvSpPr/>
          <p:nvPr/>
        </p:nvSpPr>
        <p:spPr>
          <a:xfrm>
            <a:off x="10496939" y="2332653"/>
            <a:ext cx="391885" cy="170750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 name="Suorakulmio: Pyöristetyt kulmat 9">
            <a:extLst>
              <a:ext uri="{FF2B5EF4-FFF2-40B4-BE49-F238E27FC236}">
                <a16:creationId xmlns:a16="http://schemas.microsoft.com/office/drawing/2014/main" id="{9E7C8A19-9889-F660-01D0-F35FCDFBD6EC}"/>
              </a:ext>
            </a:extLst>
          </p:cNvPr>
          <p:cNvSpPr/>
          <p:nvPr/>
        </p:nvSpPr>
        <p:spPr>
          <a:xfrm>
            <a:off x="6540758" y="6170923"/>
            <a:ext cx="2864498" cy="62515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Ellipsi 10">
            <a:extLst>
              <a:ext uri="{FF2B5EF4-FFF2-40B4-BE49-F238E27FC236}">
                <a16:creationId xmlns:a16="http://schemas.microsoft.com/office/drawing/2014/main" id="{3EACE41F-1BBD-CF0F-DD65-677F929AE1E4}"/>
              </a:ext>
            </a:extLst>
          </p:cNvPr>
          <p:cNvSpPr/>
          <p:nvPr/>
        </p:nvSpPr>
        <p:spPr>
          <a:xfrm>
            <a:off x="6096000" y="1026367"/>
            <a:ext cx="164841" cy="14929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Ellipsi 11">
            <a:extLst>
              <a:ext uri="{FF2B5EF4-FFF2-40B4-BE49-F238E27FC236}">
                <a16:creationId xmlns:a16="http://schemas.microsoft.com/office/drawing/2014/main" id="{5666B3A2-3EEA-C6B6-31D5-E31717CB0C9C}"/>
              </a:ext>
            </a:extLst>
          </p:cNvPr>
          <p:cNvSpPr/>
          <p:nvPr/>
        </p:nvSpPr>
        <p:spPr>
          <a:xfrm>
            <a:off x="5896947" y="277329"/>
            <a:ext cx="164841" cy="14540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Ellipsi 12">
            <a:extLst>
              <a:ext uri="{FF2B5EF4-FFF2-40B4-BE49-F238E27FC236}">
                <a16:creationId xmlns:a16="http://schemas.microsoft.com/office/drawing/2014/main" id="{607631F6-D91B-4E9C-6539-60F584A00553}"/>
              </a:ext>
            </a:extLst>
          </p:cNvPr>
          <p:cNvSpPr/>
          <p:nvPr/>
        </p:nvSpPr>
        <p:spPr>
          <a:xfrm>
            <a:off x="6260841" y="422732"/>
            <a:ext cx="164841" cy="14540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kstiruutu 13">
            <a:extLst>
              <a:ext uri="{FF2B5EF4-FFF2-40B4-BE49-F238E27FC236}">
                <a16:creationId xmlns:a16="http://schemas.microsoft.com/office/drawing/2014/main" id="{0855ABCC-B1A9-724B-09D9-AAA7284E7259}"/>
              </a:ext>
            </a:extLst>
          </p:cNvPr>
          <p:cNvSpPr txBox="1"/>
          <p:nvPr/>
        </p:nvSpPr>
        <p:spPr>
          <a:xfrm>
            <a:off x="6176865" y="4861250"/>
            <a:ext cx="164841" cy="369332"/>
          </a:xfrm>
          <a:prstGeom prst="rect">
            <a:avLst/>
          </a:prstGeom>
          <a:noFill/>
        </p:spPr>
        <p:txBody>
          <a:bodyPr wrap="square" rtlCol="0">
            <a:spAutoFit/>
          </a:bodyPr>
          <a:lstStyle/>
          <a:p>
            <a:r>
              <a:rPr lang="fi-FI" dirty="0">
                <a:highlight>
                  <a:srgbClr val="00FF00"/>
                </a:highlight>
              </a:rPr>
              <a:t>0</a:t>
            </a:r>
          </a:p>
        </p:txBody>
      </p:sp>
      <p:sp>
        <p:nvSpPr>
          <p:cNvPr id="16" name="Tekstiruutu 15">
            <a:extLst>
              <a:ext uri="{FF2B5EF4-FFF2-40B4-BE49-F238E27FC236}">
                <a16:creationId xmlns:a16="http://schemas.microsoft.com/office/drawing/2014/main" id="{3766C4A7-53CB-81F5-C0F0-8BF643508DB8}"/>
              </a:ext>
            </a:extLst>
          </p:cNvPr>
          <p:cNvSpPr txBox="1"/>
          <p:nvPr/>
        </p:nvSpPr>
        <p:spPr>
          <a:xfrm>
            <a:off x="6270171" y="4077477"/>
            <a:ext cx="164841" cy="369332"/>
          </a:xfrm>
          <a:prstGeom prst="rect">
            <a:avLst/>
          </a:prstGeom>
          <a:noFill/>
        </p:spPr>
        <p:txBody>
          <a:bodyPr wrap="square" rtlCol="0">
            <a:spAutoFit/>
          </a:bodyPr>
          <a:lstStyle/>
          <a:p>
            <a:r>
              <a:rPr lang="fi-FI" dirty="0">
                <a:highlight>
                  <a:srgbClr val="00FF00"/>
                </a:highlight>
              </a:rPr>
              <a:t>1</a:t>
            </a:r>
          </a:p>
        </p:txBody>
      </p:sp>
      <p:sp>
        <p:nvSpPr>
          <p:cNvPr id="17" name="Tekstiruutu 16">
            <a:extLst>
              <a:ext uri="{FF2B5EF4-FFF2-40B4-BE49-F238E27FC236}">
                <a16:creationId xmlns:a16="http://schemas.microsoft.com/office/drawing/2014/main" id="{8D42C743-AE62-174F-0C75-E533152229EF}"/>
              </a:ext>
            </a:extLst>
          </p:cNvPr>
          <p:cNvSpPr txBox="1"/>
          <p:nvPr/>
        </p:nvSpPr>
        <p:spPr>
          <a:xfrm>
            <a:off x="6211078" y="4510178"/>
            <a:ext cx="164841" cy="369332"/>
          </a:xfrm>
          <a:prstGeom prst="rect">
            <a:avLst/>
          </a:prstGeom>
          <a:noFill/>
        </p:spPr>
        <p:txBody>
          <a:bodyPr wrap="square" rtlCol="0">
            <a:spAutoFit/>
          </a:bodyPr>
          <a:lstStyle/>
          <a:p>
            <a:r>
              <a:rPr lang="fi-FI" dirty="0">
                <a:highlight>
                  <a:srgbClr val="00FF00"/>
                </a:highlight>
              </a:rPr>
              <a:t>2</a:t>
            </a:r>
          </a:p>
        </p:txBody>
      </p:sp>
      <p:sp>
        <p:nvSpPr>
          <p:cNvPr id="18" name="Tekstiruutu 17">
            <a:extLst>
              <a:ext uri="{FF2B5EF4-FFF2-40B4-BE49-F238E27FC236}">
                <a16:creationId xmlns:a16="http://schemas.microsoft.com/office/drawing/2014/main" id="{65E310A5-93BC-F7C6-4F64-0ABE8EB142D8}"/>
              </a:ext>
            </a:extLst>
          </p:cNvPr>
          <p:cNvSpPr txBox="1"/>
          <p:nvPr/>
        </p:nvSpPr>
        <p:spPr>
          <a:xfrm>
            <a:off x="6217299" y="5581654"/>
            <a:ext cx="164841" cy="369332"/>
          </a:xfrm>
          <a:prstGeom prst="rect">
            <a:avLst/>
          </a:prstGeom>
          <a:noFill/>
        </p:spPr>
        <p:txBody>
          <a:bodyPr wrap="square" rtlCol="0">
            <a:spAutoFit/>
          </a:bodyPr>
          <a:lstStyle/>
          <a:p>
            <a:r>
              <a:rPr lang="fi-FI" dirty="0">
                <a:highlight>
                  <a:srgbClr val="00FF00"/>
                </a:highlight>
              </a:rPr>
              <a:t>3</a:t>
            </a:r>
          </a:p>
        </p:txBody>
      </p:sp>
      <p:sp>
        <p:nvSpPr>
          <p:cNvPr id="19" name="Tekstiruutu 18">
            <a:extLst>
              <a:ext uri="{FF2B5EF4-FFF2-40B4-BE49-F238E27FC236}">
                <a16:creationId xmlns:a16="http://schemas.microsoft.com/office/drawing/2014/main" id="{2CF97836-37DF-A5FD-CB35-9B24CB5312AF}"/>
              </a:ext>
            </a:extLst>
          </p:cNvPr>
          <p:cNvSpPr txBox="1"/>
          <p:nvPr/>
        </p:nvSpPr>
        <p:spPr>
          <a:xfrm>
            <a:off x="5920272" y="2923201"/>
            <a:ext cx="164841" cy="369332"/>
          </a:xfrm>
          <a:prstGeom prst="rect">
            <a:avLst/>
          </a:prstGeom>
          <a:noFill/>
        </p:spPr>
        <p:txBody>
          <a:bodyPr wrap="square" rtlCol="0">
            <a:spAutoFit/>
          </a:bodyPr>
          <a:lstStyle/>
          <a:p>
            <a:r>
              <a:rPr lang="fi-FI" dirty="0">
                <a:highlight>
                  <a:srgbClr val="00FF00"/>
                </a:highlight>
              </a:rPr>
              <a:t>2</a:t>
            </a:r>
          </a:p>
        </p:txBody>
      </p:sp>
      <p:sp>
        <p:nvSpPr>
          <p:cNvPr id="20" name="Tekstiruutu 19">
            <a:extLst>
              <a:ext uri="{FF2B5EF4-FFF2-40B4-BE49-F238E27FC236}">
                <a16:creationId xmlns:a16="http://schemas.microsoft.com/office/drawing/2014/main" id="{27D0CBB5-C576-FF35-EC34-7F220E718325}"/>
              </a:ext>
            </a:extLst>
          </p:cNvPr>
          <p:cNvSpPr txBox="1"/>
          <p:nvPr/>
        </p:nvSpPr>
        <p:spPr>
          <a:xfrm>
            <a:off x="5931159" y="3556137"/>
            <a:ext cx="164841" cy="369332"/>
          </a:xfrm>
          <a:prstGeom prst="rect">
            <a:avLst/>
          </a:prstGeom>
          <a:noFill/>
        </p:spPr>
        <p:txBody>
          <a:bodyPr wrap="square" rtlCol="0">
            <a:spAutoFit/>
          </a:bodyPr>
          <a:lstStyle/>
          <a:p>
            <a:r>
              <a:rPr lang="fi-FI" dirty="0">
                <a:highlight>
                  <a:srgbClr val="00FF00"/>
                </a:highlight>
              </a:rPr>
              <a:t>0</a:t>
            </a:r>
          </a:p>
        </p:txBody>
      </p:sp>
      <p:sp>
        <p:nvSpPr>
          <p:cNvPr id="23" name="Tekstiruutu 22">
            <a:extLst>
              <a:ext uri="{FF2B5EF4-FFF2-40B4-BE49-F238E27FC236}">
                <a16:creationId xmlns:a16="http://schemas.microsoft.com/office/drawing/2014/main" id="{13A8474F-9570-CCBB-8E0E-1FF2F20F6E2B}"/>
              </a:ext>
            </a:extLst>
          </p:cNvPr>
          <p:cNvSpPr txBox="1"/>
          <p:nvPr/>
        </p:nvSpPr>
        <p:spPr>
          <a:xfrm>
            <a:off x="6262396" y="2930587"/>
            <a:ext cx="164841" cy="369332"/>
          </a:xfrm>
          <a:prstGeom prst="rect">
            <a:avLst/>
          </a:prstGeom>
          <a:noFill/>
        </p:spPr>
        <p:txBody>
          <a:bodyPr wrap="square" rtlCol="0">
            <a:spAutoFit/>
          </a:bodyPr>
          <a:lstStyle/>
          <a:p>
            <a:r>
              <a:rPr lang="fi-FI" dirty="0">
                <a:highlight>
                  <a:srgbClr val="00FF00"/>
                </a:highlight>
              </a:rPr>
              <a:t>2</a:t>
            </a:r>
          </a:p>
        </p:txBody>
      </p:sp>
      <p:sp>
        <p:nvSpPr>
          <p:cNvPr id="27" name="Tekstiruutu 26">
            <a:extLst>
              <a:ext uri="{FF2B5EF4-FFF2-40B4-BE49-F238E27FC236}">
                <a16:creationId xmlns:a16="http://schemas.microsoft.com/office/drawing/2014/main" id="{1D1572F2-5B69-DABD-2811-01A152982C4D}"/>
              </a:ext>
            </a:extLst>
          </p:cNvPr>
          <p:cNvSpPr txBox="1"/>
          <p:nvPr/>
        </p:nvSpPr>
        <p:spPr>
          <a:xfrm>
            <a:off x="5589833" y="3244334"/>
            <a:ext cx="263732" cy="369332"/>
          </a:xfrm>
          <a:prstGeom prst="rect">
            <a:avLst/>
          </a:prstGeom>
          <a:noFill/>
        </p:spPr>
        <p:txBody>
          <a:bodyPr wrap="square" rtlCol="0">
            <a:spAutoFit/>
          </a:bodyPr>
          <a:lstStyle/>
          <a:p>
            <a:r>
              <a:rPr lang="fi-FI" dirty="0">
                <a:highlight>
                  <a:srgbClr val="00FF00"/>
                </a:highlight>
              </a:rPr>
              <a:t>3</a:t>
            </a:r>
          </a:p>
        </p:txBody>
      </p:sp>
      <p:sp>
        <p:nvSpPr>
          <p:cNvPr id="28" name="Tekstiruutu 27">
            <a:extLst>
              <a:ext uri="{FF2B5EF4-FFF2-40B4-BE49-F238E27FC236}">
                <a16:creationId xmlns:a16="http://schemas.microsoft.com/office/drawing/2014/main" id="{A402C3D7-18B8-D290-EB66-9B4C9550F304}"/>
              </a:ext>
            </a:extLst>
          </p:cNvPr>
          <p:cNvSpPr txBox="1"/>
          <p:nvPr/>
        </p:nvSpPr>
        <p:spPr>
          <a:xfrm>
            <a:off x="9572536" y="4077477"/>
            <a:ext cx="164841" cy="369332"/>
          </a:xfrm>
          <a:prstGeom prst="rect">
            <a:avLst/>
          </a:prstGeom>
          <a:noFill/>
        </p:spPr>
        <p:txBody>
          <a:bodyPr wrap="square" rtlCol="0">
            <a:spAutoFit/>
          </a:bodyPr>
          <a:lstStyle/>
          <a:p>
            <a:r>
              <a:rPr lang="fi-FI" dirty="0">
                <a:highlight>
                  <a:srgbClr val="00FF00"/>
                </a:highlight>
              </a:rPr>
              <a:t>1</a:t>
            </a:r>
          </a:p>
        </p:txBody>
      </p:sp>
      <p:sp>
        <p:nvSpPr>
          <p:cNvPr id="29" name="Tekstiruutu 28">
            <a:extLst>
              <a:ext uri="{FF2B5EF4-FFF2-40B4-BE49-F238E27FC236}">
                <a16:creationId xmlns:a16="http://schemas.microsoft.com/office/drawing/2014/main" id="{1A4A9A37-42E3-1BF7-3521-EB0306D540F5}"/>
              </a:ext>
            </a:extLst>
          </p:cNvPr>
          <p:cNvSpPr txBox="1"/>
          <p:nvPr/>
        </p:nvSpPr>
        <p:spPr>
          <a:xfrm>
            <a:off x="9650204" y="3463804"/>
            <a:ext cx="164841" cy="369332"/>
          </a:xfrm>
          <a:prstGeom prst="rect">
            <a:avLst/>
          </a:prstGeom>
          <a:noFill/>
        </p:spPr>
        <p:txBody>
          <a:bodyPr wrap="square" rtlCol="0">
            <a:spAutoFit/>
          </a:bodyPr>
          <a:lstStyle/>
          <a:p>
            <a:r>
              <a:rPr lang="fi-FI" dirty="0">
                <a:highlight>
                  <a:srgbClr val="00FF00"/>
                </a:highlight>
              </a:rPr>
              <a:t>0</a:t>
            </a:r>
          </a:p>
        </p:txBody>
      </p:sp>
      <p:sp>
        <p:nvSpPr>
          <p:cNvPr id="30" name="Tekstiruutu 29">
            <a:extLst>
              <a:ext uri="{FF2B5EF4-FFF2-40B4-BE49-F238E27FC236}">
                <a16:creationId xmlns:a16="http://schemas.microsoft.com/office/drawing/2014/main" id="{5AC90814-E25D-54E7-E288-E1254FC9FF63}"/>
              </a:ext>
            </a:extLst>
          </p:cNvPr>
          <p:cNvSpPr txBox="1"/>
          <p:nvPr/>
        </p:nvSpPr>
        <p:spPr>
          <a:xfrm>
            <a:off x="9485363" y="3304584"/>
            <a:ext cx="164841" cy="369332"/>
          </a:xfrm>
          <a:prstGeom prst="rect">
            <a:avLst/>
          </a:prstGeom>
          <a:noFill/>
        </p:spPr>
        <p:txBody>
          <a:bodyPr wrap="square" rtlCol="0">
            <a:spAutoFit/>
          </a:bodyPr>
          <a:lstStyle/>
          <a:p>
            <a:r>
              <a:rPr lang="fi-FI" dirty="0">
                <a:highlight>
                  <a:srgbClr val="00FF00"/>
                </a:highlight>
              </a:rPr>
              <a:t>2</a:t>
            </a:r>
          </a:p>
        </p:txBody>
      </p:sp>
      <p:sp>
        <p:nvSpPr>
          <p:cNvPr id="31" name="Tekstiruutu 30">
            <a:extLst>
              <a:ext uri="{FF2B5EF4-FFF2-40B4-BE49-F238E27FC236}">
                <a16:creationId xmlns:a16="http://schemas.microsoft.com/office/drawing/2014/main" id="{DF8F80C7-C787-3C92-113E-8F41C87E9592}"/>
              </a:ext>
            </a:extLst>
          </p:cNvPr>
          <p:cNvSpPr txBox="1"/>
          <p:nvPr/>
        </p:nvSpPr>
        <p:spPr>
          <a:xfrm>
            <a:off x="7529804" y="61926"/>
            <a:ext cx="164841" cy="369332"/>
          </a:xfrm>
          <a:prstGeom prst="rect">
            <a:avLst/>
          </a:prstGeom>
          <a:noFill/>
        </p:spPr>
        <p:txBody>
          <a:bodyPr wrap="square" rtlCol="0">
            <a:spAutoFit/>
          </a:bodyPr>
          <a:lstStyle/>
          <a:p>
            <a:r>
              <a:rPr lang="fi-FI" dirty="0">
                <a:highlight>
                  <a:srgbClr val="00FF00"/>
                </a:highlight>
              </a:rPr>
              <a:t>1</a:t>
            </a:r>
          </a:p>
        </p:txBody>
      </p:sp>
      <p:sp>
        <p:nvSpPr>
          <p:cNvPr id="32" name="Nuoli: Vasen 31">
            <a:extLst>
              <a:ext uri="{FF2B5EF4-FFF2-40B4-BE49-F238E27FC236}">
                <a16:creationId xmlns:a16="http://schemas.microsoft.com/office/drawing/2014/main" id="{F9336D6C-4B0D-3F23-D247-EC75D4022D63}"/>
              </a:ext>
            </a:extLst>
          </p:cNvPr>
          <p:cNvSpPr/>
          <p:nvPr/>
        </p:nvSpPr>
        <p:spPr>
          <a:xfrm>
            <a:off x="7065607" y="162623"/>
            <a:ext cx="466531" cy="145403"/>
          </a:xfrm>
          <a:prstGeom prst="lef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4" name="Nuoli: Oikea 33">
            <a:extLst>
              <a:ext uri="{FF2B5EF4-FFF2-40B4-BE49-F238E27FC236}">
                <a16:creationId xmlns:a16="http://schemas.microsoft.com/office/drawing/2014/main" id="{729E725F-7D46-B10A-3D96-C6A27A7B338F}"/>
              </a:ext>
            </a:extLst>
          </p:cNvPr>
          <p:cNvSpPr/>
          <p:nvPr/>
        </p:nvSpPr>
        <p:spPr>
          <a:xfrm>
            <a:off x="7772400" y="154266"/>
            <a:ext cx="541176" cy="14895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Ellipsi 34">
            <a:extLst>
              <a:ext uri="{FF2B5EF4-FFF2-40B4-BE49-F238E27FC236}">
                <a16:creationId xmlns:a16="http://schemas.microsoft.com/office/drawing/2014/main" id="{1E64C310-37DC-F80F-AAE9-5ED48E19FCCC}"/>
              </a:ext>
            </a:extLst>
          </p:cNvPr>
          <p:cNvSpPr/>
          <p:nvPr/>
        </p:nvSpPr>
        <p:spPr>
          <a:xfrm>
            <a:off x="9434045" y="1614196"/>
            <a:ext cx="303332" cy="369332"/>
          </a:xfrm>
          <a:prstGeom prst="ellipse">
            <a:avLst/>
          </a:prstGeom>
          <a:solidFill>
            <a:srgbClr val="8AE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 name="Ellipsi 35">
            <a:extLst>
              <a:ext uri="{FF2B5EF4-FFF2-40B4-BE49-F238E27FC236}">
                <a16:creationId xmlns:a16="http://schemas.microsoft.com/office/drawing/2014/main" id="{15A01781-E077-C1E9-EC9B-5316C4386D8E}"/>
              </a:ext>
            </a:extLst>
          </p:cNvPr>
          <p:cNvSpPr/>
          <p:nvPr/>
        </p:nvSpPr>
        <p:spPr>
          <a:xfrm>
            <a:off x="9731069" y="895739"/>
            <a:ext cx="303332" cy="4741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38" name="Suora yhdysviiva 37">
            <a:extLst>
              <a:ext uri="{FF2B5EF4-FFF2-40B4-BE49-F238E27FC236}">
                <a16:creationId xmlns:a16="http://schemas.microsoft.com/office/drawing/2014/main" id="{3F9D61AE-E1FB-7B9A-E8B9-1CE96E914F39}"/>
              </a:ext>
            </a:extLst>
          </p:cNvPr>
          <p:cNvCxnSpPr>
            <a:cxnSpLocks/>
          </p:cNvCxnSpPr>
          <p:nvPr/>
        </p:nvCxnSpPr>
        <p:spPr>
          <a:xfrm flipV="1">
            <a:off x="8313576" y="4446809"/>
            <a:ext cx="998375" cy="1134845"/>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42" name="Suora yhdysviiva 41">
            <a:extLst>
              <a:ext uri="{FF2B5EF4-FFF2-40B4-BE49-F238E27FC236}">
                <a16:creationId xmlns:a16="http://schemas.microsoft.com/office/drawing/2014/main" id="{177E6513-8254-BD5E-C7BE-66B3BEB082F4}"/>
              </a:ext>
            </a:extLst>
          </p:cNvPr>
          <p:cNvCxnSpPr>
            <a:cxnSpLocks/>
          </p:cNvCxnSpPr>
          <p:nvPr/>
        </p:nvCxnSpPr>
        <p:spPr>
          <a:xfrm>
            <a:off x="6151983" y="1446245"/>
            <a:ext cx="0" cy="134360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4" name="Suorakulmio 43">
            <a:extLst>
              <a:ext uri="{FF2B5EF4-FFF2-40B4-BE49-F238E27FC236}">
                <a16:creationId xmlns:a16="http://schemas.microsoft.com/office/drawing/2014/main" id="{C8D623E6-A07A-9814-F405-9830782C7769}"/>
              </a:ext>
            </a:extLst>
          </p:cNvPr>
          <p:cNvSpPr/>
          <p:nvPr/>
        </p:nvSpPr>
        <p:spPr>
          <a:xfrm>
            <a:off x="9758350" y="2240220"/>
            <a:ext cx="391877" cy="1174484"/>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7" name="Ellipsi 46">
            <a:extLst>
              <a:ext uri="{FF2B5EF4-FFF2-40B4-BE49-F238E27FC236}">
                <a16:creationId xmlns:a16="http://schemas.microsoft.com/office/drawing/2014/main" id="{2D0806C4-15FD-6FBE-B962-34201C795512}"/>
              </a:ext>
            </a:extLst>
          </p:cNvPr>
          <p:cNvSpPr/>
          <p:nvPr/>
        </p:nvSpPr>
        <p:spPr>
          <a:xfrm>
            <a:off x="6435012" y="4510178"/>
            <a:ext cx="391876" cy="36933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49" name="Suora nuoliyhdysviiva 48">
            <a:extLst>
              <a:ext uri="{FF2B5EF4-FFF2-40B4-BE49-F238E27FC236}">
                <a16:creationId xmlns:a16="http://schemas.microsoft.com/office/drawing/2014/main" id="{B466304A-7C50-23F9-F975-B7CAD1423D11}"/>
              </a:ext>
            </a:extLst>
          </p:cNvPr>
          <p:cNvCxnSpPr>
            <a:cxnSpLocks/>
          </p:cNvCxnSpPr>
          <p:nvPr/>
        </p:nvCxnSpPr>
        <p:spPr>
          <a:xfrm flipH="1">
            <a:off x="9405257" y="4040155"/>
            <a:ext cx="1091682" cy="20900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Suorakulmio 52">
            <a:extLst>
              <a:ext uri="{FF2B5EF4-FFF2-40B4-BE49-F238E27FC236}">
                <a16:creationId xmlns:a16="http://schemas.microsoft.com/office/drawing/2014/main" id="{000222D3-0A58-F5A2-8435-27FF56C70CE5}"/>
              </a:ext>
            </a:extLst>
          </p:cNvPr>
          <p:cNvSpPr/>
          <p:nvPr/>
        </p:nvSpPr>
        <p:spPr>
          <a:xfrm>
            <a:off x="5461688" y="1978677"/>
            <a:ext cx="391877" cy="1174484"/>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56" name="Suora yhdysviiva 55">
            <a:extLst>
              <a:ext uri="{FF2B5EF4-FFF2-40B4-BE49-F238E27FC236}">
                <a16:creationId xmlns:a16="http://schemas.microsoft.com/office/drawing/2014/main" id="{10827F75-B39B-495B-27EA-1047F140974A}"/>
              </a:ext>
            </a:extLst>
          </p:cNvPr>
          <p:cNvCxnSpPr>
            <a:cxnSpLocks/>
          </p:cNvCxnSpPr>
          <p:nvPr/>
        </p:nvCxnSpPr>
        <p:spPr>
          <a:xfrm flipH="1">
            <a:off x="7190791" y="5797803"/>
            <a:ext cx="1564433"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Tekstiruutu 5">
            <a:extLst>
              <a:ext uri="{FF2B5EF4-FFF2-40B4-BE49-F238E27FC236}">
                <a16:creationId xmlns:a16="http://schemas.microsoft.com/office/drawing/2014/main" id="{27EF10AC-6DA4-23F6-0B8B-18A5368ED653}"/>
              </a:ext>
            </a:extLst>
          </p:cNvPr>
          <p:cNvSpPr txBox="1"/>
          <p:nvPr/>
        </p:nvSpPr>
        <p:spPr>
          <a:xfrm>
            <a:off x="7563017" y="2621903"/>
            <a:ext cx="1639297" cy="994682"/>
          </a:xfrm>
          <a:prstGeom prst="rect">
            <a:avLst/>
          </a:prstGeom>
          <a:noFill/>
        </p:spPr>
        <p:txBody>
          <a:bodyPr wrap="square">
            <a:spAutoFit/>
          </a:bodyPr>
          <a:lstStyle/>
          <a:p>
            <a:endParaRPr lang="fi-FI" dirty="0"/>
          </a:p>
        </p:txBody>
      </p:sp>
      <p:sp>
        <p:nvSpPr>
          <p:cNvPr id="15" name="Tekstiruutu 14">
            <a:extLst>
              <a:ext uri="{FF2B5EF4-FFF2-40B4-BE49-F238E27FC236}">
                <a16:creationId xmlns:a16="http://schemas.microsoft.com/office/drawing/2014/main" id="{E62B58A2-CF83-8648-C620-0C010F9C36A1}"/>
              </a:ext>
            </a:extLst>
          </p:cNvPr>
          <p:cNvSpPr txBox="1"/>
          <p:nvPr/>
        </p:nvSpPr>
        <p:spPr>
          <a:xfrm>
            <a:off x="7759745" y="5930810"/>
            <a:ext cx="160390" cy="369332"/>
          </a:xfrm>
          <a:prstGeom prst="rect">
            <a:avLst/>
          </a:prstGeom>
          <a:noFill/>
        </p:spPr>
        <p:txBody>
          <a:bodyPr wrap="square">
            <a:spAutoFit/>
          </a:bodyPr>
          <a:lstStyle/>
          <a:p>
            <a:r>
              <a:rPr lang="fi-FI" dirty="0">
                <a:highlight>
                  <a:srgbClr val="00FF00"/>
                </a:highlight>
              </a:rPr>
              <a:t>1</a:t>
            </a:r>
          </a:p>
        </p:txBody>
      </p:sp>
      <p:sp>
        <p:nvSpPr>
          <p:cNvPr id="21" name="Nuoli: Vasen 20">
            <a:extLst>
              <a:ext uri="{FF2B5EF4-FFF2-40B4-BE49-F238E27FC236}">
                <a16:creationId xmlns:a16="http://schemas.microsoft.com/office/drawing/2014/main" id="{AC9C53E2-DBAC-1891-99F0-EFD993DE0355}"/>
              </a:ext>
            </a:extLst>
          </p:cNvPr>
          <p:cNvSpPr/>
          <p:nvPr/>
        </p:nvSpPr>
        <p:spPr>
          <a:xfrm>
            <a:off x="7285487" y="5968785"/>
            <a:ext cx="466531" cy="145403"/>
          </a:xfrm>
          <a:prstGeom prst="lef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2" name="Nuoli: Oikea 21">
            <a:extLst>
              <a:ext uri="{FF2B5EF4-FFF2-40B4-BE49-F238E27FC236}">
                <a16:creationId xmlns:a16="http://schemas.microsoft.com/office/drawing/2014/main" id="{8DA12D49-6692-B0D5-DE3C-8C18520A9FFF}"/>
              </a:ext>
            </a:extLst>
          </p:cNvPr>
          <p:cNvSpPr/>
          <p:nvPr/>
        </p:nvSpPr>
        <p:spPr>
          <a:xfrm rot="16200000">
            <a:off x="7802430" y="6018307"/>
            <a:ext cx="541176" cy="14895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71923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4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5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8"/>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4"/>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53"/>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P spid="16" grpId="0"/>
      <p:bldP spid="17" grpId="0"/>
      <p:bldP spid="18" grpId="0"/>
      <p:bldP spid="19" grpId="0"/>
      <p:bldP spid="20" grpId="0"/>
      <p:bldP spid="23" grpId="0"/>
      <p:bldP spid="27" grpId="0"/>
      <p:bldP spid="28" grpId="0"/>
      <p:bldP spid="29" grpId="0"/>
      <p:bldP spid="30" grpId="0"/>
      <p:bldP spid="31" grpId="0"/>
      <p:bldP spid="32" grpId="0" animBg="1"/>
      <p:bldP spid="34" grpId="0" animBg="1"/>
      <p:bldP spid="35" grpId="0" animBg="1"/>
      <p:bldP spid="36" grpId="0" animBg="1"/>
      <p:bldP spid="44" grpId="0" animBg="1"/>
      <p:bldP spid="47" grpId="0" animBg="1"/>
      <p:bldP spid="53" grpId="0" animBg="1"/>
      <p:bldP spid="15" grpId="0"/>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Kuva, joka sisältää kohteen henkilö, piha-, maa, vaate&#10;&#10;Kuvaus luotu automaattisesti">
            <a:extLst>
              <a:ext uri="{FF2B5EF4-FFF2-40B4-BE49-F238E27FC236}">
                <a16:creationId xmlns:a16="http://schemas.microsoft.com/office/drawing/2014/main" id="{A50878C4-9CE1-D55D-3D0F-B3FF49D3C79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104" r="13104"/>
          <a:stretch/>
        </p:blipFill>
        <p:spPr/>
      </p:pic>
      <p:sp>
        <p:nvSpPr>
          <p:cNvPr id="6" name="Otsikko 5">
            <a:extLst>
              <a:ext uri="{FF2B5EF4-FFF2-40B4-BE49-F238E27FC236}">
                <a16:creationId xmlns:a16="http://schemas.microsoft.com/office/drawing/2014/main" id="{51D2C1EF-3B0D-2A09-231D-3E8FB38B6AC8}"/>
              </a:ext>
            </a:extLst>
          </p:cNvPr>
          <p:cNvSpPr>
            <a:spLocks noGrp="1"/>
          </p:cNvSpPr>
          <p:nvPr>
            <p:ph type="title"/>
          </p:nvPr>
        </p:nvSpPr>
        <p:spPr/>
        <p:txBody>
          <a:bodyPr/>
          <a:lstStyle/>
          <a:p>
            <a:pPr algn="ctr"/>
            <a:r>
              <a:rPr lang="fi-FI" dirty="0"/>
              <a:t>Juoksuerosääntö</a:t>
            </a:r>
          </a:p>
        </p:txBody>
      </p:sp>
      <p:sp>
        <p:nvSpPr>
          <p:cNvPr id="5" name="Dian numeron paikkamerkki 4">
            <a:extLst>
              <a:ext uri="{FF2B5EF4-FFF2-40B4-BE49-F238E27FC236}">
                <a16:creationId xmlns:a16="http://schemas.microsoft.com/office/drawing/2014/main" id="{5085C9A7-AFDA-BA7D-EC9E-878AE902CBF0}"/>
              </a:ext>
            </a:extLst>
          </p:cNvPr>
          <p:cNvSpPr>
            <a:spLocks noGrp="1"/>
          </p:cNvSpPr>
          <p:nvPr>
            <p:ph type="sldNum" sz="quarter" idx="4"/>
          </p:nvPr>
        </p:nvSpPr>
        <p:spPr/>
        <p:txBody>
          <a:bodyPr/>
          <a:lstStyle/>
          <a:p>
            <a:fld id="{9608370A-2412-4745-B600-C478B229E67F}" type="slidenum">
              <a:rPr lang="fi-FI" smtClean="0"/>
              <a:pPr/>
              <a:t>11</a:t>
            </a:fld>
            <a:endParaRPr lang="fi-FI" dirty="0"/>
          </a:p>
        </p:txBody>
      </p:sp>
      <p:sp>
        <p:nvSpPr>
          <p:cNvPr id="7" name="Tekstin paikkamerkki 6">
            <a:extLst>
              <a:ext uri="{FF2B5EF4-FFF2-40B4-BE49-F238E27FC236}">
                <a16:creationId xmlns:a16="http://schemas.microsoft.com/office/drawing/2014/main" id="{933D7065-FE5E-3BEE-903A-BF1D2F91100C}"/>
              </a:ext>
            </a:extLst>
          </p:cNvPr>
          <p:cNvSpPr>
            <a:spLocks noGrp="1"/>
          </p:cNvSpPr>
          <p:nvPr>
            <p:ph type="body" sz="quarter" idx="12"/>
          </p:nvPr>
        </p:nvSpPr>
        <p:spPr>
          <a:xfrm>
            <a:off x="672573" y="1714596"/>
            <a:ext cx="4707811" cy="4135824"/>
          </a:xfrm>
        </p:spPr>
        <p:txBody>
          <a:bodyPr/>
          <a:lstStyle/>
          <a:p>
            <a:r>
              <a:rPr lang="fi-FI" sz="2000" b="1" dirty="0">
                <a:effectLst/>
                <a:latin typeface="+mn-lt"/>
                <a:ea typeface="Calibri" panose="020F0502020204030204" pitchFamily="34" charset="0"/>
              </a:rPr>
              <a:t>Pelisäännöt</a:t>
            </a:r>
          </a:p>
          <a:p>
            <a:pPr marL="342900" indent="-342900">
              <a:buFont typeface="Arial" panose="020B0604020202020204" pitchFamily="34" charset="0"/>
              <a:buChar char="•"/>
            </a:pPr>
            <a:r>
              <a:rPr lang="fi-FI" sz="2000" dirty="0">
                <a:latin typeface="+mn-lt"/>
              </a:rPr>
              <a:t>Mikäli maakuntasarjan, aluesarjan tai valtakunnallisen nuorten sarjan (nuorten Superpesis ja Ykköspesis, C-nuorten SM-karsintasarjat) ottelussa syntyy vähintään </a:t>
            </a:r>
            <a:r>
              <a:rPr lang="fi-FI" sz="2000" b="1" dirty="0">
                <a:latin typeface="+mn-lt"/>
              </a:rPr>
              <a:t>20 juoksun</a:t>
            </a:r>
            <a:r>
              <a:rPr lang="fi-FI" sz="2000" dirty="0">
                <a:latin typeface="+mn-lt"/>
              </a:rPr>
              <a:t> ero toisen tasoittavalla vuorolla, kun johtoasemassa oleva joukkue on sisävuorossa tai kahden vuoroparin jälkeen myös aloittavalla vuorolla, jakso päättyy välittömästi. Samalla peliteolla syntyvät muut juoksut hyväksytään.</a:t>
            </a:r>
            <a:endParaRPr lang="fi-FI" sz="1800" dirty="0">
              <a:effectLst/>
              <a:latin typeface="+mn-lt"/>
              <a:ea typeface="Calibri" panose="020F0502020204030204" pitchFamily="34" charset="0"/>
            </a:endParaRPr>
          </a:p>
          <a:p>
            <a:endParaRPr lang="fi-FI" dirty="0"/>
          </a:p>
        </p:txBody>
      </p:sp>
    </p:spTree>
    <p:extLst>
      <p:ext uri="{BB962C8B-B14F-4D97-AF65-F5344CB8AC3E}">
        <p14:creationId xmlns:p14="http://schemas.microsoft.com/office/powerpoint/2010/main" val="358822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tsikko 23">
            <a:extLst>
              <a:ext uri="{FF2B5EF4-FFF2-40B4-BE49-F238E27FC236}">
                <a16:creationId xmlns:a16="http://schemas.microsoft.com/office/drawing/2014/main" id="{C86952CC-C4A7-7D8A-4487-0BC31D11EA34}"/>
              </a:ext>
            </a:extLst>
          </p:cNvPr>
          <p:cNvSpPr>
            <a:spLocks noGrp="1"/>
          </p:cNvSpPr>
          <p:nvPr>
            <p:ph type="title"/>
          </p:nvPr>
        </p:nvSpPr>
        <p:spPr>
          <a:xfrm>
            <a:off x="6752044" y="0"/>
            <a:ext cx="4650932" cy="1260039"/>
          </a:xfrm>
        </p:spPr>
        <p:txBody>
          <a:bodyPr/>
          <a:lstStyle/>
          <a:p>
            <a:pPr algn="ctr"/>
            <a:r>
              <a:rPr lang="fi-FI" dirty="0"/>
              <a:t>Laiton lyönti</a:t>
            </a:r>
          </a:p>
        </p:txBody>
      </p:sp>
      <p:sp>
        <p:nvSpPr>
          <p:cNvPr id="25" name="Tekstin paikkamerkki 24">
            <a:extLst>
              <a:ext uri="{FF2B5EF4-FFF2-40B4-BE49-F238E27FC236}">
                <a16:creationId xmlns:a16="http://schemas.microsoft.com/office/drawing/2014/main" id="{9204AAB9-E4E9-C14C-01AD-27831A31B28A}"/>
              </a:ext>
            </a:extLst>
          </p:cNvPr>
          <p:cNvSpPr>
            <a:spLocks noGrp="1"/>
          </p:cNvSpPr>
          <p:nvPr>
            <p:ph type="body" sz="quarter" idx="12"/>
          </p:nvPr>
        </p:nvSpPr>
        <p:spPr>
          <a:xfrm>
            <a:off x="6765908" y="948268"/>
            <a:ext cx="4819310" cy="2425242"/>
          </a:xfrm>
        </p:spPr>
        <p:txBody>
          <a:bodyPr/>
          <a:lstStyle/>
          <a:p>
            <a:pPr marL="285750" indent="-285750" algn="l">
              <a:buFont typeface="Arial" panose="020B0604020202020204" pitchFamily="34" charset="0"/>
              <a:buChar char="•"/>
            </a:pPr>
            <a:r>
              <a:rPr lang="fi-FI" sz="1800" b="0" i="0" dirty="0">
                <a:solidFill>
                  <a:srgbClr val="323232"/>
                </a:solidFill>
                <a:effectLst/>
                <a:latin typeface="H5PDroidSans"/>
              </a:rPr>
              <a:t>Lyönti on joko laillinen tai laiton. Laittomassa lyönnissä pallo osuu ensimmäisen kerran lyönnistä maahan rajojen ulkopuolella.</a:t>
            </a:r>
          </a:p>
          <a:p>
            <a:pPr marL="285750" indent="-285750" algn="l">
              <a:buFont typeface="Arial" panose="020B0604020202020204" pitchFamily="34" charset="0"/>
              <a:buChar char="•"/>
            </a:pPr>
            <a:r>
              <a:rPr lang="fi-FI" sz="1800" dirty="0">
                <a:solidFill>
                  <a:srgbClr val="323232"/>
                </a:solidFill>
                <a:latin typeface="H5PDroidSans"/>
              </a:rPr>
              <a:t>Mikäli lyönti osuu rajaviivaan (tai kotipesän viivaan sarjoissa, joissa ei ole etukaarta) on lyönti sisällä.</a:t>
            </a:r>
          </a:p>
          <a:p>
            <a:pPr marL="285750" indent="-285750" algn="l">
              <a:buFont typeface="Arial" panose="020B0604020202020204" pitchFamily="34" charset="0"/>
              <a:buChar char="•"/>
            </a:pPr>
            <a:r>
              <a:rPr lang="fi-FI" sz="1800" dirty="0">
                <a:solidFill>
                  <a:srgbClr val="323232"/>
                </a:solidFill>
                <a:latin typeface="H5PDroidSans"/>
              </a:rPr>
              <a:t>Mikäli lyönti osuu etukaareen on se laiton.</a:t>
            </a:r>
            <a:endParaRPr lang="fi-FI" sz="1800" b="0" i="0" dirty="0">
              <a:solidFill>
                <a:srgbClr val="323232"/>
              </a:solidFill>
              <a:effectLst/>
              <a:latin typeface="H5PDroidSans"/>
            </a:endParaRPr>
          </a:p>
          <a:p>
            <a:pPr marL="285750" indent="-285750" algn="l">
              <a:buFont typeface="Arial" panose="020B0604020202020204" pitchFamily="34" charset="0"/>
              <a:buChar char="•"/>
            </a:pPr>
            <a:r>
              <a:rPr lang="fi-FI" sz="1800" b="0" i="0" dirty="0">
                <a:solidFill>
                  <a:srgbClr val="323232"/>
                </a:solidFill>
                <a:effectLst/>
                <a:latin typeface="H5PDroidSans"/>
              </a:rPr>
              <a:t>Lyönti on laiton myös lyönnin osuessa sisäpelaajaan, jos kukaan ulkopelaajista ei ole ennen sitä koskenut palloon.</a:t>
            </a:r>
          </a:p>
          <a:p>
            <a:pPr marL="285750" indent="-285750" algn="l">
              <a:buFont typeface="Arial" panose="020B0604020202020204" pitchFamily="34" charset="0"/>
              <a:buChar char="•"/>
            </a:pPr>
            <a:r>
              <a:rPr lang="fi-FI" sz="1800" b="0" i="0" dirty="0">
                <a:solidFill>
                  <a:srgbClr val="323232"/>
                </a:solidFill>
                <a:effectLst/>
                <a:latin typeface="H5PDroidSans"/>
              </a:rPr>
              <a:t>Lyöjä palaa kolmannen lyöntinsä mennessä laittomaksi.</a:t>
            </a:r>
          </a:p>
          <a:p>
            <a:pPr marL="285750" indent="-285750" algn="l">
              <a:buFont typeface="Arial" panose="020B0604020202020204" pitchFamily="34" charset="0"/>
              <a:buChar char="•"/>
            </a:pPr>
            <a:r>
              <a:rPr lang="fi-FI" sz="1800" b="0" i="0" dirty="0">
                <a:solidFill>
                  <a:srgbClr val="323232"/>
                </a:solidFill>
                <a:effectLst/>
                <a:latin typeface="H5PDroidSans"/>
              </a:rPr>
              <a:t>Laittomalla lyönnillä sisäpelaajat eivät saa edetä.</a:t>
            </a:r>
          </a:p>
          <a:p>
            <a:pPr marL="285750" indent="-285750" algn="l">
              <a:buFont typeface="Arial" panose="020B0604020202020204" pitchFamily="34" charset="0"/>
              <a:buChar char="•"/>
            </a:pPr>
            <a:r>
              <a:rPr lang="fi-FI" sz="1800" b="0" i="0" dirty="0">
                <a:solidFill>
                  <a:srgbClr val="323232"/>
                </a:solidFill>
                <a:effectLst/>
                <a:latin typeface="H5PDroidSans"/>
              </a:rPr>
              <a:t>Laittoman lyönnin jälkeen pelaajan on käytävä lähtöpesällä – pois lukien saadessaan </a:t>
            </a:r>
            <a:r>
              <a:rPr lang="fi-FI" sz="1800" b="0" i="0" dirty="0" err="1">
                <a:solidFill>
                  <a:srgbClr val="323232"/>
                </a:solidFill>
                <a:effectLst/>
                <a:latin typeface="H5PDroidSans"/>
              </a:rPr>
              <a:t>vapaatapaileen</a:t>
            </a:r>
            <a:endParaRPr lang="fi-FI" sz="1800" b="0" i="0" dirty="0">
              <a:solidFill>
                <a:srgbClr val="323232"/>
              </a:solidFill>
              <a:effectLst/>
              <a:latin typeface="H5PDroidSans"/>
            </a:endParaRPr>
          </a:p>
          <a:p>
            <a:endParaRPr lang="fi-FI" dirty="0"/>
          </a:p>
        </p:txBody>
      </p:sp>
      <p:sp>
        <p:nvSpPr>
          <p:cNvPr id="5" name="Dian numeron paikkamerkki 4">
            <a:extLst>
              <a:ext uri="{FF2B5EF4-FFF2-40B4-BE49-F238E27FC236}">
                <a16:creationId xmlns:a16="http://schemas.microsoft.com/office/drawing/2014/main" id="{D7865934-FA5C-0BE9-1C29-13AB91C56B64}"/>
              </a:ext>
            </a:extLst>
          </p:cNvPr>
          <p:cNvSpPr>
            <a:spLocks noGrp="1"/>
          </p:cNvSpPr>
          <p:nvPr>
            <p:ph type="sldNum" sz="quarter" idx="4"/>
          </p:nvPr>
        </p:nvSpPr>
        <p:spPr/>
        <p:txBody>
          <a:bodyPr/>
          <a:lstStyle/>
          <a:p>
            <a:fld id="{9608370A-2412-4745-B600-C478B229E67F}" type="slidenum">
              <a:rPr lang="fi-FI" smtClean="0"/>
              <a:pPr/>
              <a:t>12</a:t>
            </a:fld>
            <a:endParaRPr lang="fi-FI" dirty="0"/>
          </a:p>
        </p:txBody>
      </p:sp>
      <p:pic>
        <p:nvPicPr>
          <p:cNvPr id="6146" name="Picture 2">
            <a:extLst>
              <a:ext uri="{FF2B5EF4-FFF2-40B4-BE49-F238E27FC236}">
                <a16:creationId xmlns:a16="http://schemas.microsoft.com/office/drawing/2014/main" id="{3BD2408D-454B-8404-48EF-0EBE2D2054A9}"/>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97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in paikkamerkki 6">
            <a:extLst>
              <a:ext uri="{FF2B5EF4-FFF2-40B4-BE49-F238E27FC236}">
                <a16:creationId xmlns:a16="http://schemas.microsoft.com/office/drawing/2014/main" id="{84513B11-AD7D-7A2E-9880-7C03A105F4A8}"/>
              </a:ext>
            </a:extLst>
          </p:cNvPr>
          <p:cNvSpPr>
            <a:spLocks noGrp="1"/>
          </p:cNvSpPr>
          <p:nvPr>
            <p:ph type="body" sz="quarter" idx="15"/>
          </p:nvPr>
        </p:nvSpPr>
        <p:spPr/>
        <p:txBody>
          <a:bodyPr/>
          <a:lstStyle/>
          <a:p>
            <a:pPr marL="285750" indent="-285750" algn="l">
              <a:buFont typeface="Arial" panose="020B0604020202020204" pitchFamily="34" charset="0"/>
              <a:buChar char="•"/>
            </a:pPr>
            <a:r>
              <a:rPr lang="fi-FI" sz="2000" b="0" i="0" dirty="0">
                <a:effectLst/>
                <a:latin typeface="H5PDroidSans"/>
              </a:rPr>
              <a:t>Sisäpelaaja pyrkii mailaa käyttäen lyömään syötettyä palloa ja siirtämään etenijöitä seuraaville pesille.</a:t>
            </a:r>
          </a:p>
          <a:p>
            <a:pPr marL="285750" indent="-285750" algn="l">
              <a:buFont typeface="Arial" panose="020B0604020202020204" pitchFamily="34" charset="0"/>
              <a:buChar char="•"/>
            </a:pPr>
            <a:r>
              <a:rPr lang="fi-FI" sz="2000" b="0" i="0" dirty="0">
                <a:effectLst/>
                <a:latin typeface="H5PDroidSans"/>
              </a:rPr>
              <a:t>Pelaaja asettuu lyömään, kun hän on kotipesässä maila kädessä lyöntiaikeissa ja syöttöoikeus on hankittu.</a:t>
            </a:r>
          </a:p>
          <a:p>
            <a:pPr marL="285750" indent="-285750" algn="l">
              <a:buFont typeface="Arial" panose="020B0604020202020204" pitchFamily="34" charset="0"/>
              <a:buChar char="•"/>
            </a:pPr>
            <a:r>
              <a:rPr lang="fi-FI" sz="2000" b="0" i="0" dirty="0">
                <a:effectLst/>
                <a:latin typeface="H5PDroidSans"/>
              </a:rPr>
              <a:t>Lyöjällä on lyöntivuorollaan oikeus saada kolme oikeaa syöttöä.</a:t>
            </a:r>
          </a:p>
        </p:txBody>
      </p:sp>
      <p:pic>
        <p:nvPicPr>
          <p:cNvPr id="5122" name="Picture 2">
            <a:extLst>
              <a:ext uri="{FF2B5EF4-FFF2-40B4-BE49-F238E27FC236}">
                <a16:creationId xmlns:a16="http://schemas.microsoft.com/office/drawing/2014/main" id="{CC4F71AC-644B-5143-7E8E-A411BE1E9C5A}"/>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9667" b="966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Otsikko 5">
            <a:extLst>
              <a:ext uri="{FF2B5EF4-FFF2-40B4-BE49-F238E27FC236}">
                <a16:creationId xmlns:a16="http://schemas.microsoft.com/office/drawing/2014/main" id="{3A0B589D-146E-854C-A030-D536A59CAF1A}"/>
              </a:ext>
            </a:extLst>
          </p:cNvPr>
          <p:cNvSpPr>
            <a:spLocks noGrp="1"/>
          </p:cNvSpPr>
          <p:nvPr>
            <p:ph type="title"/>
          </p:nvPr>
        </p:nvSpPr>
        <p:spPr/>
        <p:txBody>
          <a:bodyPr/>
          <a:lstStyle/>
          <a:p>
            <a:pPr algn="ctr"/>
            <a:r>
              <a:rPr lang="fi-FI" dirty="0"/>
              <a:t>Lyöminen</a:t>
            </a:r>
          </a:p>
        </p:txBody>
      </p:sp>
      <p:sp>
        <p:nvSpPr>
          <p:cNvPr id="5" name="Dian numeron paikkamerkki 4">
            <a:extLst>
              <a:ext uri="{FF2B5EF4-FFF2-40B4-BE49-F238E27FC236}">
                <a16:creationId xmlns:a16="http://schemas.microsoft.com/office/drawing/2014/main" id="{1B9436D7-BEBA-56B3-A718-4974D4671316}"/>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13</a:t>
            </a:fld>
            <a:endParaRPr lang="fi-FI" dirty="0"/>
          </a:p>
        </p:txBody>
      </p:sp>
    </p:spTree>
    <p:extLst>
      <p:ext uri="{BB962C8B-B14F-4D97-AF65-F5344CB8AC3E}">
        <p14:creationId xmlns:p14="http://schemas.microsoft.com/office/powerpoint/2010/main" val="201976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luonnos, piirros, Piirrokset, kuvitus&#10;&#10;Kuvaus luotu automaattisesti">
            <a:extLst>
              <a:ext uri="{FF2B5EF4-FFF2-40B4-BE49-F238E27FC236}">
                <a16:creationId xmlns:a16="http://schemas.microsoft.com/office/drawing/2014/main" id="{A189EC25-E967-77E2-4CD5-0F1D9BBFB7C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853" r="11853"/>
          <a:stretch/>
        </p:blipFill>
        <p:spPr/>
      </p:pic>
      <p:sp>
        <p:nvSpPr>
          <p:cNvPr id="3" name="Otsikko 2">
            <a:extLst>
              <a:ext uri="{FF2B5EF4-FFF2-40B4-BE49-F238E27FC236}">
                <a16:creationId xmlns:a16="http://schemas.microsoft.com/office/drawing/2014/main" id="{8AD1C8C4-A696-0503-1D79-9C2B8BAC11F8}"/>
              </a:ext>
            </a:extLst>
          </p:cNvPr>
          <p:cNvSpPr>
            <a:spLocks noGrp="1"/>
          </p:cNvSpPr>
          <p:nvPr>
            <p:ph type="title"/>
          </p:nvPr>
        </p:nvSpPr>
        <p:spPr/>
        <p:txBody>
          <a:bodyPr/>
          <a:lstStyle/>
          <a:p>
            <a:pPr algn="ctr"/>
            <a:r>
              <a:rPr lang="fi-FI" sz="3600" dirty="0"/>
              <a:t>Koppilyönti</a:t>
            </a:r>
          </a:p>
        </p:txBody>
      </p:sp>
      <p:sp>
        <p:nvSpPr>
          <p:cNvPr id="4" name="Tekstin paikkamerkki 3">
            <a:extLst>
              <a:ext uri="{FF2B5EF4-FFF2-40B4-BE49-F238E27FC236}">
                <a16:creationId xmlns:a16="http://schemas.microsoft.com/office/drawing/2014/main" id="{973E5F5F-C4E0-B209-A618-9213A6F11DFB}"/>
              </a:ext>
            </a:extLst>
          </p:cNvPr>
          <p:cNvSpPr>
            <a:spLocks noGrp="1"/>
          </p:cNvSpPr>
          <p:nvPr>
            <p:ph type="body" sz="quarter" idx="12"/>
          </p:nvPr>
        </p:nvSpPr>
        <p:spPr>
          <a:xfrm>
            <a:off x="708016" y="1761942"/>
            <a:ext cx="5201717" cy="2169047"/>
          </a:xfrm>
        </p:spPr>
        <p:txBody>
          <a:bodyPr/>
          <a:lstStyle/>
          <a:p>
            <a:pPr marL="285750" indent="-285750" algn="l">
              <a:buFont typeface="Arial" panose="020B0604020202020204" pitchFamily="34" charset="0"/>
              <a:buChar char="•"/>
            </a:pPr>
            <a:r>
              <a:rPr lang="fi-FI" sz="2000" b="0" i="0" dirty="0">
                <a:solidFill>
                  <a:schemeClr val="tx1"/>
                </a:solidFill>
                <a:effectLst/>
                <a:latin typeface="H5PDroidSans"/>
              </a:rPr>
              <a:t>Lyönti on koppilyönti, kun lyönnistä, maassa käymättä, pallo joutuu ulkopelaajan haltuun. Jos pallo putoaa tai se pudotetaan heti kiinnioton jälkeen maahan, kyseessä ei ole koppi.</a:t>
            </a:r>
          </a:p>
          <a:p>
            <a:pPr marL="285750" indent="-285750" algn="l">
              <a:buFont typeface="Arial" panose="020B0604020202020204" pitchFamily="34" charset="0"/>
              <a:buChar char="•"/>
            </a:pPr>
            <a:r>
              <a:rPr lang="fi-FI" sz="2000" b="0" i="0" dirty="0">
                <a:solidFill>
                  <a:schemeClr val="tx1"/>
                </a:solidFill>
                <a:effectLst/>
                <a:latin typeface="H5PDroidSans"/>
              </a:rPr>
              <a:t>Etenijä haavoittuu ollessaan irti pesältä kopinottohetkellä ja saadessaan pesäturvan seuraavalle pesälle. Haavoittumisen jälkeen hän palaa takaisin kotipesään.</a:t>
            </a:r>
          </a:p>
          <a:p>
            <a:pPr marL="285750" indent="-285750" algn="l">
              <a:buFont typeface="Arial" panose="020B0604020202020204" pitchFamily="34" charset="0"/>
              <a:buChar char="•"/>
            </a:pPr>
            <a:r>
              <a:rPr lang="fi-FI" sz="2000" b="0" i="0" dirty="0">
                <a:solidFill>
                  <a:schemeClr val="tx1"/>
                </a:solidFill>
                <a:effectLst/>
                <a:latin typeface="H5PDroidSans"/>
              </a:rPr>
              <a:t>Mikäli sisäpelaaja on irti pesästä sillä hetkellä kun koppi otetaan, eikä etene, hänet voidaan polttaa koskettamalla pallolla tai heittämällä pallo seuraavalle pesälle.</a:t>
            </a:r>
          </a:p>
          <a:p>
            <a:br>
              <a:rPr lang="fi-FI" sz="1800" dirty="0"/>
            </a:br>
            <a:endParaRPr lang="fi-FI" sz="1800" dirty="0"/>
          </a:p>
        </p:txBody>
      </p:sp>
      <p:sp>
        <p:nvSpPr>
          <p:cNvPr id="5" name="Dian numeron paikkamerkki 4">
            <a:extLst>
              <a:ext uri="{FF2B5EF4-FFF2-40B4-BE49-F238E27FC236}">
                <a16:creationId xmlns:a16="http://schemas.microsoft.com/office/drawing/2014/main" id="{5C5A4494-EDF3-FB9B-FD12-D2D8D783B696}"/>
              </a:ext>
            </a:extLst>
          </p:cNvPr>
          <p:cNvSpPr>
            <a:spLocks noGrp="1"/>
          </p:cNvSpPr>
          <p:nvPr>
            <p:ph type="sldNum" sz="quarter" idx="4"/>
          </p:nvPr>
        </p:nvSpPr>
        <p:spPr/>
        <p:txBody>
          <a:bodyPr/>
          <a:lstStyle/>
          <a:p>
            <a:fld id="{9608370A-2412-4745-B600-C478B229E67F}" type="slidenum">
              <a:rPr lang="fi-FI" smtClean="0"/>
              <a:pPr/>
              <a:t>14</a:t>
            </a:fld>
            <a:endParaRPr lang="fi-FI" dirty="0"/>
          </a:p>
        </p:txBody>
      </p:sp>
    </p:spTree>
    <p:extLst>
      <p:ext uri="{BB962C8B-B14F-4D97-AF65-F5344CB8AC3E}">
        <p14:creationId xmlns:p14="http://schemas.microsoft.com/office/powerpoint/2010/main" val="238134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454B0585-901F-A039-9F0E-2FF6CF68BBCE}"/>
              </a:ext>
            </a:extLst>
          </p:cNvPr>
          <p:cNvSpPr>
            <a:spLocks noGrp="1"/>
          </p:cNvSpPr>
          <p:nvPr>
            <p:ph type="sldNum" sz="quarter" idx="4"/>
          </p:nvPr>
        </p:nvSpPr>
        <p:spPr/>
        <p:txBody>
          <a:bodyPr/>
          <a:lstStyle/>
          <a:p>
            <a:fld id="{9608370A-2412-4745-B600-C478B229E67F}" type="slidenum">
              <a:rPr lang="fi-FI" smtClean="0"/>
              <a:pPr/>
              <a:t>15</a:t>
            </a:fld>
            <a:endParaRPr lang="fi-FI" dirty="0"/>
          </a:p>
        </p:txBody>
      </p:sp>
      <p:sp>
        <p:nvSpPr>
          <p:cNvPr id="14" name="Otsikko 13">
            <a:extLst>
              <a:ext uri="{FF2B5EF4-FFF2-40B4-BE49-F238E27FC236}">
                <a16:creationId xmlns:a16="http://schemas.microsoft.com/office/drawing/2014/main" id="{556EB54F-707D-CA0A-B37C-2124E400C288}"/>
              </a:ext>
            </a:extLst>
          </p:cNvPr>
          <p:cNvSpPr>
            <a:spLocks noGrp="1"/>
          </p:cNvSpPr>
          <p:nvPr>
            <p:ph type="title"/>
          </p:nvPr>
        </p:nvSpPr>
        <p:spPr/>
        <p:txBody>
          <a:bodyPr/>
          <a:lstStyle/>
          <a:p>
            <a:pPr algn="ctr"/>
            <a:r>
              <a:rPr lang="fi-FI" dirty="0"/>
              <a:t>Ajolähtö</a:t>
            </a:r>
          </a:p>
        </p:txBody>
      </p:sp>
      <p:sp>
        <p:nvSpPr>
          <p:cNvPr id="16" name="Tekstin paikkamerkki 15">
            <a:extLst>
              <a:ext uri="{FF2B5EF4-FFF2-40B4-BE49-F238E27FC236}">
                <a16:creationId xmlns:a16="http://schemas.microsoft.com/office/drawing/2014/main" id="{D9EF26DE-25E3-D12D-9D17-43604F6D0B3F}"/>
              </a:ext>
            </a:extLst>
          </p:cNvPr>
          <p:cNvSpPr>
            <a:spLocks noGrp="1"/>
          </p:cNvSpPr>
          <p:nvPr>
            <p:ph type="body" sz="quarter" idx="12"/>
          </p:nvPr>
        </p:nvSpPr>
        <p:spPr/>
        <p:txBody>
          <a:bodyPr/>
          <a:lstStyle/>
          <a:p>
            <a:pPr marL="285750" indent="-285750" algn="l">
              <a:buFont typeface="Arial" panose="020B0604020202020204" pitchFamily="34" charset="0"/>
              <a:buChar char="•"/>
            </a:pPr>
            <a:r>
              <a:rPr lang="fi-FI" sz="2000" b="0" i="0" dirty="0">
                <a:effectLst/>
                <a:latin typeface="H5PDroidSans"/>
              </a:rPr>
              <a:t>Ajotilanne syntyy, kun kaikilla kenttäpesillä on etenijä ja lukkari syöttää lyömään asettuneelle pelaajalle ensimmäisen syötön.</a:t>
            </a:r>
          </a:p>
          <a:p>
            <a:pPr marL="285750" indent="-285750" algn="l">
              <a:buFont typeface="Arial" panose="020B0604020202020204" pitchFamily="34" charset="0"/>
              <a:buChar char="•"/>
            </a:pPr>
            <a:r>
              <a:rPr lang="fi-FI" sz="2000" b="0" i="0" dirty="0">
                <a:effectLst/>
                <a:latin typeface="H5PDroidSans"/>
              </a:rPr>
              <a:t>Ajotilanteessa on vaihtopakko, eli jokaisen etenijän on päästävä turvaan seuraavalle pesällä tai päästävä lopulliseen ratkaisuun.</a:t>
            </a:r>
          </a:p>
          <a:p>
            <a:pPr marL="285750" indent="-285750" algn="l">
              <a:buFont typeface="Arial" panose="020B0604020202020204" pitchFamily="34" charset="0"/>
              <a:buChar char="•"/>
            </a:pPr>
            <a:r>
              <a:rPr lang="fi-FI" sz="2000" b="0" i="0" dirty="0">
                <a:effectLst/>
                <a:latin typeface="H5PDroidSans"/>
              </a:rPr>
              <a:t>Vaihtopakko raukeaa, mikäli viimeinen lyönti on laiton </a:t>
            </a:r>
            <a:r>
              <a:rPr lang="fi-FI" sz="2000" dirty="0">
                <a:latin typeface="H5PDroidSans"/>
              </a:rPr>
              <a:t>tai lukkari syöttää seuraavalle lyöjälle.</a:t>
            </a:r>
            <a:endParaRPr lang="fi-FI" sz="2000" b="0" i="0" dirty="0">
              <a:effectLst/>
              <a:latin typeface="H5PDroidSans"/>
            </a:endParaRPr>
          </a:p>
          <a:p>
            <a:pPr marL="285750" indent="-285750" algn="l">
              <a:buFont typeface="Arial" panose="020B0604020202020204" pitchFamily="34" charset="0"/>
              <a:buChar char="•"/>
            </a:pPr>
            <a:r>
              <a:rPr lang="fi-FI" sz="2000" dirty="0">
                <a:latin typeface="H5PDroidSans"/>
              </a:rPr>
              <a:t>Tuomari ei saa omalla tekemisellään johdattaa joukkueita toimimaan oikein.</a:t>
            </a:r>
          </a:p>
          <a:p>
            <a:pPr algn="l">
              <a:buFont typeface="Arial" panose="020B0604020202020204" pitchFamily="34" charset="0"/>
              <a:buChar char="•"/>
            </a:pPr>
            <a:endParaRPr lang="fi-FI" sz="1800" b="0" i="0" dirty="0">
              <a:solidFill>
                <a:srgbClr val="323232"/>
              </a:solidFill>
              <a:effectLst/>
              <a:latin typeface="H5PDroidSans"/>
            </a:endParaRPr>
          </a:p>
        </p:txBody>
      </p:sp>
      <p:sp>
        <p:nvSpPr>
          <p:cNvPr id="18" name="Tekstin paikkamerkki 17">
            <a:extLst>
              <a:ext uri="{FF2B5EF4-FFF2-40B4-BE49-F238E27FC236}">
                <a16:creationId xmlns:a16="http://schemas.microsoft.com/office/drawing/2014/main" id="{9BEC9B05-0B7C-CD13-FC17-ED7EE7FB8F3F}"/>
              </a:ext>
            </a:extLst>
          </p:cNvPr>
          <p:cNvSpPr>
            <a:spLocks noGrp="1"/>
          </p:cNvSpPr>
          <p:nvPr>
            <p:ph type="body" sz="quarter" idx="14"/>
          </p:nvPr>
        </p:nvSpPr>
        <p:spPr/>
        <p:txBody>
          <a:bodyPr/>
          <a:lstStyle/>
          <a:p>
            <a:endParaRPr lang="fi-FI" sz="1600" b="0" i="0" dirty="0">
              <a:solidFill>
                <a:srgbClr val="FFFF00"/>
              </a:solidFill>
              <a:effectLst/>
              <a:latin typeface="H5PDroidSans"/>
            </a:endParaRPr>
          </a:p>
          <a:p>
            <a:endParaRPr lang="fi-FI" dirty="0"/>
          </a:p>
        </p:txBody>
      </p:sp>
      <p:pic>
        <p:nvPicPr>
          <p:cNvPr id="7" name="Kuvan paikkamerkki 6" descr="Kuva, joka sisältää kohteen henkilö, urheilu, jalkineet, piha-&#10;&#10;Kuvaus luotu automaattisesti">
            <a:extLst>
              <a:ext uri="{FF2B5EF4-FFF2-40B4-BE49-F238E27FC236}">
                <a16:creationId xmlns:a16="http://schemas.microsoft.com/office/drawing/2014/main" id="{3F456677-A7C8-71DD-3B3D-C1FD9ACB067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092" r="13092"/>
          <a:stretch>
            <a:fillRect/>
          </a:stretch>
        </p:blipFill>
        <p:spPr/>
      </p:pic>
    </p:spTree>
    <p:extLst>
      <p:ext uri="{BB962C8B-B14F-4D97-AF65-F5344CB8AC3E}">
        <p14:creationId xmlns:p14="http://schemas.microsoft.com/office/powerpoint/2010/main" val="140322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C162DFBE-FA68-6A1C-9C6A-A9FD54038A6F}"/>
              </a:ext>
            </a:extLst>
          </p:cNvPr>
          <p:cNvSpPr>
            <a:spLocks noGrp="1"/>
          </p:cNvSpPr>
          <p:nvPr>
            <p:ph type="body" sz="quarter" idx="15"/>
          </p:nvPr>
        </p:nvSpPr>
        <p:spPr/>
        <p:txBody>
          <a:bodyPr/>
          <a:lstStyle/>
          <a:p>
            <a:pPr marL="285750" indent="-285750" algn="l">
              <a:buFont typeface="Arial" panose="020B0604020202020204" pitchFamily="34" charset="0"/>
              <a:buChar char="•"/>
            </a:pPr>
            <a:r>
              <a:rPr lang="fi-FI" sz="1800" b="0" i="0" dirty="0">
                <a:effectLst/>
                <a:latin typeface="H5PDroidSans"/>
              </a:rPr>
              <a:t>Jokainen syöttö syötetään ja tuomitaan pelissä omana suorituksenaan!</a:t>
            </a:r>
          </a:p>
          <a:p>
            <a:pPr marL="285750" indent="-285750" algn="l">
              <a:buFont typeface="Arial" panose="020B0604020202020204" pitchFamily="34" charset="0"/>
              <a:buChar char="•"/>
            </a:pPr>
            <a:r>
              <a:rPr lang="fi-FI" sz="1800" b="0" i="0" dirty="0">
                <a:effectLst/>
                <a:latin typeface="H5PDroidSans"/>
              </a:rPr>
              <a:t>Syötön teknisessä suorituksessa on neljä vaihetta: lukkarin sijoittuminen, alkuasento, syöttöliike ja väistyminen.</a:t>
            </a:r>
            <a:br>
              <a:rPr lang="fi-FI" sz="1800" b="1" i="0" dirty="0">
                <a:effectLst/>
                <a:latin typeface="H5PDroidSans"/>
              </a:rPr>
            </a:br>
            <a:br>
              <a:rPr lang="fi-FI" sz="1800" b="1" i="0" dirty="0">
                <a:effectLst/>
                <a:latin typeface="H5PDroidSans"/>
              </a:rPr>
            </a:br>
            <a:r>
              <a:rPr lang="fi-FI" sz="1800" b="1" i="0" dirty="0">
                <a:effectLst/>
                <a:latin typeface="H5PDroidSans"/>
              </a:rPr>
              <a:t>Syöttö</a:t>
            </a:r>
          </a:p>
          <a:p>
            <a:pPr marL="285750" indent="-285750" algn="l">
              <a:buFont typeface="Arial" panose="020B0604020202020204" pitchFamily="34" charset="0"/>
              <a:buChar char="•"/>
            </a:pPr>
            <a:r>
              <a:rPr lang="fi-FI" sz="1800" b="0" i="0" dirty="0">
                <a:effectLst/>
                <a:latin typeface="H5PDroidSans"/>
              </a:rPr>
              <a:t>Lukkari syöttää syötön, joka kohoaa </a:t>
            </a:r>
            <a:r>
              <a:rPr lang="fi-FI" sz="1800" dirty="0">
                <a:latin typeface="H5PDroidSans"/>
              </a:rPr>
              <a:t>yhden</a:t>
            </a:r>
            <a:r>
              <a:rPr lang="fi-FI" sz="1800" b="0" i="0" dirty="0">
                <a:effectLst/>
                <a:latin typeface="H5PDroidSans"/>
              </a:rPr>
              <a:t> metrin </a:t>
            </a:r>
            <a:r>
              <a:rPr lang="fi-FI" sz="1800" b="1" i="0" dirty="0">
                <a:effectLst/>
                <a:latin typeface="H5PDroidSans"/>
              </a:rPr>
              <a:t>lukkarin</a:t>
            </a:r>
            <a:r>
              <a:rPr lang="fi-FI" sz="1800" b="0" i="0" dirty="0">
                <a:effectLst/>
                <a:latin typeface="H5PDroidSans"/>
              </a:rPr>
              <a:t> päälaen päälle.</a:t>
            </a:r>
          </a:p>
          <a:p>
            <a:pPr marL="285750" indent="-285750" algn="l">
              <a:buFont typeface="Arial" panose="020B0604020202020204" pitchFamily="34" charset="0"/>
              <a:buChar char="•"/>
            </a:pPr>
            <a:r>
              <a:rPr lang="fi-FI" sz="1800" b="0" i="0" dirty="0">
                <a:effectLst/>
                <a:latin typeface="H5PDroidSans"/>
              </a:rPr>
              <a:t>Jos syöttö ei ole tarpeeksi korkea -&gt; Väärin, matala</a:t>
            </a:r>
          </a:p>
          <a:p>
            <a:pPr marL="285750" indent="-285750" algn="l">
              <a:buFont typeface="Arial" panose="020B0604020202020204" pitchFamily="34" charset="0"/>
              <a:buChar char="•"/>
            </a:pPr>
            <a:r>
              <a:rPr lang="fi-FI" sz="1800" b="0" i="0" dirty="0">
                <a:effectLst/>
                <a:latin typeface="H5PDroidSans"/>
              </a:rPr>
              <a:t>Jos syöttö ei osu lautaseen -&gt; Väärä</a:t>
            </a:r>
          </a:p>
          <a:p>
            <a:pPr algn="l"/>
            <a:endParaRPr lang="fi-FI" dirty="0"/>
          </a:p>
        </p:txBody>
      </p:sp>
      <p:pic>
        <p:nvPicPr>
          <p:cNvPr id="7" name="Kuvan paikkamerkki 6" descr="Kuva, joka sisältää kohteen henkilö, piha-, urheilu, urheilupeli&#10;&#10;Kuvaus luotu automaattisesti">
            <a:extLst>
              <a:ext uri="{FF2B5EF4-FFF2-40B4-BE49-F238E27FC236}">
                <a16:creationId xmlns:a16="http://schemas.microsoft.com/office/drawing/2014/main" id="{5B4CAA12-117F-34A6-C3D8-11AF16A5F89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104" r="13104"/>
          <a:stretch/>
        </p:blipFill>
        <p:spPr/>
      </p:pic>
      <p:sp>
        <p:nvSpPr>
          <p:cNvPr id="3" name="Otsikko 2">
            <a:extLst>
              <a:ext uri="{FF2B5EF4-FFF2-40B4-BE49-F238E27FC236}">
                <a16:creationId xmlns:a16="http://schemas.microsoft.com/office/drawing/2014/main" id="{C0AA8AAC-E8D7-D1BE-686F-8F42D2060826}"/>
              </a:ext>
            </a:extLst>
          </p:cNvPr>
          <p:cNvSpPr>
            <a:spLocks noGrp="1"/>
          </p:cNvSpPr>
          <p:nvPr>
            <p:ph type="title"/>
          </p:nvPr>
        </p:nvSpPr>
        <p:spPr/>
        <p:txBody>
          <a:bodyPr/>
          <a:lstStyle/>
          <a:p>
            <a:pPr algn="ctr"/>
            <a:r>
              <a:rPr lang="fi-FI" dirty="0"/>
              <a:t>Syöttäminen</a:t>
            </a:r>
            <a:endParaRPr lang="fi-FI" dirty="0">
              <a:highlight>
                <a:srgbClr val="FFFF00"/>
              </a:highlight>
            </a:endParaRPr>
          </a:p>
        </p:txBody>
      </p:sp>
      <p:sp>
        <p:nvSpPr>
          <p:cNvPr id="5" name="Dian numeron paikkamerkki 4">
            <a:extLst>
              <a:ext uri="{FF2B5EF4-FFF2-40B4-BE49-F238E27FC236}">
                <a16:creationId xmlns:a16="http://schemas.microsoft.com/office/drawing/2014/main" id="{075E4D6F-7EE6-5CA1-6464-B02862BE2422}"/>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16</a:t>
            </a:fld>
            <a:endParaRPr lang="fi-FI" dirty="0"/>
          </a:p>
        </p:txBody>
      </p:sp>
    </p:spTree>
    <p:extLst>
      <p:ext uri="{BB962C8B-B14F-4D97-AF65-F5344CB8AC3E}">
        <p14:creationId xmlns:p14="http://schemas.microsoft.com/office/powerpoint/2010/main" val="177207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in paikkamerkki 6">
            <a:extLst>
              <a:ext uri="{FF2B5EF4-FFF2-40B4-BE49-F238E27FC236}">
                <a16:creationId xmlns:a16="http://schemas.microsoft.com/office/drawing/2014/main" id="{D2C6B781-FEA9-5AEC-E6F6-952CB80A50A1}"/>
              </a:ext>
            </a:extLst>
          </p:cNvPr>
          <p:cNvSpPr>
            <a:spLocks noGrp="1"/>
          </p:cNvSpPr>
          <p:nvPr>
            <p:ph type="body" sz="quarter" idx="12"/>
          </p:nvPr>
        </p:nvSpPr>
        <p:spPr/>
        <p:txBody>
          <a:bodyPr/>
          <a:lstStyle/>
          <a:p>
            <a:pPr algn="l"/>
            <a:r>
              <a:rPr lang="fi-FI" sz="1800" b="1" i="0" dirty="0">
                <a:solidFill>
                  <a:srgbClr val="323232"/>
                </a:solidFill>
                <a:effectLst/>
                <a:latin typeface="H5PDroidSans"/>
              </a:rPr>
              <a:t>Sijoittuminen</a:t>
            </a:r>
          </a:p>
          <a:p>
            <a:pPr marL="285750" indent="-285750" algn="l">
              <a:buFont typeface="Arial" panose="020B0604020202020204" pitchFamily="34" charset="0"/>
              <a:buChar char="•"/>
            </a:pPr>
            <a:r>
              <a:rPr lang="fi-FI" sz="1800" b="0" i="0" dirty="0">
                <a:solidFill>
                  <a:srgbClr val="323232"/>
                </a:solidFill>
                <a:effectLst/>
                <a:latin typeface="H5PDroidSans"/>
              </a:rPr>
              <a:t>Lukkari seisoo omalla puolellaan lautasta.</a:t>
            </a:r>
          </a:p>
          <a:p>
            <a:pPr marL="285750" indent="-285750" algn="l">
              <a:buFont typeface="Arial" panose="020B0604020202020204" pitchFamily="34" charset="0"/>
              <a:buChar char="•"/>
            </a:pPr>
            <a:r>
              <a:rPr lang="fi-FI" sz="1800" b="0" i="0" dirty="0">
                <a:solidFill>
                  <a:srgbClr val="323232"/>
                </a:solidFill>
                <a:effectLst/>
                <a:latin typeface="H5PDroidSans"/>
              </a:rPr>
              <a:t>Jos sanotaan </a:t>
            </a:r>
            <a:r>
              <a:rPr lang="fi-FI" sz="1800" dirty="0">
                <a:solidFill>
                  <a:srgbClr val="323232"/>
                </a:solidFill>
                <a:latin typeface="H5PDroidSans"/>
              </a:rPr>
              <a:t>v</a:t>
            </a:r>
            <a:r>
              <a:rPr lang="fi-FI" sz="1800" b="0" i="0" dirty="0">
                <a:solidFill>
                  <a:srgbClr val="323232"/>
                </a:solidFill>
                <a:effectLst/>
                <a:latin typeface="H5PDroidSans"/>
              </a:rPr>
              <a:t>asen, lukkari siirtyy lautasen toiselle puolelle.</a:t>
            </a:r>
          </a:p>
          <a:p>
            <a:endParaRPr lang="fi-FI" sz="1800" dirty="0"/>
          </a:p>
          <a:p>
            <a:endParaRPr lang="fi-FI" sz="1800" dirty="0"/>
          </a:p>
          <a:p>
            <a:endParaRPr lang="fi-FI" dirty="0"/>
          </a:p>
          <a:p>
            <a:endParaRPr lang="fi-FI" dirty="0"/>
          </a:p>
          <a:p>
            <a:endParaRPr lang="fi-FI" dirty="0"/>
          </a:p>
          <a:p>
            <a:endParaRPr lang="fi-FI" dirty="0"/>
          </a:p>
        </p:txBody>
      </p:sp>
      <p:sp>
        <p:nvSpPr>
          <p:cNvPr id="8" name="Tekstin paikkamerkki 7">
            <a:extLst>
              <a:ext uri="{FF2B5EF4-FFF2-40B4-BE49-F238E27FC236}">
                <a16:creationId xmlns:a16="http://schemas.microsoft.com/office/drawing/2014/main" id="{DE81C781-D947-34AC-D86B-59C8DF8946EC}"/>
              </a:ext>
            </a:extLst>
          </p:cNvPr>
          <p:cNvSpPr>
            <a:spLocks noGrp="1"/>
          </p:cNvSpPr>
          <p:nvPr>
            <p:ph type="body" sz="quarter" idx="16"/>
          </p:nvPr>
        </p:nvSpPr>
        <p:spPr/>
        <p:txBody>
          <a:bodyPr/>
          <a:lstStyle/>
          <a:p>
            <a:pPr algn="l"/>
            <a:r>
              <a:rPr lang="fi-FI" sz="1800" b="1" i="0" dirty="0">
                <a:solidFill>
                  <a:srgbClr val="323232"/>
                </a:solidFill>
                <a:effectLst/>
                <a:latin typeface="H5PDroidSans"/>
              </a:rPr>
              <a:t>Alkuasento ja syötön korkeus</a:t>
            </a:r>
          </a:p>
          <a:p>
            <a:pPr marL="285750" indent="-285750" algn="l">
              <a:buFont typeface="Arial" panose="020B0604020202020204" pitchFamily="34" charset="0"/>
              <a:buChar char="•"/>
            </a:pPr>
            <a:r>
              <a:rPr lang="fi-FI" sz="1800" b="0" i="0" dirty="0">
                <a:solidFill>
                  <a:srgbClr val="323232"/>
                </a:solidFill>
                <a:effectLst/>
                <a:latin typeface="H5PDroidSans"/>
              </a:rPr>
              <a:t>Alkuasento tehdään pitämällä palloa alemmassa kädessä räpylän alapuolella.</a:t>
            </a:r>
          </a:p>
          <a:p>
            <a:pPr marL="285750" indent="-285750">
              <a:buFont typeface="Arial" panose="020B0604020202020204" pitchFamily="34" charset="0"/>
              <a:buChar char="•"/>
            </a:pPr>
            <a:r>
              <a:rPr lang="fi-FI" sz="1800" dirty="0">
                <a:solidFill>
                  <a:srgbClr val="323232"/>
                </a:solidFill>
                <a:latin typeface="H5PDroidSans"/>
              </a:rPr>
              <a:t>Ottaessaan alkuasennon lukkarin on </a:t>
            </a:r>
            <a:r>
              <a:rPr lang="fi-FI" sz="1800" b="1" dirty="0">
                <a:solidFill>
                  <a:srgbClr val="323232"/>
                </a:solidFill>
                <a:latin typeface="H5PDroidSans"/>
              </a:rPr>
              <a:t>”pidettävä osaa räpylästään lautasen päällä.”</a:t>
            </a:r>
            <a:endParaRPr lang="fi-FI" sz="1800" b="1" i="0" dirty="0">
              <a:solidFill>
                <a:srgbClr val="323232"/>
              </a:solidFill>
              <a:effectLst/>
              <a:latin typeface="H5PDroidSans"/>
            </a:endParaRPr>
          </a:p>
          <a:p>
            <a:pPr marL="285750" indent="-285750" algn="l">
              <a:buFont typeface="Arial" panose="020B0604020202020204" pitchFamily="34" charset="0"/>
              <a:buChar char="•"/>
            </a:pPr>
            <a:r>
              <a:rPr lang="fi-FI" sz="1800" b="0" i="0" dirty="0">
                <a:solidFill>
                  <a:srgbClr val="323232"/>
                </a:solidFill>
                <a:effectLst/>
                <a:latin typeface="H5PDroidSans"/>
              </a:rPr>
              <a:t>Alkuasennossa lukkarin on pysäytettävä pallo ja räpylä.</a:t>
            </a:r>
          </a:p>
          <a:p>
            <a:pPr marL="285750" indent="-285750" algn="l">
              <a:buFont typeface="Arial" panose="020B0604020202020204" pitchFamily="34" charset="0"/>
              <a:buChar char="•"/>
            </a:pPr>
            <a:r>
              <a:rPr lang="fi-FI" sz="1800" dirty="0">
                <a:solidFill>
                  <a:srgbClr val="323232"/>
                </a:solidFill>
                <a:latin typeface="H5PDroidSans"/>
              </a:rPr>
              <a:t>Syötön on oltava vähintään   metrin lukkarin pään yläpuolella </a:t>
            </a:r>
          </a:p>
          <a:p>
            <a:pPr marL="285750" indent="-285750" algn="l">
              <a:buFont typeface="Arial" panose="020B0604020202020204" pitchFamily="34" charset="0"/>
              <a:buChar char="•"/>
            </a:pPr>
            <a:r>
              <a:rPr lang="fi-FI" sz="1800" b="0" i="0" dirty="0">
                <a:solidFill>
                  <a:srgbClr val="323232"/>
                </a:solidFill>
                <a:effectLst/>
                <a:latin typeface="H5PDroidSans"/>
              </a:rPr>
              <a:t>Sama linja koko </a:t>
            </a:r>
            <a:r>
              <a:rPr lang="fi-FI" sz="1800" dirty="0">
                <a:solidFill>
                  <a:srgbClr val="323232"/>
                </a:solidFill>
                <a:latin typeface="H5PDroidSans"/>
              </a:rPr>
              <a:t>ottelun ajan, uskalla tarvittaessa korjata linjaa</a:t>
            </a:r>
            <a:endParaRPr lang="fi-FI" sz="1800" b="0" i="0" dirty="0">
              <a:solidFill>
                <a:srgbClr val="323232"/>
              </a:solidFill>
              <a:effectLst/>
              <a:latin typeface="H5PDroidSans"/>
            </a:endParaRPr>
          </a:p>
          <a:p>
            <a:br>
              <a:rPr lang="fi-FI" b="0" i="0" dirty="0">
                <a:solidFill>
                  <a:srgbClr val="323232"/>
                </a:solidFill>
                <a:effectLst/>
                <a:latin typeface="H5PDroidSans"/>
              </a:rPr>
            </a:br>
            <a:endParaRPr lang="fi-FI" dirty="0"/>
          </a:p>
        </p:txBody>
      </p:sp>
      <p:sp>
        <p:nvSpPr>
          <p:cNvPr id="9" name="Tekstin paikkamerkki 8">
            <a:extLst>
              <a:ext uri="{FF2B5EF4-FFF2-40B4-BE49-F238E27FC236}">
                <a16:creationId xmlns:a16="http://schemas.microsoft.com/office/drawing/2014/main" id="{3E3BC447-68F8-E7D9-0C7F-5B3E428ADFB4}"/>
              </a:ext>
            </a:extLst>
          </p:cNvPr>
          <p:cNvSpPr>
            <a:spLocks noGrp="1"/>
          </p:cNvSpPr>
          <p:nvPr>
            <p:ph type="body" sz="quarter" idx="20"/>
          </p:nvPr>
        </p:nvSpPr>
        <p:spPr/>
        <p:txBody>
          <a:bodyPr/>
          <a:lstStyle/>
          <a:p>
            <a:pPr algn="l"/>
            <a:r>
              <a:rPr lang="fi-FI" sz="1800" b="1" i="0" dirty="0">
                <a:solidFill>
                  <a:srgbClr val="323232"/>
                </a:solidFill>
                <a:effectLst/>
                <a:latin typeface="H5PDroidSans"/>
              </a:rPr>
              <a:t>Väistäminen</a:t>
            </a:r>
          </a:p>
          <a:p>
            <a:pPr marL="285750" indent="-285750" algn="l">
              <a:buFont typeface="Arial" panose="020B0604020202020204" pitchFamily="34" charset="0"/>
              <a:buChar char="•"/>
            </a:pPr>
            <a:r>
              <a:rPr lang="fi-FI" sz="1800" b="0" i="0" dirty="0">
                <a:solidFill>
                  <a:srgbClr val="323232"/>
                </a:solidFill>
                <a:effectLst/>
                <a:latin typeface="H5PDroidSans"/>
              </a:rPr>
              <a:t>Lukkarin on väistettävä välittömästi lyöjästä poispäin.</a:t>
            </a:r>
          </a:p>
          <a:p>
            <a:pPr marL="285750" indent="-285750" algn="l">
              <a:buFont typeface="Arial" panose="020B0604020202020204" pitchFamily="34" charset="0"/>
              <a:buChar char="•"/>
            </a:pPr>
            <a:r>
              <a:rPr lang="fi-FI" sz="1800" b="0" i="0" dirty="0">
                <a:solidFill>
                  <a:srgbClr val="323232"/>
                </a:solidFill>
                <a:effectLst/>
                <a:latin typeface="H5PDroidSans"/>
              </a:rPr>
              <a:t>Lukkarin on annettava lyöjälle tilaa lyödä syötetystä syötöstä turvallisesti haluamaansa sallittuun suuntaan kentälle.</a:t>
            </a:r>
          </a:p>
          <a:p>
            <a:pPr marL="285750" indent="-285750" algn="l">
              <a:buFont typeface="Arial" panose="020B0604020202020204" pitchFamily="34" charset="0"/>
              <a:buChar char="•"/>
            </a:pPr>
            <a:r>
              <a:rPr lang="fi-FI" sz="1800" b="0" i="0" dirty="0">
                <a:solidFill>
                  <a:srgbClr val="323232"/>
                </a:solidFill>
                <a:effectLst/>
                <a:latin typeface="H5PDroidSans"/>
              </a:rPr>
              <a:t>Lukkari ei saa liikehtiä häiritsevästi syötön aikana eikä syötön jälkeen.</a:t>
            </a:r>
          </a:p>
          <a:p>
            <a:endParaRPr lang="fi-FI" dirty="0"/>
          </a:p>
        </p:txBody>
      </p:sp>
      <p:sp>
        <p:nvSpPr>
          <p:cNvPr id="6" name="Otsikko 5">
            <a:extLst>
              <a:ext uri="{FF2B5EF4-FFF2-40B4-BE49-F238E27FC236}">
                <a16:creationId xmlns:a16="http://schemas.microsoft.com/office/drawing/2014/main" id="{BE14CCFD-B8FB-309A-866F-EB86506740DF}"/>
              </a:ext>
            </a:extLst>
          </p:cNvPr>
          <p:cNvSpPr>
            <a:spLocks noGrp="1"/>
          </p:cNvSpPr>
          <p:nvPr>
            <p:ph type="title"/>
          </p:nvPr>
        </p:nvSpPr>
        <p:spPr/>
        <p:txBody>
          <a:bodyPr/>
          <a:lstStyle/>
          <a:p>
            <a:pPr algn="ctr"/>
            <a:r>
              <a:rPr lang="fi-FI" dirty="0"/>
              <a:t>Syöttäminen</a:t>
            </a:r>
          </a:p>
        </p:txBody>
      </p:sp>
      <p:sp>
        <p:nvSpPr>
          <p:cNvPr id="5" name="Dian numeron paikkamerkki 4">
            <a:extLst>
              <a:ext uri="{FF2B5EF4-FFF2-40B4-BE49-F238E27FC236}">
                <a16:creationId xmlns:a16="http://schemas.microsoft.com/office/drawing/2014/main" id="{FAFA1E45-AECE-FB94-0D89-B096523EB94D}"/>
              </a:ext>
            </a:extLst>
          </p:cNvPr>
          <p:cNvSpPr>
            <a:spLocks noGrp="1"/>
          </p:cNvSpPr>
          <p:nvPr>
            <p:ph type="sldNum" sz="quarter" idx="4"/>
          </p:nvPr>
        </p:nvSpPr>
        <p:spPr/>
        <p:txBody>
          <a:bodyPr/>
          <a:lstStyle/>
          <a:p>
            <a:fld id="{9608370A-2412-4745-B600-C478B229E67F}" type="slidenum">
              <a:rPr lang="fi-FI" smtClean="0"/>
              <a:pPr/>
              <a:t>17</a:t>
            </a:fld>
            <a:endParaRPr lang="fi-FI" dirty="0"/>
          </a:p>
        </p:txBody>
      </p:sp>
      <p:sp>
        <p:nvSpPr>
          <p:cNvPr id="2" name="Ellipsi 1">
            <a:extLst>
              <a:ext uri="{FF2B5EF4-FFF2-40B4-BE49-F238E27FC236}">
                <a16:creationId xmlns:a16="http://schemas.microsoft.com/office/drawing/2014/main" id="{E3E67531-7974-01A0-65D2-B119F0C38CFF}"/>
              </a:ext>
            </a:extLst>
          </p:cNvPr>
          <p:cNvSpPr/>
          <p:nvPr/>
        </p:nvSpPr>
        <p:spPr>
          <a:xfrm>
            <a:off x="1978089" y="4357396"/>
            <a:ext cx="895739" cy="8677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4" name="Suora yhdysviiva 3">
            <a:extLst>
              <a:ext uri="{FF2B5EF4-FFF2-40B4-BE49-F238E27FC236}">
                <a16:creationId xmlns:a16="http://schemas.microsoft.com/office/drawing/2014/main" id="{B3B6AF2D-B2BC-0584-9584-C545C5276404}"/>
              </a:ext>
            </a:extLst>
          </p:cNvPr>
          <p:cNvCxnSpPr>
            <a:cxnSpLocks/>
          </p:cNvCxnSpPr>
          <p:nvPr/>
        </p:nvCxnSpPr>
        <p:spPr>
          <a:xfrm flipH="1">
            <a:off x="2873828" y="3825551"/>
            <a:ext cx="18661" cy="184389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10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DF1DAF1F-D10E-7DDD-190A-355AF2C02F0D}"/>
              </a:ext>
            </a:extLst>
          </p:cNvPr>
          <p:cNvSpPr>
            <a:spLocks noGrp="1"/>
          </p:cNvSpPr>
          <p:nvPr>
            <p:ph type="sldNum" sz="quarter" idx="4"/>
          </p:nvPr>
        </p:nvSpPr>
        <p:spPr/>
        <p:txBody>
          <a:bodyPr/>
          <a:lstStyle/>
          <a:p>
            <a:fld id="{9608370A-2412-4745-B600-C478B229E67F}" type="slidenum">
              <a:rPr lang="fi-FI" smtClean="0"/>
              <a:pPr/>
              <a:t>18</a:t>
            </a:fld>
            <a:endParaRPr lang="fi-FI" dirty="0"/>
          </a:p>
        </p:txBody>
      </p:sp>
      <p:sp>
        <p:nvSpPr>
          <p:cNvPr id="6" name="Otsikko 5">
            <a:extLst>
              <a:ext uri="{FF2B5EF4-FFF2-40B4-BE49-F238E27FC236}">
                <a16:creationId xmlns:a16="http://schemas.microsoft.com/office/drawing/2014/main" id="{107969AC-869D-F9A0-92D7-4130488624B7}"/>
              </a:ext>
            </a:extLst>
          </p:cNvPr>
          <p:cNvSpPr>
            <a:spLocks noGrp="1"/>
          </p:cNvSpPr>
          <p:nvPr>
            <p:ph type="title"/>
          </p:nvPr>
        </p:nvSpPr>
        <p:spPr/>
        <p:txBody>
          <a:bodyPr/>
          <a:lstStyle/>
          <a:p>
            <a:pPr algn="ctr"/>
            <a:r>
              <a:rPr lang="fi-FI" dirty="0"/>
              <a:t>Eteneminen</a:t>
            </a:r>
            <a:endParaRPr lang="fi-FI" sz="1400" dirty="0">
              <a:solidFill>
                <a:schemeClr val="tx1"/>
              </a:solidFill>
              <a:highlight>
                <a:srgbClr val="FFFF00"/>
              </a:highlight>
            </a:endParaRPr>
          </a:p>
        </p:txBody>
      </p:sp>
      <p:sp>
        <p:nvSpPr>
          <p:cNvPr id="15" name="Tekstin paikkamerkki 14">
            <a:extLst>
              <a:ext uri="{FF2B5EF4-FFF2-40B4-BE49-F238E27FC236}">
                <a16:creationId xmlns:a16="http://schemas.microsoft.com/office/drawing/2014/main" id="{53BE6E7D-EDAA-B7E3-CFC2-37CFF8A8DD76}"/>
              </a:ext>
            </a:extLst>
          </p:cNvPr>
          <p:cNvSpPr>
            <a:spLocks noGrp="1"/>
          </p:cNvSpPr>
          <p:nvPr>
            <p:ph type="body" sz="quarter" idx="12"/>
          </p:nvPr>
        </p:nvSpPr>
        <p:spPr>
          <a:xfrm>
            <a:off x="672571" y="1503963"/>
            <a:ext cx="6659560" cy="1206018"/>
          </a:xfrm>
        </p:spPr>
        <p:txBody>
          <a:bodyPr/>
          <a:lstStyle/>
          <a:p>
            <a:pPr algn="l"/>
            <a:r>
              <a:rPr lang="fi-FI" sz="1800" b="1" i="0" dirty="0">
                <a:effectLst/>
                <a:latin typeface="H5PDroidSans"/>
              </a:rPr>
              <a:t>Milloin sisäpelaaja on pesässä?</a:t>
            </a:r>
          </a:p>
          <a:p>
            <a:pPr marL="285750" indent="-285750">
              <a:buFont typeface="Arial" panose="020B0604020202020204" pitchFamily="34" charset="0"/>
              <a:buChar char="•"/>
            </a:pPr>
            <a:r>
              <a:rPr lang="fi-FI" dirty="0">
                <a:latin typeface="H5PDroidSans"/>
              </a:rPr>
              <a:t>Sisäpelaaja saapuu tai palaa takaisin pesään, kun hän koskettaa pesää. Sisäpelaaja lähtee pesästä, kun hän menettää kosketuksensa pesään.</a:t>
            </a:r>
          </a:p>
          <a:p>
            <a:pPr marL="285750" indent="-285750">
              <a:buFont typeface="Arial" panose="020B0604020202020204" pitchFamily="34" charset="0"/>
              <a:buChar char="•"/>
            </a:pPr>
            <a:r>
              <a:rPr lang="fi-FI" dirty="0">
                <a:latin typeface="H5PDroidSans"/>
              </a:rPr>
              <a:t>Mikäli sisäpelaaja pesässä ollessaan hyppää ilmaan ja koskettaa pudotessaan maahan ensimmäiseksi toista aluetta, hän on menettänyt kosketuksensa pesään irrotessaan pesästä.</a:t>
            </a:r>
          </a:p>
          <a:p>
            <a:pPr marL="285750" indent="-285750">
              <a:buFont typeface="Arial" panose="020B0604020202020204" pitchFamily="34" charset="0"/>
              <a:buChar char="•"/>
            </a:pPr>
            <a:r>
              <a:rPr lang="fi-FI" dirty="0">
                <a:latin typeface="H5PDroidSans"/>
              </a:rPr>
              <a:t>Pesä, sen vara-alue ja kotipesän suoja-alue ovat sisäpelaajalle samanarvoista aluetta.</a:t>
            </a:r>
          </a:p>
          <a:p>
            <a:pPr algn="l"/>
            <a:r>
              <a:rPr lang="fi-FI" sz="1800" b="1" i="0" dirty="0">
                <a:effectLst/>
                <a:latin typeface="H5PDroidSans"/>
              </a:rPr>
              <a:t>Milloin ulkopelaaja on pesässä?</a:t>
            </a:r>
          </a:p>
          <a:p>
            <a:pPr marL="285750" indent="-285750" algn="l">
              <a:buFont typeface="Arial" panose="020B0604020202020204" pitchFamily="34" charset="0"/>
              <a:buChar char="•"/>
            </a:pPr>
            <a:r>
              <a:rPr lang="fi-FI" b="0" i="0" dirty="0">
                <a:effectLst/>
                <a:latin typeface="H5PDroidSans"/>
              </a:rPr>
              <a:t>Ulkopelaaja on pesässä hänen koskettaessa pesää.</a:t>
            </a:r>
          </a:p>
          <a:p>
            <a:pPr marL="285750" indent="-285750" algn="l">
              <a:buFont typeface="Arial" panose="020B0604020202020204" pitchFamily="34" charset="0"/>
              <a:buChar char="•"/>
            </a:pPr>
            <a:r>
              <a:rPr lang="fi-FI" b="0" i="0" dirty="0">
                <a:effectLst/>
                <a:latin typeface="H5PDroidSans"/>
              </a:rPr>
              <a:t>Jos ulkopelaaja hyppää hän ei ole pesässä, (ollessaan ilmassa.)</a:t>
            </a:r>
          </a:p>
          <a:p>
            <a:pPr marL="285750" indent="-285750" algn="l">
              <a:buFont typeface="Arial" panose="020B0604020202020204" pitchFamily="34" charset="0"/>
              <a:buChar char="•"/>
            </a:pPr>
            <a:r>
              <a:rPr lang="fi-FI" b="0" i="0" dirty="0">
                <a:effectLst/>
                <a:latin typeface="H5PDroidSans"/>
              </a:rPr>
              <a:t>Ulkopelaajan kädessä oleva räpylä on osa ulkopelaajaa.</a:t>
            </a:r>
          </a:p>
          <a:p>
            <a:endParaRPr lang="fi-FI" dirty="0"/>
          </a:p>
        </p:txBody>
      </p:sp>
    </p:spTree>
    <p:extLst>
      <p:ext uri="{BB962C8B-B14F-4D97-AF65-F5344CB8AC3E}">
        <p14:creationId xmlns:p14="http://schemas.microsoft.com/office/powerpoint/2010/main" val="345806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henkilö, piha-, vaate, urheilu&#10;&#10;Kuvaus luotu automaattisesti">
            <a:extLst>
              <a:ext uri="{FF2B5EF4-FFF2-40B4-BE49-F238E27FC236}">
                <a16:creationId xmlns:a16="http://schemas.microsoft.com/office/drawing/2014/main" id="{19BB2EC8-4CA4-AEC2-2C36-170315A9228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373" r="20373"/>
          <a:stretch>
            <a:fillRect/>
          </a:stretch>
        </p:blipFill>
        <p:spPr/>
      </p:pic>
      <p:sp>
        <p:nvSpPr>
          <p:cNvPr id="9" name="Otsikko 8">
            <a:extLst>
              <a:ext uri="{FF2B5EF4-FFF2-40B4-BE49-F238E27FC236}">
                <a16:creationId xmlns:a16="http://schemas.microsoft.com/office/drawing/2014/main" id="{5B88C321-7A34-6BC8-F190-58C0EFBF0E52}"/>
              </a:ext>
            </a:extLst>
          </p:cNvPr>
          <p:cNvSpPr>
            <a:spLocks noGrp="1"/>
          </p:cNvSpPr>
          <p:nvPr>
            <p:ph type="title"/>
          </p:nvPr>
        </p:nvSpPr>
        <p:spPr/>
        <p:txBody>
          <a:bodyPr/>
          <a:lstStyle/>
          <a:p>
            <a:r>
              <a:rPr lang="fi-FI" dirty="0"/>
              <a:t>Milloin lyöjä muuttuu etenijäksi</a:t>
            </a:r>
          </a:p>
        </p:txBody>
      </p:sp>
      <p:sp>
        <p:nvSpPr>
          <p:cNvPr id="10" name="Tekstin paikkamerkki 9">
            <a:extLst>
              <a:ext uri="{FF2B5EF4-FFF2-40B4-BE49-F238E27FC236}">
                <a16:creationId xmlns:a16="http://schemas.microsoft.com/office/drawing/2014/main" id="{21118794-F6D6-1086-06F6-700BC0AC30F8}"/>
              </a:ext>
            </a:extLst>
          </p:cNvPr>
          <p:cNvSpPr>
            <a:spLocks noGrp="1"/>
          </p:cNvSpPr>
          <p:nvPr>
            <p:ph type="body" sz="quarter" idx="12"/>
          </p:nvPr>
        </p:nvSpPr>
        <p:spPr/>
        <p:txBody>
          <a:bodyPr/>
          <a:lstStyle/>
          <a:p>
            <a:pPr algn="l"/>
            <a:br>
              <a:rPr lang="fi-FI" b="1" i="0" dirty="0">
                <a:effectLst/>
                <a:latin typeface="H5PDroidSans"/>
              </a:rPr>
            </a:br>
            <a:endParaRPr lang="fi-FI" dirty="0"/>
          </a:p>
        </p:txBody>
      </p:sp>
      <p:sp>
        <p:nvSpPr>
          <p:cNvPr id="5" name="Dian numeron paikkamerkki 4">
            <a:extLst>
              <a:ext uri="{FF2B5EF4-FFF2-40B4-BE49-F238E27FC236}">
                <a16:creationId xmlns:a16="http://schemas.microsoft.com/office/drawing/2014/main" id="{58DB6D84-F359-C593-C873-C31473A63D75}"/>
              </a:ext>
            </a:extLst>
          </p:cNvPr>
          <p:cNvSpPr>
            <a:spLocks noGrp="1"/>
          </p:cNvSpPr>
          <p:nvPr>
            <p:ph type="sldNum" sz="quarter" idx="4"/>
          </p:nvPr>
        </p:nvSpPr>
        <p:spPr/>
        <p:txBody>
          <a:bodyPr/>
          <a:lstStyle/>
          <a:p>
            <a:fld id="{9608370A-2412-4745-B600-C478B229E67F}" type="slidenum">
              <a:rPr lang="fi-FI" smtClean="0"/>
              <a:pPr/>
              <a:t>19</a:t>
            </a:fld>
            <a:endParaRPr lang="fi-FI" dirty="0"/>
          </a:p>
        </p:txBody>
      </p:sp>
      <p:sp>
        <p:nvSpPr>
          <p:cNvPr id="11" name="Tekstin paikkamerkki 10">
            <a:extLst>
              <a:ext uri="{FF2B5EF4-FFF2-40B4-BE49-F238E27FC236}">
                <a16:creationId xmlns:a16="http://schemas.microsoft.com/office/drawing/2014/main" id="{D97938D0-886D-11FC-7C49-3F21DC50B94C}"/>
              </a:ext>
            </a:extLst>
          </p:cNvPr>
          <p:cNvSpPr>
            <a:spLocks noGrp="1"/>
          </p:cNvSpPr>
          <p:nvPr>
            <p:ph type="body" sz="quarter" idx="4294967295"/>
          </p:nvPr>
        </p:nvSpPr>
        <p:spPr>
          <a:xfrm>
            <a:off x="688565" y="1675151"/>
            <a:ext cx="4649788" cy="4511675"/>
          </a:xfrm>
        </p:spPr>
        <p:txBody>
          <a:bodyPr/>
          <a:lstStyle/>
          <a:p>
            <a:pPr marL="558900" indent="-342900">
              <a:buFont typeface="+mj-lt"/>
              <a:buAutoNum type="arabicPeriod"/>
            </a:pPr>
            <a:r>
              <a:rPr lang="fi-FI" sz="2000" dirty="0">
                <a:solidFill>
                  <a:schemeClr val="tx1"/>
                </a:solidFill>
                <a:latin typeface="H5PDroidSans"/>
              </a:rPr>
              <a:t>S</a:t>
            </a:r>
            <a:r>
              <a:rPr lang="fi-FI" sz="2000" b="0" i="0" dirty="0">
                <a:solidFill>
                  <a:schemeClr val="tx1"/>
                </a:solidFill>
                <a:effectLst/>
                <a:latin typeface="H5PDroidSans"/>
              </a:rPr>
              <a:t>aadessaan kolme oikeaa syöttöä</a:t>
            </a:r>
          </a:p>
          <a:p>
            <a:pPr marL="558900" indent="-342900">
              <a:buFont typeface="+mj-lt"/>
              <a:buAutoNum type="arabicPeriod"/>
            </a:pPr>
            <a:r>
              <a:rPr lang="fi-FI" sz="2000" dirty="0">
                <a:solidFill>
                  <a:schemeClr val="tx1"/>
                </a:solidFill>
                <a:latin typeface="H5PDroidSans"/>
              </a:rPr>
              <a:t>S</a:t>
            </a:r>
            <a:r>
              <a:rPr lang="fi-FI" sz="2000" b="0" i="0" dirty="0">
                <a:solidFill>
                  <a:schemeClr val="tx1"/>
                </a:solidFill>
                <a:effectLst/>
                <a:latin typeface="H5PDroidSans"/>
              </a:rPr>
              <a:t>aadessaan turvan ykköspesältä</a:t>
            </a:r>
          </a:p>
          <a:p>
            <a:pPr marL="558900" indent="-342900">
              <a:buFont typeface="+mj-lt"/>
              <a:buAutoNum type="arabicPeriod"/>
            </a:pPr>
            <a:r>
              <a:rPr lang="fi-FI" sz="2000" dirty="0">
                <a:solidFill>
                  <a:schemeClr val="tx1"/>
                </a:solidFill>
                <a:latin typeface="H5PDroidSans"/>
              </a:rPr>
              <a:t>O</a:t>
            </a:r>
            <a:r>
              <a:rPr lang="fi-FI" sz="2000" b="0" i="0" dirty="0">
                <a:solidFill>
                  <a:schemeClr val="tx1"/>
                </a:solidFill>
                <a:effectLst/>
                <a:latin typeface="H5PDroidSans"/>
              </a:rPr>
              <a:t>ttaessaan vastaan vapaataipaleen</a:t>
            </a:r>
          </a:p>
          <a:p>
            <a:pPr marL="558900" indent="-342900">
              <a:buFont typeface="+mj-lt"/>
              <a:buAutoNum type="arabicPeriod"/>
            </a:pPr>
            <a:r>
              <a:rPr lang="fi-FI" sz="2000" dirty="0">
                <a:solidFill>
                  <a:schemeClr val="tx1"/>
                </a:solidFill>
                <a:latin typeface="H5PDroidSans"/>
              </a:rPr>
              <a:t>O</a:t>
            </a:r>
            <a:r>
              <a:rPr lang="fi-FI" sz="2000" b="0" i="0" dirty="0">
                <a:solidFill>
                  <a:schemeClr val="tx1"/>
                </a:solidFill>
                <a:effectLst/>
                <a:latin typeface="H5PDroidSans"/>
              </a:rPr>
              <a:t>llessaan irti kotipesästä kun lyönnistä otetaan koppi</a:t>
            </a:r>
          </a:p>
          <a:p>
            <a:pPr marL="558900" indent="-342900">
              <a:buFont typeface="+mj-lt"/>
              <a:buAutoNum type="arabicPeriod"/>
            </a:pPr>
            <a:r>
              <a:rPr lang="fi-FI" sz="2000" dirty="0">
                <a:solidFill>
                  <a:schemeClr val="tx1"/>
                </a:solidFill>
                <a:latin typeface="H5PDroidSans"/>
              </a:rPr>
              <a:t>O</a:t>
            </a:r>
            <a:r>
              <a:rPr lang="fi-FI" sz="2000" b="0" i="0" dirty="0">
                <a:solidFill>
                  <a:schemeClr val="tx1"/>
                </a:solidFill>
                <a:effectLst/>
                <a:latin typeface="H5PDroidSans"/>
              </a:rPr>
              <a:t>llessaan irti kotipesästä kun pallo on kotipesässä ulkopelaajan hallussa</a:t>
            </a:r>
          </a:p>
          <a:p>
            <a:pPr marL="558900" indent="-342900">
              <a:buFont typeface="+mj-lt"/>
              <a:buAutoNum type="arabicPeriod"/>
            </a:pPr>
            <a:r>
              <a:rPr lang="fi-FI" sz="2000" dirty="0">
                <a:solidFill>
                  <a:schemeClr val="tx1"/>
                </a:solidFill>
                <a:latin typeface="H5PDroidSans"/>
              </a:rPr>
              <a:t>P</a:t>
            </a:r>
            <a:r>
              <a:rPr lang="fi-FI" sz="2000" b="0" i="0" dirty="0">
                <a:solidFill>
                  <a:schemeClr val="tx1"/>
                </a:solidFill>
                <a:effectLst/>
                <a:latin typeface="H5PDroidSans"/>
              </a:rPr>
              <a:t>alaessaan</a:t>
            </a:r>
          </a:p>
          <a:p>
            <a:pPr lvl="2"/>
            <a:r>
              <a:rPr lang="fi-FI" sz="2000" b="0" i="0" dirty="0">
                <a:solidFill>
                  <a:schemeClr val="tx1"/>
                </a:solidFill>
                <a:effectLst/>
                <a:latin typeface="H5PDroidSans"/>
              </a:rPr>
              <a:t>Lyöjän</a:t>
            </a:r>
            <a:r>
              <a:rPr lang="fi-FI" sz="1800" b="0" i="0" dirty="0">
                <a:solidFill>
                  <a:schemeClr val="tx1"/>
                </a:solidFill>
                <a:effectLst/>
                <a:latin typeface="H5PDroidSans"/>
              </a:rPr>
              <a:t> muututtua etenijäksi ei hän ole enää lyöntivuorossa</a:t>
            </a:r>
          </a:p>
          <a:p>
            <a:pPr marL="717750" lvl="2" indent="-285750"/>
            <a:endParaRPr lang="fi-FI" sz="1600" b="0" i="0" dirty="0">
              <a:solidFill>
                <a:srgbClr val="323232"/>
              </a:solidFill>
              <a:effectLst/>
              <a:latin typeface="H5PDroidSans"/>
            </a:endParaRPr>
          </a:p>
          <a:p>
            <a:pPr marL="504000" lvl="2" indent="0">
              <a:buNone/>
            </a:pPr>
            <a:endParaRPr lang="fi-FI" sz="1600" dirty="0">
              <a:solidFill>
                <a:schemeClr val="bg1"/>
              </a:solidFill>
            </a:endParaRPr>
          </a:p>
          <a:p>
            <a:endParaRPr lang="fi-FI" dirty="0"/>
          </a:p>
        </p:txBody>
      </p:sp>
    </p:spTree>
    <p:extLst>
      <p:ext uri="{BB962C8B-B14F-4D97-AF65-F5344CB8AC3E}">
        <p14:creationId xmlns:p14="http://schemas.microsoft.com/office/powerpoint/2010/main" val="3225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8276CCC2-FCDA-1B26-A235-9A31946E32DF}"/>
              </a:ext>
            </a:extLst>
          </p:cNvPr>
          <p:cNvSpPr>
            <a:spLocks noGrp="1"/>
          </p:cNvSpPr>
          <p:nvPr>
            <p:ph type="body" sz="quarter" idx="13"/>
          </p:nvPr>
        </p:nvSpPr>
        <p:spPr/>
        <p:txBody>
          <a:bodyPr/>
          <a:lstStyle/>
          <a:p>
            <a:r>
              <a:rPr lang="fi-FI" sz="1600" dirty="0"/>
              <a:t>Tuomarikortin edellytykset</a:t>
            </a:r>
          </a:p>
          <a:p>
            <a:pPr marL="216000" indent="0">
              <a:buNone/>
            </a:pPr>
            <a:r>
              <a:rPr lang="fi-FI" sz="1600" dirty="0"/>
              <a:t>Osallistu oman alueen </a:t>
            </a:r>
            <a:r>
              <a:rPr lang="fi-FI" sz="1600" dirty="0" err="1"/>
              <a:t>tuoamrikoulutukseen</a:t>
            </a:r>
            <a:endParaRPr lang="fi-FI" sz="1600" dirty="0"/>
          </a:p>
          <a:p>
            <a:pPr marL="216000" indent="0">
              <a:buNone/>
            </a:pPr>
            <a:r>
              <a:rPr lang="fi-FI" sz="1600" dirty="0"/>
              <a:t>Suorita sääntötesti</a:t>
            </a:r>
          </a:p>
          <a:p>
            <a:pPr marL="216000" indent="0">
              <a:buNone/>
            </a:pPr>
            <a:r>
              <a:rPr lang="fi-FI" sz="1600" dirty="0"/>
              <a:t>Lunasta tuomarikortti ja lisenssi</a:t>
            </a:r>
          </a:p>
          <a:p>
            <a:pPr marL="216000" indent="0">
              <a:buNone/>
            </a:pPr>
            <a:r>
              <a:rPr lang="fi-FI" sz="1600" dirty="0"/>
              <a:t>Tuomarikortin lunastuksen jälkeen on velvollisuus viheltää</a:t>
            </a:r>
          </a:p>
          <a:p>
            <a:pPr marL="216000" indent="0">
              <a:buNone/>
            </a:pPr>
            <a:endParaRPr lang="fi-FI" sz="1600" dirty="0"/>
          </a:p>
          <a:p>
            <a:r>
              <a:rPr lang="fi-FI" sz="1600" dirty="0"/>
              <a:t>Tuomarikortti tulee olla lunastettuna ennen ensimmäistä tuomittavaa ottelua</a:t>
            </a:r>
          </a:p>
          <a:p>
            <a:r>
              <a:rPr lang="fi-FI" sz="1600" dirty="0"/>
              <a:t>Tuomarikortti ja lisenssi tulee näkyviin Oma suomisport-&gt; Sporttitili osioon</a:t>
            </a:r>
          </a:p>
          <a:p>
            <a:pPr marL="216000" indent="0">
              <a:buNone/>
            </a:pPr>
            <a:r>
              <a:rPr lang="fi-FI" sz="1600" dirty="0" err="1"/>
              <a:t>Liseenssit</a:t>
            </a:r>
            <a:endParaRPr lang="fi-FI" sz="1600" dirty="0"/>
          </a:p>
          <a:p>
            <a:pPr marL="216000" indent="0">
              <a:buNone/>
            </a:pPr>
            <a:r>
              <a:rPr lang="fi-FI" sz="1600" dirty="0"/>
              <a:t>Meriitit</a:t>
            </a:r>
          </a:p>
          <a:p>
            <a:pPr marL="216000" indent="0">
              <a:buNone/>
            </a:pPr>
            <a:r>
              <a:rPr lang="fi-FI" sz="1600" dirty="0"/>
              <a:t>Suomisport applikaatio</a:t>
            </a:r>
          </a:p>
          <a:p>
            <a:endParaRPr lang="fi-FI" dirty="0"/>
          </a:p>
        </p:txBody>
      </p:sp>
      <p:sp>
        <p:nvSpPr>
          <p:cNvPr id="4" name="Otsikko 3">
            <a:extLst>
              <a:ext uri="{FF2B5EF4-FFF2-40B4-BE49-F238E27FC236}">
                <a16:creationId xmlns:a16="http://schemas.microsoft.com/office/drawing/2014/main" id="{7070C3C7-57E6-074D-E460-39E4E27661AB}"/>
              </a:ext>
            </a:extLst>
          </p:cNvPr>
          <p:cNvSpPr>
            <a:spLocks noGrp="1"/>
          </p:cNvSpPr>
          <p:nvPr>
            <p:ph type="title"/>
          </p:nvPr>
        </p:nvSpPr>
        <p:spPr/>
        <p:txBody>
          <a:bodyPr/>
          <a:lstStyle/>
          <a:p>
            <a:r>
              <a:rPr lang="fi-FI" dirty="0"/>
              <a:t>Tuomarikortti</a:t>
            </a:r>
          </a:p>
        </p:txBody>
      </p:sp>
    </p:spTree>
    <p:extLst>
      <p:ext uri="{BB962C8B-B14F-4D97-AF65-F5344CB8AC3E}">
        <p14:creationId xmlns:p14="http://schemas.microsoft.com/office/powerpoint/2010/main" val="3234109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26C486A-4AA2-900E-AEEB-0F11322D669C}"/>
              </a:ext>
            </a:extLst>
          </p:cNvPr>
          <p:cNvSpPr>
            <a:spLocks noGrp="1"/>
          </p:cNvSpPr>
          <p:nvPr>
            <p:ph type="title"/>
          </p:nvPr>
        </p:nvSpPr>
        <p:spPr/>
        <p:txBody>
          <a:bodyPr/>
          <a:lstStyle/>
          <a:p>
            <a:endParaRPr lang="fi-FI"/>
          </a:p>
        </p:txBody>
      </p:sp>
      <p:sp>
        <p:nvSpPr>
          <p:cNvPr id="7" name="Tekstin paikkamerkki 6">
            <a:extLst>
              <a:ext uri="{FF2B5EF4-FFF2-40B4-BE49-F238E27FC236}">
                <a16:creationId xmlns:a16="http://schemas.microsoft.com/office/drawing/2014/main" id="{B4290DD3-C478-0C23-4E39-D5A25D118995}"/>
              </a:ext>
            </a:extLst>
          </p:cNvPr>
          <p:cNvSpPr>
            <a:spLocks noGrp="1"/>
          </p:cNvSpPr>
          <p:nvPr>
            <p:ph type="body" sz="quarter" idx="13"/>
          </p:nvPr>
        </p:nvSpPr>
        <p:spPr/>
        <p:txBody>
          <a:bodyPr/>
          <a:lstStyle/>
          <a:p>
            <a:r>
              <a:rPr lang="fi-FI" dirty="0"/>
              <a:t>Rangaistukset</a:t>
            </a:r>
          </a:p>
        </p:txBody>
      </p:sp>
      <p:sp>
        <p:nvSpPr>
          <p:cNvPr id="5" name="Dian numeron paikkamerkki 4">
            <a:extLst>
              <a:ext uri="{FF2B5EF4-FFF2-40B4-BE49-F238E27FC236}">
                <a16:creationId xmlns:a16="http://schemas.microsoft.com/office/drawing/2014/main" id="{1A9EFDEE-39DE-A4C9-D326-FD3D44A97EF2}"/>
              </a:ext>
            </a:extLst>
          </p:cNvPr>
          <p:cNvSpPr>
            <a:spLocks noGrp="1"/>
          </p:cNvSpPr>
          <p:nvPr>
            <p:ph type="sldNum" sz="quarter" idx="4294967295"/>
          </p:nvPr>
        </p:nvSpPr>
        <p:spPr>
          <a:xfrm>
            <a:off x="11717338" y="6215063"/>
            <a:ext cx="474662" cy="365125"/>
          </a:xfrm>
          <a:prstGeom prst="rect">
            <a:avLst/>
          </a:prstGeom>
        </p:spPr>
        <p:txBody>
          <a:bodyPr/>
          <a:lstStyle/>
          <a:p>
            <a:fld id="{9608370A-2412-4745-B600-C478B229E67F}" type="slidenum">
              <a:rPr lang="fi-FI" smtClean="0"/>
              <a:pPr/>
              <a:t>20</a:t>
            </a:fld>
            <a:endParaRPr lang="fi-FI" dirty="0"/>
          </a:p>
        </p:txBody>
      </p:sp>
    </p:spTree>
    <p:extLst>
      <p:ext uri="{BB962C8B-B14F-4D97-AF65-F5344CB8AC3E}">
        <p14:creationId xmlns:p14="http://schemas.microsoft.com/office/powerpoint/2010/main" val="21677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Kuva, joka sisältää kohteen luonnos, piirros, diagrammi, viiva">
            <a:extLst>
              <a:ext uri="{FF2B5EF4-FFF2-40B4-BE49-F238E27FC236}">
                <a16:creationId xmlns:a16="http://schemas.microsoft.com/office/drawing/2014/main" id="{3C1C332A-7AE7-809E-E18D-C11FA4E03D1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556" r="5556"/>
          <a:stretch/>
        </p:blipFill>
        <p:spPr>
          <a:xfrm rot="10800000">
            <a:off x="0" y="0"/>
            <a:ext cx="6096000" cy="6858000"/>
          </a:xfrm>
        </p:spPr>
      </p:pic>
      <p:sp>
        <p:nvSpPr>
          <p:cNvPr id="8" name="Otsikko 7">
            <a:extLst>
              <a:ext uri="{FF2B5EF4-FFF2-40B4-BE49-F238E27FC236}">
                <a16:creationId xmlns:a16="http://schemas.microsoft.com/office/drawing/2014/main" id="{8E3B6ADE-F4CB-2908-04C2-468AE57BD3DB}"/>
              </a:ext>
            </a:extLst>
          </p:cNvPr>
          <p:cNvSpPr>
            <a:spLocks noGrp="1"/>
          </p:cNvSpPr>
          <p:nvPr>
            <p:ph type="title"/>
          </p:nvPr>
        </p:nvSpPr>
        <p:spPr/>
        <p:txBody>
          <a:bodyPr/>
          <a:lstStyle/>
          <a:p>
            <a:pPr algn="ctr"/>
            <a:r>
              <a:rPr lang="fi-FI" dirty="0"/>
              <a:t>Rangaistukset</a:t>
            </a:r>
          </a:p>
        </p:txBody>
      </p:sp>
      <p:sp>
        <p:nvSpPr>
          <p:cNvPr id="9" name="Tekstin paikkamerkki 8">
            <a:extLst>
              <a:ext uri="{FF2B5EF4-FFF2-40B4-BE49-F238E27FC236}">
                <a16:creationId xmlns:a16="http://schemas.microsoft.com/office/drawing/2014/main" id="{98D61FFD-A17C-61C1-227C-5D9C4DF4802C}"/>
              </a:ext>
            </a:extLst>
          </p:cNvPr>
          <p:cNvSpPr>
            <a:spLocks noGrp="1"/>
          </p:cNvSpPr>
          <p:nvPr>
            <p:ph type="body" sz="quarter" idx="12"/>
          </p:nvPr>
        </p:nvSpPr>
        <p:spPr/>
        <p:txBody>
          <a:bodyPr/>
          <a:lstStyle/>
          <a:p>
            <a:pPr algn="l">
              <a:buFont typeface="Arial" panose="020B0604020202020204" pitchFamily="34" charset="0"/>
              <a:buChar char="•"/>
            </a:pPr>
            <a:r>
              <a:rPr lang="fi-FI" sz="1800" b="0" i="0" dirty="0">
                <a:solidFill>
                  <a:srgbClr val="323232"/>
                </a:solidFill>
                <a:effectLst/>
                <a:latin typeface="H5PDroidSans"/>
              </a:rPr>
              <a:t> Tuomareiden tehtävänä on huolehtia ottelun asianmukaisesta kulusta. Tämä tarkoittaa myös rangaistuksien antamista sopimattomasta käytöksestä.</a:t>
            </a:r>
          </a:p>
          <a:p>
            <a:pPr algn="l">
              <a:buFont typeface="Arial" panose="020B0604020202020204" pitchFamily="34" charset="0"/>
              <a:buChar char="•"/>
            </a:pPr>
            <a:r>
              <a:rPr lang="fi-FI" sz="1800" b="0" i="0" dirty="0">
                <a:solidFill>
                  <a:srgbClr val="323232"/>
                </a:solidFill>
                <a:effectLst/>
                <a:latin typeface="H5PDroidSans"/>
              </a:rPr>
              <a:t> Pesäpalloon ei kuulu asiaton huutelu, eikä epäurheilijamainen käytös. Tällaiseen toimintaan tulee puuttua rohkeasti.</a:t>
            </a:r>
          </a:p>
          <a:p>
            <a:pPr algn="l">
              <a:buFont typeface="Arial" panose="020B0604020202020204" pitchFamily="34" charset="0"/>
              <a:buChar char="•"/>
            </a:pPr>
            <a:r>
              <a:rPr lang="fi-FI" sz="1800" dirty="0">
                <a:solidFill>
                  <a:srgbClr val="323232"/>
                </a:solidFill>
                <a:latin typeface="H5PDroidSans"/>
              </a:rPr>
              <a:t> Näytä korteilla, kerro rangaistuksen syy </a:t>
            </a:r>
            <a:r>
              <a:rPr lang="fi-FI" sz="1800" dirty="0">
                <a:solidFill>
                  <a:schemeClr val="bg1"/>
                </a:solidFill>
                <a:highlight>
                  <a:srgbClr val="FF0000"/>
                </a:highlight>
                <a:latin typeface="H5PDroidSans"/>
              </a:rPr>
              <a:t>tuomarialueella</a:t>
            </a:r>
          </a:p>
          <a:p>
            <a:pPr algn="l">
              <a:buFont typeface="Arial" panose="020B0604020202020204" pitchFamily="34" charset="0"/>
              <a:buChar char="•"/>
            </a:pPr>
            <a:r>
              <a:rPr lang="fi-FI" sz="1800" b="0" i="0" dirty="0">
                <a:solidFill>
                  <a:srgbClr val="323232"/>
                </a:solidFill>
                <a:effectLst/>
                <a:latin typeface="H5PDroidSans"/>
              </a:rPr>
              <a:t> Varmista rangaistuksen merkitseminen pöytäkirjaan</a:t>
            </a:r>
          </a:p>
          <a:p>
            <a:pPr algn="l">
              <a:buFont typeface="Arial" panose="020B0604020202020204" pitchFamily="34" charset="0"/>
              <a:buChar char="•"/>
            </a:pPr>
            <a:endParaRPr lang="fi-FI" sz="1800" b="0" i="0" dirty="0">
              <a:solidFill>
                <a:srgbClr val="323232"/>
              </a:solidFill>
              <a:effectLst/>
              <a:latin typeface="H5PDroidSans"/>
            </a:endParaRPr>
          </a:p>
          <a:p>
            <a:r>
              <a:rPr lang="fi-FI" sz="1800" b="1" i="0" dirty="0">
                <a:solidFill>
                  <a:srgbClr val="323232"/>
                </a:solidFill>
                <a:effectLst/>
                <a:latin typeface="H5PDroidSans"/>
              </a:rPr>
              <a:t>Mistä tuomareiden tulee rangaista?</a:t>
            </a:r>
          </a:p>
          <a:p>
            <a:endParaRPr lang="fi-FI" dirty="0"/>
          </a:p>
        </p:txBody>
      </p:sp>
      <p:sp>
        <p:nvSpPr>
          <p:cNvPr id="7" name="Dian numeron paikkamerkki 6">
            <a:extLst>
              <a:ext uri="{FF2B5EF4-FFF2-40B4-BE49-F238E27FC236}">
                <a16:creationId xmlns:a16="http://schemas.microsoft.com/office/drawing/2014/main" id="{FB5E9BB8-1874-8F9A-D79D-259DCF0D8164}"/>
              </a:ext>
            </a:extLst>
          </p:cNvPr>
          <p:cNvSpPr>
            <a:spLocks noGrp="1"/>
          </p:cNvSpPr>
          <p:nvPr>
            <p:ph type="sldNum" sz="quarter" idx="4"/>
          </p:nvPr>
        </p:nvSpPr>
        <p:spPr/>
        <p:txBody>
          <a:bodyPr/>
          <a:lstStyle/>
          <a:p>
            <a:fld id="{9608370A-2412-4745-B600-C478B229E67F}" type="slidenum">
              <a:rPr lang="fi-FI" smtClean="0"/>
              <a:pPr/>
              <a:t>21</a:t>
            </a:fld>
            <a:endParaRPr lang="fi-FI" dirty="0"/>
          </a:p>
        </p:txBody>
      </p:sp>
      <p:sp>
        <p:nvSpPr>
          <p:cNvPr id="2" name="Tasakylkinen kolmio 1">
            <a:extLst>
              <a:ext uri="{FF2B5EF4-FFF2-40B4-BE49-F238E27FC236}">
                <a16:creationId xmlns:a16="http://schemas.microsoft.com/office/drawing/2014/main" id="{61012656-DE9E-F9CA-D201-479160E1DFF9}"/>
              </a:ext>
            </a:extLst>
          </p:cNvPr>
          <p:cNvSpPr/>
          <p:nvPr/>
        </p:nvSpPr>
        <p:spPr>
          <a:xfrm rot="21187494">
            <a:off x="1592967" y="3926111"/>
            <a:ext cx="159014" cy="70391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asakylkinen kolmio 2">
            <a:extLst>
              <a:ext uri="{FF2B5EF4-FFF2-40B4-BE49-F238E27FC236}">
                <a16:creationId xmlns:a16="http://schemas.microsoft.com/office/drawing/2014/main" id="{F5D80083-FA9A-56F5-A2D7-399D237142C7}"/>
              </a:ext>
            </a:extLst>
          </p:cNvPr>
          <p:cNvSpPr/>
          <p:nvPr/>
        </p:nvSpPr>
        <p:spPr>
          <a:xfrm rot="20171175">
            <a:off x="1605187" y="3836992"/>
            <a:ext cx="308496" cy="68460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Suorakulmio 5">
            <a:extLst>
              <a:ext uri="{FF2B5EF4-FFF2-40B4-BE49-F238E27FC236}">
                <a16:creationId xmlns:a16="http://schemas.microsoft.com/office/drawing/2014/main" id="{192D19A6-2210-B4D0-C73B-ED165959FA71}"/>
              </a:ext>
            </a:extLst>
          </p:cNvPr>
          <p:cNvSpPr/>
          <p:nvPr/>
        </p:nvSpPr>
        <p:spPr>
          <a:xfrm rot="19521022">
            <a:off x="1725233" y="4398265"/>
            <a:ext cx="413450" cy="4774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50589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C55A7CF1-FFC0-38BF-30CD-7D7B83B4B9F9}"/>
              </a:ext>
            </a:extLst>
          </p:cNvPr>
          <p:cNvSpPr>
            <a:spLocks noGrp="1"/>
          </p:cNvSpPr>
          <p:nvPr>
            <p:ph type="sldNum" sz="quarter" idx="4"/>
          </p:nvPr>
        </p:nvSpPr>
        <p:spPr/>
        <p:txBody>
          <a:bodyPr/>
          <a:lstStyle/>
          <a:p>
            <a:fld id="{9608370A-2412-4745-B600-C478B229E67F}" type="slidenum">
              <a:rPr lang="fi-FI" smtClean="0"/>
              <a:pPr/>
              <a:t>22</a:t>
            </a:fld>
            <a:endParaRPr lang="fi-FI" dirty="0"/>
          </a:p>
        </p:txBody>
      </p:sp>
      <p:sp>
        <p:nvSpPr>
          <p:cNvPr id="6" name="Otsikko 5">
            <a:extLst>
              <a:ext uri="{FF2B5EF4-FFF2-40B4-BE49-F238E27FC236}">
                <a16:creationId xmlns:a16="http://schemas.microsoft.com/office/drawing/2014/main" id="{B941DC2A-DDC3-3874-9D08-90CCCE1DAAC4}"/>
              </a:ext>
            </a:extLst>
          </p:cNvPr>
          <p:cNvSpPr>
            <a:spLocks noGrp="1"/>
          </p:cNvSpPr>
          <p:nvPr>
            <p:ph type="title"/>
          </p:nvPr>
        </p:nvSpPr>
        <p:spPr/>
        <p:txBody>
          <a:bodyPr/>
          <a:lstStyle/>
          <a:p>
            <a:pPr algn="ctr"/>
            <a:r>
              <a:rPr lang="fi-FI" dirty="0"/>
              <a:t>Rangaistukset</a:t>
            </a:r>
          </a:p>
        </p:txBody>
      </p:sp>
      <p:sp>
        <p:nvSpPr>
          <p:cNvPr id="7" name="Tekstin paikkamerkki 6">
            <a:extLst>
              <a:ext uri="{FF2B5EF4-FFF2-40B4-BE49-F238E27FC236}">
                <a16:creationId xmlns:a16="http://schemas.microsoft.com/office/drawing/2014/main" id="{0B49B938-8E96-EAB5-B115-A3AE805DA838}"/>
              </a:ext>
            </a:extLst>
          </p:cNvPr>
          <p:cNvSpPr>
            <a:spLocks noGrp="1"/>
          </p:cNvSpPr>
          <p:nvPr>
            <p:ph type="body" sz="quarter" idx="12"/>
          </p:nvPr>
        </p:nvSpPr>
        <p:spPr>
          <a:xfrm>
            <a:off x="6110070" y="1309944"/>
            <a:ext cx="4972284" cy="1326620"/>
          </a:xfrm>
        </p:spPr>
        <p:txBody>
          <a:bodyPr/>
          <a:lstStyle/>
          <a:p>
            <a:pPr algn="l"/>
            <a:r>
              <a:rPr lang="fi-FI" sz="2000" b="1" i="0" dirty="0">
                <a:effectLst/>
                <a:latin typeface="H5PDroidSans"/>
              </a:rPr>
              <a:t>Huomautus tuomitaan yleensä esimerkiksi</a:t>
            </a:r>
          </a:p>
          <a:p>
            <a:pPr marL="342900" indent="-342900">
              <a:buFont typeface="Arial" panose="020B0604020202020204" pitchFamily="34" charset="0"/>
              <a:buChar char="•"/>
            </a:pPr>
            <a:r>
              <a:rPr lang="fi-FI" b="0" i="0" dirty="0">
                <a:effectLst/>
                <a:latin typeface="H5PDroidSans"/>
              </a:rPr>
              <a:t>Lievästä estämisestä</a:t>
            </a:r>
          </a:p>
          <a:p>
            <a:pPr marL="285750" indent="-285750">
              <a:buFont typeface="Arial" panose="020B0604020202020204" pitchFamily="34" charset="0"/>
              <a:buChar char="•"/>
            </a:pPr>
            <a:r>
              <a:rPr lang="fi-FI" b="0" i="0" dirty="0">
                <a:effectLst/>
                <a:latin typeface="H5PDroidSans"/>
              </a:rPr>
              <a:t> Lievästä suunsoitosta</a:t>
            </a:r>
            <a:endParaRPr lang="fi-FI" sz="1400" dirty="0">
              <a:latin typeface="H5PDroidSans"/>
            </a:endParaRPr>
          </a:p>
          <a:p>
            <a:pPr algn="l"/>
            <a:r>
              <a:rPr lang="fi-FI" sz="2000" b="1" i="0" dirty="0">
                <a:effectLst/>
                <a:latin typeface="H5PDroidSans"/>
              </a:rPr>
              <a:t>Varoitus tuomitaan yleensä esimerkiksi</a:t>
            </a:r>
          </a:p>
          <a:p>
            <a:pPr marL="285750" indent="-285750" algn="l">
              <a:buFont typeface="Arial" panose="020B0604020202020204" pitchFamily="34" charset="0"/>
              <a:buChar char="•"/>
            </a:pPr>
            <a:r>
              <a:rPr lang="fi-FI" b="0" i="0" dirty="0">
                <a:effectLst/>
                <a:latin typeface="H5PDroidSans"/>
              </a:rPr>
              <a:t>Äänekkäästä asiattomasta kielenkäytöstä</a:t>
            </a:r>
          </a:p>
          <a:p>
            <a:pPr marL="285750" indent="-285750" algn="l">
              <a:buFont typeface="Arial" panose="020B0604020202020204" pitchFamily="34" charset="0"/>
              <a:buChar char="•"/>
            </a:pPr>
            <a:r>
              <a:rPr lang="fi-FI" b="0" i="0" dirty="0">
                <a:effectLst/>
                <a:latin typeface="H5PDroidSans"/>
              </a:rPr>
              <a:t>Selvästä epäurheilijamaisuudesta</a:t>
            </a:r>
          </a:p>
          <a:p>
            <a:pPr marL="285750" indent="-285750" algn="l">
              <a:buFont typeface="Arial" panose="020B0604020202020204" pitchFamily="34" charset="0"/>
              <a:buChar char="•"/>
            </a:pPr>
            <a:r>
              <a:rPr lang="fi-FI" b="0" i="0" dirty="0">
                <a:effectLst/>
                <a:latin typeface="H5PDroidSans"/>
              </a:rPr>
              <a:t>Rikkomuksesta, josta henkilöä on jo aiemmin huomautettu</a:t>
            </a:r>
          </a:p>
          <a:p>
            <a:pPr algn="l"/>
            <a:r>
              <a:rPr lang="fi-FI" sz="2000" b="1" dirty="0">
                <a:latin typeface="H5PDroidSans"/>
              </a:rPr>
              <a:t>Varoitukset</a:t>
            </a:r>
          </a:p>
          <a:p>
            <a:pPr marL="285750" indent="-285750" algn="l">
              <a:buFont typeface="Arial" panose="020B0604020202020204" pitchFamily="34" charset="0"/>
              <a:buChar char="•"/>
            </a:pPr>
            <a:r>
              <a:rPr lang="fi-FI" dirty="0">
                <a:latin typeface="H5PDroidSans"/>
              </a:rPr>
              <a:t>1p keltainen = 1 sormi</a:t>
            </a:r>
          </a:p>
          <a:p>
            <a:pPr marL="342900" indent="-342900" algn="l">
              <a:buFont typeface="Arial" panose="020B0604020202020204" pitchFamily="34" charset="0"/>
              <a:buChar char="•"/>
            </a:pPr>
            <a:r>
              <a:rPr lang="fi-FI" dirty="0">
                <a:latin typeface="H5PDroidSans"/>
              </a:rPr>
              <a:t>1p punainen = 1 sormi</a:t>
            </a:r>
          </a:p>
          <a:p>
            <a:pPr marL="342900" indent="-342900" algn="l">
              <a:buFont typeface="Arial" panose="020B0604020202020204" pitchFamily="34" charset="0"/>
              <a:buChar char="•"/>
            </a:pPr>
            <a:r>
              <a:rPr lang="fi-FI" dirty="0">
                <a:latin typeface="H5PDroidSans"/>
              </a:rPr>
              <a:t>2p </a:t>
            </a:r>
            <a:r>
              <a:rPr lang="fi-FI" dirty="0" err="1">
                <a:latin typeface="H5PDroidSans"/>
              </a:rPr>
              <a:t>kelt.pun</a:t>
            </a:r>
            <a:r>
              <a:rPr lang="fi-FI" dirty="0">
                <a:latin typeface="H5PDroidSans"/>
              </a:rPr>
              <a:t>. = 2 sormea</a:t>
            </a:r>
          </a:p>
          <a:p>
            <a:pPr marL="342900" indent="-342900" algn="l">
              <a:buFont typeface="Arial" panose="020B0604020202020204" pitchFamily="34" charset="0"/>
              <a:buChar char="•"/>
            </a:pPr>
            <a:endParaRPr lang="fi-FI" sz="2000" b="1" dirty="0">
              <a:solidFill>
                <a:schemeClr val="tx1"/>
              </a:solidFill>
              <a:latin typeface="H5PDroidSans"/>
            </a:endParaRPr>
          </a:p>
          <a:p>
            <a:pPr algn="l"/>
            <a:endParaRPr lang="fi-FI" sz="2000" b="0" i="0" dirty="0">
              <a:solidFill>
                <a:schemeClr val="tx1"/>
              </a:solidFill>
              <a:effectLst/>
              <a:latin typeface="H5PDroidSans"/>
            </a:endParaRPr>
          </a:p>
          <a:p>
            <a:pPr algn="l"/>
            <a:endParaRPr lang="fi-FI" sz="1800" b="0" i="0" dirty="0">
              <a:solidFill>
                <a:srgbClr val="323232"/>
              </a:solidFill>
              <a:effectLst/>
              <a:latin typeface="H5PDroidSans"/>
            </a:endParaRPr>
          </a:p>
          <a:p>
            <a:endParaRPr lang="fi-FI" dirty="0"/>
          </a:p>
          <a:p>
            <a:endParaRPr lang="fi-FI" dirty="0"/>
          </a:p>
        </p:txBody>
      </p:sp>
      <p:pic>
        <p:nvPicPr>
          <p:cNvPr id="10" name="Kuvan paikkamerkki 9" descr="Kuva, joka sisältää kohteen teksti, clipart-kuva, käyntikortti&#10;&#10;Kuvaus luotu automaattisesti">
            <a:extLst>
              <a:ext uri="{FF2B5EF4-FFF2-40B4-BE49-F238E27FC236}">
                <a16:creationId xmlns:a16="http://schemas.microsoft.com/office/drawing/2014/main" id="{E8049D5E-59C1-2087-3E2E-D81B2C0A743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07" b="407"/>
          <a:stretch/>
        </p:blipFill>
        <p:spPr/>
      </p:pic>
    </p:spTree>
    <p:extLst>
      <p:ext uri="{BB962C8B-B14F-4D97-AF65-F5344CB8AC3E}">
        <p14:creationId xmlns:p14="http://schemas.microsoft.com/office/powerpoint/2010/main" val="11510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n numeron paikkamerkki 6">
            <a:extLst>
              <a:ext uri="{FF2B5EF4-FFF2-40B4-BE49-F238E27FC236}">
                <a16:creationId xmlns:a16="http://schemas.microsoft.com/office/drawing/2014/main" id="{525CB2B9-AE5E-7ED0-F526-55670D118897}"/>
              </a:ext>
            </a:extLst>
          </p:cNvPr>
          <p:cNvSpPr>
            <a:spLocks noGrp="1"/>
          </p:cNvSpPr>
          <p:nvPr>
            <p:ph type="sldNum" sz="quarter" idx="4"/>
          </p:nvPr>
        </p:nvSpPr>
        <p:spPr/>
        <p:txBody>
          <a:bodyPr/>
          <a:lstStyle/>
          <a:p>
            <a:fld id="{9608370A-2412-4745-B600-C478B229E67F}" type="slidenum">
              <a:rPr lang="fi-FI" smtClean="0"/>
              <a:pPr/>
              <a:t>23</a:t>
            </a:fld>
            <a:endParaRPr lang="fi-FI" dirty="0"/>
          </a:p>
        </p:txBody>
      </p:sp>
      <p:sp>
        <p:nvSpPr>
          <p:cNvPr id="5" name="Otsikko 4">
            <a:extLst>
              <a:ext uri="{FF2B5EF4-FFF2-40B4-BE49-F238E27FC236}">
                <a16:creationId xmlns:a16="http://schemas.microsoft.com/office/drawing/2014/main" id="{8088881B-571B-0257-E8D8-0B75E7692D4F}"/>
              </a:ext>
            </a:extLst>
          </p:cNvPr>
          <p:cNvSpPr>
            <a:spLocks noGrp="1"/>
          </p:cNvSpPr>
          <p:nvPr>
            <p:ph type="title"/>
          </p:nvPr>
        </p:nvSpPr>
        <p:spPr>
          <a:xfrm>
            <a:off x="6110070" y="802968"/>
            <a:ext cx="4972286" cy="1206018"/>
          </a:xfrm>
        </p:spPr>
        <p:txBody>
          <a:bodyPr/>
          <a:lstStyle/>
          <a:p>
            <a:r>
              <a:rPr lang="fi-FI" dirty="0"/>
              <a:t>Ottelussa annettu varoitus</a:t>
            </a:r>
            <a:br>
              <a:rPr lang="fi-FI" dirty="0"/>
            </a:br>
            <a:endParaRPr lang="fi-FI" dirty="0">
              <a:highlight>
                <a:srgbClr val="FFFF00"/>
              </a:highlight>
            </a:endParaRPr>
          </a:p>
        </p:txBody>
      </p:sp>
      <p:sp>
        <p:nvSpPr>
          <p:cNvPr id="6" name="Tekstin paikkamerkki 5">
            <a:extLst>
              <a:ext uri="{FF2B5EF4-FFF2-40B4-BE49-F238E27FC236}">
                <a16:creationId xmlns:a16="http://schemas.microsoft.com/office/drawing/2014/main" id="{49C63C28-6454-6889-0780-C4CC6C60594A}"/>
              </a:ext>
            </a:extLst>
          </p:cNvPr>
          <p:cNvSpPr>
            <a:spLocks noGrp="1"/>
          </p:cNvSpPr>
          <p:nvPr>
            <p:ph type="body" sz="quarter" idx="12"/>
          </p:nvPr>
        </p:nvSpPr>
        <p:spPr>
          <a:xfrm>
            <a:off x="6110070" y="1714595"/>
            <a:ext cx="4972284" cy="4061053"/>
          </a:xfrm>
        </p:spPr>
        <p:txBody>
          <a:bodyPr/>
          <a:lstStyle/>
          <a:p>
            <a:pPr algn="l">
              <a:buFont typeface="Arial" panose="020B0604020202020204" pitchFamily="34" charset="0"/>
              <a:buChar char="•"/>
            </a:pPr>
            <a:r>
              <a:rPr lang="fi-FI" sz="2800" b="0" i="0" dirty="0">
                <a:effectLst/>
                <a:latin typeface="H5PDroidSans"/>
              </a:rPr>
              <a:t> </a:t>
            </a:r>
            <a:r>
              <a:rPr lang="fi-FI" sz="2000" b="0" i="0" dirty="0">
                <a:effectLst/>
                <a:latin typeface="H5PDroidSans"/>
              </a:rPr>
              <a:t>Muista käydä pelin jälkeen kirjurin luona varmistamassa seuraavat asiat</a:t>
            </a:r>
            <a:endParaRPr lang="fi-FI" b="0" i="0" dirty="0">
              <a:effectLst/>
              <a:latin typeface="H5PDroidSans"/>
            </a:endParaRPr>
          </a:p>
          <a:p>
            <a:pPr lvl="1"/>
            <a:r>
              <a:rPr lang="fi-FI" sz="1800" b="0" i="0" dirty="0">
                <a:solidFill>
                  <a:schemeClr val="bg1"/>
                </a:solidFill>
                <a:effectLst/>
                <a:latin typeface="H5PDroidSans"/>
              </a:rPr>
              <a:t>Varoituksen syy</a:t>
            </a:r>
          </a:p>
          <a:p>
            <a:pPr lvl="1"/>
            <a:r>
              <a:rPr lang="fi-FI" sz="1800" dirty="0">
                <a:solidFill>
                  <a:schemeClr val="bg1"/>
                </a:solidFill>
                <a:latin typeface="H5PDroidSans"/>
              </a:rPr>
              <a:t>Kuka sen sai</a:t>
            </a:r>
          </a:p>
          <a:p>
            <a:pPr lvl="1"/>
            <a:r>
              <a:rPr lang="fi-FI" sz="1800" b="0" i="0" dirty="0">
                <a:solidFill>
                  <a:schemeClr val="bg1"/>
                </a:solidFill>
                <a:effectLst/>
                <a:latin typeface="H5PDroidSans"/>
              </a:rPr>
              <a:t>Missä kohtaa ottelua se tuli</a:t>
            </a:r>
          </a:p>
          <a:p>
            <a:pPr lvl="1"/>
            <a:endParaRPr lang="fi-FI" sz="1800" b="0" i="0" dirty="0">
              <a:solidFill>
                <a:schemeClr val="tx1"/>
              </a:solidFill>
              <a:effectLst/>
              <a:latin typeface="H5PDroidSans"/>
            </a:endParaRPr>
          </a:p>
          <a:p>
            <a:endParaRPr lang="fi-FI" dirty="0"/>
          </a:p>
        </p:txBody>
      </p:sp>
      <p:pic>
        <p:nvPicPr>
          <p:cNvPr id="10" name="Kuvan paikkamerkki 9" descr="Kuva, joka sisältää kohteen teksti, käyntikortti&#10;&#10;Kuvaus luotu automaattisesti">
            <a:extLst>
              <a:ext uri="{FF2B5EF4-FFF2-40B4-BE49-F238E27FC236}">
                <a16:creationId xmlns:a16="http://schemas.microsoft.com/office/drawing/2014/main" id="{3526340C-C28F-FC4A-95A5-3C29F53AADB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839" b="4839"/>
          <a:stretch/>
        </p:blipFill>
        <p:spPr/>
      </p:pic>
    </p:spTree>
    <p:extLst>
      <p:ext uri="{BB962C8B-B14F-4D97-AF65-F5344CB8AC3E}">
        <p14:creationId xmlns:p14="http://schemas.microsoft.com/office/powerpoint/2010/main" val="388402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D3A5A-ACEF-EF4F-2887-66FA41842680}"/>
            </a:ext>
          </a:extLst>
        </p:cNvPr>
        <p:cNvGrpSpPr/>
        <p:nvPr/>
      </p:nvGrpSpPr>
      <p:grpSpPr>
        <a:xfrm>
          <a:off x="0" y="0"/>
          <a:ext cx="0" cy="0"/>
          <a:chOff x="0" y="0"/>
          <a:chExt cx="0" cy="0"/>
        </a:xfrm>
      </p:grpSpPr>
      <p:sp>
        <p:nvSpPr>
          <p:cNvPr id="3" name="Otsikko 2">
            <a:extLst>
              <a:ext uri="{FF2B5EF4-FFF2-40B4-BE49-F238E27FC236}">
                <a16:creationId xmlns:a16="http://schemas.microsoft.com/office/drawing/2014/main" id="{825F16F6-195C-FABD-0827-F1D236C4A830}"/>
              </a:ext>
            </a:extLst>
          </p:cNvPr>
          <p:cNvSpPr>
            <a:spLocks noGrp="1"/>
          </p:cNvSpPr>
          <p:nvPr>
            <p:ph type="title"/>
          </p:nvPr>
        </p:nvSpPr>
        <p:spPr/>
        <p:txBody>
          <a:bodyPr/>
          <a:lstStyle/>
          <a:p>
            <a:endParaRPr lang="fi-FI"/>
          </a:p>
        </p:txBody>
      </p:sp>
      <p:sp>
        <p:nvSpPr>
          <p:cNvPr id="7" name="Tekstin paikkamerkki 6">
            <a:extLst>
              <a:ext uri="{FF2B5EF4-FFF2-40B4-BE49-F238E27FC236}">
                <a16:creationId xmlns:a16="http://schemas.microsoft.com/office/drawing/2014/main" id="{195819FD-E165-6840-529B-108E7485501A}"/>
              </a:ext>
            </a:extLst>
          </p:cNvPr>
          <p:cNvSpPr>
            <a:spLocks noGrp="1"/>
          </p:cNvSpPr>
          <p:nvPr>
            <p:ph type="body" sz="quarter" idx="13"/>
          </p:nvPr>
        </p:nvSpPr>
        <p:spPr/>
        <p:txBody>
          <a:bodyPr/>
          <a:lstStyle/>
          <a:p>
            <a:r>
              <a:rPr lang="fi-FI" dirty="0"/>
              <a:t>Muita asioita</a:t>
            </a:r>
          </a:p>
        </p:txBody>
      </p:sp>
      <p:sp>
        <p:nvSpPr>
          <p:cNvPr id="5" name="Dian numeron paikkamerkki 4">
            <a:extLst>
              <a:ext uri="{FF2B5EF4-FFF2-40B4-BE49-F238E27FC236}">
                <a16:creationId xmlns:a16="http://schemas.microsoft.com/office/drawing/2014/main" id="{22E84929-329B-A85B-EC59-FCE1379C5839}"/>
              </a:ext>
            </a:extLst>
          </p:cNvPr>
          <p:cNvSpPr>
            <a:spLocks noGrp="1"/>
          </p:cNvSpPr>
          <p:nvPr>
            <p:ph type="sldNum" sz="quarter" idx="4294967295"/>
          </p:nvPr>
        </p:nvSpPr>
        <p:spPr>
          <a:xfrm>
            <a:off x="11717338" y="6215063"/>
            <a:ext cx="474662" cy="365125"/>
          </a:xfrm>
          <a:prstGeom prst="rect">
            <a:avLst/>
          </a:prstGeom>
        </p:spPr>
        <p:txBody>
          <a:bodyPr/>
          <a:lstStyle/>
          <a:p>
            <a:fld id="{9608370A-2412-4745-B600-C478B229E67F}" type="slidenum">
              <a:rPr lang="fi-FI" smtClean="0"/>
              <a:pPr/>
              <a:t>24</a:t>
            </a:fld>
            <a:endParaRPr lang="fi-FI" dirty="0"/>
          </a:p>
        </p:txBody>
      </p:sp>
    </p:spTree>
    <p:extLst>
      <p:ext uri="{BB962C8B-B14F-4D97-AF65-F5344CB8AC3E}">
        <p14:creationId xmlns:p14="http://schemas.microsoft.com/office/powerpoint/2010/main" val="122812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in paikkamerkki 8">
            <a:extLst>
              <a:ext uri="{FF2B5EF4-FFF2-40B4-BE49-F238E27FC236}">
                <a16:creationId xmlns:a16="http://schemas.microsoft.com/office/drawing/2014/main" id="{067B462D-433B-1617-7EEB-CEC659E41DC9}"/>
              </a:ext>
            </a:extLst>
          </p:cNvPr>
          <p:cNvSpPr>
            <a:spLocks noGrp="1"/>
          </p:cNvSpPr>
          <p:nvPr>
            <p:ph type="body" sz="quarter" idx="13"/>
          </p:nvPr>
        </p:nvSpPr>
        <p:spPr>
          <a:xfrm>
            <a:off x="672571" y="1391585"/>
            <a:ext cx="8081960" cy="3834908"/>
          </a:xfrm>
        </p:spPr>
        <p:txBody>
          <a:bodyPr/>
          <a:lstStyle/>
          <a:p>
            <a:pPr algn="l"/>
            <a:r>
              <a:rPr lang="fi-FI" b="0" i="0" dirty="0">
                <a:solidFill>
                  <a:schemeClr val="tx1"/>
                </a:solidFill>
                <a:effectLst/>
                <a:latin typeface="+mn-lt"/>
              </a:rPr>
              <a:t>Normaalit pelisäännöt ovat voimassa naperopesissäännöillä pelattavissa otteluissa pienin poikkeuksin.</a:t>
            </a:r>
          </a:p>
          <a:p>
            <a:pPr algn="l">
              <a:buFont typeface="Arial" panose="020B0604020202020204" pitchFamily="34" charset="0"/>
              <a:buChar char="•"/>
            </a:pPr>
            <a:r>
              <a:rPr lang="fi-FI" sz="1400" b="0" i="0" dirty="0">
                <a:solidFill>
                  <a:schemeClr val="tx1"/>
                </a:solidFill>
                <a:effectLst/>
                <a:latin typeface="+mn-lt"/>
              </a:rPr>
              <a:t> Joukkueen muodostaa 7-12 pelaajaa ja mahdolliset vaihtopelaajat. Joukkueen jokaisen pelaajan tulee osallistua peliin lyöntijärjestysnumerolla 1-9 yhden jakson ajan.</a:t>
            </a:r>
          </a:p>
          <a:p>
            <a:pPr algn="l">
              <a:buFont typeface="Arial" panose="020B0604020202020204" pitchFamily="34" charset="0"/>
              <a:buChar char="•"/>
            </a:pPr>
            <a:r>
              <a:rPr lang="fi-FI" sz="1400" dirty="0">
                <a:solidFill>
                  <a:schemeClr val="tx1"/>
                </a:solidFill>
                <a:latin typeface="+mn-lt"/>
              </a:rPr>
              <a:t> Samassa sisävuorossa aktiiviseen pelitoimintaan osallistuvat maksimissaan 12 pelaajaa joukkueesta. Joukkueen koostumusta voi muuttaa kesken ottelun, jos pelaajia on enemmän kuin 12. Pöytäkirjaan voi merkitä enintään 12 pelaajaa kerralla.</a:t>
            </a:r>
            <a:endParaRPr lang="fi-FI" sz="1400" b="0" i="0" dirty="0">
              <a:solidFill>
                <a:schemeClr val="tx1"/>
              </a:solidFill>
              <a:effectLst/>
              <a:latin typeface="+mn-lt"/>
            </a:endParaRPr>
          </a:p>
          <a:p>
            <a:pPr algn="l">
              <a:buFont typeface="Arial" panose="020B0604020202020204" pitchFamily="34" charset="0"/>
              <a:buChar char="•"/>
            </a:pPr>
            <a:r>
              <a:rPr lang="fi-FI" sz="1400" b="0" i="0" dirty="0">
                <a:solidFill>
                  <a:schemeClr val="tx1"/>
                </a:solidFill>
                <a:effectLst/>
                <a:latin typeface="+mn-lt"/>
              </a:rPr>
              <a:t> Lyöntijärjestys arvotaan pelituomarin valvonnassa.</a:t>
            </a:r>
          </a:p>
          <a:p>
            <a:pPr algn="l">
              <a:buFont typeface="Arial" panose="020B0604020202020204" pitchFamily="34" charset="0"/>
              <a:buChar char="•"/>
            </a:pPr>
            <a:r>
              <a:rPr lang="fi-FI" sz="1400" b="0" i="0" dirty="0">
                <a:solidFill>
                  <a:schemeClr val="tx1"/>
                </a:solidFill>
                <a:effectLst/>
                <a:latin typeface="+mn-lt"/>
              </a:rPr>
              <a:t> Pelinjohtajat eivät saa huutaa vääriä.</a:t>
            </a:r>
          </a:p>
          <a:p>
            <a:pPr algn="l">
              <a:buFont typeface="Arial" panose="020B0604020202020204" pitchFamily="34" charset="0"/>
              <a:buChar char="•"/>
            </a:pPr>
            <a:r>
              <a:rPr lang="fi-FI" sz="1400" b="0" i="0" dirty="0">
                <a:solidFill>
                  <a:schemeClr val="tx1"/>
                </a:solidFill>
                <a:effectLst/>
                <a:latin typeface="+mn-lt"/>
              </a:rPr>
              <a:t> Vuoronvaihto tapahtuu kun kaikki pelaajat ovat käyneet lyömässä ja kolme pelaajaa on palanut, tai kun kaikki lyöntivuoroiset pelaajat ovat olleet kaksi kertaa lyömässä. Jokerit voivat lyödä vain kerran sisävuorossa.</a:t>
            </a:r>
          </a:p>
          <a:p>
            <a:pPr algn="l">
              <a:buFont typeface="Arial" panose="020B0604020202020204" pitchFamily="34" charset="0"/>
              <a:buChar char="•"/>
            </a:pPr>
            <a:r>
              <a:rPr lang="fi-FI" sz="1400" b="0" i="0" dirty="0">
                <a:solidFill>
                  <a:schemeClr val="tx1"/>
                </a:solidFill>
                <a:effectLst/>
                <a:latin typeface="+mn-lt"/>
              </a:rPr>
              <a:t> Mikäli toisessa joukkueessa on vähemmän pelaajia, saa tämä joukkue käyttää yhtä monta lyöntivuoroa kierroksella kuin toisella joukkueella on mahdollisuus käyttää.</a:t>
            </a:r>
          </a:p>
          <a:p>
            <a:pPr algn="l">
              <a:buFont typeface="Arial" panose="020B0604020202020204" pitchFamily="34" charset="0"/>
              <a:buChar char="•"/>
            </a:pPr>
            <a:r>
              <a:rPr lang="fi-FI" sz="1400" b="0" i="0" dirty="0">
                <a:solidFill>
                  <a:schemeClr val="tx1"/>
                </a:solidFill>
                <a:effectLst/>
                <a:latin typeface="+mn-lt"/>
              </a:rPr>
              <a:t> Etenijät saavat edetä pallon irrotessa lukkarilta ensimmäiseen syöttöön lyöntivuoroiselle lyöjälle, riippumatta syötön laadusta.</a:t>
            </a:r>
          </a:p>
          <a:p>
            <a:pPr algn="l">
              <a:buFont typeface="Arial" panose="020B0604020202020204" pitchFamily="34" charset="0"/>
              <a:buChar char="•"/>
            </a:pPr>
            <a:r>
              <a:rPr lang="fi-FI" sz="1400" b="0" i="0" dirty="0">
                <a:solidFill>
                  <a:schemeClr val="tx1"/>
                </a:solidFill>
                <a:effectLst/>
                <a:latin typeface="+mn-lt"/>
              </a:rPr>
              <a:t> Ajolähdössä on vaihtopakko, ja kolmannen lyönnin jälkeen pelaajat menettävät automaattisesti pesäturvansa.</a:t>
            </a:r>
          </a:p>
          <a:p>
            <a:pPr algn="l">
              <a:buFont typeface="Arial" panose="020B0604020202020204" pitchFamily="34" charset="0"/>
              <a:buChar char="•"/>
            </a:pPr>
            <a:endParaRPr lang="fi-FI" sz="1400" b="0" i="0" dirty="0">
              <a:solidFill>
                <a:srgbClr val="323232"/>
              </a:solidFill>
              <a:effectLst/>
              <a:latin typeface="H5PDroidSans"/>
            </a:endParaRPr>
          </a:p>
          <a:p>
            <a:endParaRPr lang="fi-FI" dirty="0"/>
          </a:p>
        </p:txBody>
      </p:sp>
      <p:sp>
        <p:nvSpPr>
          <p:cNvPr id="7" name="Dian numeron paikkamerkki 6">
            <a:extLst>
              <a:ext uri="{FF2B5EF4-FFF2-40B4-BE49-F238E27FC236}">
                <a16:creationId xmlns:a16="http://schemas.microsoft.com/office/drawing/2014/main" id="{56FB9C61-E7E2-67B0-69CA-468BB00941FE}"/>
              </a:ext>
            </a:extLst>
          </p:cNvPr>
          <p:cNvSpPr>
            <a:spLocks noGrp="1"/>
          </p:cNvSpPr>
          <p:nvPr>
            <p:ph type="sldNum" sz="quarter" idx="4"/>
          </p:nvPr>
        </p:nvSpPr>
        <p:spPr/>
        <p:txBody>
          <a:bodyPr/>
          <a:lstStyle/>
          <a:p>
            <a:fld id="{9608370A-2412-4745-B600-C478B229E67F}" type="slidenum">
              <a:rPr lang="fi-FI" smtClean="0"/>
              <a:pPr/>
              <a:t>25</a:t>
            </a:fld>
            <a:endParaRPr lang="fi-FI" dirty="0"/>
          </a:p>
        </p:txBody>
      </p:sp>
      <p:sp>
        <p:nvSpPr>
          <p:cNvPr id="8" name="Otsikko 7">
            <a:extLst>
              <a:ext uri="{FF2B5EF4-FFF2-40B4-BE49-F238E27FC236}">
                <a16:creationId xmlns:a16="http://schemas.microsoft.com/office/drawing/2014/main" id="{B7531BAD-88BD-3A30-C040-373D57EC3FD0}"/>
              </a:ext>
            </a:extLst>
          </p:cNvPr>
          <p:cNvSpPr>
            <a:spLocks noGrp="1"/>
          </p:cNvSpPr>
          <p:nvPr>
            <p:ph type="title"/>
          </p:nvPr>
        </p:nvSpPr>
        <p:spPr/>
        <p:txBody>
          <a:bodyPr/>
          <a:lstStyle/>
          <a:p>
            <a:r>
              <a:rPr lang="fi-FI" dirty="0"/>
              <a:t>Naperosäännöt</a:t>
            </a:r>
          </a:p>
        </p:txBody>
      </p:sp>
    </p:spTree>
    <p:extLst>
      <p:ext uri="{BB962C8B-B14F-4D97-AF65-F5344CB8AC3E}">
        <p14:creationId xmlns:p14="http://schemas.microsoft.com/office/powerpoint/2010/main" val="238687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45F85A15-37E5-D190-8BD9-A7E12C881946}"/>
              </a:ext>
            </a:extLst>
          </p:cNvPr>
          <p:cNvSpPr>
            <a:spLocks noGrp="1"/>
          </p:cNvSpPr>
          <p:nvPr>
            <p:ph type="body" sz="quarter" idx="13"/>
          </p:nvPr>
        </p:nvSpPr>
        <p:spPr/>
        <p:txBody>
          <a:bodyPr/>
          <a:lstStyle/>
          <a:p>
            <a:pPr marL="342900" indent="-342900">
              <a:buFont typeface="Arial" panose="020B0604020202020204" pitchFamily="34" charset="0"/>
              <a:buChar char="•"/>
            </a:pPr>
            <a:r>
              <a:rPr lang="fi-FI" sz="1600" dirty="0">
                <a:latin typeface="+mn-lt"/>
              </a:rPr>
              <a:t>Kentän vanhin esitellään alkupuhuttelussa molemmille joukkueille ja tuomaristolle. </a:t>
            </a:r>
          </a:p>
          <a:p>
            <a:pPr marL="342900" indent="-342900">
              <a:buFont typeface="Arial" panose="020B0604020202020204" pitchFamily="34" charset="0"/>
              <a:buChar char="•"/>
            </a:pPr>
            <a:r>
              <a:rPr lang="fi-FI" sz="1600" dirty="0">
                <a:latin typeface="+mn-lt"/>
              </a:rPr>
              <a:t>Kentän vanhimmalla on oikeus ja velvollisuus puuttua epäasialliseen ja häiritsevään käytökseen ottelutapahtumassa. </a:t>
            </a:r>
          </a:p>
          <a:p>
            <a:pPr marL="342900" indent="-342900">
              <a:buFont typeface="Arial" panose="020B0604020202020204" pitchFamily="34" charset="0"/>
              <a:buChar char="•"/>
            </a:pPr>
            <a:r>
              <a:rPr lang="fi-FI" sz="1600" dirty="0">
                <a:latin typeface="+mn-lt"/>
              </a:rPr>
              <a:t>Kentän vanhin on nuoren tuomarin tukena, mikäli aikuiset käyttäytyvät epäasiallisesti. Kentän vanhimman tehtävän tarkoituksena on taata joukkueille, toimihenkilöille ja tuomaristolle työrauha.</a:t>
            </a:r>
          </a:p>
          <a:p>
            <a:pPr marL="342900" indent="-342900">
              <a:buFont typeface="Arial" panose="020B0604020202020204" pitchFamily="34" charset="0"/>
              <a:buChar char="•"/>
            </a:pPr>
            <a:r>
              <a:rPr lang="fi-FI" sz="1600" dirty="0">
                <a:latin typeface="+mn-lt"/>
              </a:rPr>
              <a:t>Kentän vanhimmalla ei kuitenkaan ole oikeutta puuttua tuomariston tai toimihenkilöiden ottelua koskevaan toimintaan.</a:t>
            </a:r>
          </a:p>
          <a:p>
            <a:pPr marL="342900" indent="-342900">
              <a:buFont typeface="Arial" panose="020B0604020202020204" pitchFamily="34" charset="0"/>
              <a:buChar char="•"/>
            </a:pPr>
            <a:r>
              <a:rPr lang="fi-FI" sz="1600" dirty="0">
                <a:latin typeface="+mn-lt"/>
              </a:rPr>
              <a:t>Kaikissa tilanteissa, joissa kentän vanhin on joutunut puuttumaan tapahtumiin ottelun aikana, tulee hänen toimittaa lyhytmuotoinen raportti tapahtumista aluevastaavalle. Näissä tilanteissa myös joukkueiden puheoikeuden käyttäjillä on oikeus toimittaa raportti aluevastaavalle.</a:t>
            </a:r>
          </a:p>
        </p:txBody>
      </p:sp>
      <p:sp>
        <p:nvSpPr>
          <p:cNvPr id="4" name="Dian numeron paikkamerkki 3">
            <a:extLst>
              <a:ext uri="{FF2B5EF4-FFF2-40B4-BE49-F238E27FC236}">
                <a16:creationId xmlns:a16="http://schemas.microsoft.com/office/drawing/2014/main" id="{07599C14-1EE9-D9AE-CCBD-D64F27DA499A}"/>
              </a:ext>
            </a:extLst>
          </p:cNvPr>
          <p:cNvSpPr>
            <a:spLocks noGrp="1"/>
          </p:cNvSpPr>
          <p:nvPr>
            <p:ph type="sldNum" sz="quarter" idx="4"/>
          </p:nvPr>
        </p:nvSpPr>
        <p:spPr/>
        <p:txBody>
          <a:bodyPr/>
          <a:lstStyle/>
          <a:p>
            <a:fld id="{9608370A-2412-4745-B600-C478B229E67F}" type="slidenum">
              <a:rPr lang="fi-FI" smtClean="0"/>
              <a:pPr/>
              <a:t>26</a:t>
            </a:fld>
            <a:endParaRPr lang="fi-FI" dirty="0"/>
          </a:p>
        </p:txBody>
      </p:sp>
      <p:sp>
        <p:nvSpPr>
          <p:cNvPr id="5" name="Otsikko 4">
            <a:extLst>
              <a:ext uri="{FF2B5EF4-FFF2-40B4-BE49-F238E27FC236}">
                <a16:creationId xmlns:a16="http://schemas.microsoft.com/office/drawing/2014/main" id="{BE6C52F2-D3DD-8B07-85E4-14474322FAC0}"/>
              </a:ext>
            </a:extLst>
          </p:cNvPr>
          <p:cNvSpPr>
            <a:spLocks noGrp="1"/>
          </p:cNvSpPr>
          <p:nvPr>
            <p:ph type="title"/>
          </p:nvPr>
        </p:nvSpPr>
        <p:spPr/>
        <p:txBody>
          <a:bodyPr/>
          <a:lstStyle/>
          <a:p>
            <a:r>
              <a:rPr lang="fi-FI" dirty="0"/>
              <a:t>Kentän vanhin</a:t>
            </a:r>
          </a:p>
        </p:txBody>
      </p:sp>
    </p:spTree>
    <p:extLst>
      <p:ext uri="{BB962C8B-B14F-4D97-AF65-F5344CB8AC3E}">
        <p14:creationId xmlns:p14="http://schemas.microsoft.com/office/powerpoint/2010/main" val="151911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Kuva, joka sisältää kohteen symboli, logo, clipart, tunnus&#10;&#10;Kuvaus luotu automaattisesti">
            <a:extLst>
              <a:ext uri="{FF2B5EF4-FFF2-40B4-BE49-F238E27FC236}">
                <a16:creationId xmlns:a16="http://schemas.microsoft.com/office/drawing/2014/main" id="{D6450DEC-D6B9-BAEC-55E2-463EDF4AE63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556" r="5556"/>
          <a:stretch>
            <a:fillRect/>
          </a:stretch>
        </p:blipFill>
        <p:spPr>
          <a:xfrm>
            <a:off x="5676513" y="32407"/>
            <a:ext cx="2962171" cy="3332442"/>
          </a:xfrm>
        </p:spPr>
      </p:pic>
      <p:sp>
        <p:nvSpPr>
          <p:cNvPr id="8" name="Otsikko 7">
            <a:extLst>
              <a:ext uri="{FF2B5EF4-FFF2-40B4-BE49-F238E27FC236}">
                <a16:creationId xmlns:a16="http://schemas.microsoft.com/office/drawing/2014/main" id="{6EC52792-DD7C-C23E-85D0-E7D5C25DBF4F}"/>
              </a:ext>
            </a:extLst>
          </p:cNvPr>
          <p:cNvSpPr>
            <a:spLocks noGrp="1"/>
          </p:cNvSpPr>
          <p:nvPr>
            <p:ph type="title"/>
          </p:nvPr>
        </p:nvSpPr>
        <p:spPr/>
        <p:txBody>
          <a:bodyPr/>
          <a:lstStyle/>
          <a:p>
            <a:pPr algn="ctr"/>
            <a:r>
              <a:rPr lang="fi-FI" sz="3600" dirty="0"/>
              <a:t>Valtakunnalliset leirit tuomareille 2025</a:t>
            </a:r>
          </a:p>
        </p:txBody>
      </p:sp>
      <p:sp>
        <p:nvSpPr>
          <p:cNvPr id="10" name="Tekstin paikkamerkki 9">
            <a:extLst>
              <a:ext uri="{FF2B5EF4-FFF2-40B4-BE49-F238E27FC236}">
                <a16:creationId xmlns:a16="http://schemas.microsoft.com/office/drawing/2014/main" id="{6F5EC438-09BB-A321-C7F8-ED3C8A220ED4}"/>
              </a:ext>
            </a:extLst>
          </p:cNvPr>
          <p:cNvSpPr>
            <a:spLocks noGrp="1"/>
          </p:cNvSpPr>
          <p:nvPr>
            <p:ph type="body" sz="quarter" idx="12"/>
          </p:nvPr>
        </p:nvSpPr>
        <p:spPr>
          <a:xfrm>
            <a:off x="708016" y="1761942"/>
            <a:ext cx="4649395" cy="3780442"/>
          </a:xfrm>
        </p:spPr>
        <p:txBody>
          <a:bodyPr/>
          <a:lstStyle/>
          <a:p>
            <a:pPr marL="285750" indent="-285750">
              <a:buFont typeface="Arial" panose="020B0604020202020204" pitchFamily="34" charset="0"/>
              <a:buChar char="•"/>
            </a:pPr>
            <a:r>
              <a:rPr lang="fi-FI" sz="1600" dirty="0">
                <a:solidFill>
                  <a:schemeClr val="tx1"/>
                </a:solidFill>
                <a:latin typeface="Metropolis"/>
              </a:rPr>
              <a:t>Naperoleiri: Ylivieska, 14.-18.7.2025 (F-G-ikäiset)</a:t>
            </a:r>
          </a:p>
          <a:p>
            <a:pPr marL="285750" indent="-285750">
              <a:buFont typeface="Arial" panose="020B0604020202020204" pitchFamily="34" charset="0"/>
              <a:buChar char="•"/>
            </a:pPr>
            <a:r>
              <a:rPr lang="fi-FI" sz="1600" dirty="0">
                <a:solidFill>
                  <a:schemeClr val="tx1"/>
                </a:solidFill>
                <a:latin typeface="Metropolis"/>
              </a:rPr>
              <a:t>Tenavaleiri: Tampere, 7.-12.7.2025 (E-ikäiset)</a:t>
            </a:r>
          </a:p>
          <a:p>
            <a:pPr marL="285750" indent="-285750">
              <a:buFont typeface="Arial" panose="020B0604020202020204" pitchFamily="34" charset="0"/>
              <a:buChar char="•"/>
            </a:pPr>
            <a:r>
              <a:rPr lang="fi-FI" sz="1600" dirty="0">
                <a:solidFill>
                  <a:schemeClr val="tx1"/>
                </a:solidFill>
                <a:latin typeface="Metropolis"/>
              </a:rPr>
              <a:t>Suurleiri: Koskenkorva, 29.6.-4.7.2025 (D-ikäiset)</a:t>
            </a:r>
          </a:p>
          <a:p>
            <a:pPr marL="285750" indent="-285750">
              <a:buFont typeface="Arial" panose="020B0604020202020204" pitchFamily="34" charset="0"/>
              <a:buChar char="•"/>
            </a:pPr>
            <a:r>
              <a:rPr lang="fi-FI" sz="1600" dirty="0">
                <a:solidFill>
                  <a:schemeClr val="tx1"/>
                </a:solidFill>
                <a:latin typeface="Metropolis"/>
              </a:rPr>
              <a:t>Nuorisoleiri: Jyväskylä, 21.-26.7.2025 (C-ikäiset)</a:t>
            </a:r>
          </a:p>
          <a:p>
            <a:endParaRPr lang="fi-FI" dirty="0"/>
          </a:p>
        </p:txBody>
      </p:sp>
      <p:sp>
        <p:nvSpPr>
          <p:cNvPr id="7" name="Dian numeron paikkamerkki 6">
            <a:extLst>
              <a:ext uri="{FF2B5EF4-FFF2-40B4-BE49-F238E27FC236}">
                <a16:creationId xmlns:a16="http://schemas.microsoft.com/office/drawing/2014/main" id="{ACF7EBF9-92B6-3880-2DFF-4779835F7765}"/>
              </a:ext>
            </a:extLst>
          </p:cNvPr>
          <p:cNvSpPr>
            <a:spLocks noGrp="1"/>
          </p:cNvSpPr>
          <p:nvPr>
            <p:ph type="sldNum" sz="quarter" idx="4"/>
          </p:nvPr>
        </p:nvSpPr>
        <p:spPr/>
        <p:txBody>
          <a:bodyPr/>
          <a:lstStyle/>
          <a:p>
            <a:fld id="{9608370A-2412-4745-B600-C478B229E67F}" type="slidenum">
              <a:rPr lang="fi-FI" smtClean="0"/>
              <a:pPr/>
              <a:t>27</a:t>
            </a:fld>
            <a:endParaRPr lang="fi-FI" dirty="0"/>
          </a:p>
        </p:txBody>
      </p:sp>
      <p:pic>
        <p:nvPicPr>
          <p:cNvPr id="6" name="Kuva 5" descr="Kuva, joka sisältää kohteen logo, symboli, clipart, Grafiikka&#10;&#10;Kuvaus luotu automaattisesti">
            <a:extLst>
              <a:ext uri="{FF2B5EF4-FFF2-40B4-BE49-F238E27FC236}">
                <a16:creationId xmlns:a16="http://schemas.microsoft.com/office/drawing/2014/main" id="{3422680B-A9FF-2D04-26CC-D75FEC342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8684" y="115070"/>
            <a:ext cx="3223984" cy="3135402"/>
          </a:xfrm>
          <a:prstGeom prst="rect">
            <a:avLst/>
          </a:prstGeom>
        </p:spPr>
      </p:pic>
      <p:pic>
        <p:nvPicPr>
          <p:cNvPr id="11" name="Kuva 10" descr="Kuva, joka sisältää kohteen symboli, logo, tunnus, clipart&#10;&#10;Kuvaus luotu automaattisesti">
            <a:extLst>
              <a:ext uri="{FF2B5EF4-FFF2-40B4-BE49-F238E27FC236}">
                <a16:creationId xmlns:a16="http://schemas.microsoft.com/office/drawing/2014/main" id="{7E60C49D-0340-1CC0-0C71-7F0E9F745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6513" y="3272062"/>
            <a:ext cx="3265177" cy="3265177"/>
          </a:xfrm>
          <a:prstGeom prst="rect">
            <a:avLst/>
          </a:prstGeom>
        </p:spPr>
      </p:pic>
      <p:pic>
        <p:nvPicPr>
          <p:cNvPr id="13" name="Kuva 12" descr="Kuva, joka sisältää kohteen symboli, logo, clipart, Grafiikka&#10;&#10;Kuvaus luotu automaattisesti">
            <a:extLst>
              <a:ext uri="{FF2B5EF4-FFF2-40B4-BE49-F238E27FC236}">
                <a16:creationId xmlns:a16="http://schemas.microsoft.com/office/drawing/2014/main" id="{4284CD8D-B569-49AA-19FE-FA0C04A397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2450" y="3187689"/>
            <a:ext cx="3349550" cy="3349550"/>
          </a:xfrm>
          <a:prstGeom prst="rect">
            <a:avLst/>
          </a:prstGeom>
        </p:spPr>
      </p:pic>
    </p:spTree>
    <p:extLst>
      <p:ext uri="{BB962C8B-B14F-4D97-AF65-F5344CB8AC3E}">
        <p14:creationId xmlns:p14="http://schemas.microsoft.com/office/powerpoint/2010/main" val="326368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F764CA88-95BD-E1EC-DAE6-3B82633AD217}"/>
              </a:ext>
            </a:extLst>
          </p:cNvPr>
          <p:cNvSpPr>
            <a:spLocks noGrp="1"/>
          </p:cNvSpPr>
          <p:nvPr>
            <p:ph type="sldNum" sz="quarter" idx="4"/>
          </p:nvPr>
        </p:nvSpPr>
        <p:spPr/>
        <p:txBody>
          <a:bodyPr/>
          <a:lstStyle/>
          <a:p>
            <a:fld id="{9608370A-2412-4745-B600-C478B229E67F}" type="slidenum">
              <a:rPr lang="fi-FI" smtClean="0"/>
              <a:pPr/>
              <a:t>28</a:t>
            </a:fld>
            <a:endParaRPr lang="fi-FI" dirty="0"/>
          </a:p>
        </p:txBody>
      </p:sp>
      <p:sp>
        <p:nvSpPr>
          <p:cNvPr id="4" name="Otsikko 3">
            <a:extLst>
              <a:ext uri="{FF2B5EF4-FFF2-40B4-BE49-F238E27FC236}">
                <a16:creationId xmlns:a16="http://schemas.microsoft.com/office/drawing/2014/main" id="{B76E2B0F-A5E5-7EDD-A7D3-02133F7AD3F3}"/>
              </a:ext>
            </a:extLst>
          </p:cNvPr>
          <p:cNvSpPr>
            <a:spLocks noGrp="1"/>
          </p:cNvSpPr>
          <p:nvPr>
            <p:ph type="title"/>
          </p:nvPr>
        </p:nvSpPr>
        <p:spPr/>
        <p:txBody>
          <a:bodyPr/>
          <a:lstStyle/>
          <a:p>
            <a:pPr algn="ctr"/>
            <a:r>
              <a:rPr lang="fi-FI" dirty="0"/>
              <a:t>Alueleirit 2025</a:t>
            </a:r>
          </a:p>
        </p:txBody>
      </p:sp>
      <p:sp>
        <p:nvSpPr>
          <p:cNvPr id="2" name="Tekstin paikkamerkki 1">
            <a:extLst>
              <a:ext uri="{FF2B5EF4-FFF2-40B4-BE49-F238E27FC236}">
                <a16:creationId xmlns:a16="http://schemas.microsoft.com/office/drawing/2014/main" id="{341C1137-CAAB-E1A7-5ECE-89661B8148D2}"/>
              </a:ext>
            </a:extLst>
          </p:cNvPr>
          <p:cNvSpPr>
            <a:spLocks noGrp="1"/>
          </p:cNvSpPr>
          <p:nvPr>
            <p:ph type="body" sz="quarter" idx="12"/>
          </p:nvPr>
        </p:nvSpPr>
        <p:spPr>
          <a:xfrm>
            <a:off x="6783928" y="1849542"/>
            <a:ext cx="4455223" cy="1206018"/>
          </a:xfrm>
        </p:spPr>
        <p:txBody>
          <a:bodyPr/>
          <a:lstStyle/>
          <a:p>
            <a:pPr marL="285750" indent="-285750" algn="l" fontAlgn="base">
              <a:buFont typeface="Arial" panose="020B0604020202020204" pitchFamily="34" charset="0"/>
              <a:buChar char="•"/>
            </a:pPr>
            <a:r>
              <a:rPr lang="fi-FI" sz="1800" dirty="0">
                <a:latin typeface="+mn-lt"/>
              </a:rPr>
              <a:t>F-G-ikäisten leiri: Kannus 13.-15.6.2025</a:t>
            </a:r>
          </a:p>
          <a:p>
            <a:pPr marL="285750" indent="-285750" algn="l" fontAlgn="base">
              <a:buFont typeface="Arial" panose="020B0604020202020204" pitchFamily="34" charset="0"/>
              <a:buChar char="•"/>
            </a:pPr>
            <a:r>
              <a:rPr lang="fi-FI" sz="1800" dirty="0">
                <a:latin typeface="+mn-lt"/>
              </a:rPr>
              <a:t>D-E-ikäisten leiri: Sotkamo/Kajaani 6.-8.6.2025</a:t>
            </a:r>
          </a:p>
          <a:p>
            <a:pPr marL="285750" indent="-285750" algn="l" fontAlgn="base">
              <a:buFont typeface="Arial" panose="020B0604020202020204" pitchFamily="34" charset="0"/>
              <a:buChar char="•"/>
            </a:pPr>
            <a:r>
              <a:rPr lang="fi-FI" sz="1800" dirty="0">
                <a:latin typeface="+mn-lt"/>
              </a:rPr>
              <a:t>D-G-ikäisten Kunnari-leiri: Joensuu 13.-15.6.2025</a:t>
            </a:r>
          </a:p>
          <a:p>
            <a:pPr marL="285750" indent="-285750" algn="l" fontAlgn="base">
              <a:buFont typeface="Arial" panose="020B0604020202020204" pitchFamily="34" charset="0"/>
              <a:buChar char="•"/>
            </a:pPr>
            <a:r>
              <a:rPr lang="fi-FI" sz="1800" dirty="0">
                <a:latin typeface="+mn-lt"/>
              </a:rPr>
              <a:t>D-G-ikäisten leiri: Espoo 13.-15.6.2025</a:t>
            </a:r>
          </a:p>
          <a:p>
            <a:pPr marL="285750" indent="-285750" algn="l" fontAlgn="base">
              <a:buFont typeface="Arial" panose="020B0604020202020204" pitchFamily="34" charset="0"/>
              <a:buChar char="•"/>
            </a:pPr>
            <a:r>
              <a:rPr lang="fi-FI" sz="1800" dirty="0">
                <a:latin typeface="+mn-lt"/>
              </a:rPr>
              <a:t>D-E-ikäisten Etenee-leiri: Kankaanpää 6.-8.6.2025</a:t>
            </a:r>
          </a:p>
          <a:p>
            <a:pPr marL="285750" indent="-285750" algn="l" fontAlgn="base">
              <a:buFont typeface="Arial" panose="020B0604020202020204" pitchFamily="34" charset="0"/>
              <a:buChar char="•"/>
            </a:pPr>
            <a:r>
              <a:rPr lang="fi-FI" sz="1800" dirty="0">
                <a:latin typeface="+mn-lt"/>
              </a:rPr>
              <a:t>F-G- ikäisten Etenee-leiri: Ulvila 13.-15.6.2025</a:t>
            </a:r>
          </a:p>
        </p:txBody>
      </p:sp>
    </p:spTree>
    <p:extLst>
      <p:ext uri="{BB962C8B-B14F-4D97-AF65-F5344CB8AC3E}">
        <p14:creationId xmlns:p14="http://schemas.microsoft.com/office/powerpoint/2010/main" val="302620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A2BD9A4-A340-9B41-84A8-8EDF3E05CF55}"/>
              </a:ext>
            </a:extLst>
          </p:cNvPr>
          <p:cNvSpPr>
            <a:spLocks noGrp="1"/>
          </p:cNvSpPr>
          <p:nvPr>
            <p:ph type="title"/>
          </p:nvPr>
        </p:nvSpPr>
        <p:spPr/>
        <p:txBody>
          <a:bodyPr/>
          <a:lstStyle/>
          <a:p>
            <a:r>
              <a:rPr lang="fi-FI" dirty="0"/>
              <a:t>Tuomareiden näytöt, vihellykset tms. </a:t>
            </a:r>
          </a:p>
        </p:txBody>
      </p:sp>
      <p:sp>
        <p:nvSpPr>
          <p:cNvPr id="3" name="Tekstin paikkamerkki 2">
            <a:extLst>
              <a:ext uri="{FF2B5EF4-FFF2-40B4-BE49-F238E27FC236}">
                <a16:creationId xmlns:a16="http://schemas.microsoft.com/office/drawing/2014/main" id="{63661BFE-DE54-7B8E-D3E0-CEEFD376037C}"/>
              </a:ext>
            </a:extLst>
          </p:cNvPr>
          <p:cNvSpPr>
            <a:spLocks noGrp="1"/>
          </p:cNvSpPr>
          <p:nvPr>
            <p:ph type="body" sz="quarter" idx="13"/>
          </p:nvPr>
        </p:nvSpPr>
        <p:spPr/>
        <p:txBody>
          <a:bodyPr/>
          <a:lstStyle/>
          <a:p>
            <a:r>
              <a:rPr lang="fi-FI" dirty="0"/>
              <a:t>Demo osuus</a:t>
            </a:r>
          </a:p>
        </p:txBody>
      </p:sp>
      <p:sp>
        <p:nvSpPr>
          <p:cNvPr id="4" name="Dian numeron paikkamerkki 3">
            <a:extLst>
              <a:ext uri="{FF2B5EF4-FFF2-40B4-BE49-F238E27FC236}">
                <a16:creationId xmlns:a16="http://schemas.microsoft.com/office/drawing/2014/main" id="{990A6A79-C1D8-0E9B-90B9-327AB55BC7C0}"/>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29</a:t>
            </a:fld>
            <a:endParaRPr lang="fi-FI" dirty="0"/>
          </a:p>
        </p:txBody>
      </p:sp>
    </p:spTree>
    <p:extLst>
      <p:ext uri="{BB962C8B-B14F-4D97-AF65-F5344CB8AC3E}">
        <p14:creationId xmlns:p14="http://schemas.microsoft.com/office/powerpoint/2010/main" val="279866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004A55-FA49-1683-9416-BDE6D5145CE7}"/>
              </a:ext>
            </a:extLst>
          </p:cNvPr>
          <p:cNvSpPr>
            <a:spLocks noGrp="1"/>
          </p:cNvSpPr>
          <p:nvPr>
            <p:ph type="title"/>
          </p:nvPr>
        </p:nvSpPr>
        <p:spPr/>
        <p:txBody>
          <a:bodyPr/>
          <a:lstStyle/>
          <a:p>
            <a:pPr algn="ctr"/>
            <a:r>
              <a:rPr lang="fi-FI" dirty="0"/>
              <a:t>Turvallinen toimintaympäristö</a:t>
            </a:r>
          </a:p>
        </p:txBody>
      </p:sp>
      <p:sp>
        <p:nvSpPr>
          <p:cNvPr id="3" name="Dian numeron paikkamerkki 2">
            <a:extLst>
              <a:ext uri="{FF2B5EF4-FFF2-40B4-BE49-F238E27FC236}">
                <a16:creationId xmlns:a16="http://schemas.microsoft.com/office/drawing/2014/main" id="{B668B1F9-82A8-223E-D49E-923F2B5C1C63}"/>
              </a:ext>
            </a:extLst>
          </p:cNvPr>
          <p:cNvSpPr>
            <a:spLocks noGrp="1"/>
          </p:cNvSpPr>
          <p:nvPr>
            <p:ph type="sldNum" sz="quarter" idx="4"/>
          </p:nvPr>
        </p:nvSpPr>
        <p:spPr/>
        <p:txBody>
          <a:bodyPr/>
          <a:lstStyle/>
          <a:p>
            <a:fld id="{9608370A-2412-4745-B600-C478B229E67F}" type="slidenum">
              <a:rPr lang="fi-FI" smtClean="0"/>
              <a:pPr/>
              <a:t>3</a:t>
            </a:fld>
            <a:endParaRPr lang="fi-FI" dirty="0"/>
          </a:p>
        </p:txBody>
      </p:sp>
      <p:sp>
        <p:nvSpPr>
          <p:cNvPr id="4" name="Tekstin paikkamerkki 3">
            <a:extLst>
              <a:ext uri="{FF2B5EF4-FFF2-40B4-BE49-F238E27FC236}">
                <a16:creationId xmlns:a16="http://schemas.microsoft.com/office/drawing/2014/main" id="{E29C4431-EBB8-BB73-A476-CCB88FF7C99B}"/>
              </a:ext>
            </a:extLst>
          </p:cNvPr>
          <p:cNvSpPr>
            <a:spLocks noGrp="1"/>
          </p:cNvSpPr>
          <p:nvPr>
            <p:ph type="body" sz="quarter" idx="12"/>
          </p:nvPr>
        </p:nvSpPr>
        <p:spPr>
          <a:xfrm>
            <a:off x="708016" y="1725346"/>
            <a:ext cx="10675724" cy="3667748"/>
          </a:xfrm>
        </p:spPr>
        <p:txBody>
          <a:bodyPr/>
          <a:lstStyle/>
          <a:p>
            <a:r>
              <a:rPr lang="fi-FI" sz="1800" dirty="0">
                <a:solidFill>
                  <a:schemeClr val="tx1"/>
                </a:solidFill>
                <a:latin typeface="+mn-lt"/>
              </a:rPr>
              <a:t>Kaikki pesäpallotoiminta tapahtuu turvallisessa tilassa</a:t>
            </a:r>
          </a:p>
          <a:p>
            <a:r>
              <a:rPr lang="fi-FI" sz="1800" dirty="0">
                <a:solidFill>
                  <a:schemeClr val="tx1"/>
                </a:solidFill>
                <a:latin typeface="+mn-lt"/>
              </a:rPr>
              <a:t>Me kaikki toimimme turvallisen toimintaympäristön rakentajina ja kunnioitamme toisiamme</a:t>
            </a:r>
          </a:p>
          <a:p>
            <a:r>
              <a:rPr lang="fi-FI" sz="1800" dirty="0">
                <a:solidFill>
                  <a:schemeClr val="tx1"/>
                </a:solidFill>
                <a:latin typeface="+mn-lt"/>
              </a:rPr>
              <a:t>Jos koet tai havaitset epäsopivaa käyttäytymistä, kerro siitä matalalla kynnyksellä eteenpäin</a:t>
            </a:r>
          </a:p>
          <a:p>
            <a:r>
              <a:rPr lang="fi-FI" sz="1800" dirty="0">
                <a:solidFill>
                  <a:schemeClr val="tx1"/>
                </a:solidFill>
                <a:latin typeface="+mn-lt"/>
              </a:rPr>
              <a:t>Häirintä ei ole missään tilanteessa ok, sanatkin voivat satuttaa</a:t>
            </a:r>
          </a:p>
          <a:p>
            <a:r>
              <a:rPr lang="fi-FI" sz="1800" dirty="0">
                <a:solidFill>
                  <a:schemeClr val="tx1"/>
                </a:solidFill>
                <a:latin typeface="+mn-lt"/>
              </a:rPr>
              <a:t>Meillä kaikilla on oikeus olla mukana pesäpallotoiminnassa ja nauttia pesäpallosta</a:t>
            </a:r>
          </a:p>
          <a:p>
            <a:r>
              <a:rPr lang="fi-FI" sz="1800" dirty="0">
                <a:solidFill>
                  <a:schemeClr val="tx1"/>
                </a:solidFill>
                <a:latin typeface="+mn-lt"/>
              </a:rPr>
              <a:t>Kansallispelimme pesäpallo kuuluu kaikille!</a:t>
            </a:r>
          </a:p>
          <a:p>
            <a:endParaRPr lang="fi-FI" sz="1800" dirty="0">
              <a:solidFill>
                <a:schemeClr val="tx1"/>
              </a:solidFill>
              <a:latin typeface="+mn-lt"/>
            </a:endParaRPr>
          </a:p>
          <a:p>
            <a:r>
              <a:rPr lang="fi-FI" sz="1800" dirty="0">
                <a:solidFill>
                  <a:schemeClr val="tx1"/>
                </a:solidFill>
                <a:latin typeface="+mn-lt"/>
              </a:rPr>
              <a:t>Lisätietoa: </a:t>
            </a:r>
            <a:r>
              <a:rPr lang="fi-FI" sz="1800" b="1" dirty="0">
                <a:solidFill>
                  <a:schemeClr val="tx1"/>
                </a:solidFill>
                <a:latin typeface="+mn-lt"/>
                <a:hlinkClick r:id="rId2">
                  <a:extLst>
                    <a:ext uri="{A12FA001-AC4F-418D-AE19-62706E023703}">
                      <ahyp:hlinkClr xmlns:ahyp="http://schemas.microsoft.com/office/drawing/2018/hyperlinkcolor" val="tx"/>
                    </a:ext>
                  </a:extLst>
                </a:hlinkClick>
              </a:rPr>
              <a:t>www.pesis.fi/vastuullisuus</a:t>
            </a:r>
            <a:endParaRPr lang="fi-FI" sz="1800" b="1" dirty="0">
              <a:solidFill>
                <a:schemeClr val="tx1"/>
              </a:solidFill>
              <a:latin typeface="+mn-lt"/>
            </a:endParaRPr>
          </a:p>
        </p:txBody>
      </p:sp>
    </p:spTree>
    <p:extLst>
      <p:ext uri="{BB962C8B-B14F-4D97-AF65-F5344CB8AC3E}">
        <p14:creationId xmlns:p14="http://schemas.microsoft.com/office/powerpoint/2010/main" val="190204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FF2F0734-76B8-97D6-C1A2-4C0E0B4ABB5A}"/>
              </a:ext>
            </a:extLst>
          </p:cNvPr>
          <p:cNvSpPr>
            <a:spLocks noGrp="1"/>
          </p:cNvSpPr>
          <p:nvPr>
            <p:ph type="body" sz="quarter" idx="13"/>
          </p:nvPr>
        </p:nvSpPr>
        <p:spPr>
          <a:xfrm>
            <a:off x="672573" y="1747185"/>
            <a:ext cx="6837499" cy="3834908"/>
          </a:xfrm>
        </p:spPr>
        <p:txBody>
          <a:bodyPr vert="horz" lIns="91440" tIns="45720" rIns="91440" bIns="45720" rtlCol="0">
            <a:normAutofit/>
          </a:bodyPr>
          <a:lstStyle/>
          <a:p>
            <a:pPr marL="285750" indent="-228600">
              <a:buFont typeface="Arial" panose="020B0604020202020204" pitchFamily="34" charset="0"/>
              <a:buChar char="•"/>
            </a:pPr>
            <a:r>
              <a:rPr lang="en-US" sz="2000" dirty="0">
                <a:latin typeface="+mn-lt"/>
                <a:ea typeface="+mn-ea"/>
                <a:cs typeface="+mn-cs"/>
              </a:rPr>
              <a:t>Ota </a:t>
            </a:r>
            <a:r>
              <a:rPr lang="en-US" sz="2000" dirty="0" err="1">
                <a:latin typeface="+mn-lt"/>
                <a:ea typeface="+mn-ea"/>
                <a:cs typeface="+mn-cs"/>
              </a:rPr>
              <a:t>puhelimen</a:t>
            </a:r>
            <a:r>
              <a:rPr lang="en-US" sz="2000" dirty="0">
                <a:latin typeface="+mn-lt"/>
                <a:ea typeface="+mn-ea"/>
                <a:cs typeface="+mn-cs"/>
              </a:rPr>
              <a:t> </a:t>
            </a:r>
            <a:r>
              <a:rPr lang="en-US" sz="2000" dirty="0" err="1">
                <a:latin typeface="+mn-lt"/>
                <a:ea typeface="+mn-ea"/>
                <a:cs typeface="+mn-cs"/>
              </a:rPr>
              <a:t>kamera</a:t>
            </a:r>
            <a:r>
              <a:rPr lang="en-US" sz="2000" dirty="0">
                <a:latin typeface="+mn-lt"/>
                <a:ea typeface="+mn-ea"/>
                <a:cs typeface="+mn-cs"/>
              </a:rPr>
              <a:t> </a:t>
            </a:r>
            <a:r>
              <a:rPr lang="en-US" sz="2000" dirty="0" err="1">
                <a:latin typeface="+mn-lt"/>
                <a:ea typeface="+mn-ea"/>
                <a:cs typeface="+mn-cs"/>
              </a:rPr>
              <a:t>auki</a:t>
            </a:r>
            <a:r>
              <a:rPr lang="en-US" sz="2000" dirty="0">
                <a:latin typeface="+mn-lt"/>
                <a:ea typeface="+mn-ea"/>
                <a:cs typeface="+mn-cs"/>
              </a:rPr>
              <a:t> ja </a:t>
            </a:r>
            <a:r>
              <a:rPr lang="en-US" sz="2000" dirty="0" err="1">
                <a:latin typeface="+mn-lt"/>
                <a:ea typeface="+mn-ea"/>
                <a:cs typeface="+mn-cs"/>
              </a:rPr>
              <a:t>osoita</a:t>
            </a:r>
            <a:r>
              <a:rPr lang="en-US" sz="2000" dirty="0">
                <a:latin typeface="+mn-lt"/>
                <a:ea typeface="+mn-ea"/>
                <a:cs typeface="+mn-cs"/>
              </a:rPr>
              <a:t> QR-</a:t>
            </a:r>
            <a:r>
              <a:rPr lang="en-US" sz="2000" dirty="0" err="1">
                <a:latin typeface="+mn-lt"/>
                <a:ea typeface="+mn-ea"/>
                <a:cs typeface="+mn-cs"/>
              </a:rPr>
              <a:t>koodia</a:t>
            </a:r>
            <a:endParaRPr lang="en-US" sz="2000" dirty="0">
              <a:latin typeface="+mn-lt"/>
              <a:ea typeface="+mn-ea"/>
              <a:cs typeface="+mn-cs"/>
            </a:endParaRPr>
          </a:p>
          <a:p>
            <a:pPr marL="285750" indent="-228600">
              <a:buFont typeface="Arial" panose="020B0604020202020204" pitchFamily="34" charset="0"/>
              <a:buChar char="•"/>
            </a:pPr>
            <a:r>
              <a:rPr lang="en-US" sz="2000" dirty="0">
                <a:latin typeface="+mn-lt"/>
                <a:ea typeface="+mn-ea"/>
                <a:cs typeface="+mn-cs"/>
              </a:rPr>
              <a:t>QR-</a:t>
            </a:r>
            <a:r>
              <a:rPr lang="en-US" sz="2000" dirty="0" err="1">
                <a:latin typeface="+mn-lt"/>
                <a:ea typeface="+mn-ea"/>
                <a:cs typeface="+mn-cs"/>
              </a:rPr>
              <a:t>koodin</a:t>
            </a:r>
            <a:r>
              <a:rPr lang="en-US" sz="2000" dirty="0">
                <a:latin typeface="+mn-lt"/>
                <a:ea typeface="+mn-ea"/>
                <a:cs typeface="+mn-cs"/>
              </a:rPr>
              <a:t> </a:t>
            </a:r>
            <a:r>
              <a:rPr lang="en-US" sz="2000" dirty="0" err="1">
                <a:latin typeface="+mn-lt"/>
                <a:ea typeface="+mn-ea"/>
                <a:cs typeface="+mn-cs"/>
              </a:rPr>
              <a:t>ympärille</a:t>
            </a:r>
            <a:r>
              <a:rPr lang="en-US" sz="2000" dirty="0">
                <a:latin typeface="+mn-lt"/>
                <a:ea typeface="+mn-ea"/>
                <a:cs typeface="+mn-cs"/>
              </a:rPr>
              <a:t> </a:t>
            </a:r>
            <a:r>
              <a:rPr lang="en-US" sz="2000" dirty="0" err="1">
                <a:latin typeface="+mn-lt"/>
                <a:ea typeface="+mn-ea"/>
                <a:cs typeface="+mn-cs"/>
              </a:rPr>
              <a:t>avautuu</a:t>
            </a:r>
            <a:r>
              <a:rPr lang="en-US" sz="2000" dirty="0">
                <a:latin typeface="+mn-lt"/>
                <a:ea typeface="+mn-ea"/>
                <a:cs typeface="+mn-cs"/>
              </a:rPr>
              <a:t> </a:t>
            </a:r>
            <a:r>
              <a:rPr lang="en-US" sz="2000" dirty="0" err="1">
                <a:latin typeface="+mn-lt"/>
                <a:ea typeface="+mn-ea"/>
                <a:cs typeface="+mn-cs"/>
              </a:rPr>
              <a:t>linkki</a:t>
            </a:r>
            <a:r>
              <a:rPr lang="en-US" sz="2000" dirty="0">
                <a:latin typeface="+mn-lt"/>
                <a:ea typeface="+mn-ea"/>
                <a:cs typeface="+mn-cs"/>
              </a:rPr>
              <a:t> </a:t>
            </a:r>
            <a:r>
              <a:rPr lang="en-US" sz="2000" dirty="0" err="1">
                <a:latin typeface="+mn-lt"/>
                <a:ea typeface="+mn-ea"/>
                <a:cs typeface="+mn-cs"/>
              </a:rPr>
              <a:t>mistä</a:t>
            </a:r>
            <a:r>
              <a:rPr lang="en-US" sz="2000" dirty="0">
                <a:latin typeface="+mn-lt"/>
                <a:ea typeface="+mn-ea"/>
                <a:cs typeface="+mn-cs"/>
              </a:rPr>
              <a:t> </a:t>
            </a:r>
            <a:r>
              <a:rPr lang="en-US" sz="2000" dirty="0" err="1">
                <a:latin typeface="+mn-lt"/>
                <a:ea typeface="+mn-ea"/>
                <a:cs typeface="+mn-cs"/>
              </a:rPr>
              <a:t>pääset</a:t>
            </a:r>
            <a:r>
              <a:rPr lang="en-US" sz="2000" dirty="0">
                <a:latin typeface="+mn-lt"/>
                <a:ea typeface="+mn-ea"/>
                <a:cs typeface="+mn-cs"/>
              </a:rPr>
              <a:t> </a:t>
            </a:r>
            <a:r>
              <a:rPr lang="en-US" sz="2000" dirty="0" err="1">
                <a:latin typeface="+mn-lt"/>
                <a:ea typeface="+mn-ea"/>
                <a:cs typeface="+mn-cs"/>
              </a:rPr>
              <a:t>tekemään</a:t>
            </a:r>
            <a:r>
              <a:rPr lang="en-US" sz="2000" dirty="0">
                <a:latin typeface="+mn-lt"/>
                <a:ea typeface="+mn-ea"/>
                <a:cs typeface="+mn-cs"/>
              </a:rPr>
              <a:t> </a:t>
            </a:r>
            <a:r>
              <a:rPr lang="en-US" sz="2000" dirty="0" err="1">
                <a:latin typeface="+mn-lt"/>
                <a:ea typeface="+mn-ea"/>
                <a:cs typeface="+mn-cs"/>
              </a:rPr>
              <a:t>sääntötestin</a:t>
            </a:r>
            <a:endParaRPr lang="en-US" sz="2000" dirty="0">
              <a:latin typeface="+mn-lt"/>
              <a:ea typeface="+mn-ea"/>
              <a:cs typeface="+mn-cs"/>
            </a:endParaRPr>
          </a:p>
          <a:p>
            <a:pPr marL="285750" indent="-228600">
              <a:buFont typeface="Arial" panose="020B0604020202020204" pitchFamily="34" charset="0"/>
              <a:buChar char="•"/>
            </a:pPr>
            <a:r>
              <a:rPr lang="en-US" sz="2000" dirty="0" err="1">
                <a:latin typeface="+mn-lt"/>
                <a:ea typeface="+mn-ea"/>
                <a:cs typeface="+mn-cs"/>
              </a:rPr>
              <a:t>Mikäli</a:t>
            </a:r>
            <a:r>
              <a:rPr lang="en-US" sz="2000" dirty="0">
                <a:latin typeface="+mn-lt"/>
                <a:ea typeface="+mn-ea"/>
                <a:cs typeface="+mn-cs"/>
              </a:rPr>
              <a:t> </a:t>
            </a:r>
            <a:r>
              <a:rPr lang="en-US" sz="2000" dirty="0" err="1">
                <a:latin typeface="+mn-lt"/>
                <a:ea typeface="+mn-ea"/>
                <a:cs typeface="+mn-cs"/>
              </a:rPr>
              <a:t>sinulla</a:t>
            </a:r>
            <a:r>
              <a:rPr lang="en-US" sz="2000" dirty="0">
                <a:latin typeface="+mn-lt"/>
                <a:ea typeface="+mn-ea"/>
                <a:cs typeface="+mn-cs"/>
              </a:rPr>
              <a:t> </a:t>
            </a:r>
            <a:r>
              <a:rPr lang="en-US" sz="2000" dirty="0" err="1">
                <a:latin typeface="+mn-lt"/>
                <a:ea typeface="+mn-ea"/>
                <a:cs typeface="+mn-cs"/>
              </a:rPr>
              <a:t>ei</a:t>
            </a:r>
            <a:r>
              <a:rPr lang="en-US" sz="2000" dirty="0">
                <a:latin typeface="+mn-lt"/>
                <a:ea typeface="+mn-ea"/>
                <a:cs typeface="+mn-cs"/>
              </a:rPr>
              <a:t> ole </a:t>
            </a:r>
            <a:r>
              <a:rPr lang="en-US" sz="2000" dirty="0" err="1">
                <a:latin typeface="+mn-lt"/>
                <a:ea typeface="+mn-ea"/>
                <a:cs typeface="+mn-cs"/>
              </a:rPr>
              <a:t>laitetta</a:t>
            </a:r>
            <a:r>
              <a:rPr lang="en-US" sz="2000" dirty="0">
                <a:latin typeface="+mn-lt"/>
                <a:ea typeface="+mn-ea"/>
                <a:cs typeface="+mn-cs"/>
              </a:rPr>
              <a:t> </a:t>
            </a:r>
            <a:r>
              <a:rPr lang="en-US" sz="2000" dirty="0" err="1">
                <a:latin typeface="+mn-lt"/>
                <a:ea typeface="+mn-ea"/>
                <a:cs typeface="+mn-cs"/>
              </a:rPr>
              <a:t>millä</a:t>
            </a:r>
            <a:r>
              <a:rPr lang="en-US" sz="2000" dirty="0">
                <a:latin typeface="+mn-lt"/>
                <a:ea typeface="+mn-ea"/>
                <a:cs typeface="+mn-cs"/>
              </a:rPr>
              <a:t> </a:t>
            </a:r>
            <a:r>
              <a:rPr lang="en-US" sz="2000" dirty="0" err="1">
                <a:latin typeface="+mn-lt"/>
                <a:ea typeface="+mn-ea"/>
                <a:cs typeface="+mn-cs"/>
              </a:rPr>
              <a:t>testin</a:t>
            </a:r>
            <a:r>
              <a:rPr lang="en-US" sz="2000" dirty="0">
                <a:latin typeface="+mn-lt"/>
                <a:ea typeface="+mn-ea"/>
                <a:cs typeface="+mn-cs"/>
              </a:rPr>
              <a:t> </a:t>
            </a:r>
            <a:r>
              <a:rPr lang="en-US" sz="2000" dirty="0" err="1">
                <a:latin typeface="+mn-lt"/>
                <a:ea typeface="+mn-ea"/>
                <a:cs typeface="+mn-cs"/>
              </a:rPr>
              <a:t>pääset</a:t>
            </a:r>
            <a:r>
              <a:rPr lang="en-US" sz="2000" dirty="0">
                <a:latin typeface="+mn-lt"/>
                <a:ea typeface="+mn-ea"/>
                <a:cs typeface="+mn-cs"/>
              </a:rPr>
              <a:t> </a:t>
            </a:r>
            <a:r>
              <a:rPr lang="en-US" sz="2000" dirty="0" err="1">
                <a:latin typeface="+mn-lt"/>
                <a:ea typeface="+mn-ea"/>
                <a:cs typeface="+mn-cs"/>
              </a:rPr>
              <a:t>tekemään</a:t>
            </a:r>
            <a:r>
              <a:rPr lang="en-US" sz="2000" dirty="0">
                <a:latin typeface="+mn-lt"/>
                <a:ea typeface="+mn-ea"/>
                <a:cs typeface="+mn-cs"/>
              </a:rPr>
              <a:t>, </a:t>
            </a:r>
            <a:r>
              <a:rPr lang="en-US" sz="2000" dirty="0" err="1">
                <a:latin typeface="+mn-lt"/>
                <a:ea typeface="+mn-ea"/>
                <a:cs typeface="+mn-cs"/>
              </a:rPr>
              <a:t>voit</a:t>
            </a:r>
            <a:r>
              <a:rPr lang="en-US" sz="2000" dirty="0">
                <a:latin typeface="+mn-lt"/>
                <a:ea typeface="+mn-ea"/>
                <a:cs typeface="+mn-cs"/>
              </a:rPr>
              <a:t> </a:t>
            </a:r>
            <a:r>
              <a:rPr lang="en-US" sz="2000" dirty="0" err="1">
                <a:latin typeface="+mn-lt"/>
                <a:ea typeface="+mn-ea"/>
                <a:cs typeface="+mn-cs"/>
              </a:rPr>
              <a:t>lainata</a:t>
            </a:r>
            <a:r>
              <a:rPr lang="en-US" sz="2000" dirty="0">
                <a:latin typeface="+mn-lt"/>
                <a:ea typeface="+mn-ea"/>
                <a:cs typeface="+mn-cs"/>
              </a:rPr>
              <a:t> </a:t>
            </a:r>
            <a:r>
              <a:rPr lang="en-US" sz="2000" dirty="0" err="1">
                <a:latin typeface="+mn-lt"/>
                <a:ea typeface="+mn-ea"/>
                <a:cs typeface="+mn-cs"/>
              </a:rPr>
              <a:t>myös</a:t>
            </a:r>
            <a:r>
              <a:rPr lang="en-US" sz="2000" dirty="0">
                <a:latin typeface="+mn-lt"/>
                <a:ea typeface="+mn-ea"/>
                <a:cs typeface="+mn-cs"/>
              </a:rPr>
              <a:t> </a:t>
            </a:r>
            <a:r>
              <a:rPr lang="en-US" sz="2000" dirty="0" err="1">
                <a:latin typeface="+mn-lt"/>
                <a:ea typeface="+mn-ea"/>
                <a:cs typeface="+mn-cs"/>
              </a:rPr>
              <a:t>kaverin</a:t>
            </a:r>
            <a:r>
              <a:rPr lang="en-US" sz="2000" dirty="0">
                <a:latin typeface="+mn-lt"/>
                <a:ea typeface="+mn-ea"/>
                <a:cs typeface="+mn-cs"/>
              </a:rPr>
              <a:t> </a:t>
            </a:r>
            <a:r>
              <a:rPr lang="en-US" sz="2000" dirty="0" err="1">
                <a:latin typeface="+mn-lt"/>
                <a:ea typeface="+mn-ea"/>
                <a:cs typeface="+mn-cs"/>
              </a:rPr>
              <a:t>laitetta</a:t>
            </a:r>
            <a:endParaRPr lang="en-US" sz="2000" dirty="0">
              <a:latin typeface="+mn-lt"/>
              <a:ea typeface="+mn-ea"/>
              <a:cs typeface="+mn-cs"/>
            </a:endParaRPr>
          </a:p>
          <a:p>
            <a:pPr marL="285750" indent="-228600">
              <a:buFont typeface="Arial" panose="020B0604020202020204" pitchFamily="34" charset="0"/>
              <a:buChar char="•"/>
            </a:pPr>
            <a:r>
              <a:rPr lang="en-US" sz="2000" dirty="0" err="1">
                <a:latin typeface="+mn-lt"/>
                <a:ea typeface="+mn-ea"/>
                <a:cs typeface="+mn-cs"/>
              </a:rPr>
              <a:t>Tsemppiä</a:t>
            </a:r>
            <a:r>
              <a:rPr lang="en-US" sz="2000" dirty="0">
                <a:latin typeface="+mn-lt"/>
                <a:ea typeface="+mn-ea"/>
                <a:cs typeface="+mn-cs"/>
              </a:rPr>
              <a:t> </a:t>
            </a:r>
            <a:r>
              <a:rPr lang="en-US" sz="2000" dirty="0" err="1">
                <a:latin typeface="+mn-lt"/>
                <a:ea typeface="+mn-ea"/>
                <a:cs typeface="+mn-cs"/>
              </a:rPr>
              <a:t>testiin</a:t>
            </a:r>
            <a:r>
              <a:rPr lang="en-US" sz="2000" dirty="0">
                <a:latin typeface="+mn-lt"/>
                <a:ea typeface="+mn-ea"/>
                <a:cs typeface="+mn-cs"/>
              </a:rPr>
              <a:t>!</a:t>
            </a:r>
          </a:p>
          <a:p>
            <a:pPr indent="-228600">
              <a:buFont typeface="Arial" panose="020B0604020202020204" pitchFamily="34" charset="0"/>
              <a:buChar char="•"/>
            </a:pPr>
            <a:endParaRPr lang="en-US" sz="2000" dirty="0">
              <a:solidFill>
                <a:schemeClr val="tx1"/>
              </a:solidFill>
              <a:latin typeface="+mn-lt"/>
              <a:ea typeface="+mn-ea"/>
              <a:cs typeface="+mn-cs"/>
            </a:endParaRPr>
          </a:p>
        </p:txBody>
      </p:sp>
      <p:sp>
        <p:nvSpPr>
          <p:cNvPr id="4" name="Dian numeron paikkamerkki 3">
            <a:extLst>
              <a:ext uri="{FF2B5EF4-FFF2-40B4-BE49-F238E27FC236}">
                <a16:creationId xmlns:a16="http://schemas.microsoft.com/office/drawing/2014/main" id="{7B9CE359-79CA-8098-B733-5C4C227B2B96}"/>
              </a:ext>
            </a:extLst>
          </p:cNvPr>
          <p:cNvSpPr>
            <a:spLocks noGrp="1"/>
          </p:cNvSpPr>
          <p:nvPr>
            <p:ph type="sldNum" sz="quarter" idx="4"/>
          </p:nvPr>
        </p:nvSpPr>
        <p:spPr/>
        <p:txBody>
          <a:bodyPr vert="horz" lIns="91440" tIns="45720" rIns="91440" bIns="45720" rtlCol="0" anchor="ctr">
            <a:normAutofit/>
          </a:bodyPr>
          <a:lstStyle/>
          <a:p>
            <a:pPr algn="r">
              <a:spcAft>
                <a:spcPts val="600"/>
              </a:spcAft>
            </a:pPr>
            <a:fld id="{9608370A-2412-4745-B600-C478B229E67F}" type="slidenum">
              <a:rPr lang="en-US" sz="1000">
                <a:solidFill>
                  <a:schemeClr val="tx1">
                    <a:tint val="75000"/>
                  </a:schemeClr>
                </a:solidFill>
                <a:latin typeface="+mn-lt"/>
                <a:ea typeface="+mn-ea"/>
                <a:cs typeface="+mn-cs"/>
              </a:rPr>
              <a:pPr algn="r">
                <a:spcAft>
                  <a:spcPts val="600"/>
                </a:spcAft>
              </a:pPr>
              <a:t>30</a:t>
            </a:fld>
            <a:endParaRPr lang="en-US" sz="1000">
              <a:solidFill>
                <a:schemeClr val="tx1">
                  <a:tint val="75000"/>
                </a:schemeClr>
              </a:solidFill>
              <a:latin typeface="+mn-lt"/>
              <a:ea typeface="+mn-ea"/>
              <a:cs typeface="+mn-cs"/>
            </a:endParaRPr>
          </a:p>
        </p:txBody>
      </p:sp>
      <p:sp>
        <p:nvSpPr>
          <p:cNvPr id="5" name="Otsikko 4">
            <a:extLst>
              <a:ext uri="{FF2B5EF4-FFF2-40B4-BE49-F238E27FC236}">
                <a16:creationId xmlns:a16="http://schemas.microsoft.com/office/drawing/2014/main" id="{9395C9E4-4977-8D69-7244-E1D0DEB93B2C}"/>
              </a:ext>
            </a:extLst>
          </p:cNvPr>
          <p:cNvSpPr>
            <a:spLocks noGrp="1"/>
          </p:cNvSpPr>
          <p:nvPr>
            <p:ph type="title"/>
          </p:nvPr>
        </p:nvSpPr>
        <p:spPr/>
        <p:txBody>
          <a:bodyPr vert="horz" lIns="91440" tIns="45720" rIns="91440" bIns="45720" rtlCol="0" anchor="ctr">
            <a:normAutofit/>
          </a:bodyPr>
          <a:lstStyle/>
          <a:p>
            <a:r>
              <a:rPr lang="en-US" sz="4400" kern="1200" dirty="0" err="1">
                <a:latin typeface="+mj-lt"/>
                <a:ea typeface="+mj-ea"/>
                <a:cs typeface="+mj-cs"/>
              </a:rPr>
              <a:t>Sääntötesti</a:t>
            </a:r>
            <a:endParaRPr lang="en-US" sz="4400" kern="1200" dirty="0">
              <a:latin typeface="+mj-lt"/>
              <a:ea typeface="+mj-ea"/>
              <a:cs typeface="+mj-cs"/>
            </a:endParaRPr>
          </a:p>
        </p:txBody>
      </p:sp>
      <p:pic>
        <p:nvPicPr>
          <p:cNvPr id="7" name="Kuva 6" descr="Kuva, joka sisältää kohteen kuvio, ommel, pikseli&#10;&#10;Tekoälyn generoima sisältö voi olla virheellistä.">
            <a:extLst>
              <a:ext uri="{FF2B5EF4-FFF2-40B4-BE49-F238E27FC236}">
                <a16:creationId xmlns:a16="http://schemas.microsoft.com/office/drawing/2014/main" id="{47A6EA54-A6DC-F249-7208-3331F5132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072" y="2176072"/>
            <a:ext cx="4681928" cy="4681928"/>
          </a:xfrm>
          <a:prstGeom prst="rect">
            <a:avLst/>
          </a:prstGeom>
        </p:spPr>
      </p:pic>
    </p:spTree>
    <p:extLst>
      <p:ext uri="{BB962C8B-B14F-4D97-AF65-F5344CB8AC3E}">
        <p14:creationId xmlns:p14="http://schemas.microsoft.com/office/powerpoint/2010/main" val="365983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728142B4-CE7F-E039-3514-5E0F8C6901D2}"/>
              </a:ext>
            </a:extLst>
          </p:cNvPr>
          <p:cNvSpPr>
            <a:spLocks noGrp="1"/>
          </p:cNvSpPr>
          <p:nvPr>
            <p:ph type="body" sz="quarter" idx="13"/>
          </p:nvPr>
        </p:nvSpPr>
        <p:spPr>
          <a:xfrm>
            <a:off x="672573" y="1747185"/>
            <a:ext cx="6801247" cy="3834908"/>
          </a:xfrm>
        </p:spPr>
        <p:txBody>
          <a:bodyPr vert="horz" lIns="91440" tIns="45720" rIns="91440" bIns="45720" rtlCol="0">
            <a:normAutofit/>
          </a:bodyPr>
          <a:lstStyle/>
          <a:p>
            <a:pPr marL="285750" indent="-228600">
              <a:buFont typeface="Arial" panose="020B0604020202020204" pitchFamily="34" charset="0"/>
              <a:buChar char="•"/>
            </a:pPr>
            <a:r>
              <a:rPr lang="en-US" sz="2000" dirty="0">
                <a:solidFill>
                  <a:schemeClr val="tx1"/>
                </a:solidFill>
                <a:latin typeface="+mn-lt"/>
                <a:ea typeface="+mn-ea"/>
                <a:cs typeface="+mn-cs"/>
              </a:rPr>
              <a:t>Ota </a:t>
            </a:r>
            <a:r>
              <a:rPr lang="en-US" sz="2000" dirty="0" err="1">
                <a:solidFill>
                  <a:schemeClr val="tx1"/>
                </a:solidFill>
                <a:latin typeface="+mn-lt"/>
                <a:ea typeface="+mn-ea"/>
                <a:cs typeface="+mn-cs"/>
              </a:rPr>
              <a:t>puhelimen</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kamera</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auki</a:t>
            </a:r>
            <a:r>
              <a:rPr lang="en-US" sz="2000" dirty="0">
                <a:solidFill>
                  <a:schemeClr val="tx1"/>
                </a:solidFill>
                <a:latin typeface="+mn-lt"/>
                <a:ea typeface="+mn-ea"/>
                <a:cs typeface="+mn-cs"/>
              </a:rPr>
              <a:t> ja </a:t>
            </a:r>
            <a:r>
              <a:rPr lang="en-US" sz="2000" dirty="0" err="1">
                <a:solidFill>
                  <a:schemeClr val="tx1"/>
                </a:solidFill>
                <a:latin typeface="+mn-lt"/>
                <a:ea typeface="+mn-ea"/>
                <a:cs typeface="+mn-cs"/>
              </a:rPr>
              <a:t>osoita</a:t>
            </a:r>
            <a:r>
              <a:rPr lang="en-US" sz="2000" dirty="0">
                <a:solidFill>
                  <a:schemeClr val="tx1"/>
                </a:solidFill>
                <a:latin typeface="+mn-lt"/>
                <a:ea typeface="+mn-ea"/>
                <a:cs typeface="+mn-cs"/>
              </a:rPr>
              <a:t> QR-</a:t>
            </a:r>
            <a:r>
              <a:rPr lang="en-US" sz="2000" dirty="0" err="1">
                <a:solidFill>
                  <a:schemeClr val="tx1"/>
                </a:solidFill>
                <a:latin typeface="+mn-lt"/>
                <a:ea typeface="+mn-ea"/>
                <a:cs typeface="+mn-cs"/>
              </a:rPr>
              <a:t>koodia</a:t>
            </a:r>
            <a:endParaRPr lang="en-US" sz="2000" dirty="0">
              <a:solidFill>
                <a:schemeClr val="tx1"/>
              </a:solidFill>
              <a:latin typeface="+mn-lt"/>
              <a:ea typeface="+mn-ea"/>
              <a:cs typeface="+mn-cs"/>
            </a:endParaRPr>
          </a:p>
          <a:p>
            <a:pPr marL="285750" indent="-228600">
              <a:buFont typeface="Arial" panose="020B0604020202020204" pitchFamily="34" charset="0"/>
              <a:buChar char="•"/>
            </a:pPr>
            <a:r>
              <a:rPr lang="en-US" sz="2000" dirty="0">
                <a:solidFill>
                  <a:schemeClr val="tx1"/>
                </a:solidFill>
                <a:latin typeface="+mn-lt"/>
                <a:ea typeface="+mn-ea"/>
                <a:cs typeface="+mn-cs"/>
              </a:rPr>
              <a:t>QR-</a:t>
            </a:r>
            <a:r>
              <a:rPr lang="en-US" sz="2000" dirty="0" err="1">
                <a:solidFill>
                  <a:schemeClr val="tx1"/>
                </a:solidFill>
                <a:latin typeface="+mn-lt"/>
                <a:ea typeface="+mn-ea"/>
                <a:cs typeface="+mn-cs"/>
              </a:rPr>
              <a:t>koodin</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ympärille</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avautuu</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linkki</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mistä</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pääset</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tekemään</a:t>
            </a:r>
            <a:r>
              <a:rPr lang="en-US" sz="2000" dirty="0">
                <a:solidFill>
                  <a:schemeClr val="tx1"/>
                </a:solidFill>
                <a:latin typeface="+mn-lt"/>
                <a:ea typeface="+mn-ea"/>
                <a:cs typeface="+mn-cs"/>
              </a:rPr>
              <a:t> </a:t>
            </a:r>
            <a:r>
              <a:rPr lang="en-US" sz="2000" dirty="0" err="1">
                <a:solidFill>
                  <a:schemeClr val="tx1"/>
                </a:solidFill>
                <a:latin typeface="+mn-lt"/>
                <a:ea typeface="+mn-ea"/>
                <a:cs typeface="+mn-cs"/>
              </a:rPr>
              <a:t>palautekyselyn</a:t>
            </a:r>
            <a:endParaRPr lang="en-US" sz="2000" dirty="0">
              <a:solidFill>
                <a:schemeClr val="tx1"/>
              </a:solidFill>
              <a:latin typeface="+mn-lt"/>
              <a:ea typeface="+mn-ea"/>
              <a:cs typeface="+mn-cs"/>
            </a:endParaRPr>
          </a:p>
          <a:p>
            <a:pPr marL="285750" indent="-228600"/>
            <a:r>
              <a:rPr lang="en-US" sz="2000" dirty="0" err="1">
                <a:latin typeface="+mn-lt"/>
                <a:ea typeface="+mn-ea"/>
                <a:cs typeface="+mn-cs"/>
              </a:rPr>
              <a:t>Mikäli</a:t>
            </a:r>
            <a:r>
              <a:rPr lang="en-US" sz="2000" dirty="0">
                <a:latin typeface="+mn-lt"/>
                <a:ea typeface="+mn-ea"/>
                <a:cs typeface="+mn-cs"/>
              </a:rPr>
              <a:t> </a:t>
            </a:r>
            <a:r>
              <a:rPr lang="en-US" sz="2000" dirty="0" err="1">
                <a:latin typeface="+mn-lt"/>
                <a:ea typeface="+mn-ea"/>
                <a:cs typeface="+mn-cs"/>
              </a:rPr>
              <a:t>sinulla</a:t>
            </a:r>
            <a:r>
              <a:rPr lang="en-US" sz="2000" dirty="0">
                <a:latin typeface="+mn-lt"/>
                <a:ea typeface="+mn-ea"/>
                <a:cs typeface="+mn-cs"/>
              </a:rPr>
              <a:t> </a:t>
            </a:r>
            <a:r>
              <a:rPr lang="en-US" sz="2000" dirty="0" err="1">
                <a:latin typeface="+mn-lt"/>
                <a:ea typeface="+mn-ea"/>
                <a:cs typeface="+mn-cs"/>
              </a:rPr>
              <a:t>ei</a:t>
            </a:r>
            <a:r>
              <a:rPr lang="en-US" sz="2000" dirty="0">
                <a:latin typeface="+mn-lt"/>
                <a:ea typeface="+mn-ea"/>
                <a:cs typeface="+mn-cs"/>
              </a:rPr>
              <a:t> ole </a:t>
            </a:r>
            <a:r>
              <a:rPr lang="en-US" sz="2000" dirty="0" err="1">
                <a:latin typeface="+mn-lt"/>
                <a:ea typeface="+mn-ea"/>
                <a:cs typeface="+mn-cs"/>
              </a:rPr>
              <a:t>laitetta</a:t>
            </a:r>
            <a:r>
              <a:rPr lang="en-US" sz="2000" dirty="0">
                <a:latin typeface="+mn-lt"/>
                <a:ea typeface="+mn-ea"/>
                <a:cs typeface="+mn-cs"/>
              </a:rPr>
              <a:t> </a:t>
            </a:r>
            <a:r>
              <a:rPr lang="en-US" sz="2000" dirty="0" err="1">
                <a:latin typeface="+mn-lt"/>
                <a:ea typeface="+mn-ea"/>
                <a:cs typeface="+mn-cs"/>
              </a:rPr>
              <a:t>millä</a:t>
            </a:r>
            <a:r>
              <a:rPr lang="en-US" sz="2000" dirty="0">
                <a:latin typeface="+mn-lt"/>
                <a:ea typeface="+mn-ea"/>
                <a:cs typeface="+mn-cs"/>
              </a:rPr>
              <a:t> </a:t>
            </a:r>
            <a:r>
              <a:rPr lang="en-US" sz="2000" dirty="0" err="1">
                <a:latin typeface="+mn-lt"/>
                <a:ea typeface="+mn-ea"/>
                <a:cs typeface="+mn-cs"/>
              </a:rPr>
              <a:t>testin</a:t>
            </a:r>
            <a:r>
              <a:rPr lang="en-US" sz="2000" dirty="0">
                <a:latin typeface="+mn-lt"/>
                <a:ea typeface="+mn-ea"/>
                <a:cs typeface="+mn-cs"/>
              </a:rPr>
              <a:t> </a:t>
            </a:r>
            <a:r>
              <a:rPr lang="en-US" sz="2000" dirty="0" err="1">
                <a:latin typeface="+mn-lt"/>
                <a:ea typeface="+mn-ea"/>
                <a:cs typeface="+mn-cs"/>
              </a:rPr>
              <a:t>pääset</a:t>
            </a:r>
            <a:r>
              <a:rPr lang="en-US" sz="2000" dirty="0">
                <a:latin typeface="+mn-lt"/>
                <a:ea typeface="+mn-ea"/>
                <a:cs typeface="+mn-cs"/>
              </a:rPr>
              <a:t> </a:t>
            </a:r>
            <a:r>
              <a:rPr lang="en-US" sz="2000" dirty="0" err="1">
                <a:latin typeface="+mn-lt"/>
                <a:ea typeface="+mn-ea"/>
                <a:cs typeface="+mn-cs"/>
              </a:rPr>
              <a:t>tekemään</a:t>
            </a:r>
            <a:r>
              <a:rPr lang="en-US" sz="2000" dirty="0">
                <a:latin typeface="+mn-lt"/>
                <a:ea typeface="+mn-ea"/>
                <a:cs typeface="+mn-cs"/>
              </a:rPr>
              <a:t>, </a:t>
            </a:r>
            <a:r>
              <a:rPr lang="en-US" sz="2000" dirty="0" err="1">
                <a:latin typeface="+mn-lt"/>
                <a:ea typeface="+mn-ea"/>
                <a:cs typeface="+mn-cs"/>
              </a:rPr>
              <a:t>voit</a:t>
            </a:r>
            <a:r>
              <a:rPr lang="en-US" sz="2000" dirty="0">
                <a:latin typeface="+mn-lt"/>
                <a:ea typeface="+mn-ea"/>
                <a:cs typeface="+mn-cs"/>
              </a:rPr>
              <a:t> </a:t>
            </a:r>
            <a:r>
              <a:rPr lang="en-US" sz="2000" dirty="0" err="1">
                <a:latin typeface="+mn-lt"/>
                <a:ea typeface="+mn-ea"/>
                <a:cs typeface="+mn-cs"/>
              </a:rPr>
              <a:t>lainata</a:t>
            </a:r>
            <a:r>
              <a:rPr lang="en-US" sz="2000" dirty="0">
                <a:latin typeface="+mn-lt"/>
                <a:ea typeface="+mn-ea"/>
                <a:cs typeface="+mn-cs"/>
              </a:rPr>
              <a:t> </a:t>
            </a:r>
            <a:r>
              <a:rPr lang="en-US" sz="2000" dirty="0" err="1">
                <a:latin typeface="+mn-lt"/>
                <a:ea typeface="+mn-ea"/>
                <a:cs typeface="+mn-cs"/>
              </a:rPr>
              <a:t>myös</a:t>
            </a:r>
            <a:r>
              <a:rPr lang="en-US" sz="2000" dirty="0">
                <a:latin typeface="+mn-lt"/>
                <a:ea typeface="+mn-ea"/>
                <a:cs typeface="+mn-cs"/>
              </a:rPr>
              <a:t> </a:t>
            </a:r>
            <a:r>
              <a:rPr lang="en-US" sz="2000" dirty="0" err="1">
                <a:latin typeface="+mn-lt"/>
                <a:ea typeface="+mn-ea"/>
                <a:cs typeface="+mn-cs"/>
              </a:rPr>
              <a:t>kaverin</a:t>
            </a:r>
            <a:r>
              <a:rPr lang="en-US" sz="2000" dirty="0">
                <a:latin typeface="+mn-lt"/>
                <a:ea typeface="+mn-ea"/>
                <a:cs typeface="+mn-cs"/>
              </a:rPr>
              <a:t> </a:t>
            </a:r>
            <a:r>
              <a:rPr lang="en-US" sz="2000" dirty="0" err="1">
                <a:latin typeface="+mn-lt"/>
                <a:ea typeface="+mn-ea"/>
                <a:cs typeface="+mn-cs"/>
              </a:rPr>
              <a:t>laitetta</a:t>
            </a:r>
            <a:endParaRPr lang="en-US" sz="2000" dirty="0">
              <a:solidFill>
                <a:schemeClr val="tx1"/>
              </a:solidFill>
              <a:latin typeface="+mn-lt"/>
              <a:ea typeface="+mn-ea"/>
              <a:cs typeface="+mn-cs"/>
            </a:endParaRPr>
          </a:p>
          <a:p>
            <a:pPr marL="285750" indent="-228600">
              <a:buFont typeface="Arial" panose="020B0604020202020204" pitchFamily="34" charset="0"/>
              <a:buChar char="•"/>
            </a:pPr>
            <a:r>
              <a:rPr lang="en-US" sz="2000" dirty="0">
                <a:solidFill>
                  <a:schemeClr val="tx1"/>
                </a:solidFill>
                <a:latin typeface="+mn-lt"/>
                <a:ea typeface="+mn-ea"/>
                <a:cs typeface="+mn-cs"/>
              </a:rPr>
              <a:t>Kiitos </a:t>
            </a:r>
            <a:r>
              <a:rPr lang="en-US" sz="2000" dirty="0" err="1">
                <a:solidFill>
                  <a:schemeClr val="tx1"/>
                </a:solidFill>
                <a:latin typeface="+mn-lt"/>
                <a:ea typeface="+mn-ea"/>
                <a:cs typeface="+mn-cs"/>
              </a:rPr>
              <a:t>palautteesta</a:t>
            </a:r>
            <a:r>
              <a:rPr lang="en-US" sz="2000" dirty="0">
                <a:solidFill>
                  <a:schemeClr val="tx1"/>
                </a:solidFill>
                <a:latin typeface="+mn-lt"/>
                <a:ea typeface="+mn-ea"/>
                <a:cs typeface="+mn-cs"/>
              </a:rPr>
              <a:t>!</a:t>
            </a:r>
          </a:p>
          <a:p>
            <a:pPr indent="-228600">
              <a:buFont typeface="Arial" panose="020B0604020202020204" pitchFamily="34" charset="0"/>
              <a:buChar char="•"/>
            </a:pPr>
            <a:endParaRPr lang="en-US" sz="2000" dirty="0">
              <a:solidFill>
                <a:schemeClr val="tx1"/>
              </a:solidFill>
              <a:latin typeface="+mn-lt"/>
              <a:ea typeface="+mn-ea"/>
              <a:cs typeface="+mn-cs"/>
            </a:endParaRPr>
          </a:p>
        </p:txBody>
      </p:sp>
      <p:sp>
        <p:nvSpPr>
          <p:cNvPr id="3" name="Dian numeron paikkamerkki 2">
            <a:extLst>
              <a:ext uri="{FF2B5EF4-FFF2-40B4-BE49-F238E27FC236}">
                <a16:creationId xmlns:a16="http://schemas.microsoft.com/office/drawing/2014/main" id="{CCBA3B69-28A6-239D-3C4B-377EA00E2A75}"/>
              </a:ext>
            </a:extLst>
          </p:cNvPr>
          <p:cNvSpPr>
            <a:spLocks noGrp="1"/>
          </p:cNvSpPr>
          <p:nvPr>
            <p:ph type="sldNum" sz="quarter" idx="4"/>
          </p:nvPr>
        </p:nvSpPr>
        <p:spPr/>
        <p:txBody>
          <a:bodyPr vert="horz" lIns="91440" tIns="45720" rIns="91440" bIns="45720" rtlCol="0" anchor="ctr">
            <a:normAutofit/>
          </a:bodyPr>
          <a:lstStyle/>
          <a:p>
            <a:pPr algn="r">
              <a:spcAft>
                <a:spcPts val="600"/>
              </a:spcAft>
            </a:pPr>
            <a:fld id="{9608370A-2412-4745-B600-C478B229E67F}" type="slidenum">
              <a:rPr lang="en-US" sz="1000" smtClean="0">
                <a:solidFill>
                  <a:schemeClr val="tx1">
                    <a:tint val="75000"/>
                  </a:schemeClr>
                </a:solidFill>
                <a:latin typeface="+mn-lt"/>
                <a:ea typeface="+mn-ea"/>
                <a:cs typeface="+mn-cs"/>
              </a:rPr>
              <a:pPr algn="r">
                <a:spcAft>
                  <a:spcPts val="600"/>
                </a:spcAft>
              </a:pPr>
              <a:t>31</a:t>
            </a:fld>
            <a:endParaRPr lang="en-US" sz="1000">
              <a:solidFill>
                <a:schemeClr val="tx1">
                  <a:tint val="75000"/>
                </a:schemeClr>
              </a:solidFill>
              <a:latin typeface="+mn-lt"/>
              <a:ea typeface="+mn-ea"/>
              <a:cs typeface="+mn-cs"/>
            </a:endParaRPr>
          </a:p>
        </p:txBody>
      </p:sp>
      <p:sp>
        <p:nvSpPr>
          <p:cNvPr id="2" name="Otsikko 1">
            <a:extLst>
              <a:ext uri="{FF2B5EF4-FFF2-40B4-BE49-F238E27FC236}">
                <a16:creationId xmlns:a16="http://schemas.microsoft.com/office/drawing/2014/main" id="{BC1290FB-524F-4EAB-B13B-3F5D814B1A68}"/>
              </a:ext>
            </a:extLst>
          </p:cNvPr>
          <p:cNvSpPr>
            <a:spLocks noGrp="1"/>
          </p:cNvSpPr>
          <p:nvPr>
            <p:ph type="title"/>
          </p:nvPr>
        </p:nvSpPr>
        <p:spPr/>
        <p:txBody>
          <a:bodyPr vert="horz" lIns="91440" tIns="45720" rIns="91440" bIns="45720" rtlCol="0" anchor="ctr">
            <a:normAutofit/>
          </a:bodyPr>
          <a:lstStyle/>
          <a:p>
            <a:r>
              <a:rPr lang="en-US" sz="4400" kern="1200">
                <a:solidFill>
                  <a:schemeClr val="tx1"/>
                </a:solidFill>
                <a:latin typeface="+mj-lt"/>
                <a:ea typeface="+mj-ea"/>
                <a:cs typeface="+mj-cs"/>
              </a:rPr>
              <a:t>Koulutuksen palaute</a:t>
            </a:r>
            <a:endParaRPr lang="en-US" sz="4400" kern="1200" dirty="0">
              <a:solidFill>
                <a:schemeClr val="tx1"/>
              </a:solidFill>
              <a:latin typeface="+mj-lt"/>
              <a:ea typeface="+mj-ea"/>
              <a:cs typeface="+mj-cs"/>
            </a:endParaRPr>
          </a:p>
        </p:txBody>
      </p:sp>
      <p:pic>
        <p:nvPicPr>
          <p:cNvPr id="7" name="Kuva 6" descr="Kuva, joka sisältää kohteen kuvio, neliö, pikseli&#10;&#10;Kuvaus luotu automaattisesti">
            <a:extLst>
              <a:ext uri="{FF2B5EF4-FFF2-40B4-BE49-F238E27FC236}">
                <a16:creationId xmlns:a16="http://schemas.microsoft.com/office/drawing/2014/main" id="{C6BA500C-F70C-06FD-2D87-5524270A1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820" y="2186906"/>
            <a:ext cx="4376321" cy="4368305"/>
          </a:xfrm>
          <a:prstGeom prst="rect">
            <a:avLst/>
          </a:prstGeom>
        </p:spPr>
      </p:pic>
    </p:spTree>
    <p:extLst>
      <p:ext uri="{BB962C8B-B14F-4D97-AF65-F5344CB8AC3E}">
        <p14:creationId xmlns:p14="http://schemas.microsoft.com/office/powerpoint/2010/main" val="261764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8EE7EFB0-8D4C-A491-315C-692233645598}"/>
              </a:ext>
            </a:extLst>
          </p:cNvPr>
          <p:cNvSpPr>
            <a:spLocks noGrp="1"/>
          </p:cNvSpPr>
          <p:nvPr>
            <p:ph type="title"/>
          </p:nvPr>
        </p:nvSpPr>
        <p:spPr/>
        <p:txBody>
          <a:bodyPr/>
          <a:lstStyle/>
          <a:p>
            <a:r>
              <a:rPr lang="fi-FI" dirty="0"/>
              <a:t>Muista lunastaa tuomarikortti &amp; lisenssi Suomisportista!</a:t>
            </a:r>
          </a:p>
        </p:txBody>
      </p:sp>
      <p:sp>
        <p:nvSpPr>
          <p:cNvPr id="4" name="Tekstin paikkamerkki 3">
            <a:extLst>
              <a:ext uri="{FF2B5EF4-FFF2-40B4-BE49-F238E27FC236}">
                <a16:creationId xmlns:a16="http://schemas.microsoft.com/office/drawing/2014/main" id="{35DC1A90-ECA5-1680-FE33-AB5C768F8DE1}"/>
              </a:ext>
            </a:extLst>
          </p:cNvPr>
          <p:cNvSpPr>
            <a:spLocks noGrp="1"/>
          </p:cNvSpPr>
          <p:nvPr>
            <p:ph type="body" sz="quarter" idx="13"/>
          </p:nvPr>
        </p:nvSpPr>
        <p:spPr/>
        <p:txBody>
          <a:bodyPr/>
          <a:lstStyle/>
          <a:p>
            <a:r>
              <a:rPr lang="fi-FI" dirty="0"/>
              <a:t>Kiitos!</a:t>
            </a:r>
          </a:p>
        </p:txBody>
      </p:sp>
      <p:sp>
        <p:nvSpPr>
          <p:cNvPr id="5" name="Dian numeron paikkamerkki 4">
            <a:extLst>
              <a:ext uri="{FF2B5EF4-FFF2-40B4-BE49-F238E27FC236}">
                <a16:creationId xmlns:a16="http://schemas.microsoft.com/office/drawing/2014/main" id="{4B03679C-CDB0-79B5-516B-04871BED8527}"/>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32</a:t>
            </a:fld>
            <a:endParaRPr lang="fi-FI" dirty="0"/>
          </a:p>
        </p:txBody>
      </p:sp>
    </p:spTree>
    <p:extLst>
      <p:ext uri="{BB962C8B-B14F-4D97-AF65-F5344CB8AC3E}">
        <p14:creationId xmlns:p14="http://schemas.microsoft.com/office/powerpoint/2010/main" val="147769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1DFB24E6-EA4A-8724-9FD2-CB412F9B1C99}"/>
              </a:ext>
            </a:extLst>
          </p:cNvPr>
          <p:cNvSpPr>
            <a:spLocks noGrp="1"/>
          </p:cNvSpPr>
          <p:nvPr>
            <p:ph type="title"/>
          </p:nvPr>
        </p:nvSpPr>
        <p:spPr/>
        <p:txBody>
          <a:bodyPr/>
          <a:lstStyle/>
          <a:p>
            <a:endParaRPr lang="fi-FI"/>
          </a:p>
        </p:txBody>
      </p:sp>
      <p:sp>
        <p:nvSpPr>
          <p:cNvPr id="6" name="Tekstin paikkamerkki 5">
            <a:extLst>
              <a:ext uri="{FF2B5EF4-FFF2-40B4-BE49-F238E27FC236}">
                <a16:creationId xmlns:a16="http://schemas.microsoft.com/office/drawing/2014/main" id="{18957828-D859-BED6-37F5-2A5625417D08}"/>
              </a:ext>
            </a:extLst>
          </p:cNvPr>
          <p:cNvSpPr>
            <a:spLocks noGrp="1"/>
          </p:cNvSpPr>
          <p:nvPr>
            <p:ph type="body" sz="quarter" idx="13"/>
          </p:nvPr>
        </p:nvSpPr>
        <p:spPr/>
        <p:txBody>
          <a:bodyPr/>
          <a:lstStyle/>
          <a:p>
            <a:r>
              <a:rPr lang="fi-FI" dirty="0"/>
              <a:t>Sääntötuntemus</a:t>
            </a:r>
          </a:p>
        </p:txBody>
      </p:sp>
      <p:sp>
        <p:nvSpPr>
          <p:cNvPr id="3" name="Dian numeron paikkamerkki 2">
            <a:extLst>
              <a:ext uri="{FF2B5EF4-FFF2-40B4-BE49-F238E27FC236}">
                <a16:creationId xmlns:a16="http://schemas.microsoft.com/office/drawing/2014/main" id="{719AF196-6F91-E1A5-89E9-C83AAA2AF084}"/>
              </a:ext>
            </a:extLst>
          </p:cNvPr>
          <p:cNvSpPr>
            <a:spLocks noGrp="1"/>
          </p:cNvSpPr>
          <p:nvPr>
            <p:ph type="sldNum" sz="quarter" idx="4294967295"/>
          </p:nvPr>
        </p:nvSpPr>
        <p:spPr>
          <a:xfrm>
            <a:off x="11717338" y="6215063"/>
            <a:ext cx="474662" cy="365125"/>
          </a:xfrm>
          <a:prstGeom prst="rect">
            <a:avLst/>
          </a:prstGeom>
        </p:spPr>
        <p:txBody>
          <a:bodyPr/>
          <a:lstStyle/>
          <a:p>
            <a:fld id="{9608370A-2412-4745-B600-C478B229E67F}" type="slidenum">
              <a:rPr lang="fi-FI" smtClean="0"/>
              <a:pPr/>
              <a:t>4</a:t>
            </a:fld>
            <a:endParaRPr lang="fi-FI" dirty="0"/>
          </a:p>
        </p:txBody>
      </p:sp>
    </p:spTree>
    <p:extLst>
      <p:ext uri="{BB962C8B-B14F-4D97-AF65-F5344CB8AC3E}">
        <p14:creationId xmlns:p14="http://schemas.microsoft.com/office/powerpoint/2010/main" val="383320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7B42D-97E4-5BA8-6E9B-A16D758A7CF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3FBCF3-9FCD-A7F9-8790-26DBDAB0D46A}"/>
              </a:ext>
            </a:extLst>
          </p:cNvPr>
          <p:cNvSpPr>
            <a:spLocks noGrp="1"/>
          </p:cNvSpPr>
          <p:nvPr>
            <p:ph type="sldNum" sz="quarter" idx="4"/>
          </p:nvPr>
        </p:nvSpPr>
        <p:spPr/>
        <p:txBody>
          <a:bodyPr/>
          <a:lstStyle/>
          <a:p>
            <a:fld id="{9608370A-2412-4745-B600-C478B229E67F}" type="slidenum">
              <a:rPr lang="fi-FI" smtClean="0"/>
              <a:pPr/>
              <a:t>5</a:t>
            </a:fld>
            <a:endParaRPr lang="fi-FI" dirty="0"/>
          </a:p>
        </p:txBody>
      </p:sp>
      <p:sp>
        <p:nvSpPr>
          <p:cNvPr id="3" name="Title 2">
            <a:extLst>
              <a:ext uri="{FF2B5EF4-FFF2-40B4-BE49-F238E27FC236}">
                <a16:creationId xmlns:a16="http://schemas.microsoft.com/office/drawing/2014/main" id="{64610D8A-1127-D496-6F19-F6635BDB204B}"/>
              </a:ext>
            </a:extLst>
          </p:cNvPr>
          <p:cNvSpPr>
            <a:spLocks noGrp="1"/>
          </p:cNvSpPr>
          <p:nvPr>
            <p:ph type="title"/>
          </p:nvPr>
        </p:nvSpPr>
        <p:spPr/>
        <p:txBody>
          <a:bodyPr/>
          <a:lstStyle/>
          <a:p>
            <a:r>
              <a:rPr lang="fi-FI" dirty="0"/>
              <a:t>Ottelu</a:t>
            </a:r>
            <a:endParaRPr lang="en-GB" dirty="0"/>
          </a:p>
        </p:txBody>
      </p:sp>
      <p:sp>
        <p:nvSpPr>
          <p:cNvPr id="4" name="Text Placeholder 3">
            <a:extLst>
              <a:ext uri="{FF2B5EF4-FFF2-40B4-BE49-F238E27FC236}">
                <a16:creationId xmlns:a16="http://schemas.microsoft.com/office/drawing/2014/main" id="{820BB833-E96C-5180-85F8-6700746E9255}"/>
              </a:ext>
            </a:extLst>
          </p:cNvPr>
          <p:cNvSpPr>
            <a:spLocks noGrp="1"/>
          </p:cNvSpPr>
          <p:nvPr>
            <p:ph type="body" sz="quarter" idx="12"/>
          </p:nvPr>
        </p:nvSpPr>
        <p:spPr>
          <a:xfrm>
            <a:off x="672573" y="1774896"/>
            <a:ext cx="7564061" cy="4075523"/>
          </a:xfrm>
        </p:spPr>
        <p:txBody>
          <a:bodyPr/>
          <a:lstStyle/>
          <a:p>
            <a:pPr marL="285750" indent="-285750" algn="l">
              <a:buFont typeface="Arial" panose="020B0604020202020204" pitchFamily="34" charset="0"/>
              <a:buChar char="•"/>
            </a:pPr>
            <a:r>
              <a:rPr lang="fi-FI" sz="2000" b="0" i="0" dirty="0">
                <a:solidFill>
                  <a:srgbClr val="323232"/>
                </a:solidFill>
                <a:effectLst/>
                <a:latin typeface="H5PDroidSans"/>
              </a:rPr>
              <a:t>Ottelussa pelataan </a:t>
            </a:r>
            <a:r>
              <a:rPr lang="fi-FI" sz="2000" b="1" i="0" dirty="0">
                <a:solidFill>
                  <a:srgbClr val="323232"/>
                </a:solidFill>
                <a:effectLst/>
                <a:latin typeface="H5PDroidSans"/>
              </a:rPr>
              <a:t>kaksi </a:t>
            </a:r>
            <a:r>
              <a:rPr lang="fi-FI" sz="2000" b="0" i="0" dirty="0">
                <a:solidFill>
                  <a:srgbClr val="323232"/>
                </a:solidFill>
                <a:effectLst/>
                <a:latin typeface="H5PDroidSans"/>
              </a:rPr>
              <a:t>jaksoa. Mikäli tilanne on kahden jakson jälkeen tasan jaksovoitoissa, pelataan supervuoropari ja mikäli supervuoropari päättyy tasan ratkaistaan ottelun voittaja kotiutuskilpailulla.</a:t>
            </a:r>
          </a:p>
          <a:p>
            <a:pPr marL="285750" indent="-285750" algn="l">
              <a:buFont typeface="Arial" panose="020B0604020202020204" pitchFamily="34" charset="0"/>
              <a:buChar char="•"/>
            </a:pPr>
            <a:r>
              <a:rPr lang="fi-FI" sz="2000" b="0" i="0" dirty="0">
                <a:solidFill>
                  <a:srgbClr val="323232"/>
                </a:solidFill>
                <a:effectLst/>
                <a:latin typeface="H5PDroidSans"/>
              </a:rPr>
              <a:t>Vuoronvaihto tapahtuu mikäli jokin seuraavista täyttyy</a:t>
            </a:r>
          </a:p>
          <a:p>
            <a:pPr marL="645750" lvl="1" indent="-285750">
              <a:buFont typeface="Arial" panose="020B0604020202020204" pitchFamily="34" charset="0"/>
              <a:buChar char="•"/>
            </a:pPr>
            <a:r>
              <a:rPr lang="fi-FI" sz="1800" b="0" i="0" dirty="0">
                <a:solidFill>
                  <a:srgbClr val="323232"/>
                </a:solidFill>
                <a:effectLst/>
                <a:latin typeface="H5PDroidSans"/>
              </a:rPr>
              <a:t>Kolme sisäpelaajaa on palanut</a:t>
            </a:r>
          </a:p>
          <a:p>
            <a:pPr marL="645750" lvl="1" indent="-285750">
              <a:buFont typeface="Arial" panose="020B0604020202020204" pitchFamily="34" charset="0"/>
              <a:buChar char="•"/>
            </a:pPr>
            <a:r>
              <a:rPr lang="fi-FI" sz="1800" b="0" i="0" dirty="0">
                <a:solidFill>
                  <a:srgbClr val="323232"/>
                </a:solidFill>
                <a:effectLst/>
                <a:latin typeface="H5PDroidSans"/>
              </a:rPr>
              <a:t>Joukkueen sisävuoron aikana ei ole tullut kahta juoksua ennen kun lyöntikierroksen aloittanut lyöjä tulee lyömään uudelleen</a:t>
            </a:r>
          </a:p>
          <a:p>
            <a:pPr marL="645750" lvl="1" indent="-285750">
              <a:buFont typeface="Arial" panose="020B0604020202020204" pitchFamily="34" charset="0"/>
              <a:buChar char="•"/>
            </a:pPr>
            <a:r>
              <a:rPr lang="fi-FI" sz="1800" b="0" i="0" dirty="0">
                <a:solidFill>
                  <a:srgbClr val="323232"/>
                </a:solidFill>
                <a:effectLst/>
                <a:latin typeface="H5PDroidSans"/>
              </a:rPr>
              <a:t>Joukkueen toisen lyöntikierroksen aikana ei ole tullut kahta uutta juoksua</a:t>
            </a:r>
          </a:p>
          <a:p>
            <a:pPr marL="645750" lvl="1" indent="-285750">
              <a:buFont typeface="Arial" panose="020B0604020202020204" pitchFamily="34" charset="0"/>
              <a:buChar char="•"/>
            </a:pPr>
            <a:r>
              <a:rPr lang="fi-FI" sz="1800" b="0" i="0" dirty="0">
                <a:solidFill>
                  <a:srgbClr val="323232"/>
                </a:solidFill>
                <a:effectLst/>
                <a:latin typeface="H5PDroidSans"/>
              </a:rPr>
              <a:t>Joukkueen täytyy siis saada yhden lyöntikierroksen aikana kaksi juoksua voidakseen jatkaa uudelle lyöntikierrokselle, mikäli ei ole tullut kolmea paloa.</a:t>
            </a:r>
          </a:p>
          <a:p>
            <a:endParaRPr lang="en-GB" dirty="0"/>
          </a:p>
        </p:txBody>
      </p:sp>
    </p:spTree>
    <p:extLst>
      <p:ext uri="{BB962C8B-B14F-4D97-AF65-F5344CB8AC3E}">
        <p14:creationId xmlns:p14="http://schemas.microsoft.com/office/powerpoint/2010/main" val="360742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F4583D-72D9-4115-AEFE-0D9348AB3999}"/>
              </a:ext>
            </a:extLst>
          </p:cNvPr>
          <p:cNvSpPr>
            <a:spLocks noGrp="1"/>
          </p:cNvSpPr>
          <p:nvPr>
            <p:ph type="sldNum" sz="quarter" idx="4"/>
          </p:nvPr>
        </p:nvSpPr>
        <p:spPr/>
        <p:txBody>
          <a:bodyPr/>
          <a:lstStyle/>
          <a:p>
            <a:fld id="{9608370A-2412-4745-B600-C478B229E67F}" type="slidenum">
              <a:rPr lang="fi-FI" smtClean="0"/>
              <a:pPr/>
              <a:t>6</a:t>
            </a:fld>
            <a:endParaRPr lang="fi-FI" dirty="0"/>
          </a:p>
        </p:txBody>
      </p:sp>
      <p:sp>
        <p:nvSpPr>
          <p:cNvPr id="3" name="Title 2">
            <a:extLst>
              <a:ext uri="{FF2B5EF4-FFF2-40B4-BE49-F238E27FC236}">
                <a16:creationId xmlns:a16="http://schemas.microsoft.com/office/drawing/2014/main" id="{D62A24A3-94ED-5D0C-FEAF-69964967759D}"/>
              </a:ext>
            </a:extLst>
          </p:cNvPr>
          <p:cNvSpPr>
            <a:spLocks noGrp="1"/>
          </p:cNvSpPr>
          <p:nvPr>
            <p:ph type="title"/>
          </p:nvPr>
        </p:nvSpPr>
        <p:spPr/>
        <p:txBody>
          <a:bodyPr/>
          <a:lstStyle/>
          <a:p>
            <a:r>
              <a:rPr lang="fi-FI" dirty="0"/>
              <a:t>Ottelu</a:t>
            </a:r>
            <a:endParaRPr lang="en-GB" dirty="0"/>
          </a:p>
        </p:txBody>
      </p:sp>
      <p:sp>
        <p:nvSpPr>
          <p:cNvPr id="4" name="Text Placeholder 3">
            <a:extLst>
              <a:ext uri="{FF2B5EF4-FFF2-40B4-BE49-F238E27FC236}">
                <a16:creationId xmlns:a16="http://schemas.microsoft.com/office/drawing/2014/main" id="{24465DA0-C5F5-4C94-8CD6-67A1DF8699A5}"/>
              </a:ext>
            </a:extLst>
          </p:cNvPr>
          <p:cNvSpPr>
            <a:spLocks noGrp="1"/>
          </p:cNvSpPr>
          <p:nvPr>
            <p:ph type="body" sz="quarter" idx="12"/>
          </p:nvPr>
        </p:nvSpPr>
        <p:spPr>
          <a:xfrm>
            <a:off x="672573" y="1774896"/>
            <a:ext cx="7564061" cy="4075523"/>
          </a:xfrm>
        </p:spPr>
        <p:txBody>
          <a:bodyPr/>
          <a:lstStyle/>
          <a:p>
            <a:pPr marL="285750" indent="-285750">
              <a:buFont typeface="Arial" panose="020B0604020202020204" pitchFamily="34" charset="0"/>
              <a:buChar char="•"/>
            </a:pPr>
            <a:r>
              <a:rPr lang="fi-FI" dirty="0">
                <a:latin typeface="+mn-lt"/>
              </a:rPr>
              <a:t>Ottelu alkaa kun tuomari viheltää pilliin </a:t>
            </a:r>
            <a:r>
              <a:rPr lang="fi-FI" b="1" dirty="0">
                <a:latin typeface="+mn-lt"/>
              </a:rPr>
              <a:t>kolme(3)</a:t>
            </a:r>
            <a:r>
              <a:rPr lang="fi-FI" dirty="0">
                <a:latin typeface="+mn-lt"/>
              </a:rPr>
              <a:t> pitkään vihellystä</a:t>
            </a:r>
          </a:p>
          <a:p>
            <a:pPr marL="285750" indent="-285750">
              <a:buFont typeface="Arial" panose="020B0604020202020204" pitchFamily="34" charset="0"/>
              <a:buChar char="•"/>
            </a:pPr>
            <a:r>
              <a:rPr lang="fi-FI" dirty="0">
                <a:latin typeface="+mn-lt"/>
              </a:rPr>
              <a:t>Ottelu alkaa, pallo peliin kun tuomari viheltää pilliin </a:t>
            </a:r>
            <a:r>
              <a:rPr lang="fi-FI" b="1" dirty="0">
                <a:latin typeface="+mn-lt"/>
              </a:rPr>
              <a:t>yhden(1) </a:t>
            </a:r>
            <a:r>
              <a:rPr lang="fi-FI" dirty="0">
                <a:latin typeface="+mn-lt"/>
              </a:rPr>
              <a:t>vihellyksen</a:t>
            </a:r>
          </a:p>
          <a:p>
            <a:pPr marL="285750" indent="-285750">
              <a:buFont typeface="Arial" panose="020B0604020202020204" pitchFamily="34" charset="0"/>
              <a:buChar char="•"/>
            </a:pPr>
            <a:r>
              <a:rPr lang="fi-FI" dirty="0">
                <a:latin typeface="+mn-lt"/>
              </a:rPr>
              <a:t>Tauko alkaa, kun tuomari viheltää pilliin </a:t>
            </a:r>
            <a:r>
              <a:rPr lang="fi-FI" b="1" dirty="0">
                <a:latin typeface="+mn-lt"/>
              </a:rPr>
              <a:t>yhden(1) </a:t>
            </a:r>
            <a:r>
              <a:rPr lang="fi-FI" dirty="0">
                <a:latin typeface="+mn-lt"/>
              </a:rPr>
              <a:t>pitkän vihellyksen</a:t>
            </a:r>
          </a:p>
          <a:p>
            <a:pPr marL="285750" indent="-285750">
              <a:buFont typeface="Arial" panose="020B0604020202020204" pitchFamily="34" charset="0"/>
              <a:buChar char="•"/>
            </a:pPr>
            <a:r>
              <a:rPr lang="fi-FI" dirty="0">
                <a:latin typeface="+mn-lt"/>
              </a:rPr>
              <a:t>Tauko päättyy, kun tuomari viheltää pilliin </a:t>
            </a:r>
            <a:r>
              <a:rPr lang="fi-FI" b="1" dirty="0">
                <a:latin typeface="+mn-lt"/>
              </a:rPr>
              <a:t>yhden(1)</a:t>
            </a:r>
            <a:r>
              <a:rPr lang="fi-FI" dirty="0">
                <a:latin typeface="+mn-lt"/>
              </a:rPr>
              <a:t> pitkän vihellyksen</a:t>
            </a:r>
          </a:p>
          <a:p>
            <a:pPr marL="285750" indent="-285750">
              <a:buFont typeface="Arial" panose="020B0604020202020204" pitchFamily="34" charset="0"/>
              <a:buChar char="•"/>
            </a:pPr>
            <a:r>
              <a:rPr lang="fi-FI" dirty="0">
                <a:latin typeface="+mn-lt"/>
              </a:rPr>
              <a:t>Ottelu päättyy, kun tuomari viheltää pilliin </a:t>
            </a:r>
            <a:r>
              <a:rPr lang="fi-FI" b="1" dirty="0">
                <a:latin typeface="+mn-lt"/>
              </a:rPr>
              <a:t>kolme(3) </a:t>
            </a:r>
            <a:r>
              <a:rPr lang="fi-FI" dirty="0">
                <a:latin typeface="+mn-lt"/>
              </a:rPr>
              <a:t>pitkää vihellystä</a:t>
            </a:r>
          </a:p>
          <a:p>
            <a:pPr marL="285750" indent="-285750">
              <a:buFont typeface="Arial" panose="020B0604020202020204" pitchFamily="34" charset="0"/>
              <a:buChar char="•"/>
            </a:pPr>
            <a:r>
              <a:rPr lang="fi-FI" dirty="0">
                <a:latin typeface="+mn-lt"/>
              </a:rPr>
              <a:t>Peli menee poikki, kun tuomari viheltää pilliin </a:t>
            </a:r>
            <a:r>
              <a:rPr lang="fi-FI" b="1" dirty="0">
                <a:latin typeface="+mn-lt"/>
              </a:rPr>
              <a:t>yhden(1) </a:t>
            </a:r>
            <a:r>
              <a:rPr lang="fi-FI" dirty="0">
                <a:latin typeface="+mn-lt"/>
              </a:rPr>
              <a:t>pitkän vihellyksen</a:t>
            </a:r>
          </a:p>
          <a:p>
            <a:pPr marL="285750" indent="-285750">
              <a:buFont typeface="Arial" panose="020B0604020202020204" pitchFamily="34" charset="0"/>
              <a:buChar char="•"/>
            </a:pPr>
            <a:r>
              <a:rPr lang="fi-FI" dirty="0">
                <a:latin typeface="+mn-lt"/>
              </a:rPr>
              <a:t>Peli menee käyntiin, kun tuomari viheltää pilliin </a:t>
            </a:r>
            <a:r>
              <a:rPr lang="fi-FI" b="1" dirty="0">
                <a:latin typeface="+mn-lt"/>
              </a:rPr>
              <a:t>yhden(1) </a:t>
            </a:r>
            <a:r>
              <a:rPr lang="fi-FI" dirty="0">
                <a:latin typeface="+mn-lt"/>
              </a:rPr>
              <a:t>pitkän vihellyksen</a:t>
            </a:r>
          </a:p>
          <a:p>
            <a:pPr marL="285750" indent="-285750">
              <a:buFont typeface="Arial" panose="020B0604020202020204" pitchFamily="34" charset="0"/>
              <a:buChar char="•"/>
            </a:pPr>
            <a:r>
              <a:rPr lang="fi-FI" b="1" dirty="0">
                <a:latin typeface="+mn-lt"/>
              </a:rPr>
              <a:t>Jos Superpesiksen, Ykköspesiksen, suomensarjan tai nuorten Superpesiksen runkosarjaottelu on tasatilanteessa kahden jakson jälkeen, ratkaisu haetaan suoraan kotiutuskilpailusta. Mikäli kotiutuskilpailussa tarvitaan toinen kierros, ensimmäisen tasoittavalla sisävuorossa ollut joukkue jatkaa sisällä myös toisen aloittavalla.</a:t>
            </a:r>
            <a:endParaRPr lang="en-GB" dirty="0"/>
          </a:p>
        </p:txBody>
      </p:sp>
    </p:spTree>
    <p:extLst>
      <p:ext uri="{BB962C8B-B14F-4D97-AF65-F5344CB8AC3E}">
        <p14:creationId xmlns:p14="http://schemas.microsoft.com/office/powerpoint/2010/main" val="165013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4F82E-B569-E5BD-FFF3-BC59A5AF0185}"/>
              </a:ext>
            </a:extLst>
          </p:cNvPr>
          <p:cNvSpPr>
            <a:spLocks noGrp="1"/>
          </p:cNvSpPr>
          <p:nvPr>
            <p:ph type="sldNum" sz="quarter" idx="4"/>
          </p:nvPr>
        </p:nvSpPr>
        <p:spPr/>
        <p:txBody>
          <a:bodyPr/>
          <a:lstStyle/>
          <a:p>
            <a:fld id="{9608370A-2412-4745-B600-C478B229E67F}" type="slidenum">
              <a:rPr lang="fi-FI" smtClean="0"/>
              <a:pPr/>
              <a:t>7</a:t>
            </a:fld>
            <a:endParaRPr lang="fi-FI" dirty="0"/>
          </a:p>
        </p:txBody>
      </p:sp>
      <p:sp>
        <p:nvSpPr>
          <p:cNvPr id="3" name="Title 2">
            <a:extLst>
              <a:ext uri="{FF2B5EF4-FFF2-40B4-BE49-F238E27FC236}">
                <a16:creationId xmlns:a16="http://schemas.microsoft.com/office/drawing/2014/main" id="{B75DAFA0-D4A0-5D02-C945-4E6E920992BC}"/>
              </a:ext>
            </a:extLst>
          </p:cNvPr>
          <p:cNvSpPr>
            <a:spLocks noGrp="1"/>
          </p:cNvSpPr>
          <p:nvPr>
            <p:ph type="title"/>
          </p:nvPr>
        </p:nvSpPr>
        <p:spPr/>
        <p:txBody>
          <a:bodyPr/>
          <a:lstStyle/>
          <a:p>
            <a:r>
              <a:rPr lang="fi-FI" dirty="0"/>
              <a:t>Joukkue</a:t>
            </a:r>
            <a:endParaRPr lang="en-GB" dirty="0"/>
          </a:p>
        </p:txBody>
      </p:sp>
      <p:sp>
        <p:nvSpPr>
          <p:cNvPr id="4" name="Text Placeholder 3">
            <a:extLst>
              <a:ext uri="{FF2B5EF4-FFF2-40B4-BE49-F238E27FC236}">
                <a16:creationId xmlns:a16="http://schemas.microsoft.com/office/drawing/2014/main" id="{D1725357-894F-F651-228A-D5C59CAFD9C4}"/>
              </a:ext>
            </a:extLst>
          </p:cNvPr>
          <p:cNvSpPr>
            <a:spLocks noGrp="1"/>
          </p:cNvSpPr>
          <p:nvPr>
            <p:ph type="body" sz="quarter" idx="12"/>
          </p:nvPr>
        </p:nvSpPr>
        <p:spPr>
          <a:xfrm>
            <a:off x="672573" y="1714596"/>
            <a:ext cx="5795960" cy="4135824"/>
          </a:xfrm>
        </p:spPr>
        <p:txBody>
          <a:bodyPr/>
          <a:lstStyle/>
          <a:p>
            <a:pPr marL="285750" indent="-285750" algn="l">
              <a:buFont typeface="Arial" panose="020B0604020202020204" pitchFamily="34" charset="0"/>
              <a:buChar char="•"/>
            </a:pPr>
            <a:r>
              <a:rPr lang="fi-FI" sz="2000" b="0" i="0" dirty="0">
                <a:solidFill>
                  <a:srgbClr val="323232"/>
                </a:solidFill>
                <a:effectLst/>
                <a:latin typeface="H5PDroidSans"/>
              </a:rPr>
              <a:t>Joukkueen kokoonpano</a:t>
            </a:r>
          </a:p>
          <a:p>
            <a:pPr marL="645750" lvl="1" indent="-285750">
              <a:buFont typeface="Arial" panose="020B0604020202020204" pitchFamily="34" charset="0"/>
              <a:buChar char="•"/>
            </a:pPr>
            <a:r>
              <a:rPr lang="fi-FI" sz="1800" b="0" i="0" dirty="0">
                <a:solidFill>
                  <a:srgbClr val="323232"/>
                </a:solidFill>
                <a:effectLst/>
                <a:latin typeface="H5PDroidSans"/>
              </a:rPr>
              <a:t>Joukkue koostuu enintään 12 pelaajasta ja 2 pelinjohtajasta. 7:llä saa pelata</a:t>
            </a:r>
          </a:p>
          <a:p>
            <a:pPr marL="645750" lvl="1" indent="-285750">
              <a:buFont typeface="Arial" panose="020B0604020202020204" pitchFamily="34" charset="0"/>
              <a:buChar char="•"/>
            </a:pPr>
            <a:r>
              <a:rPr lang="fi-FI" sz="1800" b="0" i="0" dirty="0">
                <a:solidFill>
                  <a:srgbClr val="323232"/>
                </a:solidFill>
                <a:effectLst/>
                <a:latin typeface="H5PDroidSans"/>
              </a:rPr>
              <a:t>Samassa sisävuorossa aktiiviseen pelitoimintaan voi osallistua 9 pelaajaa</a:t>
            </a:r>
            <a:br>
              <a:rPr lang="fi-FI" sz="1800" b="0" i="0" dirty="0">
                <a:solidFill>
                  <a:srgbClr val="323232"/>
                </a:solidFill>
                <a:effectLst/>
                <a:latin typeface="H5PDroidSans"/>
              </a:rPr>
            </a:br>
            <a:r>
              <a:rPr lang="fi-FI" sz="1800" b="0" i="0" dirty="0">
                <a:solidFill>
                  <a:srgbClr val="323232"/>
                </a:solidFill>
                <a:effectLst/>
                <a:latin typeface="H5PDroidSans"/>
              </a:rPr>
              <a:t>sekä erilliset jokeripelaajat</a:t>
            </a:r>
            <a:r>
              <a:rPr lang="fi-FI" sz="1800" dirty="0">
                <a:solidFill>
                  <a:srgbClr val="323232"/>
                </a:solidFill>
                <a:latin typeface="H5PDroidSans"/>
              </a:rPr>
              <a:t>.</a:t>
            </a:r>
          </a:p>
          <a:p>
            <a:pPr marL="645750" lvl="1" indent="-285750">
              <a:buFont typeface="Arial" panose="020B0604020202020204" pitchFamily="34" charset="0"/>
              <a:buChar char="•"/>
            </a:pPr>
            <a:r>
              <a:rPr lang="fi-FI" sz="1800" dirty="0">
                <a:solidFill>
                  <a:srgbClr val="323232"/>
                </a:solidFill>
                <a:latin typeface="H5PDroidSans"/>
              </a:rPr>
              <a:t>Jokeripelaajat</a:t>
            </a:r>
            <a:r>
              <a:rPr lang="fi-FI" sz="1800" b="0" i="0" dirty="0">
                <a:solidFill>
                  <a:srgbClr val="323232"/>
                </a:solidFill>
                <a:effectLst/>
                <a:latin typeface="H5PDroidSans"/>
              </a:rPr>
              <a:t> voivat käydä lyömässä vain kerran sisävuoron aikana</a:t>
            </a:r>
            <a:r>
              <a:rPr lang="fi-FI" sz="1800" dirty="0">
                <a:solidFill>
                  <a:srgbClr val="323232"/>
                </a:solidFill>
                <a:latin typeface="H5PDroidSans"/>
              </a:rPr>
              <a:t>.</a:t>
            </a:r>
            <a:endParaRPr lang="fi-FI" sz="1800" b="0" i="0" dirty="0">
              <a:solidFill>
                <a:srgbClr val="323232"/>
              </a:solidFill>
              <a:effectLst/>
              <a:latin typeface="H5PDroidSans"/>
            </a:endParaRPr>
          </a:p>
          <a:p>
            <a:pPr marL="645750" lvl="1" indent="-285750">
              <a:buFont typeface="Arial" panose="020B0604020202020204" pitchFamily="34" charset="0"/>
              <a:buChar char="•"/>
            </a:pPr>
            <a:r>
              <a:rPr lang="fi-FI" sz="1800" b="0" i="0" dirty="0">
                <a:solidFill>
                  <a:srgbClr val="323232"/>
                </a:solidFill>
                <a:effectLst/>
                <a:latin typeface="H5PDroidSans"/>
              </a:rPr>
              <a:t>Ulkovuorossa kentällä voi olla enintään 9 pelaajaa.</a:t>
            </a:r>
          </a:p>
          <a:p>
            <a:pPr marL="645750" lvl="1" indent="-285750">
              <a:buFont typeface="Arial" panose="020B0604020202020204" pitchFamily="34" charset="0"/>
              <a:buChar char="•"/>
            </a:pPr>
            <a:r>
              <a:rPr lang="fi-FI" sz="1800" b="0" i="0" dirty="0">
                <a:solidFill>
                  <a:srgbClr val="323232"/>
                </a:solidFill>
                <a:effectLst/>
                <a:latin typeface="H5PDroidSans"/>
              </a:rPr>
              <a:t>Pelaajalla tulee olla koko ottelun ajan pelaajanumero 1-12 näkyvissä.</a:t>
            </a:r>
          </a:p>
          <a:p>
            <a:pPr marL="1071400" lvl="3" indent="-285750">
              <a:buFont typeface="Arial" panose="020B0604020202020204" pitchFamily="34" charset="0"/>
              <a:buChar char="•"/>
            </a:pPr>
            <a:r>
              <a:rPr lang="fi-FI" dirty="0">
                <a:solidFill>
                  <a:srgbClr val="323232"/>
                </a:solidFill>
                <a:latin typeface="H5PDroidSans"/>
              </a:rPr>
              <a:t>Pienpesis-joukkue 5-7 pelaajaa</a:t>
            </a:r>
            <a:endParaRPr lang="fi-FI" b="0" i="0" dirty="0">
              <a:solidFill>
                <a:srgbClr val="323232"/>
              </a:solidFill>
              <a:effectLst/>
              <a:latin typeface="H5PDroidSans"/>
            </a:endParaRPr>
          </a:p>
          <a:p>
            <a:endParaRPr lang="en-GB" dirty="0">
              <a:latin typeface="Metropolis Light" pitchFamily="2" charset="77"/>
            </a:endParaRPr>
          </a:p>
        </p:txBody>
      </p:sp>
    </p:spTree>
    <p:extLst>
      <p:ext uri="{BB962C8B-B14F-4D97-AF65-F5344CB8AC3E}">
        <p14:creationId xmlns:p14="http://schemas.microsoft.com/office/powerpoint/2010/main" val="291288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9B905E-B0FA-1B7E-0442-C5982972322B}"/>
              </a:ext>
            </a:extLst>
          </p:cNvPr>
          <p:cNvSpPr>
            <a:spLocks noGrp="1"/>
          </p:cNvSpPr>
          <p:nvPr>
            <p:ph type="sldNum" sz="quarter" idx="4"/>
          </p:nvPr>
        </p:nvSpPr>
        <p:spPr/>
        <p:txBody>
          <a:bodyPr/>
          <a:lstStyle/>
          <a:p>
            <a:fld id="{9608370A-2412-4745-B600-C478B229E67F}" type="slidenum">
              <a:rPr lang="fi-FI" smtClean="0"/>
              <a:pPr/>
              <a:t>8</a:t>
            </a:fld>
            <a:endParaRPr lang="fi-FI" dirty="0"/>
          </a:p>
        </p:txBody>
      </p:sp>
      <p:sp>
        <p:nvSpPr>
          <p:cNvPr id="3" name="Title 2">
            <a:extLst>
              <a:ext uri="{FF2B5EF4-FFF2-40B4-BE49-F238E27FC236}">
                <a16:creationId xmlns:a16="http://schemas.microsoft.com/office/drawing/2014/main" id="{F5E87F0C-5254-015F-14AE-8C8972154409}"/>
              </a:ext>
            </a:extLst>
          </p:cNvPr>
          <p:cNvSpPr>
            <a:spLocks noGrp="1"/>
          </p:cNvSpPr>
          <p:nvPr>
            <p:ph type="title"/>
          </p:nvPr>
        </p:nvSpPr>
        <p:spPr/>
        <p:txBody>
          <a:bodyPr/>
          <a:lstStyle/>
          <a:p>
            <a:r>
              <a:rPr lang="en-GB" dirty="0" err="1"/>
              <a:t>Joukkue</a:t>
            </a:r>
            <a:endParaRPr lang="en-GB" dirty="0"/>
          </a:p>
        </p:txBody>
      </p:sp>
      <p:sp>
        <p:nvSpPr>
          <p:cNvPr id="4" name="Text Placeholder 3">
            <a:extLst>
              <a:ext uri="{FF2B5EF4-FFF2-40B4-BE49-F238E27FC236}">
                <a16:creationId xmlns:a16="http://schemas.microsoft.com/office/drawing/2014/main" id="{E9BAA926-D175-C196-3C3A-0D578C3C4E00}"/>
              </a:ext>
            </a:extLst>
          </p:cNvPr>
          <p:cNvSpPr>
            <a:spLocks noGrp="1"/>
          </p:cNvSpPr>
          <p:nvPr>
            <p:ph type="body" sz="quarter" idx="12"/>
          </p:nvPr>
        </p:nvSpPr>
        <p:spPr>
          <a:xfrm>
            <a:off x="672573" y="1714596"/>
            <a:ext cx="4707811" cy="4135824"/>
          </a:xfrm>
        </p:spPr>
        <p:txBody>
          <a:bodyPr/>
          <a:lstStyle/>
          <a:p>
            <a:pPr marL="342900" indent="-342900" algn="l">
              <a:buFont typeface="Arial" panose="020B0604020202020204" pitchFamily="34" charset="0"/>
              <a:buChar char="•"/>
            </a:pPr>
            <a:r>
              <a:rPr lang="fi-FI" sz="1800" b="0" i="0" dirty="0">
                <a:solidFill>
                  <a:srgbClr val="323232"/>
                </a:solidFill>
                <a:effectLst/>
                <a:latin typeface="H5PDroidSans"/>
              </a:rPr>
              <a:t>Ulkovuorossa joukkueen peliä saa johtaa yksi joukkueen jäsenistä. Yleensä ulkopeliä johtaa joukkueen pelinjohtaja. </a:t>
            </a:r>
            <a:r>
              <a:rPr lang="fi-FI" sz="1800" b="1" dirty="0">
                <a:solidFill>
                  <a:srgbClr val="323232"/>
                </a:solidFill>
                <a:latin typeface="H5PDroidSans"/>
              </a:rPr>
              <a:t>P</a:t>
            </a:r>
            <a:r>
              <a:rPr lang="fi-FI" sz="1800" b="1" i="0" dirty="0">
                <a:solidFill>
                  <a:srgbClr val="323232"/>
                </a:solidFill>
                <a:effectLst/>
                <a:latin typeface="H5PDroidSans"/>
              </a:rPr>
              <a:t>oikkeuksena E-pelisarja, Naperosäännöt</a:t>
            </a:r>
            <a:r>
              <a:rPr lang="fi-FI" sz="1800" b="1" dirty="0">
                <a:solidFill>
                  <a:srgbClr val="323232"/>
                </a:solidFill>
                <a:latin typeface="H5PDroidSans"/>
              </a:rPr>
              <a:t>, </a:t>
            </a:r>
            <a:r>
              <a:rPr lang="fi-FI" sz="1800" dirty="0">
                <a:solidFill>
                  <a:srgbClr val="323232"/>
                </a:solidFill>
                <a:latin typeface="H5PDroidSans"/>
              </a:rPr>
              <a:t>jossa toinen pelinjohtaja voi olla kolmosjatkeella ohjaamassa peliä ulkovuorossa.</a:t>
            </a:r>
            <a:endParaRPr lang="fi-FI" sz="1800" b="0" i="0" dirty="0">
              <a:solidFill>
                <a:srgbClr val="323232"/>
              </a:solidFill>
              <a:effectLst/>
              <a:latin typeface="H5PDroidSans"/>
            </a:endParaRPr>
          </a:p>
          <a:p>
            <a:pPr marL="285750" indent="-285750" algn="l">
              <a:buFont typeface="Arial" panose="020B0604020202020204" pitchFamily="34" charset="0"/>
              <a:buChar char="•"/>
            </a:pPr>
            <a:r>
              <a:rPr lang="fi-FI" sz="1800" b="0" i="0" dirty="0">
                <a:solidFill>
                  <a:srgbClr val="323232"/>
                </a:solidFill>
                <a:effectLst/>
                <a:latin typeface="H5PDroidSans"/>
              </a:rPr>
              <a:t>Sisävuorossa joukkueen peliä saa hillitysti johtaa kaksi nimettyä joukkueen jäsentä. Nämä henkilöt ovat yleensä joukkueen kaksi pelinjohtajaa.</a:t>
            </a:r>
          </a:p>
          <a:p>
            <a:pPr marL="285750" indent="-285750" algn="l">
              <a:buFont typeface="Arial" panose="020B0604020202020204" pitchFamily="34" charset="0"/>
              <a:buChar char="•"/>
            </a:pPr>
            <a:r>
              <a:rPr lang="fi-FI" sz="1800" b="0" i="0" dirty="0">
                <a:solidFill>
                  <a:srgbClr val="323232"/>
                </a:solidFill>
                <a:effectLst/>
                <a:latin typeface="H5PDroidSans"/>
              </a:rPr>
              <a:t>Oikeus puhutella tuomaristoa ottelun aikana on joukkueen </a:t>
            </a:r>
            <a:r>
              <a:rPr lang="fi-FI" sz="1800" b="1" i="0" dirty="0">
                <a:solidFill>
                  <a:srgbClr val="323232"/>
                </a:solidFill>
                <a:effectLst/>
                <a:latin typeface="H5PDroidSans"/>
              </a:rPr>
              <a:t>puheoikeuden käyttäjällä</a:t>
            </a:r>
            <a:r>
              <a:rPr lang="fi-FI" sz="1800" b="0" i="0" dirty="0">
                <a:solidFill>
                  <a:srgbClr val="323232"/>
                </a:solidFill>
                <a:effectLst/>
                <a:latin typeface="H5PDroidSans"/>
              </a:rPr>
              <a:t>, joka on joukkueen kapteeni tai pelinjohtaj</a:t>
            </a:r>
            <a:r>
              <a:rPr lang="fi-FI" sz="1800" dirty="0">
                <a:solidFill>
                  <a:srgbClr val="323232"/>
                </a:solidFill>
                <a:latin typeface="H5PDroidSans"/>
              </a:rPr>
              <a:t>a</a:t>
            </a:r>
          </a:p>
          <a:p>
            <a:pPr marL="645750" lvl="1" indent="-285750">
              <a:buFont typeface="Arial" panose="020B0604020202020204" pitchFamily="34" charset="0"/>
              <a:buChar char="•"/>
            </a:pPr>
            <a:r>
              <a:rPr lang="fi-FI" sz="1600" dirty="0">
                <a:solidFill>
                  <a:srgbClr val="FF0000"/>
                </a:solidFill>
                <a:latin typeface="H5PDroidSans"/>
              </a:rPr>
              <a:t>C- ja D-ikäisten otteluissa puheoikeuden käyttäjä on kapteeni</a:t>
            </a:r>
            <a:endParaRPr lang="fi-FI" sz="1600" dirty="0">
              <a:solidFill>
                <a:srgbClr val="FF0000"/>
              </a:solidFill>
              <a:highlight>
                <a:srgbClr val="FFFF00"/>
              </a:highlight>
              <a:latin typeface="H5PDroidSans"/>
            </a:endParaRPr>
          </a:p>
          <a:p>
            <a:endParaRPr lang="en-GB" dirty="0">
              <a:latin typeface="Metropolis Light" pitchFamily="2" charset="77"/>
            </a:endParaRPr>
          </a:p>
        </p:txBody>
      </p:sp>
    </p:spTree>
    <p:extLst>
      <p:ext uri="{BB962C8B-B14F-4D97-AF65-F5344CB8AC3E}">
        <p14:creationId xmlns:p14="http://schemas.microsoft.com/office/powerpoint/2010/main" val="418361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A15F8-5F7B-7EB9-33FF-372DF533BD53}"/>
              </a:ext>
            </a:extLst>
          </p:cNvPr>
          <p:cNvSpPr>
            <a:spLocks noGrp="1"/>
          </p:cNvSpPr>
          <p:nvPr>
            <p:ph type="sldNum" sz="quarter" idx="4"/>
          </p:nvPr>
        </p:nvSpPr>
        <p:spPr/>
        <p:txBody>
          <a:bodyPr/>
          <a:lstStyle/>
          <a:p>
            <a:fld id="{9608370A-2412-4745-B600-C478B229E67F}" type="slidenum">
              <a:rPr lang="fi-FI" smtClean="0"/>
              <a:pPr/>
              <a:t>9</a:t>
            </a:fld>
            <a:endParaRPr lang="fi-FI" dirty="0"/>
          </a:p>
        </p:txBody>
      </p:sp>
      <p:sp>
        <p:nvSpPr>
          <p:cNvPr id="3" name="Title 2">
            <a:extLst>
              <a:ext uri="{FF2B5EF4-FFF2-40B4-BE49-F238E27FC236}">
                <a16:creationId xmlns:a16="http://schemas.microsoft.com/office/drawing/2014/main" id="{59B6115F-973B-4007-0C66-3ABFA7297E3A}"/>
              </a:ext>
            </a:extLst>
          </p:cNvPr>
          <p:cNvSpPr>
            <a:spLocks noGrp="1"/>
          </p:cNvSpPr>
          <p:nvPr>
            <p:ph type="title"/>
          </p:nvPr>
        </p:nvSpPr>
        <p:spPr/>
        <p:txBody>
          <a:bodyPr/>
          <a:lstStyle/>
          <a:p>
            <a:r>
              <a:rPr lang="en-GB" dirty="0" err="1"/>
              <a:t>Pelaajan</a:t>
            </a:r>
            <a:r>
              <a:rPr lang="en-GB" dirty="0"/>
              <a:t> </a:t>
            </a:r>
            <a:r>
              <a:rPr lang="en-GB" dirty="0" err="1"/>
              <a:t>vaihtaminen</a:t>
            </a:r>
            <a:endParaRPr lang="en-GB" dirty="0"/>
          </a:p>
        </p:txBody>
      </p:sp>
      <p:sp>
        <p:nvSpPr>
          <p:cNvPr id="4" name="Text Placeholder 3">
            <a:extLst>
              <a:ext uri="{FF2B5EF4-FFF2-40B4-BE49-F238E27FC236}">
                <a16:creationId xmlns:a16="http://schemas.microsoft.com/office/drawing/2014/main" id="{4FFE2D48-EF78-D917-EC56-7DD8734324BD}"/>
              </a:ext>
            </a:extLst>
          </p:cNvPr>
          <p:cNvSpPr>
            <a:spLocks noGrp="1"/>
          </p:cNvSpPr>
          <p:nvPr>
            <p:ph type="body" sz="quarter" idx="12"/>
          </p:nvPr>
        </p:nvSpPr>
        <p:spPr>
          <a:xfrm>
            <a:off x="6096000" y="1774897"/>
            <a:ext cx="4996373" cy="3931636"/>
          </a:xfrm>
        </p:spPr>
        <p:txBody>
          <a:bodyPr/>
          <a:lstStyle/>
          <a:p>
            <a:pPr marL="285750" indent="-285750">
              <a:buFont typeface="Arial" panose="020B0604020202020204" pitchFamily="34" charset="0"/>
              <a:buChar char="•"/>
            </a:pPr>
            <a:r>
              <a:rPr lang="fi-FI" sz="1800" dirty="0">
                <a:latin typeface="+mn-lt"/>
              </a:rPr>
              <a:t>Pelaajaksi vaihdettu sijoitetaan lyöntijärjestyksessä jokeripelaajaksi tulevan tilalle.</a:t>
            </a:r>
          </a:p>
          <a:p>
            <a:pPr marL="285750" indent="-285750">
              <a:buFont typeface="Arial" panose="020B0604020202020204" pitchFamily="34" charset="0"/>
              <a:buChar char="•"/>
            </a:pPr>
            <a:r>
              <a:rPr lang="fi-FI" sz="1800" dirty="0">
                <a:latin typeface="+mn-lt"/>
              </a:rPr>
              <a:t>Ulkopelaajat voivat vaihtaa pelipaikkoja rajoituksetta</a:t>
            </a:r>
          </a:p>
          <a:p>
            <a:pPr marL="285750" indent="-285750">
              <a:buFont typeface="Arial" panose="020B0604020202020204" pitchFamily="34" charset="0"/>
              <a:buChar char="•"/>
            </a:pPr>
            <a:r>
              <a:rPr lang="fi-FI" sz="1800" dirty="0">
                <a:latin typeface="+mn-lt"/>
              </a:rPr>
              <a:t>Loukkaantuneen pelaajan voi vaihtaa kesken vuoronkin</a:t>
            </a:r>
          </a:p>
          <a:p>
            <a:pPr marL="285750" indent="-285750">
              <a:buFont typeface="Arial" panose="020B0604020202020204" pitchFamily="34" charset="0"/>
              <a:buChar char="•"/>
            </a:pPr>
            <a:r>
              <a:rPr lang="fi-FI" sz="1800" dirty="0">
                <a:latin typeface="+mn-lt"/>
              </a:rPr>
              <a:t>Pelaajaksi vaihdetun on pelattava myös joukkueen seuraava sisä- tai ulkovuoro. Mikäli jokeripelaaja vaihdetaan pelaajaksi viimeiseen vuoroon ennen taukoa, hänen ei tarvitse pelata seuraavaa sisä- tai ulkovuoroa. Vaihdossa jokeripelaajaksi tullut pelaaja voidaan vaihtaa takaisin pelaajaksi seuraavassa vuoronvaihdossa.</a:t>
            </a:r>
          </a:p>
          <a:p>
            <a:endParaRPr lang="en-GB" dirty="0">
              <a:latin typeface="Metropolis Light" pitchFamily="2" charset="77"/>
            </a:endParaRPr>
          </a:p>
        </p:txBody>
      </p:sp>
    </p:spTree>
    <p:extLst>
      <p:ext uri="{BB962C8B-B14F-4D97-AF65-F5344CB8AC3E}">
        <p14:creationId xmlns:p14="http://schemas.microsoft.com/office/powerpoint/2010/main" val="210455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esäpalloliitto">
  <a:themeElements>
    <a:clrScheme name="Pesäpalloliitto UUSI">
      <a:dk1>
        <a:srgbClr val="0F0000"/>
      </a:dk1>
      <a:lt1>
        <a:srgbClr val="FFFFFF"/>
      </a:lt1>
      <a:dk2>
        <a:srgbClr val="0A1A44"/>
      </a:dk2>
      <a:lt2>
        <a:srgbClr val="F2F2F1"/>
      </a:lt2>
      <a:accent1>
        <a:srgbClr val="ED2480"/>
      </a:accent1>
      <a:accent2>
        <a:srgbClr val="DFF101"/>
      </a:accent2>
      <a:accent3>
        <a:srgbClr val="464466"/>
      </a:accent3>
      <a:accent4>
        <a:srgbClr val="73738C"/>
      </a:accent4>
      <a:accent5>
        <a:srgbClr val="A3A2B2"/>
      </a:accent5>
      <a:accent6>
        <a:srgbClr val="D1D0D8"/>
      </a:accent6>
      <a:hlink>
        <a:srgbClr val="ED2480"/>
      </a:hlink>
      <a:folHlink>
        <a:srgbClr val="F04F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8B5E52F9F895B74BB61907904678C02E" ma:contentTypeVersion="8" ma:contentTypeDescription="Luo uusi asiakirja." ma:contentTypeScope="" ma:versionID="8b466ad3bac4097dd16a1635d17ca267">
  <xsd:schema xmlns:xsd="http://www.w3.org/2001/XMLSchema" xmlns:xs="http://www.w3.org/2001/XMLSchema" xmlns:p="http://schemas.microsoft.com/office/2006/metadata/properties" xmlns:ns2="a70d181b-c3a4-41da-a323-591659b3df8c" xmlns:ns3="f3a26d29-60da-4ef2-a07f-71c6aaf46c58" targetNamespace="http://schemas.microsoft.com/office/2006/metadata/properties" ma:root="true" ma:fieldsID="e033dce93803dee2683b98bc52df2e6d" ns2:_="" ns3:_="">
    <xsd:import namespace="a70d181b-c3a4-41da-a323-591659b3df8c"/>
    <xsd:import namespace="f3a26d29-60da-4ef2-a07f-71c6aaf46c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0d181b-c3a4-41da-a323-591659b3df8c"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a26d29-60da-4ef2-a07f-71c6aaf46c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E738B0-AA2F-412C-B463-9418B0E943AF}">
  <ds:schemaRefs>
    <ds:schemaRef ds:uri="http://purl.org/dc/dcmitype/"/>
    <ds:schemaRef ds:uri="http://schemas.microsoft.com/office/2006/metadata/properties"/>
    <ds:schemaRef ds:uri="http://schemas.microsoft.com/office/2006/documentManagement/types"/>
    <ds:schemaRef ds:uri="http://purl.org/dc/elements/1.1/"/>
    <ds:schemaRef ds:uri="http://schemas.microsoft.com/office/infopath/2007/PartnerControls"/>
    <ds:schemaRef ds:uri="a70d181b-c3a4-41da-a323-591659b3df8c"/>
    <ds:schemaRef ds:uri="http://schemas.openxmlformats.org/package/2006/metadata/core-properties"/>
    <ds:schemaRef ds:uri="f3a26d29-60da-4ef2-a07f-71c6aaf46c58"/>
    <ds:schemaRef ds:uri="http://www.w3.org/XML/1998/namespace"/>
    <ds:schemaRef ds:uri="http://purl.org/dc/terms/"/>
  </ds:schemaRefs>
</ds:datastoreItem>
</file>

<file path=customXml/itemProps2.xml><?xml version="1.0" encoding="utf-8"?>
<ds:datastoreItem xmlns:ds="http://schemas.openxmlformats.org/officeDocument/2006/customXml" ds:itemID="{F6609B52-2E30-4730-88BB-32DD500ACF02}">
  <ds:schemaRefs>
    <ds:schemaRef ds:uri="http://schemas.microsoft.com/sharepoint/v3/contenttype/forms"/>
  </ds:schemaRefs>
</ds:datastoreItem>
</file>

<file path=customXml/itemProps3.xml><?xml version="1.0" encoding="utf-8"?>
<ds:datastoreItem xmlns:ds="http://schemas.openxmlformats.org/officeDocument/2006/customXml" ds:itemID="{774B7631-8627-485A-B6E0-E6E6BEBBAC3A}">
  <ds:schemaRefs>
    <ds:schemaRef ds:uri="a70d181b-c3a4-41da-a323-591659b3df8c"/>
    <ds:schemaRef ds:uri="f3a26d29-60da-4ef2-a07f-71c6aaf46c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37787</TotalTime>
  <Words>1754</Words>
  <Application>Microsoft Macintosh PowerPoint</Application>
  <PresentationFormat>Laajakuva</PresentationFormat>
  <Paragraphs>250</Paragraphs>
  <Slides>32</Slides>
  <Notes>0</Notes>
  <HiddenSlides>0</HiddenSlides>
  <MMClips>0</MMClips>
  <ScaleCrop>false</ScaleCrop>
  <HeadingPairs>
    <vt:vector size="6" baseType="variant">
      <vt:variant>
        <vt:lpstr>Käytetyt fontit</vt:lpstr>
      </vt:variant>
      <vt:variant>
        <vt:i4>10</vt:i4>
      </vt:variant>
      <vt:variant>
        <vt:lpstr>Teema</vt:lpstr>
      </vt:variant>
      <vt:variant>
        <vt:i4>1</vt:i4>
      </vt:variant>
      <vt:variant>
        <vt:lpstr>Dian otsikot</vt:lpstr>
      </vt:variant>
      <vt:variant>
        <vt:i4>32</vt:i4>
      </vt:variant>
    </vt:vector>
  </HeadingPairs>
  <TitlesOfParts>
    <vt:vector size="43" baseType="lpstr">
      <vt:lpstr>Arial</vt:lpstr>
      <vt:lpstr>Calibri</vt:lpstr>
      <vt:lpstr>H5PDroidSans</vt:lpstr>
      <vt:lpstr>Metropolis</vt:lpstr>
      <vt:lpstr>Metropolis Black</vt:lpstr>
      <vt:lpstr>Metropolis Extra Bold</vt:lpstr>
      <vt:lpstr>Metropolis Light</vt:lpstr>
      <vt:lpstr>Museo Sans 500</vt:lpstr>
      <vt:lpstr>System Font Regular</vt:lpstr>
      <vt:lpstr>Verdana</vt:lpstr>
      <vt:lpstr>Pesäpalloliitto</vt:lpstr>
      <vt:lpstr>PowerPoint-esitys</vt:lpstr>
      <vt:lpstr>Tuomarikortti</vt:lpstr>
      <vt:lpstr>Turvallinen toimintaympäristö</vt:lpstr>
      <vt:lpstr>PowerPoint-esitys</vt:lpstr>
      <vt:lpstr>Ottelu</vt:lpstr>
      <vt:lpstr>Ottelu</vt:lpstr>
      <vt:lpstr>Joukkue</vt:lpstr>
      <vt:lpstr>Joukkue</vt:lpstr>
      <vt:lpstr>Pelaajan vaihtaminen</vt:lpstr>
      <vt:lpstr>Kenttä</vt:lpstr>
      <vt:lpstr>Juoksuerosääntö</vt:lpstr>
      <vt:lpstr>Laiton lyönti</vt:lpstr>
      <vt:lpstr>Lyöminen</vt:lpstr>
      <vt:lpstr>Koppilyönti</vt:lpstr>
      <vt:lpstr>Ajolähtö</vt:lpstr>
      <vt:lpstr>Syöttäminen</vt:lpstr>
      <vt:lpstr>Syöttäminen</vt:lpstr>
      <vt:lpstr>Eteneminen</vt:lpstr>
      <vt:lpstr>Milloin lyöjä muuttuu etenijäksi</vt:lpstr>
      <vt:lpstr>PowerPoint-esitys</vt:lpstr>
      <vt:lpstr>Rangaistukset</vt:lpstr>
      <vt:lpstr>Rangaistukset</vt:lpstr>
      <vt:lpstr>Ottelussa annettu varoitus </vt:lpstr>
      <vt:lpstr>PowerPoint-esitys</vt:lpstr>
      <vt:lpstr>Naperosäännöt</vt:lpstr>
      <vt:lpstr>Kentän vanhin</vt:lpstr>
      <vt:lpstr>Valtakunnalliset leirit tuomareille 2025</vt:lpstr>
      <vt:lpstr>Alueleirit 2025</vt:lpstr>
      <vt:lpstr>Tuomareiden näytöt, vihellykset tms. </vt:lpstr>
      <vt:lpstr>Sääntötesti</vt:lpstr>
      <vt:lpstr>Koulutuksen palaute</vt:lpstr>
      <vt:lpstr>Muista lunastaa tuomarikortti &amp; lisenssi Suomisportista!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Jonne Kemppainen</dc:creator>
  <cp:lastModifiedBy>Antti Kallio</cp:lastModifiedBy>
  <cp:revision>277</cp:revision>
  <dcterms:created xsi:type="dcterms:W3CDTF">2020-03-18T19:53:38Z</dcterms:created>
  <dcterms:modified xsi:type="dcterms:W3CDTF">2025-03-13T15:05:47Z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0x0101008B5E52F9F895B74BB61907904678C02E</vt:lpwstr>
  </property>
</Properties>
</file>