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6" r:id="rId6"/>
    <p:sldId id="268" r:id="rId7"/>
    <p:sldId id="269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07730D-902D-6F7B-270E-19715E495554}" v="13" dt="2025-04-10T12:03:50.3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Tuomola" userId="S::anna.tuomola@pesis.fi::aa55d056-1dda-4043-8b70-8ce2dccb027f" providerId="AD" clId="Web-{284A45AE-0054-1E5B-572C-7993882F0EBF}"/>
    <pc:docChg chg="delSld modSld">
      <pc:chgData name="Anna Tuomola" userId="S::anna.tuomola@pesis.fi::aa55d056-1dda-4043-8b70-8ce2dccb027f" providerId="AD" clId="Web-{284A45AE-0054-1E5B-572C-7993882F0EBF}" dt="2025-03-12T21:09:21.269" v="1"/>
      <pc:docMkLst>
        <pc:docMk/>
      </pc:docMkLst>
      <pc:sldChg chg="modSp del">
        <pc:chgData name="Anna Tuomola" userId="S::anna.tuomola@pesis.fi::aa55d056-1dda-4043-8b70-8ce2dccb027f" providerId="AD" clId="Web-{284A45AE-0054-1E5B-572C-7993882F0EBF}" dt="2025-03-12T21:09:21.269" v="1"/>
        <pc:sldMkLst>
          <pc:docMk/>
          <pc:sldMk cId="2644918970" sldId="267"/>
        </pc:sldMkLst>
        <pc:spChg chg="mod">
          <ac:chgData name="Anna Tuomola" userId="S::anna.tuomola@pesis.fi::aa55d056-1dda-4043-8b70-8ce2dccb027f" providerId="AD" clId="Web-{284A45AE-0054-1E5B-572C-7993882F0EBF}" dt="2025-03-12T21:09:17.222" v="0" actId="20577"/>
          <ac:spMkLst>
            <pc:docMk/>
            <pc:sldMk cId="2644918970" sldId="267"/>
            <ac:spMk id="3" creationId="{5E5B63C4-D028-E15E-653D-402B3C911FDF}"/>
          </ac:spMkLst>
        </pc:spChg>
      </pc:sldChg>
    </pc:docChg>
  </pc:docChgLst>
  <pc:docChgLst>
    <pc:chgData name="Anna Tuomola" userId="S::anna.tuomola@pesis.fi::aa55d056-1dda-4043-8b70-8ce2dccb027f" providerId="AD" clId="Web-{A0CE6486-A1A7-12A3-5A3F-0B75EE445358}"/>
    <pc:docChg chg="addSld delSld modSld sldOrd">
      <pc:chgData name="Anna Tuomola" userId="S::anna.tuomola@pesis.fi::aa55d056-1dda-4043-8b70-8ce2dccb027f" providerId="AD" clId="Web-{A0CE6486-A1A7-12A3-5A3F-0B75EE445358}" dt="2025-03-12T21:00:56.954" v="480" actId="20577"/>
      <pc:docMkLst>
        <pc:docMk/>
      </pc:docMkLst>
      <pc:sldChg chg="modSp ord">
        <pc:chgData name="Anna Tuomola" userId="S::anna.tuomola@pesis.fi::aa55d056-1dda-4043-8b70-8ce2dccb027f" providerId="AD" clId="Web-{A0CE6486-A1A7-12A3-5A3F-0B75EE445358}" dt="2025-03-12T20:54:31.266" v="437" actId="20577"/>
        <pc:sldMkLst>
          <pc:docMk/>
          <pc:sldMk cId="782385677" sldId="256"/>
        </pc:sldMkLst>
        <pc:spChg chg="mod">
          <ac:chgData name="Anna Tuomola" userId="S::anna.tuomola@pesis.fi::aa55d056-1dda-4043-8b70-8ce2dccb027f" providerId="AD" clId="Web-{A0CE6486-A1A7-12A3-5A3F-0B75EE445358}" dt="2025-03-12T20:54:31.266" v="437" actId="20577"/>
          <ac:spMkLst>
            <pc:docMk/>
            <pc:sldMk cId="782385677" sldId="256"/>
            <ac:spMk id="2" creationId="{00000000-0000-0000-0000-000000000000}"/>
          </ac:spMkLst>
        </pc:spChg>
        <pc:spChg chg="mod">
          <ac:chgData name="Anna Tuomola" userId="S::anna.tuomola@pesis.fi::aa55d056-1dda-4043-8b70-8ce2dccb027f" providerId="AD" clId="Web-{A0CE6486-A1A7-12A3-5A3F-0B75EE445358}" dt="2025-03-12T20:53:05.046" v="393" actId="20577"/>
          <ac:spMkLst>
            <pc:docMk/>
            <pc:sldMk cId="782385677" sldId="256"/>
            <ac:spMk id="3" creationId="{00000000-0000-0000-0000-000000000000}"/>
          </ac:spMkLst>
        </pc:spChg>
      </pc:sldChg>
      <pc:sldChg chg="addSp delSp modSp del ord">
        <pc:chgData name="Anna Tuomola" userId="S::anna.tuomola@pesis.fi::aa55d056-1dda-4043-8b70-8ce2dccb027f" providerId="AD" clId="Web-{A0CE6486-A1A7-12A3-5A3F-0B75EE445358}" dt="2025-03-12T20:50:09.249" v="48"/>
        <pc:sldMkLst>
          <pc:docMk/>
          <pc:sldMk cId="986209221" sldId="265"/>
        </pc:sldMkLst>
        <pc:spChg chg="add mod">
          <ac:chgData name="Anna Tuomola" userId="S::anna.tuomola@pesis.fi::aa55d056-1dda-4043-8b70-8ce2dccb027f" providerId="AD" clId="Web-{A0CE6486-A1A7-12A3-5A3F-0B75EE445358}" dt="2025-03-12T20:48:33.015" v="1"/>
          <ac:spMkLst>
            <pc:docMk/>
            <pc:sldMk cId="986209221" sldId="265"/>
            <ac:spMk id="4" creationId="{4790BD0B-5A7E-6A8F-631D-2F0827305F4E}"/>
          </ac:spMkLst>
        </pc:spChg>
        <pc:picChg chg="del">
          <ac:chgData name="Anna Tuomola" userId="S::anna.tuomola@pesis.fi::aa55d056-1dda-4043-8b70-8ce2dccb027f" providerId="AD" clId="Web-{A0CE6486-A1A7-12A3-5A3F-0B75EE445358}" dt="2025-03-12T20:48:33.015" v="1"/>
          <ac:picMkLst>
            <pc:docMk/>
            <pc:sldMk cId="986209221" sldId="265"/>
            <ac:picMk id="10" creationId="{57A66BFE-611F-5F1C-0C3D-C33F8AD5F9B2}"/>
          </ac:picMkLst>
        </pc:picChg>
      </pc:sldChg>
      <pc:sldChg chg="addSp delSp modSp new">
        <pc:chgData name="Anna Tuomola" userId="S::anna.tuomola@pesis.fi::aa55d056-1dda-4043-8b70-8ce2dccb027f" providerId="AD" clId="Web-{A0CE6486-A1A7-12A3-5A3F-0B75EE445358}" dt="2025-03-12T20:51:21.734" v="148" actId="20577"/>
        <pc:sldMkLst>
          <pc:docMk/>
          <pc:sldMk cId="2795092764" sldId="266"/>
        </pc:sldMkLst>
        <pc:spChg chg="del">
          <ac:chgData name="Anna Tuomola" userId="S::anna.tuomola@pesis.fi::aa55d056-1dda-4043-8b70-8ce2dccb027f" providerId="AD" clId="Web-{A0CE6486-A1A7-12A3-5A3F-0B75EE445358}" dt="2025-03-12T20:49:31.624" v="39"/>
          <ac:spMkLst>
            <pc:docMk/>
            <pc:sldMk cId="2795092764" sldId="266"/>
            <ac:spMk id="2" creationId="{3F54E8F9-403D-6F15-2881-37DB6ED9980C}"/>
          </ac:spMkLst>
        </pc:spChg>
        <pc:spChg chg="del">
          <ac:chgData name="Anna Tuomola" userId="S::anna.tuomola@pesis.fi::aa55d056-1dda-4043-8b70-8ce2dccb027f" providerId="AD" clId="Web-{A0CE6486-A1A7-12A3-5A3F-0B75EE445358}" dt="2025-03-12T20:49:40.468" v="41"/>
          <ac:spMkLst>
            <pc:docMk/>
            <pc:sldMk cId="2795092764" sldId="266"/>
            <ac:spMk id="3" creationId="{A4C1C413-7A9D-B885-1F87-1A186B13AC25}"/>
          </ac:spMkLst>
        </pc:spChg>
        <pc:spChg chg="add mod">
          <ac:chgData name="Anna Tuomola" userId="S::anna.tuomola@pesis.fi::aa55d056-1dda-4043-8b70-8ce2dccb027f" providerId="AD" clId="Web-{A0CE6486-A1A7-12A3-5A3F-0B75EE445358}" dt="2025-03-12T20:51:19.343" v="147" actId="20577"/>
          <ac:spMkLst>
            <pc:docMk/>
            <pc:sldMk cId="2795092764" sldId="266"/>
            <ac:spMk id="5" creationId="{994CF9E4-2E0B-65A2-CD4E-0304FCB3DA7C}"/>
          </ac:spMkLst>
        </pc:spChg>
        <pc:spChg chg="add del mod">
          <ac:chgData name="Anna Tuomola" userId="S::anna.tuomola@pesis.fi::aa55d056-1dda-4043-8b70-8ce2dccb027f" providerId="AD" clId="Web-{A0CE6486-A1A7-12A3-5A3F-0B75EE445358}" dt="2025-03-12T20:49:51.124" v="43"/>
          <ac:spMkLst>
            <pc:docMk/>
            <pc:sldMk cId="2795092764" sldId="266"/>
            <ac:spMk id="7" creationId="{2D7CA33C-7C91-5724-FCC6-2D54E80A5F20}"/>
          </ac:spMkLst>
        </pc:spChg>
        <pc:spChg chg="add del mod">
          <ac:chgData name="Anna Tuomola" userId="S::anna.tuomola@pesis.fi::aa55d056-1dda-4043-8b70-8ce2dccb027f" providerId="AD" clId="Web-{A0CE6486-A1A7-12A3-5A3F-0B75EE445358}" dt="2025-03-12T20:49:53.843" v="44"/>
          <ac:spMkLst>
            <pc:docMk/>
            <pc:sldMk cId="2795092764" sldId="266"/>
            <ac:spMk id="9" creationId="{89FDE180-3778-C97C-2D5C-CF9DC9D0CECA}"/>
          </ac:spMkLst>
        </pc:spChg>
        <pc:spChg chg="add mod">
          <ac:chgData name="Anna Tuomola" userId="S::anna.tuomola@pesis.fi::aa55d056-1dda-4043-8b70-8ce2dccb027f" providerId="AD" clId="Web-{A0CE6486-A1A7-12A3-5A3F-0B75EE445358}" dt="2025-03-12T20:51:21.734" v="148" actId="20577"/>
          <ac:spMkLst>
            <pc:docMk/>
            <pc:sldMk cId="2795092764" sldId="266"/>
            <ac:spMk id="11" creationId="{C9D9DE46-8E54-18FA-3593-FC7FC7B13D61}"/>
          </ac:spMkLst>
        </pc:spChg>
        <pc:graphicFrameChg chg="add mod">
          <ac:chgData name="Anna Tuomola" userId="S::anna.tuomola@pesis.fi::aa55d056-1dda-4043-8b70-8ce2dccb027f" providerId="AD" clId="Web-{A0CE6486-A1A7-12A3-5A3F-0B75EE445358}" dt="2025-03-12T20:50:06.796" v="47" actId="1076"/>
          <ac:graphicFrameMkLst>
            <pc:docMk/>
            <pc:sldMk cId="2795092764" sldId="266"/>
            <ac:graphicFrameMk id="13" creationId="{ECEAEB9B-CC71-DC5B-251F-C3D99AFD7D48}"/>
          </ac:graphicFrameMkLst>
        </pc:graphicFrameChg>
      </pc:sldChg>
      <pc:sldChg chg="modSp new ord">
        <pc:chgData name="Anna Tuomola" userId="S::anna.tuomola@pesis.fi::aa55d056-1dda-4043-8b70-8ce2dccb027f" providerId="AD" clId="Web-{A0CE6486-A1A7-12A3-5A3F-0B75EE445358}" dt="2025-03-12T20:52:59.687" v="391" actId="20577"/>
        <pc:sldMkLst>
          <pc:docMk/>
          <pc:sldMk cId="2644918970" sldId="267"/>
        </pc:sldMkLst>
        <pc:spChg chg="mod">
          <ac:chgData name="Anna Tuomola" userId="S::anna.tuomola@pesis.fi::aa55d056-1dda-4043-8b70-8ce2dccb027f" providerId="AD" clId="Web-{A0CE6486-A1A7-12A3-5A3F-0B75EE445358}" dt="2025-03-12T20:50:18.093" v="50" actId="20577"/>
          <ac:spMkLst>
            <pc:docMk/>
            <pc:sldMk cId="2644918970" sldId="267"/>
            <ac:spMk id="2" creationId="{A0178966-C3B1-54B4-7688-6F06301FC68B}"/>
          </ac:spMkLst>
        </pc:spChg>
        <pc:spChg chg="mod">
          <ac:chgData name="Anna Tuomola" userId="S::anna.tuomola@pesis.fi::aa55d056-1dda-4043-8b70-8ce2dccb027f" providerId="AD" clId="Web-{A0CE6486-A1A7-12A3-5A3F-0B75EE445358}" dt="2025-03-12T20:52:59.687" v="391" actId="20577"/>
          <ac:spMkLst>
            <pc:docMk/>
            <pc:sldMk cId="2644918970" sldId="267"/>
            <ac:spMk id="3" creationId="{5E5B63C4-D028-E15E-653D-402B3C911FDF}"/>
          </ac:spMkLst>
        </pc:spChg>
      </pc:sldChg>
      <pc:sldChg chg="modSp add replId">
        <pc:chgData name="Anna Tuomola" userId="S::anna.tuomola@pesis.fi::aa55d056-1dda-4043-8b70-8ce2dccb027f" providerId="AD" clId="Web-{A0CE6486-A1A7-12A3-5A3F-0B75EE445358}" dt="2025-03-12T21:00:56.954" v="480" actId="20577"/>
        <pc:sldMkLst>
          <pc:docMk/>
          <pc:sldMk cId="2455309262" sldId="268"/>
        </pc:sldMkLst>
        <pc:spChg chg="mod">
          <ac:chgData name="Anna Tuomola" userId="S::anna.tuomola@pesis.fi::aa55d056-1dda-4043-8b70-8ce2dccb027f" providerId="AD" clId="Web-{A0CE6486-A1A7-12A3-5A3F-0B75EE445358}" dt="2025-03-12T21:00:56.954" v="480" actId="20577"/>
          <ac:spMkLst>
            <pc:docMk/>
            <pc:sldMk cId="2455309262" sldId="268"/>
            <ac:spMk id="5" creationId="{9384D2C0-A52C-F49F-0A0B-17418EAC70A1}"/>
          </ac:spMkLst>
        </pc:spChg>
        <pc:spChg chg="mod">
          <ac:chgData name="Anna Tuomola" userId="S::anna.tuomola@pesis.fi::aa55d056-1dda-4043-8b70-8ce2dccb027f" providerId="AD" clId="Web-{A0CE6486-A1A7-12A3-5A3F-0B75EE445358}" dt="2025-03-12T20:51:24.390" v="149" actId="20577"/>
          <ac:spMkLst>
            <pc:docMk/>
            <pc:sldMk cId="2455309262" sldId="268"/>
            <ac:spMk id="11" creationId="{154AF0D4-D3C9-26DE-7D97-528F94EA909D}"/>
          </ac:spMkLst>
        </pc:spChg>
      </pc:sldChg>
      <pc:sldChg chg="modSp add replId">
        <pc:chgData name="Anna Tuomola" userId="S::anna.tuomola@pesis.fi::aa55d056-1dda-4043-8b70-8ce2dccb027f" providerId="AD" clId="Web-{A0CE6486-A1A7-12A3-5A3F-0B75EE445358}" dt="2025-03-12T20:53:41.531" v="436" actId="20577"/>
        <pc:sldMkLst>
          <pc:docMk/>
          <pc:sldMk cId="1544790884" sldId="269"/>
        </pc:sldMkLst>
        <pc:spChg chg="mod">
          <ac:chgData name="Anna Tuomola" userId="S::anna.tuomola@pesis.fi::aa55d056-1dda-4043-8b70-8ce2dccb027f" providerId="AD" clId="Web-{A0CE6486-A1A7-12A3-5A3F-0B75EE445358}" dt="2025-03-12T20:53:41.531" v="436" actId="20577"/>
          <ac:spMkLst>
            <pc:docMk/>
            <pc:sldMk cId="1544790884" sldId="269"/>
            <ac:spMk id="5" creationId="{113C2F83-2337-C6EF-2DBB-3D35113CD63C}"/>
          </ac:spMkLst>
        </pc:spChg>
        <pc:spChg chg="mod">
          <ac:chgData name="Anna Tuomola" userId="S::anna.tuomola@pesis.fi::aa55d056-1dda-4043-8b70-8ce2dccb027f" providerId="AD" clId="Web-{A0CE6486-A1A7-12A3-5A3F-0B75EE445358}" dt="2025-03-12T20:51:28.515" v="150" actId="20577"/>
          <ac:spMkLst>
            <pc:docMk/>
            <pc:sldMk cId="1544790884" sldId="269"/>
            <ac:spMk id="11" creationId="{0568E8EE-8A95-372D-01B2-8BCF425822B6}"/>
          </ac:spMkLst>
        </pc:spChg>
      </pc:sldChg>
    </pc:docChg>
  </pc:docChgLst>
  <pc:docChgLst>
    <pc:chgData name="Anna Tuomola" userId="S::anna.tuomola@pesis.fi::aa55d056-1dda-4043-8b70-8ce2dccb027f" providerId="AD" clId="Web-{9807730D-902D-6F7B-270E-19715E495554}"/>
    <pc:docChg chg="modSld">
      <pc:chgData name="Anna Tuomola" userId="S::anna.tuomola@pesis.fi::aa55d056-1dda-4043-8b70-8ce2dccb027f" providerId="AD" clId="Web-{9807730D-902D-6F7B-270E-19715E495554}" dt="2025-04-10T12:03:50.398" v="12" actId="20577"/>
      <pc:docMkLst>
        <pc:docMk/>
      </pc:docMkLst>
      <pc:sldChg chg="modSp">
        <pc:chgData name="Anna Tuomola" userId="S::anna.tuomola@pesis.fi::aa55d056-1dda-4043-8b70-8ce2dccb027f" providerId="AD" clId="Web-{9807730D-902D-6F7B-270E-19715E495554}" dt="2025-04-10T12:03:50.398" v="12" actId="20577"/>
        <pc:sldMkLst>
          <pc:docMk/>
          <pc:sldMk cId="1544790884" sldId="269"/>
        </pc:sldMkLst>
        <pc:spChg chg="mod">
          <ac:chgData name="Anna Tuomola" userId="S::anna.tuomola@pesis.fi::aa55d056-1dda-4043-8b70-8ce2dccb027f" providerId="AD" clId="Web-{9807730D-902D-6F7B-270E-19715E495554}" dt="2025-04-10T12:03:50.398" v="12" actId="20577"/>
          <ac:spMkLst>
            <pc:docMk/>
            <pc:sldMk cId="1544790884" sldId="269"/>
            <ac:spMk id="5" creationId="{113C2F83-2337-C6EF-2DBB-3D35113CD63C}"/>
          </ac:spMkLst>
        </pc:spChg>
      </pc:sldChg>
    </pc:docChg>
  </pc:docChgLst>
  <pc:docChgLst>
    <pc:chgData clId="Web-{A0CE6486-A1A7-12A3-5A3F-0B75EE445358}"/>
    <pc:docChg chg="addSld">
      <pc:chgData name="" userId="" providerId="" clId="Web-{A0CE6486-A1A7-12A3-5A3F-0B75EE445358}" dt="2025-03-12T20:48:25.484" v="0"/>
      <pc:docMkLst>
        <pc:docMk/>
      </pc:docMkLst>
      <pc:sldChg chg="add">
        <pc:chgData name="" userId="" providerId="" clId="Web-{A0CE6486-A1A7-12A3-5A3F-0B75EE445358}" dt="2025-03-12T20:48:25.484" v="0"/>
        <pc:sldMkLst>
          <pc:docMk/>
          <pc:sldMk cId="986209221" sldId="265"/>
        </pc:sldMkLst>
      </pc:sldChg>
      <pc:sldMasterChg chg="addSldLayout">
        <pc:chgData name="" userId="" providerId="" clId="Web-{A0CE6486-A1A7-12A3-5A3F-0B75EE445358}" dt="2025-03-12T20:48:25.484" v="0"/>
        <pc:sldMasterMkLst>
          <pc:docMk/>
          <pc:sldMasterMk cId="1034520112" sldId="2147483648"/>
        </pc:sldMasterMkLst>
        <pc:sldLayoutChg chg="add">
          <pc:chgData name="" userId="" providerId="" clId="Web-{A0CE6486-A1A7-12A3-5A3F-0B75EE445358}" dt="2025-03-12T20:48:25.484" v="0"/>
          <pc:sldLayoutMkLst>
            <pc:docMk/>
            <pc:sldMasterMk cId="1034520112" sldId="2147483648"/>
            <pc:sldLayoutMk cId="2974747539" sldId="2147483660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pals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Placeholder 8">
            <a:extLst>
              <a:ext uri="{FF2B5EF4-FFF2-40B4-BE49-F238E27FC236}">
                <a16:creationId xmlns:a16="http://schemas.microsoft.com/office/drawing/2014/main" id="{F2F83153-A03C-E700-98A0-AD7705A547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4782" y="387292"/>
            <a:ext cx="10708958" cy="12600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KIRJOITA OTSIKKO</a:t>
            </a:r>
            <a:endParaRPr lang="en-GB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13918F6B-BC49-83CB-187E-136DD3C8E1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1381" y="6215546"/>
            <a:ext cx="473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9608370A-2412-4745-B600-C478B229E67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2558D2D8-33F5-3EAA-46AB-B62AE9D81E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8016" y="1725346"/>
            <a:ext cx="10675724" cy="2169046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b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 err="1"/>
              <a:t>Leipäteksti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CD41C0B-FD18-2952-52EC-B32F99FE6449}"/>
              </a:ext>
            </a:extLst>
          </p:cNvPr>
          <p:cNvSpPr txBox="1">
            <a:spLocks/>
          </p:cNvSpPr>
          <p:nvPr userDrawn="1"/>
        </p:nvSpPr>
        <p:spPr>
          <a:xfrm>
            <a:off x="2132132" y="6222236"/>
            <a:ext cx="29339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FI"/>
            </a:defPPr>
            <a:lvl1pPr marL="0" algn="l" defTabSz="914400" rtl="0" eaLnBrk="1" latinLnBrk="0" hangingPunct="1">
              <a:defRPr sz="1200" kern="1200">
                <a:solidFill>
                  <a:schemeClr val="accent3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100" dirty="0"/>
              <a:t>Suomen Pesäpalloliitto ry</a:t>
            </a:r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AA6A7DBF-1C59-4E84-250A-0246B1E3BCC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457162" y="6103516"/>
            <a:ext cx="674970" cy="529626"/>
          </a:xfrm>
          <a:prstGeom prst="rect">
            <a:avLst/>
          </a:prstGeom>
          <a:noFill/>
        </p:spPr>
        <p:txBody>
          <a:bodyPr lIns="36000" rIns="36000" anchor="ctr"/>
          <a:lstStyle>
            <a:lvl1pPr algn="ctr">
              <a:defRPr sz="900" b="0">
                <a:solidFill>
                  <a:schemeClr val="tx1"/>
                </a:solidFill>
              </a:defRPr>
            </a:lvl1pPr>
          </a:lstStyle>
          <a:p>
            <a:r>
              <a:rPr lang="en-GB" dirty="0" err="1"/>
              <a:t>Lisää</a:t>
            </a:r>
            <a:r>
              <a:rPr lang="en-GB" dirty="0"/>
              <a:t> </a:t>
            </a:r>
            <a:r>
              <a:rPr lang="en-GB" dirty="0" err="1"/>
              <a:t>pesisalue</a:t>
            </a:r>
            <a:r>
              <a:rPr lang="en-GB" dirty="0"/>
              <a:t> logo</a:t>
            </a:r>
          </a:p>
        </p:txBody>
      </p:sp>
    </p:spTree>
    <p:extLst>
      <p:ext uri="{BB962C8B-B14F-4D97-AF65-F5344CB8AC3E}">
        <p14:creationId xmlns:p14="http://schemas.microsoft.com/office/powerpoint/2010/main" val="297474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10.4.2025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latin typeface="Corbel"/>
              </a:rPr>
              <a:t>Toimintasuunnitelma 2025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Seuran nimi</a:t>
            </a: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1">
            <a:extLst>
              <a:ext uri="{FF2B5EF4-FFF2-40B4-BE49-F238E27FC236}">
                <a16:creationId xmlns:a16="http://schemas.microsoft.com/office/drawing/2014/main" id="{994CF9E4-2E0B-65A2-CD4E-0304FCB3DA7C}"/>
              </a:ext>
            </a:extLst>
          </p:cNvPr>
          <p:cNvSpPr txBox="1">
            <a:spLocks/>
          </p:cNvSpPr>
          <p:nvPr/>
        </p:nvSpPr>
        <p:spPr>
          <a:xfrm>
            <a:off x="842870" y="196792"/>
            <a:ext cx="10708958" cy="1260039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400" b="1" dirty="0">
                <a:solidFill>
                  <a:schemeClr val="tx2"/>
                </a:solidFill>
              </a:rPr>
              <a:t>OTSIKKO </a:t>
            </a:r>
            <a:r>
              <a:rPr lang="fi-FI" sz="2400" b="1" dirty="0">
                <a:solidFill>
                  <a:schemeClr val="tx2"/>
                </a:solidFill>
                <a:latin typeface="Aptos Display"/>
              </a:rPr>
              <a:t>ESIM. Seuran harrastetoiminta (</a:t>
            </a:r>
            <a:r>
              <a:rPr lang="fi-FI" sz="2400" b="1" dirty="0" err="1">
                <a:solidFill>
                  <a:schemeClr val="tx2"/>
                </a:solidFill>
                <a:latin typeface="Aptos Display"/>
              </a:rPr>
              <a:t>pesisliikkari</a:t>
            </a:r>
            <a:r>
              <a:rPr lang="fi-FI" sz="2400" b="1" dirty="0">
                <a:solidFill>
                  <a:schemeClr val="tx2"/>
                </a:solidFill>
                <a:latin typeface="Aptos Display"/>
              </a:rPr>
              <a:t>, pesiskoulu tms.)</a:t>
            </a:r>
            <a:br>
              <a:rPr lang="fi-FI" sz="2400" dirty="0">
                <a:latin typeface="+mn-lt"/>
              </a:rPr>
            </a:br>
            <a:r>
              <a:rPr lang="fi-FI" sz="2400" dirty="0">
                <a:solidFill>
                  <a:schemeClr val="tx2"/>
                </a:solidFill>
                <a:latin typeface="+mn-lt"/>
              </a:rPr>
              <a:t>1. Tähän päätavoitteet</a:t>
            </a:r>
            <a:br>
              <a:rPr lang="fi-FI" sz="2400" dirty="0">
                <a:solidFill>
                  <a:schemeClr val="tx2"/>
                </a:solidFill>
                <a:latin typeface="+mn-lt"/>
              </a:rPr>
            </a:br>
            <a:r>
              <a:rPr lang="fi-FI" sz="2400" dirty="0">
                <a:solidFill>
                  <a:schemeClr val="tx2"/>
                </a:solidFill>
                <a:latin typeface="+mn-lt"/>
              </a:rPr>
              <a:t>2. Tähän päätavoitteet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C9D9DE46-8E54-18FA-3593-FC7FC7B13D61}"/>
              </a:ext>
            </a:extLst>
          </p:cNvPr>
          <p:cNvSpPr txBox="1"/>
          <p:nvPr/>
        </p:nvSpPr>
        <p:spPr>
          <a:xfrm>
            <a:off x="674779" y="1814228"/>
            <a:ext cx="10687338" cy="369332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accent2"/>
                </a:solidFill>
                <a:latin typeface="+mj-lt"/>
              </a:rPr>
              <a:t>Tavoitetila 2025:</a:t>
            </a:r>
          </a:p>
        </p:txBody>
      </p:sp>
      <p:graphicFrame>
        <p:nvGraphicFramePr>
          <p:cNvPr id="13" name="Taulukko 4">
            <a:extLst>
              <a:ext uri="{FF2B5EF4-FFF2-40B4-BE49-F238E27FC236}">
                <a16:creationId xmlns:a16="http://schemas.microsoft.com/office/drawing/2014/main" id="{ECEAEB9B-CC71-DC5B-251F-C3D99AFD7D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9271478"/>
              </p:ext>
            </p:extLst>
          </p:nvPr>
        </p:nvGraphicFramePr>
        <p:xfrm>
          <a:off x="685987" y="2497325"/>
          <a:ext cx="10687336" cy="186021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011210">
                  <a:extLst>
                    <a:ext uri="{9D8B030D-6E8A-4147-A177-3AD203B41FA5}">
                      <a16:colId xmlns:a16="http://schemas.microsoft.com/office/drawing/2014/main" val="3831514548"/>
                    </a:ext>
                  </a:extLst>
                </a:gridCol>
                <a:gridCol w="2708309">
                  <a:extLst>
                    <a:ext uri="{9D8B030D-6E8A-4147-A177-3AD203B41FA5}">
                      <a16:colId xmlns:a16="http://schemas.microsoft.com/office/drawing/2014/main" val="975880082"/>
                    </a:ext>
                  </a:extLst>
                </a:gridCol>
                <a:gridCol w="967817">
                  <a:extLst>
                    <a:ext uri="{9D8B030D-6E8A-4147-A177-3AD203B41FA5}">
                      <a16:colId xmlns:a16="http://schemas.microsoft.com/office/drawing/2014/main" val="1102913657"/>
                    </a:ext>
                  </a:extLst>
                </a:gridCol>
              </a:tblGrid>
              <a:tr h="372042"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accent2"/>
                          </a:solidFill>
                          <a:latin typeface="+mj-lt"/>
                        </a:rPr>
                        <a:t>Konkreettiset mitattavat tavoitteet ja toimenpiteet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accent2"/>
                          </a:solidFill>
                          <a:latin typeface="+mj-lt"/>
                        </a:rPr>
                        <a:t>Mittari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accent2"/>
                          </a:solidFill>
                          <a:latin typeface="+mj-lt"/>
                        </a:rPr>
                        <a:t>Vastuu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516902"/>
                  </a:ext>
                </a:extLst>
              </a:tr>
              <a:tr h="372042">
                <a:tc>
                  <a:txBody>
                    <a:bodyPr/>
                    <a:lstStyle/>
                    <a:p>
                      <a:r>
                        <a:rPr lang="fi-FI" sz="14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Tähän toimenpide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039791"/>
                  </a:ext>
                </a:extLst>
              </a:tr>
              <a:tr h="372042">
                <a:tc>
                  <a:txBody>
                    <a:bodyPr/>
                    <a:lstStyle/>
                    <a:p>
                      <a:r>
                        <a:rPr lang="fi-FI" sz="14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Tähän toimenpide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688862"/>
                  </a:ext>
                </a:extLst>
              </a:tr>
              <a:tr h="372042"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854819"/>
                  </a:ext>
                </a:extLst>
              </a:tr>
              <a:tr h="372042"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040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09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1C5EAF-44D4-B325-8DB7-19211EBF8C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1">
            <a:extLst>
              <a:ext uri="{FF2B5EF4-FFF2-40B4-BE49-F238E27FC236}">
                <a16:creationId xmlns:a16="http://schemas.microsoft.com/office/drawing/2014/main" id="{9384D2C0-A52C-F49F-0A0B-17418EAC70A1}"/>
              </a:ext>
            </a:extLst>
          </p:cNvPr>
          <p:cNvSpPr txBox="1">
            <a:spLocks/>
          </p:cNvSpPr>
          <p:nvPr/>
        </p:nvSpPr>
        <p:spPr>
          <a:xfrm>
            <a:off x="842870" y="196792"/>
            <a:ext cx="10708958" cy="1260039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400" b="1" dirty="0">
                <a:solidFill>
                  <a:schemeClr val="tx2"/>
                </a:solidFill>
              </a:rPr>
              <a:t>OTSIKKO ESIM. </a:t>
            </a:r>
            <a:r>
              <a:rPr lang="fi-FI" sz="2400" b="1" dirty="0">
                <a:solidFill>
                  <a:schemeClr val="tx2"/>
                </a:solidFill>
                <a:latin typeface="Aptos Display"/>
              </a:rPr>
              <a:t>JOUKKUETOIMINTA</a:t>
            </a:r>
            <a:endParaRPr lang="fi-FI" dirty="0"/>
          </a:p>
          <a:p>
            <a:r>
              <a:rPr lang="fi-FI" sz="2400">
                <a:solidFill>
                  <a:schemeClr val="tx2"/>
                </a:solidFill>
                <a:latin typeface="+mn-lt"/>
              </a:rPr>
              <a:t>1. esim. Sekä tyttöihin että poikiin perustetaan uudet G-ikäisten joukkueet</a:t>
            </a:r>
            <a:br>
              <a:rPr lang="fi-FI" sz="2400" dirty="0">
                <a:solidFill>
                  <a:schemeClr val="tx2"/>
                </a:solidFill>
                <a:latin typeface="+mn-lt"/>
              </a:rPr>
            </a:br>
            <a:r>
              <a:rPr lang="fi-FI" sz="2400" dirty="0">
                <a:solidFill>
                  <a:schemeClr val="tx2"/>
                </a:solidFill>
                <a:latin typeface="+mn-lt"/>
              </a:rPr>
              <a:t>2. Tähän päätavoitteet</a:t>
            </a:r>
            <a:endParaRPr lang="fi-FI" dirty="0">
              <a:solidFill>
                <a:schemeClr val="tx2"/>
              </a:solidFill>
            </a:endParaRP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154AF0D4-D3C9-26DE-7D97-528F94EA909D}"/>
              </a:ext>
            </a:extLst>
          </p:cNvPr>
          <p:cNvSpPr txBox="1"/>
          <p:nvPr/>
        </p:nvSpPr>
        <p:spPr>
          <a:xfrm>
            <a:off x="674779" y="1814228"/>
            <a:ext cx="10687338" cy="369332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accent2"/>
                </a:solidFill>
                <a:latin typeface="+mj-lt"/>
              </a:rPr>
              <a:t>Tavoitetila 2025:</a:t>
            </a:r>
          </a:p>
        </p:txBody>
      </p:sp>
      <p:graphicFrame>
        <p:nvGraphicFramePr>
          <p:cNvPr id="13" name="Taulukko 4">
            <a:extLst>
              <a:ext uri="{FF2B5EF4-FFF2-40B4-BE49-F238E27FC236}">
                <a16:creationId xmlns:a16="http://schemas.microsoft.com/office/drawing/2014/main" id="{1E87CF49-72CB-8CA7-A392-401475D6B6E6}"/>
              </a:ext>
            </a:extLst>
          </p:cNvPr>
          <p:cNvGraphicFramePr>
            <a:graphicFrameLocks/>
          </p:cNvGraphicFramePr>
          <p:nvPr/>
        </p:nvGraphicFramePr>
        <p:xfrm>
          <a:off x="685987" y="2497325"/>
          <a:ext cx="10687336" cy="186021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011210">
                  <a:extLst>
                    <a:ext uri="{9D8B030D-6E8A-4147-A177-3AD203B41FA5}">
                      <a16:colId xmlns:a16="http://schemas.microsoft.com/office/drawing/2014/main" val="3831514548"/>
                    </a:ext>
                  </a:extLst>
                </a:gridCol>
                <a:gridCol w="2708309">
                  <a:extLst>
                    <a:ext uri="{9D8B030D-6E8A-4147-A177-3AD203B41FA5}">
                      <a16:colId xmlns:a16="http://schemas.microsoft.com/office/drawing/2014/main" val="975880082"/>
                    </a:ext>
                  </a:extLst>
                </a:gridCol>
                <a:gridCol w="967817">
                  <a:extLst>
                    <a:ext uri="{9D8B030D-6E8A-4147-A177-3AD203B41FA5}">
                      <a16:colId xmlns:a16="http://schemas.microsoft.com/office/drawing/2014/main" val="1102913657"/>
                    </a:ext>
                  </a:extLst>
                </a:gridCol>
              </a:tblGrid>
              <a:tr h="372042"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accent2"/>
                          </a:solidFill>
                          <a:latin typeface="+mj-lt"/>
                        </a:rPr>
                        <a:t>Konkreettiset mitattavat tavoitteet ja toimenpiteet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accent2"/>
                          </a:solidFill>
                          <a:latin typeface="+mj-lt"/>
                        </a:rPr>
                        <a:t>Mittari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accent2"/>
                          </a:solidFill>
                          <a:latin typeface="+mj-lt"/>
                        </a:rPr>
                        <a:t>Vastuu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516902"/>
                  </a:ext>
                </a:extLst>
              </a:tr>
              <a:tr h="372042">
                <a:tc>
                  <a:txBody>
                    <a:bodyPr/>
                    <a:lstStyle/>
                    <a:p>
                      <a:r>
                        <a:rPr lang="fi-FI" sz="14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Tähän toimenpide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039791"/>
                  </a:ext>
                </a:extLst>
              </a:tr>
              <a:tr h="372042">
                <a:tc>
                  <a:txBody>
                    <a:bodyPr/>
                    <a:lstStyle/>
                    <a:p>
                      <a:r>
                        <a:rPr lang="fi-FI" sz="14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Tähän toimenpide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688862"/>
                  </a:ext>
                </a:extLst>
              </a:tr>
              <a:tr h="372042"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854819"/>
                  </a:ext>
                </a:extLst>
              </a:tr>
              <a:tr h="372042"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040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309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15940D-11FB-F55D-45E2-16C5EF70A4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1">
            <a:extLst>
              <a:ext uri="{FF2B5EF4-FFF2-40B4-BE49-F238E27FC236}">
                <a16:creationId xmlns:a16="http://schemas.microsoft.com/office/drawing/2014/main" id="{113C2F83-2337-C6EF-2DBB-3D35113CD63C}"/>
              </a:ext>
            </a:extLst>
          </p:cNvPr>
          <p:cNvSpPr txBox="1">
            <a:spLocks/>
          </p:cNvSpPr>
          <p:nvPr/>
        </p:nvSpPr>
        <p:spPr>
          <a:xfrm>
            <a:off x="842870" y="196792"/>
            <a:ext cx="10708958" cy="1260039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2400" b="1">
                <a:solidFill>
                  <a:schemeClr val="tx2"/>
                </a:solidFill>
              </a:rPr>
              <a:t>OTSIKKO ESIM. </a:t>
            </a:r>
            <a:r>
              <a:rPr lang="fi-FI" sz="2400" b="1">
                <a:solidFill>
                  <a:schemeClr val="tx2"/>
                </a:solidFill>
                <a:latin typeface="Aptos Display"/>
              </a:rPr>
              <a:t>VALMENTAJAT</a:t>
            </a:r>
            <a:endParaRPr lang="fi-FI">
              <a:solidFill>
                <a:schemeClr val="tx2"/>
              </a:solidFill>
            </a:endParaRPr>
          </a:p>
          <a:p>
            <a:r>
              <a:rPr lang="fi-FI" sz="2400" dirty="0">
                <a:solidFill>
                  <a:schemeClr val="tx2"/>
                </a:solidFill>
                <a:latin typeface="Aptos"/>
              </a:rPr>
              <a:t>1</a:t>
            </a:r>
            <a:r>
              <a:rPr lang="fi-FI" sz="2400">
                <a:solidFill>
                  <a:schemeClr val="tx2"/>
                </a:solidFill>
                <a:latin typeface="+mn-lt"/>
              </a:rPr>
              <a:t>. Tähän päätavoitteet</a:t>
            </a:r>
            <a:br>
              <a:rPr lang="fi-FI" sz="2400" dirty="0">
                <a:solidFill>
                  <a:schemeClr val="tx2"/>
                </a:solidFill>
                <a:latin typeface="+mn-lt"/>
              </a:rPr>
            </a:br>
            <a:r>
              <a:rPr lang="fi-FI" sz="2400">
                <a:solidFill>
                  <a:schemeClr val="tx2"/>
                </a:solidFill>
                <a:latin typeface="+mn-lt"/>
              </a:rPr>
              <a:t>2. Tähän päätavoitteet</a:t>
            </a:r>
            <a:endParaRPr lang="fi-FI">
              <a:solidFill>
                <a:schemeClr val="tx2"/>
              </a:solidFill>
            </a:endParaRP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0568E8EE-8A95-372D-01B2-8BCF425822B6}"/>
              </a:ext>
            </a:extLst>
          </p:cNvPr>
          <p:cNvSpPr txBox="1"/>
          <p:nvPr/>
        </p:nvSpPr>
        <p:spPr>
          <a:xfrm>
            <a:off x="674779" y="1814228"/>
            <a:ext cx="10687338" cy="369332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accent2"/>
                </a:solidFill>
                <a:latin typeface="+mj-lt"/>
              </a:rPr>
              <a:t>Tavoitetila 2025:</a:t>
            </a:r>
          </a:p>
        </p:txBody>
      </p:sp>
      <p:graphicFrame>
        <p:nvGraphicFramePr>
          <p:cNvPr id="13" name="Taulukko 4">
            <a:extLst>
              <a:ext uri="{FF2B5EF4-FFF2-40B4-BE49-F238E27FC236}">
                <a16:creationId xmlns:a16="http://schemas.microsoft.com/office/drawing/2014/main" id="{4A2ABC0E-7338-91D9-7BF4-DE2942D388EA}"/>
              </a:ext>
            </a:extLst>
          </p:cNvPr>
          <p:cNvGraphicFramePr>
            <a:graphicFrameLocks/>
          </p:cNvGraphicFramePr>
          <p:nvPr/>
        </p:nvGraphicFramePr>
        <p:xfrm>
          <a:off x="685987" y="2497325"/>
          <a:ext cx="10687336" cy="186021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011210">
                  <a:extLst>
                    <a:ext uri="{9D8B030D-6E8A-4147-A177-3AD203B41FA5}">
                      <a16:colId xmlns:a16="http://schemas.microsoft.com/office/drawing/2014/main" val="3831514548"/>
                    </a:ext>
                  </a:extLst>
                </a:gridCol>
                <a:gridCol w="2708309">
                  <a:extLst>
                    <a:ext uri="{9D8B030D-6E8A-4147-A177-3AD203B41FA5}">
                      <a16:colId xmlns:a16="http://schemas.microsoft.com/office/drawing/2014/main" val="975880082"/>
                    </a:ext>
                  </a:extLst>
                </a:gridCol>
                <a:gridCol w="967817">
                  <a:extLst>
                    <a:ext uri="{9D8B030D-6E8A-4147-A177-3AD203B41FA5}">
                      <a16:colId xmlns:a16="http://schemas.microsoft.com/office/drawing/2014/main" val="1102913657"/>
                    </a:ext>
                  </a:extLst>
                </a:gridCol>
              </a:tblGrid>
              <a:tr h="372042"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accent2"/>
                          </a:solidFill>
                          <a:latin typeface="+mj-lt"/>
                        </a:rPr>
                        <a:t>Konkreettiset mitattavat tavoitteet ja toimenpiteet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accent2"/>
                          </a:solidFill>
                          <a:latin typeface="+mj-lt"/>
                        </a:rPr>
                        <a:t>Mittari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b="1" dirty="0">
                          <a:solidFill>
                            <a:schemeClr val="accent2"/>
                          </a:solidFill>
                          <a:latin typeface="+mj-lt"/>
                        </a:rPr>
                        <a:t>Vastuu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516902"/>
                  </a:ext>
                </a:extLst>
              </a:tr>
              <a:tr h="372042">
                <a:tc>
                  <a:txBody>
                    <a:bodyPr/>
                    <a:lstStyle/>
                    <a:p>
                      <a:r>
                        <a:rPr lang="fi-FI" sz="14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Tähän toimenpide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039791"/>
                  </a:ext>
                </a:extLst>
              </a:tr>
              <a:tr h="372042">
                <a:tc>
                  <a:txBody>
                    <a:bodyPr/>
                    <a:lstStyle/>
                    <a:p>
                      <a:r>
                        <a:rPr lang="fi-FI" sz="140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Tähän toimenpide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688862"/>
                  </a:ext>
                </a:extLst>
              </a:tr>
              <a:tr h="372042"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854819"/>
                  </a:ext>
                </a:extLst>
              </a:tr>
              <a:tr h="372042"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040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90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672B35E4795234B9E79353BBEC4D649" ma:contentTypeVersion="18" ma:contentTypeDescription="Luo uusi asiakirja." ma:contentTypeScope="" ma:versionID="f328377448666c13401fb882a1b37f56">
  <xsd:schema xmlns:xsd="http://www.w3.org/2001/XMLSchema" xmlns:xs="http://www.w3.org/2001/XMLSchema" xmlns:p="http://schemas.microsoft.com/office/2006/metadata/properties" xmlns:ns2="a7e8fcd9-6c83-4cea-a08f-fa7d5526c181" xmlns:ns3="f574065b-69e3-4028-9fa5-e9fe7c59f521" targetNamespace="http://schemas.microsoft.com/office/2006/metadata/properties" ma:root="true" ma:fieldsID="bd2ccee97ccb09a6092a249e209b3910" ns2:_="" ns3:_="">
    <xsd:import namespace="a7e8fcd9-6c83-4cea-a08f-fa7d5526c181"/>
    <xsd:import namespace="f574065b-69e3-4028-9fa5-e9fe7c59f52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e8fcd9-6c83-4cea-a08f-fa7d5526c18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9e74c38-0f95-4b70-bd1d-e9b136865a01}" ma:internalName="TaxCatchAll" ma:showField="CatchAllData" ma:web="a7e8fcd9-6c83-4cea-a08f-fa7d5526c1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4065b-69e3-4028-9fa5-e9fe7c59f5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8f8c844d-0259-4c6e-84a9-3cee8afd8e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574065b-69e3-4028-9fa5-e9fe7c59f521">
      <Terms xmlns="http://schemas.microsoft.com/office/infopath/2007/PartnerControls"/>
    </lcf76f155ced4ddcb4097134ff3c332f>
    <TaxCatchAll xmlns="a7e8fcd9-6c83-4cea-a08f-fa7d5526c181" xsi:nil="true"/>
  </documentManagement>
</p:properties>
</file>

<file path=customXml/itemProps1.xml><?xml version="1.0" encoding="utf-8"?>
<ds:datastoreItem xmlns:ds="http://schemas.openxmlformats.org/officeDocument/2006/customXml" ds:itemID="{28646305-1E59-4A7B-8131-3ADAEAC8C0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39A899-6BC6-42A2-ACEC-3F70407C82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e8fcd9-6c83-4cea-a08f-fa7d5526c181"/>
    <ds:schemaRef ds:uri="f574065b-69e3-4028-9fa5-e9fe7c59f5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B1C70C1-ADF6-456E-9DA8-64D4E57F7227}">
  <ds:schemaRefs>
    <ds:schemaRef ds:uri="http://schemas.microsoft.com/office/2006/metadata/properties"/>
    <ds:schemaRef ds:uri="http://schemas.microsoft.com/office/infopath/2007/PartnerControls"/>
    <ds:schemaRef ds:uri="f574065b-69e3-4028-9fa5-e9fe7c59f521"/>
    <ds:schemaRef ds:uri="a7e8fcd9-6c83-4cea-a08f-fa7d5526c18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Office-teema</vt:lpstr>
      <vt:lpstr>Toimintasuunnitelma 2025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54</cp:revision>
  <dcterms:created xsi:type="dcterms:W3CDTF">2025-03-12T20:48:21Z</dcterms:created>
  <dcterms:modified xsi:type="dcterms:W3CDTF">2025-04-10T12:03:52Z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0x0101005672B35E4795234B9E79353BBEC4D649</vt:lpwstr>
  </property>
  <property fmtid="{D5CDD505-2E9C-101B-9397-08002B2CF9AE}" pid="3" name="MediaServiceImageTags">
    <vt:lpwstr/>
  </property>
</Properties>
</file>