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6" r:id="rId5"/>
    <p:sldId id="264" r:id="rId6"/>
    <p:sldId id="265" r:id="rId7"/>
    <p:sldId id="267" r:id="rId8"/>
    <p:sldId id="272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479"/>
    <a:srgbClr val="8AE2FE"/>
    <a:srgbClr val="EFFBFF"/>
    <a:srgbClr val="DDF7FF"/>
    <a:srgbClr val="E5E5E5"/>
    <a:srgbClr val="D9BE82"/>
    <a:srgbClr val="041F71"/>
    <a:srgbClr val="203894"/>
    <a:srgbClr val="2D4C83"/>
    <a:srgbClr val="0C71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48" autoAdjust="0"/>
    <p:restoredTop sz="95846" autoAdjust="0"/>
  </p:normalViewPr>
  <p:slideViewPr>
    <p:cSldViewPr snapToGrid="0">
      <p:cViewPr varScale="1">
        <p:scale>
          <a:sx n="78" d="100"/>
          <a:sy n="78" d="100"/>
        </p:scale>
        <p:origin x="52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1758"/>
    </p:cViewPr>
  </p:sorterViewPr>
  <p:gridSpacing cx="64808" cy="648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ona Tervonen" userId="7e4d3c58-6eb7-406c-ba37-4c8fb4f97fc1" providerId="ADAL" clId="{830B877A-4EAC-46A1-8FA1-A35586452EDC}"/>
    <pc:docChg chg="modSld">
      <pc:chgData name="Joona Tervonen" userId="7e4d3c58-6eb7-406c-ba37-4c8fb4f97fc1" providerId="ADAL" clId="{830B877A-4EAC-46A1-8FA1-A35586452EDC}" dt="2025-12-17T10:52:33.573" v="1" actId="20577"/>
      <pc:docMkLst>
        <pc:docMk/>
      </pc:docMkLst>
      <pc:sldChg chg="modSp mod">
        <pc:chgData name="Joona Tervonen" userId="7e4d3c58-6eb7-406c-ba37-4c8fb4f97fc1" providerId="ADAL" clId="{830B877A-4EAC-46A1-8FA1-A35586452EDC}" dt="2025-12-17T10:52:33.573" v="1" actId="20577"/>
        <pc:sldMkLst>
          <pc:docMk/>
          <pc:sldMk cId="2350650863" sldId="256"/>
        </pc:sldMkLst>
        <pc:spChg chg="mod">
          <ac:chgData name="Joona Tervonen" userId="7e4d3c58-6eb7-406c-ba37-4c8fb4f97fc1" providerId="ADAL" clId="{830B877A-4EAC-46A1-8FA1-A35586452EDC}" dt="2025-12-17T10:52:33.573" v="1" actId="20577"/>
          <ac:spMkLst>
            <pc:docMk/>
            <pc:sldMk cId="2350650863" sldId="256"/>
            <ac:spMk id="3" creationId="{798193D1-A2F4-6D18-E2A1-E53B947304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E913C-0901-4585-A400-25265635686D}" type="datetimeFigureOut">
              <a:rPr lang="fi-FI" smtClean="0"/>
              <a:t>17.12.2025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2FE4A-4729-409C-802A-8FF4F3DF16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3330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AEB8A1C-A8B0-6F9E-60C6-A75C6D323FC1}"/>
              </a:ext>
            </a:extLst>
          </p:cNvPr>
          <p:cNvSpPr/>
          <p:nvPr userDrawn="1"/>
        </p:nvSpPr>
        <p:spPr>
          <a:xfrm>
            <a:off x="391886" y="316259"/>
            <a:ext cx="11417342" cy="62289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yellow and black background&#10;&#10;Description automatically generated">
            <a:extLst>
              <a:ext uri="{FF2B5EF4-FFF2-40B4-BE49-F238E27FC236}">
                <a16:creationId xmlns:a16="http://schemas.microsoft.com/office/drawing/2014/main" id="{7F0DB513-DFA9-269D-C8BD-BFA7955486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6743" y="316854"/>
            <a:ext cx="10383371" cy="6224888"/>
          </a:xfrm>
          <a:prstGeom prst="rect">
            <a:avLst/>
          </a:prstGeom>
        </p:spPr>
      </p:pic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58A0AA4D-8897-52DA-24A3-9C862D92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4793" y="5074617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 i="0">
                <a:solidFill>
                  <a:schemeClr val="bg2"/>
                </a:solidFill>
                <a:latin typeface="Metropolis" pitchFamily="2" charset="77"/>
              </a:defRPr>
            </a:lvl1pPr>
          </a:lstStyle>
          <a:p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GB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B0079AA-78A1-8B35-9A8D-9CF6491850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168" y="3312124"/>
            <a:ext cx="9844254" cy="1892394"/>
          </a:xfrm>
        </p:spPr>
        <p:txBody>
          <a:bodyPr/>
          <a:lstStyle>
            <a:lvl1pPr algn="l">
              <a:lnSpc>
                <a:spcPct val="80000"/>
              </a:lnSpc>
              <a:defRPr sz="7000" b="1" i="1">
                <a:solidFill>
                  <a:schemeClr val="bg1"/>
                </a:solidFill>
                <a:latin typeface="Metropolis Black" pitchFamily="2" charset="77"/>
              </a:defRPr>
            </a:lvl1pPr>
          </a:lstStyle>
          <a:p>
            <a:pPr lvl="0"/>
            <a:r>
              <a:rPr lang="en-GB" dirty="0"/>
              <a:t>ESITYKSEN </a:t>
            </a:r>
            <a:br>
              <a:rPr lang="en-GB" dirty="0"/>
            </a:br>
            <a:r>
              <a:rPr lang="en-GB" dirty="0"/>
              <a:t>OTSIKKO</a:t>
            </a:r>
          </a:p>
        </p:txBody>
      </p:sp>
      <p:pic>
        <p:nvPicPr>
          <p:cNvPr id="8" name="Picture 7" descr="A white logo with a triangle and a circle of leaves&#10;&#10;Description automatically generated">
            <a:extLst>
              <a:ext uri="{FF2B5EF4-FFF2-40B4-BE49-F238E27FC236}">
                <a16:creationId xmlns:a16="http://schemas.microsoft.com/office/drawing/2014/main" id="{3358E4BD-0D02-8F20-98E1-32C712979D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876" y="594347"/>
            <a:ext cx="1640943" cy="164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5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E5D5EC-ACAE-0DC8-36CE-38F788A008E4}"/>
              </a:ext>
            </a:extLst>
          </p:cNvPr>
          <p:cNvSpPr/>
          <p:nvPr userDrawn="1"/>
        </p:nvSpPr>
        <p:spPr>
          <a:xfrm>
            <a:off x="396240" y="314540"/>
            <a:ext cx="11417342" cy="62289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00960A-1CE6-0031-70A5-44EEFF6FA8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2983079" y="321643"/>
            <a:ext cx="8812681" cy="6214714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C166D3-DB22-2A63-BD15-D3F06DAEC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2574" y="1747185"/>
            <a:ext cx="7000418" cy="383490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5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3D900DE-27B6-BD27-A69A-760F4A837027}"/>
              </a:ext>
            </a:extLst>
          </p:cNvPr>
          <p:cNvSpPr txBox="1">
            <a:spLocks/>
          </p:cNvSpPr>
          <p:nvPr userDrawn="1"/>
        </p:nvSpPr>
        <p:spPr>
          <a:xfrm>
            <a:off x="1347153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17.12.2025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3918F6B-BC49-83CB-187E-136DD3C8E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Placeholder 8">
            <a:extLst>
              <a:ext uri="{FF2B5EF4-FFF2-40B4-BE49-F238E27FC236}">
                <a16:creationId xmlns:a16="http://schemas.microsoft.com/office/drawing/2014/main" id="{9FE938C3-DD02-9874-59BB-3289D2F1B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71" y="447566"/>
            <a:ext cx="10831297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404540-2086-46AD-8053-D4494346D73E}"/>
              </a:ext>
            </a:extLst>
          </p:cNvPr>
          <p:cNvSpPr/>
          <p:nvPr userDrawn="1"/>
        </p:nvSpPr>
        <p:spPr>
          <a:xfrm>
            <a:off x="9230688" y="2032186"/>
            <a:ext cx="2008463" cy="3733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AA5F7C7E-A9AF-C797-693F-AFFC89D233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29600" y="826168"/>
            <a:ext cx="2847474" cy="47559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pic>
        <p:nvPicPr>
          <p:cNvPr id="7" name="Picture 6" descr="A white logo with a triangle and a circle of leaves&#10;&#10;Description automatically generated">
            <a:extLst>
              <a:ext uri="{FF2B5EF4-FFF2-40B4-BE49-F238E27FC236}">
                <a16:creationId xmlns:a16="http://schemas.microsoft.com/office/drawing/2014/main" id="{7479B81F-38C6-5D08-AAEF-B19D23CAEC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27" y="5696215"/>
            <a:ext cx="693810" cy="69381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A50359D-0185-9A77-514C-13E8E9D8B6A6}"/>
              </a:ext>
            </a:extLst>
          </p:cNvPr>
          <p:cNvSpPr txBox="1">
            <a:spLocks/>
          </p:cNvSpPr>
          <p:nvPr userDrawn="1"/>
        </p:nvSpPr>
        <p:spPr>
          <a:xfrm>
            <a:off x="1345127" y="5877070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bg1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bg1"/>
                </a:solidFill>
              </a:rPr>
              <a:t>17.12.2025</a:t>
            </a:fld>
            <a:r>
              <a:rPr lang="fi-FI" sz="11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7787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E015CF1-EA62-AE8A-6C3E-4951F99B102C}"/>
              </a:ext>
            </a:extLst>
          </p:cNvPr>
          <p:cNvSpPr/>
          <p:nvPr userDrawn="1"/>
        </p:nvSpPr>
        <p:spPr>
          <a:xfrm>
            <a:off x="389860" y="321644"/>
            <a:ext cx="11417342" cy="62289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401CDF-F376-58AB-BE2F-CC7CD9DF60B6}"/>
              </a:ext>
            </a:extLst>
          </p:cNvPr>
          <p:cNvSpPr/>
          <p:nvPr userDrawn="1"/>
        </p:nvSpPr>
        <p:spPr>
          <a:xfrm>
            <a:off x="391886" y="5414211"/>
            <a:ext cx="3787082" cy="11309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00960A-1CE6-0031-70A5-44EEFF6FA8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393675" y="321643"/>
            <a:ext cx="4729598" cy="6227438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C166D3-DB22-2A63-BD15-D3F06DAEC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5506" y="1747185"/>
            <a:ext cx="7000418" cy="383490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5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  <p:sp>
        <p:nvSpPr>
          <p:cNvPr id="2" name="Title Placeholder 8">
            <a:extLst>
              <a:ext uri="{FF2B5EF4-FFF2-40B4-BE49-F238E27FC236}">
                <a16:creationId xmlns:a16="http://schemas.microsoft.com/office/drawing/2014/main" id="{9FE938C3-DD02-9874-59BB-3289D2F1B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503" y="447566"/>
            <a:ext cx="7000419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404540-2086-46AD-8053-D4494346D73E}"/>
              </a:ext>
            </a:extLst>
          </p:cNvPr>
          <p:cNvSpPr/>
          <p:nvPr userDrawn="1"/>
        </p:nvSpPr>
        <p:spPr>
          <a:xfrm>
            <a:off x="936545" y="2032186"/>
            <a:ext cx="2008463" cy="3733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AA5F7C7E-A9AF-C797-693F-AFFC89D233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06905" y="826168"/>
            <a:ext cx="2847474" cy="47559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F5E4C1-1EE5-C8BE-6D94-E3064A06E28D}"/>
              </a:ext>
            </a:extLst>
          </p:cNvPr>
          <p:cNvSpPr txBox="1">
            <a:spLocks/>
          </p:cNvSpPr>
          <p:nvPr userDrawn="1"/>
        </p:nvSpPr>
        <p:spPr>
          <a:xfrm>
            <a:off x="5232291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17.12.2025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5FE95ED-A086-D1A2-2C92-76698DDF9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Picture 11" descr="A white logo with a triangle and a circle of leaves&#10;&#10;Description automatically generated">
            <a:extLst>
              <a:ext uri="{FF2B5EF4-FFF2-40B4-BE49-F238E27FC236}">
                <a16:creationId xmlns:a16="http://schemas.microsoft.com/office/drawing/2014/main" id="{0746CD34-EC04-9FDD-A28A-95A8D9D8B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9043" y="5690830"/>
            <a:ext cx="693810" cy="69381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C65A42F-E111-866C-DC49-BA349D3E0374}"/>
              </a:ext>
            </a:extLst>
          </p:cNvPr>
          <p:cNvSpPr txBox="1">
            <a:spLocks/>
          </p:cNvSpPr>
          <p:nvPr userDrawn="1"/>
        </p:nvSpPr>
        <p:spPr>
          <a:xfrm>
            <a:off x="5288787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bg1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bg1"/>
                </a:solidFill>
              </a:rPr>
              <a:t>17.12.2025</a:t>
            </a:fld>
            <a:r>
              <a:rPr lang="fi-FI" sz="11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6209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black and white background with a black and white pattern&#10;&#10;Description automatically generated with medium confidence">
            <a:extLst>
              <a:ext uri="{FF2B5EF4-FFF2-40B4-BE49-F238E27FC236}">
                <a16:creationId xmlns:a16="http://schemas.microsoft.com/office/drawing/2014/main" id="{DC6C59FD-1EF0-3757-3FAA-CCC73D8836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" y="1663"/>
            <a:ext cx="12009120" cy="685800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6832684-0E43-09D6-D000-D2D22508A0F0}"/>
              </a:ext>
            </a:extLst>
          </p:cNvPr>
          <p:cNvSpPr txBox="1">
            <a:spLocks/>
          </p:cNvSpPr>
          <p:nvPr userDrawn="1"/>
        </p:nvSpPr>
        <p:spPr>
          <a:xfrm>
            <a:off x="1347153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17.12.2025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9A7003E-1950-6589-2AEF-1883B6AD6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BEDD55FB-140E-50A2-CCD3-9A115211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71" y="447566"/>
            <a:ext cx="5288749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99B7CDE-6C34-6462-313C-EDB56CD3AF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573" y="1714596"/>
            <a:ext cx="4707811" cy="132662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0654979-FB7A-957B-E222-A90F62D546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5705" y="3198080"/>
            <a:ext cx="4707811" cy="143873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 marL="216000" indent="0">
              <a:buNone/>
              <a:defRPr sz="1600"/>
            </a:lvl4pPr>
          </a:lstStyle>
          <a:p>
            <a:pPr marL="432000" marR="0" lvl="3" indent="-216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Museo Sans 500" panose="02000000000000000000" pitchFamily="2" charset="77"/>
              <a:buChar char="»"/>
              <a:tabLst/>
              <a:defRPr/>
            </a:pPr>
            <a:r>
              <a:rPr lang="en-US" dirty="0" err="1"/>
              <a:t>Listaus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1E9699-14DA-A92A-EB0F-3498272595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1320" y="538883"/>
            <a:ext cx="4939211" cy="56766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E50C0DD-B5E3-229F-A45F-BA9EC005F68F}"/>
              </a:ext>
            </a:extLst>
          </p:cNvPr>
          <p:cNvSpPr/>
          <p:nvPr userDrawn="1"/>
        </p:nvSpPr>
        <p:spPr>
          <a:xfrm>
            <a:off x="4574549" y="0"/>
            <a:ext cx="7617451" cy="6799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615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black and white background with a black and white pattern&#10;&#10;Description automatically generated with medium confidence">
            <a:extLst>
              <a:ext uri="{FF2B5EF4-FFF2-40B4-BE49-F238E27FC236}">
                <a16:creationId xmlns:a16="http://schemas.microsoft.com/office/drawing/2014/main" id="{DC6C59FD-1EF0-3757-3FAA-CCC73D8836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" y="1663"/>
            <a:ext cx="12009120" cy="685800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6832684-0E43-09D6-D000-D2D22508A0F0}"/>
              </a:ext>
            </a:extLst>
          </p:cNvPr>
          <p:cNvSpPr txBox="1">
            <a:spLocks/>
          </p:cNvSpPr>
          <p:nvPr userDrawn="1"/>
        </p:nvSpPr>
        <p:spPr>
          <a:xfrm>
            <a:off x="1347153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17.12.2025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9A7003E-1950-6589-2AEF-1883B6AD6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BEDD55FB-140E-50A2-CCD3-9A115211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71" y="447566"/>
            <a:ext cx="5288749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99B7CDE-6C34-6462-313C-EDB56CD3AF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573" y="1714596"/>
            <a:ext cx="4707811" cy="132662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0654979-FB7A-957B-E222-A90F62D546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671" y="3198080"/>
            <a:ext cx="4707811" cy="143873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 marL="216000" indent="0">
              <a:buNone/>
              <a:defRPr sz="1600"/>
            </a:lvl4pPr>
          </a:lstStyle>
          <a:p>
            <a:pPr marL="432000" marR="0" lvl="3" indent="-216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Museo Sans 500" panose="02000000000000000000" pitchFamily="2" charset="77"/>
              <a:buChar char="»"/>
              <a:tabLst/>
              <a:defRPr/>
            </a:pPr>
            <a:r>
              <a:rPr lang="en-US" dirty="0" err="1"/>
              <a:t>Listaus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50C0DD-B5E3-229F-A45F-BA9EC005F68F}"/>
              </a:ext>
            </a:extLst>
          </p:cNvPr>
          <p:cNvSpPr/>
          <p:nvPr userDrawn="1"/>
        </p:nvSpPr>
        <p:spPr>
          <a:xfrm>
            <a:off x="4574549" y="0"/>
            <a:ext cx="7617451" cy="6799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7637AB-7DEF-D260-D941-044EB47F9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1029" r="-2264" b="4610"/>
          <a:stretch/>
        </p:blipFill>
        <p:spPr>
          <a:xfrm>
            <a:off x="5380384" y="744794"/>
            <a:ext cx="6139043" cy="611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83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CD4F2C-95D8-2A5C-D01C-3AD510EF4CB4}"/>
              </a:ext>
            </a:extLst>
          </p:cNvPr>
          <p:cNvSpPr/>
          <p:nvPr userDrawn="1"/>
        </p:nvSpPr>
        <p:spPr>
          <a:xfrm>
            <a:off x="391886" y="316259"/>
            <a:ext cx="11410254" cy="62289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black and white swirly pattern&#10;&#10;Description automatically generated with medium confidence">
            <a:extLst>
              <a:ext uri="{FF2B5EF4-FFF2-40B4-BE49-F238E27FC236}">
                <a16:creationId xmlns:a16="http://schemas.microsoft.com/office/drawing/2014/main" id="{41E1B52D-CAA6-778B-B4AD-E261BA9AAC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7054950" cy="685800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6832684-0E43-09D6-D000-D2D22508A0F0}"/>
              </a:ext>
            </a:extLst>
          </p:cNvPr>
          <p:cNvSpPr txBox="1">
            <a:spLocks/>
          </p:cNvSpPr>
          <p:nvPr userDrawn="1"/>
        </p:nvSpPr>
        <p:spPr>
          <a:xfrm>
            <a:off x="7515980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17.12.2025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9A7003E-1950-6589-2AEF-1883B6AD6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BEDD55FB-140E-50A2-CCD3-9A115211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47566"/>
            <a:ext cx="4996375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99B7CDE-6C34-6462-313C-EDB56CD3AF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74897"/>
            <a:ext cx="4996373" cy="120601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0654979-FB7A-957B-E222-A90F62D546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8642" y="3198080"/>
            <a:ext cx="4273732" cy="2310046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 marL="216000" indent="0">
              <a:buNone/>
              <a:defRPr sz="1600"/>
            </a:lvl4pPr>
          </a:lstStyle>
          <a:p>
            <a:pPr marL="432000" marR="0" lvl="3" indent="-216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Museo Sans 500" panose="02000000000000000000" pitchFamily="2" charset="77"/>
              <a:buChar char="»"/>
              <a:tabLst/>
              <a:defRPr/>
            </a:pPr>
            <a:r>
              <a:rPr lang="en-US" dirty="0" err="1"/>
              <a:t>Listaus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50C0DD-B5E3-229F-A45F-BA9EC005F68F}"/>
              </a:ext>
            </a:extLst>
          </p:cNvPr>
          <p:cNvSpPr/>
          <p:nvPr userDrawn="1"/>
        </p:nvSpPr>
        <p:spPr>
          <a:xfrm>
            <a:off x="4574549" y="0"/>
            <a:ext cx="7617451" cy="6799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33D8BD-8910-B4B2-25CD-BA2FA4D721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567" y="376084"/>
            <a:ext cx="4862665" cy="6012184"/>
          </a:xfrm>
          <a:prstGeom prst="rect">
            <a:avLst/>
          </a:prstGeom>
        </p:spPr>
      </p:pic>
      <p:pic>
        <p:nvPicPr>
          <p:cNvPr id="9" name="Picture 8" descr="A logo with a triangle and a triangle in the center&#10;&#10;Description automatically generated">
            <a:extLst>
              <a:ext uri="{FF2B5EF4-FFF2-40B4-BE49-F238E27FC236}">
                <a16:creationId xmlns:a16="http://schemas.microsoft.com/office/drawing/2014/main" id="{0EACE34F-6619-AF62-5803-1B47D4BEA2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431" y="5687655"/>
            <a:ext cx="700613" cy="7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65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CD4F2C-95D8-2A5C-D01C-3AD510EF4CB4}"/>
              </a:ext>
            </a:extLst>
          </p:cNvPr>
          <p:cNvSpPr/>
          <p:nvPr userDrawn="1"/>
        </p:nvSpPr>
        <p:spPr>
          <a:xfrm>
            <a:off x="391886" y="316259"/>
            <a:ext cx="11410254" cy="62289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black and white swirly pattern&#10;&#10;Description automatically generated with medium confidence">
            <a:extLst>
              <a:ext uri="{FF2B5EF4-FFF2-40B4-BE49-F238E27FC236}">
                <a16:creationId xmlns:a16="http://schemas.microsoft.com/office/drawing/2014/main" id="{41E1B52D-CAA6-778B-B4AD-E261BA9AAC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7180316" cy="685800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6832684-0E43-09D6-D000-D2D22508A0F0}"/>
              </a:ext>
            </a:extLst>
          </p:cNvPr>
          <p:cNvSpPr txBox="1">
            <a:spLocks/>
          </p:cNvSpPr>
          <p:nvPr userDrawn="1"/>
        </p:nvSpPr>
        <p:spPr>
          <a:xfrm>
            <a:off x="7515980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17.12.2025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9A7003E-1950-6589-2AEF-1883B6AD6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BEDD55FB-140E-50A2-CCD3-9A115211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3034" y="447566"/>
            <a:ext cx="4988042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99B7CDE-6C34-6462-313C-EDB56CD3AF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03034" y="1774897"/>
            <a:ext cx="4988042" cy="120601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0654979-FB7A-957B-E222-A90F62D546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2483" y="3198079"/>
            <a:ext cx="4278593" cy="2235747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 marL="216000" indent="0">
              <a:buNone/>
              <a:defRPr sz="1600"/>
            </a:lvl4pPr>
          </a:lstStyle>
          <a:p>
            <a:pPr marL="432000" marR="0" lvl="3" indent="-216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Museo Sans 500" panose="02000000000000000000" pitchFamily="2" charset="77"/>
              <a:buChar char="»"/>
              <a:tabLst/>
              <a:defRPr/>
            </a:pPr>
            <a:r>
              <a:rPr lang="en-US" dirty="0" err="1"/>
              <a:t>Listaus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50C0DD-B5E3-229F-A45F-BA9EC005F68F}"/>
              </a:ext>
            </a:extLst>
          </p:cNvPr>
          <p:cNvSpPr/>
          <p:nvPr userDrawn="1"/>
        </p:nvSpPr>
        <p:spPr>
          <a:xfrm>
            <a:off x="4574549" y="0"/>
            <a:ext cx="7617451" cy="6799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logo with a triangle and a triangle in the center&#10;&#10;Description automatically generated">
            <a:extLst>
              <a:ext uri="{FF2B5EF4-FFF2-40B4-BE49-F238E27FC236}">
                <a16:creationId xmlns:a16="http://schemas.microsoft.com/office/drawing/2014/main" id="{0EACE34F-6619-AF62-5803-1B47D4BEA2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431" y="5687655"/>
            <a:ext cx="700613" cy="700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B8854C-8F60-5C74-76C7-29DA1C1ABA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883" y="-43283"/>
            <a:ext cx="3592859" cy="690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67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F8229F-1B98-2A1B-E8BB-D7C6D984E300}"/>
              </a:ext>
            </a:extLst>
          </p:cNvPr>
          <p:cNvSpPr/>
          <p:nvPr userDrawn="1"/>
        </p:nvSpPr>
        <p:spPr>
          <a:xfrm>
            <a:off x="391886" y="316259"/>
            <a:ext cx="11417342" cy="62289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yellow and black swirly lines&#10;&#10;Description automatically generated">
            <a:extLst>
              <a:ext uri="{FF2B5EF4-FFF2-40B4-BE49-F238E27FC236}">
                <a16:creationId xmlns:a16="http://schemas.microsoft.com/office/drawing/2014/main" id="{B3F41F64-F542-2747-BB0B-9B39C1D76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172" y="0"/>
            <a:ext cx="11723828" cy="6858000"/>
          </a:xfrm>
          <a:prstGeom prst="rect">
            <a:avLst/>
          </a:prstGeom>
        </p:spPr>
      </p:pic>
      <p:pic>
        <p:nvPicPr>
          <p:cNvPr id="14" name="Picture 13" descr="A white logo with a triangle and a circle of leaves&#10;&#10;Description automatically generated">
            <a:extLst>
              <a:ext uri="{FF2B5EF4-FFF2-40B4-BE49-F238E27FC236}">
                <a16:creationId xmlns:a16="http://schemas.microsoft.com/office/drawing/2014/main" id="{9721FE29-C877-1202-5C29-B21205275A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53" y="5690830"/>
            <a:ext cx="693810" cy="69381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6832684-0E43-09D6-D000-D2D22508A0F0}"/>
              </a:ext>
            </a:extLst>
          </p:cNvPr>
          <p:cNvSpPr txBox="1">
            <a:spLocks/>
          </p:cNvSpPr>
          <p:nvPr userDrawn="1"/>
        </p:nvSpPr>
        <p:spPr>
          <a:xfrm>
            <a:off x="1347153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bg1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bg1"/>
                </a:solidFill>
              </a:rPr>
              <a:t>17.12.2025</a:t>
            </a:fld>
            <a:r>
              <a:rPr lang="fi-FI" sz="11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9A7003E-1950-6589-2AEF-1883B6AD6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BEDD55FB-140E-50A2-CCD3-9A115211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71" y="447566"/>
            <a:ext cx="5288749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99B7CDE-6C34-6462-313C-EDB56CD3AF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573" y="1774897"/>
            <a:ext cx="4707811" cy="120601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50C0DD-B5E3-229F-A45F-BA9EC005F68F}"/>
              </a:ext>
            </a:extLst>
          </p:cNvPr>
          <p:cNvSpPr/>
          <p:nvPr userDrawn="1"/>
        </p:nvSpPr>
        <p:spPr>
          <a:xfrm>
            <a:off x="4574549" y="0"/>
            <a:ext cx="7617451" cy="6799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1966AE9-99FD-A444-CAFA-47C5811345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5507" y="3198080"/>
            <a:ext cx="4707811" cy="143873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 marL="216000" indent="0">
              <a:buNone/>
              <a:defRPr sz="1600"/>
            </a:lvl4pPr>
            <a:lvl7pPr marL="733425" indent="-285750">
              <a:buFont typeface="Museo Sans 500" panose="02000000000000000000" pitchFamily="2" charset="77"/>
              <a:buChar char="»"/>
              <a:defRPr/>
            </a:lvl7pPr>
          </a:lstStyle>
          <a:p>
            <a:pPr lvl="5"/>
            <a:r>
              <a:rPr lang="en-US" dirty="0" err="1"/>
              <a:t>Listaus</a:t>
            </a:r>
            <a:r>
              <a:rPr lang="en-US" dirty="0"/>
              <a:t> 1</a:t>
            </a:r>
          </a:p>
          <a:p>
            <a:pPr lvl="6"/>
            <a:r>
              <a:rPr lang="en-US" dirty="0" err="1"/>
              <a:t>Listaus</a:t>
            </a:r>
            <a:r>
              <a:rPr lang="en-US" dirty="0"/>
              <a:t> 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C1CC982-8D58-B086-2441-DC33DBEE23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05"/>
          <a:stretch/>
        </p:blipFill>
        <p:spPr>
          <a:xfrm>
            <a:off x="6230682" y="0"/>
            <a:ext cx="4886895" cy="62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42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F8229F-1B98-2A1B-E8BB-D7C6D984E300}"/>
              </a:ext>
            </a:extLst>
          </p:cNvPr>
          <p:cNvSpPr/>
          <p:nvPr userDrawn="1"/>
        </p:nvSpPr>
        <p:spPr>
          <a:xfrm>
            <a:off x="391886" y="316259"/>
            <a:ext cx="11417342" cy="62289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yellow and black swirly lines&#10;&#10;Description automatically generated">
            <a:extLst>
              <a:ext uri="{FF2B5EF4-FFF2-40B4-BE49-F238E27FC236}">
                <a16:creationId xmlns:a16="http://schemas.microsoft.com/office/drawing/2014/main" id="{B3F41F64-F542-2747-BB0B-9B39C1D76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172" y="0"/>
            <a:ext cx="11723828" cy="6858000"/>
          </a:xfrm>
          <a:prstGeom prst="rect">
            <a:avLst/>
          </a:prstGeom>
        </p:spPr>
      </p:pic>
      <p:pic>
        <p:nvPicPr>
          <p:cNvPr id="14" name="Picture 13" descr="A white logo with a triangle and a circle of leaves&#10;&#10;Description automatically generated">
            <a:extLst>
              <a:ext uri="{FF2B5EF4-FFF2-40B4-BE49-F238E27FC236}">
                <a16:creationId xmlns:a16="http://schemas.microsoft.com/office/drawing/2014/main" id="{9721FE29-C877-1202-5C29-B21205275A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53" y="5690830"/>
            <a:ext cx="693810" cy="69381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6832684-0E43-09D6-D000-D2D22508A0F0}"/>
              </a:ext>
            </a:extLst>
          </p:cNvPr>
          <p:cNvSpPr txBox="1">
            <a:spLocks/>
          </p:cNvSpPr>
          <p:nvPr userDrawn="1"/>
        </p:nvSpPr>
        <p:spPr>
          <a:xfrm>
            <a:off x="1347153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bg1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bg1"/>
                </a:solidFill>
              </a:rPr>
              <a:t>17.12.2025</a:t>
            </a:fld>
            <a:r>
              <a:rPr lang="fi-FI" sz="11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9A7003E-1950-6589-2AEF-1883B6AD6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BEDD55FB-140E-50A2-CCD3-9A115211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71" y="447566"/>
            <a:ext cx="5288749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99B7CDE-6C34-6462-313C-EDB56CD3AF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573" y="1774897"/>
            <a:ext cx="4707811" cy="120601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50C0DD-B5E3-229F-A45F-BA9EC005F68F}"/>
              </a:ext>
            </a:extLst>
          </p:cNvPr>
          <p:cNvSpPr/>
          <p:nvPr userDrawn="1"/>
        </p:nvSpPr>
        <p:spPr>
          <a:xfrm>
            <a:off x="4574549" y="0"/>
            <a:ext cx="7617451" cy="6799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1966AE9-99FD-A444-CAFA-47C5811345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5705" y="3198080"/>
            <a:ext cx="4707811" cy="143873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 marL="216000" indent="0">
              <a:buNone/>
              <a:defRPr sz="1600"/>
            </a:lvl4pPr>
          </a:lstStyle>
          <a:p>
            <a:pPr lvl="5"/>
            <a:r>
              <a:rPr lang="en-US" dirty="0" err="1"/>
              <a:t>Listaus</a:t>
            </a:r>
            <a:r>
              <a:rPr lang="en-US" dirty="0"/>
              <a:t> 1</a:t>
            </a:r>
          </a:p>
          <a:p>
            <a:pPr lvl="6"/>
            <a:r>
              <a:rPr lang="en-US" dirty="0" err="1"/>
              <a:t>Listaus</a:t>
            </a:r>
            <a:r>
              <a:rPr lang="en-US" dirty="0"/>
              <a:t>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F32E41-1B87-94C4-2847-077822173C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2181" y="472672"/>
            <a:ext cx="3510052" cy="591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59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F8229F-1B98-2A1B-E8BB-D7C6D984E300}"/>
              </a:ext>
            </a:extLst>
          </p:cNvPr>
          <p:cNvSpPr/>
          <p:nvPr userDrawn="1"/>
        </p:nvSpPr>
        <p:spPr>
          <a:xfrm>
            <a:off x="391886" y="316259"/>
            <a:ext cx="11417342" cy="62289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7CB399-9F26-BA95-27A4-A22810C509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45" r="42793"/>
          <a:stretch/>
        </p:blipFill>
        <p:spPr>
          <a:xfrm>
            <a:off x="0" y="0"/>
            <a:ext cx="6570406" cy="6874315"/>
          </a:xfrm>
          <a:prstGeom prst="rect">
            <a:avLst/>
          </a:prstGeom>
        </p:spPr>
      </p:pic>
      <p:pic>
        <p:nvPicPr>
          <p:cNvPr id="14" name="Picture 13" descr="A white logo with a triangle and a circle of leaves&#10;&#10;Description automatically generated">
            <a:extLst>
              <a:ext uri="{FF2B5EF4-FFF2-40B4-BE49-F238E27FC236}">
                <a16:creationId xmlns:a16="http://schemas.microsoft.com/office/drawing/2014/main" id="{9721FE29-C877-1202-5C29-B21205275A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832" y="5690830"/>
            <a:ext cx="693810" cy="69381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6832684-0E43-09D6-D000-D2D22508A0F0}"/>
              </a:ext>
            </a:extLst>
          </p:cNvPr>
          <p:cNvSpPr txBox="1">
            <a:spLocks/>
          </p:cNvSpPr>
          <p:nvPr userDrawn="1"/>
        </p:nvSpPr>
        <p:spPr>
          <a:xfrm>
            <a:off x="7458932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bg1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bg1"/>
                </a:solidFill>
              </a:rPr>
              <a:t>17.12.2025</a:t>
            </a:fld>
            <a:r>
              <a:rPr lang="fi-FI" sz="11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9A7003E-1950-6589-2AEF-1883B6AD6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BEDD55FB-140E-50A2-CCD3-9A115211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1813" y="447566"/>
            <a:ext cx="4455225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99B7CDE-6C34-6462-313C-EDB56CD3AF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01815" y="1774897"/>
            <a:ext cx="4455223" cy="120601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50C0DD-B5E3-229F-A45F-BA9EC005F68F}"/>
              </a:ext>
            </a:extLst>
          </p:cNvPr>
          <p:cNvSpPr/>
          <p:nvPr userDrawn="1"/>
        </p:nvSpPr>
        <p:spPr>
          <a:xfrm>
            <a:off x="4574549" y="0"/>
            <a:ext cx="7617451" cy="6799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1966AE9-99FD-A444-CAFA-47C5811345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7500" y="3198080"/>
            <a:ext cx="4455223" cy="143873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 marL="216000" indent="0">
              <a:buNone/>
              <a:defRPr sz="1600"/>
            </a:lvl4pPr>
          </a:lstStyle>
          <a:p>
            <a:pPr lvl="5"/>
            <a:r>
              <a:rPr lang="en-US" dirty="0" err="1"/>
              <a:t>Listaus</a:t>
            </a:r>
            <a:r>
              <a:rPr lang="en-US" dirty="0"/>
              <a:t> 1</a:t>
            </a:r>
          </a:p>
          <a:p>
            <a:pPr lvl="6"/>
            <a:r>
              <a:rPr lang="en-US" dirty="0" err="1"/>
              <a:t>Listaus</a:t>
            </a:r>
            <a:r>
              <a:rPr lang="en-US" dirty="0"/>
              <a:t>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B780C8-2C53-0FBD-060E-E843DE8768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577" y="328869"/>
            <a:ext cx="4619127" cy="621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52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F8229F-1B98-2A1B-E8BB-D7C6D984E300}"/>
              </a:ext>
            </a:extLst>
          </p:cNvPr>
          <p:cNvSpPr/>
          <p:nvPr userDrawn="1"/>
        </p:nvSpPr>
        <p:spPr>
          <a:xfrm>
            <a:off x="391886" y="316259"/>
            <a:ext cx="11417342" cy="62289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E46555-F724-3A54-C4E4-B3FD26FE9F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45" r="42793"/>
          <a:stretch/>
        </p:blipFill>
        <p:spPr>
          <a:xfrm>
            <a:off x="0" y="0"/>
            <a:ext cx="6570406" cy="6874315"/>
          </a:xfrm>
          <a:prstGeom prst="rect">
            <a:avLst/>
          </a:prstGeom>
        </p:spPr>
      </p:pic>
      <p:pic>
        <p:nvPicPr>
          <p:cNvPr id="14" name="Picture 13" descr="A white logo with a triangle and a circle of leaves&#10;&#10;Description automatically generated">
            <a:extLst>
              <a:ext uri="{FF2B5EF4-FFF2-40B4-BE49-F238E27FC236}">
                <a16:creationId xmlns:a16="http://schemas.microsoft.com/office/drawing/2014/main" id="{9721FE29-C877-1202-5C29-B21205275A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832" y="5690830"/>
            <a:ext cx="693810" cy="69381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6832684-0E43-09D6-D000-D2D22508A0F0}"/>
              </a:ext>
            </a:extLst>
          </p:cNvPr>
          <p:cNvSpPr txBox="1">
            <a:spLocks/>
          </p:cNvSpPr>
          <p:nvPr userDrawn="1"/>
        </p:nvSpPr>
        <p:spPr>
          <a:xfrm>
            <a:off x="7458932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bg1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bg1"/>
                </a:solidFill>
              </a:rPr>
              <a:t>17.12.2025</a:t>
            </a:fld>
            <a:r>
              <a:rPr lang="fi-FI" sz="11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9A7003E-1950-6589-2AEF-1883B6AD6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BEDD55FB-140E-50A2-CCD3-9A115211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0423" y="447566"/>
            <a:ext cx="4455225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99B7CDE-6C34-6462-313C-EDB56CD3AF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00425" y="1774897"/>
            <a:ext cx="4455223" cy="120601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50C0DD-B5E3-229F-A45F-BA9EC005F68F}"/>
              </a:ext>
            </a:extLst>
          </p:cNvPr>
          <p:cNvSpPr/>
          <p:nvPr userDrawn="1"/>
        </p:nvSpPr>
        <p:spPr>
          <a:xfrm>
            <a:off x="4574549" y="0"/>
            <a:ext cx="7617451" cy="6799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1966AE9-99FD-A444-CAFA-47C5811345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7500" y="3198080"/>
            <a:ext cx="4455223" cy="143873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 marL="216000" indent="0">
              <a:buNone/>
              <a:defRPr sz="1600"/>
            </a:lvl4pPr>
          </a:lstStyle>
          <a:p>
            <a:pPr lvl="5"/>
            <a:r>
              <a:rPr lang="en-US" dirty="0" err="1"/>
              <a:t>Listaus</a:t>
            </a:r>
            <a:r>
              <a:rPr lang="en-US" dirty="0"/>
              <a:t> 1</a:t>
            </a:r>
          </a:p>
          <a:p>
            <a:pPr lvl="6"/>
            <a:r>
              <a:rPr lang="en-US" dirty="0" err="1"/>
              <a:t>Listaus</a:t>
            </a:r>
            <a:r>
              <a:rPr lang="en-US" dirty="0"/>
              <a:t>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832E69-DC27-874B-3F39-9162C50399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304" y="348999"/>
            <a:ext cx="3105883" cy="616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0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13C569-26ED-D4A7-8F21-B8C7EA686ADA}"/>
              </a:ext>
            </a:extLst>
          </p:cNvPr>
          <p:cNvSpPr/>
          <p:nvPr userDrawn="1"/>
        </p:nvSpPr>
        <p:spPr>
          <a:xfrm>
            <a:off x="391886" y="316259"/>
            <a:ext cx="11410254" cy="62289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black background with blue lines&#10;&#10;Description automatically generated">
            <a:extLst>
              <a:ext uri="{FF2B5EF4-FFF2-40B4-BE49-F238E27FC236}">
                <a16:creationId xmlns:a16="http://schemas.microsoft.com/office/drawing/2014/main" id="{7932002E-82C1-AD2D-0DFC-FC9BCE1438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174" y="310094"/>
            <a:ext cx="10352940" cy="6231648"/>
          </a:xfrm>
          <a:prstGeom prst="rect">
            <a:avLst/>
          </a:prstGeom>
        </p:spPr>
      </p:pic>
      <p:pic>
        <p:nvPicPr>
          <p:cNvPr id="6" name="Picture 5" descr="A logo with a triangle and a triangle in the center&#10;&#10;Description automatically generated">
            <a:extLst>
              <a:ext uri="{FF2B5EF4-FFF2-40B4-BE49-F238E27FC236}">
                <a16:creationId xmlns:a16="http://schemas.microsoft.com/office/drawing/2014/main" id="{44508BE1-0BA5-05F4-D515-668868C7A0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89" y="593560"/>
            <a:ext cx="1641730" cy="1641730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36985F6F-BC6B-2B4F-0E89-20B00A6244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4793" y="5074617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 i="0">
                <a:solidFill>
                  <a:schemeClr val="tx2"/>
                </a:solidFill>
                <a:latin typeface="Metropolis" pitchFamily="2" charset="77"/>
              </a:defRPr>
            </a:lvl1pPr>
          </a:lstStyle>
          <a:p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68C9C8A-BDE8-0999-C5E1-FDE4463DDE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168" y="3312124"/>
            <a:ext cx="9844254" cy="1892394"/>
          </a:xfrm>
        </p:spPr>
        <p:txBody>
          <a:bodyPr/>
          <a:lstStyle>
            <a:lvl1pPr algn="l">
              <a:lnSpc>
                <a:spcPct val="80000"/>
              </a:lnSpc>
              <a:defRPr sz="7000" b="1" i="1">
                <a:solidFill>
                  <a:schemeClr val="tx2"/>
                </a:solidFill>
                <a:latin typeface="Metropolis Black" pitchFamily="2" charset="77"/>
              </a:defRPr>
            </a:lvl1pPr>
          </a:lstStyle>
          <a:p>
            <a:pPr lvl="0"/>
            <a:r>
              <a:rPr lang="en-GB" dirty="0"/>
              <a:t>ESITYKSEN </a:t>
            </a:r>
            <a:br>
              <a:rPr lang="en-GB" dirty="0"/>
            </a:br>
            <a:r>
              <a:rPr lang="en-GB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408723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E9AFAF-DD40-8299-B671-A3E6AC67E907}"/>
              </a:ext>
            </a:extLst>
          </p:cNvPr>
          <p:cNvSpPr/>
          <p:nvPr userDrawn="1"/>
        </p:nvSpPr>
        <p:spPr>
          <a:xfrm>
            <a:off x="391886" y="316259"/>
            <a:ext cx="11410254" cy="62289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" name="Picture 22" descr="A black background with white lines&#10;&#10;Description automatically generated">
            <a:extLst>
              <a:ext uri="{FF2B5EF4-FFF2-40B4-BE49-F238E27FC236}">
                <a16:creationId xmlns:a16="http://schemas.microsoft.com/office/drawing/2014/main" id="{1719621C-2876-4643-0958-3BD76DAE99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089" y="1"/>
            <a:ext cx="11289911" cy="6858000"/>
          </a:xfrm>
          <a:prstGeom prst="rect">
            <a:avLst/>
          </a:prstGeom>
        </p:spPr>
      </p:pic>
      <p:pic>
        <p:nvPicPr>
          <p:cNvPr id="21" name="Picture 20" descr="A logo with a triangle and a triangle in the center&#10;&#10;Description automatically generated">
            <a:extLst>
              <a:ext uri="{FF2B5EF4-FFF2-40B4-BE49-F238E27FC236}">
                <a16:creationId xmlns:a16="http://schemas.microsoft.com/office/drawing/2014/main" id="{5636E9A4-758F-C296-8715-0F17BEFA49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89" y="4665535"/>
            <a:ext cx="1641730" cy="164173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C9EFA1C-B875-1988-DDC0-1A1D83D495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56322" y="4065988"/>
            <a:ext cx="5057803" cy="1420412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17" name="Title Placeholder 8">
            <a:extLst>
              <a:ext uri="{FF2B5EF4-FFF2-40B4-BE49-F238E27FC236}">
                <a16:creationId xmlns:a16="http://schemas.microsoft.com/office/drawing/2014/main" id="{BF26E29D-EE46-D10C-2801-E3E813DF2B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2406" y="1519740"/>
            <a:ext cx="7696586" cy="597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200" b="1" i="1">
                <a:latin typeface="Metropolis Black" pitchFamily="2" charset="77"/>
              </a:defRPr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7C8CFE5-98C3-39BB-9F16-30DB68C84F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2116056"/>
            <a:ext cx="7090117" cy="620713"/>
          </a:xfrm>
        </p:spPr>
        <p:txBody>
          <a:bodyPr/>
          <a:lstStyle>
            <a:lvl1pPr>
              <a:defRPr sz="5200" b="1" i="1">
                <a:ln w="19050">
                  <a:solidFill>
                    <a:schemeClr val="tx2"/>
                  </a:solidFill>
                </a:ln>
                <a:noFill/>
                <a:latin typeface="Metropolis Black" pitchFamily="2" charset="77"/>
              </a:defRPr>
            </a:lvl1pPr>
          </a:lstStyle>
          <a:p>
            <a:pPr lvl="0"/>
            <a:r>
              <a:rPr lang="en-US" dirty="0"/>
              <a:t>KI</a:t>
            </a:r>
            <a:r>
              <a:rPr lang="en-GB" dirty="0"/>
              <a:t>RJOITA OTSIKKO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FE922A1-E3B1-A1B5-55F2-4AA10BFBA9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859" y="2835326"/>
            <a:ext cx="7758113" cy="692150"/>
          </a:xfrm>
          <a:ln>
            <a:noFill/>
          </a:ln>
        </p:spPr>
        <p:txBody>
          <a:bodyPr/>
          <a:lstStyle>
            <a:lvl1pPr>
              <a:defRPr sz="5200" b="1" i="1">
                <a:solidFill>
                  <a:schemeClr val="tx2"/>
                </a:solidFill>
                <a:latin typeface="Metropolis Black" pitchFamily="2" charset="77"/>
              </a:defRPr>
            </a:lvl1pPr>
          </a:lstStyle>
          <a:p>
            <a:pPr lvl="0"/>
            <a:r>
              <a:rPr lang="en-US" dirty="0"/>
              <a:t>KIRJOITA OTSIKKO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847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30577F-5D82-9845-0B60-D5DE6BEFE962}"/>
              </a:ext>
            </a:extLst>
          </p:cNvPr>
          <p:cNvSpPr/>
          <p:nvPr userDrawn="1"/>
        </p:nvSpPr>
        <p:spPr>
          <a:xfrm>
            <a:off x="391886" y="316259"/>
            <a:ext cx="11417342" cy="62289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yellow and green lines on a black background&#10;&#10;Description automatically generated">
            <a:extLst>
              <a:ext uri="{FF2B5EF4-FFF2-40B4-BE49-F238E27FC236}">
                <a16:creationId xmlns:a16="http://schemas.microsoft.com/office/drawing/2014/main" id="{D30C19A0-736E-83D6-EBDB-1DD2131ABD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876" y="4954"/>
            <a:ext cx="11289124" cy="68580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C9EFA1C-B875-1988-DDC0-1A1D83D495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63637" y="4065988"/>
            <a:ext cx="5057803" cy="1420412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696D583-AF59-2672-850C-469518265253}"/>
              </a:ext>
            </a:extLst>
          </p:cNvPr>
          <p:cNvSpPr txBox="1">
            <a:spLocks/>
          </p:cNvSpPr>
          <p:nvPr userDrawn="1"/>
        </p:nvSpPr>
        <p:spPr>
          <a:xfrm>
            <a:off x="1347153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17.12.2025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" name="Picture 2" descr="A white logo with a triangle and a circle of leaves&#10;&#10;Description automatically generated">
            <a:extLst>
              <a:ext uri="{FF2B5EF4-FFF2-40B4-BE49-F238E27FC236}">
                <a16:creationId xmlns:a16="http://schemas.microsoft.com/office/drawing/2014/main" id="{40299C96-3F37-CAE5-A955-9E9FB6B9F1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876" y="4665928"/>
            <a:ext cx="1640943" cy="1640943"/>
          </a:xfrm>
          <a:prstGeom prst="rect">
            <a:avLst/>
          </a:prstGeom>
        </p:spPr>
      </p:pic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C19AB5B8-C459-BBE3-6C67-34CF18FC2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2406" y="1519740"/>
            <a:ext cx="7696586" cy="597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200" b="1" i="1">
                <a:solidFill>
                  <a:schemeClr val="bg1"/>
                </a:solidFill>
                <a:latin typeface="Metropolis Black" pitchFamily="2" charset="77"/>
              </a:defRPr>
            </a:lvl1pPr>
          </a:lstStyle>
          <a:p>
            <a:r>
              <a:rPr lang="en-US" dirty="0"/>
              <a:t>KIRJOITA OTSIKKO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F79D2C3-29E4-6740-0552-243C8BCCC8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2116056"/>
            <a:ext cx="7090117" cy="620713"/>
          </a:xfrm>
        </p:spPr>
        <p:txBody>
          <a:bodyPr/>
          <a:lstStyle>
            <a:lvl1pPr>
              <a:defRPr sz="5200" b="1" i="1">
                <a:ln w="19050">
                  <a:noFill/>
                </a:ln>
                <a:solidFill>
                  <a:schemeClr val="accent2"/>
                </a:solidFill>
                <a:latin typeface="Metropolis Black" pitchFamily="2" charset="77"/>
              </a:defRPr>
            </a:lvl1pPr>
          </a:lstStyle>
          <a:p>
            <a:pPr lvl="0"/>
            <a:r>
              <a:rPr lang="en-US" dirty="0"/>
              <a:t>KI</a:t>
            </a:r>
            <a:r>
              <a:rPr lang="en-GB" dirty="0"/>
              <a:t>RJOITA OTSIKKO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A9A93F9-D761-03D9-B5CC-1B98DF2655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859" y="2835326"/>
            <a:ext cx="7758113" cy="692150"/>
          </a:xfrm>
          <a:ln>
            <a:noFill/>
          </a:ln>
        </p:spPr>
        <p:txBody>
          <a:bodyPr/>
          <a:lstStyle>
            <a:lvl1pPr>
              <a:defRPr sz="5200" b="1" i="1">
                <a:solidFill>
                  <a:schemeClr val="bg1"/>
                </a:solidFill>
                <a:latin typeface="Metropolis Black" pitchFamily="2" charset="77"/>
              </a:defRPr>
            </a:lvl1pPr>
          </a:lstStyle>
          <a:p>
            <a:pPr lvl="0"/>
            <a:r>
              <a:rPr lang="en-US" dirty="0"/>
              <a:t>KIRJOITA OTSIKKO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034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white lines&#10;&#10;Description automatically generated">
            <a:extLst>
              <a:ext uri="{FF2B5EF4-FFF2-40B4-BE49-F238E27FC236}">
                <a16:creationId xmlns:a16="http://schemas.microsoft.com/office/drawing/2014/main" id="{5A0FF350-9EF0-EBAD-7F2B-1F5C78C65F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2"/>
          <a:stretch/>
        </p:blipFill>
        <p:spPr>
          <a:xfrm flipV="1">
            <a:off x="1140987" y="309489"/>
            <a:ext cx="10655598" cy="6239022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9A65B6E-29E7-431A-A985-F47A2DD79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E411AB98-82ED-4D5E-16A0-F7579AB72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71" y="447566"/>
            <a:ext cx="7564063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D60878B2-14AE-8B6C-4F5B-402BC7BD56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573" y="1774897"/>
            <a:ext cx="7564061" cy="120601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9D1ED90-5551-4B6C-80C0-9014B287B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2851" y="3198080"/>
            <a:ext cx="7564061" cy="2361904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 marL="216000" indent="0">
              <a:buNone/>
              <a:defRPr sz="1600"/>
            </a:lvl4pPr>
          </a:lstStyle>
          <a:p>
            <a:pPr marL="432000" marR="0" lvl="3" indent="-216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Museo Sans 500" panose="02000000000000000000" pitchFamily="2" charset="77"/>
              <a:buChar char="»"/>
              <a:tabLst/>
              <a:defRPr/>
            </a:pPr>
            <a:r>
              <a:rPr lang="en-US" dirty="0" err="1"/>
              <a:t>Listaus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B45296-BD4E-7504-38FB-DE6E5D755DAD}"/>
              </a:ext>
            </a:extLst>
          </p:cNvPr>
          <p:cNvSpPr txBox="1">
            <a:spLocks/>
          </p:cNvSpPr>
          <p:nvPr userDrawn="1"/>
        </p:nvSpPr>
        <p:spPr>
          <a:xfrm>
            <a:off x="1347153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17.12.2025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1296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lines&#10;&#10;Description automatically generated">
            <a:extLst>
              <a:ext uri="{FF2B5EF4-FFF2-40B4-BE49-F238E27FC236}">
                <a16:creationId xmlns:a16="http://schemas.microsoft.com/office/drawing/2014/main" id="{68D9148D-A463-1276-7986-C0E6493A25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4017973" y="859154"/>
            <a:ext cx="7778612" cy="5684573"/>
          </a:xfrm>
          <a:prstGeom prst="rect">
            <a:avLst/>
          </a:prstGeom>
        </p:spPr>
      </p:pic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BF5C9A8E-51E7-EA09-3E3C-ED2BB3FA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71" y="447566"/>
            <a:ext cx="10831297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2235AEC-13AB-44DD-EA2E-FD9763AF68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2573" y="1947753"/>
            <a:ext cx="2854084" cy="351073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27BD38D-CCBF-0352-E512-EA8C124687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575" y="2558804"/>
            <a:ext cx="2854084" cy="1623336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53FDC33-14E0-0AFA-038A-F6FB245C4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2575" y="4245836"/>
            <a:ext cx="2854084" cy="143873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>
              <a:defRPr sz="1600"/>
            </a:lvl4pPr>
          </a:lstStyle>
          <a:p>
            <a:pPr lvl="3"/>
            <a:r>
              <a:rPr lang="en-US" dirty="0" err="1"/>
              <a:t>Listaus</a:t>
            </a:r>
            <a:r>
              <a:rPr lang="en-US" dirty="0"/>
              <a:t> 2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1946E02-D9FD-1484-AC97-65D86007BC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63987" y="1947753"/>
            <a:ext cx="3076360" cy="351073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0DEB7BC6-1255-2D57-5DC0-7093FB6E32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3989" y="2558804"/>
            <a:ext cx="3076360" cy="1623336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874F0064-9285-6BF9-B109-25A983D398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63989" y="4245836"/>
            <a:ext cx="3076360" cy="143873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>
              <a:defRPr sz="1600"/>
            </a:lvl4pPr>
          </a:lstStyle>
          <a:p>
            <a:pPr lvl="3"/>
            <a:r>
              <a:rPr lang="en-US" dirty="0" err="1"/>
              <a:t>Listaus</a:t>
            </a:r>
            <a:r>
              <a:rPr lang="en-US" dirty="0"/>
              <a:t> 2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04B8856D-9852-F8FB-65F6-3A8BF25CE4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31661" y="1947753"/>
            <a:ext cx="3076360" cy="351073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46F07EB5-4CF7-F70A-D573-25F226E07C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31663" y="2558804"/>
            <a:ext cx="3076360" cy="1623336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FF0ADF41-3B39-673E-2B00-578BC293EF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31663" y="4245836"/>
            <a:ext cx="3076360" cy="143873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>
              <a:defRPr sz="1600"/>
            </a:lvl4pPr>
          </a:lstStyle>
          <a:p>
            <a:pPr lvl="3"/>
            <a:r>
              <a:rPr lang="en-US" dirty="0" err="1"/>
              <a:t>Listaus</a:t>
            </a:r>
            <a:r>
              <a:rPr lang="en-US" dirty="0"/>
              <a:t> 2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C9D2D05-1E4D-01E1-02FA-B3C0FF9D8054}"/>
              </a:ext>
            </a:extLst>
          </p:cNvPr>
          <p:cNvSpPr txBox="1">
            <a:spLocks/>
          </p:cNvSpPr>
          <p:nvPr userDrawn="1"/>
        </p:nvSpPr>
        <p:spPr>
          <a:xfrm>
            <a:off x="1347153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17.12.2025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2855C-4F25-C8BB-4273-D93D18491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8871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background with a black and white line&#10;&#10;Description automatically generated with medium confidence">
            <a:extLst>
              <a:ext uri="{FF2B5EF4-FFF2-40B4-BE49-F238E27FC236}">
                <a16:creationId xmlns:a16="http://schemas.microsoft.com/office/drawing/2014/main" id="{A0961E0F-4290-9E0E-38B0-A06A972C76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8037" y="321644"/>
            <a:ext cx="6057723" cy="6241974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8017867-5D1C-4CC8-2D3B-24F80FBE5005}"/>
              </a:ext>
            </a:extLst>
          </p:cNvPr>
          <p:cNvSpPr txBox="1">
            <a:spLocks/>
          </p:cNvSpPr>
          <p:nvPr userDrawn="1"/>
        </p:nvSpPr>
        <p:spPr>
          <a:xfrm>
            <a:off x="1347153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17.12.2025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1A1993-C680-6423-2AFF-62C845A5D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026E6C6-6044-3544-02EB-3A4449E04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71" y="447566"/>
            <a:ext cx="10831297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A288295-6DDA-6DC5-F548-8671B4B1E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2573" y="1947753"/>
            <a:ext cx="2854084" cy="351073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F8634C1-D132-E466-0131-48B1BCE1A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575" y="2445317"/>
            <a:ext cx="2854084" cy="1120843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639D5ED-75D8-B8ED-58D7-7A26ED1BB0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63987" y="1947753"/>
            <a:ext cx="3076360" cy="351073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F55ED67-D8CC-70C1-1DF6-EF39C609D5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3989" y="2445317"/>
            <a:ext cx="3076360" cy="1120843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AD2F46-B7E0-2BF1-D3F6-E5BC173527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2573" y="3804367"/>
            <a:ext cx="2854084" cy="351073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3F20341-41A6-04D9-B135-8D3C4F558E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575" y="4312907"/>
            <a:ext cx="2854084" cy="1260574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EE9741D-8BC6-43E6-6806-F663A75DF51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63987" y="3804367"/>
            <a:ext cx="3076360" cy="351073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F4CAF96-9D45-576E-B3C4-F6A04E2889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63989" y="4312907"/>
            <a:ext cx="3076360" cy="1260574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20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ack background with white lines&#10;&#10;Description automatically generated">
            <a:extLst>
              <a:ext uri="{FF2B5EF4-FFF2-40B4-BE49-F238E27FC236}">
                <a16:creationId xmlns:a16="http://schemas.microsoft.com/office/drawing/2014/main" id="{4C3C1EF9-E376-CB31-3BFA-52D523C224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7973" y="315457"/>
            <a:ext cx="7778612" cy="5684573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BCF2772-9A5C-CB2D-47C4-B8E831D8C030}"/>
              </a:ext>
            </a:extLst>
          </p:cNvPr>
          <p:cNvSpPr txBox="1">
            <a:spLocks/>
          </p:cNvSpPr>
          <p:nvPr userDrawn="1"/>
        </p:nvSpPr>
        <p:spPr>
          <a:xfrm>
            <a:off x="1347153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17.12.2025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6270E29-0CD6-5FCF-4DD2-2F4B88306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E5F29808-E2A5-D292-7C54-E9321355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71" y="447566"/>
            <a:ext cx="10831297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06E0EB-1E0F-FFDD-F010-E72955A399B1}"/>
              </a:ext>
            </a:extLst>
          </p:cNvPr>
          <p:cNvSpPr/>
          <p:nvPr userDrawn="1"/>
        </p:nvSpPr>
        <p:spPr>
          <a:xfrm>
            <a:off x="717972" y="2377440"/>
            <a:ext cx="233826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47F900A9-0145-81DB-6F5A-A3B344B9A2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3260" y="1653584"/>
            <a:ext cx="2892882" cy="23811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19ECAC-96CD-DF55-73BD-96B2CED5769F}"/>
              </a:ext>
            </a:extLst>
          </p:cNvPr>
          <p:cNvSpPr/>
          <p:nvPr userDrawn="1"/>
        </p:nvSpPr>
        <p:spPr>
          <a:xfrm>
            <a:off x="4637317" y="2377440"/>
            <a:ext cx="2338265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4269C57-9EAD-C64A-86B5-150F37E80C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92606" y="1653584"/>
            <a:ext cx="2892882" cy="23811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1AB07A-F8D1-29A3-9CD9-0367D52DB909}"/>
              </a:ext>
            </a:extLst>
          </p:cNvPr>
          <p:cNvSpPr/>
          <p:nvPr userDrawn="1"/>
        </p:nvSpPr>
        <p:spPr>
          <a:xfrm>
            <a:off x="8455700" y="2377440"/>
            <a:ext cx="2338264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2C7ADC9C-EEE4-57F9-0235-F666A667079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10987" y="1653584"/>
            <a:ext cx="2892881" cy="23811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3331DC3-22CE-0534-7702-11B24FEF55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573" y="4494132"/>
            <a:ext cx="3093569" cy="120601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585F780-B879-44DC-A1A9-1CAD4F6AD4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34973" y="4494132"/>
            <a:ext cx="3093569" cy="120601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15EF29A9-6885-6A91-4277-3D16F4E186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7330" y="4494132"/>
            <a:ext cx="3093569" cy="1206018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</p:spTree>
    <p:extLst>
      <p:ext uri="{BB962C8B-B14F-4D97-AF65-F5344CB8AC3E}">
        <p14:creationId xmlns:p14="http://schemas.microsoft.com/office/powerpoint/2010/main" val="3047622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background with a black and white line&#10;&#10;Description automatically generated with medium confidence">
            <a:extLst>
              <a:ext uri="{FF2B5EF4-FFF2-40B4-BE49-F238E27FC236}">
                <a16:creationId xmlns:a16="http://schemas.microsoft.com/office/drawing/2014/main" id="{51BCB595-A5CB-BAB8-ABB0-0A2020C23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9981" y="321644"/>
            <a:ext cx="7432159" cy="624197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0C77B17-2DF7-5592-212D-AD363DE6AD7B}"/>
              </a:ext>
            </a:extLst>
          </p:cNvPr>
          <p:cNvSpPr/>
          <p:nvPr userDrawn="1"/>
        </p:nvSpPr>
        <p:spPr>
          <a:xfrm>
            <a:off x="8217837" y="2892056"/>
            <a:ext cx="2881781" cy="26826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A3706AB-051C-1754-9915-AA078EF500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11617" y="1701021"/>
            <a:ext cx="4085610" cy="36896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13" name="Title Placeholder 8">
            <a:extLst>
              <a:ext uri="{FF2B5EF4-FFF2-40B4-BE49-F238E27FC236}">
                <a16:creationId xmlns:a16="http://schemas.microsoft.com/office/drawing/2014/main" id="{EC1BCC5E-D83E-4396-BD4F-8EC2B589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72" y="447566"/>
            <a:ext cx="4707812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C88797-EAF1-5309-ED9C-70D4D6C0C531}"/>
              </a:ext>
            </a:extLst>
          </p:cNvPr>
          <p:cNvSpPr txBox="1">
            <a:spLocks/>
          </p:cNvSpPr>
          <p:nvPr userDrawn="1"/>
        </p:nvSpPr>
        <p:spPr>
          <a:xfrm>
            <a:off x="1347153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17.12.2025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B9E9D-4852-4A9D-9032-B450E9199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2E3BD78-D31E-8770-2090-F0A72B8F00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573" y="1714596"/>
            <a:ext cx="4707811" cy="1326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Metropolis Light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DFF65F6-361C-C043-E828-9F2CDC619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0138" y="3198080"/>
            <a:ext cx="4707811" cy="143873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 marL="216000" indent="0">
              <a:buNone/>
              <a:defRPr sz="1600" b="0" i="0">
                <a:latin typeface="Metropolis Light" pitchFamily="2" charset="77"/>
              </a:defRPr>
            </a:lvl4pPr>
          </a:lstStyle>
          <a:p>
            <a:pPr marL="432000" marR="0" lvl="3" indent="-216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Museo Sans 500" panose="02000000000000000000" pitchFamily="2" charset="77"/>
              <a:buChar char="»"/>
              <a:tabLst/>
              <a:defRPr/>
            </a:pPr>
            <a:r>
              <a:rPr lang="en-US" dirty="0" err="1"/>
              <a:t>Listaus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4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221C29-1D78-2EED-4F16-40ACA15A0A51}"/>
              </a:ext>
            </a:extLst>
          </p:cNvPr>
          <p:cNvSpPr/>
          <p:nvPr userDrawn="1"/>
        </p:nvSpPr>
        <p:spPr>
          <a:xfrm>
            <a:off x="391886" y="316259"/>
            <a:ext cx="11410254" cy="62289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282750-7849-9DB0-734C-E7BF84F2E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"/>
          <a:stretch/>
        </p:blipFill>
        <p:spPr>
          <a:xfrm>
            <a:off x="389860" y="312822"/>
            <a:ext cx="7122850" cy="622891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0C77B17-2DF7-5592-212D-AD363DE6AD7B}"/>
              </a:ext>
            </a:extLst>
          </p:cNvPr>
          <p:cNvSpPr/>
          <p:nvPr userDrawn="1"/>
        </p:nvSpPr>
        <p:spPr>
          <a:xfrm>
            <a:off x="1109646" y="2892056"/>
            <a:ext cx="2881781" cy="26826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A3706AB-051C-1754-9915-AA078EF500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94774" y="1701021"/>
            <a:ext cx="4085610" cy="36896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13" name="Title Placeholder 8">
            <a:extLst>
              <a:ext uri="{FF2B5EF4-FFF2-40B4-BE49-F238E27FC236}">
                <a16:creationId xmlns:a16="http://schemas.microsoft.com/office/drawing/2014/main" id="{EC1BCC5E-D83E-4396-BD4F-8EC2B589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1683" y="447566"/>
            <a:ext cx="4980671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B9E9D-4852-4A9D-9032-B450E9199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2E3BD78-D31E-8770-2090-F0A72B8F00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01685" y="1714596"/>
            <a:ext cx="4980670" cy="132662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etropolis Light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DFF65F6-361C-C043-E828-9F2CDC619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7199" y="3198080"/>
            <a:ext cx="4275156" cy="143873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 marL="216000" indent="0">
              <a:buNone/>
              <a:defRPr sz="1600" b="0" i="0">
                <a:latin typeface="Metropolis Light" pitchFamily="2" charset="77"/>
              </a:defRPr>
            </a:lvl4pPr>
          </a:lstStyle>
          <a:p>
            <a:pPr marL="432000" marR="0" lvl="3" indent="-216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Museo Sans 500" panose="02000000000000000000" pitchFamily="2" charset="77"/>
              <a:buChar char="»"/>
              <a:tabLst/>
              <a:defRPr/>
            </a:pPr>
            <a:r>
              <a:rPr lang="en-US" dirty="0" err="1"/>
              <a:t>Listaus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F8FB1E7-993F-1364-75D9-785E7A47638D}"/>
              </a:ext>
            </a:extLst>
          </p:cNvPr>
          <p:cNvSpPr txBox="1">
            <a:spLocks/>
          </p:cNvSpPr>
          <p:nvPr userDrawn="1"/>
        </p:nvSpPr>
        <p:spPr>
          <a:xfrm>
            <a:off x="6791379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17.12.2025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4" name="Picture 3" descr="A logo with a triangle and a triangle in the center&#10;&#10;Description automatically generated">
            <a:extLst>
              <a:ext uri="{FF2B5EF4-FFF2-40B4-BE49-F238E27FC236}">
                <a16:creationId xmlns:a16="http://schemas.microsoft.com/office/drawing/2014/main" id="{C09FF6E5-69C7-623F-97BA-4FE4D125BF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830" y="5687655"/>
            <a:ext cx="700613" cy="7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0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8B4C4CD-1D86-C0BC-BBF4-948FC0EC7F22}"/>
              </a:ext>
            </a:extLst>
          </p:cNvPr>
          <p:cNvSpPr/>
          <p:nvPr userDrawn="1"/>
        </p:nvSpPr>
        <p:spPr>
          <a:xfrm>
            <a:off x="389860" y="321644"/>
            <a:ext cx="11417342" cy="62289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BCB595-A5CB-BAB8-ABB0-0A2020C23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3" b="-324"/>
          <a:stretch/>
        </p:blipFill>
        <p:spPr>
          <a:xfrm>
            <a:off x="4369981" y="321644"/>
            <a:ext cx="7432159" cy="6241974"/>
          </a:xfrm>
          <a:prstGeom prst="rect">
            <a:avLst/>
          </a:prstGeom>
        </p:spPr>
      </p:pic>
      <p:pic>
        <p:nvPicPr>
          <p:cNvPr id="25" name="Picture 24" descr="A white logo with a triangle and a circle of leaves&#10;&#10;Description automatically generated">
            <a:extLst>
              <a:ext uri="{FF2B5EF4-FFF2-40B4-BE49-F238E27FC236}">
                <a16:creationId xmlns:a16="http://schemas.microsoft.com/office/drawing/2014/main" id="{33CF233D-FA20-513D-F9A3-9B18F33473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27" y="5696215"/>
            <a:ext cx="693810" cy="693810"/>
          </a:xfrm>
          <a:prstGeom prst="rect">
            <a:avLst/>
          </a:prstGeom>
        </p:spPr>
      </p:pic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5D967556-9F77-0B60-E29C-30CD1668359D}"/>
              </a:ext>
            </a:extLst>
          </p:cNvPr>
          <p:cNvSpPr txBox="1">
            <a:spLocks/>
          </p:cNvSpPr>
          <p:nvPr userDrawn="1"/>
        </p:nvSpPr>
        <p:spPr>
          <a:xfrm>
            <a:off x="1345127" y="5877070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bg1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bg1"/>
                </a:solidFill>
              </a:rPr>
              <a:t>17.12.2025</a:t>
            </a:fld>
            <a:r>
              <a:rPr lang="fi-FI" sz="11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1CD6842-B57E-DF58-25B6-377FFB4B8C71}"/>
              </a:ext>
            </a:extLst>
          </p:cNvPr>
          <p:cNvSpPr txBox="1">
            <a:spLocks/>
          </p:cNvSpPr>
          <p:nvPr userDrawn="1"/>
        </p:nvSpPr>
        <p:spPr>
          <a:xfrm>
            <a:off x="11000207" y="5855805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1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F3D6F2E6-41F2-E6A0-ABBF-7195AA054D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547" y="1719981"/>
            <a:ext cx="4707811" cy="132662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Metropolis Light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86213636-F7A1-0DD4-25D5-14133AE62E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0518" y="3203465"/>
            <a:ext cx="4707811" cy="143873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 marL="216000" indent="0">
              <a:buNone/>
              <a:defRPr sz="1600"/>
            </a:lvl4pPr>
            <a:lvl6pPr>
              <a:defRPr b="0" i="0">
                <a:latin typeface="Metropolis Light" pitchFamily="2" charset="77"/>
              </a:defRPr>
            </a:lvl6pPr>
            <a:lvl7pPr>
              <a:defRPr b="0" i="0">
                <a:latin typeface="Metropolis Light" pitchFamily="2" charset="77"/>
              </a:defRPr>
            </a:lvl7pPr>
          </a:lstStyle>
          <a:p>
            <a:pPr lvl="5"/>
            <a:r>
              <a:rPr lang="en-US" dirty="0" err="1"/>
              <a:t>Listaus</a:t>
            </a:r>
            <a:r>
              <a:rPr lang="en-US" dirty="0"/>
              <a:t> 1</a:t>
            </a:r>
          </a:p>
          <a:p>
            <a:pPr lvl="6"/>
            <a:r>
              <a:rPr lang="en-US" dirty="0" err="1"/>
              <a:t>Listaus</a:t>
            </a:r>
            <a:r>
              <a:rPr lang="en-US" dirty="0"/>
              <a:t> 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C77B17-2DF7-5592-212D-AD363DE6AD7B}"/>
              </a:ext>
            </a:extLst>
          </p:cNvPr>
          <p:cNvSpPr/>
          <p:nvPr userDrawn="1"/>
        </p:nvSpPr>
        <p:spPr>
          <a:xfrm>
            <a:off x="8217837" y="2892056"/>
            <a:ext cx="2881781" cy="26826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A3706AB-051C-1754-9915-AA078EF500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11617" y="1701021"/>
            <a:ext cx="4085610" cy="36896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2" name="Title Placeholder 8">
            <a:extLst>
              <a:ext uri="{FF2B5EF4-FFF2-40B4-BE49-F238E27FC236}">
                <a16:creationId xmlns:a16="http://schemas.microsoft.com/office/drawing/2014/main" id="{FAA87B27-7539-A8F1-3180-94CAFD197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72" y="447566"/>
            <a:ext cx="4707812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76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E6D2C3-DA46-0955-AA86-2211D0366E5C}"/>
              </a:ext>
            </a:extLst>
          </p:cNvPr>
          <p:cNvSpPr/>
          <p:nvPr userDrawn="1"/>
        </p:nvSpPr>
        <p:spPr>
          <a:xfrm>
            <a:off x="391886" y="316259"/>
            <a:ext cx="11417342" cy="62289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Picture 19" descr="A yellow and green lines on a black background&#10;&#10;Description automatically generated">
            <a:extLst>
              <a:ext uri="{FF2B5EF4-FFF2-40B4-BE49-F238E27FC236}">
                <a16:creationId xmlns:a16="http://schemas.microsoft.com/office/drawing/2014/main" id="{E3CAD8F6-32DC-42DD-F17C-97F6A9CA77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860" y="312822"/>
            <a:ext cx="5706140" cy="6228919"/>
          </a:xfrm>
          <a:prstGeom prst="rect">
            <a:avLst/>
          </a:prstGeom>
        </p:spPr>
      </p:pic>
      <p:pic>
        <p:nvPicPr>
          <p:cNvPr id="7" name="Picture 6" descr="A white logo with a triangle and a circle of leaves&#10;&#10;Description automatically generated">
            <a:extLst>
              <a:ext uri="{FF2B5EF4-FFF2-40B4-BE49-F238E27FC236}">
                <a16:creationId xmlns:a16="http://schemas.microsoft.com/office/drawing/2014/main" id="{49B09601-5624-D144-2143-92847B2015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832" y="5690830"/>
            <a:ext cx="693810" cy="69381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0732B32-D28B-E1AF-D965-A4F2D6BDF78F}"/>
              </a:ext>
            </a:extLst>
          </p:cNvPr>
          <p:cNvSpPr txBox="1">
            <a:spLocks/>
          </p:cNvSpPr>
          <p:nvPr userDrawn="1"/>
        </p:nvSpPr>
        <p:spPr>
          <a:xfrm>
            <a:off x="7458932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bg1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bg1"/>
                </a:solidFill>
              </a:rPr>
              <a:t>17.12.2025</a:t>
            </a:fld>
            <a:r>
              <a:rPr lang="fi-FI" sz="11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24C6588-3CF6-8C6A-7EDC-746CA80B3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Title Placeholder 8">
            <a:extLst>
              <a:ext uri="{FF2B5EF4-FFF2-40B4-BE49-F238E27FC236}">
                <a16:creationId xmlns:a16="http://schemas.microsoft.com/office/drawing/2014/main" id="{41411E92-330F-EFFD-7B25-3A597EA4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068" y="447566"/>
            <a:ext cx="4972286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5EA257E-471E-D86B-8CB0-A2EDD3B1ED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10070" y="1714596"/>
            <a:ext cx="4972284" cy="132662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Metropolis Light" pitchFamily="2" charset="77"/>
              </a:defRPr>
            </a:lvl1pPr>
          </a:lstStyle>
          <a:p>
            <a:pPr lvl="0"/>
            <a:r>
              <a:rPr lang="en-US" dirty="0" err="1"/>
              <a:t>Leipäteksti</a:t>
            </a:r>
            <a:r>
              <a:rPr lang="en-US" dirty="0"/>
              <a:t> lorem ipsum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6B9109A7-FD34-CF64-ACDA-29A9788E7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0601" y="3198080"/>
            <a:ext cx="4271753" cy="2035102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  <a:lvl4pPr marL="216000" indent="0">
              <a:buNone/>
              <a:defRPr sz="1600"/>
            </a:lvl4pPr>
          </a:lstStyle>
          <a:p>
            <a:pPr lvl="5"/>
            <a:r>
              <a:rPr lang="en-US" dirty="0" err="1"/>
              <a:t>Listaus</a:t>
            </a:r>
            <a:r>
              <a:rPr lang="en-US" dirty="0"/>
              <a:t> 1</a:t>
            </a:r>
          </a:p>
          <a:p>
            <a:pPr lvl="6"/>
            <a:r>
              <a:rPr lang="en-US" dirty="0" err="1"/>
              <a:t>Listaus</a:t>
            </a:r>
            <a:r>
              <a:rPr lang="en-US" dirty="0"/>
              <a:t> 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C77B17-2DF7-5592-212D-AD363DE6AD7B}"/>
              </a:ext>
            </a:extLst>
          </p:cNvPr>
          <p:cNvSpPr/>
          <p:nvPr userDrawn="1"/>
        </p:nvSpPr>
        <p:spPr>
          <a:xfrm>
            <a:off x="1109646" y="2892056"/>
            <a:ext cx="2881781" cy="26826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A3706AB-051C-1754-9915-AA078EF500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94774" y="1701021"/>
            <a:ext cx="4085610" cy="36896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371666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C166D3-DB22-2A63-BD15-D3F06DAEC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2573" y="1747185"/>
            <a:ext cx="7557027" cy="383490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3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3D900DE-27B6-BD27-A69A-760F4A837027}"/>
              </a:ext>
            </a:extLst>
          </p:cNvPr>
          <p:cNvSpPr txBox="1">
            <a:spLocks/>
          </p:cNvSpPr>
          <p:nvPr userDrawn="1"/>
        </p:nvSpPr>
        <p:spPr>
          <a:xfrm>
            <a:off x="1347153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17.12.2025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3918F6B-BC49-83CB-187E-136DD3C8E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Placeholder 8">
            <a:extLst>
              <a:ext uri="{FF2B5EF4-FFF2-40B4-BE49-F238E27FC236}">
                <a16:creationId xmlns:a16="http://schemas.microsoft.com/office/drawing/2014/main" id="{9FE938C3-DD02-9874-59BB-3289D2F1B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71" y="447566"/>
            <a:ext cx="10831297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pic>
        <p:nvPicPr>
          <p:cNvPr id="3" name="Picture 2" descr="A black background with a black and white line&#10;&#10;Description automatically generated with medium confidence">
            <a:extLst>
              <a:ext uri="{FF2B5EF4-FFF2-40B4-BE49-F238E27FC236}">
                <a16:creationId xmlns:a16="http://schemas.microsoft.com/office/drawing/2014/main" id="{5100960A-1CE6-0031-70A5-44EEFF6FA8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5738037" y="321643"/>
            <a:ext cx="6057723" cy="622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72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C166D3-DB22-2A63-BD15-D3F06DAEC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2574" y="1747185"/>
            <a:ext cx="7000418" cy="383490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3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3D900DE-27B6-BD27-A69A-760F4A837027}"/>
              </a:ext>
            </a:extLst>
          </p:cNvPr>
          <p:cNvSpPr txBox="1">
            <a:spLocks/>
          </p:cNvSpPr>
          <p:nvPr userDrawn="1"/>
        </p:nvSpPr>
        <p:spPr>
          <a:xfrm>
            <a:off x="1347153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17.12.2025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3918F6B-BC49-83CB-187E-136DD3C8E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Placeholder 8">
            <a:extLst>
              <a:ext uri="{FF2B5EF4-FFF2-40B4-BE49-F238E27FC236}">
                <a16:creationId xmlns:a16="http://schemas.microsoft.com/office/drawing/2014/main" id="{9FE938C3-DD02-9874-59BB-3289D2F1B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71" y="447566"/>
            <a:ext cx="10831297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pic>
        <p:nvPicPr>
          <p:cNvPr id="3" name="Picture 2" descr="A black background with a black and white line&#10;&#10;Description automatically generated with medium confidence">
            <a:extLst>
              <a:ext uri="{FF2B5EF4-FFF2-40B4-BE49-F238E27FC236}">
                <a16:creationId xmlns:a16="http://schemas.microsoft.com/office/drawing/2014/main" id="{5100960A-1CE6-0031-70A5-44EEFF6FA8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5738037" y="321643"/>
            <a:ext cx="6057723" cy="62274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404540-2086-46AD-8053-D4494346D73E}"/>
              </a:ext>
            </a:extLst>
          </p:cNvPr>
          <p:cNvSpPr/>
          <p:nvPr userDrawn="1"/>
        </p:nvSpPr>
        <p:spPr>
          <a:xfrm>
            <a:off x="9230688" y="2032186"/>
            <a:ext cx="2008463" cy="3733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AA5F7C7E-A9AF-C797-693F-AFFC89D233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29600" y="826168"/>
            <a:ext cx="2847474" cy="47559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58356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401CDF-F376-58AB-BE2F-CC7CD9DF60B6}"/>
              </a:ext>
            </a:extLst>
          </p:cNvPr>
          <p:cNvSpPr/>
          <p:nvPr userDrawn="1"/>
        </p:nvSpPr>
        <p:spPr>
          <a:xfrm>
            <a:off x="391886" y="5414211"/>
            <a:ext cx="3787082" cy="11309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black background with a black and white line&#10;&#10;Description automatically generated with medium confidence">
            <a:extLst>
              <a:ext uri="{FF2B5EF4-FFF2-40B4-BE49-F238E27FC236}">
                <a16:creationId xmlns:a16="http://schemas.microsoft.com/office/drawing/2014/main" id="{5100960A-1CE6-0031-70A5-44EEFF6FA8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517"/>
          <a:stretch/>
        </p:blipFill>
        <p:spPr>
          <a:xfrm flipH="1" flipV="1">
            <a:off x="404037" y="321643"/>
            <a:ext cx="6057723" cy="6227438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C166D3-DB22-2A63-BD15-D3F06DAEC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5506" y="1747185"/>
            <a:ext cx="7000418" cy="3834908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Metropolis" pitchFamily="2" charset="77"/>
              </a:defRPr>
            </a:lvl1pPr>
          </a:lstStyle>
          <a:p>
            <a:pPr lvl="3"/>
            <a:r>
              <a:rPr lang="en-US" dirty="0" err="1"/>
              <a:t>Listaus</a:t>
            </a:r>
            <a:r>
              <a:rPr lang="en-US" dirty="0"/>
              <a:t> 1</a:t>
            </a:r>
          </a:p>
        </p:txBody>
      </p:sp>
      <p:sp>
        <p:nvSpPr>
          <p:cNvPr id="2" name="Title Placeholder 8">
            <a:extLst>
              <a:ext uri="{FF2B5EF4-FFF2-40B4-BE49-F238E27FC236}">
                <a16:creationId xmlns:a16="http://schemas.microsoft.com/office/drawing/2014/main" id="{9FE938C3-DD02-9874-59BB-3289D2F1B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503" y="447566"/>
            <a:ext cx="7000419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404540-2086-46AD-8053-D4494346D73E}"/>
              </a:ext>
            </a:extLst>
          </p:cNvPr>
          <p:cNvSpPr/>
          <p:nvPr userDrawn="1"/>
        </p:nvSpPr>
        <p:spPr>
          <a:xfrm>
            <a:off x="936545" y="2032186"/>
            <a:ext cx="2008463" cy="3733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AA5F7C7E-A9AF-C797-693F-AFFC89D233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06905" y="826168"/>
            <a:ext cx="2847474" cy="47559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Kuva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F5E4C1-1EE5-C8BE-6D94-E3064A06E28D}"/>
              </a:ext>
            </a:extLst>
          </p:cNvPr>
          <p:cNvSpPr txBox="1">
            <a:spLocks/>
          </p:cNvSpPr>
          <p:nvPr userDrawn="1"/>
        </p:nvSpPr>
        <p:spPr>
          <a:xfrm>
            <a:off x="5232291" y="5871685"/>
            <a:ext cx="322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chemeClr val="tx2"/>
                </a:solidFill>
              </a:rPr>
              <a:t>Suomen Pesäpalloliitto ry  </a:t>
            </a:r>
            <a:fld id="{B20148F9-3FFC-954A-B17B-0AD005C17A3D}" type="datetime1">
              <a:rPr lang="fi-FI" sz="1100" smtClean="0">
                <a:solidFill>
                  <a:schemeClr val="tx2"/>
                </a:solidFill>
              </a:rPr>
              <a:t>17.12.2025</a:t>
            </a:fld>
            <a:r>
              <a:rPr lang="fi-FI" sz="1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5FE95ED-A086-D1A2-2C92-76698DDF9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8" descr="A logo with a triangle and a triangle in the center&#10;&#10;Description automatically generated">
            <a:extLst>
              <a:ext uri="{FF2B5EF4-FFF2-40B4-BE49-F238E27FC236}">
                <a16:creationId xmlns:a16="http://schemas.microsoft.com/office/drawing/2014/main" id="{E8F351EC-198D-2AA8-891F-8B7A2BA8E8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742" y="5687655"/>
            <a:ext cx="700613" cy="7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5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9C9074-81C3-1584-1290-5175747D44A1}"/>
              </a:ext>
            </a:extLst>
          </p:cNvPr>
          <p:cNvSpPr/>
          <p:nvPr userDrawn="1"/>
        </p:nvSpPr>
        <p:spPr>
          <a:xfrm>
            <a:off x="391886" y="316259"/>
            <a:ext cx="11417342" cy="62289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1AF1D-F2D2-A039-03C9-648F964FE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755" y="1697269"/>
            <a:ext cx="10669920" cy="4256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/>
            <a:r>
              <a:rPr lang="en-US" dirty="0" err="1"/>
              <a:t>Otsikko</a:t>
            </a:r>
            <a:endParaRPr lang="en-US" dirty="0"/>
          </a:p>
          <a:p>
            <a:pPr lvl="2"/>
            <a:r>
              <a:rPr lang="en-US" dirty="0" err="1"/>
              <a:t>Leipäteksti</a:t>
            </a:r>
            <a:endParaRPr lang="en-US" dirty="0"/>
          </a:p>
          <a:p>
            <a:pPr lvl="3"/>
            <a:r>
              <a:rPr lang="en-US" dirty="0" err="1"/>
              <a:t>Listaus</a:t>
            </a:r>
            <a:r>
              <a:rPr lang="en-US" dirty="0"/>
              <a:t> 1</a:t>
            </a:r>
          </a:p>
          <a:p>
            <a:pPr lvl="4"/>
            <a:r>
              <a:rPr lang="en-US" dirty="0" err="1"/>
              <a:t>Listaus</a:t>
            </a:r>
            <a:r>
              <a:rPr lang="en-US" dirty="0"/>
              <a:t> 2	</a:t>
            </a:r>
          </a:p>
          <a:p>
            <a:pPr lvl="5"/>
            <a:r>
              <a:rPr lang="en-US" dirty="0" err="1"/>
              <a:t>Listaus</a:t>
            </a:r>
            <a:r>
              <a:rPr lang="en-US" dirty="0"/>
              <a:t> 1</a:t>
            </a:r>
          </a:p>
          <a:p>
            <a:pPr lvl="6"/>
            <a:r>
              <a:rPr lang="en-US" dirty="0" err="1"/>
              <a:t>Listaus</a:t>
            </a:r>
            <a:r>
              <a:rPr lang="en-US" dirty="0"/>
              <a:t> 2</a:t>
            </a:r>
          </a:p>
          <a:p>
            <a:pPr lvl="4"/>
            <a:endParaRPr lang="en-US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1B5AF4CB-1CE5-1A14-A725-34F6711CA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70" y="447566"/>
            <a:ext cx="10687338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81587-0326-FF1E-637D-E2CC47FA0BB0}"/>
              </a:ext>
            </a:extLst>
          </p:cNvPr>
          <p:cNvSpPr txBox="1"/>
          <p:nvPr userDrawn="1"/>
        </p:nvSpPr>
        <p:spPr>
          <a:xfrm>
            <a:off x="484909" y="8659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pic>
        <p:nvPicPr>
          <p:cNvPr id="6" name="Picture 5" descr="A logo with a triangle and a triangle in the center&#10;&#10;Description automatically generated">
            <a:extLst>
              <a:ext uri="{FF2B5EF4-FFF2-40B4-BE49-F238E27FC236}">
                <a16:creationId xmlns:a16="http://schemas.microsoft.com/office/drawing/2014/main" id="{D2668F14-9CC1-60BB-A83E-6C4ABD014279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548" y="5687655"/>
            <a:ext cx="700613" cy="700613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AF9817F-35FD-4F30-98C1-E5AE3673A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2233" y="5850420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828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01" r:id="rId2"/>
    <p:sldLayoutId id="2147483661" r:id="rId3"/>
    <p:sldLayoutId id="2147483707" r:id="rId4"/>
    <p:sldLayoutId id="2147483711" r:id="rId5"/>
    <p:sldLayoutId id="2147483712" r:id="rId6"/>
    <p:sldLayoutId id="2147483672" r:id="rId7"/>
    <p:sldLayoutId id="2147483715" r:id="rId8"/>
    <p:sldLayoutId id="2147483716" r:id="rId9"/>
    <p:sldLayoutId id="2147483717" r:id="rId10"/>
    <p:sldLayoutId id="2147483718" r:id="rId11"/>
    <p:sldLayoutId id="2147483697" r:id="rId12"/>
    <p:sldLayoutId id="2147483705" r:id="rId13"/>
    <p:sldLayoutId id="2147483706" r:id="rId14"/>
    <p:sldLayoutId id="2147483714" r:id="rId15"/>
    <p:sldLayoutId id="2147483708" r:id="rId16"/>
    <p:sldLayoutId id="2147483709" r:id="rId17"/>
    <p:sldLayoutId id="2147483710" r:id="rId18"/>
    <p:sldLayoutId id="2147483713" r:id="rId19"/>
    <p:sldLayoutId id="2147483675" r:id="rId20"/>
    <p:sldLayoutId id="2147483704" r:id="rId21"/>
    <p:sldLayoutId id="2147483679" r:id="rId22"/>
    <p:sldLayoutId id="2147483673" r:id="rId23"/>
    <p:sldLayoutId id="2147483683" r:id="rId24"/>
    <p:sldLayoutId id="2147483662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Metropolis Extra Bold" pitchFamily="2" charset="77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Metropolis" pitchFamily="2" charset="77"/>
          <a:ea typeface="Verdana" panose="020B0604030504040204" pitchFamily="34" charset="0"/>
          <a:cs typeface="Verdana" panose="020B0604030504040204" pitchFamily="34" charset="0"/>
        </a:defRPr>
      </a:lvl1pPr>
      <a:lvl2pPr marL="635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tabLst/>
        <a:defRPr sz="1800" b="1" i="0" kern="1200">
          <a:solidFill>
            <a:schemeClr val="tx1"/>
          </a:solidFill>
          <a:latin typeface="Metropolis" pitchFamily="2" charset="77"/>
          <a:ea typeface="+mn-ea"/>
          <a:cs typeface="Calibri Light" panose="020F0302020204030204" pitchFamily="34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100"/>
        </a:spcAft>
        <a:buFont typeface="Arial" panose="020B0604020202020204" pitchFamily="34" charset="0"/>
        <a:buNone/>
        <a:tabLst/>
        <a:defRPr sz="1800" b="0" i="0" kern="1200">
          <a:solidFill>
            <a:schemeClr val="tx1"/>
          </a:solidFill>
          <a:latin typeface="Metropolis Light" pitchFamily="2" charset="77"/>
          <a:ea typeface="+mn-ea"/>
          <a:cs typeface="Calibri Light" panose="020F0302020204030204" pitchFamily="34" charset="0"/>
        </a:defRPr>
      </a:lvl3pPr>
      <a:lvl4pPr marL="432000" indent="-2160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Museo Sans 500" panose="02000000000000000000" pitchFamily="2" charset="77"/>
        <a:buChar char="»"/>
        <a:tabLst/>
        <a:defRPr sz="1800" b="0" i="0" kern="1200">
          <a:solidFill>
            <a:schemeClr val="tx1"/>
          </a:solidFill>
          <a:latin typeface="Metropolis Light" pitchFamily="2" charset="77"/>
          <a:ea typeface="+mn-ea"/>
          <a:cs typeface="Calibri Light" panose="020F0302020204030204" pitchFamily="34" charset="0"/>
        </a:defRPr>
      </a:lvl4pPr>
      <a:lvl5pPr marL="673100" indent="-225425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tx2"/>
        </a:buClr>
        <a:buFont typeface="System Font Regular"/>
        <a:buChar char="»"/>
        <a:tabLst/>
        <a:defRPr sz="1400" b="0" i="0" kern="1200">
          <a:solidFill>
            <a:schemeClr val="tx1"/>
          </a:solidFill>
          <a:latin typeface="Metropolis Light" pitchFamily="2" charset="77"/>
          <a:ea typeface="+mn-ea"/>
          <a:cs typeface="Calibri Light" panose="020F0302020204030204" pitchFamily="34" charset="0"/>
        </a:defRPr>
      </a:lvl5pPr>
      <a:lvl6pPr marL="233363" indent="214313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Museo Sans 500" panose="02000000000000000000" pitchFamily="2" charset="77"/>
        <a:buChar char="»"/>
        <a:tabLst/>
        <a:defRPr sz="1800" b="0" i="0" kern="1200">
          <a:solidFill>
            <a:schemeClr val="bg1"/>
          </a:solidFill>
          <a:latin typeface="Metropolis Light" pitchFamily="2" charset="77"/>
          <a:ea typeface="+mn-ea"/>
          <a:cs typeface="+mn-cs"/>
        </a:defRPr>
      </a:lvl6pPr>
      <a:lvl7pPr marL="447675" indent="220663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2"/>
        </a:buClr>
        <a:buFont typeface="Museo Sans 500" panose="02000000000000000000" pitchFamily="2" charset="77"/>
        <a:buChar char="»"/>
        <a:tabLst/>
        <a:defRPr sz="1400" b="0" i="0" kern="1200">
          <a:solidFill>
            <a:schemeClr val="bg1"/>
          </a:solidFill>
          <a:latin typeface="Metropolis Light" pitchFamily="2" charset="77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tulospalvelu@pesis.fi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1.pesistulokset.fi/kurinpito" TargetMode="External"/><Relationship Id="rId2" Type="http://schemas.openxmlformats.org/officeDocument/2006/relationships/hyperlink" Target="mailto:joona.tervonen@pesis.fi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omisport.fi/events/c014c20b-6631-42b3-a56b-e0424bf479ba" TargetMode="External"/><Relationship Id="rId2" Type="http://schemas.openxmlformats.org/officeDocument/2006/relationships/hyperlink" Target="http://www.pesis.fi/pesis-info/vastuullisuu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uomisport.fi/events/7721d8dd-75db-4052-99ed-a1848d54413b" TargetMode="External"/><Relationship Id="rId4" Type="http://schemas.openxmlformats.org/officeDocument/2006/relationships/hyperlink" Target="https://www.suomisport.fi/events/763d1d92-360c-4b95-80ca-cd8712db8ce5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ttk.pesistulokset.fi/ilmoittaudu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193D1-A2F4-6D18-E2A1-E53B947304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PESIKSEN TUOMARIKOULUTUS 2026</a:t>
            </a:r>
          </a:p>
          <a:p>
            <a:r>
              <a:rPr lang="en-GB" dirty="0"/>
              <a:t>– YLEISET ASIAT</a:t>
            </a:r>
          </a:p>
        </p:txBody>
      </p:sp>
    </p:spTree>
    <p:extLst>
      <p:ext uri="{BB962C8B-B14F-4D97-AF65-F5344CB8AC3E}">
        <p14:creationId xmlns:p14="http://schemas.microsoft.com/office/powerpoint/2010/main" val="2350650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44F82E-B569-E5BD-FFF3-BC59A5AF0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5DAFA0-D4A0-5D02-C945-4E6E92099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TUOMARIKSI?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725357-894F-F651-228A-D5C59CAFD9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2573" y="1714596"/>
            <a:ext cx="5288747" cy="30860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latin typeface="Metropolis Light" pitchFamily="2" charset="77"/>
              </a:rPr>
              <a:t>MUISTA:</a:t>
            </a:r>
            <a:br>
              <a:rPr lang="en-GB" sz="2000" dirty="0">
                <a:latin typeface="Metropolis Light" pitchFamily="2" charset="77"/>
              </a:rPr>
            </a:b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Tuomarikoulutuksen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käyminen</a:t>
            </a: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Sääntötestin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suorittaminen</a:t>
            </a: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Tuomarilisenssi</a:t>
            </a:r>
            <a:r>
              <a:rPr lang="en-GB" sz="2000" dirty="0">
                <a:latin typeface="Metropolis Light" pitchFamily="2" charset="77"/>
              </a:rPr>
              <a:t> tai </a:t>
            </a:r>
            <a:r>
              <a:rPr lang="en-GB" sz="2000" dirty="0" err="1">
                <a:latin typeface="Metropolis Light" pitchFamily="2" charset="77"/>
              </a:rPr>
              <a:t>mikä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tahansa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pelaajan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kilpailulisenssi</a:t>
            </a:r>
            <a:r>
              <a:rPr lang="en-GB" sz="2000" dirty="0">
                <a:latin typeface="Metropolis Light" pitchFamily="2" charset="77"/>
              </a:rPr>
              <a:t> (</a:t>
            </a:r>
            <a:r>
              <a:rPr lang="en-GB" sz="2000" dirty="0" err="1">
                <a:latin typeface="Metropolis Light" pitchFamily="2" charset="77"/>
              </a:rPr>
              <a:t>vakuutuksen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osalta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harrastelisenssi</a:t>
            </a:r>
            <a:r>
              <a:rPr lang="en-GB" sz="2000" dirty="0">
                <a:latin typeface="Metropolis Light" pitchFamily="2" charset="77"/>
              </a:rPr>
              <a:t> on </a:t>
            </a:r>
            <a:r>
              <a:rPr lang="en-GB" sz="2000" dirty="0" err="1">
                <a:latin typeface="Metropolis Light" pitchFamily="2" charset="77"/>
              </a:rPr>
              <a:t>riittävä</a:t>
            </a:r>
            <a:r>
              <a:rPr lang="en-GB" sz="2000" dirty="0">
                <a:latin typeface="Metropolis Light" pitchFamily="2" charset="77"/>
              </a:rPr>
              <a:t>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Tuomarikortin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hankkiminen</a:t>
            </a:r>
            <a:r>
              <a:rPr lang="en-GB" sz="2000" dirty="0">
                <a:latin typeface="Metropolis Light" pitchFamily="2" charset="77"/>
              </a:rPr>
              <a:t> (</a:t>
            </a:r>
            <a:r>
              <a:rPr lang="en-GB" sz="2000" dirty="0" err="1">
                <a:latin typeface="Metropolis Light" pitchFamily="2" charset="77"/>
              </a:rPr>
              <a:t>usein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seura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hoitaa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keskitetysti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kaikille</a:t>
            </a:r>
            <a:r>
              <a:rPr lang="en-GB" sz="2000" dirty="0">
                <a:latin typeface="Metropolis Light" pitchFamily="2" charset="77"/>
              </a:rPr>
              <a:t>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dirty="0">
              <a:latin typeface="Metropoli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12883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36212E44-0B9A-4443-22CD-05180D929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D69C2099-0BF2-A6EA-D5D8-BC9DB41EE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UUTTA TULOSPALVELUSSA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9B54B0D-D567-9826-1D03-D021441744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885998"/>
            <a:ext cx="5288747" cy="30860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latin typeface="Metropolis Light" pitchFamily="2" charset="77"/>
              </a:rPr>
              <a:t>HUOMIOI:</a:t>
            </a:r>
            <a:br>
              <a:rPr lang="en-GB" sz="2000" dirty="0">
                <a:latin typeface="Metropolis Light" pitchFamily="2" charset="77"/>
              </a:rPr>
            </a:b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Jokaiselle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tuomarille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Suomisportin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Sportti</a:t>
            </a:r>
            <a:r>
              <a:rPr lang="en-GB" sz="2000" dirty="0">
                <a:latin typeface="Metropolis Light" pitchFamily="2" charset="77"/>
              </a:rPr>
              <a:t>-ID </a:t>
            </a:r>
            <a:r>
              <a:rPr lang="en-GB" sz="2000" dirty="0" err="1">
                <a:latin typeface="Metropolis Light" pitchFamily="2" charset="77"/>
              </a:rPr>
              <a:t>järjestelmään</a:t>
            </a: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Kaikki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tuomarit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merkitään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pöytäkirjaan</a:t>
            </a:r>
            <a:r>
              <a:rPr lang="en-GB" sz="2000" dirty="0">
                <a:latin typeface="Metropolis Light" pitchFamily="2" charset="77"/>
              </a:rPr>
              <a:t> – </a:t>
            </a:r>
            <a:r>
              <a:rPr lang="en-GB" sz="2000" dirty="0" err="1">
                <a:latin typeface="Metropolis Light" pitchFamily="2" charset="77"/>
              </a:rPr>
              <a:t>ainakin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jos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tuomaritehtävässä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vaaditaan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tuomarikortti</a:t>
            </a: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Tuomarilla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mahdollisuus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kirjautua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järjestelmään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nähdä</a:t>
            </a:r>
            <a:r>
              <a:rPr lang="en-GB" sz="2000" dirty="0">
                <a:latin typeface="Metropolis Light" pitchFamily="2" charset="77"/>
              </a:rPr>
              <a:t> (</a:t>
            </a:r>
            <a:r>
              <a:rPr lang="en-GB" sz="2000" dirty="0" err="1">
                <a:latin typeface="Metropolis Light" pitchFamily="2" charset="77"/>
              </a:rPr>
              <a:t>etukäteen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nimetyt</a:t>
            </a:r>
            <a:r>
              <a:rPr lang="en-GB" sz="2000" dirty="0">
                <a:latin typeface="Metropolis Light" pitchFamily="2" charset="77"/>
              </a:rPr>
              <a:t>) </a:t>
            </a:r>
            <a:r>
              <a:rPr lang="en-GB" sz="2000" dirty="0" err="1">
                <a:latin typeface="Metropolis Light" pitchFamily="2" charset="77"/>
              </a:rPr>
              <a:t>omat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ottelut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sieltä</a:t>
            </a: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Epäselvyydet</a:t>
            </a:r>
            <a:r>
              <a:rPr lang="en-GB" sz="2000" dirty="0">
                <a:latin typeface="Metropolis Light" pitchFamily="2" charset="77"/>
              </a:rPr>
              <a:t>: </a:t>
            </a:r>
            <a:r>
              <a:rPr lang="en-GB" sz="2000" b="1" dirty="0">
                <a:latin typeface="Metropolis Light" pitchFamily="2" charset="77"/>
                <a:hlinkClick r:id="rId2"/>
              </a:rPr>
              <a:t>tulospalvelu@pesis.fi</a:t>
            </a:r>
            <a:endParaRPr lang="en-GB" sz="2000" b="1" dirty="0">
              <a:latin typeface="Metropoli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39582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BFB4A03-40F2-6E67-B067-7BB7E138D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1" indent="-209650">
              <a:spcBef>
                <a:spcPts val="0"/>
              </a:spcBef>
            </a:pPr>
            <a:r>
              <a:rPr lang="en-GB" sz="2000" dirty="0">
                <a:latin typeface="Metropolis Light" pitchFamily="2" charset="77"/>
              </a:rPr>
              <a:t>HUOMAA:</a:t>
            </a:r>
            <a:br>
              <a:rPr lang="en-GB" sz="2000" dirty="0">
                <a:latin typeface="Metropolis Light" pitchFamily="2" charset="77"/>
              </a:rPr>
            </a:br>
            <a:endParaRPr lang="en-GB" sz="2000" b="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GB" sz="2000" dirty="0" err="1">
                <a:latin typeface="Metropolis Light" pitchFamily="2" charset="77"/>
              </a:rPr>
              <a:t>Ottelussa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annettavia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rangaistuksia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ei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tarvitse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erikseen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ilmoittaa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vaan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varmistaa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että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niiden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tiedot</a:t>
            </a:r>
            <a:r>
              <a:rPr lang="en-GB" sz="2000" dirty="0">
                <a:latin typeface="Metropolis Light" pitchFamily="2" charset="77"/>
              </a:rPr>
              <a:t> (</a:t>
            </a:r>
            <a:r>
              <a:rPr lang="en-GB" sz="2000" dirty="0" err="1">
                <a:latin typeface="Metropolis Light" pitchFamily="2" charset="77"/>
              </a:rPr>
              <a:t>joukkue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henkilö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annettu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rangaistus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syy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vuoro</a:t>
            </a:r>
            <a:r>
              <a:rPr lang="en-GB" sz="2000" dirty="0">
                <a:latin typeface="Metropolis Light" pitchFamily="2" charset="77"/>
              </a:rPr>
              <a:t>) on </a:t>
            </a:r>
            <a:r>
              <a:rPr lang="en-GB" sz="2000" dirty="0" err="1">
                <a:latin typeface="Metropolis Light" pitchFamily="2" charset="77"/>
              </a:rPr>
              <a:t>merkitty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oikein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pöytäkirjaan</a:t>
            </a:r>
            <a:r>
              <a:rPr lang="en-GB" sz="2000" dirty="0">
                <a:latin typeface="Metropolis Light" pitchFamily="2" charset="77"/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latin typeface="Metropolis Light" pitchFamily="2" charset="77"/>
              </a:rPr>
              <a:t>Peli- </a:t>
            </a:r>
            <a:r>
              <a:rPr lang="en-GB" sz="2000" dirty="0" err="1">
                <a:latin typeface="Metropolis Light" pitchFamily="2" charset="77"/>
              </a:rPr>
              <a:t>ja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ottelurangaistuksista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pelituomari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kirjaa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mahdollisimman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pikaisesti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lyhyen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raportin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tulospalvelujärjestelmään</a:t>
            </a:r>
            <a:r>
              <a:rPr lang="en-GB" sz="2000" dirty="0">
                <a:latin typeface="Metropolis Light" pitchFamily="2" charset="77"/>
              </a:rPr>
              <a:t> (tai </a:t>
            </a:r>
            <a:r>
              <a:rPr lang="en-GB" sz="2000" dirty="0" err="1">
                <a:latin typeface="Metropolis Light" pitchFamily="2" charset="77"/>
              </a:rPr>
              <a:t>vaihtoehtoisesti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lähettää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raportin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tapahtuneesta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sähköpostitse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b="1" dirty="0">
                <a:latin typeface="Metropolis Light" pitchFamily="2" charset="77"/>
                <a:hlinkClick r:id="rId2"/>
              </a:rPr>
              <a:t>joona.tervonen@pesis.fi</a:t>
            </a:r>
            <a:r>
              <a:rPr lang="en-GB" sz="2000" dirty="0">
                <a:latin typeface="Metropolis Light" pitchFamily="2" charset="77"/>
              </a:rPr>
              <a:t>).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Rangaistus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joka</a:t>
            </a:r>
            <a:r>
              <a:rPr lang="en-GB" sz="2000" dirty="0">
                <a:latin typeface="Metropolis Light" pitchFamily="2" charset="77"/>
              </a:rPr>
              <a:t> on </a:t>
            </a:r>
            <a:r>
              <a:rPr lang="en-GB" sz="2000" dirty="0" err="1">
                <a:latin typeface="Metropolis Light" pitchFamily="2" charset="77"/>
              </a:rPr>
              <a:t>oikein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merkitty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pöytäkirjaan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tulee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näkyviin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kurinpito-sivulle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osoitteeseen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b="1" dirty="0">
                <a:latin typeface="Metropolis Light" pitchFamily="2" charset="77"/>
                <a:hlinkClick r:id="rId3"/>
              </a:rPr>
              <a:t>v1.pesistulokset.fi/kurinpito</a:t>
            </a:r>
            <a:r>
              <a:rPr lang="en-GB" sz="2000" dirty="0">
                <a:latin typeface="Metropolis Light" pitchFamily="2" charset="77"/>
              </a:rPr>
              <a:t>.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2CEC3D5-51E7-E9DD-015B-7C6093F87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20BA66A-EB73-416D-0F70-46E1C63CB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RANGAISTUSTEN ILMOITTAMINEN</a:t>
            </a:r>
          </a:p>
        </p:txBody>
      </p:sp>
    </p:spTree>
    <p:extLst>
      <p:ext uri="{BB962C8B-B14F-4D97-AF65-F5344CB8AC3E}">
        <p14:creationId xmlns:p14="http://schemas.microsoft.com/office/powerpoint/2010/main" val="1758717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3E8C4-48EB-A4D8-103E-1869D7D46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E3A21E8-C4E4-8EB2-1EF4-33E7E90AAE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1" indent="-209650">
              <a:spcBef>
                <a:spcPts val="0"/>
              </a:spcBef>
            </a:pPr>
            <a:r>
              <a:rPr lang="en-GB" sz="2000" b="1" dirty="0">
                <a:latin typeface="Metropolis Light" pitchFamily="2" charset="77"/>
              </a:rPr>
              <a:t>MUISTA:</a:t>
            </a:r>
            <a:br>
              <a:rPr lang="en-GB" sz="2000" dirty="0">
                <a:latin typeface="Metropolis Light" pitchFamily="2" charset="77"/>
              </a:rPr>
            </a:b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Pesäpallon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pariin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ovat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kaikki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kiinnostuneet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tervetulleita</a:t>
            </a:r>
            <a:r>
              <a:rPr lang="en-GB" sz="2000" dirty="0">
                <a:latin typeface="Metropolis Light" pitchFamily="2" charset="77"/>
              </a:rPr>
              <a:t>!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Kaikki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pesäpallotoiminta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tapahtuu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turvallisessa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tilassa</a:t>
            </a:r>
            <a:r>
              <a:rPr lang="en-GB" sz="2000" dirty="0">
                <a:latin typeface="Metropolis Light" pitchFamily="2" charset="77"/>
              </a:rPr>
              <a:t>, jota me </a:t>
            </a:r>
            <a:r>
              <a:rPr lang="en-GB" sz="2000" dirty="0" err="1">
                <a:latin typeface="Metropolis Light" pitchFamily="2" charset="77"/>
              </a:rPr>
              <a:t>yhdessä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rakennamme</a:t>
            </a:r>
            <a:r>
              <a:rPr lang="en-GB" sz="2000" dirty="0">
                <a:latin typeface="Metropolis Light" pitchFamily="2" charset="77"/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Minkäänlainen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häirintä</a:t>
            </a:r>
            <a:r>
              <a:rPr lang="en-GB" sz="2000" dirty="0">
                <a:latin typeface="Metropolis Light" pitchFamily="2" charset="77"/>
              </a:rPr>
              <a:t> tai </a:t>
            </a:r>
            <a:r>
              <a:rPr lang="en-GB" sz="2000" dirty="0" err="1">
                <a:latin typeface="Metropolis Light" pitchFamily="2" charset="77"/>
              </a:rPr>
              <a:t>sellaiseksi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koettu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b="1" dirty="0" err="1">
                <a:latin typeface="Metropolis Light" pitchFamily="2" charset="77"/>
              </a:rPr>
              <a:t>ei</a:t>
            </a:r>
            <a:r>
              <a:rPr lang="en-GB" sz="2000" b="1" dirty="0">
                <a:latin typeface="Metropolis Light" pitchFamily="2" charset="77"/>
              </a:rPr>
              <a:t> ole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missään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tilanteessa</a:t>
            </a:r>
            <a:r>
              <a:rPr lang="en-GB" sz="2000" dirty="0">
                <a:latin typeface="Metropolis Light" pitchFamily="2" charset="77"/>
              </a:rPr>
              <a:t> ok!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Metropolis Light" pitchFamily="2" charset="77"/>
              </a:rPr>
              <a:t>Jos </a:t>
            </a:r>
            <a:r>
              <a:rPr lang="en-GB" sz="2000" dirty="0" err="1">
                <a:latin typeface="Metropolis Light" pitchFamily="2" charset="77"/>
              </a:rPr>
              <a:t>havaitset</a:t>
            </a:r>
            <a:r>
              <a:rPr lang="en-GB" sz="2000" dirty="0">
                <a:latin typeface="Metropolis Light" pitchFamily="2" charset="77"/>
              </a:rPr>
              <a:t> tai </a:t>
            </a:r>
            <a:r>
              <a:rPr lang="en-GB" sz="2000" dirty="0" err="1">
                <a:latin typeface="Metropolis Light" pitchFamily="2" charset="77"/>
              </a:rPr>
              <a:t>koet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epäsopivaa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käyttäytymistä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ota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heti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yhteyttä</a:t>
            </a:r>
            <a:r>
              <a:rPr lang="en-GB" sz="2000" dirty="0">
                <a:latin typeface="Metropolis Light" pitchFamily="2" charset="77"/>
              </a:rPr>
              <a:t>: </a:t>
            </a:r>
            <a:r>
              <a:rPr lang="en-GB" sz="2000" b="1" dirty="0">
                <a:latin typeface="Metropolis Light" pitchFamily="2" charset="77"/>
                <a:hlinkClick r:id="rId2"/>
              </a:rPr>
              <a:t>www.pesis.fi/pesis-info/vastuullisuus</a:t>
            </a:r>
            <a:r>
              <a:rPr lang="en-GB" sz="2000" dirty="0">
                <a:latin typeface="Metropolis Light" pitchFamily="2" charset="77"/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Kaikille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suositeltavia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verkkokursseja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jotka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voi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vapaasti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suorittaa</a:t>
            </a:r>
            <a:r>
              <a:rPr lang="en-GB" sz="2000" dirty="0">
                <a:latin typeface="Metropolis Light" pitchFamily="2" charset="77"/>
              </a:rPr>
              <a:t>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GB" sz="2000" b="1" dirty="0" err="1">
                <a:latin typeface="Metropolis Light" pitchFamily="2" charset="77"/>
                <a:hlinkClick r:id="rId3"/>
              </a:rPr>
              <a:t>Pesäpalloliiton</a:t>
            </a:r>
            <a:r>
              <a:rPr lang="en-GB" sz="2000" b="1" dirty="0">
                <a:latin typeface="Metropolis Light" pitchFamily="2" charset="77"/>
                <a:hlinkClick r:id="rId3"/>
              </a:rPr>
              <a:t> </a:t>
            </a:r>
            <a:r>
              <a:rPr lang="en-GB" sz="2000" b="1" dirty="0" err="1">
                <a:latin typeface="Metropolis Light" pitchFamily="2" charset="77"/>
                <a:hlinkClick r:id="rId3"/>
              </a:rPr>
              <a:t>vastuullisuusohjelma</a:t>
            </a:r>
            <a:endParaRPr lang="en-GB" sz="2000" b="1" dirty="0">
              <a:latin typeface="Metropolis Light" pitchFamily="2" charset="77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GB" sz="2000" b="1" dirty="0" err="1">
                <a:latin typeface="Metropolis Light" pitchFamily="2" charset="77"/>
                <a:hlinkClick r:id="rId4"/>
              </a:rPr>
              <a:t>Puhtaasti</a:t>
            </a:r>
            <a:r>
              <a:rPr lang="en-GB" sz="2000" b="1" dirty="0">
                <a:latin typeface="Metropolis Light" pitchFamily="2" charset="77"/>
                <a:hlinkClick r:id="rId4"/>
              </a:rPr>
              <a:t> paras</a:t>
            </a:r>
            <a:endParaRPr lang="en-GB" sz="2000" b="1" dirty="0">
              <a:latin typeface="Metropolis Light" pitchFamily="2" charset="77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GB" sz="2000" b="1" dirty="0" err="1">
                <a:latin typeface="Metropolis Light" pitchFamily="2" charset="77"/>
                <a:hlinkClick r:id="rId5"/>
              </a:rPr>
              <a:t>Reilusti</a:t>
            </a:r>
            <a:r>
              <a:rPr lang="en-GB" sz="2000" b="1" dirty="0">
                <a:latin typeface="Metropolis Light" pitchFamily="2" charset="77"/>
                <a:hlinkClick r:id="rId5"/>
              </a:rPr>
              <a:t> paras</a:t>
            </a:r>
            <a:endParaRPr lang="en-GB" sz="2400" b="1" dirty="0">
              <a:latin typeface="Metropolis Light" pitchFamily="2" charset="77"/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AFCAB85-F4AB-AF54-D2D9-F249B642C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32973CA8-ECC3-3DE4-52DF-522738045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TULE MUKAAN SELLAISENA KUIN OLET</a:t>
            </a:r>
          </a:p>
        </p:txBody>
      </p:sp>
    </p:spTree>
    <p:extLst>
      <p:ext uri="{BB962C8B-B14F-4D97-AF65-F5344CB8AC3E}">
        <p14:creationId xmlns:p14="http://schemas.microsoft.com/office/powerpoint/2010/main" val="2458114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F8B81-361E-F076-E8DF-0BD519320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599DEFF-ACBE-371D-2104-5854B44C4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39C4DC0-A201-9B31-BDB1-80826D60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PESÄTUOMARIKSI YLÄSARJOIHIN?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5EFD252-B282-104F-8D63-996EECF127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885998"/>
            <a:ext cx="5288747" cy="30860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latin typeface="Metropolis Light" pitchFamily="2" charset="77"/>
              </a:rPr>
              <a:t>MIETI:</a:t>
            </a:r>
            <a:br>
              <a:rPr lang="en-GB" sz="2000" dirty="0">
                <a:latin typeface="Metropolis Light" pitchFamily="2" charset="77"/>
              </a:rPr>
            </a:b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Erinomainen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näköalapaikka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mahdollisuus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oppia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kokeneemmilta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tuomareilta</a:t>
            </a: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Tuomariston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yhteistoiminta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ennen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ottelua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ottelun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aikana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jälkeen</a:t>
            </a: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Arvokasta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kokemusta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tuomariuralla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etenemistä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ajatellen</a:t>
            </a: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Uusia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paikkakuntia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ylempien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sarjatasojen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kovia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otteluita</a:t>
            </a: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Metropolis Light" pitchFamily="2" charset="77"/>
              </a:rPr>
              <a:t>Ota </a:t>
            </a:r>
            <a:r>
              <a:rPr lang="en-GB" sz="2000" dirty="0" err="1">
                <a:latin typeface="Metropolis Light" pitchFamily="2" charset="77"/>
              </a:rPr>
              <a:t>yhteys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alueesi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tuomarikouluttajaan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kysy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rohkeasti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mahdollisuuksista</a:t>
            </a:r>
            <a:r>
              <a:rPr lang="en-GB" sz="2000" dirty="0">
                <a:latin typeface="Metropolis Light" pitchFamily="2" charset="77"/>
              </a:rPr>
              <a:t>!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dirty="0">
              <a:latin typeface="Metropoli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95612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4FB7FDF-1E93-855C-5287-8E2FEB9D5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147172B-2136-03B0-7F12-11D544DF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LEIRIT OVAT PELKKÄÄ PARHAUTTA!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A2F1C4A-0F58-A4D5-103B-28DB764438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2571" y="1653584"/>
            <a:ext cx="5288747" cy="331841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latin typeface="Metropolis Light" pitchFamily="2" charset="77"/>
              </a:rPr>
              <a:t>TULE MUKAAN:</a:t>
            </a:r>
            <a:br>
              <a:rPr lang="en-GB" sz="2000" dirty="0">
                <a:latin typeface="Metropolis Light" pitchFamily="2" charset="77"/>
              </a:rPr>
            </a:b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Tuomaripalkkio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maksuton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leiripassi</a:t>
            </a: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Loistava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paikka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hankkia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rutiinia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tuomarina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toimimiseen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oppia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uutta</a:t>
            </a: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Uusia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kavereita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eri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puolilta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Suomea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mukavaa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yhdessäoloa</a:t>
            </a: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Tarkkailijat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tukena</a:t>
            </a:r>
            <a:r>
              <a:rPr lang="en-GB" sz="2000" dirty="0">
                <a:latin typeface="Metropolis Light" pitchFamily="2" charset="77"/>
              </a:rPr>
              <a:t> (</a:t>
            </a:r>
            <a:r>
              <a:rPr lang="en-GB" sz="2000" dirty="0" err="1">
                <a:latin typeface="Metropolis Light" pitchFamily="2" charset="77"/>
              </a:rPr>
              <a:t>leirit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oppimisen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paikkoja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epäonnistumista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ei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tarvitse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pelätä</a:t>
            </a:r>
            <a:r>
              <a:rPr lang="en-GB" sz="2000" dirty="0">
                <a:latin typeface="Metropolis Light" pitchFamily="2" charset="77"/>
              </a:rPr>
              <a:t>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Kysy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lisää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alueesi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tuomarikouluttajalta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ilmoittaudu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mukaan</a:t>
            </a:r>
            <a:r>
              <a:rPr lang="en-GB" sz="2000" dirty="0">
                <a:latin typeface="Metropolis Light" pitchFamily="2" charset="77"/>
              </a:rPr>
              <a:t> 2.2. </a:t>
            </a:r>
            <a:r>
              <a:rPr lang="en-GB" sz="2000" dirty="0" err="1">
                <a:latin typeface="Metropolis Light" pitchFamily="2" charset="77"/>
              </a:rPr>
              <a:t>alkaen</a:t>
            </a:r>
            <a:r>
              <a:rPr lang="en-GB" sz="2000" dirty="0">
                <a:latin typeface="Metropolis Light" pitchFamily="2" charset="77"/>
              </a:rPr>
              <a:t> (</a:t>
            </a:r>
            <a:r>
              <a:rPr lang="en-GB" sz="2000" dirty="0" err="1">
                <a:latin typeface="Metropolis Light" pitchFamily="2" charset="77"/>
              </a:rPr>
              <a:t>alueleirit</a:t>
            </a:r>
            <a:r>
              <a:rPr lang="en-GB" sz="2000" dirty="0">
                <a:latin typeface="Metropolis Light" pitchFamily="2" charset="77"/>
              </a:rPr>
              <a:t>) </a:t>
            </a:r>
            <a:r>
              <a:rPr lang="en-GB" sz="2000" dirty="0" err="1">
                <a:latin typeface="Metropolis Light" pitchFamily="2" charset="77"/>
              </a:rPr>
              <a:t>ja</a:t>
            </a:r>
            <a:r>
              <a:rPr lang="en-GB" sz="2000" dirty="0">
                <a:latin typeface="Metropolis Light" pitchFamily="2" charset="77"/>
              </a:rPr>
              <a:t> 1.4. </a:t>
            </a:r>
            <a:r>
              <a:rPr lang="en-GB" sz="2000" dirty="0" err="1">
                <a:latin typeface="Metropolis Light" pitchFamily="2" charset="77"/>
              </a:rPr>
              <a:t>alkaen</a:t>
            </a:r>
            <a:r>
              <a:rPr lang="en-GB" sz="2000" dirty="0">
                <a:latin typeface="Metropolis Light" pitchFamily="2" charset="77"/>
              </a:rPr>
              <a:t> (</a:t>
            </a:r>
            <a:r>
              <a:rPr lang="en-GB" sz="2000" dirty="0" err="1">
                <a:latin typeface="Metropolis Light" pitchFamily="2" charset="77"/>
              </a:rPr>
              <a:t>valtakunnalliset</a:t>
            </a:r>
            <a:r>
              <a:rPr lang="en-GB" sz="2000" dirty="0">
                <a:latin typeface="Metropolis Light" pitchFamily="2" charset="77"/>
              </a:rPr>
              <a:t>): </a:t>
            </a:r>
            <a:r>
              <a:rPr lang="en-GB" sz="2000" b="1" dirty="0">
                <a:latin typeface="Metropolis Light" pitchFamily="2" charset="77"/>
                <a:hlinkClick r:id="rId2"/>
              </a:rPr>
              <a:t>ttk.pesistulokset.fi/ilmoittaudu</a:t>
            </a:r>
            <a:endParaRPr lang="en-GB" sz="2000" b="1" dirty="0">
              <a:latin typeface="Metropoli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27140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A3A3F-7DC5-01C9-11F1-F9B714D3D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B0B385-6371-04FB-F424-93CCD65324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1" indent="-209650">
              <a:spcBef>
                <a:spcPts val="0"/>
              </a:spcBef>
            </a:pPr>
            <a:r>
              <a:rPr lang="en-GB" sz="2000" dirty="0">
                <a:latin typeface="Metropolis Light" pitchFamily="2" charset="77"/>
              </a:rPr>
              <a:t>JUNIORIOTTELUISSA</a:t>
            </a:r>
            <a:r>
              <a:rPr lang="en-GB" sz="2000" b="1" dirty="0">
                <a:latin typeface="Metropolis Light" pitchFamily="2" charset="77"/>
              </a:rPr>
              <a:t>:</a:t>
            </a:r>
            <a:br>
              <a:rPr lang="en-GB" sz="2000" dirty="0">
                <a:latin typeface="Metropolis Light" pitchFamily="2" charset="77"/>
              </a:rPr>
            </a:b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Kentän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vanhin</a:t>
            </a:r>
            <a:r>
              <a:rPr lang="en-GB" sz="2000" dirty="0">
                <a:latin typeface="Metropolis Light" pitchFamily="2" charset="77"/>
              </a:rPr>
              <a:t> on </a:t>
            </a:r>
            <a:r>
              <a:rPr lang="en-GB" sz="2000" dirty="0" err="1">
                <a:latin typeface="Metropolis Light" pitchFamily="2" charset="77"/>
              </a:rPr>
              <a:t>luotettava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aikuinen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joka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toimii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nuoren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tuomarin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tukena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ottelutapahtumassa</a:t>
            </a:r>
            <a:r>
              <a:rPr lang="en-GB" sz="2000" dirty="0">
                <a:latin typeface="Metropolis Light" pitchFamily="2" charset="77"/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Kentän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vanhin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esitellään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alkupuhuttelussa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molemmille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joukkueille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tuomaristolle</a:t>
            </a:r>
            <a:r>
              <a:rPr lang="en-GB" sz="2000" dirty="0">
                <a:latin typeface="Metropolis Light" pitchFamily="2" charset="77"/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Kentän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vanhin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puuttuu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tilanteeseen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mikäli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aikuiset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käyttäytyvät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ottelutapahtumassa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epäasiallisesti</a:t>
            </a:r>
            <a:r>
              <a:rPr lang="en-GB" sz="2000" dirty="0">
                <a:latin typeface="Metropolis Light" pitchFamily="2" charset="77"/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Kentän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vanhin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toimittaa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raportin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Pesäpalloliiton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aluevastaavalle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joutuessaan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puuttumaan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epäasialliseen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käyttäytymiseen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ottelutapahtumassa</a:t>
            </a:r>
            <a:r>
              <a:rPr lang="en-GB" sz="2000" dirty="0">
                <a:latin typeface="Metropolis Light" pitchFamily="2" charset="77"/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Kerro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myös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tuomarina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rohkeasti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luotettavalle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aikuiselle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jos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koet</a:t>
            </a:r>
            <a:r>
              <a:rPr lang="en-GB" sz="2000" dirty="0">
                <a:latin typeface="Metropolis Light" pitchFamily="2" charset="77"/>
              </a:rPr>
              <a:t> tai </a:t>
            </a:r>
            <a:r>
              <a:rPr lang="en-GB" sz="2000" dirty="0" err="1">
                <a:latin typeface="Metropolis Light" pitchFamily="2" charset="77"/>
              </a:rPr>
              <a:t>havaitset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epäasiallisyta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käyttäytymistä</a:t>
            </a:r>
            <a:r>
              <a:rPr lang="en-GB" sz="2000" dirty="0">
                <a:latin typeface="Metropolis Light" pitchFamily="2" charset="77"/>
              </a:rPr>
              <a:t>!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4D88DB-2F55-7B27-96D6-C3224CEEB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D70BE954-2B9F-892B-24B7-A0DA76405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”KENTÄN VANHIN”</a:t>
            </a:r>
          </a:p>
        </p:txBody>
      </p:sp>
    </p:spTree>
    <p:extLst>
      <p:ext uri="{BB962C8B-B14F-4D97-AF65-F5344CB8AC3E}">
        <p14:creationId xmlns:p14="http://schemas.microsoft.com/office/powerpoint/2010/main" val="3041302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11F15-5BE7-49D2-D6A1-26257981A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60E1D79-3B6A-DB5A-A745-15970E636F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1" indent="-209650">
              <a:spcBef>
                <a:spcPts val="0"/>
              </a:spcBef>
            </a:pPr>
            <a:r>
              <a:rPr lang="en-GB" sz="2000" dirty="0">
                <a:latin typeface="Metropolis Light" pitchFamily="2" charset="77"/>
              </a:rPr>
              <a:t>HUOMIOI:</a:t>
            </a:r>
            <a:br>
              <a:rPr lang="en-GB" sz="2000" dirty="0">
                <a:latin typeface="Metropolis Light" pitchFamily="2" charset="77"/>
              </a:rPr>
            </a:b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Kerää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monipuolisesti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kokemusta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tuomaritehtävistä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ja</a:t>
            </a:r>
            <a:r>
              <a:rPr lang="en-GB" sz="2000" dirty="0">
                <a:latin typeface="Metropolis Light" pitchFamily="2" charset="77"/>
              </a:rPr>
              <a:t> ole </a:t>
            </a:r>
            <a:r>
              <a:rPr lang="en-GB" sz="2000" dirty="0" err="1">
                <a:latin typeface="Metropolis Light" pitchFamily="2" charset="77"/>
              </a:rPr>
              <a:t>aktiivinen</a:t>
            </a: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Osallistu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leireille</a:t>
            </a:r>
            <a:r>
              <a:rPr lang="en-GB" sz="2000" dirty="0">
                <a:latin typeface="Metropolis Light" pitchFamily="2" charset="77"/>
              </a:rPr>
              <a:t> (alle 18-vuotiaat)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Katso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paljon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pelejä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niin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paikan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päällä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kuin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Ruudusta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PesisTV:stä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sekä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seuraa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miten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kokeneemmat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tuomarit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toimivat</a:t>
            </a:r>
            <a:endParaRPr lang="en-GB" sz="2000" dirty="0">
              <a:latin typeface="Metropolis Ligh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latin typeface="Metropolis Light" pitchFamily="2" charset="77"/>
              </a:rPr>
              <a:t>Kerro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kiinnostuksestasi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alueen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tuomarikouluttajalle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pyydä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palautetta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toiminnastasi</a:t>
            </a:r>
            <a:endParaRPr lang="en-GB" sz="2000" dirty="0">
              <a:latin typeface="Metropolis Light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>
              <a:latin typeface="Metropolis Light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 err="1">
                <a:latin typeface="Metropolis Light" pitchFamily="2" charset="77"/>
              </a:rPr>
              <a:t>Mihinkään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ei</a:t>
            </a:r>
            <a:r>
              <a:rPr lang="en-GB" sz="2000" dirty="0">
                <a:latin typeface="Metropolis Light" pitchFamily="2" charset="77"/>
              </a:rPr>
              <a:t> ole </a:t>
            </a:r>
            <a:r>
              <a:rPr lang="en-GB" sz="2000" dirty="0" err="1">
                <a:latin typeface="Metropolis Light" pitchFamily="2" charset="77"/>
              </a:rPr>
              <a:t>kiire</a:t>
            </a:r>
            <a:r>
              <a:rPr lang="en-GB" sz="2000" dirty="0">
                <a:latin typeface="Metropolis Light" pitchFamily="2" charset="77"/>
              </a:rPr>
              <a:t> – </a:t>
            </a:r>
            <a:r>
              <a:rPr lang="en-GB" sz="2000" dirty="0" err="1">
                <a:latin typeface="Metropolis Light" pitchFamily="2" charset="77"/>
              </a:rPr>
              <a:t>hanki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mieluummin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ensin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riittävä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kokemus</a:t>
            </a:r>
            <a:r>
              <a:rPr lang="en-GB" sz="2000" dirty="0">
                <a:latin typeface="Metropolis Light" pitchFamily="2" charset="77"/>
              </a:rPr>
              <a:t>, </a:t>
            </a:r>
            <a:r>
              <a:rPr lang="en-GB" sz="2000" dirty="0" err="1">
                <a:latin typeface="Metropolis Light" pitchFamily="2" charset="77"/>
              </a:rPr>
              <a:t>rutiinitaso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ja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>
                <a:latin typeface="Metropolis Light" pitchFamily="2" charset="77"/>
              </a:rPr>
              <a:t>itseluottamus </a:t>
            </a:r>
            <a:r>
              <a:rPr lang="en-GB" sz="2000" dirty="0" err="1">
                <a:latin typeface="Metropolis Light" pitchFamily="2" charset="77"/>
              </a:rPr>
              <a:t>onnistua</a:t>
            </a:r>
            <a:r>
              <a:rPr lang="en-GB" sz="2000" dirty="0">
                <a:latin typeface="Metropolis Light" pitchFamily="2" charset="77"/>
              </a:rPr>
              <a:t> </a:t>
            </a:r>
            <a:r>
              <a:rPr lang="en-GB" sz="2000" dirty="0" err="1">
                <a:latin typeface="Metropolis Light" pitchFamily="2" charset="77"/>
              </a:rPr>
              <a:t>otteluissa</a:t>
            </a:r>
            <a:r>
              <a:rPr lang="en-GB" sz="2000" dirty="0">
                <a:latin typeface="Metropolis Light" pitchFamily="2" charset="77"/>
              </a:rPr>
              <a:t>!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AE274E4-268F-E227-8AE8-3B89FE693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8370A-2412-4745-B600-C478B229E67F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2E4D6ECD-EF91-5D54-5CC0-53EB50A31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ETEENPÄIN TUOMARIURALLA</a:t>
            </a:r>
          </a:p>
        </p:txBody>
      </p:sp>
    </p:spTree>
    <p:extLst>
      <p:ext uri="{BB962C8B-B14F-4D97-AF65-F5344CB8AC3E}">
        <p14:creationId xmlns:p14="http://schemas.microsoft.com/office/powerpoint/2010/main" val="1965623893"/>
      </p:ext>
    </p:extLst>
  </p:cSld>
  <p:clrMapOvr>
    <a:masterClrMapping/>
  </p:clrMapOvr>
</p:sld>
</file>

<file path=ppt/theme/theme1.xml><?xml version="1.0" encoding="utf-8"?>
<a:theme xmlns:a="http://schemas.openxmlformats.org/drawingml/2006/main" name="Pesäpalloliitto">
  <a:themeElements>
    <a:clrScheme name="Pesäpalloliitto UUSI">
      <a:dk1>
        <a:srgbClr val="0F0000"/>
      </a:dk1>
      <a:lt1>
        <a:srgbClr val="FFFFFF"/>
      </a:lt1>
      <a:dk2>
        <a:srgbClr val="0A1A44"/>
      </a:dk2>
      <a:lt2>
        <a:srgbClr val="F2F2F1"/>
      </a:lt2>
      <a:accent1>
        <a:srgbClr val="ED2480"/>
      </a:accent1>
      <a:accent2>
        <a:srgbClr val="DFF101"/>
      </a:accent2>
      <a:accent3>
        <a:srgbClr val="464466"/>
      </a:accent3>
      <a:accent4>
        <a:srgbClr val="73738C"/>
      </a:accent4>
      <a:accent5>
        <a:srgbClr val="A3A2B2"/>
      </a:accent5>
      <a:accent6>
        <a:srgbClr val="D1D0D8"/>
      </a:accent6>
      <a:hlink>
        <a:srgbClr val="ED2480"/>
      </a:hlink>
      <a:folHlink>
        <a:srgbClr val="F04F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738d82-46de-4698-9a51-70052c8ace45">
      <Terms xmlns="http://schemas.microsoft.com/office/infopath/2007/PartnerControls"/>
    </lcf76f155ced4ddcb4097134ff3c332f>
    <TaxCatchAll xmlns="5ac996bd-5a32-4409-b03d-bdcaf32d410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EB1AEDD4BD8974097B12D002289F846" ma:contentTypeVersion="13" ma:contentTypeDescription="Luo uusi asiakirja." ma:contentTypeScope="" ma:versionID="c6e230710932eebdee0ee1a06aea5a14">
  <xsd:schema xmlns:xsd="http://www.w3.org/2001/XMLSchema" xmlns:xs="http://www.w3.org/2001/XMLSchema" xmlns:p="http://schemas.microsoft.com/office/2006/metadata/properties" xmlns:ns2="8f738d82-46de-4698-9a51-70052c8ace45" xmlns:ns3="5ac996bd-5a32-4409-b03d-bdcaf32d410d" targetNamespace="http://schemas.microsoft.com/office/2006/metadata/properties" ma:root="true" ma:fieldsID="fd8b314c65fc03ac5c98d00389d60ef8" ns2:_="" ns3:_="">
    <xsd:import namespace="8f738d82-46de-4698-9a51-70052c8ace45"/>
    <xsd:import namespace="5ac996bd-5a32-4409-b03d-bdcaf32d41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738d82-46de-4698-9a51-70052c8ace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Kuvien tunnisteet" ma:readOnly="false" ma:fieldId="{5cf76f15-5ced-4ddc-b409-7134ff3c332f}" ma:taxonomyMulti="true" ma:sspId="8f8c844d-0259-4c6e-84a9-3cee8afd8e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996bd-5a32-4409-b03d-bdcaf32d410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e1c9fc5-b170-4a0a-9507-52ed09269521}" ma:internalName="TaxCatchAll" ma:showField="CatchAllData" ma:web="5ac996bd-5a32-4409-b03d-bdcaf32d41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E738B0-AA2F-412C-B463-9418B0E943AF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a70d181b-c3a4-41da-a323-591659b3df8c"/>
    <ds:schemaRef ds:uri="http://schemas.openxmlformats.org/package/2006/metadata/core-properties"/>
    <ds:schemaRef ds:uri="f3a26d29-60da-4ef2-a07f-71c6aaf46c58"/>
    <ds:schemaRef ds:uri="http://www.w3.org/XML/1998/namespace"/>
    <ds:schemaRef ds:uri="http://purl.org/dc/terms/"/>
    <ds:schemaRef ds:uri="8f738d82-46de-4698-9a51-70052c8ace45"/>
    <ds:schemaRef ds:uri="5ac996bd-5a32-4409-b03d-bdcaf32d410d"/>
  </ds:schemaRefs>
</ds:datastoreItem>
</file>

<file path=customXml/itemProps2.xml><?xml version="1.0" encoding="utf-8"?>
<ds:datastoreItem xmlns:ds="http://schemas.openxmlformats.org/officeDocument/2006/customXml" ds:itemID="{39510248-2E51-4E85-AB62-199CDFBA49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738d82-46de-4698-9a51-70052c8ace45"/>
    <ds:schemaRef ds:uri="5ac996bd-5a32-4409-b03d-bdcaf32d41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609B52-2E30-4730-88BB-32DD500ACF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41261</TotalTime>
  <Words>481</Words>
  <Application>Microsoft Office PowerPoint</Application>
  <PresentationFormat>Laajakuva</PresentationFormat>
  <Paragraphs>66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20" baseType="lpstr">
      <vt:lpstr>Arial</vt:lpstr>
      <vt:lpstr>Calibri</vt:lpstr>
      <vt:lpstr>Metropolis</vt:lpstr>
      <vt:lpstr>Metropolis Black</vt:lpstr>
      <vt:lpstr>Metropolis Extra Bold</vt:lpstr>
      <vt:lpstr>Metropolis Light</vt:lpstr>
      <vt:lpstr>Museo Sans 500</vt:lpstr>
      <vt:lpstr>System Font Regular</vt:lpstr>
      <vt:lpstr>Verdana</vt:lpstr>
      <vt:lpstr>Wingdings</vt:lpstr>
      <vt:lpstr>Pesäpalloliitto</vt:lpstr>
      <vt:lpstr>PowerPoint-esitys</vt:lpstr>
      <vt:lpstr>TUOMARIKSI?</vt:lpstr>
      <vt:lpstr>UUTTA TULOSPALVELUSSA</vt:lpstr>
      <vt:lpstr>RANGAISTUSTEN ILMOITTAMINEN</vt:lpstr>
      <vt:lpstr>TULE MUKAAN SELLAISENA KUIN OLET</vt:lpstr>
      <vt:lpstr>PESÄTUOMARIKSI YLÄSARJOIHIN?</vt:lpstr>
      <vt:lpstr>LEIRIT OVAT PELKKÄÄ PARHAUTTA!</vt:lpstr>
      <vt:lpstr>”KENTÄN VANHIN”</vt:lpstr>
      <vt:lpstr>ETEENPÄIN TUOMARIURALLA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Jonne Kemppainen</dc:creator>
  <cp:lastModifiedBy>Joona Tervonen</cp:lastModifiedBy>
  <cp:revision>357</cp:revision>
  <dcterms:created xsi:type="dcterms:W3CDTF">2020-03-18T19:53:38Z</dcterms:created>
  <dcterms:modified xsi:type="dcterms:W3CDTF">2025-12-17T10:52:37Z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0x010100BEB1AEDD4BD8974097B12D002289F846</vt:lpwstr>
  </property>
</Properties>
</file>