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89" r:id="rId6"/>
    <p:sldId id="292" r:id="rId7"/>
    <p:sldId id="299" r:id="rId8"/>
    <p:sldId id="302" r:id="rId9"/>
    <p:sldId id="258" r:id="rId10"/>
    <p:sldId id="303" r:id="rId11"/>
    <p:sldId id="259" r:id="rId12"/>
    <p:sldId id="263" r:id="rId13"/>
    <p:sldId id="293" r:id="rId14"/>
    <p:sldId id="266" r:id="rId15"/>
    <p:sldId id="290" r:id="rId16"/>
    <p:sldId id="265" r:id="rId17"/>
    <p:sldId id="285" r:id="rId18"/>
    <p:sldId id="280" r:id="rId19"/>
    <p:sldId id="301" r:id="rId20"/>
    <p:sldId id="267" r:id="rId21"/>
    <p:sldId id="291" r:id="rId22"/>
    <p:sldId id="268" r:id="rId23"/>
    <p:sldId id="269" r:id="rId24"/>
    <p:sldId id="304" r:id="rId25"/>
    <p:sldId id="282" r:id="rId26"/>
    <p:sldId id="277" r:id="rId27"/>
    <p:sldId id="297" r:id="rId28"/>
    <p:sldId id="296" r:id="rId29"/>
    <p:sldId id="274" r:id="rId30"/>
    <p:sldId id="270" r:id="rId31"/>
    <p:sldId id="273" r:id="rId3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9"/>
    <a:srgbClr val="8AE2FE"/>
    <a:srgbClr val="EFFBFF"/>
    <a:srgbClr val="DDF7FF"/>
    <a:srgbClr val="E5E5E5"/>
    <a:srgbClr val="D9BE82"/>
    <a:srgbClr val="041F71"/>
    <a:srgbClr val="203894"/>
    <a:srgbClr val="2D4C83"/>
    <a:srgbClr val="0C7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95827" autoAdjust="0"/>
  </p:normalViewPr>
  <p:slideViewPr>
    <p:cSldViewPr snapToGrid="0">
      <p:cViewPr varScale="1">
        <p:scale>
          <a:sx n="107" d="100"/>
          <a:sy n="107" d="100"/>
        </p:scale>
        <p:origin x="200" y="16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758"/>
    </p:cViewPr>
  </p:sorterViewPr>
  <p:gridSpacing cx="64808" cy="648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913C-0901-4585-A400-25265635686D}" type="datetimeFigureOut">
              <a:rPr lang="fi-FI" smtClean="0"/>
              <a:t>19.12.2025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2FE4A-4729-409C-802A-8FF4F3DF16E7}" type="slidenum">
              <a:rPr lang="fi-FI" smtClean="0"/>
              <a:t>‹#›</a:t>
            </a:fld>
            <a:endParaRPr lang="fi-FI"/>
          </a:p>
        </p:txBody>
      </p:sp>
    </p:spTree>
    <p:extLst>
      <p:ext uri="{BB962C8B-B14F-4D97-AF65-F5344CB8AC3E}">
        <p14:creationId xmlns:p14="http://schemas.microsoft.com/office/powerpoint/2010/main" val="409333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EB8A1C-A8B0-6F9E-60C6-A75C6D323FC1}"/>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yellow and black background&#10;&#10;Description automatically generated">
            <a:extLst>
              <a:ext uri="{FF2B5EF4-FFF2-40B4-BE49-F238E27FC236}">
                <a16:creationId xmlns:a16="http://schemas.microsoft.com/office/drawing/2014/main" id="{7F0DB513-DFA9-269D-C8BD-BFA7955486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16743" y="316854"/>
            <a:ext cx="10383371" cy="6224888"/>
          </a:xfrm>
          <a:prstGeom prst="rect">
            <a:avLst/>
          </a:prstGeom>
        </p:spPr>
      </p:pic>
      <p:sp>
        <p:nvSpPr>
          <p:cNvPr id="3" name="Title Placeholder 8">
            <a:extLst>
              <a:ext uri="{FF2B5EF4-FFF2-40B4-BE49-F238E27FC236}">
                <a16:creationId xmlns:a16="http://schemas.microsoft.com/office/drawing/2014/main" id="{58A0AA4D-8897-52DA-24A3-9C862D927520}"/>
              </a:ext>
            </a:extLst>
          </p:cNvPr>
          <p:cNvSpPr>
            <a:spLocks noGrp="1"/>
          </p:cNvSpPr>
          <p:nvPr>
            <p:ph type="title" hasCustomPrompt="1"/>
          </p:nvPr>
        </p:nvSpPr>
        <p:spPr>
          <a:xfrm>
            <a:off x="1004793" y="5074617"/>
            <a:ext cx="6429153" cy="779605"/>
          </a:xfrm>
          <a:prstGeom prst="rect">
            <a:avLst/>
          </a:prstGeom>
        </p:spPr>
        <p:txBody>
          <a:bodyPr vert="horz" lIns="91440" tIns="45720" rIns="91440" bIns="45720" rtlCol="0" anchor="ctr">
            <a:noAutofit/>
          </a:bodyPr>
          <a:lstStyle>
            <a:lvl1pPr algn="l">
              <a:defRPr sz="2400" b="1" i="0">
                <a:solidFill>
                  <a:schemeClr val="bg2"/>
                </a:solidFill>
                <a:latin typeface="Metropolis" pitchFamily="2" charset="77"/>
              </a:defRPr>
            </a:lvl1pPr>
          </a:lstStyle>
          <a:p>
            <a:r>
              <a:rPr lang="en-US" dirty="0" err="1"/>
              <a:t>Esityksen</a:t>
            </a:r>
            <a:r>
              <a:rPr lang="en-US" dirty="0"/>
              <a:t> </a:t>
            </a:r>
            <a:r>
              <a:rPr lang="en-US" dirty="0" err="1"/>
              <a:t>alaotsikko</a:t>
            </a:r>
            <a:endParaRPr lang="en-GB" dirty="0"/>
          </a:p>
        </p:txBody>
      </p:sp>
      <p:sp>
        <p:nvSpPr>
          <p:cNvPr id="4" name="Text Placeholder 7">
            <a:extLst>
              <a:ext uri="{FF2B5EF4-FFF2-40B4-BE49-F238E27FC236}">
                <a16:creationId xmlns:a16="http://schemas.microsoft.com/office/drawing/2014/main" id="{7B0079AA-78A1-8B35-9A8D-9CF6491850EE}"/>
              </a:ext>
            </a:extLst>
          </p:cNvPr>
          <p:cNvSpPr>
            <a:spLocks noGrp="1"/>
          </p:cNvSpPr>
          <p:nvPr>
            <p:ph type="body" sz="quarter" idx="13" hasCustomPrompt="1"/>
          </p:nvPr>
        </p:nvSpPr>
        <p:spPr>
          <a:xfrm>
            <a:off x="984168" y="3312124"/>
            <a:ext cx="9844254" cy="1892394"/>
          </a:xfrm>
        </p:spPr>
        <p:txBody>
          <a:bodyPr/>
          <a:lstStyle>
            <a:lvl1pPr algn="l">
              <a:lnSpc>
                <a:spcPct val="80000"/>
              </a:lnSpc>
              <a:defRPr sz="7000" b="1" i="1">
                <a:solidFill>
                  <a:schemeClr val="bg1"/>
                </a:solidFill>
                <a:latin typeface="Metropolis Black" pitchFamily="2" charset="77"/>
              </a:defRPr>
            </a:lvl1pPr>
          </a:lstStyle>
          <a:p>
            <a:pPr lvl="0"/>
            <a:r>
              <a:rPr lang="en-GB" dirty="0"/>
              <a:t>ESITYKSEN </a:t>
            </a:r>
            <a:br>
              <a:rPr lang="en-GB" dirty="0"/>
            </a:br>
            <a:r>
              <a:rPr lang="en-GB" dirty="0"/>
              <a:t>OTSIKKO</a:t>
            </a:r>
          </a:p>
        </p:txBody>
      </p:sp>
      <p:pic>
        <p:nvPicPr>
          <p:cNvPr id="8" name="Picture 7" descr="A white logo with a triangle and a circle of leaves&#10;&#10;Description automatically generated">
            <a:extLst>
              <a:ext uri="{FF2B5EF4-FFF2-40B4-BE49-F238E27FC236}">
                <a16:creationId xmlns:a16="http://schemas.microsoft.com/office/drawing/2014/main" id="{3358E4BD-0D02-8F20-98E1-32C712979D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2876" y="594347"/>
            <a:ext cx="1640943" cy="1640943"/>
          </a:xfrm>
          <a:prstGeom prst="rect">
            <a:avLst/>
          </a:prstGeom>
        </p:spPr>
      </p:pic>
    </p:spTree>
    <p:extLst>
      <p:ext uri="{BB962C8B-B14F-4D97-AF65-F5344CB8AC3E}">
        <p14:creationId xmlns:p14="http://schemas.microsoft.com/office/powerpoint/2010/main" val="202365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E5D5EC-ACAE-0DC8-36CE-38F788A008E4}"/>
              </a:ext>
            </a:extLst>
          </p:cNvPr>
          <p:cNvSpPr/>
          <p:nvPr userDrawn="1"/>
        </p:nvSpPr>
        <p:spPr>
          <a:xfrm>
            <a:off x="396240" y="314540"/>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5100960A-1CE6-0031-70A5-44EEFF6FA8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2983079" y="321643"/>
            <a:ext cx="8812681" cy="6214714"/>
          </a:xfrm>
          <a:prstGeom prst="rect">
            <a:avLst/>
          </a:prstGeom>
        </p:spPr>
      </p:pic>
      <p:sp>
        <p:nvSpPr>
          <p:cNvPr id="11" name="Text Placeholder 7">
            <a:extLst>
              <a:ext uri="{FF2B5EF4-FFF2-40B4-BE49-F238E27FC236}">
                <a16:creationId xmlns:a16="http://schemas.microsoft.com/office/drawing/2014/main" id="{9FC166D3-DB22-2A63-BD15-D3F06DAEC7BD}"/>
              </a:ext>
            </a:extLst>
          </p:cNvPr>
          <p:cNvSpPr>
            <a:spLocks noGrp="1"/>
          </p:cNvSpPr>
          <p:nvPr>
            <p:ph type="body" sz="quarter" idx="13" hasCustomPrompt="1"/>
          </p:nvPr>
        </p:nvSpPr>
        <p:spPr>
          <a:xfrm>
            <a:off x="672574" y="1747185"/>
            <a:ext cx="7000418" cy="383490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stStyle>
          <a:p>
            <a:pPr lvl="5"/>
            <a:r>
              <a:rPr lang="en-US" dirty="0" err="1"/>
              <a:t>Listaus</a:t>
            </a:r>
            <a:r>
              <a:rPr lang="en-US" dirty="0"/>
              <a:t> 1</a:t>
            </a:r>
          </a:p>
        </p:txBody>
      </p:sp>
      <p:sp>
        <p:nvSpPr>
          <p:cNvPr id="13" name="Date Placeholder 3">
            <a:extLst>
              <a:ext uri="{FF2B5EF4-FFF2-40B4-BE49-F238E27FC236}">
                <a16:creationId xmlns:a16="http://schemas.microsoft.com/office/drawing/2014/main" id="{53D900DE-27B6-BD27-A69A-760F4A837027}"/>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17" name="Slide Number Placeholder 5">
            <a:extLst>
              <a:ext uri="{FF2B5EF4-FFF2-40B4-BE49-F238E27FC236}">
                <a16:creationId xmlns:a16="http://schemas.microsoft.com/office/drawing/2014/main" id="{13918F6B-BC49-83CB-187E-136DD3C8E1CF}"/>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itle Placeholder 8">
            <a:extLst>
              <a:ext uri="{FF2B5EF4-FFF2-40B4-BE49-F238E27FC236}">
                <a16:creationId xmlns:a16="http://schemas.microsoft.com/office/drawing/2014/main" id="{9FE938C3-DD02-9874-59BB-3289D2F1BE0A}"/>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4" name="Rectangle 3">
            <a:extLst>
              <a:ext uri="{FF2B5EF4-FFF2-40B4-BE49-F238E27FC236}">
                <a16:creationId xmlns:a16="http://schemas.microsoft.com/office/drawing/2014/main" id="{35404540-2086-46AD-8053-D4494346D73E}"/>
              </a:ext>
            </a:extLst>
          </p:cNvPr>
          <p:cNvSpPr/>
          <p:nvPr userDrawn="1"/>
        </p:nvSpPr>
        <p:spPr>
          <a:xfrm>
            <a:off x="9230688" y="2032186"/>
            <a:ext cx="2008463" cy="3733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7">
            <a:extLst>
              <a:ext uri="{FF2B5EF4-FFF2-40B4-BE49-F238E27FC236}">
                <a16:creationId xmlns:a16="http://schemas.microsoft.com/office/drawing/2014/main" id="{AA5F7C7E-A9AF-C797-693F-AFFC89D23345}"/>
              </a:ext>
            </a:extLst>
          </p:cNvPr>
          <p:cNvSpPr>
            <a:spLocks noGrp="1"/>
          </p:cNvSpPr>
          <p:nvPr>
            <p:ph type="pic" sz="quarter" idx="14" hasCustomPrompt="1"/>
          </p:nvPr>
        </p:nvSpPr>
        <p:spPr>
          <a:xfrm>
            <a:off x="8229600" y="826168"/>
            <a:ext cx="2847474" cy="4755925"/>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pic>
        <p:nvPicPr>
          <p:cNvPr id="7" name="Picture 6" descr="A white logo with a triangle and a circle of leaves&#10;&#10;Description automatically generated">
            <a:extLst>
              <a:ext uri="{FF2B5EF4-FFF2-40B4-BE49-F238E27FC236}">
                <a16:creationId xmlns:a16="http://schemas.microsoft.com/office/drawing/2014/main" id="{7479B81F-38C6-5D08-AAEF-B19D23CAEC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027" y="5696215"/>
            <a:ext cx="693810" cy="693810"/>
          </a:xfrm>
          <a:prstGeom prst="rect">
            <a:avLst/>
          </a:prstGeom>
        </p:spPr>
      </p:pic>
      <p:sp>
        <p:nvSpPr>
          <p:cNvPr id="8" name="Date Placeholder 3">
            <a:extLst>
              <a:ext uri="{FF2B5EF4-FFF2-40B4-BE49-F238E27FC236}">
                <a16:creationId xmlns:a16="http://schemas.microsoft.com/office/drawing/2014/main" id="{7A50359D-0185-9A77-514C-13E8E9D8B6A6}"/>
              </a:ext>
            </a:extLst>
          </p:cNvPr>
          <p:cNvSpPr txBox="1">
            <a:spLocks/>
          </p:cNvSpPr>
          <p:nvPr userDrawn="1"/>
        </p:nvSpPr>
        <p:spPr>
          <a:xfrm>
            <a:off x="1345127" y="5877070"/>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Tree>
    <p:extLst>
      <p:ext uri="{BB962C8B-B14F-4D97-AF65-F5344CB8AC3E}">
        <p14:creationId xmlns:p14="http://schemas.microsoft.com/office/powerpoint/2010/main" val="384778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015CF1-EA62-AE8A-6C3E-4951F99B102C}"/>
              </a:ext>
            </a:extLst>
          </p:cNvPr>
          <p:cNvSpPr/>
          <p:nvPr userDrawn="1"/>
        </p:nvSpPr>
        <p:spPr>
          <a:xfrm>
            <a:off x="389860" y="321644"/>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45401CDF-F376-58AB-BE2F-CC7CD9DF60B6}"/>
              </a:ext>
            </a:extLst>
          </p:cNvPr>
          <p:cNvSpPr/>
          <p:nvPr userDrawn="1"/>
        </p:nvSpPr>
        <p:spPr>
          <a:xfrm>
            <a:off x="391886" y="5414211"/>
            <a:ext cx="3787082" cy="1130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5100960A-1CE6-0031-70A5-44EEFF6FA8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flipV="1">
            <a:off x="393675" y="321643"/>
            <a:ext cx="4729598" cy="6227438"/>
          </a:xfrm>
          <a:prstGeom prst="rect">
            <a:avLst/>
          </a:prstGeom>
        </p:spPr>
      </p:pic>
      <p:sp>
        <p:nvSpPr>
          <p:cNvPr id="11" name="Text Placeholder 7">
            <a:extLst>
              <a:ext uri="{FF2B5EF4-FFF2-40B4-BE49-F238E27FC236}">
                <a16:creationId xmlns:a16="http://schemas.microsoft.com/office/drawing/2014/main" id="{9FC166D3-DB22-2A63-BD15-D3F06DAEC7BD}"/>
              </a:ext>
            </a:extLst>
          </p:cNvPr>
          <p:cNvSpPr>
            <a:spLocks noGrp="1"/>
          </p:cNvSpPr>
          <p:nvPr>
            <p:ph type="body" sz="quarter" idx="13" hasCustomPrompt="1"/>
          </p:nvPr>
        </p:nvSpPr>
        <p:spPr>
          <a:xfrm>
            <a:off x="4545506" y="1747185"/>
            <a:ext cx="7000418" cy="383490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stStyle>
          <a:p>
            <a:pPr lvl="5"/>
            <a:r>
              <a:rPr lang="en-US" dirty="0" err="1"/>
              <a:t>Listaus</a:t>
            </a:r>
            <a:r>
              <a:rPr lang="en-US" dirty="0"/>
              <a:t> 1</a:t>
            </a:r>
          </a:p>
        </p:txBody>
      </p:sp>
      <p:sp>
        <p:nvSpPr>
          <p:cNvPr id="2" name="Title Placeholder 8">
            <a:extLst>
              <a:ext uri="{FF2B5EF4-FFF2-40B4-BE49-F238E27FC236}">
                <a16:creationId xmlns:a16="http://schemas.microsoft.com/office/drawing/2014/main" id="{9FE938C3-DD02-9874-59BB-3289D2F1BE0A}"/>
              </a:ext>
            </a:extLst>
          </p:cNvPr>
          <p:cNvSpPr>
            <a:spLocks noGrp="1"/>
          </p:cNvSpPr>
          <p:nvPr>
            <p:ph type="title"/>
          </p:nvPr>
        </p:nvSpPr>
        <p:spPr>
          <a:xfrm>
            <a:off x="4545503" y="447566"/>
            <a:ext cx="7000419"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4" name="Rectangle 3">
            <a:extLst>
              <a:ext uri="{FF2B5EF4-FFF2-40B4-BE49-F238E27FC236}">
                <a16:creationId xmlns:a16="http://schemas.microsoft.com/office/drawing/2014/main" id="{35404540-2086-46AD-8053-D4494346D73E}"/>
              </a:ext>
            </a:extLst>
          </p:cNvPr>
          <p:cNvSpPr/>
          <p:nvPr userDrawn="1"/>
        </p:nvSpPr>
        <p:spPr>
          <a:xfrm>
            <a:off x="936545" y="2032186"/>
            <a:ext cx="2008463" cy="3733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7">
            <a:extLst>
              <a:ext uri="{FF2B5EF4-FFF2-40B4-BE49-F238E27FC236}">
                <a16:creationId xmlns:a16="http://schemas.microsoft.com/office/drawing/2014/main" id="{AA5F7C7E-A9AF-C797-693F-AFFC89D23345}"/>
              </a:ext>
            </a:extLst>
          </p:cNvPr>
          <p:cNvSpPr>
            <a:spLocks noGrp="1"/>
          </p:cNvSpPr>
          <p:nvPr>
            <p:ph type="pic" sz="quarter" idx="14" hasCustomPrompt="1"/>
          </p:nvPr>
        </p:nvSpPr>
        <p:spPr>
          <a:xfrm>
            <a:off x="1106905" y="826168"/>
            <a:ext cx="2847474" cy="4755925"/>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7" name="Date Placeholder 3">
            <a:extLst>
              <a:ext uri="{FF2B5EF4-FFF2-40B4-BE49-F238E27FC236}">
                <a16:creationId xmlns:a16="http://schemas.microsoft.com/office/drawing/2014/main" id="{2AF5E4C1-1EE5-C8BE-6D94-E3064A06E28D}"/>
              </a:ext>
            </a:extLst>
          </p:cNvPr>
          <p:cNvSpPr txBox="1">
            <a:spLocks/>
          </p:cNvSpPr>
          <p:nvPr userDrawn="1"/>
        </p:nvSpPr>
        <p:spPr>
          <a:xfrm>
            <a:off x="5232291"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8" name="Slide Number Placeholder 5">
            <a:extLst>
              <a:ext uri="{FF2B5EF4-FFF2-40B4-BE49-F238E27FC236}">
                <a16:creationId xmlns:a16="http://schemas.microsoft.com/office/drawing/2014/main" id="{95FE95ED-A086-D1A2-2C92-76698DDF928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pic>
        <p:nvPicPr>
          <p:cNvPr id="12" name="Picture 11" descr="A white logo with a triangle and a circle of leaves&#10;&#10;Description automatically generated">
            <a:extLst>
              <a:ext uri="{FF2B5EF4-FFF2-40B4-BE49-F238E27FC236}">
                <a16:creationId xmlns:a16="http://schemas.microsoft.com/office/drawing/2014/main" id="{0746CD34-EC04-9FDD-A28A-95A8D9D8B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9043" y="5690830"/>
            <a:ext cx="693810" cy="693810"/>
          </a:xfrm>
          <a:prstGeom prst="rect">
            <a:avLst/>
          </a:prstGeom>
        </p:spPr>
      </p:pic>
      <p:sp>
        <p:nvSpPr>
          <p:cNvPr id="13" name="Date Placeholder 3">
            <a:extLst>
              <a:ext uri="{FF2B5EF4-FFF2-40B4-BE49-F238E27FC236}">
                <a16:creationId xmlns:a16="http://schemas.microsoft.com/office/drawing/2014/main" id="{5C65A42F-E111-866C-DC49-BA349D3E0374}"/>
              </a:ext>
            </a:extLst>
          </p:cNvPr>
          <p:cNvSpPr txBox="1">
            <a:spLocks/>
          </p:cNvSpPr>
          <p:nvPr userDrawn="1"/>
        </p:nvSpPr>
        <p:spPr>
          <a:xfrm>
            <a:off x="5288787"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Tree>
    <p:extLst>
      <p:ext uri="{BB962C8B-B14F-4D97-AF65-F5344CB8AC3E}">
        <p14:creationId xmlns:p14="http://schemas.microsoft.com/office/powerpoint/2010/main" val="370620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0" name="Picture 19" descr="A black and white background with a black and white pattern&#10;&#10;Description automatically generated with medium confidence">
            <a:extLst>
              <a:ext uri="{FF2B5EF4-FFF2-40B4-BE49-F238E27FC236}">
                <a16:creationId xmlns:a16="http://schemas.microsoft.com/office/drawing/2014/main" id="{DC6C59FD-1EF0-3757-3FAA-CCC73D8836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880" y="1663"/>
            <a:ext cx="12009120" cy="685800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72571" y="447566"/>
            <a:ext cx="5288749"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72573" y="1714596"/>
            <a:ext cx="4707811" cy="1326620"/>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8" name="Text Placeholder 7">
            <a:extLst>
              <a:ext uri="{FF2B5EF4-FFF2-40B4-BE49-F238E27FC236}">
                <a16:creationId xmlns:a16="http://schemas.microsoft.com/office/drawing/2014/main" id="{B0654979-FB7A-957B-E222-A90F62D5460D}"/>
              </a:ext>
            </a:extLst>
          </p:cNvPr>
          <p:cNvSpPr>
            <a:spLocks noGrp="1"/>
          </p:cNvSpPr>
          <p:nvPr>
            <p:ph type="body" sz="quarter" idx="14" hasCustomPrompt="1"/>
          </p:nvPr>
        </p:nvSpPr>
        <p:spPr>
          <a:xfrm>
            <a:off x="1115705" y="3198080"/>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pic>
        <p:nvPicPr>
          <p:cNvPr id="9" name="Picture 8">
            <a:extLst>
              <a:ext uri="{FF2B5EF4-FFF2-40B4-BE49-F238E27FC236}">
                <a16:creationId xmlns:a16="http://schemas.microsoft.com/office/drawing/2014/main" id="{CA1E9699-14DA-A92A-EB0F-34982725950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961320" y="538883"/>
            <a:ext cx="4939211" cy="5676662"/>
          </a:xfrm>
          <a:prstGeom prst="rect">
            <a:avLst/>
          </a:prstGeom>
        </p:spPr>
      </p:pic>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6615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0" name="Picture 19" descr="A black and white background with a black and white pattern&#10;&#10;Description automatically generated with medium confidence">
            <a:extLst>
              <a:ext uri="{FF2B5EF4-FFF2-40B4-BE49-F238E27FC236}">
                <a16:creationId xmlns:a16="http://schemas.microsoft.com/office/drawing/2014/main" id="{DC6C59FD-1EF0-3757-3FAA-CCC73D8836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880" y="1663"/>
            <a:ext cx="12009120" cy="685800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72571" y="447566"/>
            <a:ext cx="5288749"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72573" y="1714596"/>
            <a:ext cx="4707811" cy="1326620"/>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8" name="Text Placeholder 7">
            <a:extLst>
              <a:ext uri="{FF2B5EF4-FFF2-40B4-BE49-F238E27FC236}">
                <a16:creationId xmlns:a16="http://schemas.microsoft.com/office/drawing/2014/main" id="{B0654979-FB7A-957B-E222-A90F62D5460D}"/>
              </a:ext>
            </a:extLst>
          </p:cNvPr>
          <p:cNvSpPr>
            <a:spLocks noGrp="1"/>
          </p:cNvSpPr>
          <p:nvPr>
            <p:ph type="body" sz="quarter" idx="14" hasCustomPrompt="1"/>
          </p:nvPr>
        </p:nvSpPr>
        <p:spPr>
          <a:xfrm>
            <a:off x="1108671" y="3198080"/>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A17637AB-7DEF-D260-D941-044EB47F90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t="1029" r="-2264" b="4610"/>
          <a:stretch/>
        </p:blipFill>
        <p:spPr>
          <a:xfrm>
            <a:off x="5380384" y="744794"/>
            <a:ext cx="6139043" cy="6113206"/>
          </a:xfrm>
          <a:prstGeom prst="rect">
            <a:avLst/>
          </a:prstGeom>
        </p:spPr>
      </p:pic>
    </p:spTree>
    <p:extLst>
      <p:ext uri="{BB962C8B-B14F-4D97-AF65-F5344CB8AC3E}">
        <p14:creationId xmlns:p14="http://schemas.microsoft.com/office/powerpoint/2010/main" val="148268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CD4F2C-95D8-2A5C-D01C-3AD510EF4CB4}"/>
              </a:ext>
            </a:extLst>
          </p:cNvPr>
          <p:cNvSpPr/>
          <p:nvPr userDrawn="1"/>
        </p:nvSpPr>
        <p:spPr>
          <a:xfrm>
            <a:off x="391886" y="316259"/>
            <a:ext cx="11410254"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black and white swirly pattern&#10;&#10;Description automatically generated with medium confidence">
            <a:extLst>
              <a:ext uri="{FF2B5EF4-FFF2-40B4-BE49-F238E27FC236}">
                <a16:creationId xmlns:a16="http://schemas.microsoft.com/office/drawing/2014/main" id="{41E1B52D-CAA6-778B-B4AD-E261BA9AAC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7054950" cy="685800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7515980"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096000" y="447566"/>
            <a:ext cx="4996375"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096000" y="1774897"/>
            <a:ext cx="4996373"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8" name="Text Placeholder 7">
            <a:extLst>
              <a:ext uri="{FF2B5EF4-FFF2-40B4-BE49-F238E27FC236}">
                <a16:creationId xmlns:a16="http://schemas.microsoft.com/office/drawing/2014/main" id="{B0654979-FB7A-957B-E222-A90F62D5460D}"/>
              </a:ext>
            </a:extLst>
          </p:cNvPr>
          <p:cNvSpPr>
            <a:spLocks noGrp="1"/>
          </p:cNvSpPr>
          <p:nvPr>
            <p:ph type="body" sz="quarter" idx="14" hasCustomPrompt="1"/>
          </p:nvPr>
        </p:nvSpPr>
        <p:spPr>
          <a:xfrm>
            <a:off x="6818642" y="3198080"/>
            <a:ext cx="4273732" cy="2310046"/>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233D8BD-8910-B4B2-25CD-BA2FA4D7219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23567" y="376084"/>
            <a:ext cx="4862665" cy="6012184"/>
          </a:xfrm>
          <a:prstGeom prst="rect">
            <a:avLst/>
          </a:prstGeom>
        </p:spPr>
      </p:pic>
      <p:pic>
        <p:nvPicPr>
          <p:cNvPr id="9" name="Picture 8" descr="A logo with a triangle and a triangle in the center&#10;&#10;Description automatically generated">
            <a:extLst>
              <a:ext uri="{FF2B5EF4-FFF2-40B4-BE49-F238E27FC236}">
                <a16:creationId xmlns:a16="http://schemas.microsoft.com/office/drawing/2014/main" id="{0EACE34F-6619-AF62-5803-1B47D4BEA2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0431" y="5687655"/>
            <a:ext cx="700613" cy="700613"/>
          </a:xfrm>
          <a:prstGeom prst="rect">
            <a:avLst/>
          </a:prstGeom>
        </p:spPr>
      </p:pic>
    </p:spTree>
    <p:extLst>
      <p:ext uri="{BB962C8B-B14F-4D97-AF65-F5344CB8AC3E}">
        <p14:creationId xmlns:p14="http://schemas.microsoft.com/office/powerpoint/2010/main" val="82236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CD4F2C-95D8-2A5C-D01C-3AD510EF4CB4}"/>
              </a:ext>
            </a:extLst>
          </p:cNvPr>
          <p:cNvSpPr/>
          <p:nvPr userDrawn="1"/>
        </p:nvSpPr>
        <p:spPr>
          <a:xfrm>
            <a:off x="391886" y="316259"/>
            <a:ext cx="11410254"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black and white swirly pattern&#10;&#10;Description automatically generated with medium confidence">
            <a:extLst>
              <a:ext uri="{FF2B5EF4-FFF2-40B4-BE49-F238E27FC236}">
                <a16:creationId xmlns:a16="http://schemas.microsoft.com/office/drawing/2014/main" id="{41E1B52D-CAA6-778B-B4AD-E261BA9AAC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7180316" cy="685800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7515980"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103034" y="447566"/>
            <a:ext cx="4988042"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103034" y="1774897"/>
            <a:ext cx="4988042"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8" name="Text Placeholder 7">
            <a:extLst>
              <a:ext uri="{FF2B5EF4-FFF2-40B4-BE49-F238E27FC236}">
                <a16:creationId xmlns:a16="http://schemas.microsoft.com/office/drawing/2014/main" id="{B0654979-FB7A-957B-E222-A90F62D5460D}"/>
              </a:ext>
            </a:extLst>
          </p:cNvPr>
          <p:cNvSpPr>
            <a:spLocks noGrp="1"/>
          </p:cNvSpPr>
          <p:nvPr>
            <p:ph type="body" sz="quarter" idx="14" hasCustomPrompt="1"/>
          </p:nvPr>
        </p:nvSpPr>
        <p:spPr>
          <a:xfrm>
            <a:off x="6812483" y="3198079"/>
            <a:ext cx="4278593" cy="2235747"/>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logo with a triangle and a triangle in the center&#10;&#10;Description automatically generated">
            <a:extLst>
              <a:ext uri="{FF2B5EF4-FFF2-40B4-BE49-F238E27FC236}">
                <a16:creationId xmlns:a16="http://schemas.microsoft.com/office/drawing/2014/main" id="{0EACE34F-6619-AF62-5803-1B47D4BEA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30431" y="5687655"/>
            <a:ext cx="700613" cy="700613"/>
          </a:xfrm>
          <a:prstGeom prst="rect">
            <a:avLst/>
          </a:prstGeom>
        </p:spPr>
      </p:pic>
      <p:pic>
        <p:nvPicPr>
          <p:cNvPr id="7" name="Picture 6">
            <a:extLst>
              <a:ext uri="{FF2B5EF4-FFF2-40B4-BE49-F238E27FC236}">
                <a16:creationId xmlns:a16="http://schemas.microsoft.com/office/drawing/2014/main" id="{3FB8854C-8F60-5C74-76C7-29DA1C1ABAA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52883" y="-43283"/>
            <a:ext cx="3592859" cy="6901283"/>
          </a:xfrm>
          <a:prstGeom prst="rect">
            <a:avLst/>
          </a:prstGeom>
        </p:spPr>
      </p:pic>
    </p:spTree>
    <p:extLst>
      <p:ext uri="{BB962C8B-B14F-4D97-AF65-F5344CB8AC3E}">
        <p14:creationId xmlns:p14="http://schemas.microsoft.com/office/powerpoint/2010/main" val="50636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F8229F-1B98-2A1B-E8BB-D7C6D984E300}"/>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yellow and black swirly lines&#10;&#10;Description automatically generated">
            <a:extLst>
              <a:ext uri="{FF2B5EF4-FFF2-40B4-BE49-F238E27FC236}">
                <a16:creationId xmlns:a16="http://schemas.microsoft.com/office/drawing/2014/main" id="{B3F41F64-F542-2747-BB0B-9B39C1D76D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8172" y="0"/>
            <a:ext cx="11723828" cy="6858000"/>
          </a:xfrm>
          <a:prstGeom prst="rect">
            <a:avLst/>
          </a:prstGeom>
        </p:spPr>
      </p:pic>
      <p:pic>
        <p:nvPicPr>
          <p:cNvPr id="14" name="Picture 13" descr="A white logo with a triangle and a circle of leaves&#10;&#10;Description automatically generated">
            <a:extLst>
              <a:ext uri="{FF2B5EF4-FFF2-40B4-BE49-F238E27FC236}">
                <a16:creationId xmlns:a16="http://schemas.microsoft.com/office/drawing/2014/main" id="{9721FE29-C877-1202-5C29-B21205275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7053" y="5690830"/>
            <a:ext cx="693810" cy="69381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72571" y="447566"/>
            <a:ext cx="5288749"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72573" y="1774897"/>
            <a:ext cx="4707811" cy="1206018"/>
          </a:xfrm>
          <a:prstGeom prst="rect">
            <a:avLst/>
          </a:prstGeom>
        </p:spPr>
        <p:txBody>
          <a:bodyPr/>
          <a:lstStyle>
            <a:lvl1pPr>
              <a:defRPr sz="1800" b="0" i="0">
                <a:solidFill>
                  <a:schemeClr val="bg1"/>
                </a:solidFill>
                <a:latin typeface="Metropolis" pitchFamily="2" charset="77"/>
              </a:defRPr>
            </a:lvl1pPr>
          </a:lstStyle>
          <a:p>
            <a:pPr lvl="0"/>
            <a:r>
              <a:rPr lang="en-US" dirty="0" err="1"/>
              <a:t>Leipäteksti</a:t>
            </a:r>
            <a:r>
              <a:rPr lang="en-US" dirty="0"/>
              <a:t> lorem ipsum</a:t>
            </a:r>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7">
            <a:extLst>
              <a:ext uri="{FF2B5EF4-FFF2-40B4-BE49-F238E27FC236}">
                <a16:creationId xmlns:a16="http://schemas.microsoft.com/office/drawing/2014/main" id="{91966AE9-99FD-A444-CAFA-47C581134506}"/>
              </a:ext>
            </a:extLst>
          </p:cNvPr>
          <p:cNvSpPr>
            <a:spLocks noGrp="1"/>
          </p:cNvSpPr>
          <p:nvPr>
            <p:ph type="body" sz="quarter" idx="14" hasCustomPrompt="1"/>
          </p:nvPr>
        </p:nvSpPr>
        <p:spPr>
          <a:xfrm>
            <a:off x="1105507" y="3198080"/>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vl7pPr marL="733425" indent="-285750">
              <a:buFont typeface="Museo Sans 500" panose="02000000000000000000" pitchFamily="2" charset="77"/>
              <a:buChar char="»"/>
              <a:defRPr/>
            </a:lvl7pPr>
          </a:lstStyle>
          <a:p>
            <a:pPr lvl="5"/>
            <a:r>
              <a:rPr lang="en-US" dirty="0" err="1"/>
              <a:t>Listaus</a:t>
            </a:r>
            <a:r>
              <a:rPr lang="en-US" dirty="0"/>
              <a:t> 1</a:t>
            </a:r>
          </a:p>
          <a:p>
            <a:pPr lvl="6"/>
            <a:r>
              <a:rPr lang="en-US" dirty="0" err="1"/>
              <a:t>Listaus</a:t>
            </a:r>
            <a:r>
              <a:rPr lang="en-US" dirty="0"/>
              <a:t> 2</a:t>
            </a:r>
          </a:p>
        </p:txBody>
      </p:sp>
      <p:pic>
        <p:nvPicPr>
          <p:cNvPr id="22" name="Picture 21">
            <a:extLst>
              <a:ext uri="{FF2B5EF4-FFF2-40B4-BE49-F238E27FC236}">
                <a16:creationId xmlns:a16="http://schemas.microsoft.com/office/drawing/2014/main" id="{FC1CC982-8D58-B086-2441-DC33DBEE23C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105"/>
          <a:stretch/>
        </p:blipFill>
        <p:spPr>
          <a:xfrm>
            <a:off x="6230682" y="0"/>
            <a:ext cx="4886895" cy="6273150"/>
          </a:xfrm>
          <a:prstGeom prst="rect">
            <a:avLst/>
          </a:prstGeom>
        </p:spPr>
      </p:pic>
    </p:spTree>
    <p:extLst>
      <p:ext uri="{BB962C8B-B14F-4D97-AF65-F5344CB8AC3E}">
        <p14:creationId xmlns:p14="http://schemas.microsoft.com/office/powerpoint/2010/main" val="4148442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F8229F-1B98-2A1B-E8BB-D7C6D984E300}"/>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yellow and black swirly lines&#10;&#10;Description automatically generated">
            <a:extLst>
              <a:ext uri="{FF2B5EF4-FFF2-40B4-BE49-F238E27FC236}">
                <a16:creationId xmlns:a16="http://schemas.microsoft.com/office/drawing/2014/main" id="{B3F41F64-F542-2747-BB0B-9B39C1D76D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8172" y="0"/>
            <a:ext cx="11723828" cy="6858000"/>
          </a:xfrm>
          <a:prstGeom prst="rect">
            <a:avLst/>
          </a:prstGeom>
        </p:spPr>
      </p:pic>
      <p:pic>
        <p:nvPicPr>
          <p:cNvPr id="14" name="Picture 13" descr="A white logo with a triangle and a circle of leaves&#10;&#10;Description automatically generated">
            <a:extLst>
              <a:ext uri="{FF2B5EF4-FFF2-40B4-BE49-F238E27FC236}">
                <a16:creationId xmlns:a16="http://schemas.microsoft.com/office/drawing/2014/main" id="{9721FE29-C877-1202-5C29-B21205275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7053" y="5690830"/>
            <a:ext cx="693810" cy="69381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72571" y="447566"/>
            <a:ext cx="5288749"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72573" y="1774897"/>
            <a:ext cx="4707811" cy="1206018"/>
          </a:xfrm>
          <a:prstGeom prst="rect">
            <a:avLst/>
          </a:prstGeom>
        </p:spPr>
        <p:txBody>
          <a:bodyPr/>
          <a:lstStyle>
            <a:lvl1pPr>
              <a:defRPr sz="1800" b="0" i="0">
                <a:solidFill>
                  <a:schemeClr val="bg1"/>
                </a:solidFill>
                <a:latin typeface="Metropolis" pitchFamily="2" charset="77"/>
              </a:defRPr>
            </a:lvl1pPr>
          </a:lstStyle>
          <a:p>
            <a:pPr lvl="0"/>
            <a:r>
              <a:rPr lang="en-US" dirty="0" err="1"/>
              <a:t>Leipäteksti</a:t>
            </a:r>
            <a:r>
              <a:rPr lang="en-US" dirty="0"/>
              <a:t> lorem ipsum</a:t>
            </a:r>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7">
            <a:extLst>
              <a:ext uri="{FF2B5EF4-FFF2-40B4-BE49-F238E27FC236}">
                <a16:creationId xmlns:a16="http://schemas.microsoft.com/office/drawing/2014/main" id="{91966AE9-99FD-A444-CAFA-47C581134506}"/>
              </a:ext>
            </a:extLst>
          </p:cNvPr>
          <p:cNvSpPr>
            <a:spLocks noGrp="1"/>
          </p:cNvSpPr>
          <p:nvPr>
            <p:ph type="body" sz="quarter" idx="14" hasCustomPrompt="1"/>
          </p:nvPr>
        </p:nvSpPr>
        <p:spPr>
          <a:xfrm>
            <a:off x="1115705" y="3198080"/>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lvl="5"/>
            <a:r>
              <a:rPr lang="en-US" dirty="0" err="1"/>
              <a:t>Listaus</a:t>
            </a:r>
            <a:r>
              <a:rPr lang="en-US" dirty="0"/>
              <a:t> 1</a:t>
            </a:r>
          </a:p>
          <a:p>
            <a:pPr lvl="6"/>
            <a:r>
              <a:rPr lang="en-US" dirty="0" err="1"/>
              <a:t>Listaus</a:t>
            </a:r>
            <a:r>
              <a:rPr lang="en-US" dirty="0"/>
              <a:t> 2</a:t>
            </a:r>
          </a:p>
        </p:txBody>
      </p:sp>
      <p:pic>
        <p:nvPicPr>
          <p:cNvPr id="9" name="Picture 8">
            <a:extLst>
              <a:ext uri="{FF2B5EF4-FFF2-40B4-BE49-F238E27FC236}">
                <a16:creationId xmlns:a16="http://schemas.microsoft.com/office/drawing/2014/main" id="{37F32E41-1B87-94C4-2847-077822173CB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92181" y="472672"/>
            <a:ext cx="3510052" cy="5911968"/>
          </a:xfrm>
          <a:prstGeom prst="rect">
            <a:avLst/>
          </a:prstGeom>
        </p:spPr>
      </p:pic>
    </p:spTree>
    <p:extLst>
      <p:ext uri="{BB962C8B-B14F-4D97-AF65-F5344CB8AC3E}">
        <p14:creationId xmlns:p14="http://schemas.microsoft.com/office/powerpoint/2010/main" val="245945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F8229F-1B98-2A1B-E8BB-D7C6D984E300}"/>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B37CB399-9F26-BA95-27A4-A22810C509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45" r="42793"/>
          <a:stretch/>
        </p:blipFill>
        <p:spPr>
          <a:xfrm>
            <a:off x="0" y="0"/>
            <a:ext cx="6570406" cy="6874315"/>
          </a:xfrm>
          <a:prstGeom prst="rect">
            <a:avLst/>
          </a:prstGeom>
        </p:spPr>
      </p:pic>
      <p:pic>
        <p:nvPicPr>
          <p:cNvPr id="14" name="Picture 13" descr="A white logo with a triangle and a circle of leaves&#10;&#10;Description automatically generated">
            <a:extLst>
              <a:ext uri="{FF2B5EF4-FFF2-40B4-BE49-F238E27FC236}">
                <a16:creationId xmlns:a16="http://schemas.microsoft.com/office/drawing/2014/main" id="{9721FE29-C877-1202-5C29-B21205275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28832" y="5690830"/>
            <a:ext cx="693810" cy="69381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7458932"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101813" y="447566"/>
            <a:ext cx="4455225"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101815" y="1774897"/>
            <a:ext cx="4455223" cy="1206018"/>
          </a:xfrm>
          <a:prstGeom prst="rect">
            <a:avLst/>
          </a:prstGeom>
        </p:spPr>
        <p:txBody>
          <a:bodyPr/>
          <a:lstStyle>
            <a:lvl1pPr>
              <a:defRPr sz="1800" b="0" i="0">
                <a:solidFill>
                  <a:schemeClr val="bg1"/>
                </a:solidFill>
                <a:latin typeface="Metropolis" pitchFamily="2" charset="77"/>
              </a:defRPr>
            </a:lvl1pPr>
          </a:lstStyle>
          <a:p>
            <a:pPr lvl="0"/>
            <a:r>
              <a:rPr lang="en-US" dirty="0" err="1"/>
              <a:t>Leipäteksti</a:t>
            </a:r>
            <a:r>
              <a:rPr lang="en-US" dirty="0"/>
              <a:t> lorem ipsum</a:t>
            </a:r>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7">
            <a:extLst>
              <a:ext uri="{FF2B5EF4-FFF2-40B4-BE49-F238E27FC236}">
                <a16:creationId xmlns:a16="http://schemas.microsoft.com/office/drawing/2014/main" id="{91966AE9-99FD-A444-CAFA-47C581134506}"/>
              </a:ext>
            </a:extLst>
          </p:cNvPr>
          <p:cNvSpPr>
            <a:spLocks noGrp="1"/>
          </p:cNvSpPr>
          <p:nvPr>
            <p:ph type="body" sz="quarter" idx="14" hasCustomPrompt="1"/>
          </p:nvPr>
        </p:nvSpPr>
        <p:spPr>
          <a:xfrm>
            <a:off x="6817500" y="3198080"/>
            <a:ext cx="4455223"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lvl="5"/>
            <a:r>
              <a:rPr lang="en-US" dirty="0" err="1"/>
              <a:t>Listaus</a:t>
            </a:r>
            <a:r>
              <a:rPr lang="en-US" dirty="0"/>
              <a:t> 1</a:t>
            </a:r>
          </a:p>
          <a:p>
            <a:pPr lvl="6"/>
            <a:r>
              <a:rPr lang="en-US" dirty="0" err="1"/>
              <a:t>Listaus</a:t>
            </a:r>
            <a:r>
              <a:rPr lang="en-US" dirty="0"/>
              <a:t> 2</a:t>
            </a:r>
          </a:p>
        </p:txBody>
      </p:sp>
      <p:pic>
        <p:nvPicPr>
          <p:cNvPr id="8" name="Picture 7">
            <a:extLst>
              <a:ext uri="{FF2B5EF4-FFF2-40B4-BE49-F238E27FC236}">
                <a16:creationId xmlns:a16="http://schemas.microsoft.com/office/drawing/2014/main" id="{A0B780C8-2C53-0FBD-060E-E843DE8768F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08577" y="328869"/>
            <a:ext cx="4619127" cy="6216575"/>
          </a:xfrm>
          <a:prstGeom prst="rect">
            <a:avLst/>
          </a:prstGeom>
        </p:spPr>
      </p:pic>
    </p:spTree>
    <p:extLst>
      <p:ext uri="{BB962C8B-B14F-4D97-AF65-F5344CB8AC3E}">
        <p14:creationId xmlns:p14="http://schemas.microsoft.com/office/powerpoint/2010/main" val="1720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F8229F-1B98-2A1B-E8BB-D7C6D984E300}"/>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8E46555-F724-3A54-C4E4-B3FD26FE9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445" r="42793"/>
          <a:stretch/>
        </p:blipFill>
        <p:spPr>
          <a:xfrm>
            <a:off x="0" y="0"/>
            <a:ext cx="6570406" cy="6874315"/>
          </a:xfrm>
          <a:prstGeom prst="rect">
            <a:avLst/>
          </a:prstGeom>
        </p:spPr>
      </p:pic>
      <p:pic>
        <p:nvPicPr>
          <p:cNvPr id="14" name="Picture 13" descr="A white logo with a triangle and a circle of leaves&#10;&#10;Description automatically generated">
            <a:extLst>
              <a:ext uri="{FF2B5EF4-FFF2-40B4-BE49-F238E27FC236}">
                <a16:creationId xmlns:a16="http://schemas.microsoft.com/office/drawing/2014/main" id="{9721FE29-C877-1202-5C29-B21205275A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28832" y="5690830"/>
            <a:ext cx="693810" cy="693810"/>
          </a:xfrm>
          <a:prstGeom prst="rect">
            <a:avLst/>
          </a:prstGeom>
        </p:spPr>
      </p:pic>
      <p:sp>
        <p:nvSpPr>
          <p:cNvPr id="2" name="Date Placeholder 3">
            <a:extLst>
              <a:ext uri="{FF2B5EF4-FFF2-40B4-BE49-F238E27FC236}">
                <a16:creationId xmlns:a16="http://schemas.microsoft.com/office/drawing/2014/main" id="{16832684-0E43-09D6-D000-D2D22508A0F0}"/>
              </a:ext>
            </a:extLst>
          </p:cNvPr>
          <p:cNvSpPr txBox="1">
            <a:spLocks/>
          </p:cNvSpPr>
          <p:nvPr userDrawn="1"/>
        </p:nvSpPr>
        <p:spPr>
          <a:xfrm>
            <a:off x="7458932"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3" name="Slide Number Placeholder 5">
            <a:extLst>
              <a:ext uri="{FF2B5EF4-FFF2-40B4-BE49-F238E27FC236}">
                <a16:creationId xmlns:a16="http://schemas.microsoft.com/office/drawing/2014/main" id="{D9A7003E-1950-6589-2AEF-1883B6AD651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BEDD55FB-140E-50A2-CCD3-9A115211FE3B}"/>
              </a:ext>
            </a:extLst>
          </p:cNvPr>
          <p:cNvSpPr>
            <a:spLocks noGrp="1"/>
          </p:cNvSpPr>
          <p:nvPr>
            <p:ph type="title"/>
          </p:nvPr>
        </p:nvSpPr>
        <p:spPr>
          <a:xfrm>
            <a:off x="6100423" y="447566"/>
            <a:ext cx="4455225"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6" name="Text Placeholder 7">
            <a:extLst>
              <a:ext uri="{FF2B5EF4-FFF2-40B4-BE49-F238E27FC236}">
                <a16:creationId xmlns:a16="http://schemas.microsoft.com/office/drawing/2014/main" id="{299B7CDE-6C34-6462-313C-EDB56CD3AFBD}"/>
              </a:ext>
            </a:extLst>
          </p:cNvPr>
          <p:cNvSpPr>
            <a:spLocks noGrp="1"/>
          </p:cNvSpPr>
          <p:nvPr>
            <p:ph type="body" sz="quarter" idx="12" hasCustomPrompt="1"/>
          </p:nvPr>
        </p:nvSpPr>
        <p:spPr>
          <a:xfrm>
            <a:off x="6100425" y="1774897"/>
            <a:ext cx="4455223" cy="1206018"/>
          </a:xfrm>
          <a:prstGeom prst="rect">
            <a:avLst/>
          </a:prstGeom>
        </p:spPr>
        <p:txBody>
          <a:bodyPr/>
          <a:lstStyle>
            <a:lvl1pPr>
              <a:defRPr sz="1800" b="0" i="0">
                <a:solidFill>
                  <a:schemeClr val="bg1"/>
                </a:solidFill>
                <a:latin typeface="Metropolis" pitchFamily="2" charset="77"/>
              </a:defRPr>
            </a:lvl1pPr>
          </a:lstStyle>
          <a:p>
            <a:pPr lvl="0"/>
            <a:r>
              <a:rPr lang="en-US" dirty="0" err="1"/>
              <a:t>Leipäteksti</a:t>
            </a:r>
            <a:r>
              <a:rPr lang="en-US" dirty="0"/>
              <a:t> lorem ipsum</a:t>
            </a:r>
          </a:p>
        </p:txBody>
      </p:sp>
      <p:sp>
        <p:nvSpPr>
          <p:cNvPr id="12" name="Rectangle 11">
            <a:extLst>
              <a:ext uri="{FF2B5EF4-FFF2-40B4-BE49-F238E27FC236}">
                <a16:creationId xmlns:a16="http://schemas.microsoft.com/office/drawing/2014/main" id="{DE50C0DD-B5E3-229F-A45F-BA9EC005F68F}"/>
              </a:ext>
            </a:extLst>
          </p:cNvPr>
          <p:cNvSpPr/>
          <p:nvPr userDrawn="1"/>
        </p:nvSpPr>
        <p:spPr>
          <a:xfrm>
            <a:off x="4574549" y="0"/>
            <a:ext cx="7617451" cy="679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7">
            <a:extLst>
              <a:ext uri="{FF2B5EF4-FFF2-40B4-BE49-F238E27FC236}">
                <a16:creationId xmlns:a16="http://schemas.microsoft.com/office/drawing/2014/main" id="{91966AE9-99FD-A444-CAFA-47C581134506}"/>
              </a:ext>
            </a:extLst>
          </p:cNvPr>
          <p:cNvSpPr>
            <a:spLocks noGrp="1"/>
          </p:cNvSpPr>
          <p:nvPr>
            <p:ph type="body" sz="quarter" idx="14" hasCustomPrompt="1"/>
          </p:nvPr>
        </p:nvSpPr>
        <p:spPr>
          <a:xfrm>
            <a:off x="6817500" y="3198080"/>
            <a:ext cx="4455223"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lvl="5"/>
            <a:r>
              <a:rPr lang="en-US" dirty="0" err="1"/>
              <a:t>Listaus</a:t>
            </a:r>
            <a:r>
              <a:rPr lang="en-US" dirty="0"/>
              <a:t> 1</a:t>
            </a:r>
          </a:p>
          <a:p>
            <a:pPr lvl="6"/>
            <a:r>
              <a:rPr lang="en-US" dirty="0" err="1"/>
              <a:t>Listaus</a:t>
            </a:r>
            <a:r>
              <a:rPr lang="en-US" dirty="0"/>
              <a:t> 2</a:t>
            </a:r>
          </a:p>
        </p:txBody>
      </p:sp>
      <p:pic>
        <p:nvPicPr>
          <p:cNvPr id="9" name="Picture 8">
            <a:extLst>
              <a:ext uri="{FF2B5EF4-FFF2-40B4-BE49-F238E27FC236}">
                <a16:creationId xmlns:a16="http://schemas.microsoft.com/office/drawing/2014/main" id="{BB832E69-DC27-874B-3F39-9162C50399D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9304" y="348999"/>
            <a:ext cx="3105883" cy="6160001"/>
          </a:xfrm>
          <a:prstGeom prst="rect">
            <a:avLst/>
          </a:prstGeom>
        </p:spPr>
      </p:pic>
    </p:spTree>
    <p:extLst>
      <p:ext uri="{BB962C8B-B14F-4D97-AF65-F5344CB8AC3E}">
        <p14:creationId xmlns:p14="http://schemas.microsoft.com/office/powerpoint/2010/main" val="123050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13C569-26ED-D4A7-8F21-B8C7EA686ADA}"/>
              </a:ext>
            </a:extLst>
          </p:cNvPr>
          <p:cNvSpPr/>
          <p:nvPr userDrawn="1"/>
        </p:nvSpPr>
        <p:spPr>
          <a:xfrm>
            <a:off x="391886" y="316259"/>
            <a:ext cx="11410254"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ack background with blue lines&#10;&#10;Description automatically generated">
            <a:extLst>
              <a:ext uri="{FF2B5EF4-FFF2-40B4-BE49-F238E27FC236}">
                <a16:creationId xmlns:a16="http://schemas.microsoft.com/office/drawing/2014/main" id="{7932002E-82C1-AD2D-0DFC-FC9BCE1438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47174" y="310094"/>
            <a:ext cx="10352940" cy="6231648"/>
          </a:xfrm>
          <a:prstGeom prst="rect">
            <a:avLst/>
          </a:prstGeom>
        </p:spPr>
      </p:pic>
      <p:pic>
        <p:nvPicPr>
          <p:cNvPr id="6" name="Picture 5" descr="A logo with a triangle and a triangle in the center&#10;&#10;Description automatically generated">
            <a:extLst>
              <a:ext uri="{FF2B5EF4-FFF2-40B4-BE49-F238E27FC236}">
                <a16:creationId xmlns:a16="http://schemas.microsoft.com/office/drawing/2014/main" id="{44508BE1-0BA5-05F4-D515-668868C7A0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2089" y="593560"/>
            <a:ext cx="1641730" cy="1641730"/>
          </a:xfrm>
          <a:prstGeom prst="rect">
            <a:avLst/>
          </a:prstGeom>
        </p:spPr>
      </p:pic>
      <p:sp>
        <p:nvSpPr>
          <p:cNvPr id="9" name="Title Placeholder 8">
            <a:extLst>
              <a:ext uri="{FF2B5EF4-FFF2-40B4-BE49-F238E27FC236}">
                <a16:creationId xmlns:a16="http://schemas.microsoft.com/office/drawing/2014/main" id="{36985F6F-BC6B-2B4F-0E89-20B00A62442A}"/>
              </a:ext>
            </a:extLst>
          </p:cNvPr>
          <p:cNvSpPr>
            <a:spLocks noGrp="1"/>
          </p:cNvSpPr>
          <p:nvPr>
            <p:ph type="title" hasCustomPrompt="1"/>
          </p:nvPr>
        </p:nvSpPr>
        <p:spPr>
          <a:xfrm>
            <a:off x="1004793" y="5074617"/>
            <a:ext cx="6429153" cy="779605"/>
          </a:xfrm>
          <a:prstGeom prst="rect">
            <a:avLst/>
          </a:prstGeom>
        </p:spPr>
        <p:txBody>
          <a:bodyPr vert="horz" lIns="91440" tIns="45720" rIns="91440" bIns="45720" rtlCol="0" anchor="ctr">
            <a:noAutofit/>
          </a:bodyPr>
          <a:lstStyle>
            <a:lvl1pPr algn="l">
              <a:defRPr sz="2400" b="1" i="0">
                <a:solidFill>
                  <a:schemeClr val="tx2"/>
                </a:solidFill>
                <a:latin typeface="Metropolis" pitchFamily="2" charset="77"/>
              </a:defRPr>
            </a:lvl1pPr>
          </a:lstStyle>
          <a:p>
            <a:r>
              <a:rPr lang="en-US" dirty="0" err="1"/>
              <a:t>Esityksen</a:t>
            </a:r>
            <a:r>
              <a:rPr lang="en-US" dirty="0"/>
              <a:t> </a:t>
            </a:r>
            <a:r>
              <a:rPr lang="en-US" dirty="0" err="1"/>
              <a:t>alaotsikko</a:t>
            </a:r>
            <a:endParaRPr lang="en-GB" dirty="0"/>
          </a:p>
        </p:txBody>
      </p:sp>
      <p:sp>
        <p:nvSpPr>
          <p:cNvPr id="10" name="Text Placeholder 7">
            <a:extLst>
              <a:ext uri="{FF2B5EF4-FFF2-40B4-BE49-F238E27FC236}">
                <a16:creationId xmlns:a16="http://schemas.microsoft.com/office/drawing/2014/main" id="{B68C9C8A-BDE8-0999-C5E1-FDE4463DDEE0}"/>
              </a:ext>
            </a:extLst>
          </p:cNvPr>
          <p:cNvSpPr>
            <a:spLocks noGrp="1"/>
          </p:cNvSpPr>
          <p:nvPr>
            <p:ph type="body" sz="quarter" idx="13" hasCustomPrompt="1"/>
          </p:nvPr>
        </p:nvSpPr>
        <p:spPr>
          <a:xfrm>
            <a:off x="984168" y="3312124"/>
            <a:ext cx="9844254" cy="1892394"/>
          </a:xfrm>
        </p:spPr>
        <p:txBody>
          <a:bodyPr/>
          <a:lstStyle>
            <a:lvl1pPr algn="l">
              <a:lnSpc>
                <a:spcPct val="80000"/>
              </a:lnSpc>
              <a:defRPr sz="7000" b="1" i="1">
                <a:solidFill>
                  <a:schemeClr val="tx2"/>
                </a:solidFill>
                <a:latin typeface="Metropolis Black" pitchFamily="2" charset="77"/>
              </a:defRPr>
            </a:lvl1pPr>
          </a:lstStyle>
          <a:p>
            <a:pPr lvl="0"/>
            <a:r>
              <a:rPr lang="en-GB" dirty="0"/>
              <a:t>ESITYKSEN </a:t>
            </a:r>
            <a:br>
              <a:rPr lang="en-GB" dirty="0"/>
            </a:br>
            <a:r>
              <a:rPr lang="en-GB" dirty="0"/>
              <a:t>OTSIKKO</a:t>
            </a:r>
          </a:p>
        </p:txBody>
      </p:sp>
    </p:spTree>
    <p:extLst>
      <p:ext uri="{BB962C8B-B14F-4D97-AF65-F5344CB8AC3E}">
        <p14:creationId xmlns:p14="http://schemas.microsoft.com/office/powerpoint/2010/main" val="408723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E9AFAF-DD40-8299-B671-A3E6AC67E907}"/>
              </a:ext>
            </a:extLst>
          </p:cNvPr>
          <p:cNvSpPr/>
          <p:nvPr userDrawn="1"/>
        </p:nvSpPr>
        <p:spPr>
          <a:xfrm>
            <a:off x="391886" y="316259"/>
            <a:ext cx="11410254"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black background with white lines&#10;&#10;Description automatically generated">
            <a:extLst>
              <a:ext uri="{FF2B5EF4-FFF2-40B4-BE49-F238E27FC236}">
                <a16:creationId xmlns:a16="http://schemas.microsoft.com/office/drawing/2014/main" id="{1719621C-2876-4643-0958-3BD76DAE99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2089" y="1"/>
            <a:ext cx="11289911" cy="6858000"/>
          </a:xfrm>
          <a:prstGeom prst="rect">
            <a:avLst/>
          </a:prstGeom>
        </p:spPr>
      </p:pic>
      <p:pic>
        <p:nvPicPr>
          <p:cNvPr id="21" name="Picture 20" descr="A logo with a triangle and a triangle in the center&#10;&#10;Description automatically generated">
            <a:extLst>
              <a:ext uri="{FF2B5EF4-FFF2-40B4-BE49-F238E27FC236}">
                <a16:creationId xmlns:a16="http://schemas.microsoft.com/office/drawing/2014/main" id="{5636E9A4-758F-C296-8715-0F17BEFA49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2089" y="4665535"/>
            <a:ext cx="1641730" cy="1641730"/>
          </a:xfrm>
          <a:prstGeom prst="rect">
            <a:avLst/>
          </a:prstGeom>
        </p:spPr>
      </p:pic>
      <p:sp>
        <p:nvSpPr>
          <p:cNvPr id="9" name="Text Placeholder 7">
            <a:extLst>
              <a:ext uri="{FF2B5EF4-FFF2-40B4-BE49-F238E27FC236}">
                <a16:creationId xmlns:a16="http://schemas.microsoft.com/office/drawing/2014/main" id="{5C9EFA1C-B875-1988-DDC0-1A1D83D495EC}"/>
              </a:ext>
            </a:extLst>
          </p:cNvPr>
          <p:cNvSpPr>
            <a:spLocks noGrp="1"/>
          </p:cNvSpPr>
          <p:nvPr>
            <p:ph type="body" sz="quarter" idx="12" hasCustomPrompt="1"/>
          </p:nvPr>
        </p:nvSpPr>
        <p:spPr>
          <a:xfrm>
            <a:off x="3156322" y="4065988"/>
            <a:ext cx="5057803" cy="1420412"/>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17" name="Title Placeholder 8">
            <a:extLst>
              <a:ext uri="{FF2B5EF4-FFF2-40B4-BE49-F238E27FC236}">
                <a16:creationId xmlns:a16="http://schemas.microsoft.com/office/drawing/2014/main" id="{BF26E29D-EE46-D10C-2801-E3E813DF2B54}"/>
              </a:ext>
            </a:extLst>
          </p:cNvPr>
          <p:cNvSpPr>
            <a:spLocks noGrp="1"/>
          </p:cNvSpPr>
          <p:nvPr>
            <p:ph type="title" hasCustomPrompt="1"/>
          </p:nvPr>
        </p:nvSpPr>
        <p:spPr>
          <a:xfrm>
            <a:off x="1012406" y="1519740"/>
            <a:ext cx="7696586" cy="597449"/>
          </a:xfrm>
          <a:prstGeom prst="rect">
            <a:avLst/>
          </a:prstGeom>
        </p:spPr>
        <p:txBody>
          <a:bodyPr vert="horz" lIns="91440" tIns="45720" rIns="91440" bIns="45720" rtlCol="0" anchor="ctr">
            <a:noAutofit/>
          </a:bodyPr>
          <a:lstStyle>
            <a:lvl1pPr>
              <a:defRPr sz="5200" b="1" i="1">
                <a:latin typeface="Metropolis Black" pitchFamily="2" charset="77"/>
              </a:defRPr>
            </a:lvl1pPr>
          </a:lstStyle>
          <a:p>
            <a:r>
              <a:rPr lang="en-US" dirty="0"/>
              <a:t>KIRJOITA OTSIKKO</a:t>
            </a:r>
            <a:endParaRPr lang="en-GB" dirty="0"/>
          </a:p>
        </p:txBody>
      </p:sp>
      <p:sp>
        <p:nvSpPr>
          <p:cNvPr id="8" name="Text Placeholder 7">
            <a:extLst>
              <a:ext uri="{FF2B5EF4-FFF2-40B4-BE49-F238E27FC236}">
                <a16:creationId xmlns:a16="http://schemas.microsoft.com/office/drawing/2014/main" id="{87C8CFE5-98C3-39BB-9F16-30DB68C84F32}"/>
              </a:ext>
            </a:extLst>
          </p:cNvPr>
          <p:cNvSpPr>
            <a:spLocks noGrp="1"/>
          </p:cNvSpPr>
          <p:nvPr>
            <p:ph type="body" sz="quarter" idx="13" hasCustomPrompt="1"/>
          </p:nvPr>
        </p:nvSpPr>
        <p:spPr>
          <a:xfrm>
            <a:off x="1828800" y="2116056"/>
            <a:ext cx="7090117" cy="620713"/>
          </a:xfrm>
        </p:spPr>
        <p:txBody>
          <a:bodyPr/>
          <a:lstStyle>
            <a:lvl1pPr>
              <a:defRPr sz="5200" b="1" i="1">
                <a:ln w="19050">
                  <a:solidFill>
                    <a:schemeClr val="tx2"/>
                  </a:solidFill>
                </a:ln>
                <a:noFill/>
                <a:latin typeface="Metropolis Black" pitchFamily="2" charset="77"/>
              </a:defRPr>
            </a:lvl1pPr>
          </a:lstStyle>
          <a:p>
            <a:pPr lvl="0"/>
            <a:r>
              <a:rPr lang="en-US" dirty="0"/>
              <a:t>KI</a:t>
            </a:r>
            <a:r>
              <a:rPr lang="en-GB" dirty="0"/>
              <a:t>RJOITA OTSIKKO</a:t>
            </a:r>
            <a:endParaRPr lang="en-US" dirty="0"/>
          </a:p>
        </p:txBody>
      </p:sp>
      <p:sp>
        <p:nvSpPr>
          <p:cNvPr id="12" name="Text Placeholder 11">
            <a:extLst>
              <a:ext uri="{FF2B5EF4-FFF2-40B4-BE49-F238E27FC236}">
                <a16:creationId xmlns:a16="http://schemas.microsoft.com/office/drawing/2014/main" id="{CFE922A1-E3B1-A1B5-55F2-4AA10BFBA9FD}"/>
              </a:ext>
            </a:extLst>
          </p:cNvPr>
          <p:cNvSpPr>
            <a:spLocks noGrp="1"/>
          </p:cNvSpPr>
          <p:nvPr>
            <p:ph type="body" sz="quarter" idx="14" hasCustomPrompt="1"/>
          </p:nvPr>
        </p:nvSpPr>
        <p:spPr>
          <a:xfrm>
            <a:off x="1019859" y="2835326"/>
            <a:ext cx="7758113" cy="692150"/>
          </a:xfrm>
          <a:ln>
            <a:noFill/>
          </a:ln>
        </p:spPr>
        <p:txBody>
          <a:bodyPr/>
          <a:lstStyle>
            <a:lvl1pPr>
              <a:defRPr sz="5200" b="1" i="1">
                <a:solidFill>
                  <a:schemeClr val="tx2"/>
                </a:solidFill>
                <a:latin typeface="Metropolis Black" pitchFamily="2" charset="77"/>
              </a:defRPr>
            </a:lvl1pPr>
          </a:lstStyle>
          <a:p>
            <a:pPr lvl="0"/>
            <a:r>
              <a:rPr lang="en-US" dirty="0"/>
              <a:t>KIRJOITA OTSIKKO</a:t>
            </a:r>
            <a:endParaRPr lang="en-GB" dirty="0"/>
          </a:p>
        </p:txBody>
      </p:sp>
    </p:spTree>
    <p:extLst>
      <p:ext uri="{BB962C8B-B14F-4D97-AF65-F5344CB8AC3E}">
        <p14:creationId xmlns:p14="http://schemas.microsoft.com/office/powerpoint/2010/main" val="1202847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0577F-5D82-9845-0B60-D5DE6BEFE962}"/>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yellow and green lines on a black background&#10;&#10;Description automatically generated">
            <a:extLst>
              <a:ext uri="{FF2B5EF4-FFF2-40B4-BE49-F238E27FC236}">
                <a16:creationId xmlns:a16="http://schemas.microsoft.com/office/drawing/2014/main" id="{D30C19A0-736E-83D6-EBDB-1DD2131ABD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2876" y="4954"/>
            <a:ext cx="11289124" cy="6858000"/>
          </a:xfrm>
          <a:prstGeom prst="rect">
            <a:avLst/>
          </a:prstGeom>
        </p:spPr>
      </p:pic>
      <p:sp>
        <p:nvSpPr>
          <p:cNvPr id="9" name="Text Placeholder 7">
            <a:extLst>
              <a:ext uri="{FF2B5EF4-FFF2-40B4-BE49-F238E27FC236}">
                <a16:creationId xmlns:a16="http://schemas.microsoft.com/office/drawing/2014/main" id="{5C9EFA1C-B875-1988-DDC0-1A1D83D495EC}"/>
              </a:ext>
            </a:extLst>
          </p:cNvPr>
          <p:cNvSpPr>
            <a:spLocks noGrp="1"/>
          </p:cNvSpPr>
          <p:nvPr>
            <p:ph type="body" sz="quarter" idx="12" hasCustomPrompt="1"/>
          </p:nvPr>
        </p:nvSpPr>
        <p:spPr>
          <a:xfrm>
            <a:off x="3163637" y="4065988"/>
            <a:ext cx="5057803" cy="1420412"/>
          </a:xfrm>
          <a:prstGeom prst="rect">
            <a:avLst/>
          </a:prstGeom>
        </p:spPr>
        <p:txBody>
          <a:bodyPr/>
          <a:lstStyle>
            <a:lvl1pPr>
              <a:defRPr sz="1800" b="0" i="0">
                <a:solidFill>
                  <a:schemeClr val="bg1"/>
                </a:solidFill>
                <a:latin typeface="Metropolis" pitchFamily="2" charset="77"/>
              </a:defRPr>
            </a:lvl1pPr>
          </a:lstStyle>
          <a:p>
            <a:pPr lvl="0"/>
            <a:r>
              <a:rPr lang="en-US" dirty="0" err="1"/>
              <a:t>Leipäteksti</a:t>
            </a:r>
            <a:r>
              <a:rPr lang="en-US" dirty="0"/>
              <a:t> lorem ipsum</a:t>
            </a:r>
          </a:p>
        </p:txBody>
      </p:sp>
      <p:sp>
        <p:nvSpPr>
          <p:cNvPr id="11" name="Date Placeholder 3">
            <a:extLst>
              <a:ext uri="{FF2B5EF4-FFF2-40B4-BE49-F238E27FC236}">
                <a16:creationId xmlns:a16="http://schemas.microsoft.com/office/drawing/2014/main" id="{C696D583-AF59-2672-850C-469518265253}"/>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pic>
        <p:nvPicPr>
          <p:cNvPr id="3" name="Picture 2" descr="A white logo with a triangle and a circle of leaves&#10;&#10;Description automatically generated">
            <a:extLst>
              <a:ext uri="{FF2B5EF4-FFF2-40B4-BE49-F238E27FC236}">
                <a16:creationId xmlns:a16="http://schemas.microsoft.com/office/drawing/2014/main" id="{40299C96-3F37-CAE5-A955-9E9FB6B9F1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2876" y="4665928"/>
            <a:ext cx="1640943" cy="1640943"/>
          </a:xfrm>
          <a:prstGeom prst="rect">
            <a:avLst/>
          </a:prstGeom>
        </p:spPr>
      </p:pic>
      <p:sp>
        <p:nvSpPr>
          <p:cNvPr id="5" name="Title Placeholder 8">
            <a:extLst>
              <a:ext uri="{FF2B5EF4-FFF2-40B4-BE49-F238E27FC236}">
                <a16:creationId xmlns:a16="http://schemas.microsoft.com/office/drawing/2014/main" id="{C19AB5B8-C459-BBE3-6C67-34CF18FC21E0}"/>
              </a:ext>
            </a:extLst>
          </p:cNvPr>
          <p:cNvSpPr>
            <a:spLocks noGrp="1"/>
          </p:cNvSpPr>
          <p:nvPr>
            <p:ph type="title" hasCustomPrompt="1"/>
          </p:nvPr>
        </p:nvSpPr>
        <p:spPr>
          <a:xfrm>
            <a:off x="1012406" y="1519740"/>
            <a:ext cx="7696586" cy="597449"/>
          </a:xfrm>
          <a:prstGeom prst="rect">
            <a:avLst/>
          </a:prstGeom>
        </p:spPr>
        <p:txBody>
          <a:bodyPr vert="horz" lIns="91440" tIns="45720" rIns="91440" bIns="45720" rtlCol="0" anchor="ctr">
            <a:noAutofit/>
          </a:bodyPr>
          <a:lstStyle>
            <a:lvl1pPr>
              <a:defRPr sz="5200" b="1" i="1">
                <a:solidFill>
                  <a:schemeClr val="bg1"/>
                </a:solidFill>
                <a:latin typeface="Metropolis Black" pitchFamily="2" charset="77"/>
              </a:defRPr>
            </a:lvl1pPr>
          </a:lstStyle>
          <a:p>
            <a:r>
              <a:rPr lang="en-US" dirty="0"/>
              <a:t>KIRJOITA OTSIKKO</a:t>
            </a:r>
            <a:endParaRPr lang="en-GB" dirty="0"/>
          </a:p>
        </p:txBody>
      </p:sp>
      <p:sp>
        <p:nvSpPr>
          <p:cNvPr id="6" name="Text Placeholder 7">
            <a:extLst>
              <a:ext uri="{FF2B5EF4-FFF2-40B4-BE49-F238E27FC236}">
                <a16:creationId xmlns:a16="http://schemas.microsoft.com/office/drawing/2014/main" id="{5F79D2C3-29E4-6740-0552-243C8BCCC8E6}"/>
              </a:ext>
            </a:extLst>
          </p:cNvPr>
          <p:cNvSpPr>
            <a:spLocks noGrp="1"/>
          </p:cNvSpPr>
          <p:nvPr>
            <p:ph type="body" sz="quarter" idx="13" hasCustomPrompt="1"/>
          </p:nvPr>
        </p:nvSpPr>
        <p:spPr>
          <a:xfrm>
            <a:off x="1828800" y="2116056"/>
            <a:ext cx="7090117" cy="620713"/>
          </a:xfrm>
        </p:spPr>
        <p:txBody>
          <a:bodyPr/>
          <a:lstStyle>
            <a:lvl1pPr>
              <a:defRPr sz="5200" b="1" i="1">
                <a:ln w="19050">
                  <a:noFill/>
                </a:ln>
                <a:solidFill>
                  <a:schemeClr val="accent2"/>
                </a:solidFill>
                <a:latin typeface="Metropolis Black" pitchFamily="2" charset="77"/>
              </a:defRPr>
            </a:lvl1pPr>
          </a:lstStyle>
          <a:p>
            <a:pPr lvl="0"/>
            <a:r>
              <a:rPr lang="en-US" dirty="0"/>
              <a:t>KI</a:t>
            </a:r>
            <a:r>
              <a:rPr lang="en-GB" dirty="0"/>
              <a:t>RJOITA OTSIKKO</a:t>
            </a:r>
            <a:endParaRPr lang="en-US" dirty="0"/>
          </a:p>
        </p:txBody>
      </p:sp>
      <p:sp>
        <p:nvSpPr>
          <p:cNvPr id="10" name="Text Placeholder 11">
            <a:extLst>
              <a:ext uri="{FF2B5EF4-FFF2-40B4-BE49-F238E27FC236}">
                <a16:creationId xmlns:a16="http://schemas.microsoft.com/office/drawing/2014/main" id="{FA9A93F9-D761-03D9-B5CC-1B98DF26552E}"/>
              </a:ext>
            </a:extLst>
          </p:cNvPr>
          <p:cNvSpPr>
            <a:spLocks noGrp="1"/>
          </p:cNvSpPr>
          <p:nvPr>
            <p:ph type="body" sz="quarter" idx="14" hasCustomPrompt="1"/>
          </p:nvPr>
        </p:nvSpPr>
        <p:spPr>
          <a:xfrm>
            <a:off x="1019859" y="2835326"/>
            <a:ext cx="7758113" cy="692150"/>
          </a:xfrm>
          <a:ln>
            <a:noFill/>
          </a:ln>
        </p:spPr>
        <p:txBody>
          <a:bodyPr/>
          <a:lstStyle>
            <a:lvl1pPr>
              <a:defRPr sz="5200" b="1" i="1">
                <a:solidFill>
                  <a:schemeClr val="bg1"/>
                </a:solidFill>
                <a:latin typeface="Metropolis Black" pitchFamily="2" charset="77"/>
              </a:defRPr>
            </a:lvl1pPr>
          </a:lstStyle>
          <a:p>
            <a:pPr lvl="0"/>
            <a:r>
              <a:rPr lang="en-US" dirty="0"/>
              <a:t>KIRJOITA OTSIKKO</a:t>
            </a:r>
            <a:endParaRPr lang="en-GB" dirty="0"/>
          </a:p>
        </p:txBody>
      </p:sp>
    </p:spTree>
    <p:extLst>
      <p:ext uri="{BB962C8B-B14F-4D97-AF65-F5344CB8AC3E}">
        <p14:creationId xmlns:p14="http://schemas.microsoft.com/office/powerpoint/2010/main" val="3598034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black background with white lines&#10;&#10;Description automatically generated">
            <a:extLst>
              <a:ext uri="{FF2B5EF4-FFF2-40B4-BE49-F238E27FC236}">
                <a16:creationId xmlns:a16="http://schemas.microsoft.com/office/drawing/2014/main" id="{5A0FF350-9EF0-EBAD-7F2B-1F5C78C65F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72"/>
          <a:stretch/>
        </p:blipFill>
        <p:spPr>
          <a:xfrm flipV="1">
            <a:off x="1140987" y="309489"/>
            <a:ext cx="10655598" cy="6239022"/>
          </a:xfrm>
          <a:prstGeom prst="rect">
            <a:avLst/>
          </a:prstGeom>
        </p:spPr>
      </p:pic>
      <p:sp>
        <p:nvSpPr>
          <p:cNvPr id="2" name="Slide Number Placeholder 5">
            <a:extLst>
              <a:ext uri="{FF2B5EF4-FFF2-40B4-BE49-F238E27FC236}">
                <a16:creationId xmlns:a16="http://schemas.microsoft.com/office/drawing/2014/main" id="{79A65B6E-29E7-431A-A985-F47A2DD79858}"/>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4" name="Title Placeholder 8">
            <a:extLst>
              <a:ext uri="{FF2B5EF4-FFF2-40B4-BE49-F238E27FC236}">
                <a16:creationId xmlns:a16="http://schemas.microsoft.com/office/drawing/2014/main" id="{E411AB98-82ED-4D5E-16A0-F7579AB72F5D}"/>
              </a:ext>
            </a:extLst>
          </p:cNvPr>
          <p:cNvSpPr>
            <a:spLocks noGrp="1"/>
          </p:cNvSpPr>
          <p:nvPr>
            <p:ph type="title"/>
          </p:nvPr>
        </p:nvSpPr>
        <p:spPr>
          <a:xfrm>
            <a:off x="672571" y="447566"/>
            <a:ext cx="7564063"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5" name="Text Placeholder 7">
            <a:extLst>
              <a:ext uri="{FF2B5EF4-FFF2-40B4-BE49-F238E27FC236}">
                <a16:creationId xmlns:a16="http://schemas.microsoft.com/office/drawing/2014/main" id="{D60878B2-14AE-8B6C-4F5B-402BC7BD566C}"/>
              </a:ext>
            </a:extLst>
          </p:cNvPr>
          <p:cNvSpPr>
            <a:spLocks noGrp="1"/>
          </p:cNvSpPr>
          <p:nvPr>
            <p:ph type="body" sz="quarter" idx="12" hasCustomPrompt="1"/>
          </p:nvPr>
        </p:nvSpPr>
        <p:spPr>
          <a:xfrm>
            <a:off x="672573" y="1774897"/>
            <a:ext cx="7564061"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6" name="Text Placeholder 7">
            <a:extLst>
              <a:ext uri="{FF2B5EF4-FFF2-40B4-BE49-F238E27FC236}">
                <a16:creationId xmlns:a16="http://schemas.microsoft.com/office/drawing/2014/main" id="{39D1ED90-5551-4B6C-80C0-9014B287B5D9}"/>
              </a:ext>
            </a:extLst>
          </p:cNvPr>
          <p:cNvSpPr>
            <a:spLocks noGrp="1"/>
          </p:cNvSpPr>
          <p:nvPr>
            <p:ph type="body" sz="quarter" idx="14" hasCustomPrompt="1"/>
          </p:nvPr>
        </p:nvSpPr>
        <p:spPr>
          <a:xfrm>
            <a:off x="1112851" y="3198080"/>
            <a:ext cx="7564061" cy="2361904"/>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
        <p:nvSpPr>
          <p:cNvPr id="7" name="Date Placeholder 3">
            <a:extLst>
              <a:ext uri="{FF2B5EF4-FFF2-40B4-BE49-F238E27FC236}">
                <a16:creationId xmlns:a16="http://schemas.microsoft.com/office/drawing/2014/main" id="{5DB45296-BD4E-7504-38FB-DE6E5D755DAD}"/>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Tree>
    <p:extLst>
      <p:ext uri="{BB962C8B-B14F-4D97-AF65-F5344CB8AC3E}">
        <p14:creationId xmlns:p14="http://schemas.microsoft.com/office/powerpoint/2010/main" val="1091296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black background with white lines&#10;&#10;Description automatically generated">
            <a:extLst>
              <a:ext uri="{FF2B5EF4-FFF2-40B4-BE49-F238E27FC236}">
                <a16:creationId xmlns:a16="http://schemas.microsoft.com/office/drawing/2014/main" id="{68D9148D-A463-1276-7986-C0E6493A25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4017973" y="859154"/>
            <a:ext cx="7778612" cy="5684573"/>
          </a:xfrm>
          <a:prstGeom prst="rect">
            <a:avLst/>
          </a:prstGeom>
        </p:spPr>
      </p:pic>
      <p:sp>
        <p:nvSpPr>
          <p:cNvPr id="3" name="Title Placeholder 8">
            <a:extLst>
              <a:ext uri="{FF2B5EF4-FFF2-40B4-BE49-F238E27FC236}">
                <a16:creationId xmlns:a16="http://schemas.microsoft.com/office/drawing/2014/main" id="{BF5C9A8E-51E7-EA09-3E3C-ED2BB3FA4B1E}"/>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5" name="Text Placeholder 7">
            <a:extLst>
              <a:ext uri="{FF2B5EF4-FFF2-40B4-BE49-F238E27FC236}">
                <a16:creationId xmlns:a16="http://schemas.microsoft.com/office/drawing/2014/main" id="{02235AEC-13AB-44DD-EA2E-FD9763AF68C6}"/>
              </a:ext>
            </a:extLst>
          </p:cNvPr>
          <p:cNvSpPr>
            <a:spLocks noGrp="1"/>
          </p:cNvSpPr>
          <p:nvPr>
            <p:ph type="body" sz="quarter" idx="11" hasCustomPrompt="1"/>
          </p:nvPr>
        </p:nvSpPr>
        <p:spPr>
          <a:xfrm>
            <a:off x="672573" y="1947753"/>
            <a:ext cx="2854084"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9" name="Text Placeholder 7">
            <a:extLst>
              <a:ext uri="{FF2B5EF4-FFF2-40B4-BE49-F238E27FC236}">
                <a16:creationId xmlns:a16="http://schemas.microsoft.com/office/drawing/2014/main" id="{527BD38D-CCBF-0352-E512-EA8C1246870C}"/>
              </a:ext>
            </a:extLst>
          </p:cNvPr>
          <p:cNvSpPr>
            <a:spLocks noGrp="1"/>
          </p:cNvSpPr>
          <p:nvPr>
            <p:ph type="body" sz="quarter" idx="12" hasCustomPrompt="1"/>
          </p:nvPr>
        </p:nvSpPr>
        <p:spPr>
          <a:xfrm>
            <a:off x="672575" y="2558804"/>
            <a:ext cx="2854084" cy="1623336"/>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11" name="Text Placeholder 7">
            <a:extLst>
              <a:ext uri="{FF2B5EF4-FFF2-40B4-BE49-F238E27FC236}">
                <a16:creationId xmlns:a16="http://schemas.microsoft.com/office/drawing/2014/main" id="{353FDC33-14E0-0AFA-038A-F6FB245C4870}"/>
              </a:ext>
            </a:extLst>
          </p:cNvPr>
          <p:cNvSpPr>
            <a:spLocks noGrp="1"/>
          </p:cNvSpPr>
          <p:nvPr>
            <p:ph type="body" sz="quarter" idx="13" hasCustomPrompt="1"/>
          </p:nvPr>
        </p:nvSpPr>
        <p:spPr>
          <a:xfrm>
            <a:off x="672575" y="4245836"/>
            <a:ext cx="2854084"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a:defRPr sz="1600"/>
            </a:lvl4pPr>
          </a:lstStyle>
          <a:p>
            <a:pPr lvl="3"/>
            <a:r>
              <a:rPr lang="en-US" dirty="0" err="1"/>
              <a:t>Listaus</a:t>
            </a:r>
            <a:r>
              <a:rPr lang="en-US" dirty="0"/>
              <a:t> 2</a:t>
            </a:r>
          </a:p>
        </p:txBody>
      </p:sp>
      <p:sp>
        <p:nvSpPr>
          <p:cNvPr id="29" name="Text Placeholder 7">
            <a:extLst>
              <a:ext uri="{FF2B5EF4-FFF2-40B4-BE49-F238E27FC236}">
                <a16:creationId xmlns:a16="http://schemas.microsoft.com/office/drawing/2014/main" id="{E1946E02-D9FD-1484-AC97-65D86007BCE8}"/>
              </a:ext>
            </a:extLst>
          </p:cNvPr>
          <p:cNvSpPr>
            <a:spLocks noGrp="1"/>
          </p:cNvSpPr>
          <p:nvPr>
            <p:ph type="body" sz="quarter" idx="15" hasCustomPrompt="1"/>
          </p:nvPr>
        </p:nvSpPr>
        <p:spPr>
          <a:xfrm>
            <a:off x="3963987" y="1947753"/>
            <a:ext cx="3076360"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30" name="Text Placeholder 7">
            <a:extLst>
              <a:ext uri="{FF2B5EF4-FFF2-40B4-BE49-F238E27FC236}">
                <a16:creationId xmlns:a16="http://schemas.microsoft.com/office/drawing/2014/main" id="{0DEB7BC6-1255-2D57-5DC0-7093FB6E327A}"/>
              </a:ext>
            </a:extLst>
          </p:cNvPr>
          <p:cNvSpPr>
            <a:spLocks noGrp="1"/>
          </p:cNvSpPr>
          <p:nvPr>
            <p:ph type="body" sz="quarter" idx="16" hasCustomPrompt="1"/>
          </p:nvPr>
        </p:nvSpPr>
        <p:spPr>
          <a:xfrm>
            <a:off x="3963989" y="2558804"/>
            <a:ext cx="3076360" cy="1623336"/>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31" name="Text Placeholder 7">
            <a:extLst>
              <a:ext uri="{FF2B5EF4-FFF2-40B4-BE49-F238E27FC236}">
                <a16:creationId xmlns:a16="http://schemas.microsoft.com/office/drawing/2014/main" id="{874F0064-9285-6BF9-B109-25A983D3988C}"/>
              </a:ext>
            </a:extLst>
          </p:cNvPr>
          <p:cNvSpPr>
            <a:spLocks noGrp="1"/>
          </p:cNvSpPr>
          <p:nvPr>
            <p:ph type="body" sz="quarter" idx="17" hasCustomPrompt="1"/>
          </p:nvPr>
        </p:nvSpPr>
        <p:spPr>
          <a:xfrm>
            <a:off x="3963989" y="4245836"/>
            <a:ext cx="3076360"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a:defRPr sz="1600"/>
            </a:lvl4pPr>
          </a:lstStyle>
          <a:p>
            <a:pPr lvl="3"/>
            <a:r>
              <a:rPr lang="en-US" dirty="0" err="1"/>
              <a:t>Listaus</a:t>
            </a:r>
            <a:r>
              <a:rPr lang="en-US" dirty="0"/>
              <a:t> 2</a:t>
            </a:r>
          </a:p>
        </p:txBody>
      </p:sp>
      <p:sp>
        <p:nvSpPr>
          <p:cNvPr id="33" name="Text Placeholder 7">
            <a:extLst>
              <a:ext uri="{FF2B5EF4-FFF2-40B4-BE49-F238E27FC236}">
                <a16:creationId xmlns:a16="http://schemas.microsoft.com/office/drawing/2014/main" id="{04B8856D-9852-F8FB-65F6-3A8BF25CE4DB}"/>
              </a:ext>
            </a:extLst>
          </p:cNvPr>
          <p:cNvSpPr>
            <a:spLocks noGrp="1"/>
          </p:cNvSpPr>
          <p:nvPr>
            <p:ph type="body" sz="quarter" idx="19" hasCustomPrompt="1"/>
          </p:nvPr>
        </p:nvSpPr>
        <p:spPr>
          <a:xfrm>
            <a:off x="7531661" y="1947753"/>
            <a:ext cx="3076360"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34" name="Text Placeholder 7">
            <a:extLst>
              <a:ext uri="{FF2B5EF4-FFF2-40B4-BE49-F238E27FC236}">
                <a16:creationId xmlns:a16="http://schemas.microsoft.com/office/drawing/2014/main" id="{46F07EB5-4CF7-F70A-D573-25F226E07C2F}"/>
              </a:ext>
            </a:extLst>
          </p:cNvPr>
          <p:cNvSpPr>
            <a:spLocks noGrp="1"/>
          </p:cNvSpPr>
          <p:nvPr>
            <p:ph type="body" sz="quarter" idx="20" hasCustomPrompt="1"/>
          </p:nvPr>
        </p:nvSpPr>
        <p:spPr>
          <a:xfrm>
            <a:off x="7531663" y="2558804"/>
            <a:ext cx="3076360" cy="1623336"/>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35" name="Text Placeholder 7">
            <a:extLst>
              <a:ext uri="{FF2B5EF4-FFF2-40B4-BE49-F238E27FC236}">
                <a16:creationId xmlns:a16="http://schemas.microsoft.com/office/drawing/2014/main" id="{FF0ADF41-3B39-673E-2B00-578BC293EF6F}"/>
              </a:ext>
            </a:extLst>
          </p:cNvPr>
          <p:cNvSpPr>
            <a:spLocks noGrp="1"/>
          </p:cNvSpPr>
          <p:nvPr>
            <p:ph type="body" sz="quarter" idx="21" hasCustomPrompt="1"/>
          </p:nvPr>
        </p:nvSpPr>
        <p:spPr>
          <a:xfrm>
            <a:off x="7531663" y="4245836"/>
            <a:ext cx="3076360"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a:defRPr sz="1600"/>
            </a:lvl4pPr>
          </a:lstStyle>
          <a:p>
            <a:pPr lvl="3"/>
            <a:r>
              <a:rPr lang="en-US" dirty="0" err="1"/>
              <a:t>Listaus</a:t>
            </a:r>
            <a:r>
              <a:rPr lang="en-US" dirty="0"/>
              <a:t> 2</a:t>
            </a:r>
          </a:p>
        </p:txBody>
      </p:sp>
      <p:sp>
        <p:nvSpPr>
          <p:cNvPr id="2" name="Date Placeholder 3">
            <a:extLst>
              <a:ext uri="{FF2B5EF4-FFF2-40B4-BE49-F238E27FC236}">
                <a16:creationId xmlns:a16="http://schemas.microsoft.com/office/drawing/2014/main" id="{8C9D2D05-1E4D-01E1-02FA-B3C0FF9D8054}"/>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6" name="Slide Number Placeholder 5">
            <a:extLst>
              <a:ext uri="{FF2B5EF4-FFF2-40B4-BE49-F238E27FC236}">
                <a16:creationId xmlns:a16="http://schemas.microsoft.com/office/drawing/2014/main" id="{E232855C-4F25-C8BB-4273-D93D18491D08}"/>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3098871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descr="A black background with a black and white line&#10;&#10;Description automatically generated with medium confidence">
            <a:extLst>
              <a:ext uri="{FF2B5EF4-FFF2-40B4-BE49-F238E27FC236}">
                <a16:creationId xmlns:a16="http://schemas.microsoft.com/office/drawing/2014/main" id="{A0961E0F-4290-9E0E-38B0-A06A972C76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38037" y="321644"/>
            <a:ext cx="6057723" cy="6241974"/>
          </a:xfrm>
          <a:prstGeom prst="rect">
            <a:avLst/>
          </a:prstGeom>
        </p:spPr>
      </p:pic>
      <p:sp>
        <p:nvSpPr>
          <p:cNvPr id="2" name="Date Placeholder 3">
            <a:extLst>
              <a:ext uri="{FF2B5EF4-FFF2-40B4-BE49-F238E27FC236}">
                <a16:creationId xmlns:a16="http://schemas.microsoft.com/office/drawing/2014/main" id="{38017867-5D1C-4CC8-2D3B-24F80FBE5005}"/>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4" name="Slide Number Placeholder 5">
            <a:extLst>
              <a:ext uri="{FF2B5EF4-FFF2-40B4-BE49-F238E27FC236}">
                <a16:creationId xmlns:a16="http://schemas.microsoft.com/office/drawing/2014/main" id="{991A1993-C680-6423-2AFF-62C845A5DAB4}"/>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9" name="Title Placeholder 8">
            <a:extLst>
              <a:ext uri="{FF2B5EF4-FFF2-40B4-BE49-F238E27FC236}">
                <a16:creationId xmlns:a16="http://schemas.microsoft.com/office/drawing/2014/main" id="{A026E6C6-6044-3544-02EB-3A4449E049EC}"/>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3" name="Text Placeholder 7">
            <a:extLst>
              <a:ext uri="{FF2B5EF4-FFF2-40B4-BE49-F238E27FC236}">
                <a16:creationId xmlns:a16="http://schemas.microsoft.com/office/drawing/2014/main" id="{2A288295-6DDA-6DC5-F548-8671B4B1E279}"/>
              </a:ext>
            </a:extLst>
          </p:cNvPr>
          <p:cNvSpPr>
            <a:spLocks noGrp="1"/>
          </p:cNvSpPr>
          <p:nvPr>
            <p:ph type="body" sz="quarter" idx="11" hasCustomPrompt="1"/>
          </p:nvPr>
        </p:nvSpPr>
        <p:spPr>
          <a:xfrm>
            <a:off x="672573" y="1947753"/>
            <a:ext cx="2854084"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5" name="Text Placeholder 7">
            <a:extLst>
              <a:ext uri="{FF2B5EF4-FFF2-40B4-BE49-F238E27FC236}">
                <a16:creationId xmlns:a16="http://schemas.microsoft.com/office/drawing/2014/main" id="{6F8634C1-D132-E466-0131-48B1BCE1AA6B}"/>
              </a:ext>
            </a:extLst>
          </p:cNvPr>
          <p:cNvSpPr>
            <a:spLocks noGrp="1"/>
          </p:cNvSpPr>
          <p:nvPr>
            <p:ph type="body" sz="quarter" idx="12" hasCustomPrompt="1"/>
          </p:nvPr>
        </p:nvSpPr>
        <p:spPr>
          <a:xfrm>
            <a:off x="672575" y="2445317"/>
            <a:ext cx="2854084" cy="1120843"/>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6" name="Text Placeholder 7">
            <a:extLst>
              <a:ext uri="{FF2B5EF4-FFF2-40B4-BE49-F238E27FC236}">
                <a16:creationId xmlns:a16="http://schemas.microsoft.com/office/drawing/2014/main" id="{A639D5ED-75D8-B8ED-58D7-7A26ED1BB09F}"/>
              </a:ext>
            </a:extLst>
          </p:cNvPr>
          <p:cNvSpPr>
            <a:spLocks noGrp="1"/>
          </p:cNvSpPr>
          <p:nvPr>
            <p:ph type="body" sz="quarter" idx="15" hasCustomPrompt="1"/>
          </p:nvPr>
        </p:nvSpPr>
        <p:spPr>
          <a:xfrm>
            <a:off x="3963987" y="1947753"/>
            <a:ext cx="3076360"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7" name="Text Placeholder 7">
            <a:extLst>
              <a:ext uri="{FF2B5EF4-FFF2-40B4-BE49-F238E27FC236}">
                <a16:creationId xmlns:a16="http://schemas.microsoft.com/office/drawing/2014/main" id="{CF55ED67-D8CC-70C1-1DF6-EF39C609D5FF}"/>
              </a:ext>
            </a:extLst>
          </p:cNvPr>
          <p:cNvSpPr>
            <a:spLocks noGrp="1"/>
          </p:cNvSpPr>
          <p:nvPr>
            <p:ph type="body" sz="quarter" idx="16" hasCustomPrompt="1"/>
          </p:nvPr>
        </p:nvSpPr>
        <p:spPr>
          <a:xfrm>
            <a:off x="3963989" y="2445317"/>
            <a:ext cx="3076360" cy="1120843"/>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8" name="Text Placeholder 7">
            <a:extLst>
              <a:ext uri="{FF2B5EF4-FFF2-40B4-BE49-F238E27FC236}">
                <a16:creationId xmlns:a16="http://schemas.microsoft.com/office/drawing/2014/main" id="{F4AD2F46-B7E0-2BF1-D3F6-E5BC1735273F}"/>
              </a:ext>
            </a:extLst>
          </p:cNvPr>
          <p:cNvSpPr>
            <a:spLocks noGrp="1"/>
          </p:cNvSpPr>
          <p:nvPr>
            <p:ph type="body" sz="quarter" idx="17" hasCustomPrompt="1"/>
          </p:nvPr>
        </p:nvSpPr>
        <p:spPr>
          <a:xfrm>
            <a:off x="672573" y="3804367"/>
            <a:ext cx="2854084"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10" name="Text Placeholder 7">
            <a:extLst>
              <a:ext uri="{FF2B5EF4-FFF2-40B4-BE49-F238E27FC236}">
                <a16:creationId xmlns:a16="http://schemas.microsoft.com/office/drawing/2014/main" id="{A3F20341-41A6-04D9-B135-8D3C4F558EF5}"/>
              </a:ext>
            </a:extLst>
          </p:cNvPr>
          <p:cNvSpPr>
            <a:spLocks noGrp="1"/>
          </p:cNvSpPr>
          <p:nvPr>
            <p:ph type="body" sz="quarter" idx="18" hasCustomPrompt="1"/>
          </p:nvPr>
        </p:nvSpPr>
        <p:spPr>
          <a:xfrm>
            <a:off x="672575" y="4312907"/>
            <a:ext cx="2854084" cy="1260574"/>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
        <p:nvSpPr>
          <p:cNvPr id="11" name="Text Placeholder 7">
            <a:extLst>
              <a:ext uri="{FF2B5EF4-FFF2-40B4-BE49-F238E27FC236}">
                <a16:creationId xmlns:a16="http://schemas.microsoft.com/office/drawing/2014/main" id="{CEE9741D-8BC6-43E6-6806-F663A75DF51E}"/>
              </a:ext>
            </a:extLst>
          </p:cNvPr>
          <p:cNvSpPr>
            <a:spLocks noGrp="1"/>
          </p:cNvSpPr>
          <p:nvPr>
            <p:ph type="body" sz="quarter" idx="19" hasCustomPrompt="1"/>
          </p:nvPr>
        </p:nvSpPr>
        <p:spPr>
          <a:xfrm>
            <a:off x="3963987" y="3804367"/>
            <a:ext cx="3076360" cy="351073"/>
          </a:xfrm>
          <a:prstGeom prst="rect">
            <a:avLst/>
          </a:prstGeom>
        </p:spPr>
        <p:txBody>
          <a:bodyPr/>
          <a:lstStyle>
            <a:lvl1pPr>
              <a:defRPr sz="1800" b="1" i="0">
                <a:solidFill>
                  <a:schemeClr val="tx1"/>
                </a:solidFill>
                <a:latin typeface="Metropolis" pitchFamily="2" charset="77"/>
              </a:defRPr>
            </a:lvl1pPr>
          </a:lstStyle>
          <a:p>
            <a:pPr lvl="0"/>
            <a:r>
              <a:rPr lang="en-US" dirty="0" err="1"/>
              <a:t>Otsikko</a:t>
            </a:r>
            <a:endParaRPr lang="en-US" dirty="0"/>
          </a:p>
        </p:txBody>
      </p:sp>
      <p:sp>
        <p:nvSpPr>
          <p:cNvPr id="13" name="Text Placeholder 7">
            <a:extLst>
              <a:ext uri="{FF2B5EF4-FFF2-40B4-BE49-F238E27FC236}">
                <a16:creationId xmlns:a16="http://schemas.microsoft.com/office/drawing/2014/main" id="{AF4CAF96-9D45-576E-B3C4-F6A04E288987}"/>
              </a:ext>
            </a:extLst>
          </p:cNvPr>
          <p:cNvSpPr>
            <a:spLocks noGrp="1"/>
          </p:cNvSpPr>
          <p:nvPr>
            <p:ph type="body" sz="quarter" idx="20" hasCustomPrompt="1"/>
          </p:nvPr>
        </p:nvSpPr>
        <p:spPr>
          <a:xfrm>
            <a:off x="3963989" y="4312907"/>
            <a:ext cx="3076360" cy="1260574"/>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endParaRPr lang="en-US" dirty="0"/>
          </a:p>
        </p:txBody>
      </p:sp>
    </p:spTree>
    <p:extLst>
      <p:ext uri="{BB962C8B-B14F-4D97-AF65-F5344CB8AC3E}">
        <p14:creationId xmlns:p14="http://schemas.microsoft.com/office/powerpoint/2010/main" val="207322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ack background with white lines&#10;&#10;Description automatically generated">
            <a:extLst>
              <a:ext uri="{FF2B5EF4-FFF2-40B4-BE49-F238E27FC236}">
                <a16:creationId xmlns:a16="http://schemas.microsoft.com/office/drawing/2014/main" id="{4C3C1EF9-E376-CB31-3BFA-52D523C2240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17973" y="315457"/>
            <a:ext cx="7778612" cy="5684573"/>
          </a:xfrm>
          <a:prstGeom prst="rect">
            <a:avLst/>
          </a:prstGeom>
        </p:spPr>
      </p:pic>
      <p:sp>
        <p:nvSpPr>
          <p:cNvPr id="2" name="Date Placeholder 3">
            <a:extLst>
              <a:ext uri="{FF2B5EF4-FFF2-40B4-BE49-F238E27FC236}">
                <a16:creationId xmlns:a16="http://schemas.microsoft.com/office/drawing/2014/main" id="{6BCF2772-9A5C-CB2D-47C4-B8E831D8C030}"/>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8" name="Slide Number Placeholder 5">
            <a:extLst>
              <a:ext uri="{FF2B5EF4-FFF2-40B4-BE49-F238E27FC236}">
                <a16:creationId xmlns:a16="http://schemas.microsoft.com/office/drawing/2014/main" id="{86270E29-0CD6-5FCF-4DD2-2F4B88306E68}"/>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3" name="Title Placeholder 8">
            <a:extLst>
              <a:ext uri="{FF2B5EF4-FFF2-40B4-BE49-F238E27FC236}">
                <a16:creationId xmlns:a16="http://schemas.microsoft.com/office/drawing/2014/main" id="{E5F29808-E2A5-D292-7C54-E93213553FE4}"/>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4" name="Rectangle 3">
            <a:extLst>
              <a:ext uri="{FF2B5EF4-FFF2-40B4-BE49-F238E27FC236}">
                <a16:creationId xmlns:a16="http://schemas.microsoft.com/office/drawing/2014/main" id="{3506E0EB-1E0F-FFDD-F010-E72955A399B1}"/>
              </a:ext>
            </a:extLst>
          </p:cNvPr>
          <p:cNvSpPr/>
          <p:nvPr userDrawn="1"/>
        </p:nvSpPr>
        <p:spPr>
          <a:xfrm>
            <a:off x="717972" y="2377440"/>
            <a:ext cx="233826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7">
            <a:extLst>
              <a:ext uri="{FF2B5EF4-FFF2-40B4-BE49-F238E27FC236}">
                <a16:creationId xmlns:a16="http://schemas.microsoft.com/office/drawing/2014/main" id="{47F900A9-0145-81DB-6F5A-A3B344B9A297}"/>
              </a:ext>
            </a:extLst>
          </p:cNvPr>
          <p:cNvSpPr>
            <a:spLocks noGrp="1"/>
          </p:cNvSpPr>
          <p:nvPr>
            <p:ph type="pic" sz="quarter" idx="13" hasCustomPrompt="1"/>
          </p:nvPr>
        </p:nvSpPr>
        <p:spPr>
          <a:xfrm>
            <a:off x="873260" y="1653584"/>
            <a:ext cx="2892882" cy="2381121"/>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6" name="Rectangle 5">
            <a:extLst>
              <a:ext uri="{FF2B5EF4-FFF2-40B4-BE49-F238E27FC236}">
                <a16:creationId xmlns:a16="http://schemas.microsoft.com/office/drawing/2014/main" id="{E019ECAC-96CD-DF55-73BD-96B2CED5769F}"/>
              </a:ext>
            </a:extLst>
          </p:cNvPr>
          <p:cNvSpPr/>
          <p:nvPr userDrawn="1"/>
        </p:nvSpPr>
        <p:spPr>
          <a:xfrm>
            <a:off x="4637317" y="2377440"/>
            <a:ext cx="2338265"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icture Placeholder 7">
            <a:extLst>
              <a:ext uri="{FF2B5EF4-FFF2-40B4-BE49-F238E27FC236}">
                <a16:creationId xmlns:a16="http://schemas.microsoft.com/office/drawing/2014/main" id="{A4269C57-9EAD-C64A-86B5-150F37E80C6B}"/>
              </a:ext>
            </a:extLst>
          </p:cNvPr>
          <p:cNvSpPr>
            <a:spLocks noGrp="1"/>
          </p:cNvSpPr>
          <p:nvPr>
            <p:ph type="pic" sz="quarter" idx="14" hasCustomPrompt="1"/>
          </p:nvPr>
        </p:nvSpPr>
        <p:spPr>
          <a:xfrm>
            <a:off x="4792606" y="1653584"/>
            <a:ext cx="2892882" cy="2381121"/>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9" name="Rectangle 8">
            <a:extLst>
              <a:ext uri="{FF2B5EF4-FFF2-40B4-BE49-F238E27FC236}">
                <a16:creationId xmlns:a16="http://schemas.microsoft.com/office/drawing/2014/main" id="{6E1AB07A-F8D1-29A3-9CD9-0367D52DB909}"/>
              </a:ext>
            </a:extLst>
          </p:cNvPr>
          <p:cNvSpPr/>
          <p:nvPr userDrawn="1"/>
        </p:nvSpPr>
        <p:spPr>
          <a:xfrm>
            <a:off x="8455700" y="2377440"/>
            <a:ext cx="2338264"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7">
            <a:extLst>
              <a:ext uri="{FF2B5EF4-FFF2-40B4-BE49-F238E27FC236}">
                <a16:creationId xmlns:a16="http://schemas.microsoft.com/office/drawing/2014/main" id="{2C7ADC9C-EEE4-57F9-0235-F666A6670790}"/>
              </a:ext>
            </a:extLst>
          </p:cNvPr>
          <p:cNvSpPr>
            <a:spLocks noGrp="1"/>
          </p:cNvSpPr>
          <p:nvPr>
            <p:ph type="pic" sz="quarter" idx="15" hasCustomPrompt="1"/>
          </p:nvPr>
        </p:nvSpPr>
        <p:spPr>
          <a:xfrm>
            <a:off x="8610987" y="1653584"/>
            <a:ext cx="2892881" cy="2381121"/>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11" name="Text Placeholder 7">
            <a:extLst>
              <a:ext uri="{FF2B5EF4-FFF2-40B4-BE49-F238E27FC236}">
                <a16:creationId xmlns:a16="http://schemas.microsoft.com/office/drawing/2014/main" id="{53331DC3-22CE-0534-7702-11B24FEF559B}"/>
              </a:ext>
            </a:extLst>
          </p:cNvPr>
          <p:cNvSpPr>
            <a:spLocks noGrp="1"/>
          </p:cNvSpPr>
          <p:nvPr>
            <p:ph type="body" sz="quarter" idx="12" hasCustomPrompt="1"/>
          </p:nvPr>
        </p:nvSpPr>
        <p:spPr>
          <a:xfrm>
            <a:off x="672573" y="4494132"/>
            <a:ext cx="3093569"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12" name="Text Placeholder 7">
            <a:extLst>
              <a:ext uri="{FF2B5EF4-FFF2-40B4-BE49-F238E27FC236}">
                <a16:creationId xmlns:a16="http://schemas.microsoft.com/office/drawing/2014/main" id="{F585F780-B879-44DC-A1A9-1CAD4F6AD42B}"/>
              </a:ext>
            </a:extLst>
          </p:cNvPr>
          <p:cNvSpPr>
            <a:spLocks noGrp="1"/>
          </p:cNvSpPr>
          <p:nvPr>
            <p:ph type="body" sz="quarter" idx="16" hasCustomPrompt="1"/>
          </p:nvPr>
        </p:nvSpPr>
        <p:spPr>
          <a:xfrm>
            <a:off x="4634973" y="4494132"/>
            <a:ext cx="3093569"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
        <p:nvSpPr>
          <p:cNvPr id="13" name="Text Placeholder 7">
            <a:extLst>
              <a:ext uri="{FF2B5EF4-FFF2-40B4-BE49-F238E27FC236}">
                <a16:creationId xmlns:a16="http://schemas.microsoft.com/office/drawing/2014/main" id="{15EF29A9-6885-6A91-4277-3D16F4E1868D}"/>
              </a:ext>
            </a:extLst>
          </p:cNvPr>
          <p:cNvSpPr>
            <a:spLocks noGrp="1"/>
          </p:cNvSpPr>
          <p:nvPr>
            <p:ph type="body" sz="quarter" idx="17" hasCustomPrompt="1"/>
          </p:nvPr>
        </p:nvSpPr>
        <p:spPr>
          <a:xfrm>
            <a:off x="8457330" y="4494132"/>
            <a:ext cx="3093569" cy="1206018"/>
          </a:xfrm>
          <a:prstGeom prst="rect">
            <a:avLst/>
          </a:prstGeom>
        </p:spPr>
        <p:txBody>
          <a:bodyPr/>
          <a:lstStyle>
            <a:lvl1pPr>
              <a:defRPr sz="1800" b="0" i="0">
                <a:solidFill>
                  <a:schemeClr val="tx1"/>
                </a:solidFill>
                <a:latin typeface="Metropolis" pitchFamily="2" charset="77"/>
              </a:defRPr>
            </a:lvl1pPr>
          </a:lstStyle>
          <a:p>
            <a:pPr lvl="0"/>
            <a:r>
              <a:rPr lang="en-US" dirty="0" err="1"/>
              <a:t>Leipäteksti</a:t>
            </a:r>
            <a:r>
              <a:rPr lang="en-US" dirty="0"/>
              <a:t> lorem ipsum</a:t>
            </a:r>
          </a:p>
        </p:txBody>
      </p:sp>
    </p:spTree>
    <p:extLst>
      <p:ext uri="{BB962C8B-B14F-4D97-AF65-F5344CB8AC3E}">
        <p14:creationId xmlns:p14="http://schemas.microsoft.com/office/powerpoint/2010/main" val="304762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black background with a black and white line&#10;&#10;Description automatically generated with medium confidence">
            <a:extLst>
              <a:ext uri="{FF2B5EF4-FFF2-40B4-BE49-F238E27FC236}">
                <a16:creationId xmlns:a16="http://schemas.microsoft.com/office/drawing/2014/main" id="{51BCB595-A5CB-BAB8-ABB0-0A2020C233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69981" y="321644"/>
            <a:ext cx="7432159" cy="6241974"/>
          </a:xfrm>
          <a:prstGeom prst="rect">
            <a:avLst/>
          </a:prstGeom>
        </p:spPr>
      </p:pic>
      <p:sp>
        <p:nvSpPr>
          <p:cNvPr id="15" name="Rectangle 14">
            <a:extLst>
              <a:ext uri="{FF2B5EF4-FFF2-40B4-BE49-F238E27FC236}">
                <a16:creationId xmlns:a16="http://schemas.microsoft.com/office/drawing/2014/main" id="{F0C77B17-2DF7-5592-212D-AD363DE6AD7B}"/>
              </a:ext>
            </a:extLst>
          </p:cNvPr>
          <p:cNvSpPr/>
          <p:nvPr userDrawn="1"/>
        </p:nvSpPr>
        <p:spPr>
          <a:xfrm>
            <a:off x="8217837" y="2892056"/>
            <a:ext cx="2881781" cy="268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6811617" y="1701021"/>
            <a:ext cx="4085610" cy="3689686"/>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13" name="Title Placeholder 8">
            <a:extLst>
              <a:ext uri="{FF2B5EF4-FFF2-40B4-BE49-F238E27FC236}">
                <a16:creationId xmlns:a16="http://schemas.microsoft.com/office/drawing/2014/main" id="{EC1BCC5E-D83E-4396-BD4F-8EC2B589775A}"/>
              </a:ext>
            </a:extLst>
          </p:cNvPr>
          <p:cNvSpPr>
            <a:spLocks noGrp="1"/>
          </p:cNvSpPr>
          <p:nvPr>
            <p:ph type="title"/>
          </p:nvPr>
        </p:nvSpPr>
        <p:spPr>
          <a:xfrm>
            <a:off x="672572" y="447566"/>
            <a:ext cx="4707812"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5" name="Date Placeholder 3">
            <a:extLst>
              <a:ext uri="{FF2B5EF4-FFF2-40B4-BE49-F238E27FC236}">
                <a16:creationId xmlns:a16="http://schemas.microsoft.com/office/drawing/2014/main" id="{0DC88797-EAF1-5309-ED9C-70D4D6C0C531}"/>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6" name="Slide Number Placeholder 5">
            <a:extLst>
              <a:ext uri="{FF2B5EF4-FFF2-40B4-BE49-F238E27FC236}">
                <a16:creationId xmlns:a16="http://schemas.microsoft.com/office/drawing/2014/main" id="{AB8B9E9D-4852-4A9D-9032-B450E9199B9E}"/>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10" name="Text Placeholder 7">
            <a:extLst>
              <a:ext uri="{FF2B5EF4-FFF2-40B4-BE49-F238E27FC236}">
                <a16:creationId xmlns:a16="http://schemas.microsoft.com/office/drawing/2014/main" id="{D2E3BD78-D31E-8770-2090-F0A72B8F001B}"/>
              </a:ext>
            </a:extLst>
          </p:cNvPr>
          <p:cNvSpPr>
            <a:spLocks noGrp="1"/>
          </p:cNvSpPr>
          <p:nvPr>
            <p:ph type="body" sz="quarter" idx="12" hasCustomPrompt="1"/>
          </p:nvPr>
        </p:nvSpPr>
        <p:spPr>
          <a:xfrm>
            <a:off x="672573" y="1714596"/>
            <a:ext cx="4707811" cy="1326620"/>
          </a:xfrm>
          <a:prstGeom prst="rect">
            <a:avLst/>
          </a:prstGeom>
        </p:spPr>
        <p:txBody>
          <a:bodyPr/>
          <a:lstStyle>
            <a:lvl1pPr marL="0" indent="0">
              <a:lnSpc>
                <a:spcPct val="100000"/>
              </a:lnSpc>
              <a:spcBef>
                <a:spcPts val="1200"/>
              </a:spcBef>
              <a:buFont typeface="Arial" panose="020B0604020202020204" pitchFamily="34" charset="0"/>
              <a:buNone/>
              <a:defRPr sz="1800" b="0" i="0">
                <a:solidFill>
                  <a:schemeClr val="tx1"/>
                </a:solidFill>
                <a:latin typeface="Metropolis Light" pitchFamily="2" charset="77"/>
              </a:defRPr>
            </a:lvl1pPr>
          </a:lstStyle>
          <a:p>
            <a:pPr lvl="0"/>
            <a:r>
              <a:rPr lang="en-US" dirty="0" err="1"/>
              <a:t>Leipäteksti</a:t>
            </a:r>
            <a:r>
              <a:rPr lang="en-US" dirty="0"/>
              <a:t> lorem ipsum</a:t>
            </a:r>
          </a:p>
        </p:txBody>
      </p:sp>
      <p:sp>
        <p:nvSpPr>
          <p:cNvPr id="14" name="Text Placeholder 7">
            <a:extLst>
              <a:ext uri="{FF2B5EF4-FFF2-40B4-BE49-F238E27FC236}">
                <a16:creationId xmlns:a16="http://schemas.microsoft.com/office/drawing/2014/main" id="{6DFF65F6-361C-C043-E828-9F2CDC61934D}"/>
              </a:ext>
            </a:extLst>
          </p:cNvPr>
          <p:cNvSpPr>
            <a:spLocks noGrp="1"/>
          </p:cNvSpPr>
          <p:nvPr>
            <p:ph type="body" sz="quarter" idx="14" hasCustomPrompt="1"/>
          </p:nvPr>
        </p:nvSpPr>
        <p:spPr>
          <a:xfrm>
            <a:off x="1110138" y="3198080"/>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b="0" i="0">
                <a:latin typeface="Metropolis Light" pitchFamily="2" charset="77"/>
              </a:defRPr>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Tree>
    <p:extLst>
      <p:ext uri="{BB962C8B-B14F-4D97-AF65-F5344CB8AC3E}">
        <p14:creationId xmlns:p14="http://schemas.microsoft.com/office/powerpoint/2010/main" val="113284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21C29-1D78-2EED-4F16-40ACA15A0A51}"/>
              </a:ext>
            </a:extLst>
          </p:cNvPr>
          <p:cNvSpPr/>
          <p:nvPr userDrawn="1"/>
        </p:nvSpPr>
        <p:spPr>
          <a:xfrm>
            <a:off x="391886" y="316259"/>
            <a:ext cx="11410254"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19282750-7849-9DB0-734C-E7BF84F2E9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8"/>
          <a:stretch/>
        </p:blipFill>
        <p:spPr>
          <a:xfrm>
            <a:off x="389860" y="312822"/>
            <a:ext cx="7122850" cy="6228919"/>
          </a:xfrm>
          <a:prstGeom prst="rect">
            <a:avLst/>
          </a:prstGeom>
        </p:spPr>
      </p:pic>
      <p:sp>
        <p:nvSpPr>
          <p:cNvPr id="15" name="Rectangle 14">
            <a:extLst>
              <a:ext uri="{FF2B5EF4-FFF2-40B4-BE49-F238E27FC236}">
                <a16:creationId xmlns:a16="http://schemas.microsoft.com/office/drawing/2014/main" id="{F0C77B17-2DF7-5592-212D-AD363DE6AD7B}"/>
              </a:ext>
            </a:extLst>
          </p:cNvPr>
          <p:cNvSpPr/>
          <p:nvPr userDrawn="1"/>
        </p:nvSpPr>
        <p:spPr>
          <a:xfrm>
            <a:off x="1109646" y="2892056"/>
            <a:ext cx="2881781" cy="268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1294774" y="1701021"/>
            <a:ext cx="4085610" cy="3689686"/>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13" name="Title Placeholder 8">
            <a:extLst>
              <a:ext uri="{FF2B5EF4-FFF2-40B4-BE49-F238E27FC236}">
                <a16:creationId xmlns:a16="http://schemas.microsoft.com/office/drawing/2014/main" id="{EC1BCC5E-D83E-4396-BD4F-8EC2B589775A}"/>
              </a:ext>
            </a:extLst>
          </p:cNvPr>
          <p:cNvSpPr>
            <a:spLocks noGrp="1"/>
          </p:cNvSpPr>
          <p:nvPr>
            <p:ph type="title"/>
          </p:nvPr>
        </p:nvSpPr>
        <p:spPr>
          <a:xfrm>
            <a:off x="6101683" y="447566"/>
            <a:ext cx="4980671"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6" name="Slide Number Placeholder 5">
            <a:extLst>
              <a:ext uri="{FF2B5EF4-FFF2-40B4-BE49-F238E27FC236}">
                <a16:creationId xmlns:a16="http://schemas.microsoft.com/office/drawing/2014/main" id="{AB8B9E9D-4852-4A9D-9032-B450E9199B9E}"/>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10" name="Text Placeholder 7">
            <a:extLst>
              <a:ext uri="{FF2B5EF4-FFF2-40B4-BE49-F238E27FC236}">
                <a16:creationId xmlns:a16="http://schemas.microsoft.com/office/drawing/2014/main" id="{D2E3BD78-D31E-8770-2090-F0A72B8F001B}"/>
              </a:ext>
            </a:extLst>
          </p:cNvPr>
          <p:cNvSpPr>
            <a:spLocks noGrp="1"/>
          </p:cNvSpPr>
          <p:nvPr>
            <p:ph type="body" sz="quarter" idx="12" hasCustomPrompt="1"/>
          </p:nvPr>
        </p:nvSpPr>
        <p:spPr>
          <a:xfrm>
            <a:off x="6101685" y="1714596"/>
            <a:ext cx="4980670" cy="1326620"/>
          </a:xfrm>
          <a:prstGeom prst="rect">
            <a:avLst/>
          </a:prstGeom>
        </p:spPr>
        <p:txBody>
          <a:bodyPr/>
          <a:lstStyle>
            <a:lvl1pPr>
              <a:defRPr sz="1800" b="0" i="0">
                <a:solidFill>
                  <a:schemeClr val="tx1"/>
                </a:solidFill>
                <a:latin typeface="Metropolis Light" pitchFamily="2" charset="77"/>
              </a:defRPr>
            </a:lvl1pPr>
          </a:lstStyle>
          <a:p>
            <a:pPr lvl="0"/>
            <a:r>
              <a:rPr lang="en-US" dirty="0" err="1"/>
              <a:t>Leipäteksti</a:t>
            </a:r>
            <a:r>
              <a:rPr lang="en-US" dirty="0"/>
              <a:t> lorem ipsum</a:t>
            </a:r>
          </a:p>
        </p:txBody>
      </p:sp>
      <p:sp>
        <p:nvSpPr>
          <p:cNvPr id="14" name="Text Placeholder 7">
            <a:extLst>
              <a:ext uri="{FF2B5EF4-FFF2-40B4-BE49-F238E27FC236}">
                <a16:creationId xmlns:a16="http://schemas.microsoft.com/office/drawing/2014/main" id="{6DFF65F6-361C-C043-E828-9F2CDC61934D}"/>
              </a:ext>
            </a:extLst>
          </p:cNvPr>
          <p:cNvSpPr>
            <a:spLocks noGrp="1"/>
          </p:cNvSpPr>
          <p:nvPr>
            <p:ph type="body" sz="quarter" idx="14" hasCustomPrompt="1"/>
          </p:nvPr>
        </p:nvSpPr>
        <p:spPr>
          <a:xfrm>
            <a:off x="6807199" y="3198080"/>
            <a:ext cx="4275156"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b="0" i="0">
                <a:latin typeface="Metropolis Light" pitchFamily="2" charset="77"/>
              </a:defRPr>
            </a:lvl4pPr>
          </a:lstStyle>
          <a:p>
            <a:pPr marL="432000" marR="0" lvl="3" indent="-216000" algn="l" defTabSz="914400" rtl="0" eaLnBrk="1" fontAlgn="auto" latinLnBrk="0" hangingPunct="1">
              <a:lnSpc>
                <a:spcPct val="90000"/>
              </a:lnSpc>
              <a:spcBef>
                <a:spcPts val="1000"/>
              </a:spcBef>
              <a:spcAft>
                <a:spcPts val="0"/>
              </a:spcAft>
              <a:buClr>
                <a:schemeClr val="tx2"/>
              </a:buClr>
              <a:buSzTx/>
              <a:buFont typeface="Museo Sans 500" panose="02000000000000000000" pitchFamily="2" charset="77"/>
              <a:buChar char="»"/>
              <a:tabLst/>
              <a:defRPr/>
            </a:pPr>
            <a:r>
              <a:rPr lang="en-US" dirty="0" err="1"/>
              <a:t>Listaus</a:t>
            </a:r>
            <a:endParaRPr lang="en-US" dirty="0"/>
          </a:p>
        </p:txBody>
      </p:sp>
      <p:sp>
        <p:nvSpPr>
          <p:cNvPr id="3" name="Date Placeholder 3">
            <a:extLst>
              <a:ext uri="{FF2B5EF4-FFF2-40B4-BE49-F238E27FC236}">
                <a16:creationId xmlns:a16="http://schemas.microsoft.com/office/drawing/2014/main" id="{2F8FB1E7-993F-1364-75D9-785E7A47638D}"/>
              </a:ext>
            </a:extLst>
          </p:cNvPr>
          <p:cNvSpPr txBox="1">
            <a:spLocks/>
          </p:cNvSpPr>
          <p:nvPr userDrawn="1"/>
        </p:nvSpPr>
        <p:spPr>
          <a:xfrm>
            <a:off x="6791379"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pic>
        <p:nvPicPr>
          <p:cNvPr id="4" name="Picture 3" descr="A logo with a triangle and a triangle in the center&#10;&#10;Description automatically generated">
            <a:extLst>
              <a:ext uri="{FF2B5EF4-FFF2-40B4-BE49-F238E27FC236}">
                <a16:creationId xmlns:a16="http://schemas.microsoft.com/office/drawing/2014/main" id="{C09FF6E5-69C7-623F-97BA-4FE4D125BF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5830" y="5687655"/>
            <a:ext cx="700613" cy="700613"/>
          </a:xfrm>
          <a:prstGeom prst="rect">
            <a:avLst/>
          </a:prstGeom>
        </p:spPr>
      </p:pic>
    </p:spTree>
    <p:extLst>
      <p:ext uri="{BB962C8B-B14F-4D97-AF65-F5344CB8AC3E}">
        <p14:creationId xmlns:p14="http://schemas.microsoft.com/office/powerpoint/2010/main" val="8719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8B4C4CD-1D86-C0BC-BBF4-948FC0EC7F22}"/>
              </a:ext>
            </a:extLst>
          </p:cNvPr>
          <p:cNvSpPr/>
          <p:nvPr userDrawn="1"/>
        </p:nvSpPr>
        <p:spPr>
          <a:xfrm>
            <a:off x="389860" y="321644"/>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51BCB595-A5CB-BAB8-ABB0-0A2020C233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13" b="-324"/>
          <a:stretch/>
        </p:blipFill>
        <p:spPr>
          <a:xfrm>
            <a:off x="4369981" y="321644"/>
            <a:ext cx="7432159" cy="6241974"/>
          </a:xfrm>
          <a:prstGeom prst="rect">
            <a:avLst/>
          </a:prstGeom>
        </p:spPr>
      </p:pic>
      <p:pic>
        <p:nvPicPr>
          <p:cNvPr id="25" name="Picture 24" descr="A white logo with a triangle and a circle of leaves&#10;&#10;Description automatically generated">
            <a:extLst>
              <a:ext uri="{FF2B5EF4-FFF2-40B4-BE49-F238E27FC236}">
                <a16:creationId xmlns:a16="http://schemas.microsoft.com/office/drawing/2014/main" id="{33CF233D-FA20-513D-F9A3-9B18F33473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027" y="5696215"/>
            <a:ext cx="693810" cy="693810"/>
          </a:xfrm>
          <a:prstGeom prst="rect">
            <a:avLst/>
          </a:prstGeom>
        </p:spPr>
      </p:pic>
      <p:sp>
        <p:nvSpPr>
          <p:cNvPr id="26" name="Date Placeholder 3">
            <a:extLst>
              <a:ext uri="{FF2B5EF4-FFF2-40B4-BE49-F238E27FC236}">
                <a16:creationId xmlns:a16="http://schemas.microsoft.com/office/drawing/2014/main" id="{5D967556-9F77-0B60-E29C-30CD1668359D}"/>
              </a:ext>
            </a:extLst>
          </p:cNvPr>
          <p:cNvSpPr txBox="1">
            <a:spLocks/>
          </p:cNvSpPr>
          <p:nvPr userDrawn="1"/>
        </p:nvSpPr>
        <p:spPr>
          <a:xfrm>
            <a:off x="1345127" y="5877070"/>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27" name="Slide Number Placeholder 5">
            <a:extLst>
              <a:ext uri="{FF2B5EF4-FFF2-40B4-BE49-F238E27FC236}">
                <a16:creationId xmlns:a16="http://schemas.microsoft.com/office/drawing/2014/main" id="{91CD6842-B57E-DF58-25B6-377FFB4B8C71}"/>
              </a:ext>
            </a:extLst>
          </p:cNvPr>
          <p:cNvSpPr txBox="1">
            <a:spLocks/>
          </p:cNvSpPr>
          <p:nvPr userDrawn="1"/>
        </p:nvSpPr>
        <p:spPr>
          <a:xfrm>
            <a:off x="11000207" y="5855805"/>
            <a:ext cx="473837" cy="365125"/>
          </a:xfrm>
          <a:prstGeom prst="rect">
            <a:avLst/>
          </a:prstGeom>
        </p:spPr>
        <p:txBody>
          <a:bodyPr vert="horz" lIns="91440" tIns="45720" rIns="91440" bIns="45720" rtlCol="0" anchor="ctr"/>
          <a:lstStyle>
            <a:defPPr>
              <a:defRPr lang="en-FI"/>
            </a:defPPr>
            <a:lvl1pPr marL="0" algn="ctr" defTabSz="914400" rtl="0" eaLnBrk="1" latinLnBrk="0" hangingPunct="1">
              <a:defRPr sz="11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08370A-2412-4745-B600-C478B229E67F}" type="slidenum">
              <a:rPr lang="fi-FI" smtClean="0"/>
              <a:pPr/>
              <a:t>‹#›</a:t>
            </a:fld>
            <a:endParaRPr lang="fi-FI" dirty="0"/>
          </a:p>
        </p:txBody>
      </p:sp>
      <p:sp>
        <p:nvSpPr>
          <p:cNvPr id="29" name="Text Placeholder 7">
            <a:extLst>
              <a:ext uri="{FF2B5EF4-FFF2-40B4-BE49-F238E27FC236}">
                <a16:creationId xmlns:a16="http://schemas.microsoft.com/office/drawing/2014/main" id="{F3D6F2E6-41F2-E6A0-ABBF-7195AA054DB2}"/>
              </a:ext>
            </a:extLst>
          </p:cNvPr>
          <p:cNvSpPr>
            <a:spLocks noGrp="1"/>
          </p:cNvSpPr>
          <p:nvPr>
            <p:ph type="body" sz="quarter" idx="15" hasCustomPrompt="1"/>
          </p:nvPr>
        </p:nvSpPr>
        <p:spPr>
          <a:xfrm>
            <a:off x="670547" y="1719981"/>
            <a:ext cx="4707811" cy="1326620"/>
          </a:xfrm>
          <a:prstGeom prst="rect">
            <a:avLst/>
          </a:prstGeom>
        </p:spPr>
        <p:txBody>
          <a:bodyPr/>
          <a:lstStyle>
            <a:lvl1pPr>
              <a:defRPr sz="1800" b="0" i="0">
                <a:solidFill>
                  <a:schemeClr val="bg1"/>
                </a:solidFill>
                <a:latin typeface="Metropolis Light" pitchFamily="2" charset="77"/>
              </a:defRPr>
            </a:lvl1pPr>
          </a:lstStyle>
          <a:p>
            <a:pPr lvl="0"/>
            <a:r>
              <a:rPr lang="en-US" dirty="0" err="1"/>
              <a:t>Leipäteksti</a:t>
            </a:r>
            <a:r>
              <a:rPr lang="en-US" dirty="0"/>
              <a:t> lorem ipsum</a:t>
            </a:r>
          </a:p>
        </p:txBody>
      </p:sp>
      <p:sp>
        <p:nvSpPr>
          <p:cNvPr id="30" name="Text Placeholder 7">
            <a:extLst>
              <a:ext uri="{FF2B5EF4-FFF2-40B4-BE49-F238E27FC236}">
                <a16:creationId xmlns:a16="http://schemas.microsoft.com/office/drawing/2014/main" id="{86213636-F7A1-0DD4-25D5-14133AE62EA8}"/>
              </a:ext>
            </a:extLst>
          </p:cNvPr>
          <p:cNvSpPr>
            <a:spLocks noGrp="1"/>
          </p:cNvSpPr>
          <p:nvPr>
            <p:ph type="body" sz="quarter" idx="16" hasCustomPrompt="1"/>
          </p:nvPr>
        </p:nvSpPr>
        <p:spPr>
          <a:xfrm>
            <a:off x="1120518" y="3203465"/>
            <a:ext cx="4707811" cy="143873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vl6pPr>
              <a:defRPr b="0" i="0">
                <a:latin typeface="Metropolis Light" pitchFamily="2" charset="77"/>
              </a:defRPr>
            </a:lvl6pPr>
            <a:lvl7pPr>
              <a:defRPr b="0" i="0">
                <a:latin typeface="Metropolis Light" pitchFamily="2" charset="77"/>
              </a:defRPr>
            </a:lvl7pPr>
          </a:lstStyle>
          <a:p>
            <a:pPr lvl="5"/>
            <a:r>
              <a:rPr lang="en-US" dirty="0" err="1"/>
              <a:t>Listaus</a:t>
            </a:r>
            <a:r>
              <a:rPr lang="en-US" dirty="0"/>
              <a:t> 1</a:t>
            </a:r>
          </a:p>
          <a:p>
            <a:pPr lvl="6"/>
            <a:r>
              <a:rPr lang="en-US" dirty="0" err="1"/>
              <a:t>Listaus</a:t>
            </a:r>
            <a:r>
              <a:rPr lang="en-US" dirty="0"/>
              <a:t> 2</a:t>
            </a:r>
          </a:p>
        </p:txBody>
      </p:sp>
      <p:sp>
        <p:nvSpPr>
          <p:cNvPr id="15" name="Rectangle 14">
            <a:extLst>
              <a:ext uri="{FF2B5EF4-FFF2-40B4-BE49-F238E27FC236}">
                <a16:creationId xmlns:a16="http://schemas.microsoft.com/office/drawing/2014/main" id="{F0C77B17-2DF7-5592-212D-AD363DE6AD7B}"/>
              </a:ext>
            </a:extLst>
          </p:cNvPr>
          <p:cNvSpPr/>
          <p:nvPr userDrawn="1"/>
        </p:nvSpPr>
        <p:spPr>
          <a:xfrm>
            <a:off x="8217837" y="2892056"/>
            <a:ext cx="2881781" cy="268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6811617" y="1701021"/>
            <a:ext cx="4085610" cy="3689686"/>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2" name="Title Placeholder 8">
            <a:extLst>
              <a:ext uri="{FF2B5EF4-FFF2-40B4-BE49-F238E27FC236}">
                <a16:creationId xmlns:a16="http://schemas.microsoft.com/office/drawing/2014/main" id="{FAA87B27-7539-A8F1-3180-94CAFD19767B}"/>
              </a:ext>
            </a:extLst>
          </p:cNvPr>
          <p:cNvSpPr>
            <a:spLocks noGrp="1"/>
          </p:cNvSpPr>
          <p:nvPr>
            <p:ph type="title"/>
          </p:nvPr>
        </p:nvSpPr>
        <p:spPr>
          <a:xfrm>
            <a:off x="672572" y="447566"/>
            <a:ext cx="4707812"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Tree>
    <p:extLst>
      <p:ext uri="{BB962C8B-B14F-4D97-AF65-F5344CB8AC3E}">
        <p14:creationId xmlns:p14="http://schemas.microsoft.com/office/powerpoint/2010/main" val="407276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E6D2C3-DA46-0955-AA86-2211D0366E5C}"/>
              </a:ext>
            </a:extLst>
          </p:cNvPr>
          <p:cNvSpPr/>
          <p:nvPr userDrawn="1"/>
        </p:nvSpPr>
        <p:spPr>
          <a:xfrm>
            <a:off x="391886" y="316259"/>
            <a:ext cx="11417342" cy="62289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 yellow and green lines on a black background&#10;&#10;Description automatically generated">
            <a:extLst>
              <a:ext uri="{FF2B5EF4-FFF2-40B4-BE49-F238E27FC236}">
                <a16:creationId xmlns:a16="http://schemas.microsoft.com/office/drawing/2014/main" id="{E3CAD8F6-32DC-42DD-F17C-97F6A9CA77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9860" y="312822"/>
            <a:ext cx="5706140" cy="6228919"/>
          </a:xfrm>
          <a:prstGeom prst="rect">
            <a:avLst/>
          </a:prstGeom>
        </p:spPr>
      </p:pic>
      <p:pic>
        <p:nvPicPr>
          <p:cNvPr id="7" name="Picture 6" descr="A white logo with a triangle and a circle of leaves&#10;&#10;Description automatically generated">
            <a:extLst>
              <a:ext uri="{FF2B5EF4-FFF2-40B4-BE49-F238E27FC236}">
                <a16:creationId xmlns:a16="http://schemas.microsoft.com/office/drawing/2014/main" id="{49B09601-5624-D144-2143-92847B2015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28832" y="5690830"/>
            <a:ext cx="693810" cy="693810"/>
          </a:xfrm>
          <a:prstGeom prst="rect">
            <a:avLst/>
          </a:prstGeom>
        </p:spPr>
      </p:pic>
      <p:sp>
        <p:nvSpPr>
          <p:cNvPr id="9" name="Date Placeholder 3">
            <a:extLst>
              <a:ext uri="{FF2B5EF4-FFF2-40B4-BE49-F238E27FC236}">
                <a16:creationId xmlns:a16="http://schemas.microsoft.com/office/drawing/2014/main" id="{80732B32-D28B-E1AF-D965-A4F2D6BDF78F}"/>
              </a:ext>
            </a:extLst>
          </p:cNvPr>
          <p:cNvSpPr txBox="1">
            <a:spLocks/>
          </p:cNvSpPr>
          <p:nvPr userDrawn="1"/>
        </p:nvSpPr>
        <p:spPr>
          <a:xfrm>
            <a:off x="7458932"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bg1"/>
                </a:solidFill>
              </a:rPr>
              <a:t>Suomen Pesäpalloliitto ry  </a:t>
            </a:r>
            <a:fld id="{B20148F9-3FFC-954A-B17B-0AD005C17A3D}" type="datetime1">
              <a:rPr lang="fi-FI" sz="1100" smtClean="0">
                <a:solidFill>
                  <a:schemeClr val="bg1"/>
                </a:solidFill>
              </a:rPr>
              <a:t>19.12.2025</a:t>
            </a:fld>
            <a:r>
              <a:rPr lang="fi-FI" sz="1100" dirty="0">
                <a:solidFill>
                  <a:schemeClr val="bg1"/>
                </a:solidFill>
              </a:rPr>
              <a:t> </a:t>
            </a:r>
          </a:p>
        </p:txBody>
      </p:sp>
      <p:sp>
        <p:nvSpPr>
          <p:cNvPr id="12" name="Slide Number Placeholder 5">
            <a:extLst>
              <a:ext uri="{FF2B5EF4-FFF2-40B4-BE49-F238E27FC236}">
                <a16:creationId xmlns:a16="http://schemas.microsoft.com/office/drawing/2014/main" id="{C24C6588-3CF6-8C6A-7EDC-746CA80B3D1F}"/>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16" name="Title Placeholder 8">
            <a:extLst>
              <a:ext uri="{FF2B5EF4-FFF2-40B4-BE49-F238E27FC236}">
                <a16:creationId xmlns:a16="http://schemas.microsoft.com/office/drawing/2014/main" id="{41411E92-330F-EFFD-7B25-3A597EA4B799}"/>
              </a:ext>
            </a:extLst>
          </p:cNvPr>
          <p:cNvSpPr>
            <a:spLocks noGrp="1"/>
          </p:cNvSpPr>
          <p:nvPr>
            <p:ph type="title"/>
          </p:nvPr>
        </p:nvSpPr>
        <p:spPr>
          <a:xfrm>
            <a:off x="6110068" y="447566"/>
            <a:ext cx="4972286" cy="1206018"/>
          </a:xfrm>
          <a:prstGeom prst="rect">
            <a:avLst/>
          </a:prstGeom>
        </p:spPr>
        <p:txBody>
          <a:bodyPr vert="horz" lIns="91440" tIns="45720" rIns="91440" bIns="45720" rtlCol="0" anchor="ctr">
            <a:noAutofit/>
          </a:bodyPr>
          <a:lstStyle>
            <a:lvl1pPr>
              <a:defRPr>
                <a:solidFill>
                  <a:schemeClr val="bg1"/>
                </a:solidFill>
              </a:defRPr>
            </a:lvl1pPr>
          </a:lstStyle>
          <a:p>
            <a:r>
              <a:rPr lang="en-US" dirty="0" err="1"/>
              <a:t>Kirjoita</a:t>
            </a:r>
            <a:r>
              <a:rPr lang="en-US" dirty="0"/>
              <a:t> </a:t>
            </a:r>
            <a:r>
              <a:rPr lang="en-US" dirty="0" err="1"/>
              <a:t>otsikko</a:t>
            </a:r>
            <a:endParaRPr lang="en-GB" dirty="0"/>
          </a:p>
        </p:txBody>
      </p:sp>
      <p:sp>
        <p:nvSpPr>
          <p:cNvPr id="17" name="Text Placeholder 7">
            <a:extLst>
              <a:ext uri="{FF2B5EF4-FFF2-40B4-BE49-F238E27FC236}">
                <a16:creationId xmlns:a16="http://schemas.microsoft.com/office/drawing/2014/main" id="{B5EA257E-471E-D86B-8CB0-A2EDD3B1ED5C}"/>
              </a:ext>
            </a:extLst>
          </p:cNvPr>
          <p:cNvSpPr>
            <a:spLocks noGrp="1"/>
          </p:cNvSpPr>
          <p:nvPr>
            <p:ph type="body" sz="quarter" idx="12" hasCustomPrompt="1"/>
          </p:nvPr>
        </p:nvSpPr>
        <p:spPr>
          <a:xfrm>
            <a:off x="6110070" y="1714596"/>
            <a:ext cx="4972284" cy="1326620"/>
          </a:xfrm>
          <a:prstGeom prst="rect">
            <a:avLst/>
          </a:prstGeom>
        </p:spPr>
        <p:txBody>
          <a:bodyPr/>
          <a:lstStyle>
            <a:lvl1pPr>
              <a:defRPr sz="1800" b="0" i="0">
                <a:solidFill>
                  <a:schemeClr val="bg1"/>
                </a:solidFill>
                <a:latin typeface="Metropolis Light" pitchFamily="2" charset="77"/>
              </a:defRPr>
            </a:lvl1pPr>
          </a:lstStyle>
          <a:p>
            <a:pPr lvl="0"/>
            <a:r>
              <a:rPr lang="en-US" dirty="0" err="1"/>
              <a:t>Leipäteksti</a:t>
            </a:r>
            <a:r>
              <a:rPr lang="en-US" dirty="0"/>
              <a:t> lorem ipsum</a:t>
            </a:r>
          </a:p>
        </p:txBody>
      </p:sp>
      <p:sp>
        <p:nvSpPr>
          <p:cNvPr id="18" name="Text Placeholder 7">
            <a:extLst>
              <a:ext uri="{FF2B5EF4-FFF2-40B4-BE49-F238E27FC236}">
                <a16:creationId xmlns:a16="http://schemas.microsoft.com/office/drawing/2014/main" id="{6B9109A7-FD34-CF64-ACDA-29A9788E7399}"/>
              </a:ext>
            </a:extLst>
          </p:cNvPr>
          <p:cNvSpPr>
            <a:spLocks noGrp="1"/>
          </p:cNvSpPr>
          <p:nvPr>
            <p:ph type="body" sz="quarter" idx="14" hasCustomPrompt="1"/>
          </p:nvPr>
        </p:nvSpPr>
        <p:spPr>
          <a:xfrm>
            <a:off x="6810601" y="3198080"/>
            <a:ext cx="4271753" cy="2035102"/>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vl4pPr marL="216000" indent="0">
              <a:buNone/>
              <a:defRPr sz="1600"/>
            </a:lvl4pPr>
          </a:lstStyle>
          <a:p>
            <a:pPr lvl="5"/>
            <a:r>
              <a:rPr lang="en-US" dirty="0" err="1"/>
              <a:t>Listaus</a:t>
            </a:r>
            <a:r>
              <a:rPr lang="en-US" dirty="0"/>
              <a:t> 1</a:t>
            </a:r>
          </a:p>
          <a:p>
            <a:pPr lvl="6"/>
            <a:r>
              <a:rPr lang="en-US" dirty="0" err="1"/>
              <a:t>Listaus</a:t>
            </a:r>
            <a:r>
              <a:rPr lang="en-US" dirty="0"/>
              <a:t> 2</a:t>
            </a:r>
          </a:p>
        </p:txBody>
      </p:sp>
      <p:sp>
        <p:nvSpPr>
          <p:cNvPr id="15" name="Rectangle 14">
            <a:extLst>
              <a:ext uri="{FF2B5EF4-FFF2-40B4-BE49-F238E27FC236}">
                <a16:creationId xmlns:a16="http://schemas.microsoft.com/office/drawing/2014/main" id="{F0C77B17-2DF7-5592-212D-AD363DE6AD7B}"/>
              </a:ext>
            </a:extLst>
          </p:cNvPr>
          <p:cNvSpPr/>
          <p:nvPr userDrawn="1"/>
        </p:nvSpPr>
        <p:spPr>
          <a:xfrm>
            <a:off x="1109646" y="2892056"/>
            <a:ext cx="2881781" cy="2682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0A3706AB-051C-1754-9915-AA078EF50045}"/>
              </a:ext>
            </a:extLst>
          </p:cNvPr>
          <p:cNvSpPr>
            <a:spLocks noGrp="1"/>
          </p:cNvSpPr>
          <p:nvPr>
            <p:ph type="pic" sz="quarter" idx="13" hasCustomPrompt="1"/>
          </p:nvPr>
        </p:nvSpPr>
        <p:spPr>
          <a:xfrm>
            <a:off x="1294774" y="1701021"/>
            <a:ext cx="4085610" cy="3689686"/>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Tree>
    <p:extLst>
      <p:ext uri="{BB962C8B-B14F-4D97-AF65-F5344CB8AC3E}">
        <p14:creationId xmlns:p14="http://schemas.microsoft.com/office/powerpoint/2010/main" val="371666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FC166D3-DB22-2A63-BD15-D3F06DAEC7BD}"/>
              </a:ext>
            </a:extLst>
          </p:cNvPr>
          <p:cNvSpPr>
            <a:spLocks noGrp="1"/>
          </p:cNvSpPr>
          <p:nvPr>
            <p:ph type="body" sz="quarter" idx="13" hasCustomPrompt="1"/>
          </p:nvPr>
        </p:nvSpPr>
        <p:spPr>
          <a:xfrm>
            <a:off x="672573" y="1747185"/>
            <a:ext cx="7557027" cy="383490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stStyle>
          <a:p>
            <a:pPr lvl="3"/>
            <a:r>
              <a:rPr lang="en-US" dirty="0" err="1"/>
              <a:t>Listaus</a:t>
            </a:r>
            <a:r>
              <a:rPr lang="en-US" dirty="0"/>
              <a:t> 1</a:t>
            </a:r>
          </a:p>
        </p:txBody>
      </p:sp>
      <p:sp>
        <p:nvSpPr>
          <p:cNvPr id="13" name="Date Placeholder 3">
            <a:extLst>
              <a:ext uri="{FF2B5EF4-FFF2-40B4-BE49-F238E27FC236}">
                <a16:creationId xmlns:a16="http://schemas.microsoft.com/office/drawing/2014/main" id="{53D900DE-27B6-BD27-A69A-760F4A837027}"/>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17" name="Slide Number Placeholder 5">
            <a:extLst>
              <a:ext uri="{FF2B5EF4-FFF2-40B4-BE49-F238E27FC236}">
                <a16:creationId xmlns:a16="http://schemas.microsoft.com/office/drawing/2014/main" id="{13918F6B-BC49-83CB-187E-136DD3C8E1CF}"/>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itle Placeholder 8">
            <a:extLst>
              <a:ext uri="{FF2B5EF4-FFF2-40B4-BE49-F238E27FC236}">
                <a16:creationId xmlns:a16="http://schemas.microsoft.com/office/drawing/2014/main" id="{9FE938C3-DD02-9874-59BB-3289D2F1BE0A}"/>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pic>
        <p:nvPicPr>
          <p:cNvPr id="3" name="Picture 2" descr="A black background with a black and white line&#10;&#10;Description automatically generated with medium confidence">
            <a:extLst>
              <a:ext uri="{FF2B5EF4-FFF2-40B4-BE49-F238E27FC236}">
                <a16:creationId xmlns:a16="http://schemas.microsoft.com/office/drawing/2014/main" id="{5100960A-1CE6-0031-70A5-44EEFF6FA8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5738037" y="321643"/>
            <a:ext cx="6057723" cy="6227438"/>
          </a:xfrm>
          <a:prstGeom prst="rect">
            <a:avLst/>
          </a:prstGeom>
        </p:spPr>
      </p:pic>
    </p:spTree>
    <p:extLst>
      <p:ext uri="{BB962C8B-B14F-4D97-AF65-F5344CB8AC3E}">
        <p14:creationId xmlns:p14="http://schemas.microsoft.com/office/powerpoint/2010/main" val="159097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FC166D3-DB22-2A63-BD15-D3F06DAEC7BD}"/>
              </a:ext>
            </a:extLst>
          </p:cNvPr>
          <p:cNvSpPr>
            <a:spLocks noGrp="1"/>
          </p:cNvSpPr>
          <p:nvPr>
            <p:ph type="body" sz="quarter" idx="13" hasCustomPrompt="1"/>
          </p:nvPr>
        </p:nvSpPr>
        <p:spPr>
          <a:xfrm>
            <a:off x="672574" y="1747185"/>
            <a:ext cx="7000418" cy="383490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stStyle>
          <a:p>
            <a:pPr lvl="3"/>
            <a:r>
              <a:rPr lang="en-US" dirty="0" err="1"/>
              <a:t>Listaus</a:t>
            </a:r>
            <a:r>
              <a:rPr lang="en-US" dirty="0"/>
              <a:t> 1</a:t>
            </a:r>
          </a:p>
        </p:txBody>
      </p:sp>
      <p:sp>
        <p:nvSpPr>
          <p:cNvPr id="13" name="Date Placeholder 3">
            <a:extLst>
              <a:ext uri="{FF2B5EF4-FFF2-40B4-BE49-F238E27FC236}">
                <a16:creationId xmlns:a16="http://schemas.microsoft.com/office/drawing/2014/main" id="{53D900DE-27B6-BD27-A69A-760F4A837027}"/>
              </a:ext>
            </a:extLst>
          </p:cNvPr>
          <p:cNvSpPr txBox="1">
            <a:spLocks/>
          </p:cNvSpPr>
          <p:nvPr userDrawn="1"/>
        </p:nvSpPr>
        <p:spPr>
          <a:xfrm>
            <a:off x="1347153"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17" name="Slide Number Placeholder 5">
            <a:extLst>
              <a:ext uri="{FF2B5EF4-FFF2-40B4-BE49-F238E27FC236}">
                <a16:creationId xmlns:a16="http://schemas.microsoft.com/office/drawing/2014/main" id="{13918F6B-BC49-83CB-187E-136DD3C8E1CF}"/>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
        <p:nvSpPr>
          <p:cNvPr id="2" name="Title Placeholder 8">
            <a:extLst>
              <a:ext uri="{FF2B5EF4-FFF2-40B4-BE49-F238E27FC236}">
                <a16:creationId xmlns:a16="http://schemas.microsoft.com/office/drawing/2014/main" id="{9FE938C3-DD02-9874-59BB-3289D2F1BE0A}"/>
              </a:ext>
            </a:extLst>
          </p:cNvPr>
          <p:cNvSpPr>
            <a:spLocks noGrp="1"/>
          </p:cNvSpPr>
          <p:nvPr>
            <p:ph type="title"/>
          </p:nvPr>
        </p:nvSpPr>
        <p:spPr>
          <a:xfrm>
            <a:off x="672571" y="447566"/>
            <a:ext cx="10831297"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pic>
        <p:nvPicPr>
          <p:cNvPr id="3" name="Picture 2" descr="A black background with a black and white line&#10;&#10;Description automatically generated with medium confidence">
            <a:extLst>
              <a:ext uri="{FF2B5EF4-FFF2-40B4-BE49-F238E27FC236}">
                <a16:creationId xmlns:a16="http://schemas.microsoft.com/office/drawing/2014/main" id="{5100960A-1CE6-0031-70A5-44EEFF6FA8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5738037" y="321643"/>
            <a:ext cx="6057723" cy="6227438"/>
          </a:xfrm>
          <a:prstGeom prst="rect">
            <a:avLst/>
          </a:prstGeom>
        </p:spPr>
      </p:pic>
      <p:sp>
        <p:nvSpPr>
          <p:cNvPr id="4" name="Rectangle 3">
            <a:extLst>
              <a:ext uri="{FF2B5EF4-FFF2-40B4-BE49-F238E27FC236}">
                <a16:creationId xmlns:a16="http://schemas.microsoft.com/office/drawing/2014/main" id="{35404540-2086-46AD-8053-D4494346D73E}"/>
              </a:ext>
            </a:extLst>
          </p:cNvPr>
          <p:cNvSpPr/>
          <p:nvPr userDrawn="1"/>
        </p:nvSpPr>
        <p:spPr>
          <a:xfrm>
            <a:off x="9230688" y="2032186"/>
            <a:ext cx="2008463" cy="3733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7">
            <a:extLst>
              <a:ext uri="{FF2B5EF4-FFF2-40B4-BE49-F238E27FC236}">
                <a16:creationId xmlns:a16="http://schemas.microsoft.com/office/drawing/2014/main" id="{AA5F7C7E-A9AF-C797-693F-AFFC89D23345}"/>
              </a:ext>
            </a:extLst>
          </p:cNvPr>
          <p:cNvSpPr>
            <a:spLocks noGrp="1"/>
          </p:cNvSpPr>
          <p:nvPr>
            <p:ph type="pic" sz="quarter" idx="14" hasCustomPrompt="1"/>
          </p:nvPr>
        </p:nvSpPr>
        <p:spPr>
          <a:xfrm>
            <a:off x="8229600" y="826168"/>
            <a:ext cx="2847474" cy="4755925"/>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Tree>
    <p:extLst>
      <p:ext uri="{BB962C8B-B14F-4D97-AF65-F5344CB8AC3E}">
        <p14:creationId xmlns:p14="http://schemas.microsoft.com/office/powerpoint/2010/main" val="58356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401CDF-F376-58AB-BE2F-CC7CD9DF60B6}"/>
              </a:ext>
            </a:extLst>
          </p:cNvPr>
          <p:cNvSpPr/>
          <p:nvPr userDrawn="1"/>
        </p:nvSpPr>
        <p:spPr>
          <a:xfrm>
            <a:off x="391886" y="5414211"/>
            <a:ext cx="3787082" cy="1130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black background with a black and white line&#10;&#10;Description automatically generated with medium confidence">
            <a:extLst>
              <a:ext uri="{FF2B5EF4-FFF2-40B4-BE49-F238E27FC236}">
                <a16:creationId xmlns:a16="http://schemas.microsoft.com/office/drawing/2014/main" id="{5100960A-1CE6-0031-70A5-44EEFF6FA8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3517"/>
          <a:stretch/>
        </p:blipFill>
        <p:spPr>
          <a:xfrm flipH="1" flipV="1">
            <a:off x="404037" y="321643"/>
            <a:ext cx="6057723" cy="6227438"/>
          </a:xfrm>
          <a:prstGeom prst="rect">
            <a:avLst/>
          </a:prstGeom>
        </p:spPr>
      </p:pic>
      <p:sp>
        <p:nvSpPr>
          <p:cNvPr id="11" name="Text Placeholder 7">
            <a:extLst>
              <a:ext uri="{FF2B5EF4-FFF2-40B4-BE49-F238E27FC236}">
                <a16:creationId xmlns:a16="http://schemas.microsoft.com/office/drawing/2014/main" id="{9FC166D3-DB22-2A63-BD15-D3F06DAEC7BD}"/>
              </a:ext>
            </a:extLst>
          </p:cNvPr>
          <p:cNvSpPr>
            <a:spLocks noGrp="1"/>
          </p:cNvSpPr>
          <p:nvPr>
            <p:ph type="body" sz="quarter" idx="13" hasCustomPrompt="1"/>
          </p:nvPr>
        </p:nvSpPr>
        <p:spPr>
          <a:xfrm>
            <a:off x="4545506" y="1747185"/>
            <a:ext cx="7000418" cy="3834908"/>
          </a:xfrm>
          <a:prstGeom prst="rect">
            <a:avLst/>
          </a:prstGeom>
        </p:spPr>
        <p:txBody>
          <a:bodyPr/>
          <a:lstStyle>
            <a:lvl1pPr marL="432000" indent="-216000">
              <a:buClr>
                <a:schemeClr val="tx2"/>
              </a:buClr>
              <a:buFont typeface="Arial" panose="020B0604020202020204" pitchFamily="34" charset="0"/>
              <a:buChar char="•"/>
              <a:defRPr sz="1400" b="0" i="0">
                <a:solidFill>
                  <a:schemeClr val="tx1"/>
                </a:solidFill>
                <a:latin typeface="Metropolis" pitchFamily="2" charset="77"/>
              </a:defRPr>
            </a:lvl1pPr>
          </a:lstStyle>
          <a:p>
            <a:pPr lvl="3"/>
            <a:r>
              <a:rPr lang="en-US" dirty="0" err="1"/>
              <a:t>Listaus</a:t>
            </a:r>
            <a:r>
              <a:rPr lang="en-US" dirty="0"/>
              <a:t> 1</a:t>
            </a:r>
          </a:p>
        </p:txBody>
      </p:sp>
      <p:sp>
        <p:nvSpPr>
          <p:cNvPr id="2" name="Title Placeholder 8">
            <a:extLst>
              <a:ext uri="{FF2B5EF4-FFF2-40B4-BE49-F238E27FC236}">
                <a16:creationId xmlns:a16="http://schemas.microsoft.com/office/drawing/2014/main" id="{9FE938C3-DD02-9874-59BB-3289D2F1BE0A}"/>
              </a:ext>
            </a:extLst>
          </p:cNvPr>
          <p:cNvSpPr>
            <a:spLocks noGrp="1"/>
          </p:cNvSpPr>
          <p:nvPr>
            <p:ph type="title"/>
          </p:nvPr>
        </p:nvSpPr>
        <p:spPr>
          <a:xfrm>
            <a:off x="4545503" y="447566"/>
            <a:ext cx="7000419"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4" name="Rectangle 3">
            <a:extLst>
              <a:ext uri="{FF2B5EF4-FFF2-40B4-BE49-F238E27FC236}">
                <a16:creationId xmlns:a16="http://schemas.microsoft.com/office/drawing/2014/main" id="{35404540-2086-46AD-8053-D4494346D73E}"/>
              </a:ext>
            </a:extLst>
          </p:cNvPr>
          <p:cNvSpPr/>
          <p:nvPr userDrawn="1"/>
        </p:nvSpPr>
        <p:spPr>
          <a:xfrm>
            <a:off x="936545" y="2032186"/>
            <a:ext cx="2008463" cy="3733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7">
            <a:extLst>
              <a:ext uri="{FF2B5EF4-FFF2-40B4-BE49-F238E27FC236}">
                <a16:creationId xmlns:a16="http://schemas.microsoft.com/office/drawing/2014/main" id="{AA5F7C7E-A9AF-C797-693F-AFFC89D23345}"/>
              </a:ext>
            </a:extLst>
          </p:cNvPr>
          <p:cNvSpPr>
            <a:spLocks noGrp="1"/>
          </p:cNvSpPr>
          <p:nvPr>
            <p:ph type="pic" sz="quarter" idx="14" hasCustomPrompt="1"/>
          </p:nvPr>
        </p:nvSpPr>
        <p:spPr>
          <a:xfrm>
            <a:off x="1106905" y="826168"/>
            <a:ext cx="2847474" cy="4755925"/>
          </a:xfrm>
          <a:prstGeom prst="rect">
            <a:avLst/>
          </a:prstGeom>
          <a:solidFill>
            <a:schemeClr val="bg1">
              <a:lumMod val="75000"/>
            </a:schemeClr>
          </a:solidFill>
        </p:spPr>
        <p:txBody>
          <a:bodyPr anchor="ctr"/>
          <a:lstStyle>
            <a:lvl1pPr algn="ctr">
              <a:defRPr>
                <a:solidFill>
                  <a:schemeClr val="tx2"/>
                </a:solidFill>
              </a:defRPr>
            </a:lvl1pPr>
          </a:lstStyle>
          <a:p>
            <a:r>
              <a:rPr lang="en-GB" dirty="0"/>
              <a:t>Kuva</a:t>
            </a:r>
          </a:p>
        </p:txBody>
      </p:sp>
      <p:sp>
        <p:nvSpPr>
          <p:cNvPr id="7" name="Date Placeholder 3">
            <a:extLst>
              <a:ext uri="{FF2B5EF4-FFF2-40B4-BE49-F238E27FC236}">
                <a16:creationId xmlns:a16="http://schemas.microsoft.com/office/drawing/2014/main" id="{2AF5E4C1-1EE5-C8BE-6D94-E3064A06E28D}"/>
              </a:ext>
            </a:extLst>
          </p:cNvPr>
          <p:cNvSpPr txBox="1">
            <a:spLocks/>
          </p:cNvSpPr>
          <p:nvPr userDrawn="1"/>
        </p:nvSpPr>
        <p:spPr>
          <a:xfrm>
            <a:off x="5232291" y="5871685"/>
            <a:ext cx="3227396" cy="365125"/>
          </a:xfrm>
          <a:prstGeom prst="rect">
            <a:avLst/>
          </a:prstGeom>
        </p:spPr>
        <p:txBody>
          <a:bodyPr vert="horz" lIns="91440" tIns="45720" rIns="91440" bIns="45720" rtlCol="0" anchor="ctr"/>
          <a:lstStyle>
            <a:defPPr>
              <a:defRPr lang="en-FI"/>
            </a:defPPr>
            <a:lvl1pPr marL="0" algn="l" defTabSz="914400" rtl="0" eaLnBrk="1" latinLnBrk="0" hangingPunct="1">
              <a:defRPr sz="1200" kern="1200">
                <a:solidFill>
                  <a:schemeClr val="accent3"/>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chemeClr val="tx2"/>
                </a:solidFill>
              </a:rPr>
              <a:t>Suomen Pesäpalloliitto ry  </a:t>
            </a:r>
            <a:fld id="{B20148F9-3FFC-954A-B17B-0AD005C17A3D}" type="datetime1">
              <a:rPr lang="fi-FI" sz="1100" smtClean="0">
                <a:solidFill>
                  <a:schemeClr val="tx2"/>
                </a:solidFill>
              </a:rPr>
              <a:t>19.12.2025</a:t>
            </a:fld>
            <a:r>
              <a:rPr lang="fi-FI" sz="1100" dirty="0">
                <a:solidFill>
                  <a:schemeClr val="tx2"/>
                </a:solidFill>
              </a:rPr>
              <a:t> </a:t>
            </a:r>
          </a:p>
        </p:txBody>
      </p:sp>
      <p:sp>
        <p:nvSpPr>
          <p:cNvPr id="8" name="Slide Number Placeholder 5">
            <a:extLst>
              <a:ext uri="{FF2B5EF4-FFF2-40B4-BE49-F238E27FC236}">
                <a16:creationId xmlns:a16="http://schemas.microsoft.com/office/drawing/2014/main" id="{95FE95ED-A086-D1A2-2C92-76698DDF9283}"/>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pic>
        <p:nvPicPr>
          <p:cNvPr id="9" name="Picture 8" descr="A logo with a triangle and a triangle in the center&#10;&#10;Description automatically generated">
            <a:extLst>
              <a:ext uri="{FF2B5EF4-FFF2-40B4-BE49-F238E27FC236}">
                <a16:creationId xmlns:a16="http://schemas.microsoft.com/office/drawing/2014/main" id="{E8F351EC-198D-2AA8-891F-8B7A2BA8E86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46742" y="5687655"/>
            <a:ext cx="700613" cy="700613"/>
          </a:xfrm>
          <a:prstGeom prst="rect">
            <a:avLst/>
          </a:prstGeom>
        </p:spPr>
      </p:pic>
    </p:spTree>
    <p:extLst>
      <p:ext uri="{BB962C8B-B14F-4D97-AF65-F5344CB8AC3E}">
        <p14:creationId xmlns:p14="http://schemas.microsoft.com/office/powerpoint/2010/main" val="426135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9C9074-81C3-1584-1290-5175747D44A1}"/>
              </a:ext>
            </a:extLst>
          </p:cNvPr>
          <p:cNvSpPr/>
          <p:nvPr userDrawn="1"/>
        </p:nvSpPr>
        <p:spPr>
          <a:xfrm>
            <a:off x="391886" y="316259"/>
            <a:ext cx="11417342" cy="6228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FAD1AF1D-F2D2-A039-03C9-648F964FE689}"/>
              </a:ext>
            </a:extLst>
          </p:cNvPr>
          <p:cNvSpPr>
            <a:spLocks noGrp="1"/>
          </p:cNvSpPr>
          <p:nvPr>
            <p:ph type="body" idx="1"/>
          </p:nvPr>
        </p:nvSpPr>
        <p:spPr>
          <a:xfrm>
            <a:off x="704755" y="1697269"/>
            <a:ext cx="10669920" cy="4256962"/>
          </a:xfrm>
          <a:prstGeom prst="rect">
            <a:avLst/>
          </a:prstGeom>
        </p:spPr>
        <p:txBody>
          <a:bodyPr vert="horz" lIns="91440" tIns="45720" rIns="91440" bIns="45720" rtlCol="0">
            <a:noAutofit/>
          </a:bodyPr>
          <a:lstStyle/>
          <a:p>
            <a:pPr lvl="1"/>
            <a:r>
              <a:rPr lang="en-US" dirty="0" err="1"/>
              <a:t>Otsikko</a:t>
            </a:r>
            <a:endParaRPr lang="en-US" dirty="0"/>
          </a:p>
          <a:p>
            <a:pPr lvl="2"/>
            <a:r>
              <a:rPr lang="en-US" dirty="0" err="1"/>
              <a:t>Leipäteksti</a:t>
            </a:r>
            <a:endParaRPr lang="en-US" dirty="0"/>
          </a:p>
          <a:p>
            <a:pPr lvl="3"/>
            <a:r>
              <a:rPr lang="en-US" dirty="0" err="1"/>
              <a:t>Listaus</a:t>
            </a:r>
            <a:r>
              <a:rPr lang="en-US" dirty="0"/>
              <a:t> 1</a:t>
            </a:r>
          </a:p>
          <a:p>
            <a:pPr lvl="4"/>
            <a:r>
              <a:rPr lang="en-US" dirty="0" err="1"/>
              <a:t>Listaus</a:t>
            </a:r>
            <a:r>
              <a:rPr lang="en-US" dirty="0"/>
              <a:t> 2	</a:t>
            </a:r>
          </a:p>
          <a:p>
            <a:pPr lvl="5"/>
            <a:r>
              <a:rPr lang="en-US" dirty="0" err="1"/>
              <a:t>Listaus</a:t>
            </a:r>
            <a:r>
              <a:rPr lang="en-US" dirty="0"/>
              <a:t> 1</a:t>
            </a:r>
          </a:p>
          <a:p>
            <a:pPr lvl="6"/>
            <a:r>
              <a:rPr lang="en-US" dirty="0" err="1"/>
              <a:t>Listaus</a:t>
            </a:r>
            <a:r>
              <a:rPr lang="en-US" dirty="0"/>
              <a:t> 2</a:t>
            </a:r>
          </a:p>
          <a:p>
            <a:pPr lvl="4"/>
            <a:endParaRPr lang="en-US" dirty="0"/>
          </a:p>
        </p:txBody>
      </p:sp>
      <p:sp>
        <p:nvSpPr>
          <p:cNvPr id="9" name="Title Placeholder 8">
            <a:extLst>
              <a:ext uri="{FF2B5EF4-FFF2-40B4-BE49-F238E27FC236}">
                <a16:creationId xmlns:a16="http://schemas.microsoft.com/office/drawing/2014/main" id="{1B5AF4CB-1CE5-1A14-A725-34F6711CA82C}"/>
              </a:ext>
            </a:extLst>
          </p:cNvPr>
          <p:cNvSpPr>
            <a:spLocks noGrp="1"/>
          </p:cNvSpPr>
          <p:nvPr>
            <p:ph type="title"/>
          </p:nvPr>
        </p:nvSpPr>
        <p:spPr>
          <a:xfrm>
            <a:off x="700370" y="447566"/>
            <a:ext cx="10687338" cy="1206018"/>
          </a:xfrm>
          <a:prstGeom prst="rect">
            <a:avLst/>
          </a:prstGeom>
        </p:spPr>
        <p:txBody>
          <a:bodyPr vert="horz" lIns="91440" tIns="45720" rIns="91440" bIns="45720" rtlCol="0" anchor="ctr">
            <a:noAutofit/>
          </a:bodyPr>
          <a:lstStyle/>
          <a:p>
            <a:r>
              <a:rPr lang="en-US" dirty="0" err="1"/>
              <a:t>Kirjoita</a:t>
            </a:r>
            <a:r>
              <a:rPr lang="en-US" dirty="0"/>
              <a:t> </a:t>
            </a:r>
            <a:r>
              <a:rPr lang="en-US" dirty="0" err="1"/>
              <a:t>otsikko</a:t>
            </a:r>
            <a:endParaRPr lang="en-GB" dirty="0"/>
          </a:p>
        </p:txBody>
      </p:sp>
      <p:sp>
        <p:nvSpPr>
          <p:cNvPr id="10" name="TextBox 9">
            <a:extLst>
              <a:ext uri="{FF2B5EF4-FFF2-40B4-BE49-F238E27FC236}">
                <a16:creationId xmlns:a16="http://schemas.microsoft.com/office/drawing/2014/main" id="{62E81587-0326-FF1E-637D-E2CC47FA0BB0}"/>
              </a:ext>
            </a:extLst>
          </p:cNvPr>
          <p:cNvSpPr txBox="1"/>
          <p:nvPr userDrawn="1"/>
        </p:nvSpPr>
        <p:spPr>
          <a:xfrm>
            <a:off x="484909" y="865909"/>
            <a:ext cx="184731" cy="369332"/>
          </a:xfrm>
          <a:prstGeom prst="rect">
            <a:avLst/>
          </a:prstGeom>
          <a:noFill/>
        </p:spPr>
        <p:txBody>
          <a:bodyPr wrap="none" rtlCol="0">
            <a:spAutoFit/>
          </a:bodyPr>
          <a:lstStyle/>
          <a:p>
            <a:endParaRPr lang="en-GB"/>
          </a:p>
        </p:txBody>
      </p:sp>
      <p:pic>
        <p:nvPicPr>
          <p:cNvPr id="6" name="Picture 5" descr="A logo with a triangle and a triangle in the center&#10;&#10;Description automatically generated">
            <a:extLst>
              <a:ext uri="{FF2B5EF4-FFF2-40B4-BE49-F238E27FC236}">
                <a16:creationId xmlns:a16="http://schemas.microsoft.com/office/drawing/2014/main" id="{D2668F14-9CC1-60BB-A83E-6C4ABD014279}"/>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612548" y="5687655"/>
            <a:ext cx="700613" cy="700613"/>
          </a:xfrm>
          <a:prstGeom prst="rect">
            <a:avLst/>
          </a:prstGeom>
        </p:spPr>
      </p:pic>
      <p:sp>
        <p:nvSpPr>
          <p:cNvPr id="4" name="Slide Number Placeholder 5">
            <a:extLst>
              <a:ext uri="{FF2B5EF4-FFF2-40B4-BE49-F238E27FC236}">
                <a16:creationId xmlns:a16="http://schemas.microsoft.com/office/drawing/2014/main" id="{3AF9817F-35FD-4F30-98C1-E5AE3673AFAD}"/>
              </a:ext>
            </a:extLst>
          </p:cNvPr>
          <p:cNvSpPr>
            <a:spLocks noGrp="1"/>
          </p:cNvSpPr>
          <p:nvPr>
            <p:ph type="sldNum" sz="quarter" idx="4"/>
          </p:nvPr>
        </p:nvSpPr>
        <p:spPr>
          <a:xfrm>
            <a:off x="11002233" y="5850420"/>
            <a:ext cx="473837" cy="365125"/>
          </a:xfrm>
          <a:prstGeom prst="rect">
            <a:avLst/>
          </a:prstGeom>
        </p:spPr>
        <p:txBody>
          <a:bodyPr vert="horz" lIns="91440" tIns="45720" rIns="91440" bIns="45720" rtlCol="0" anchor="ctr"/>
          <a:lstStyle>
            <a:lvl1pPr algn="ctr">
              <a:defRPr sz="1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9608370A-2412-4745-B600-C478B229E67F}" type="slidenum">
              <a:rPr lang="fi-FI" smtClean="0"/>
              <a:pPr/>
              <a:t>‹#›</a:t>
            </a:fld>
            <a:endParaRPr lang="fi-FI" dirty="0"/>
          </a:p>
        </p:txBody>
      </p:sp>
    </p:spTree>
    <p:extLst>
      <p:ext uri="{BB962C8B-B14F-4D97-AF65-F5344CB8AC3E}">
        <p14:creationId xmlns:p14="http://schemas.microsoft.com/office/powerpoint/2010/main" val="2338288134"/>
      </p:ext>
    </p:extLst>
  </p:cSld>
  <p:clrMap bg1="lt1" tx1="dk1" bg2="lt2" tx2="dk2" accent1="accent1" accent2="accent2" accent3="accent3" accent4="accent4" accent5="accent5" accent6="accent6" hlink="hlink" folHlink="folHlink"/>
  <p:sldLayoutIdLst>
    <p:sldLayoutId id="2147483663" r:id="rId1"/>
    <p:sldLayoutId id="2147483701" r:id="rId2"/>
    <p:sldLayoutId id="2147483661" r:id="rId3"/>
    <p:sldLayoutId id="2147483707" r:id="rId4"/>
    <p:sldLayoutId id="2147483711" r:id="rId5"/>
    <p:sldLayoutId id="2147483712" r:id="rId6"/>
    <p:sldLayoutId id="2147483672" r:id="rId7"/>
    <p:sldLayoutId id="2147483715" r:id="rId8"/>
    <p:sldLayoutId id="2147483716" r:id="rId9"/>
    <p:sldLayoutId id="2147483717" r:id="rId10"/>
    <p:sldLayoutId id="2147483718" r:id="rId11"/>
    <p:sldLayoutId id="2147483697" r:id="rId12"/>
    <p:sldLayoutId id="2147483705" r:id="rId13"/>
    <p:sldLayoutId id="2147483706" r:id="rId14"/>
    <p:sldLayoutId id="2147483714" r:id="rId15"/>
    <p:sldLayoutId id="2147483708" r:id="rId16"/>
    <p:sldLayoutId id="2147483709" r:id="rId17"/>
    <p:sldLayoutId id="2147483710" r:id="rId18"/>
    <p:sldLayoutId id="2147483713" r:id="rId19"/>
    <p:sldLayoutId id="2147483675" r:id="rId20"/>
    <p:sldLayoutId id="2147483704" r:id="rId21"/>
    <p:sldLayoutId id="2147483679" r:id="rId22"/>
    <p:sldLayoutId id="2147483673" r:id="rId23"/>
    <p:sldLayoutId id="2147483683" r:id="rId24"/>
    <p:sldLayoutId id="2147483662" r:id="rId25"/>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Metropolis Extra Bold" pitchFamily="2" charset="77"/>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1"/>
          </a:solidFill>
          <a:latin typeface="Metropolis" pitchFamily="2" charset="77"/>
          <a:ea typeface="Verdana" panose="020B0604030504040204" pitchFamily="34" charset="0"/>
          <a:cs typeface="Verdana" panose="020B0604030504040204" pitchFamily="34" charset="0"/>
        </a:defRPr>
      </a:lvl1pPr>
      <a:lvl2pPr marL="6350" indent="0" algn="l" defTabSz="914400" rtl="0" eaLnBrk="1" latinLnBrk="0" hangingPunct="1">
        <a:lnSpc>
          <a:spcPct val="100000"/>
        </a:lnSpc>
        <a:spcBef>
          <a:spcPts val="500"/>
        </a:spcBef>
        <a:buFont typeface="Arial" panose="020B0604020202020204" pitchFamily="34" charset="0"/>
        <a:buNone/>
        <a:tabLst/>
        <a:defRPr sz="1800" b="1" i="0" kern="1200">
          <a:solidFill>
            <a:schemeClr val="tx1"/>
          </a:solidFill>
          <a:latin typeface="Metropolis" pitchFamily="2" charset="77"/>
          <a:ea typeface="+mn-ea"/>
          <a:cs typeface="Calibri Light" panose="020F0302020204030204" pitchFamily="34" charset="0"/>
        </a:defRPr>
      </a:lvl2pPr>
      <a:lvl3pPr marL="0" indent="0" algn="l" defTabSz="914400" rtl="0" eaLnBrk="1" latinLnBrk="0" hangingPunct="1">
        <a:lnSpc>
          <a:spcPct val="100000"/>
        </a:lnSpc>
        <a:spcBef>
          <a:spcPts val="1000"/>
        </a:spcBef>
        <a:spcAft>
          <a:spcPts val="100"/>
        </a:spcAft>
        <a:buFont typeface="Arial" panose="020B0604020202020204" pitchFamily="34" charset="0"/>
        <a:buNone/>
        <a:tabLst/>
        <a:defRPr sz="1800" b="0" i="0" kern="1200">
          <a:solidFill>
            <a:schemeClr val="tx1"/>
          </a:solidFill>
          <a:latin typeface="Metropolis Light" pitchFamily="2" charset="77"/>
          <a:ea typeface="+mn-ea"/>
          <a:cs typeface="Calibri Light" panose="020F0302020204030204" pitchFamily="34" charset="0"/>
        </a:defRPr>
      </a:lvl3pPr>
      <a:lvl4pPr marL="432000" indent="-216000" algn="l" defTabSz="914400" rtl="0" eaLnBrk="1" latinLnBrk="0" hangingPunct="1">
        <a:lnSpc>
          <a:spcPct val="90000"/>
        </a:lnSpc>
        <a:spcBef>
          <a:spcPts val="1200"/>
        </a:spcBef>
        <a:buClr>
          <a:schemeClr val="tx2"/>
        </a:buClr>
        <a:buFont typeface="Museo Sans 500" panose="02000000000000000000" pitchFamily="2" charset="77"/>
        <a:buChar char="»"/>
        <a:tabLst/>
        <a:defRPr sz="1800" b="0" i="0" kern="1200">
          <a:solidFill>
            <a:schemeClr val="tx1"/>
          </a:solidFill>
          <a:latin typeface="Metropolis Light" pitchFamily="2" charset="77"/>
          <a:ea typeface="+mn-ea"/>
          <a:cs typeface="Calibri Light" panose="020F0302020204030204" pitchFamily="34" charset="0"/>
        </a:defRPr>
      </a:lvl4pPr>
      <a:lvl5pPr marL="673100" indent="-225425" algn="l" defTabSz="914400" rtl="0" eaLnBrk="1" latinLnBrk="0" hangingPunct="1">
        <a:lnSpc>
          <a:spcPct val="90000"/>
        </a:lnSpc>
        <a:spcBef>
          <a:spcPts val="500"/>
        </a:spcBef>
        <a:spcAft>
          <a:spcPts val="500"/>
        </a:spcAft>
        <a:buClr>
          <a:schemeClr val="tx2"/>
        </a:buClr>
        <a:buFont typeface="System Font Regular"/>
        <a:buChar char="»"/>
        <a:tabLst/>
        <a:defRPr sz="1400" b="0" i="0" kern="1200">
          <a:solidFill>
            <a:schemeClr val="tx1"/>
          </a:solidFill>
          <a:latin typeface="Metropolis Light" pitchFamily="2" charset="77"/>
          <a:ea typeface="+mn-ea"/>
          <a:cs typeface="Calibri Light" panose="020F0302020204030204" pitchFamily="34" charset="0"/>
        </a:defRPr>
      </a:lvl5pPr>
      <a:lvl6pPr marL="233363" indent="214313" algn="l" defTabSz="914400" rtl="0" eaLnBrk="1" latinLnBrk="0" hangingPunct="1">
        <a:lnSpc>
          <a:spcPct val="90000"/>
        </a:lnSpc>
        <a:spcBef>
          <a:spcPts val="1200"/>
        </a:spcBef>
        <a:buClr>
          <a:schemeClr val="accent2"/>
        </a:buClr>
        <a:buFont typeface="Museo Sans 500" panose="02000000000000000000" pitchFamily="2" charset="77"/>
        <a:buChar char="»"/>
        <a:tabLst/>
        <a:defRPr sz="1800" b="0" i="0" kern="1200">
          <a:solidFill>
            <a:schemeClr val="bg1"/>
          </a:solidFill>
          <a:latin typeface="Metropolis Light" pitchFamily="2" charset="77"/>
          <a:ea typeface="+mn-ea"/>
          <a:cs typeface="+mn-cs"/>
        </a:defRPr>
      </a:lvl6pPr>
      <a:lvl7pPr marL="447675" indent="220663" algn="l" defTabSz="914400" rtl="0" eaLnBrk="1" latinLnBrk="0" hangingPunct="1">
        <a:lnSpc>
          <a:spcPct val="90000"/>
        </a:lnSpc>
        <a:spcBef>
          <a:spcPts val="500"/>
        </a:spcBef>
        <a:spcAft>
          <a:spcPts val="500"/>
        </a:spcAft>
        <a:buClr>
          <a:schemeClr val="accent2"/>
        </a:buClr>
        <a:buFont typeface="Museo Sans 500" panose="02000000000000000000" pitchFamily="2" charset="77"/>
        <a:buChar char="»"/>
        <a:tabLst/>
        <a:defRPr sz="1400" b="0" i="0" kern="1200">
          <a:solidFill>
            <a:schemeClr val="bg1"/>
          </a:solidFill>
          <a:latin typeface="Metropolis Light" pitchFamily="2" charset="77"/>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8193D1-A2F4-6D18-E2A1-E53B94730400}"/>
              </a:ext>
            </a:extLst>
          </p:cNvPr>
          <p:cNvSpPr>
            <a:spLocks noGrp="1"/>
          </p:cNvSpPr>
          <p:nvPr>
            <p:ph type="body" sz="quarter" idx="13"/>
          </p:nvPr>
        </p:nvSpPr>
        <p:spPr/>
        <p:txBody>
          <a:bodyPr/>
          <a:lstStyle/>
          <a:p>
            <a:r>
              <a:rPr lang="en-GB" dirty="0" err="1"/>
              <a:t>Pelisäännöt</a:t>
            </a:r>
            <a:endParaRPr lang="en-GB" dirty="0"/>
          </a:p>
          <a:p>
            <a:r>
              <a:rPr lang="en-GB" dirty="0"/>
              <a:t>2026 </a:t>
            </a:r>
            <a:r>
              <a:rPr lang="en-GB" dirty="0" err="1"/>
              <a:t>tarkennukset</a:t>
            </a:r>
            <a:r>
              <a:rPr lang="en-GB" dirty="0"/>
              <a:t> / </a:t>
            </a:r>
            <a:r>
              <a:rPr lang="en-GB" dirty="0" err="1"/>
              <a:t>muutokset</a:t>
            </a:r>
            <a:endParaRPr lang="en-GB" dirty="0"/>
          </a:p>
        </p:txBody>
      </p:sp>
    </p:spTree>
    <p:extLst>
      <p:ext uri="{BB962C8B-B14F-4D97-AF65-F5344CB8AC3E}">
        <p14:creationId xmlns:p14="http://schemas.microsoft.com/office/powerpoint/2010/main" val="235065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B1FC9-F7F1-6416-ED60-B3175A505EF1}"/>
            </a:ext>
          </a:extLst>
        </p:cNvPr>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9928EBD7-4AE7-C0D6-E723-2CF28C12530D}"/>
              </a:ext>
            </a:extLst>
          </p:cNvPr>
          <p:cNvSpPr>
            <a:spLocks noGrp="1"/>
          </p:cNvSpPr>
          <p:nvPr>
            <p:ph type="body" sz="quarter" idx="13"/>
          </p:nvPr>
        </p:nvSpPr>
        <p:spPr/>
        <p:txBody>
          <a:bodyPr/>
          <a:lstStyle/>
          <a:p>
            <a:r>
              <a:rPr lang="fi-FI" dirty="0"/>
              <a:t>Mikäli ottelun toimitsija antaa virheellistä tietoa ottelun kulusta, pelituomarin on viipymättä korjattava virheellinen tieto. Pelitilanne tulee pelata uudelleen ainoastaan, mikäli tuomari antaa väärää tietoa.</a:t>
            </a:r>
          </a:p>
        </p:txBody>
      </p:sp>
      <p:sp>
        <p:nvSpPr>
          <p:cNvPr id="4" name="Otsikko 3">
            <a:extLst>
              <a:ext uri="{FF2B5EF4-FFF2-40B4-BE49-F238E27FC236}">
                <a16:creationId xmlns:a16="http://schemas.microsoft.com/office/drawing/2014/main" id="{44466255-B2F6-F6AC-5AF7-E3D16F227FD6}"/>
              </a:ext>
            </a:extLst>
          </p:cNvPr>
          <p:cNvSpPr>
            <a:spLocks noGrp="1"/>
          </p:cNvSpPr>
          <p:nvPr>
            <p:ph type="title"/>
          </p:nvPr>
        </p:nvSpPr>
        <p:spPr/>
        <p:txBody>
          <a:bodyPr/>
          <a:lstStyle/>
          <a:p>
            <a:r>
              <a:rPr lang="fi-FI" dirty="0"/>
              <a:t>13§ Pelaajan vaihtaminen</a:t>
            </a:r>
          </a:p>
        </p:txBody>
      </p:sp>
    </p:spTree>
    <p:extLst>
      <p:ext uri="{BB962C8B-B14F-4D97-AF65-F5344CB8AC3E}">
        <p14:creationId xmlns:p14="http://schemas.microsoft.com/office/powerpoint/2010/main" val="51458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F664B-8948-372A-EC3F-BBA70942486F}"/>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A9D0236-E9E8-A26C-5874-AD61BCA90A97}"/>
              </a:ext>
            </a:extLst>
          </p:cNvPr>
          <p:cNvSpPr>
            <a:spLocks noGrp="1"/>
          </p:cNvSpPr>
          <p:nvPr>
            <p:ph type="body" sz="quarter" idx="13"/>
          </p:nvPr>
        </p:nvSpPr>
        <p:spPr>
          <a:xfrm>
            <a:off x="672573" y="1455174"/>
            <a:ext cx="7811028" cy="4955260"/>
          </a:xfrm>
        </p:spPr>
        <p:txBody>
          <a:bodyPr/>
          <a:lstStyle/>
          <a:p>
            <a:pPr lvl="0" fontAlgn="base"/>
            <a:r>
              <a:rPr lang="fi-FI" dirty="0"/>
              <a:t>Pelaajat eivät sijoittumisellaan saa häiritä vastapelaajia tai tuomareita. Sisäpelaajien on oltava kotipuolella kotipesän suoja-alueen ulkopuolella tai vaihtopenkillä, elleivät he ole lyöjinä tai juoksijoina, eivätkä he saa häiritä lukkaria tai tuomareita aiheettomilla huudoilla. Vastapelaajien pelin seuraamista lievästi häiritsevästä sijoittumisesta ja liikkumisesta seuraa huomautus, toistuvana tai häiritsevänä estämisestä määrätty rangaistus.</a:t>
            </a:r>
          </a:p>
          <a:p>
            <a:pPr lvl="0" fontAlgn="base"/>
            <a:r>
              <a:rPr lang="fi-FI" dirty="0"/>
              <a:t>Sääntöjen vastaisen ”maskin” tekeminen, vastapuolen näkyvyyden peittäminen esimerkiksi kotipesään tai kohti tulevaan lyöntiin. </a:t>
            </a:r>
          </a:p>
          <a:p>
            <a:pPr lvl="0" fontAlgn="base"/>
            <a:endParaRPr lang="fi-FI" dirty="0"/>
          </a:p>
        </p:txBody>
      </p:sp>
      <p:sp>
        <p:nvSpPr>
          <p:cNvPr id="3" name="Dian numeron paikkamerkki 2">
            <a:extLst>
              <a:ext uri="{FF2B5EF4-FFF2-40B4-BE49-F238E27FC236}">
                <a16:creationId xmlns:a16="http://schemas.microsoft.com/office/drawing/2014/main" id="{7E7F7795-FD12-2169-16F5-061920A9DE85}"/>
              </a:ext>
            </a:extLst>
          </p:cNvPr>
          <p:cNvSpPr>
            <a:spLocks noGrp="1"/>
          </p:cNvSpPr>
          <p:nvPr>
            <p:ph type="sldNum" sz="quarter" idx="4"/>
          </p:nvPr>
        </p:nvSpPr>
        <p:spPr/>
        <p:txBody>
          <a:bodyPr/>
          <a:lstStyle/>
          <a:p>
            <a:fld id="{9608370A-2412-4745-B600-C478B229E67F}" type="slidenum">
              <a:rPr lang="fi-FI" smtClean="0"/>
              <a:pPr/>
              <a:t>11</a:t>
            </a:fld>
            <a:endParaRPr lang="fi-FI" dirty="0"/>
          </a:p>
        </p:txBody>
      </p:sp>
      <p:sp>
        <p:nvSpPr>
          <p:cNvPr id="4" name="Otsikko 3">
            <a:extLst>
              <a:ext uri="{FF2B5EF4-FFF2-40B4-BE49-F238E27FC236}">
                <a16:creationId xmlns:a16="http://schemas.microsoft.com/office/drawing/2014/main" id="{859BBB63-C67E-4E3C-ECFF-B01AC62322D7}"/>
              </a:ext>
            </a:extLst>
          </p:cNvPr>
          <p:cNvSpPr>
            <a:spLocks noGrp="1"/>
          </p:cNvSpPr>
          <p:nvPr>
            <p:ph type="title"/>
          </p:nvPr>
        </p:nvSpPr>
        <p:spPr/>
        <p:txBody>
          <a:bodyPr/>
          <a:lstStyle/>
          <a:p>
            <a:r>
              <a:rPr lang="fi-FI" dirty="0"/>
              <a:t>Estäminen §22</a:t>
            </a:r>
          </a:p>
        </p:txBody>
      </p:sp>
    </p:spTree>
    <p:extLst>
      <p:ext uri="{BB962C8B-B14F-4D97-AF65-F5344CB8AC3E}">
        <p14:creationId xmlns:p14="http://schemas.microsoft.com/office/powerpoint/2010/main" val="367910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3922CEC-561B-E257-A76C-6E4673AF16F0}"/>
              </a:ext>
            </a:extLst>
          </p:cNvPr>
          <p:cNvSpPr>
            <a:spLocks noGrp="1"/>
          </p:cNvSpPr>
          <p:nvPr>
            <p:ph type="body" sz="quarter" idx="13"/>
          </p:nvPr>
        </p:nvSpPr>
        <p:spPr/>
        <p:txBody>
          <a:bodyPr/>
          <a:lstStyle/>
          <a:p>
            <a:pPr fontAlgn="base"/>
            <a:r>
              <a:rPr lang="fi-FI" dirty="0"/>
              <a:t>Lisäksi estämisestä voidaan tuomita myös varoitus, pelirangaistus tai ottelurangaistus</a:t>
            </a:r>
            <a:endParaRPr lang="fi-FI" b="1" dirty="0"/>
          </a:p>
          <a:p>
            <a:pPr lvl="0" fontAlgn="base"/>
            <a:endParaRPr lang="fi-FI" b="1" dirty="0"/>
          </a:p>
          <a:p>
            <a:pPr lvl="0" fontAlgn="base"/>
            <a:r>
              <a:rPr lang="fi-FI" dirty="0"/>
              <a:t>Lisätään: Yleisempiä häirinnän ja estämisen muotoja ovat esimerkiksi:</a:t>
            </a:r>
          </a:p>
          <a:p>
            <a:pPr lvl="0" fontAlgn="base"/>
            <a:r>
              <a:rPr lang="fi-FI" dirty="0"/>
              <a:t>Kotipesässä joukkueen jäsen sijoittautuu kotiutuslinjalle estääkseen tuomareiden näkyvyyden</a:t>
            </a:r>
          </a:p>
          <a:p>
            <a:pPr lvl="0" fontAlgn="base"/>
            <a:r>
              <a:rPr lang="fi-FI" dirty="0"/>
              <a:t>Joukkueen jäsen jättää pelivälineensä sille kuulumattomaan paikkaan mikä vaikuttaa vastajoukkueen mahdollisuuksiin pelata sääntöjen mukaisesti. </a:t>
            </a:r>
          </a:p>
          <a:p>
            <a:pPr lvl="0" fontAlgn="base"/>
            <a:r>
              <a:rPr lang="fi-FI" dirty="0"/>
              <a:t>Maskin tekeminen nousemalla varpailleen, hyppimällä, käsien tai räpylän nostaminen hartialinjan yläpuolelle. </a:t>
            </a:r>
          </a:p>
          <a:p>
            <a:r>
              <a:rPr lang="fi-FI" dirty="0"/>
              <a:t>Pelivälineen käyttäminen niin, että se häiritsee tuomarin toimintaa.</a:t>
            </a:r>
          </a:p>
          <a:p>
            <a:endParaRPr lang="fi-FI" dirty="0"/>
          </a:p>
        </p:txBody>
      </p:sp>
      <p:sp>
        <p:nvSpPr>
          <p:cNvPr id="3" name="Dian numeron paikkamerkki 2">
            <a:extLst>
              <a:ext uri="{FF2B5EF4-FFF2-40B4-BE49-F238E27FC236}">
                <a16:creationId xmlns:a16="http://schemas.microsoft.com/office/drawing/2014/main" id="{200E570C-AFC8-0CF0-5338-161208A626EA}"/>
              </a:ext>
            </a:extLst>
          </p:cNvPr>
          <p:cNvSpPr>
            <a:spLocks noGrp="1"/>
          </p:cNvSpPr>
          <p:nvPr>
            <p:ph type="sldNum" sz="quarter" idx="4"/>
          </p:nvPr>
        </p:nvSpPr>
        <p:spPr/>
        <p:txBody>
          <a:bodyPr/>
          <a:lstStyle/>
          <a:p>
            <a:fld id="{9608370A-2412-4745-B600-C478B229E67F}" type="slidenum">
              <a:rPr lang="fi-FI" smtClean="0"/>
              <a:pPr/>
              <a:t>12</a:t>
            </a:fld>
            <a:endParaRPr lang="fi-FI" dirty="0"/>
          </a:p>
        </p:txBody>
      </p:sp>
      <p:sp>
        <p:nvSpPr>
          <p:cNvPr id="4" name="Otsikko 3">
            <a:extLst>
              <a:ext uri="{FF2B5EF4-FFF2-40B4-BE49-F238E27FC236}">
                <a16:creationId xmlns:a16="http://schemas.microsoft.com/office/drawing/2014/main" id="{6B78CE86-F82B-62E7-102D-DE28EBD05818}"/>
              </a:ext>
            </a:extLst>
          </p:cNvPr>
          <p:cNvSpPr>
            <a:spLocks noGrp="1"/>
          </p:cNvSpPr>
          <p:nvPr>
            <p:ph type="title"/>
          </p:nvPr>
        </p:nvSpPr>
        <p:spPr/>
        <p:txBody>
          <a:bodyPr/>
          <a:lstStyle/>
          <a:p>
            <a:r>
              <a:rPr lang="fi-FI" dirty="0"/>
              <a:t>Estäminen §22</a:t>
            </a:r>
          </a:p>
        </p:txBody>
      </p:sp>
    </p:spTree>
    <p:extLst>
      <p:ext uri="{BB962C8B-B14F-4D97-AF65-F5344CB8AC3E}">
        <p14:creationId xmlns:p14="http://schemas.microsoft.com/office/powerpoint/2010/main" val="332606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7EFA5-46B5-864A-DC9B-15C83CDF1ECD}"/>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5C93862-F0D7-7F89-5926-3FDA219503F9}"/>
              </a:ext>
            </a:extLst>
          </p:cNvPr>
          <p:cNvSpPr>
            <a:spLocks noGrp="1"/>
          </p:cNvSpPr>
          <p:nvPr>
            <p:ph type="body" sz="quarter" idx="13"/>
          </p:nvPr>
        </p:nvSpPr>
        <p:spPr/>
        <p:txBody>
          <a:bodyPr/>
          <a:lstStyle/>
          <a:p>
            <a:r>
              <a:rPr lang="fi-FI" dirty="0"/>
              <a:t>Jos ulkopelaaja jolla ei ole mahdollisuutta saada palloa sallituin keinoin haltuunsa tai ei ole todellinen palloa tavoitteleva ulkopelaaja, sijoittautuu sisäpelaajan tielle tämän edetessä, saa sisäpelaaja vapaataivaloikeuden. </a:t>
            </a:r>
          </a:p>
          <a:p>
            <a:endParaRPr lang="fi-FI" dirty="0"/>
          </a:p>
          <a:p>
            <a:r>
              <a:rPr lang="fi-FI" dirty="0"/>
              <a:t>Ulkopelaajat voivat sijoittua etenijöiden etupuolelle haluamallaan tavalla ja liikkua pelinomaisesti syötön noustua. Ulkopelaajat eivät voi sijoittumisellaan ja liikkumisellaan estää etenijän kärkkymistä tai etenemistä. Sisäpelaaja voi mennä irti pesästä kärkkymään ja pysähtyä kärkkymispaikkaan syötön ajaksi poikki- tai viistopolun mukaisesti. Sisäpelaajalla on oikeus palata syötön tai lyönnin aikana lähtöpesän kärkeen. Vastapuolen pelaajan häirintä esimerkiksi käsiä liikuttamalla tai nostamalla ylös on kielletty.</a:t>
            </a:r>
          </a:p>
          <a:p>
            <a:pPr marL="216000" indent="0">
              <a:buNone/>
            </a:pPr>
            <a:endParaRPr lang="fi-FI" dirty="0"/>
          </a:p>
          <a:p>
            <a:pPr marL="216000" indent="0">
              <a:buNone/>
            </a:pPr>
            <a:endParaRPr lang="fi-FI" dirty="0"/>
          </a:p>
        </p:txBody>
      </p:sp>
      <p:sp>
        <p:nvSpPr>
          <p:cNvPr id="3" name="Dian numeron paikkamerkki 2">
            <a:extLst>
              <a:ext uri="{FF2B5EF4-FFF2-40B4-BE49-F238E27FC236}">
                <a16:creationId xmlns:a16="http://schemas.microsoft.com/office/drawing/2014/main" id="{E4B612CF-74CD-D8EF-696C-55F5A1701675}"/>
              </a:ext>
            </a:extLst>
          </p:cNvPr>
          <p:cNvSpPr>
            <a:spLocks noGrp="1"/>
          </p:cNvSpPr>
          <p:nvPr>
            <p:ph type="sldNum" sz="quarter" idx="4"/>
          </p:nvPr>
        </p:nvSpPr>
        <p:spPr/>
        <p:txBody>
          <a:bodyPr/>
          <a:lstStyle/>
          <a:p>
            <a:fld id="{9608370A-2412-4745-B600-C478B229E67F}" type="slidenum">
              <a:rPr lang="fi-FI" smtClean="0"/>
              <a:pPr/>
              <a:t>13</a:t>
            </a:fld>
            <a:endParaRPr lang="fi-FI" dirty="0"/>
          </a:p>
        </p:txBody>
      </p:sp>
      <p:sp>
        <p:nvSpPr>
          <p:cNvPr id="4" name="Otsikko 3">
            <a:extLst>
              <a:ext uri="{FF2B5EF4-FFF2-40B4-BE49-F238E27FC236}">
                <a16:creationId xmlns:a16="http://schemas.microsoft.com/office/drawing/2014/main" id="{5C95FFBE-FB75-E740-1C7D-05D5FB46E3FD}"/>
              </a:ext>
            </a:extLst>
          </p:cNvPr>
          <p:cNvSpPr>
            <a:spLocks noGrp="1"/>
          </p:cNvSpPr>
          <p:nvPr>
            <p:ph type="title"/>
          </p:nvPr>
        </p:nvSpPr>
        <p:spPr/>
        <p:txBody>
          <a:bodyPr/>
          <a:lstStyle/>
          <a:p>
            <a:r>
              <a:rPr lang="fi-FI" dirty="0"/>
              <a:t>Estämisen tulkinnat §22</a:t>
            </a:r>
          </a:p>
        </p:txBody>
      </p:sp>
    </p:spTree>
    <p:extLst>
      <p:ext uri="{BB962C8B-B14F-4D97-AF65-F5344CB8AC3E}">
        <p14:creationId xmlns:p14="http://schemas.microsoft.com/office/powerpoint/2010/main" val="308741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939645A-2EA8-0AB2-2518-B2263BEEC4B8}"/>
              </a:ext>
            </a:extLst>
          </p:cNvPr>
          <p:cNvSpPr>
            <a:spLocks noGrp="1"/>
          </p:cNvSpPr>
          <p:nvPr>
            <p:ph type="body" sz="quarter" idx="13"/>
          </p:nvPr>
        </p:nvSpPr>
        <p:spPr>
          <a:xfrm>
            <a:off x="672571" y="2198074"/>
            <a:ext cx="7557027" cy="3834908"/>
          </a:xfrm>
        </p:spPr>
        <p:txBody>
          <a:bodyPr/>
          <a:lstStyle/>
          <a:p>
            <a:r>
              <a:rPr lang="fi-FI" dirty="0"/>
              <a:t>Etenijöille on merkitty kenttään poikki- sekä viistopoluilla etenemislinjat. Sisäpelaajan on käytettävä ensisijaisesti etenemislinjaa edetessään pesälle. Lyöjän on edettävä lyöntinsä jälkeen suoraan kohti ykköspesän vara-aluetta. Etenemislinjasta poikkeavaa linjaa on käytettävä, kun ulkopelaaja tekee etenemislinjalla sääntöjen sallimaa aktiivista pelisuoritusta tai etenijällä on velvollisuus väistää aktiivista pelisuoritusta tekevää ulkopelaajaa. </a:t>
            </a:r>
          </a:p>
          <a:p>
            <a:pPr marL="216000" indent="0">
              <a:buNone/>
            </a:pPr>
            <a:endParaRPr lang="fi-FI" b="1" dirty="0"/>
          </a:p>
          <a:p>
            <a:r>
              <a:rPr lang="fi-FI" dirty="0"/>
              <a:t>Tulkinta: Mikäli ulkojoukkueen pelinjohtaja sijoittumisellaan häiritsee sisäjoukkuetta, tuomitaan rangaistukseksi vapaataival kärkietenijälle.</a:t>
            </a:r>
          </a:p>
          <a:p>
            <a:endParaRPr lang="fi-FI" b="1" dirty="0"/>
          </a:p>
        </p:txBody>
      </p:sp>
      <p:sp>
        <p:nvSpPr>
          <p:cNvPr id="3" name="Dian numeron paikkamerkki 2">
            <a:extLst>
              <a:ext uri="{FF2B5EF4-FFF2-40B4-BE49-F238E27FC236}">
                <a16:creationId xmlns:a16="http://schemas.microsoft.com/office/drawing/2014/main" id="{580B2164-6DF7-A12B-DD64-C2C129D68E9B}"/>
              </a:ext>
            </a:extLst>
          </p:cNvPr>
          <p:cNvSpPr>
            <a:spLocks noGrp="1"/>
          </p:cNvSpPr>
          <p:nvPr>
            <p:ph type="sldNum" sz="quarter" idx="4"/>
          </p:nvPr>
        </p:nvSpPr>
        <p:spPr/>
        <p:txBody>
          <a:bodyPr/>
          <a:lstStyle/>
          <a:p>
            <a:fld id="{9608370A-2412-4745-B600-C478B229E67F}" type="slidenum">
              <a:rPr lang="fi-FI" smtClean="0"/>
              <a:pPr/>
              <a:t>14</a:t>
            </a:fld>
            <a:endParaRPr lang="fi-FI" dirty="0"/>
          </a:p>
        </p:txBody>
      </p:sp>
      <p:sp>
        <p:nvSpPr>
          <p:cNvPr id="4" name="Otsikko 3">
            <a:extLst>
              <a:ext uri="{FF2B5EF4-FFF2-40B4-BE49-F238E27FC236}">
                <a16:creationId xmlns:a16="http://schemas.microsoft.com/office/drawing/2014/main" id="{1039DD59-D917-EBB5-4681-C6C15A5098E0}"/>
              </a:ext>
            </a:extLst>
          </p:cNvPr>
          <p:cNvSpPr>
            <a:spLocks noGrp="1"/>
          </p:cNvSpPr>
          <p:nvPr>
            <p:ph type="title"/>
          </p:nvPr>
        </p:nvSpPr>
        <p:spPr>
          <a:xfrm>
            <a:off x="672571" y="447565"/>
            <a:ext cx="10831297" cy="1420563"/>
          </a:xfrm>
        </p:spPr>
        <p:txBody>
          <a:bodyPr/>
          <a:lstStyle/>
          <a:p>
            <a:r>
              <a:rPr lang="fi-FI" dirty="0"/>
              <a:t>22 § Estäminen on tarkoitukseton tai tarkoituksellinen teko, jolla pelaaja häiritsee vastapelaajan aktiivista pelitekoa.</a:t>
            </a:r>
          </a:p>
        </p:txBody>
      </p:sp>
    </p:spTree>
    <p:extLst>
      <p:ext uri="{BB962C8B-B14F-4D97-AF65-F5344CB8AC3E}">
        <p14:creationId xmlns:p14="http://schemas.microsoft.com/office/powerpoint/2010/main" val="92165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7416C12-97A4-D83D-FE8D-73800CB3C21D}"/>
              </a:ext>
            </a:extLst>
          </p:cNvPr>
          <p:cNvSpPr>
            <a:spLocks noGrp="1"/>
          </p:cNvSpPr>
          <p:nvPr>
            <p:ph type="body" sz="quarter" idx="13"/>
          </p:nvPr>
        </p:nvSpPr>
        <p:spPr/>
        <p:txBody>
          <a:bodyPr/>
          <a:lstStyle/>
          <a:p>
            <a:r>
              <a:rPr lang="fi-FI" dirty="0"/>
              <a:t>3) pallo kohoaa vähintään yhden metrin lukkarin päälaen yläpuolelle pallon alareunasta katsottuna ja putoaa syöttölautaselle.</a:t>
            </a:r>
          </a:p>
        </p:txBody>
      </p:sp>
      <p:sp>
        <p:nvSpPr>
          <p:cNvPr id="3" name="Dian numeron paikkamerkki 2">
            <a:extLst>
              <a:ext uri="{FF2B5EF4-FFF2-40B4-BE49-F238E27FC236}">
                <a16:creationId xmlns:a16="http://schemas.microsoft.com/office/drawing/2014/main" id="{EA9D9455-1667-84C6-F61E-4BC27D387507}"/>
              </a:ext>
            </a:extLst>
          </p:cNvPr>
          <p:cNvSpPr>
            <a:spLocks noGrp="1"/>
          </p:cNvSpPr>
          <p:nvPr>
            <p:ph type="sldNum" sz="quarter" idx="4"/>
          </p:nvPr>
        </p:nvSpPr>
        <p:spPr/>
        <p:txBody>
          <a:bodyPr/>
          <a:lstStyle/>
          <a:p>
            <a:fld id="{9608370A-2412-4745-B600-C478B229E67F}" type="slidenum">
              <a:rPr lang="fi-FI" smtClean="0"/>
              <a:pPr/>
              <a:t>15</a:t>
            </a:fld>
            <a:endParaRPr lang="fi-FI" dirty="0"/>
          </a:p>
        </p:txBody>
      </p:sp>
      <p:sp>
        <p:nvSpPr>
          <p:cNvPr id="4" name="Otsikko 3">
            <a:extLst>
              <a:ext uri="{FF2B5EF4-FFF2-40B4-BE49-F238E27FC236}">
                <a16:creationId xmlns:a16="http://schemas.microsoft.com/office/drawing/2014/main" id="{211F2E82-9B91-3647-569B-DF5280B77969}"/>
              </a:ext>
            </a:extLst>
          </p:cNvPr>
          <p:cNvSpPr>
            <a:spLocks noGrp="1"/>
          </p:cNvSpPr>
          <p:nvPr>
            <p:ph type="title"/>
          </p:nvPr>
        </p:nvSpPr>
        <p:spPr/>
        <p:txBody>
          <a:bodyPr/>
          <a:lstStyle/>
          <a:p>
            <a:r>
              <a:rPr lang="fi-FI" dirty="0"/>
              <a:t>Syöttö on oikea, väärä tai mitätön 23 § </a:t>
            </a:r>
          </a:p>
        </p:txBody>
      </p:sp>
    </p:spTree>
    <p:extLst>
      <p:ext uri="{BB962C8B-B14F-4D97-AF65-F5344CB8AC3E}">
        <p14:creationId xmlns:p14="http://schemas.microsoft.com/office/powerpoint/2010/main" val="2919103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6DA8C0C-5729-2309-7BBB-346439456798}"/>
              </a:ext>
            </a:extLst>
          </p:cNvPr>
          <p:cNvSpPr>
            <a:spLocks noGrp="1"/>
          </p:cNvSpPr>
          <p:nvPr>
            <p:ph type="body" sz="quarter" idx="13"/>
          </p:nvPr>
        </p:nvSpPr>
        <p:spPr/>
        <p:txBody>
          <a:bodyPr/>
          <a:lstStyle/>
          <a:p>
            <a:r>
              <a:rPr lang="fi-FI" dirty="0"/>
              <a:t>Väärien huuto on sallittu vain pelaajille E- ja D-junioreiden kaikissa sarja- ja leiriotteluissa.</a:t>
            </a:r>
          </a:p>
        </p:txBody>
      </p:sp>
      <p:sp>
        <p:nvSpPr>
          <p:cNvPr id="3" name="Dian numeron paikkamerkki 2">
            <a:extLst>
              <a:ext uri="{FF2B5EF4-FFF2-40B4-BE49-F238E27FC236}">
                <a16:creationId xmlns:a16="http://schemas.microsoft.com/office/drawing/2014/main" id="{B5C12415-FC9A-5477-950D-0B30E60F211F}"/>
              </a:ext>
            </a:extLst>
          </p:cNvPr>
          <p:cNvSpPr>
            <a:spLocks noGrp="1"/>
          </p:cNvSpPr>
          <p:nvPr>
            <p:ph type="sldNum" sz="quarter" idx="4"/>
          </p:nvPr>
        </p:nvSpPr>
        <p:spPr/>
        <p:txBody>
          <a:bodyPr/>
          <a:lstStyle/>
          <a:p>
            <a:fld id="{9608370A-2412-4745-B600-C478B229E67F}" type="slidenum">
              <a:rPr lang="fi-FI" smtClean="0"/>
              <a:pPr/>
              <a:t>16</a:t>
            </a:fld>
            <a:endParaRPr lang="fi-FI" dirty="0"/>
          </a:p>
        </p:txBody>
      </p:sp>
      <p:sp>
        <p:nvSpPr>
          <p:cNvPr id="4" name="Otsikko 3">
            <a:extLst>
              <a:ext uri="{FF2B5EF4-FFF2-40B4-BE49-F238E27FC236}">
                <a16:creationId xmlns:a16="http://schemas.microsoft.com/office/drawing/2014/main" id="{ECD97221-2C0E-D602-2EBD-6E827361932E}"/>
              </a:ext>
            </a:extLst>
          </p:cNvPr>
          <p:cNvSpPr>
            <a:spLocks noGrp="1"/>
          </p:cNvSpPr>
          <p:nvPr>
            <p:ph type="title"/>
          </p:nvPr>
        </p:nvSpPr>
        <p:spPr/>
        <p:txBody>
          <a:bodyPr/>
          <a:lstStyle/>
          <a:p>
            <a:r>
              <a:rPr lang="fi-FI" dirty="0"/>
              <a:t>23 § SYÖTTÄMINEN</a:t>
            </a:r>
          </a:p>
        </p:txBody>
      </p:sp>
    </p:spTree>
    <p:extLst>
      <p:ext uri="{BB962C8B-B14F-4D97-AF65-F5344CB8AC3E}">
        <p14:creationId xmlns:p14="http://schemas.microsoft.com/office/powerpoint/2010/main" val="3326546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8254EBD-1B31-12CE-8896-CC9399E299F7}"/>
              </a:ext>
            </a:extLst>
          </p:cNvPr>
          <p:cNvSpPr>
            <a:spLocks noGrp="1"/>
          </p:cNvSpPr>
          <p:nvPr>
            <p:ph type="body" sz="quarter" idx="13"/>
          </p:nvPr>
        </p:nvSpPr>
        <p:spPr>
          <a:xfrm>
            <a:off x="672573" y="1747185"/>
            <a:ext cx="9523479" cy="3834908"/>
          </a:xfrm>
        </p:spPr>
        <p:txBody>
          <a:bodyPr/>
          <a:lstStyle/>
          <a:p>
            <a:r>
              <a:rPr lang="fi-FI" dirty="0"/>
              <a:t>3) Syöttöliike: Lukkari syöttää yhdellä yhtäjaksoisella edestakaisella liikkeellä, joka tapahtuu alemmalla räpylättömällä kädellä. Syöttöliike tapahtuu lautasen päällä tai sen välittömässä läheisyydessä. Syöttöliikkeen tulee olla nykäyksetön. Syöttöliikettä tehtäessä alemman käden on mentävä alaspäin vähintään 15 cm. Pallon ylimmän kohdan ja räpylän alimman kohdan väliin on tultava vähintään 15 cm:n ero. Syöttöliike tehdään ylemmän käden alitse. Pallon irrotessa lukkarin kädestä syöttöön lukkarin jalkojen on oltava ojennettuina tai lähes ojennettuina.</a:t>
            </a:r>
          </a:p>
          <a:p>
            <a:pPr marL="216000" indent="0">
              <a:buNone/>
            </a:pPr>
            <a:endParaRPr lang="fi-FI" dirty="0"/>
          </a:p>
          <a:p>
            <a:r>
              <a:rPr lang="fi-FI" dirty="0"/>
              <a:t>Alkuasento: Tolppasyötössä sallitaan pienet tekniset virheet pois lukien alkuasento ja tangentti.</a:t>
            </a:r>
          </a:p>
          <a:p>
            <a:r>
              <a:rPr lang="fi-FI" dirty="0"/>
              <a:t>Alkuasento: Lukkari tulee pitää vähintään osaa räpylästä lautasen päällä. Alkuasennossa räpylän alin kohta voi olla korkeintaan olkapäiden tasalla tai niiden alapuolella ennen syöttöliikkeen alkamista.</a:t>
            </a:r>
          </a:p>
          <a:p>
            <a:r>
              <a:rPr lang="fi-FI" dirty="0"/>
              <a:t>Tulkinnat: Alkuasento: Väärin tehty alkuasento katsotaan myös alkuasennoksi, kun lasketaan alkuasentojen määrää.</a:t>
            </a:r>
          </a:p>
        </p:txBody>
      </p:sp>
      <p:sp>
        <p:nvSpPr>
          <p:cNvPr id="3" name="Dian numeron paikkamerkki 2">
            <a:extLst>
              <a:ext uri="{FF2B5EF4-FFF2-40B4-BE49-F238E27FC236}">
                <a16:creationId xmlns:a16="http://schemas.microsoft.com/office/drawing/2014/main" id="{120F88AE-1821-BA6F-B85B-7C9CAD7A862F}"/>
              </a:ext>
            </a:extLst>
          </p:cNvPr>
          <p:cNvSpPr>
            <a:spLocks noGrp="1"/>
          </p:cNvSpPr>
          <p:nvPr>
            <p:ph type="sldNum" sz="quarter" idx="4"/>
          </p:nvPr>
        </p:nvSpPr>
        <p:spPr/>
        <p:txBody>
          <a:bodyPr/>
          <a:lstStyle/>
          <a:p>
            <a:fld id="{9608370A-2412-4745-B600-C478B229E67F}" type="slidenum">
              <a:rPr lang="fi-FI" smtClean="0"/>
              <a:pPr/>
              <a:t>17</a:t>
            </a:fld>
            <a:endParaRPr lang="fi-FI" dirty="0"/>
          </a:p>
        </p:txBody>
      </p:sp>
      <p:sp>
        <p:nvSpPr>
          <p:cNvPr id="4" name="Otsikko 3">
            <a:extLst>
              <a:ext uri="{FF2B5EF4-FFF2-40B4-BE49-F238E27FC236}">
                <a16:creationId xmlns:a16="http://schemas.microsoft.com/office/drawing/2014/main" id="{8C9DB74E-CB69-B0DA-2709-FD6A822D8BEE}"/>
              </a:ext>
            </a:extLst>
          </p:cNvPr>
          <p:cNvSpPr>
            <a:spLocks noGrp="1"/>
          </p:cNvSpPr>
          <p:nvPr>
            <p:ph type="title"/>
          </p:nvPr>
        </p:nvSpPr>
        <p:spPr/>
        <p:txBody>
          <a:bodyPr/>
          <a:lstStyle/>
          <a:p>
            <a:r>
              <a:rPr lang="fi-FI" dirty="0"/>
              <a:t>Syötön tekninen suoritus §25</a:t>
            </a:r>
          </a:p>
        </p:txBody>
      </p:sp>
    </p:spTree>
    <p:extLst>
      <p:ext uri="{BB962C8B-B14F-4D97-AF65-F5344CB8AC3E}">
        <p14:creationId xmlns:p14="http://schemas.microsoft.com/office/powerpoint/2010/main" val="259022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88BF9DA-6FA6-F51D-F6FF-4E886058EF61}"/>
              </a:ext>
            </a:extLst>
          </p:cNvPr>
          <p:cNvSpPr>
            <a:spLocks noGrp="1"/>
          </p:cNvSpPr>
          <p:nvPr>
            <p:ph type="body" sz="quarter" idx="13"/>
          </p:nvPr>
        </p:nvSpPr>
        <p:spPr/>
        <p:txBody>
          <a:bodyPr/>
          <a:lstStyle/>
          <a:p>
            <a:pPr lvl="0"/>
            <a:r>
              <a:rPr lang="fi-FI" dirty="0"/>
              <a:t>Esimerkki: Lukkari estää väärällä väistymisellä lyöjää lyömästä haluamaansa suuntaan.</a:t>
            </a:r>
          </a:p>
          <a:p>
            <a:pPr lvl="0"/>
            <a:r>
              <a:rPr lang="fi-FI" dirty="0"/>
              <a:t>Ratkaisu: Tuomitaan estäminen, lyöjän ottaessa vapaataivaloikeuden välittömästi vastaan syntyy työntöperiaate kenttäpesillä. 1) Etutilanteessa etenijät saavat vapaataivaloikeuden. 2) Takatilanteessa etenijät, jotka eivät ole aktiivisesti etenemässä, eivät saa vapaataivaloikeutta. 3) Ajotilanteessa kaikki kentällä olevat etenijät saavat vapaataivaloikeuden.</a:t>
            </a:r>
          </a:p>
          <a:p>
            <a:pPr marL="447675" lvl="4" indent="0">
              <a:buNone/>
            </a:pPr>
            <a:endParaRPr lang="fi-FI" dirty="0"/>
          </a:p>
        </p:txBody>
      </p:sp>
      <p:sp>
        <p:nvSpPr>
          <p:cNvPr id="3" name="Dian numeron paikkamerkki 2">
            <a:extLst>
              <a:ext uri="{FF2B5EF4-FFF2-40B4-BE49-F238E27FC236}">
                <a16:creationId xmlns:a16="http://schemas.microsoft.com/office/drawing/2014/main" id="{ED7C4992-6850-B31D-040F-3777A17014D8}"/>
              </a:ext>
            </a:extLst>
          </p:cNvPr>
          <p:cNvSpPr>
            <a:spLocks noGrp="1"/>
          </p:cNvSpPr>
          <p:nvPr>
            <p:ph type="sldNum" sz="quarter" idx="4"/>
          </p:nvPr>
        </p:nvSpPr>
        <p:spPr/>
        <p:txBody>
          <a:bodyPr/>
          <a:lstStyle/>
          <a:p>
            <a:fld id="{9608370A-2412-4745-B600-C478B229E67F}" type="slidenum">
              <a:rPr lang="fi-FI" smtClean="0"/>
              <a:pPr/>
              <a:t>18</a:t>
            </a:fld>
            <a:endParaRPr lang="fi-FI" dirty="0"/>
          </a:p>
        </p:txBody>
      </p:sp>
      <p:sp>
        <p:nvSpPr>
          <p:cNvPr id="4" name="Otsikko 3">
            <a:extLst>
              <a:ext uri="{FF2B5EF4-FFF2-40B4-BE49-F238E27FC236}">
                <a16:creationId xmlns:a16="http://schemas.microsoft.com/office/drawing/2014/main" id="{BAD61AED-8EC5-E307-DEE8-37FF5327442E}"/>
              </a:ext>
            </a:extLst>
          </p:cNvPr>
          <p:cNvSpPr>
            <a:spLocks noGrp="1"/>
          </p:cNvSpPr>
          <p:nvPr>
            <p:ph type="title"/>
          </p:nvPr>
        </p:nvSpPr>
        <p:spPr/>
        <p:txBody>
          <a:bodyPr/>
          <a:lstStyle/>
          <a:p>
            <a:r>
              <a:rPr lang="fi-FI" dirty="0"/>
              <a:t>Syötön tekninen suoritus §25 (väistäminen)</a:t>
            </a:r>
          </a:p>
        </p:txBody>
      </p:sp>
    </p:spTree>
    <p:extLst>
      <p:ext uri="{BB962C8B-B14F-4D97-AF65-F5344CB8AC3E}">
        <p14:creationId xmlns:p14="http://schemas.microsoft.com/office/powerpoint/2010/main" val="54100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CB7EB-D867-71B8-DCCC-6B6A4CEDE52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66ED3CB-DA9F-D56A-9AD4-7A208394535A}"/>
              </a:ext>
            </a:extLst>
          </p:cNvPr>
          <p:cNvSpPr>
            <a:spLocks noGrp="1"/>
          </p:cNvSpPr>
          <p:nvPr>
            <p:ph type="body" sz="quarter" idx="13"/>
          </p:nvPr>
        </p:nvSpPr>
        <p:spPr>
          <a:xfrm>
            <a:off x="672573" y="2005781"/>
            <a:ext cx="7557027" cy="3576312"/>
          </a:xfrm>
        </p:spPr>
        <p:txBody>
          <a:bodyPr/>
          <a:lstStyle/>
          <a:p>
            <a:r>
              <a:rPr lang="fi-FI" dirty="0"/>
              <a:t>Jos lukkari antaa tilanteessa, jossa kentällä ei ole yhtään etenijää, kolme väärää syöttöä, lyöjä saa vapaataivaloikeuden kakkospesälle. Lyöjän on edettävä ykköspesän kautta. Mikäli kyseessä on viimeinen lyöjä, joukkue saa juoksun lyöntivuorossa olleen lyöjän tuomana. Tällöin hänen ei tarvitse kiertää kenttäpesiä. Lyöntivuoroon tulee seuraava lyöjä.</a:t>
            </a:r>
          </a:p>
        </p:txBody>
      </p:sp>
      <p:sp>
        <p:nvSpPr>
          <p:cNvPr id="3" name="Dian numeron paikkamerkki 2">
            <a:extLst>
              <a:ext uri="{FF2B5EF4-FFF2-40B4-BE49-F238E27FC236}">
                <a16:creationId xmlns:a16="http://schemas.microsoft.com/office/drawing/2014/main" id="{72151B52-8E24-8673-2D89-04C637985546}"/>
              </a:ext>
            </a:extLst>
          </p:cNvPr>
          <p:cNvSpPr>
            <a:spLocks noGrp="1"/>
          </p:cNvSpPr>
          <p:nvPr>
            <p:ph type="sldNum" sz="quarter" idx="4"/>
          </p:nvPr>
        </p:nvSpPr>
        <p:spPr/>
        <p:txBody>
          <a:bodyPr/>
          <a:lstStyle/>
          <a:p>
            <a:fld id="{9608370A-2412-4745-B600-C478B229E67F}" type="slidenum">
              <a:rPr lang="fi-FI" smtClean="0"/>
              <a:pPr/>
              <a:t>19</a:t>
            </a:fld>
            <a:endParaRPr lang="fi-FI" dirty="0"/>
          </a:p>
        </p:txBody>
      </p:sp>
      <p:sp>
        <p:nvSpPr>
          <p:cNvPr id="4" name="Otsikko 3">
            <a:extLst>
              <a:ext uri="{FF2B5EF4-FFF2-40B4-BE49-F238E27FC236}">
                <a16:creationId xmlns:a16="http://schemas.microsoft.com/office/drawing/2014/main" id="{ABCA9609-3977-CB60-2814-0F19F077EB81}"/>
              </a:ext>
            </a:extLst>
          </p:cNvPr>
          <p:cNvSpPr>
            <a:spLocks noGrp="1"/>
          </p:cNvSpPr>
          <p:nvPr>
            <p:ph type="title"/>
          </p:nvPr>
        </p:nvSpPr>
        <p:spPr/>
        <p:txBody>
          <a:bodyPr/>
          <a:lstStyle/>
          <a:p>
            <a:r>
              <a:rPr lang="fi-FI" dirty="0"/>
              <a:t>Ellei lyöjä lyö, on syöttötuomarin heti tuomittava syöttö oikeaksi, vääräksi tai mitättömäksi §26</a:t>
            </a:r>
          </a:p>
        </p:txBody>
      </p:sp>
    </p:spTree>
    <p:extLst>
      <p:ext uri="{BB962C8B-B14F-4D97-AF65-F5344CB8AC3E}">
        <p14:creationId xmlns:p14="http://schemas.microsoft.com/office/powerpoint/2010/main" val="44865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375A8A4F-434E-3835-1C58-AD10B8E2E421}"/>
              </a:ext>
            </a:extLst>
          </p:cNvPr>
          <p:cNvSpPr>
            <a:spLocks noGrp="1"/>
          </p:cNvSpPr>
          <p:nvPr>
            <p:ph type="body" sz="quarter" idx="13"/>
          </p:nvPr>
        </p:nvSpPr>
        <p:spPr/>
        <p:txBody>
          <a:bodyPr/>
          <a:lstStyle/>
          <a:p>
            <a:r>
              <a:rPr lang="fi-FI" dirty="0"/>
              <a:t>Pesäpalloliitto voi antaa tarvittaessa sääntöjä soveltavia ohjeita ja määräyksiä.</a:t>
            </a:r>
          </a:p>
          <a:p>
            <a:endParaRPr lang="fi-FI" dirty="0"/>
          </a:p>
          <a:p>
            <a:endParaRPr lang="fi-FI" dirty="0"/>
          </a:p>
        </p:txBody>
      </p:sp>
      <p:sp>
        <p:nvSpPr>
          <p:cNvPr id="4" name="Otsikko 3">
            <a:extLst>
              <a:ext uri="{FF2B5EF4-FFF2-40B4-BE49-F238E27FC236}">
                <a16:creationId xmlns:a16="http://schemas.microsoft.com/office/drawing/2014/main" id="{6A2D7E35-DDC9-E2D7-730D-F7F95BF2E5A7}"/>
              </a:ext>
            </a:extLst>
          </p:cNvPr>
          <p:cNvSpPr>
            <a:spLocks noGrp="1"/>
          </p:cNvSpPr>
          <p:nvPr>
            <p:ph type="title"/>
          </p:nvPr>
        </p:nvSpPr>
        <p:spPr/>
        <p:txBody>
          <a:bodyPr/>
          <a:lstStyle/>
          <a:p>
            <a:r>
              <a:rPr lang="fi-FI" dirty="0"/>
              <a:t>Johdanto lisäys </a:t>
            </a:r>
          </a:p>
        </p:txBody>
      </p:sp>
    </p:spTree>
    <p:extLst>
      <p:ext uri="{BB962C8B-B14F-4D97-AF65-F5344CB8AC3E}">
        <p14:creationId xmlns:p14="http://schemas.microsoft.com/office/powerpoint/2010/main" val="77881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0361-3294-C9E6-96DE-F1AEF3F34348}"/>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45AD0B7-E590-506D-F5D2-D0D838A4F07F}"/>
              </a:ext>
            </a:extLst>
          </p:cNvPr>
          <p:cNvSpPr>
            <a:spLocks noGrp="1"/>
          </p:cNvSpPr>
          <p:nvPr>
            <p:ph type="body" sz="quarter" idx="13"/>
          </p:nvPr>
        </p:nvSpPr>
        <p:spPr/>
        <p:txBody>
          <a:bodyPr/>
          <a:lstStyle/>
          <a:p>
            <a:r>
              <a:rPr lang="fi-FI" dirty="0"/>
              <a:t>Mailan grippiosalla lyöty lyönti on laiton kaikissa </a:t>
            </a:r>
            <a:r>
              <a:rPr lang="fi-FI" b="1" dirty="0"/>
              <a:t>D-G-junioreiden otteluissa</a:t>
            </a:r>
            <a:r>
              <a:rPr lang="fi-FI" dirty="0"/>
              <a:t>. Lyönti on laiton myös siinä tapauksessa, että mailassa kiinni oleva alempi käsi on välittömästi pallon ja mailan takana.</a:t>
            </a:r>
          </a:p>
        </p:txBody>
      </p:sp>
      <p:sp>
        <p:nvSpPr>
          <p:cNvPr id="3" name="Dian numeron paikkamerkki 2">
            <a:extLst>
              <a:ext uri="{FF2B5EF4-FFF2-40B4-BE49-F238E27FC236}">
                <a16:creationId xmlns:a16="http://schemas.microsoft.com/office/drawing/2014/main" id="{19FCBF23-FBB1-1623-69AF-CBC4FE8B7531}"/>
              </a:ext>
            </a:extLst>
          </p:cNvPr>
          <p:cNvSpPr>
            <a:spLocks noGrp="1"/>
          </p:cNvSpPr>
          <p:nvPr>
            <p:ph type="sldNum" sz="quarter" idx="4"/>
          </p:nvPr>
        </p:nvSpPr>
        <p:spPr/>
        <p:txBody>
          <a:bodyPr/>
          <a:lstStyle/>
          <a:p>
            <a:fld id="{9608370A-2412-4745-B600-C478B229E67F}" type="slidenum">
              <a:rPr lang="fi-FI" smtClean="0"/>
              <a:pPr/>
              <a:t>20</a:t>
            </a:fld>
            <a:endParaRPr lang="fi-FI" dirty="0"/>
          </a:p>
        </p:txBody>
      </p:sp>
      <p:sp>
        <p:nvSpPr>
          <p:cNvPr id="4" name="Otsikko 3">
            <a:extLst>
              <a:ext uri="{FF2B5EF4-FFF2-40B4-BE49-F238E27FC236}">
                <a16:creationId xmlns:a16="http://schemas.microsoft.com/office/drawing/2014/main" id="{288A6484-BBDB-DCD7-7D94-E69FC64520F4}"/>
              </a:ext>
            </a:extLst>
          </p:cNvPr>
          <p:cNvSpPr>
            <a:spLocks noGrp="1"/>
          </p:cNvSpPr>
          <p:nvPr>
            <p:ph type="title"/>
          </p:nvPr>
        </p:nvSpPr>
        <p:spPr/>
        <p:txBody>
          <a:bodyPr/>
          <a:lstStyle/>
          <a:p>
            <a:r>
              <a:rPr lang="fi-FI" dirty="0"/>
              <a:t>Laiton lyönti § 29</a:t>
            </a:r>
          </a:p>
        </p:txBody>
      </p:sp>
    </p:spTree>
    <p:extLst>
      <p:ext uri="{BB962C8B-B14F-4D97-AF65-F5344CB8AC3E}">
        <p14:creationId xmlns:p14="http://schemas.microsoft.com/office/powerpoint/2010/main" val="228635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23EBB-644B-13ED-F59D-7CFBAAF1C356}"/>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C4943C4-6021-C5B5-CC98-BAE1CD5F9B67}"/>
              </a:ext>
            </a:extLst>
          </p:cNvPr>
          <p:cNvSpPr>
            <a:spLocks noGrp="1"/>
          </p:cNvSpPr>
          <p:nvPr>
            <p:ph type="body" sz="quarter" idx="13"/>
          </p:nvPr>
        </p:nvSpPr>
        <p:spPr/>
        <p:txBody>
          <a:bodyPr/>
          <a:lstStyle/>
          <a:p>
            <a:r>
              <a:rPr lang="fi-FI" dirty="0"/>
              <a:t>Jos etenijä ei ota vapaataivalta vastaan jakson tai ottelun viimeisessä vuoroparissa ja rike toistuu, sisällä oleva joukkue saa kaksi juoksua, etenijän ja lyöjän tuomana.</a:t>
            </a:r>
          </a:p>
          <a:p>
            <a:r>
              <a:rPr lang="fi-FI" dirty="0"/>
              <a:t>Huomioi </a:t>
            </a:r>
            <a:r>
              <a:rPr lang="fi-FI"/>
              <a:t>myös kotiutuskilpailu, 8 §</a:t>
            </a:r>
            <a:endParaRPr lang="fi-FI" dirty="0"/>
          </a:p>
        </p:txBody>
      </p:sp>
      <p:sp>
        <p:nvSpPr>
          <p:cNvPr id="3" name="Dian numeron paikkamerkki 2">
            <a:extLst>
              <a:ext uri="{FF2B5EF4-FFF2-40B4-BE49-F238E27FC236}">
                <a16:creationId xmlns:a16="http://schemas.microsoft.com/office/drawing/2014/main" id="{9D1E44B7-B776-202C-0F58-1095416FF51A}"/>
              </a:ext>
            </a:extLst>
          </p:cNvPr>
          <p:cNvSpPr>
            <a:spLocks noGrp="1"/>
          </p:cNvSpPr>
          <p:nvPr>
            <p:ph type="sldNum" sz="quarter" idx="4"/>
          </p:nvPr>
        </p:nvSpPr>
        <p:spPr/>
        <p:txBody>
          <a:bodyPr/>
          <a:lstStyle/>
          <a:p>
            <a:fld id="{9608370A-2412-4745-B600-C478B229E67F}" type="slidenum">
              <a:rPr lang="fi-FI" smtClean="0"/>
              <a:pPr/>
              <a:t>21</a:t>
            </a:fld>
            <a:endParaRPr lang="fi-FI" dirty="0"/>
          </a:p>
        </p:txBody>
      </p:sp>
      <p:sp>
        <p:nvSpPr>
          <p:cNvPr id="4" name="Otsikko 3">
            <a:extLst>
              <a:ext uri="{FF2B5EF4-FFF2-40B4-BE49-F238E27FC236}">
                <a16:creationId xmlns:a16="http://schemas.microsoft.com/office/drawing/2014/main" id="{BF3C383A-EBB5-A3C7-29E9-EBB80523108E}"/>
              </a:ext>
            </a:extLst>
          </p:cNvPr>
          <p:cNvSpPr>
            <a:spLocks noGrp="1"/>
          </p:cNvSpPr>
          <p:nvPr>
            <p:ph type="title"/>
          </p:nvPr>
        </p:nvSpPr>
        <p:spPr/>
        <p:txBody>
          <a:bodyPr/>
          <a:lstStyle/>
          <a:p>
            <a:r>
              <a:rPr lang="fi-FI" dirty="0"/>
              <a:t>Ulkopelaajan sijoittautuminen §31</a:t>
            </a:r>
          </a:p>
        </p:txBody>
      </p:sp>
    </p:spTree>
    <p:extLst>
      <p:ext uri="{BB962C8B-B14F-4D97-AF65-F5344CB8AC3E}">
        <p14:creationId xmlns:p14="http://schemas.microsoft.com/office/powerpoint/2010/main" val="262725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3C52F6A-C5BC-CE2C-A289-1FBC05B22EDF}"/>
              </a:ext>
            </a:extLst>
          </p:cNvPr>
          <p:cNvSpPr>
            <a:spLocks noGrp="1"/>
          </p:cNvSpPr>
          <p:nvPr>
            <p:ph type="body" sz="quarter" idx="13"/>
          </p:nvPr>
        </p:nvSpPr>
        <p:spPr/>
        <p:txBody>
          <a:bodyPr/>
          <a:lstStyle/>
          <a:p>
            <a:r>
              <a:rPr lang="fi-FI" dirty="0"/>
              <a:t>Laittoman jälkeen sisäpelaaja saa edetä vasta, kun pallo on ollut kotipesässä olevan ulkopelaajan hallussa. Kärkkyvä ja etenevä pelaaja on poltettavissa, vaikka hänellä ei ole etenemisoikeutta.</a:t>
            </a:r>
          </a:p>
        </p:txBody>
      </p:sp>
      <p:sp>
        <p:nvSpPr>
          <p:cNvPr id="3" name="Dian numeron paikkamerkki 2">
            <a:extLst>
              <a:ext uri="{FF2B5EF4-FFF2-40B4-BE49-F238E27FC236}">
                <a16:creationId xmlns:a16="http://schemas.microsoft.com/office/drawing/2014/main" id="{1B799517-1451-F577-157A-A9A5307D10B5}"/>
              </a:ext>
            </a:extLst>
          </p:cNvPr>
          <p:cNvSpPr>
            <a:spLocks noGrp="1"/>
          </p:cNvSpPr>
          <p:nvPr>
            <p:ph type="sldNum" sz="quarter" idx="4"/>
          </p:nvPr>
        </p:nvSpPr>
        <p:spPr/>
        <p:txBody>
          <a:bodyPr/>
          <a:lstStyle/>
          <a:p>
            <a:fld id="{9608370A-2412-4745-B600-C478B229E67F}" type="slidenum">
              <a:rPr lang="fi-FI" smtClean="0"/>
              <a:pPr/>
              <a:t>22</a:t>
            </a:fld>
            <a:endParaRPr lang="fi-FI" dirty="0"/>
          </a:p>
        </p:txBody>
      </p:sp>
      <p:sp>
        <p:nvSpPr>
          <p:cNvPr id="4" name="Otsikko 3">
            <a:extLst>
              <a:ext uri="{FF2B5EF4-FFF2-40B4-BE49-F238E27FC236}">
                <a16:creationId xmlns:a16="http://schemas.microsoft.com/office/drawing/2014/main" id="{DE343C6B-03E5-777C-DDED-519321C54915}"/>
              </a:ext>
            </a:extLst>
          </p:cNvPr>
          <p:cNvSpPr>
            <a:spLocks noGrp="1"/>
          </p:cNvSpPr>
          <p:nvPr>
            <p:ph type="title"/>
          </p:nvPr>
        </p:nvSpPr>
        <p:spPr/>
        <p:txBody>
          <a:bodyPr/>
          <a:lstStyle/>
          <a:p>
            <a:r>
              <a:rPr lang="fi-FI" dirty="0"/>
              <a:t>Laittomalla lyönnillä edennyt ei saa pesäturvaa päätepesältä 35 § </a:t>
            </a:r>
          </a:p>
        </p:txBody>
      </p:sp>
    </p:spTree>
    <p:extLst>
      <p:ext uri="{BB962C8B-B14F-4D97-AF65-F5344CB8AC3E}">
        <p14:creationId xmlns:p14="http://schemas.microsoft.com/office/powerpoint/2010/main" val="389574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7F8E03-94F8-0481-EB5D-7658968F0ADC}"/>
              </a:ext>
            </a:extLst>
          </p:cNvPr>
          <p:cNvSpPr>
            <a:spLocks noGrp="1"/>
          </p:cNvSpPr>
          <p:nvPr>
            <p:ph type="body" sz="quarter" idx="13"/>
          </p:nvPr>
        </p:nvSpPr>
        <p:spPr/>
        <p:txBody>
          <a:bodyPr/>
          <a:lstStyle/>
          <a:p>
            <a:r>
              <a:rPr lang="fi-FI" dirty="0"/>
              <a:t>Kopinottohetkellä pesässä ollut lyöjä tai etenijä saa edetä, kun pallo tulee kopinoton jälkeen kotipesässä olevan ulkopelaajan haltuun. Kärkkyvä tai etenevä pelaaja on poltettavissa, vaikka hänellä ei ole etenemisoikeutta. </a:t>
            </a:r>
          </a:p>
          <a:p>
            <a:pPr marL="216000" indent="0">
              <a:buNone/>
            </a:pPr>
            <a:endParaRPr lang="fi-FI" dirty="0"/>
          </a:p>
        </p:txBody>
      </p:sp>
      <p:sp>
        <p:nvSpPr>
          <p:cNvPr id="3" name="Dian numeron paikkamerkki 2">
            <a:extLst>
              <a:ext uri="{FF2B5EF4-FFF2-40B4-BE49-F238E27FC236}">
                <a16:creationId xmlns:a16="http://schemas.microsoft.com/office/drawing/2014/main" id="{8A32E272-1BFB-6901-C4AB-CA603A445256}"/>
              </a:ext>
            </a:extLst>
          </p:cNvPr>
          <p:cNvSpPr>
            <a:spLocks noGrp="1"/>
          </p:cNvSpPr>
          <p:nvPr>
            <p:ph type="sldNum" sz="quarter" idx="4"/>
          </p:nvPr>
        </p:nvSpPr>
        <p:spPr/>
        <p:txBody>
          <a:bodyPr/>
          <a:lstStyle/>
          <a:p>
            <a:fld id="{9608370A-2412-4745-B600-C478B229E67F}" type="slidenum">
              <a:rPr lang="fi-FI" smtClean="0"/>
              <a:pPr/>
              <a:t>23</a:t>
            </a:fld>
            <a:endParaRPr lang="fi-FI" dirty="0"/>
          </a:p>
        </p:txBody>
      </p:sp>
      <p:sp>
        <p:nvSpPr>
          <p:cNvPr id="4" name="Otsikko 3">
            <a:extLst>
              <a:ext uri="{FF2B5EF4-FFF2-40B4-BE49-F238E27FC236}">
                <a16:creationId xmlns:a16="http://schemas.microsoft.com/office/drawing/2014/main" id="{93C86A6A-A7D2-DD8A-476B-478D76616430}"/>
              </a:ext>
            </a:extLst>
          </p:cNvPr>
          <p:cNvSpPr>
            <a:spLocks noGrp="1"/>
          </p:cNvSpPr>
          <p:nvPr>
            <p:ph type="title"/>
          </p:nvPr>
        </p:nvSpPr>
        <p:spPr/>
        <p:txBody>
          <a:bodyPr/>
          <a:lstStyle/>
          <a:p>
            <a:r>
              <a:rPr lang="fi-FI" dirty="0"/>
              <a:t>Koppilyönnillä eteneminen §36</a:t>
            </a:r>
          </a:p>
        </p:txBody>
      </p:sp>
    </p:spTree>
    <p:extLst>
      <p:ext uri="{BB962C8B-B14F-4D97-AF65-F5344CB8AC3E}">
        <p14:creationId xmlns:p14="http://schemas.microsoft.com/office/powerpoint/2010/main" val="3306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76AC787-A837-EA9B-3855-B1D20687E17D}"/>
              </a:ext>
            </a:extLst>
          </p:cNvPr>
          <p:cNvSpPr>
            <a:spLocks noGrp="1"/>
          </p:cNvSpPr>
          <p:nvPr>
            <p:ph type="body" sz="quarter" idx="13"/>
          </p:nvPr>
        </p:nvSpPr>
        <p:spPr/>
        <p:txBody>
          <a:bodyPr/>
          <a:lstStyle/>
          <a:p>
            <a:r>
              <a:rPr lang="fi-FI" dirty="0"/>
              <a:t>Lisätään</a:t>
            </a:r>
          </a:p>
          <a:p>
            <a:r>
              <a:rPr lang="fi-FI" dirty="0"/>
              <a:t>”Ähky / tukehtuminen”, etenijä ei ehdi palaamaan laittomalta lähtöpesälle ennen kuin seuraava etenijä on saanut kyseiselle pesälle pesäturvan. Etenijästä tuomitaan palo välittömästi.</a:t>
            </a:r>
          </a:p>
        </p:txBody>
      </p:sp>
      <p:sp>
        <p:nvSpPr>
          <p:cNvPr id="3" name="Dian numeron paikkamerkki 2">
            <a:extLst>
              <a:ext uri="{FF2B5EF4-FFF2-40B4-BE49-F238E27FC236}">
                <a16:creationId xmlns:a16="http://schemas.microsoft.com/office/drawing/2014/main" id="{20EC5CEF-BD58-E0A4-8486-8BA2626F7EE5}"/>
              </a:ext>
            </a:extLst>
          </p:cNvPr>
          <p:cNvSpPr>
            <a:spLocks noGrp="1"/>
          </p:cNvSpPr>
          <p:nvPr>
            <p:ph type="sldNum" sz="quarter" idx="4"/>
          </p:nvPr>
        </p:nvSpPr>
        <p:spPr/>
        <p:txBody>
          <a:bodyPr/>
          <a:lstStyle/>
          <a:p>
            <a:fld id="{9608370A-2412-4745-B600-C478B229E67F}" type="slidenum">
              <a:rPr lang="fi-FI" smtClean="0"/>
              <a:pPr/>
              <a:t>24</a:t>
            </a:fld>
            <a:endParaRPr lang="fi-FI" dirty="0"/>
          </a:p>
        </p:txBody>
      </p:sp>
      <p:sp>
        <p:nvSpPr>
          <p:cNvPr id="4" name="Otsikko 3">
            <a:extLst>
              <a:ext uri="{FF2B5EF4-FFF2-40B4-BE49-F238E27FC236}">
                <a16:creationId xmlns:a16="http://schemas.microsoft.com/office/drawing/2014/main" id="{D016DC68-1CA6-09D8-11EE-BFC7D27D5F7A}"/>
              </a:ext>
            </a:extLst>
          </p:cNvPr>
          <p:cNvSpPr>
            <a:spLocks noGrp="1"/>
          </p:cNvSpPr>
          <p:nvPr>
            <p:ph type="title"/>
          </p:nvPr>
        </p:nvSpPr>
        <p:spPr/>
        <p:txBody>
          <a:bodyPr/>
          <a:lstStyle/>
          <a:p>
            <a:r>
              <a:rPr lang="fi-FI" dirty="0"/>
              <a:t>36 § Ähky tarkoitus avaaminen</a:t>
            </a:r>
          </a:p>
        </p:txBody>
      </p:sp>
    </p:spTree>
    <p:extLst>
      <p:ext uri="{BB962C8B-B14F-4D97-AF65-F5344CB8AC3E}">
        <p14:creationId xmlns:p14="http://schemas.microsoft.com/office/powerpoint/2010/main" val="4856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E052139-23EF-9BF5-3E1C-FF8BE04E1B6A}"/>
              </a:ext>
            </a:extLst>
          </p:cNvPr>
          <p:cNvSpPr>
            <a:spLocks noGrp="1"/>
          </p:cNvSpPr>
          <p:nvPr>
            <p:ph type="body" sz="quarter" idx="13"/>
          </p:nvPr>
        </p:nvSpPr>
        <p:spPr>
          <a:xfrm>
            <a:off x="672573" y="2238375"/>
            <a:ext cx="7557027" cy="3343718"/>
          </a:xfrm>
        </p:spPr>
        <p:txBody>
          <a:bodyPr/>
          <a:lstStyle/>
          <a:p>
            <a:r>
              <a:rPr lang="fi-FI" dirty="0"/>
              <a:t>Ohituskunnarin yhteydessä peli laitetaan poikki vasta, kun pallo on tullut kotipesässä olevan ulkopelaajan haltuun. Sisäjoukkue voi siirtyä onnittelemaan kenttäpuolelle ohituskunnarin tehnyttä pelaajaa pelikatkon turvin.</a:t>
            </a:r>
          </a:p>
        </p:txBody>
      </p:sp>
      <p:sp>
        <p:nvSpPr>
          <p:cNvPr id="3" name="Dian numeron paikkamerkki 2">
            <a:extLst>
              <a:ext uri="{FF2B5EF4-FFF2-40B4-BE49-F238E27FC236}">
                <a16:creationId xmlns:a16="http://schemas.microsoft.com/office/drawing/2014/main" id="{29205A85-CD9C-82FD-2466-AFA1BDA643CE}"/>
              </a:ext>
            </a:extLst>
          </p:cNvPr>
          <p:cNvSpPr>
            <a:spLocks noGrp="1"/>
          </p:cNvSpPr>
          <p:nvPr>
            <p:ph type="sldNum" sz="quarter" idx="4"/>
          </p:nvPr>
        </p:nvSpPr>
        <p:spPr/>
        <p:txBody>
          <a:bodyPr/>
          <a:lstStyle/>
          <a:p>
            <a:fld id="{9608370A-2412-4745-B600-C478B229E67F}" type="slidenum">
              <a:rPr lang="fi-FI" smtClean="0"/>
              <a:pPr/>
              <a:t>25</a:t>
            </a:fld>
            <a:endParaRPr lang="fi-FI" dirty="0"/>
          </a:p>
        </p:txBody>
      </p:sp>
      <p:sp>
        <p:nvSpPr>
          <p:cNvPr id="4" name="Otsikko 3">
            <a:extLst>
              <a:ext uri="{FF2B5EF4-FFF2-40B4-BE49-F238E27FC236}">
                <a16:creationId xmlns:a16="http://schemas.microsoft.com/office/drawing/2014/main" id="{69C6A893-66B5-C792-AE13-21682222610D}"/>
              </a:ext>
            </a:extLst>
          </p:cNvPr>
          <p:cNvSpPr>
            <a:spLocks noGrp="1"/>
          </p:cNvSpPr>
          <p:nvPr>
            <p:ph type="title"/>
          </p:nvPr>
        </p:nvSpPr>
        <p:spPr/>
        <p:txBody>
          <a:bodyPr/>
          <a:lstStyle/>
          <a:p>
            <a:r>
              <a:rPr lang="fi-FI" dirty="0"/>
              <a:t>42 § Jos lyöjä omalla osutulla lyönnillään saapuu säännönmukaisesti kolmospesälle, eikä häntä ole yritetty polttaa välipesille, hän tekee kunniajuoksun.</a:t>
            </a:r>
          </a:p>
        </p:txBody>
      </p:sp>
    </p:spTree>
    <p:extLst>
      <p:ext uri="{BB962C8B-B14F-4D97-AF65-F5344CB8AC3E}">
        <p14:creationId xmlns:p14="http://schemas.microsoft.com/office/powerpoint/2010/main" val="129648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48EC7C8-BBED-8501-F385-167AF070CA03}"/>
              </a:ext>
            </a:extLst>
          </p:cNvPr>
          <p:cNvSpPr>
            <a:spLocks noGrp="1"/>
          </p:cNvSpPr>
          <p:nvPr>
            <p:ph type="body" sz="quarter" idx="13"/>
          </p:nvPr>
        </p:nvSpPr>
        <p:spPr/>
        <p:txBody>
          <a:bodyPr/>
          <a:lstStyle/>
          <a:p>
            <a:r>
              <a:rPr lang="fi-FI" dirty="0"/>
              <a:t>Kun peli keskeytetään, pallo toimitetaan lähimmälle tuomarille. Pelituomarin on oikaistava virheellinen ratkaisunsa. Mikäli virhe havaitaan ennen seuraavan vuoron ensimmäistä syöttöä tai viimeistään, kun ottelun tuomaristo on poistunut kenttäalueelta tauolle, tilanne palautetaan, kuten se olisi edennyt ilman virhettä ja peliä jatketaan siitä. Ottelun päättyessä virheellinen ratkaisu voidaan korjata ennen lopputuloksen julistamista. Seuraavan vuoron alkamisen jälkeen tilannetta ei enää uusita.</a:t>
            </a:r>
          </a:p>
        </p:txBody>
      </p:sp>
      <p:sp>
        <p:nvSpPr>
          <p:cNvPr id="3" name="Dian numeron paikkamerkki 2">
            <a:extLst>
              <a:ext uri="{FF2B5EF4-FFF2-40B4-BE49-F238E27FC236}">
                <a16:creationId xmlns:a16="http://schemas.microsoft.com/office/drawing/2014/main" id="{F303556E-936C-8129-EBE3-FCF7F28BE319}"/>
              </a:ext>
            </a:extLst>
          </p:cNvPr>
          <p:cNvSpPr>
            <a:spLocks noGrp="1"/>
          </p:cNvSpPr>
          <p:nvPr>
            <p:ph type="sldNum" sz="quarter" idx="4"/>
          </p:nvPr>
        </p:nvSpPr>
        <p:spPr/>
        <p:txBody>
          <a:bodyPr/>
          <a:lstStyle/>
          <a:p>
            <a:fld id="{9608370A-2412-4745-B600-C478B229E67F}" type="slidenum">
              <a:rPr lang="fi-FI" smtClean="0"/>
              <a:pPr/>
              <a:t>26</a:t>
            </a:fld>
            <a:endParaRPr lang="fi-FI" dirty="0"/>
          </a:p>
        </p:txBody>
      </p:sp>
      <p:sp>
        <p:nvSpPr>
          <p:cNvPr id="4" name="Otsikko 3">
            <a:extLst>
              <a:ext uri="{FF2B5EF4-FFF2-40B4-BE49-F238E27FC236}">
                <a16:creationId xmlns:a16="http://schemas.microsoft.com/office/drawing/2014/main" id="{22C9788E-9E4A-D7AF-27D9-9CEFA6FA9D46}"/>
              </a:ext>
            </a:extLst>
          </p:cNvPr>
          <p:cNvSpPr>
            <a:spLocks noGrp="1"/>
          </p:cNvSpPr>
          <p:nvPr>
            <p:ph type="title"/>
          </p:nvPr>
        </p:nvSpPr>
        <p:spPr/>
        <p:txBody>
          <a:bodyPr/>
          <a:lstStyle/>
          <a:p>
            <a:r>
              <a:rPr lang="fi-FI" dirty="0"/>
              <a:t>Tuomarin tehtävät § 44</a:t>
            </a:r>
          </a:p>
        </p:txBody>
      </p:sp>
    </p:spTree>
    <p:extLst>
      <p:ext uri="{BB962C8B-B14F-4D97-AF65-F5344CB8AC3E}">
        <p14:creationId xmlns:p14="http://schemas.microsoft.com/office/powerpoint/2010/main" val="263740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EA26-0A9E-05F7-1D71-FE5E30D3B7EB}"/>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FADF7CF-D37A-8DB4-DC27-80704388E014}"/>
              </a:ext>
            </a:extLst>
          </p:cNvPr>
          <p:cNvSpPr>
            <a:spLocks noGrp="1"/>
          </p:cNvSpPr>
          <p:nvPr>
            <p:ph type="body" sz="quarter" idx="13"/>
          </p:nvPr>
        </p:nvSpPr>
        <p:spPr/>
        <p:txBody>
          <a:bodyPr/>
          <a:lstStyle/>
          <a:p>
            <a:r>
              <a:rPr lang="fi-FI" dirty="0"/>
              <a:t>Samoin voidaan toimia tilanteessa, jossa etenijällä on pesäturva kolmospesällä ja laillinen lyönti on vihelletty virheellisesti kopiksi.</a:t>
            </a:r>
          </a:p>
          <a:p>
            <a:endParaRPr lang="fi-FI" dirty="0"/>
          </a:p>
        </p:txBody>
      </p:sp>
      <p:sp>
        <p:nvSpPr>
          <p:cNvPr id="3" name="Dian numeron paikkamerkki 2">
            <a:extLst>
              <a:ext uri="{FF2B5EF4-FFF2-40B4-BE49-F238E27FC236}">
                <a16:creationId xmlns:a16="http://schemas.microsoft.com/office/drawing/2014/main" id="{9F833D41-87D6-BDDF-DE5C-69B565ED8B5D}"/>
              </a:ext>
            </a:extLst>
          </p:cNvPr>
          <p:cNvSpPr>
            <a:spLocks noGrp="1"/>
          </p:cNvSpPr>
          <p:nvPr>
            <p:ph type="sldNum" sz="quarter" idx="4"/>
          </p:nvPr>
        </p:nvSpPr>
        <p:spPr/>
        <p:txBody>
          <a:bodyPr/>
          <a:lstStyle/>
          <a:p>
            <a:fld id="{9608370A-2412-4745-B600-C478B229E67F}" type="slidenum">
              <a:rPr lang="fi-FI" smtClean="0"/>
              <a:pPr/>
              <a:t>27</a:t>
            </a:fld>
            <a:endParaRPr lang="fi-FI" dirty="0"/>
          </a:p>
        </p:txBody>
      </p:sp>
      <p:sp>
        <p:nvSpPr>
          <p:cNvPr id="4" name="Otsikko 3">
            <a:extLst>
              <a:ext uri="{FF2B5EF4-FFF2-40B4-BE49-F238E27FC236}">
                <a16:creationId xmlns:a16="http://schemas.microsoft.com/office/drawing/2014/main" id="{1B51A1D0-263E-022E-789C-D2436ACFDB93}"/>
              </a:ext>
            </a:extLst>
          </p:cNvPr>
          <p:cNvSpPr>
            <a:spLocks noGrp="1"/>
          </p:cNvSpPr>
          <p:nvPr>
            <p:ph type="title"/>
          </p:nvPr>
        </p:nvSpPr>
        <p:spPr/>
        <p:txBody>
          <a:bodyPr/>
          <a:lstStyle/>
          <a:p>
            <a:r>
              <a:rPr lang="fi-FI" dirty="0"/>
              <a:t>Tuomarin väärä vihellys §47</a:t>
            </a:r>
          </a:p>
        </p:txBody>
      </p:sp>
    </p:spTree>
    <p:extLst>
      <p:ext uri="{BB962C8B-B14F-4D97-AF65-F5344CB8AC3E}">
        <p14:creationId xmlns:p14="http://schemas.microsoft.com/office/powerpoint/2010/main" val="3120742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1B1CDFA-A967-9F14-29FE-B9FDBA6C1A08}"/>
              </a:ext>
            </a:extLst>
          </p:cNvPr>
          <p:cNvSpPr>
            <a:spLocks noGrp="1"/>
          </p:cNvSpPr>
          <p:nvPr>
            <p:ph type="body" sz="quarter" idx="13"/>
          </p:nvPr>
        </p:nvSpPr>
        <p:spPr>
          <a:xfrm>
            <a:off x="672573" y="1747185"/>
            <a:ext cx="8928627" cy="4468360"/>
          </a:xfrm>
        </p:spPr>
        <p:txBody>
          <a:bodyPr/>
          <a:lstStyle/>
          <a:p>
            <a:r>
              <a:rPr lang="fi-FI" b="1" dirty="0"/>
              <a:t>Lisätään:</a:t>
            </a:r>
          </a:p>
          <a:p>
            <a:r>
              <a:rPr lang="fi-FI" dirty="0"/>
              <a:t>Huomautus tuomitaan yleensä: Pelinjohtajan </a:t>
            </a:r>
            <a:r>
              <a:rPr lang="fi-FI" dirty="0" err="1"/>
              <a:t>haastosta</a:t>
            </a:r>
            <a:r>
              <a:rPr lang="fi-FI" dirty="0"/>
              <a:t>, joka koskee muita tilanteita kuin kotipesäkilpaa. Rikkeen toistuessa tuomitaan varoitus.</a:t>
            </a:r>
          </a:p>
          <a:p>
            <a:r>
              <a:rPr lang="fi-FI" dirty="0"/>
              <a:t>Huomautus tuomitaan yleensä: </a:t>
            </a:r>
            <a:r>
              <a:rPr lang="fi-FI" dirty="0" err="1"/>
              <a:t>Haasto</a:t>
            </a:r>
            <a:r>
              <a:rPr lang="fi-FI" dirty="0"/>
              <a:t>-oikeuden vaatimisesta, jos sen esittää muu henkilö kuin joukkueen ykköspelinjohtaja. Rikkeen toistuessa tuomitaan varoitus.</a:t>
            </a:r>
          </a:p>
          <a:p>
            <a:r>
              <a:rPr lang="fi-FI" dirty="0"/>
              <a:t>Varoitus tuomitaan yleensä: </a:t>
            </a:r>
            <a:r>
              <a:rPr lang="fi-FI" dirty="0" err="1"/>
              <a:t>Haasto</a:t>
            </a:r>
            <a:r>
              <a:rPr lang="fi-FI" dirty="0"/>
              <a:t>-oikeuden vaatimisesta, mikäli joukkueella ei ole sellaista käytettävissään. Varoitus kohdistuu </a:t>
            </a:r>
            <a:r>
              <a:rPr lang="fi-FI" dirty="0" err="1"/>
              <a:t>haastoa</a:t>
            </a:r>
            <a:r>
              <a:rPr lang="fi-FI" dirty="0"/>
              <a:t> vaatineelle joukkueen jäsenelle.</a:t>
            </a:r>
          </a:p>
          <a:p>
            <a:pPr lvl="0"/>
            <a:r>
              <a:rPr lang="fi-FI" dirty="0"/>
              <a:t>Varoitus tuomitaan yleensä: Mikäli pelaaja tai joukkueen toimihenkilö halveksuu tuomiota esim. taputtamalla tuomarille pisterangaistuksen tai huomautuksen annon yhteydessä tai sen jälkeen.</a:t>
            </a:r>
          </a:p>
          <a:p>
            <a:pPr lvl="0"/>
            <a:r>
              <a:rPr lang="fi-FI" dirty="0"/>
              <a:t>Varoitus tuomitaan yleensä: Pelin viivyttämisestä</a:t>
            </a:r>
          </a:p>
          <a:p>
            <a:pPr lvl="0"/>
            <a:r>
              <a:rPr lang="fi-FI" dirty="0"/>
              <a:t>Vaarallinen pelitapa voidaan tuomita tilannekohtaisesti tahattomasta tai tahallisesta pelitavasta peli- tai ottelurangaistuksena. Vaarallinen pelitapa tarkoittaa esimerkiksi tilannetta, jossa joukkueen jäsenen toiminta vaarantaa vastustajan, oman joukkueen, katsojien tai toimihenkilöiden turvallisuuden. </a:t>
            </a:r>
          </a:p>
        </p:txBody>
      </p:sp>
      <p:sp>
        <p:nvSpPr>
          <p:cNvPr id="3" name="Dian numeron paikkamerkki 2">
            <a:extLst>
              <a:ext uri="{FF2B5EF4-FFF2-40B4-BE49-F238E27FC236}">
                <a16:creationId xmlns:a16="http://schemas.microsoft.com/office/drawing/2014/main" id="{28411265-8445-B6AE-FB95-1C222282DCA3}"/>
              </a:ext>
            </a:extLst>
          </p:cNvPr>
          <p:cNvSpPr>
            <a:spLocks noGrp="1"/>
          </p:cNvSpPr>
          <p:nvPr>
            <p:ph type="sldNum" sz="quarter" idx="4"/>
          </p:nvPr>
        </p:nvSpPr>
        <p:spPr/>
        <p:txBody>
          <a:bodyPr/>
          <a:lstStyle/>
          <a:p>
            <a:fld id="{9608370A-2412-4745-B600-C478B229E67F}" type="slidenum">
              <a:rPr lang="fi-FI" smtClean="0"/>
              <a:pPr/>
              <a:t>28</a:t>
            </a:fld>
            <a:endParaRPr lang="fi-FI" dirty="0"/>
          </a:p>
        </p:txBody>
      </p:sp>
      <p:sp>
        <p:nvSpPr>
          <p:cNvPr id="4" name="Otsikko 3">
            <a:extLst>
              <a:ext uri="{FF2B5EF4-FFF2-40B4-BE49-F238E27FC236}">
                <a16:creationId xmlns:a16="http://schemas.microsoft.com/office/drawing/2014/main" id="{32A39C2D-9755-52E7-D8B3-0213BC143020}"/>
              </a:ext>
            </a:extLst>
          </p:cNvPr>
          <p:cNvSpPr>
            <a:spLocks noGrp="1"/>
          </p:cNvSpPr>
          <p:nvPr>
            <p:ph type="title"/>
          </p:nvPr>
        </p:nvSpPr>
        <p:spPr/>
        <p:txBody>
          <a:bodyPr/>
          <a:lstStyle/>
          <a:p>
            <a:r>
              <a:rPr lang="fi-FI" dirty="0"/>
              <a:t>Rangaistukset §49</a:t>
            </a:r>
          </a:p>
        </p:txBody>
      </p:sp>
    </p:spTree>
    <p:extLst>
      <p:ext uri="{BB962C8B-B14F-4D97-AF65-F5344CB8AC3E}">
        <p14:creationId xmlns:p14="http://schemas.microsoft.com/office/powerpoint/2010/main" val="425575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61B134D-C6A9-99F0-22A5-A2E3AA3C60C8}"/>
              </a:ext>
            </a:extLst>
          </p:cNvPr>
          <p:cNvSpPr>
            <a:spLocks noGrp="1"/>
          </p:cNvSpPr>
          <p:nvPr>
            <p:ph type="body" sz="quarter" idx="13"/>
          </p:nvPr>
        </p:nvSpPr>
        <p:spPr/>
        <p:txBody>
          <a:bodyPr/>
          <a:lstStyle/>
          <a:p>
            <a:r>
              <a:rPr lang="fi-FI" dirty="0">
                <a:latin typeface="Met'"/>
              </a:rPr>
              <a:t>3 § Pallon kiinniottoa helpottamaan tulee käyttää </a:t>
            </a:r>
            <a:r>
              <a:rPr lang="fi-FI" dirty="0" err="1">
                <a:latin typeface="Met'"/>
              </a:rPr>
              <a:t>PPL:n</a:t>
            </a:r>
            <a:r>
              <a:rPr lang="fi-FI" dirty="0">
                <a:latin typeface="Met'"/>
              </a:rPr>
              <a:t> hyväksymää räpylää.</a:t>
            </a:r>
          </a:p>
          <a:p>
            <a:pPr lvl="4"/>
            <a:endParaRPr lang="fi-FI" dirty="0">
              <a:latin typeface="Met'"/>
            </a:endParaRPr>
          </a:p>
          <a:p>
            <a:endParaRPr lang="fi-FI" dirty="0"/>
          </a:p>
        </p:txBody>
      </p:sp>
      <p:sp>
        <p:nvSpPr>
          <p:cNvPr id="4" name="Otsikko 3">
            <a:extLst>
              <a:ext uri="{FF2B5EF4-FFF2-40B4-BE49-F238E27FC236}">
                <a16:creationId xmlns:a16="http://schemas.microsoft.com/office/drawing/2014/main" id="{46928B25-43A4-DEB9-7B8C-33AF2E06E4F9}"/>
              </a:ext>
            </a:extLst>
          </p:cNvPr>
          <p:cNvSpPr>
            <a:spLocks noGrp="1"/>
          </p:cNvSpPr>
          <p:nvPr>
            <p:ph type="title"/>
          </p:nvPr>
        </p:nvSpPr>
        <p:spPr>
          <a:xfrm>
            <a:off x="672571" y="447565"/>
            <a:ext cx="10831297" cy="1299619"/>
          </a:xfrm>
        </p:spPr>
        <p:txBody>
          <a:bodyPr/>
          <a:lstStyle/>
          <a:p>
            <a:r>
              <a:rPr lang="fi-FI" dirty="0"/>
              <a:t>3 § Pallon kiinniottoa helpottamaan voidaan käyttää </a:t>
            </a:r>
            <a:r>
              <a:rPr lang="fi-FI" dirty="0" err="1"/>
              <a:t>PPL:n</a:t>
            </a:r>
            <a:r>
              <a:rPr lang="fi-FI" dirty="0"/>
              <a:t> hyväksymää räpylää.</a:t>
            </a:r>
          </a:p>
        </p:txBody>
      </p:sp>
    </p:spTree>
    <p:extLst>
      <p:ext uri="{BB962C8B-B14F-4D97-AF65-F5344CB8AC3E}">
        <p14:creationId xmlns:p14="http://schemas.microsoft.com/office/powerpoint/2010/main" val="244423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DFE6BD22-D33A-5968-8954-E0F05379432A}"/>
              </a:ext>
            </a:extLst>
          </p:cNvPr>
          <p:cNvSpPr>
            <a:spLocks noGrp="1"/>
          </p:cNvSpPr>
          <p:nvPr>
            <p:ph type="body" sz="quarter" idx="13"/>
          </p:nvPr>
        </p:nvSpPr>
        <p:spPr/>
        <p:txBody>
          <a:bodyPr/>
          <a:lstStyle/>
          <a:p>
            <a:r>
              <a:rPr lang="fi-FI" dirty="0"/>
              <a:t>Sisävuorossa olevan joukkueen peliä saa hillitysti johtaa kotipesän suoja-alueelta kaksi nimettyä sisäjoukkueen pelaajaa tai pelinjohtajaa. Pl. Ulomman kaaren sisäpuolella voi toimia yksi pelinjohtaja ja yksi joukkueen pelaaja tai samanikäinen pelinjohtaja D-E-ikäisten otteluissa. Kaarten välissä olevia pelaajia on mahdollisuus vaihtaa ottelun aikana. E-G-junioreiden otteluissa valmentajat voivat vain hillitysti ohjata junioripelaajan etenemisratkaisua. Pelaajan pelinlukutaidon kehittymiseksi suosituksena on vastuun antaminen pelaajalle itselleen etenemisratkaisuiden tekemisessä ja pelaajien kannustaminen toimimaan mailahenkilön roolissa.</a:t>
            </a:r>
          </a:p>
        </p:txBody>
      </p:sp>
      <p:sp>
        <p:nvSpPr>
          <p:cNvPr id="3" name="Dian numeron paikkamerkki 2">
            <a:extLst>
              <a:ext uri="{FF2B5EF4-FFF2-40B4-BE49-F238E27FC236}">
                <a16:creationId xmlns:a16="http://schemas.microsoft.com/office/drawing/2014/main" id="{4A702FDD-301F-99F2-78F9-5E4ECF22E8CE}"/>
              </a:ext>
            </a:extLst>
          </p:cNvPr>
          <p:cNvSpPr>
            <a:spLocks noGrp="1"/>
          </p:cNvSpPr>
          <p:nvPr>
            <p:ph type="sldNum" sz="quarter" idx="4"/>
          </p:nvPr>
        </p:nvSpPr>
        <p:spPr/>
        <p:txBody>
          <a:bodyPr/>
          <a:lstStyle/>
          <a:p>
            <a:fld id="{9608370A-2412-4745-B600-C478B229E67F}" type="slidenum">
              <a:rPr lang="fi-FI" smtClean="0"/>
              <a:pPr/>
              <a:t>4</a:t>
            </a:fld>
            <a:endParaRPr lang="fi-FI" dirty="0"/>
          </a:p>
        </p:txBody>
      </p:sp>
      <p:sp>
        <p:nvSpPr>
          <p:cNvPr id="4" name="Otsikko 3">
            <a:extLst>
              <a:ext uri="{FF2B5EF4-FFF2-40B4-BE49-F238E27FC236}">
                <a16:creationId xmlns:a16="http://schemas.microsoft.com/office/drawing/2014/main" id="{FEC42C80-6541-A10C-6879-6E1A187E8BBC}"/>
              </a:ext>
            </a:extLst>
          </p:cNvPr>
          <p:cNvSpPr>
            <a:spLocks noGrp="1"/>
          </p:cNvSpPr>
          <p:nvPr>
            <p:ph type="title"/>
          </p:nvPr>
        </p:nvSpPr>
        <p:spPr/>
        <p:txBody>
          <a:bodyPr/>
          <a:lstStyle/>
          <a:p>
            <a:r>
              <a:rPr lang="fi-FI" dirty="0"/>
              <a:t>6 § KENTTÄ, SYÖTTÖTUOMARI</a:t>
            </a:r>
          </a:p>
        </p:txBody>
      </p:sp>
    </p:spTree>
    <p:extLst>
      <p:ext uri="{BB962C8B-B14F-4D97-AF65-F5344CB8AC3E}">
        <p14:creationId xmlns:p14="http://schemas.microsoft.com/office/powerpoint/2010/main" val="205127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A7DD735-F066-B651-A95D-926DB8A1A834}"/>
              </a:ext>
            </a:extLst>
          </p:cNvPr>
          <p:cNvSpPr>
            <a:spLocks noGrp="1"/>
          </p:cNvSpPr>
          <p:nvPr>
            <p:ph type="body" sz="quarter" idx="13"/>
          </p:nvPr>
        </p:nvSpPr>
        <p:spPr/>
        <p:txBody>
          <a:bodyPr/>
          <a:lstStyle/>
          <a:p>
            <a:r>
              <a:rPr lang="fi-FI" dirty="0"/>
              <a:t>Toimihenkilöiden rikkomuksista seuraavat varoitukset kohdistuvat joukkueen puheoikeuden käyttäjälle pl. C- ja D-ikäluokan otteluissa, joissa puheoikeuden käyttäjänä toimii joukkueen kapteeni. Henkilökohtaiset rangaistukset kirjataan ko. pelaajalle. Toimihenkilöiden varoitukset (esimerkiksi vaihtopenkin saama varoitus tai oikeudeton aikalisä) kohdistuvat C- ja D-ikäluokan otteluissa joukkueen ykköspelinjohtajalle.</a:t>
            </a:r>
          </a:p>
        </p:txBody>
      </p:sp>
      <p:sp>
        <p:nvSpPr>
          <p:cNvPr id="3" name="Dian numeron paikkamerkki 2">
            <a:extLst>
              <a:ext uri="{FF2B5EF4-FFF2-40B4-BE49-F238E27FC236}">
                <a16:creationId xmlns:a16="http://schemas.microsoft.com/office/drawing/2014/main" id="{39BB4ECB-9ABE-CD6C-1342-E2F9D0ADA43A}"/>
              </a:ext>
            </a:extLst>
          </p:cNvPr>
          <p:cNvSpPr>
            <a:spLocks noGrp="1"/>
          </p:cNvSpPr>
          <p:nvPr>
            <p:ph type="sldNum" sz="quarter" idx="4"/>
          </p:nvPr>
        </p:nvSpPr>
        <p:spPr/>
        <p:txBody>
          <a:bodyPr/>
          <a:lstStyle/>
          <a:p>
            <a:fld id="{9608370A-2412-4745-B600-C478B229E67F}" type="slidenum">
              <a:rPr lang="fi-FI" smtClean="0"/>
              <a:pPr/>
              <a:t>5</a:t>
            </a:fld>
            <a:endParaRPr lang="fi-FI" dirty="0"/>
          </a:p>
        </p:txBody>
      </p:sp>
      <p:sp>
        <p:nvSpPr>
          <p:cNvPr id="4" name="Otsikko 3">
            <a:extLst>
              <a:ext uri="{FF2B5EF4-FFF2-40B4-BE49-F238E27FC236}">
                <a16:creationId xmlns:a16="http://schemas.microsoft.com/office/drawing/2014/main" id="{7BA1433C-C037-80F6-C51E-633F22DCA220}"/>
              </a:ext>
            </a:extLst>
          </p:cNvPr>
          <p:cNvSpPr>
            <a:spLocks noGrp="1"/>
          </p:cNvSpPr>
          <p:nvPr>
            <p:ph type="title"/>
          </p:nvPr>
        </p:nvSpPr>
        <p:spPr/>
        <p:txBody>
          <a:bodyPr/>
          <a:lstStyle/>
          <a:p>
            <a:r>
              <a:rPr lang="fi-FI" dirty="0"/>
              <a:t>7 § JOUKKUE</a:t>
            </a:r>
          </a:p>
        </p:txBody>
      </p:sp>
    </p:spTree>
    <p:extLst>
      <p:ext uri="{BB962C8B-B14F-4D97-AF65-F5344CB8AC3E}">
        <p14:creationId xmlns:p14="http://schemas.microsoft.com/office/powerpoint/2010/main" val="280659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E0E1743-FE1B-9904-1925-6D5A8CFE66BA}"/>
              </a:ext>
            </a:extLst>
          </p:cNvPr>
          <p:cNvSpPr>
            <a:spLocks noGrp="1"/>
          </p:cNvSpPr>
          <p:nvPr>
            <p:ph type="body" sz="quarter" idx="13"/>
          </p:nvPr>
        </p:nvSpPr>
        <p:spPr>
          <a:xfrm>
            <a:off x="672571" y="1270000"/>
            <a:ext cx="11004335" cy="4773015"/>
          </a:xfrm>
        </p:spPr>
        <p:txBody>
          <a:bodyPr/>
          <a:lstStyle/>
          <a:p>
            <a:pPr fontAlgn="base"/>
            <a:r>
              <a:rPr lang="fi-FI" dirty="0"/>
              <a:t>Jos ottelu on viiden parin ryhmien jälkeen edelleen tasan, kotiutuskilpailua jatketaan viiden parin ryhmissä ratkaisuun saakka. Joukkueet nimeävät uudestaan viisi lyöjää ja viisi eri etenijää. Kotiutuskilpailun edelliset vaiheet eivät rajoita ryhmien nimeämistä.</a:t>
            </a:r>
          </a:p>
          <a:p>
            <a:pPr fontAlgn="base"/>
            <a:r>
              <a:rPr lang="fi-FI" dirty="0"/>
              <a:t>Kotiutuskilpailun edetessä jatkokierroksille tasoittavalla vuorolla sisävuorossa ollut joukkue jatkaa sisävuorossa seuraavalle aloittavalle vuorolle ja ulkovuorossa ollut joukkue jatkaa ulkovuorossa seuraavalle aloittavalle vuorolle.</a:t>
            </a:r>
          </a:p>
          <a:p>
            <a:pPr marL="216000" indent="0" fontAlgn="base">
              <a:buNone/>
            </a:pPr>
            <a:endParaRPr lang="fi-FI" dirty="0"/>
          </a:p>
          <a:p>
            <a:pPr lvl="4"/>
            <a:r>
              <a:rPr lang="fi-FI" dirty="0"/>
              <a:t>1A Joukkue B (sisällä) 1A Joukkue C (ulkona)</a:t>
            </a:r>
          </a:p>
          <a:p>
            <a:pPr lvl="4"/>
            <a:r>
              <a:rPr lang="fi-FI" dirty="0"/>
              <a:t>1L Joukkue B (ulkona) 1L Joukkue C (sisällä)</a:t>
            </a:r>
          </a:p>
          <a:p>
            <a:pPr lvl="4"/>
            <a:r>
              <a:rPr lang="fi-FI" dirty="0"/>
              <a:t>2A Joukkue B (ulkona) 2A Joukkue C (sisällä)</a:t>
            </a:r>
          </a:p>
          <a:p>
            <a:pPr lvl="4"/>
            <a:r>
              <a:rPr lang="fi-FI" dirty="0"/>
              <a:t>2L Joukkue B (sisällä) 2L Joukkue C (ulkona)</a:t>
            </a:r>
          </a:p>
          <a:p>
            <a:pPr lvl="4"/>
            <a:r>
              <a:rPr lang="fi-FI" dirty="0"/>
              <a:t>3A Joukkue B (sisällä) 3A Joukkue C (ulkona)</a:t>
            </a:r>
          </a:p>
          <a:p>
            <a:pPr lvl="4"/>
            <a:r>
              <a:rPr lang="fi-FI" dirty="0"/>
              <a:t>3L Joukkue B (ulkona) 3L Joukkue C (sisällä)</a:t>
            </a:r>
          </a:p>
        </p:txBody>
      </p:sp>
      <p:sp>
        <p:nvSpPr>
          <p:cNvPr id="3" name="Dian numeron paikkamerkki 2">
            <a:extLst>
              <a:ext uri="{FF2B5EF4-FFF2-40B4-BE49-F238E27FC236}">
                <a16:creationId xmlns:a16="http://schemas.microsoft.com/office/drawing/2014/main" id="{C04FE2B5-65A8-AAA2-0B80-5A573A8EB741}"/>
              </a:ext>
            </a:extLst>
          </p:cNvPr>
          <p:cNvSpPr>
            <a:spLocks noGrp="1"/>
          </p:cNvSpPr>
          <p:nvPr>
            <p:ph type="sldNum" sz="quarter" idx="4"/>
          </p:nvPr>
        </p:nvSpPr>
        <p:spPr/>
        <p:txBody>
          <a:bodyPr/>
          <a:lstStyle/>
          <a:p>
            <a:fld id="{9608370A-2412-4745-B600-C478B229E67F}" type="slidenum">
              <a:rPr lang="fi-FI" smtClean="0"/>
              <a:pPr/>
              <a:t>6</a:t>
            </a:fld>
            <a:endParaRPr lang="fi-FI" dirty="0"/>
          </a:p>
        </p:txBody>
      </p:sp>
      <p:sp>
        <p:nvSpPr>
          <p:cNvPr id="4" name="Otsikko 3">
            <a:extLst>
              <a:ext uri="{FF2B5EF4-FFF2-40B4-BE49-F238E27FC236}">
                <a16:creationId xmlns:a16="http://schemas.microsoft.com/office/drawing/2014/main" id="{A5873B67-6D32-2619-7904-B9552847A29E}"/>
              </a:ext>
            </a:extLst>
          </p:cNvPr>
          <p:cNvSpPr>
            <a:spLocks noGrp="1"/>
          </p:cNvSpPr>
          <p:nvPr>
            <p:ph type="title"/>
          </p:nvPr>
        </p:nvSpPr>
        <p:spPr>
          <a:xfrm>
            <a:off x="672571" y="447566"/>
            <a:ext cx="10831297" cy="822434"/>
          </a:xfrm>
        </p:spPr>
        <p:txBody>
          <a:bodyPr/>
          <a:lstStyle/>
          <a:p>
            <a:r>
              <a:rPr lang="fi-FI" dirty="0"/>
              <a:t>Otteluaika §8</a:t>
            </a:r>
          </a:p>
        </p:txBody>
      </p:sp>
    </p:spTree>
    <p:extLst>
      <p:ext uri="{BB962C8B-B14F-4D97-AF65-F5344CB8AC3E}">
        <p14:creationId xmlns:p14="http://schemas.microsoft.com/office/powerpoint/2010/main" val="157544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564A99B-7C90-599B-A04D-1B358E3D6057}"/>
              </a:ext>
            </a:extLst>
          </p:cNvPr>
          <p:cNvSpPr>
            <a:spLocks noGrp="1"/>
          </p:cNvSpPr>
          <p:nvPr>
            <p:ph type="body" sz="quarter" idx="13"/>
          </p:nvPr>
        </p:nvSpPr>
        <p:spPr/>
        <p:txBody>
          <a:bodyPr/>
          <a:lstStyle/>
          <a:p>
            <a:r>
              <a:rPr lang="fi-FI" dirty="0"/>
              <a:t>Tauko ennen supervuoroparia on viisi (5) minuuttia sekä supervuoroparin ja kotiutuskilpailun välissä kolme (3) minuuttia. Mikäli ottelussa ei pelata supervuoroparia, tauon pituus on 3 minuuttia siirryttäessä toisen jakson päätyttyä kotiutuskilpailuun. Kotiutuskilpailun jokainen vuoronvaihto kestää kaksi (2) minuuttia.</a:t>
            </a:r>
          </a:p>
          <a:p>
            <a:endParaRPr lang="fi-FI" dirty="0"/>
          </a:p>
          <a:p>
            <a:r>
              <a:rPr lang="fi-FI" dirty="0"/>
              <a:t>8) Pelin aiheeton viivyttäminen: Ulkojoukkueen aiheettomasta pelin viivyttämisestä (taktisessa mielessä ajanpeluu tai vastaava) ulkojoukkueelle tuomarinaan huomautus (käsi pystyyn) ja mikäli aiheeton viivyttäminen jatkuu, tuomitaan vapaataival kärkietenijälle. Mikäli etenijä ei ota vapaataivalta vastaan (joukkue tarvitsee enemmän kuin yhden juoksun) pelin viivyttämisen aiheuttaneelle joukkueen jäsenelle tuomitaan tarvittaessa yhden pisteen varoitus.</a:t>
            </a:r>
          </a:p>
          <a:p>
            <a:endParaRPr lang="fi-FI" dirty="0"/>
          </a:p>
        </p:txBody>
      </p:sp>
      <p:sp>
        <p:nvSpPr>
          <p:cNvPr id="3" name="Dian numeron paikkamerkki 2">
            <a:extLst>
              <a:ext uri="{FF2B5EF4-FFF2-40B4-BE49-F238E27FC236}">
                <a16:creationId xmlns:a16="http://schemas.microsoft.com/office/drawing/2014/main" id="{C7B10EEC-48F2-11EB-2064-B2D785C869E7}"/>
              </a:ext>
            </a:extLst>
          </p:cNvPr>
          <p:cNvSpPr>
            <a:spLocks noGrp="1"/>
          </p:cNvSpPr>
          <p:nvPr>
            <p:ph type="sldNum" sz="quarter" idx="4"/>
          </p:nvPr>
        </p:nvSpPr>
        <p:spPr/>
        <p:txBody>
          <a:bodyPr/>
          <a:lstStyle/>
          <a:p>
            <a:fld id="{9608370A-2412-4745-B600-C478B229E67F}" type="slidenum">
              <a:rPr lang="fi-FI" smtClean="0"/>
              <a:pPr/>
              <a:t>7</a:t>
            </a:fld>
            <a:endParaRPr lang="fi-FI" dirty="0"/>
          </a:p>
        </p:txBody>
      </p:sp>
      <p:sp>
        <p:nvSpPr>
          <p:cNvPr id="4" name="Otsikko 3">
            <a:extLst>
              <a:ext uri="{FF2B5EF4-FFF2-40B4-BE49-F238E27FC236}">
                <a16:creationId xmlns:a16="http://schemas.microsoft.com/office/drawing/2014/main" id="{7D63D675-FEF2-CD5B-ACCE-06BDB9690A15}"/>
              </a:ext>
            </a:extLst>
          </p:cNvPr>
          <p:cNvSpPr>
            <a:spLocks noGrp="1"/>
          </p:cNvSpPr>
          <p:nvPr>
            <p:ph type="title"/>
          </p:nvPr>
        </p:nvSpPr>
        <p:spPr/>
        <p:txBody>
          <a:bodyPr/>
          <a:lstStyle/>
          <a:p>
            <a:r>
              <a:rPr lang="fi-FI" dirty="0"/>
              <a:t>Taukojen pituudet ja pelin viivyttäminen </a:t>
            </a:r>
          </a:p>
        </p:txBody>
      </p:sp>
    </p:spTree>
    <p:extLst>
      <p:ext uri="{BB962C8B-B14F-4D97-AF65-F5344CB8AC3E}">
        <p14:creationId xmlns:p14="http://schemas.microsoft.com/office/powerpoint/2010/main" val="1577370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F49C-60B0-931F-86F9-5B4AA2482948}"/>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445B919-9CDE-F454-0169-57EB97593700}"/>
              </a:ext>
            </a:extLst>
          </p:cNvPr>
          <p:cNvSpPr>
            <a:spLocks noGrp="1"/>
          </p:cNvSpPr>
          <p:nvPr>
            <p:ph type="body" sz="quarter" idx="13"/>
          </p:nvPr>
        </p:nvSpPr>
        <p:spPr/>
        <p:txBody>
          <a:bodyPr/>
          <a:lstStyle/>
          <a:p>
            <a:r>
              <a:rPr lang="fi-FI" dirty="0"/>
              <a:t>Mikäli ottelun keskeyttäminen tapahtuu kahden jakson jälkeen, ottelua ei pelata uudestaan, vaan tasatulos jää voimaan.</a:t>
            </a:r>
          </a:p>
          <a:p>
            <a:r>
              <a:rPr lang="fi-FI" dirty="0"/>
              <a:t>Annetut rangaistukset jäävät myös keskeytetyssä ottelussa voimaan.</a:t>
            </a:r>
          </a:p>
        </p:txBody>
      </p:sp>
      <p:sp>
        <p:nvSpPr>
          <p:cNvPr id="3" name="Dian numeron paikkamerkki 2">
            <a:extLst>
              <a:ext uri="{FF2B5EF4-FFF2-40B4-BE49-F238E27FC236}">
                <a16:creationId xmlns:a16="http://schemas.microsoft.com/office/drawing/2014/main" id="{1B2233B1-905C-E1AB-8F19-585CC886FD70}"/>
              </a:ext>
            </a:extLst>
          </p:cNvPr>
          <p:cNvSpPr>
            <a:spLocks noGrp="1"/>
          </p:cNvSpPr>
          <p:nvPr>
            <p:ph type="sldNum" sz="quarter" idx="4"/>
          </p:nvPr>
        </p:nvSpPr>
        <p:spPr/>
        <p:txBody>
          <a:bodyPr/>
          <a:lstStyle/>
          <a:p>
            <a:fld id="{9608370A-2412-4745-B600-C478B229E67F}" type="slidenum">
              <a:rPr lang="fi-FI" smtClean="0"/>
              <a:pPr/>
              <a:t>8</a:t>
            </a:fld>
            <a:endParaRPr lang="fi-FI" dirty="0"/>
          </a:p>
        </p:txBody>
      </p:sp>
      <p:sp>
        <p:nvSpPr>
          <p:cNvPr id="4" name="Otsikko 3">
            <a:extLst>
              <a:ext uri="{FF2B5EF4-FFF2-40B4-BE49-F238E27FC236}">
                <a16:creationId xmlns:a16="http://schemas.microsoft.com/office/drawing/2014/main" id="{F6490384-4F20-BE24-0F5B-B7E7BC0B04EA}"/>
              </a:ext>
            </a:extLst>
          </p:cNvPr>
          <p:cNvSpPr>
            <a:spLocks noGrp="1"/>
          </p:cNvSpPr>
          <p:nvPr>
            <p:ph type="title"/>
          </p:nvPr>
        </p:nvSpPr>
        <p:spPr/>
        <p:txBody>
          <a:bodyPr/>
          <a:lstStyle/>
          <a:p>
            <a:r>
              <a:rPr lang="fi-FI" dirty="0"/>
              <a:t>Ottelun keskeyttäminen 10 § </a:t>
            </a:r>
          </a:p>
        </p:txBody>
      </p:sp>
    </p:spTree>
    <p:extLst>
      <p:ext uri="{BB962C8B-B14F-4D97-AF65-F5344CB8AC3E}">
        <p14:creationId xmlns:p14="http://schemas.microsoft.com/office/powerpoint/2010/main" val="351896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B463-E6B4-AAC4-7B07-A702A6330477}"/>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5331957-315F-DDE3-B239-F10D9F02B191}"/>
              </a:ext>
            </a:extLst>
          </p:cNvPr>
          <p:cNvSpPr>
            <a:spLocks noGrp="1"/>
          </p:cNvSpPr>
          <p:nvPr>
            <p:ph type="body" sz="quarter" idx="13"/>
          </p:nvPr>
        </p:nvSpPr>
        <p:spPr>
          <a:xfrm>
            <a:off x="672573" y="1435510"/>
            <a:ext cx="8869360" cy="4146583"/>
          </a:xfrm>
        </p:spPr>
        <p:txBody>
          <a:bodyPr/>
          <a:lstStyle/>
          <a:p>
            <a:r>
              <a:rPr lang="fi-FI" dirty="0"/>
              <a:t>Vuoronvaihdossa joukkueiden on viivyttelemättä siirryttävä omille pelipaikoilleen. Ulkovuorossa ollut joukkue toimittaa pelipallon vuoron päätyttyä syöttötuomarille, joka antaa luvan jatkaa peliä joukkueiden ollessa valmiita siihen, kuitenkin viimeistään 70 sekunnin kuluttua vuoronvaihdosta. Kun vuoronvaihto on kestänyt 60 sekuntia pelituomari viheltää yhden kerran merkiksi, että pelin on jatkuttava viimeistään 10 sekunnin kuluttua. Syöttötuomari nostaa käden ylös ja ilmoittaa joukkueille pelin jatkumisesta. Jos ulkojoukkue viivyttää pelin kulkua, syöttötuomari tuomitsee vapaataivaloikeuden lyöntiaikeissa / lyöntivuorossa olevalle lyöjälle. Mikäli sisäjoukkue viivyttää pelin alkua, syöttötuomari antaa lukkarille luvan syöttää.</a:t>
            </a:r>
          </a:p>
        </p:txBody>
      </p:sp>
      <p:sp>
        <p:nvSpPr>
          <p:cNvPr id="3" name="Dian numeron paikkamerkki 2">
            <a:extLst>
              <a:ext uri="{FF2B5EF4-FFF2-40B4-BE49-F238E27FC236}">
                <a16:creationId xmlns:a16="http://schemas.microsoft.com/office/drawing/2014/main" id="{6D0922CE-8F91-33FD-6448-E44F257B0927}"/>
              </a:ext>
            </a:extLst>
          </p:cNvPr>
          <p:cNvSpPr>
            <a:spLocks noGrp="1"/>
          </p:cNvSpPr>
          <p:nvPr>
            <p:ph type="sldNum" sz="quarter" idx="4"/>
          </p:nvPr>
        </p:nvSpPr>
        <p:spPr/>
        <p:txBody>
          <a:bodyPr/>
          <a:lstStyle/>
          <a:p>
            <a:fld id="{9608370A-2412-4745-B600-C478B229E67F}" type="slidenum">
              <a:rPr lang="fi-FI" smtClean="0"/>
              <a:pPr/>
              <a:t>9</a:t>
            </a:fld>
            <a:endParaRPr lang="fi-FI" dirty="0"/>
          </a:p>
        </p:txBody>
      </p:sp>
      <p:sp>
        <p:nvSpPr>
          <p:cNvPr id="4" name="Otsikko 3">
            <a:extLst>
              <a:ext uri="{FF2B5EF4-FFF2-40B4-BE49-F238E27FC236}">
                <a16:creationId xmlns:a16="http://schemas.microsoft.com/office/drawing/2014/main" id="{FC8F0C77-B11C-B2EE-E6B2-FCE8DA8A63DD}"/>
              </a:ext>
            </a:extLst>
          </p:cNvPr>
          <p:cNvSpPr>
            <a:spLocks noGrp="1"/>
          </p:cNvSpPr>
          <p:nvPr>
            <p:ph type="title"/>
          </p:nvPr>
        </p:nvSpPr>
        <p:spPr/>
        <p:txBody>
          <a:bodyPr/>
          <a:lstStyle/>
          <a:p>
            <a:r>
              <a:rPr lang="fi-FI" dirty="0"/>
              <a:t>Vuoronvaihto §12</a:t>
            </a:r>
          </a:p>
        </p:txBody>
      </p:sp>
    </p:spTree>
    <p:extLst>
      <p:ext uri="{BB962C8B-B14F-4D97-AF65-F5344CB8AC3E}">
        <p14:creationId xmlns:p14="http://schemas.microsoft.com/office/powerpoint/2010/main" val="690372187"/>
      </p:ext>
    </p:extLst>
  </p:cSld>
  <p:clrMapOvr>
    <a:masterClrMapping/>
  </p:clrMapOvr>
</p:sld>
</file>

<file path=ppt/theme/theme1.xml><?xml version="1.0" encoding="utf-8"?>
<a:theme xmlns:a="http://schemas.openxmlformats.org/drawingml/2006/main" name="Pesäpalloliitto">
  <a:themeElements>
    <a:clrScheme name="Pesäpalloliitto UUSI">
      <a:dk1>
        <a:srgbClr val="0F0000"/>
      </a:dk1>
      <a:lt1>
        <a:srgbClr val="FFFFFF"/>
      </a:lt1>
      <a:dk2>
        <a:srgbClr val="0A1A44"/>
      </a:dk2>
      <a:lt2>
        <a:srgbClr val="F2F2F1"/>
      </a:lt2>
      <a:accent1>
        <a:srgbClr val="ED2480"/>
      </a:accent1>
      <a:accent2>
        <a:srgbClr val="DFF101"/>
      </a:accent2>
      <a:accent3>
        <a:srgbClr val="464466"/>
      </a:accent3>
      <a:accent4>
        <a:srgbClr val="73738C"/>
      </a:accent4>
      <a:accent5>
        <a:srgbClr val="A3A2B2"/>
      </a:accent5>
      <a:accent6>
        <a:srgbClr val="D1D0D8"/>
      </a:accent6>
      <a:hlink>
        <a:srgbClr val="ED2480"/>
      </a:hlink>
      <a:folHlink>
        <a:srgbClr val="F04F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738d82-46de-4698-9a51-70052c8ace45">
      <Terms xmlns="http://schemas.microsoft.com/office/infopath/2007/PartnerControls"/>
    </lcf76f155ced4ddcb4097134ff3c332f>
    <TaxCatchAll xmlns="5ac996bd-5a32-4409-b03d-bdcaf32d410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EB1AEDD4BD8974097B12D002289F846" ma:contentTypeVersion="13" ma:contentTypeDescription="Luo uusi asiakirja." ma:contentTypeScope="" ma:versionID="c6e230710932eebdee0ee1a06aea5a14">
  <xsd:schema xmlns:xsd="http://www.w3.org/2001/XMLSchema" xmlns:xs="http://www.w3.org/2001/XMLSchema" xmlns:p="http://schemas.microsoft.com/office/2006/metadata/properties" xmlns:ns2="8f738d82-46de-4698-9a51-70052c8ace45" xmlns:ns3="5ac996bd-5a32-4409-b03d-bdcaf32d410d" targetNamespace="http://schemas.microsoft.com/office/2006/metadata/properties" ma:root="true" ma:fieldsID="fd8b314c65fc03ac5c98d00389d60ef8" ns2:_="" ns3:_="">
    <xsd:import namespace="8f738d82-46de-4698-9a51-70052c8ace45"/>
    <xsd:import namespace="5ac996bd-5a32-4409-b03d-bdcaf32d41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38d82-46de-4698-9a51-70052c8a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8f8c844d-0259-4c6e-84a9-3cee8afd8ec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c996bd-5a32-4409-b03d-bdcaf32d410d"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e1c9fc5-b170-4a0a-9507-52ed09269521}" ma:internalName="TaxCatchAll" ma:showField="CatchAllData" ma:web="5ac996bd-5a32-4409-b03d-bdcaf32d4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738B0-AA2F-412C-B463-9418B0E943AF}">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a70d181b-c3a4-41da-a323-591659b3df8c"/>
    <ds:schemaRef ds:uri="http://schemas.openxmlformats.org/package/2006/metadata/core-properties"/>
    <ds:schemaRef ds:uri="f3a26d29-60da-4ef2-a07f-71c6aaf46c58"/>
    <ds:schemaRef ds:uri="http://www.w3.org/XML/1998/namespace"/>
    <ds:schemaRef ds:uri="http://purl.org/dc/terms/"/>
    <ds:schemaRef ds:uri="8f738d82-46de-4698-9a51-70052c8ace45"/>
    <ds:schemaRef ds:uri="5ac996bd-5a32-4409-b03d-bdcaf32d410d"/>
  </ds:schemaRefs>
</ds:datastoreItem>
</file>

<file path=customXml/itemProps2.xml><?xml version="1.0" encoding="utf-8"?>
<ds:datastoreItem xmlns:ds="http://schemas.openxmlformats.org/officeDocument/2006/customXml" ds:itemID="{F6609B52-2E30-4730-88BB-32DD500ACF02}">
  <ds:schemaRefs>
    <ds:schemaRef ds:uri="http://schemas.microsoft.com/sharepoint/v3/contenttype/forms"/>
  </ds:schemaRefs>
</ds:datastoreItem>
</file>

<file path=customXml/itemProps3.xml><?xml version="1.0" encoding="utf-8"?>
<ds:datastoreItem xmlns:ds="http://schemas.openxmlformats.org/officeDocument/2006/customXml" ds:itemID="{39510248-2E51-4E85-AB62-199CDFBA4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38d82-46de-4698-9a51-70052c8ace45"/>
    <ds:schemaRef ds:uri="5ac996bd-5a32-4409-b03d-bdcaf32d4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43367</TotalTime>
  <Words>1687</Words>
  <Application>Microsoft Macintosh PowerPoint</Application>
  <PresentationFormat>Laajakuva</PresentationFormat>
  <Paragraphs>115</Paragraphs>
  <Slides>28</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28</vt:i4>
      </vt:variant>
    </vt:vector>
  </HeadingPairs>
  <TitlesOfParts>
    <vt:vector size="39" baseType="lpstr">
      <vt:lpstr>Arial</vt:lpstr>
      <vt:lpstr>Calibri</vt:lpstr>
      <vt:lpstr>Met'</vt:lpstr>
      <vt:lpstr>Metropolis</vt:lpstr>
      <vt:lpstr>Metropolis Black</vt:lpstr>
      <vt:lpstr>Metropolis Extra Bold</vt:lpstr>
      <vt:lpstr>Metropolis Light</vt:lpstr>
      <vt:lpstr>Museo Sans 500</vt:lpstr>
      <vt:lpstr>System Font Regular</vt:lpstr>
      <vt:lpstr>Verdana</vt:lpstr>
      <vt:lpstr>Pesäpalloliitto</vt:lpstr>
      <vt:lpstr>PowerPoint-esitys</vt:lpstr>
      <vt:lpstr>Johdanto lisäys </vt:lpstr>
      <vt:lpstr>3 § Pallon kiinniottoa helpottamaan voidaan käyttää PPL:n hyväksymää räpylää.</vt:lpstr>
      <vt:lpstr>6 § KENTTÄ, SYÖTTÖTUOMARI</vt:lpstr>
      <vt:lpstr>7 § JOUKKUE</vt:lpstr>
      <vt:lpstr>Otteluaika §8</vt:lpstr>
      <vt:lpstr>Taukojen pituudet ja pelin viivyttäminen </vt:lpstr>
      <vt:lpstr>Ottelun keskeyttäminen 10 § </vt:lpstr>
      <vt:lpstr>Vuoronvaihto §12</vt:lpstr>
      <vt:lpstr>13§ Pelaajan vaihtaminen</vt:lpstr>
      <vt:lpstr>Estäminen §22</vt:lpstr>
      <vt:lpstr>Estäminen §22</vt:lpstr>
      <vt:lpstr>Estämisen tulkinnat §22</vt:lpstr>
      <vt:lpstr>22 § Estäminen on tarkoitukseton tai tarkoituksellinen teko, jolla pelaaja häiritsee vastapelaajan aktiivista pelitekoa.</vt:lpstr>
      <vt:lpstr>Syöttö on oikea, väärä tai mitätön 23 § </vt:lpstr>
      <vt:lpstr>23 § SYÖTTÄMINEN</vt:lpstr>
      <vt:lpstr>Syötön tekninen suoritus §25</vt:lpstr>
      <vt:lpstr>Syötön tekninen suoritus §25 (väistäminen)</vt:lpstr>
      <vt:lpstr>Ellei lyöjä lyö, on syöttötuomarin heti tuomittava syöttö oikeaksi, vääräksi tai mitättömäksi §26</vt:lpstr>
      <vt:lpstr>Laiton lyönti § 29</vt:lpstr>
      <vt:lpstr>Ulkopelaajan sijoittautuminen §31</vt:lpstr>
      <vt:lpstr>Laittomalla lyönnillä edennyt ei saa pesäturvaa päätepesältä 35 § </vt:lpstr>
      <vt:lpstr>Koppilyönnillä eteneminen §36</vt:lpstr>
      <vt:lpstr>36 § Ähky tarkoitus avaaminen</vt:lpstr>
      <vt:lpstr>42 § Jos lyöjä omalla osutulla lyönnillään saapuu säännönmukaisesti kolmospesälle, eikä häntä ole yritetty polttaa välipesille, hän tekee kunniajuoksun.</vt:lpstr>
      <vt:lpstr>Tuomarin tehtävät § 44</vt:lpstr>
      <vt:lpstr>Tuomarin väärä vihellys §47</vt:lpstr>
      <vt:lpstr>Rangaistukset §49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Jonne Kemppainen</dc:creator>
  <cp:lastModifiedBy>Antti Kallio</cp:lastModifiedBy>
  <cp:revision>298</cp:revision>
  <dcterms:created xsi:type="dcterms:W3CDTF">2020-03-18T19:53:38Z</dcterms:created>
  <dcterms:modified xsi:type="dcterms:W3CDTF">2025-12-19T09:22:27Z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0x010100BEB1AEDD4BD8974097B12D002289F846</vt:lpwstr>
  </property>
</Properties>
</file>