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256" r:id="rId5"/>
    <p:sldId id="290" r:id="rId6"/>
    <p:sldId id="322" r:id="rId7"/>
    <p:sldId id="316" r:id="rId8"/>
    <p:sldId id="262" r:id="rId9"/>
    <p:sldId id="261" r:id="rId10"/>
    <p:sldId id="296" r:id="rId11"/>
    <p:sldId id="298" r:id="rId12"/>
    <p:sldId id="297" r:id="rId13"/>
    <p:sldId id="263" r:id="rId14"/>
    <p:sldId id="264" r:id="rId15"/>
    <p:sldId id="273" r:id="rId16"/>
    <p:sldId id="274" r:id="rId17"/>
    <p:sldId id="265" r:id="rId18"/>
    <p:sldId id="271" r:id="rId19"/>
    <p:sldId id="266" r:id="rId20"/>
    <p:sldId id="267" r:id="rId21"/>
    <p:sldId id="277" r:id="rId22"/>
    <p:sldId id="286" r:id="rId23"/>
    <p:sldId id="311" r:id="rId24"/>
    <p:sldId id="312" r:id="rId25"/>
    <p:sldId id="315" r:id="rId26"/>
    <p:sldId id="268" r:id="rId27"/>
    <p:sldId id="288" r:id="rId28"/>
    <p:sldId id="269" r:id="rId29"/>
    <p:sldId id="314" r:id="rId30"/>
    <p:sldId id="281" r:id="rId31"/>
    <p:sldId id="299" r:id="rId32"/>
    <p:sldId id="282" r:id="rId33"/>
    <p:sldId id="283" r:id="rId34"/>
    <p:sldId id="284" r:id="rId35"/>
    <p:sldId id="300" r:id="rId36"/>
    <p:sldId id="301" r:id="rId37"/>
    <p:sldId id="303" r:id="rId38"/>
    <p:sldId id="302" r:id="rId39"/>
    <p:sldId id="304" r:id="rId40"/>
    <p:sldId id="305" r:id="rId41"/>
    <p:sldId id="313" r:id="rId42"/>
    <p:sldId id="275" r:id="rId43"/>
    <p:sldId id="285" r:id="rId44"/>
    <p:sldId id="279" r:id="rId45"/>
    <p:sldId id="306" r:id="rId46"/>
    <p:sldId id="307" r:id="rId47"/>
    <p:sldId id="308" r:id="rId48"/>
    <p:sldId id="309" r:id="rId49"/>
    <p:sldId id="292" r:id="rId50"/>
    <p:sldId id="310" r:id="rId51"/>
    <p:sldId id="276" r:id="rId52"/>
    <p:sldId id="323" r:id="rId53"/>
    <p:sldId id="278" r:id="rId54"/>
    <p:sldId id="280" r:id="rId55"/>
    <p:sldId id="324" r:id="rId56"/>
    <p:sldId id="318" r:id="rId57"/>
    <p:sldId id="320" r:id="rId5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479"/>
    <a:srgbClr val="8AE2FE"/>
    <a:srgbClr val="EFFBFF"/>
    <a:srgbClr val="DDF7FF"/>
    <a:srgbClr val="E5E5E5"/>
    <a:srgbClr val="D9BE82"/>
    <a:srgbClr val="041F71"/>
    <a:srgbClr val="203894"/>
    <a:srgbClr val="2D4C83"/>
    <a:srgbClr val="0C71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EF8B1-AFD1-4997-9578-2DC5B8526851}" v="50" dt="2026-01-27T06:52:51.54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8" autoAdjust="0"/>
    <p:restoredTop sz="97394" autoAdjust="0"/>
  </p:normalViewPr>
  <p:slideViewPr>
    <p:cSldViewPr snapToGrid="0">
      <p:cViewPr varScale="1">
        <p:scale>
          <a:sx n="116" d="100"/>
          <a:sy n="116" d="100"/>
        </p:scale>
        <p:origin x="216" y="288"/>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1758"/>
    </p:cViewPr>
  </p:sorterViewPr>
  <p:gridSpacing cx="64808" cy="648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E913C-0901-4585-A400-25265635686D}" type="datetimeFigureOut">
              <a:rPr lang="fi-FI" smtClean="0"/>
              <a:t>29.1.2026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2FE4A-4729-409C-802A-8FF4F3DF16E7}" type="slidenum">
              <a:rPr lang="fi-FI" smtClean="0"/>
              <a:t>‹#›</a:t>
            </a:fld>
            <a:endParaRPr lang="fi-FI"/>
          </a:p>
        </p:txBody>
      </p:sp>
    </p:spTree>
    <p:extLst>
      <p:ext uri="{BB962C8B-B14F-4D97-AF65-F5344CB8AC3E}">
        <p14:creationId xmlns:p14="http://schemas.microsoft.com/office/powerpoint/2010/main" val="4093330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EB8A1C-A8B0-6F9E-60C6-A75C6D323FC1}"/>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yellow and black background&#10;&#10;Description automatically generated">
            <a:extLst>
              <a:ext uri="{FF2B5EF4-FFF2-40B4-BE49-F238E27FC236}">
                <a16:creationId xmlns:a16="http://schemas.microsoft.com/office/drawing/2014/main" id="{7F0DB513-DFA9-269D-C8BD-BFA7955486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6743" y="316854"/>
            <a:ext cx="10383371" cy="6224888"/>
          </a:xfrm>
          <a:prstGeom prst="rect">
            <a:avLst/>
          </a:prstGeom>
        </p:spPr>
      </p:pic>
      <p:sp>
        <p:nvSpPr>
          <p:cNvPr id="3" name="Title Placeholder 8">
            <a:extLst>
              <a:ext uri="{FF2B5EF4-FFF2-40B4-BE49-F238E27FC236}">
                <a16:creationId xmlns:a16="http://schemas.microsoft.com/office/drawing/2014/main" id="{58A0AA4D-8897-52DA-24A3-9C862D927520}"/>
              </a:ext>
            </a:extLst>
          </p:cNvPr>
          <p:cNvSpPr>
            <a:spLocks noGrp="1"/>
          </p:cNvSpPr>
          <p:nvPr>
            <p:ph type="title" hasCustomPrompt="1"/>
          </p:nvPr>
        </p:nvSpPr>
        <p:spPr>
          <a:xfrm>
            <a:off x="1004793" y="5074617"/>
            <a:ext cx="6429153" cy="779605"/>
          </a:xfrm>
          <a:prstGeom prst="rect">
            <a:avLst/>
          </a:prstGeom>
        </p:spPr>
        <p:txBody>
          <a:bodyPr vert="horz" lIns="91440" tIns="45720" rIns="91440" bIns="45720" rtlCol="0" anchor="ctr">
            <a:noAutofit/>
          </a:bodyPr>
          <a:lstStyle>
            <a:lvl1pPr algn="l">
              <a:defRPr sz="2400" b="1" i="0">
                <a:solidFill>
                  <a:schemeClr val="bg2"/>
                </a:solidFill>
                <a:latin typeface="Metropolis" pitchFamily="2" charset="77"/>
              </a:defRPr>
            </a:lvl1pPr>
          </a:lstStyle>
          <a:p>
            <a:r>
              <a:rPr lang="en-US" dirty="0" err="1"/>
              <a:t>Esityksen</a:t>
            </a:r>
            <a:r>
              <a:rPr lang="en-US" dirty="0"/>
              <a:t> </a:t>
            </a:r>
            <a:r>
              <a:rPr lang="en-US" dirty="0" err="1"/>
              <a:t>alaotsikko</a:t>
            </a:r>
            <a:endParaRPr lang="en-GB" dirty="0"/>
          </a:p>
        </p:txBody>
      </p:sp>
      <p:sp>
        <p:nvSpPr>
          <p:cNvPr id="4" name="Text Placeholder 7">
            <a:extLst>
              <a:ext uri="{FF2B5EF4-FFF2-40B4-BE49-F238E27FC236}">
                <a16:creationId xmlns:a16="http://schemas.microsoft.com/office/drawing/2014/main" id="{7B0079AA-78A1-8B35-9A8D-9CF6491850EE}"/>
              </a:ext>
            </a:extLst>
          </p:cNvPr>
          <p:cNvSpPr>
            <a:spLocks noGrp="1"/>
          </p:cNvSpPr>
          <p:nvPr>
            <p:ph type="body" sz="quarter" idx="13" hasCustomPrompt="1"/>
          </p:nvPr>
        </p:nvSpPr>
        <p:spPr>
          <a:xfrm>
            <a:off x="984168" y="3312124"/>
            <a:ext cx="9844254" cy="1892394"/>
          </a:xfrm>
        </p:spPr>
        <p:txBody>
          <a:bodyPr/>
          <a:lstStyle>
            <a:lvl1pPr algn="l">
              <a:lnSpc>
                <a:spcPct val="80000"/>
              </a:lnSpc>
              <a:defRPr sz="7000" b="1" i="1">
                <a:solidFill>
                  <a:schemeClr val="bg1"/>
                </a:solidFill>
                <a:latin typeface="Metropolis Black" pitchFamily="2" charset="77"/>
              </a:defRPr>
            </a:lvl1pPr>
          </a:lstStyle>
          <a:p>
            <a:pPr lvl="0"/>
            <a:r>
              <a:rPr lang="en-GB" dirty="0"/>
              <a:t>ESITYKSEN </a:t>
            </a:r>
            <a:br>
              <a:rPr lang="en-GB" dirty="0"/>
            </a:br>
            <a:r>
              <a:rPr lang="en-GB" dirty="0"/>
              <a:t>OTSIKKO</a:t>
            </a:r>
          </a:p>
        </p:txBody>
      </p:sp>
      <p:pic>
        <p:nvPicPr>
          <p:cNvPr id="8" name="Picture 7" descr="A white logo with a triangle and a circle of leaves&#10;&#10;Description automatically generated">
            <a:extLst>
              <a:ext uri="{FF2B5EF4-FFF2-40B4-BE49-F238E27FC236}">
                <a16:creationId xmlns:a16="http://schemas.microsoft.com/office/drawing/2014/main" id="{3358E4BD-0D02-8F20-98E1-32C712979D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876" y="594347"/>
            <a:ext cx="1640943" cy="1640943"/>
          </a:xfrm>
          <a:prstGeom prst="rect">
            <a:avLst/>
          </a:prstGeom>
        </p:spPr>
      </p:pic>
    </p:spTree>
    <p:extLst>
      <p:ext uri="{BB962C8B-B14F-4D97-AF65-F5344CB8AC3E}">
        <p14:creationId xmlns:p14="http://schemas.microsoft.com/office/powerpoint/2010/main" val="202365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CD4F2C-95D8-2A5C-D01C-3AD510EF4CB4}"/>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ack and white swirly pattern&#10;&#10;Description automatically generated with medium confidence">
            <a:extLst>
              <a:ext uri="{FF2B5EF4-FFF2-40B4-BE49-F238E27FC236}">
                <a16:creationId xmlns:a16="http://schemas.microsoft.com/office/drawing/2014/main" id="{41E1B52D-CAA6-778B-B4AD-E261BA9A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05495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515980"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096000" y="447566"/>
            <a:ext cx="4996375"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096000" y="1774897"/>
            <a:ext cx="4996373"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6818642" y="3198080"/>
            <a:ext cx="4273732" cy="2310046"/>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person in a baseball uniform throwing a ball&#10;&#10;Description automatically generated">
            <a:extLst>
              <a:ext uri="{FF2B5EF4-FFF2-40B4-BE49-F238E27FC236}">
                <a16:creationId xmlns:a16="http://schemas.microsoft.com/office/drawing/2014/main" id="{7233D8BD-8910-B4B2-25CD-BA2FA4D721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1488" y="312823"/>
            <a:ext cx="4836318" cy="6075446"/>
          </a:xfrm>
          <a:prstGeom prst="rect">
            <a:avLst/>
          </a:prstGeom>
        </p:spPr>
      </p:pic>
      <p:pic>
        <p:nvPicPr>
          <p:cNvPr id="9" name="Picture 8" descr="A logo with a triangle and a triangle in the center&#10;&#10;Description automatically generated">
            <a:extLst>
              <a:ext uri="{FF2B5EF4-FFF2-40B4-BE49-F238E27FC236}">
                <a16:creationId xmlns:a16="http://schemas.microsoft.com/office/drawing/2014/main" id="{0EACE34F-6619-AF62-5803-1B47D4BEA2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730431" y="5687655"/>
            <a:ext cx="700613" cy="700613"/>
          </a:xfrm>
          <a:prstGeom prst="rect">
            <a:avLst/>
          </a:prstGeom>
        </p:spPr>
      </p:pic>
    </p:spTree>
    <p:extLst>
      <p:ext uri="{BB962C8B-B14F-4D97-AF65-F5344CB8AC3E}">
        <p14:creationId xmlns:p14="http://schemas.microsoft.com/office/powerpoint/2010/main" val="82236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CD4F2C-95D8-2A5C-D01C-3AD510EF4CB4}"/>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black and white swirly pattern&#10;&#10;Description automatically generated with medium confidence">
            <a:extLst>
              <a:ext uri="{FF2B5EF4-FFF2-40B4-BE49-F238E27FC236}">
                <a16:creationId xmlns:a16="http://schemas.microsoft.com/office/drawing/2014/main" id="{41E1B52D-CAA6-778B-B4AD-E261BA9A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180316"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515980"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3034" y="447566"/>
            <a:ext cx="4988042"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3034" y="1774897"/>
            <a:ext cx="4988042"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6812483" y="3198079"/>
            <a:ext cx="4278593" cy="2235747"/>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logo with a triangle and a triangle in the center&#10;&#10;Description automatically generated">
            <a:extLst>
              <a:ext uri="{FF2B5EF4-FFF2-40B4-BE49-F238E27FC236}">
                <a16:creationId xmlns:a16="http://schemas.microsoft.com/office/drawing/2014/main" id="{0EACE34F-6619-AF62-5803-1B47D4BEA2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431" y="5687655"/>
            <a:ext cx="700613" cy="700613"/>
          </a:xfrm>
          <a:prstGeom prst="rect">
            <a:avLst/>
          </a:prstGeom>
        </p:spPr>
      </p:pic>
      <p:pic>
        <p:nvPicPr>
          <p:cNvPr id="13" name="Picture 12" descr="A person holding a stick and a child holding a stick&#10;&#10;Description automatically generated">
            <a:extLst>
              <a:ext uri="{FF2B5EF4-FFF2-40B4-BE49-F238E27FC236}">
                <a16:creationId xmlns:a16="http://schemas.microsoft.com/office/drawing/2014/main" id="{79ADC4A8-A070-74A6-88FE-4D248A0A4B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79170" y="447566"/>
            <a:ext cx="4278593" cy="5874654"/>
          </a:xfrm>
          <a:prstGeom prst="rect">
            <a:avLst/>
          </a:prstGeom>
        </p:spPr>
      </p:pic>
    </p:spTree>
    <p:extLst>
      <p:ext uri="{BB962C8B-B14F-4D97-AF65-F5344CB8AC3E}">
        <p14:creationId xmlns:p14="http://schemas.microsoft.com/office/powerpoint/2010/main" val="50636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yellow and black swirly lines&#10;&#10;Description automatically generated">
            <a:extLst>
              <a:ext uri="{FF2B5EF4-FFF2-40B4-BE49-F238E27FC236}">
                <a16:creationId xmlns:a16="http://schemas.microsoft.com/office/drawing/2014/main" id="{B3F41F64-F542-2747-BB0B-9B39C1D76D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172" y="0"/>
            <a:ext cx="11723828" cy="6858000"/>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053"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29.1.2026</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74897"/>
            <a:ext cx="4707811"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1105507"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vl7pPr marL="733425" indent="-285750">
              <a:buFont typeface="Museo Sans 500" panose="02000000000000000000" pitchFamily="2" charset="77"/>
              <a:buChar char="»"/>
              <a:defRPr/>
            </a:lvl7pPr>
          </a:lstStyle>
          <a:p>
            <a:pPr lvl="5"/>
            <a:r>
              <a:rPr lang="en-US" dirty="0" err="1"/>
              <a:t>Listaus</a:t>
            </a:r>
            <a:r>
              <a:rPr lang="en-US" dirty="0"/>
              <a:t> 1</a:t>
            </a:r>
          </a:p>
          <a:p>
            <a:pPr lvl="6"/>
            <a:r>
              <a:rPr lang="en-US" dirty="0" err="1"/>
              <a:t>Listaus</a:t>
            </a:r>
            <a:r>
              <a:rPr lang="en-US" dirty="0"/>
              <a:t> 2</a:t>
            </a:r>
          </a:p>
        </p:txBody>
      </p:sp>
      <p:pic>
        <p:nvPicPr>
          <p:cNvPr id="22" name="Picture 21" descr="A child holding a baseball bat&#10;&#10;Description automatically generated">
            <a:extLst>
              <a:ext uri="{FF2B5EF4-FFF2-40B4-BE49-F238E27FC236}">
                <a16:creationId xmlns:a16="http://schemas.microsoft.com/office/drawing/2014/main" id="{FC1CC982-8D58-B086-2441-DC33DBEE23C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90710" y="0"/>
            <a:ext cx="4841126" cy="6273149"/>
          </a:xfrm>
          <a:prstGeom prst="rect">
            <a:avLst/>
          </a:prstGeom>
        </p:spPr>
      </p:pic>
    </p:spTree>
    <p:extLst>
      <p:ext uri="{BB962C8B-B14F-4D97-AF65-F5344CB8AC3E}">
        <p14:creationId xmlns:p14="http://schemas.microsoft.com/office/powerpoint/2010/main" val="4148442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yellow and black swirly lines&#10;&#10;Description automatically generated">
            <a:extLst>
              <a:ext uri="{FF2B5EF4-FFF2-40B4-BE49-F238E27FC236}">
                <a16:creationId xmlns:a16="http://schemas.microsoft.com/office/drawing/2014/main" id="{B3F41F64-F542-2747-BB0B-9B39C1D76D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8172" y="0"/>
            <a:ext cx="11723828" cy="6858000"/>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053"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29.1.2026</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74897"/>
            <a:ext cx="4707811"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1115705"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9" name="Picture 8" descr="A person wearing a helmet and holding a ball&#10;&#10;Description automatically generated">
            <a:extLst>
              <a:ext uri="{FF2B5EF4-FFF2-40B4-BE49-F238E27FC236}">
                <a16:creationId xmlns:a16="http://schemas.microsoft.com/office/drawing/2014/main" id="{37F32E41-1B87-94C4-2847-077822173CB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679531" y="447566"/>
            <a:ext cx="3529013" cy="5937074"/>
          </a:xfrm>
          <a:prstGeom prst="rect">
            <a:avLst/>
          </a:prstGeom>
        </p:spPr>
      </p:pic>
    </p:spTree>
    <p:extLst>
      <p:ext uri="{BB962C8B-B14F-4D97-AF65-F5344CB8AC3E}">
        <p14:creationId xmlns:p14="http://schemas.microsoft.com/office/powerpoint/2010/main" val="24594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D0C56438-B471-79E1-2074-17055DF4F1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15" r="42645"/>
          <a:stretch/>
        </p:blipFill>
        <p:spPr>
          <a:xfrm>
            <a:off x="0" y="-7701"/>
            <a:ext cx="6615113" cy="6872845"/>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29.1.2026</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1813" y="447566"/>
            <a:ext cx="4455225"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1815" y="1774897"/>
            <a:ext cx="4455223"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6817500" y="3198080"/>
            <a:ext cx="4455223"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8" name="Picture 7" descr="Two boys wearing helmets and standing next to each other&#10;&#10;Description automatically generated">
            <a:extLst>
              <a:ext uri="{FF2B5EF4-FFF2-40B4-BE49-F238E27FC236}">
                <a16:creationId xmlns:a16="http://schemas.microsoft.com/office/drawing/2014/main" id="{A0B780C8-2C53-0FBD-060E-E843DE8768F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956" y="578644"/>
            <a:ext cx="4056668" cy="5729288"/>
          </a:xfrm>
          <a:prstGeom prst="rect">
            <a:avLst/>
          </a:prstGeom>
        </p:spPr>
      </p:pic>
    </p:spTree>
    <p:extLst>
      <p:ext uri="{BB962C8B-B14F-4D97-AF65-F5344CB8AC3E}">
        <p14:creationId xmlns:p14="http://schemas.microsoft.com/office/powerpoint/2010/main" val="1720652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F8229F-1B98-2A1B-E8BB-D7C6D984E300}"/>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59397465-886C-0661-2E73-0B6A2D59A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15" r="42645"/>
          <a:stretch/>
        </p:blipFill>
        <p:spPr>
          <a:xfrm>
            <a:off x="0" y="-7701"/>
            <a:ext cx="6615113" cy="6872845"/>
          </a:xfrm>
          <a:prstGeom prst="rect">
            <a:avLst/>
          </a:prstGeom>
        </p:spPr>
      </p:pic>
      <p:pic>
        <p:nvPicPr>
          <p:cNvPr id="14" name="Picture 13" descr="A white logo with a triangle and a circle of leaves&#10;&#10;Description automatically generated">
            <a:extLst>
              <a:ext uri="{FF2B5EF4-FFF2-40B4-BE49-F238E27FC236}">
                <a16:creationId xmlns:a16="http://schemas.microsoft.com/office/drawing/2014/main" id="{9721FE29-C877-1202-5C29-B21205275A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29.1.2026</a:t>
            </a:fld>
            <a:r>
              <a:rPr lang="fi-FI" sz="1100" dirty="0">
                <a:solidFill>
                  <a:schemeClr val="bg1"/>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100423" y="447566"/>
            <a:ext cx="4455225"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100425" y="1774897"/>
            <a:ext cx="4455223" cy="1206018"/>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7">
            <a:extLst>
              <a:ext uri="{FF2B5EF4-FFF2-40B4-BE49-F238E27FC236}">
                <a16:creationId xmlns:a16="http://schemas.microsoft.com/office/drawing/2014/main" id="{91966AE9-99FD-A444-CAFA-47C581134506}"/>
              </a:ext>
            </a:extLst>
          </p:cNvPr>
          <p:cNvSpPr>
            <a:spLocks noGrp="1"/>
          </p:cNvSpPr>
          <p:nvPr>
            <p:ph type="body" sz="quarter" idx="14" hasCustomPrompt="1"/>
          </p:nvPr>
        </p:nvSpPr>
        <p:spPr>
          <a:xfrm>
            <a:off x="6817500" y="3198080"/>
            <a:ext cx="4455223"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pic>
        <p:nvPicPr>
          <p:cNvPr id="9" name="Picture 8" descr="A person wearing a blue and white jersey&#10;&#10;Description automatically generated">
            <a:extLst>
              <a:ext uri="{FF2B5EF4-FFF2-40B4-BE49-F238E27FC236}">
                <a16:creationId xmlns:a16="http://schemas.microsoft.com/office/drawing/2014/main" id="{BB832E69-DC27-874B-3F39-9162C50399D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64456" y="542925"/>
            <a:ext cx="2214563" cy="5779294"/>
          </a:xfrm>
          <a:prstGeom prst="rect">
            <a:avLst/>
          </a:prstGeom>
        </p:spPr>
      </p:pic>
    </p:spTree>
    <p:extLst>
      <p:ext uri="{BB962C8B-B14F-4D97-AF65-F5344CB8AC3E}">
        <p14:creationId xmlns:p14="http://schemas.microsoft.com/office/powerpoint/2010/main" val="1230506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E9AFAF-DD40-8299-B671-A3E6AC67E907}"/>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descr="A black background with white lines&#10;&#10;Description automatically generated">
            <a:extLst>
              <a:ext uri="{FF2B5EF4-FFF2-40B4-BE49-F238E27FC236}">
                <a16:creationId xmlns:a16="http://schemas.microsoft.com/office/drawing/2014/main" id="{1719621C-2876-4643-0958-3BD76DAE99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2089" y="1"/>
            <a:ext cx="11289911" cy="6858000"/>
          </a:xfrm>
          <a:prstGeom prst="rect">
            <a:avLst/>
          </a:prstGeom>
        </p:spPr>
      </p:pic>
      <p:pic>
        <p:nvPicPr>
          <p:cNvPr id="21" name="Picture 20" descr="A logo with a triangle and a triangle in the center&#10;&#10;Description automatically generated">
            <a:extLst>
              <a:ext uri="{FF2B5EF4-FFF2-40B4-BE49-F238E27FC236}">
                <a16:creationId xmlns:a16="http://schemas.microsoft.com/office/drawing/2014/main" id="{5636E9A4-758F-C296-8715-0F17BEFA49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089" y="4665535"/>
            <a:ext cx="1641730" cy="1641730"/>
          </a:xfrm>
          <a:prstGeom prst="rect">
            <a:avLst/>
          </a:prstGeom>
        </p:spPr>
      </p:pic>
      <p:sp>
        <p:nvSpPr>
          <p:cNvPr id="9" name="Text Placeholder 7">
            <a:extLst>
              <a:ext uri="{FF2B5EF4-FFF2-40B4-BE49-F238E27FC236}">
                <a16:creationId xmlns:a16="http://schemas.microsoft.com/office/drawing/2014/main" id="{5C9EFA1C-B875-1988-DDC0-1A1D83D495EC}"/>
              </a:ext>
            </a:extLst>
          </p:cNvPr>
          <p:cNvSpPr>
            <a:spLocks noGrp="1"/>
          </p:cNvSpPr>
          <p:nvPr>
            <p:ph type="body" sz="quarter" idx="12" hasCustomPrompt="1"/>
          </p:nvPr>
        </p:nvSpPr>
        <p:spPr>
          <a:xfrm>
            <a:off x="3156322" y="4065988"/>
            <a:ext cx="5057803" cy="1420412"/>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7" name="Title Placeholder 8">
            <a:extLst>
              <a:ext uri="{FF2B5EF4-FFF2-40B4-BE49-F238E27FC236}">
                <a16:creationId xmlns:a16="http://schemas.microsoft.com/office/drawing/2014/main" id="{BF26E29D-EE46-D10C-2801-E3E813DF2B54}"/>
              </a:ext>
            </a:extLst>
          </p:cNvPr>
          <p:cNvSpPr>
            <a:spLocks noGrp="1"/>
          </p:cNvSpPr>
          <p:nvPr>
            <p:ph type="title" hasCustomPrompt="1"/>
          </p:nvPr>
        </p:nvSpPr>
        <p:spPr>
          <a:xfrm>
            <a:off x="1012406" y="1519740"/>
            <a:ext cx="7696586" cy="597449"/>
          </a:xfrm>
          <a:prstGeom prst="rect">
            <a:avLst/>
          </a:prstGeom>
        </p:spPr>
        <p:txBody>
          <a:bodyPr vert="horz" lIns="91440" tIns="45720" rIns="91440" bIns="45720" rtlCol="0" anchor="ctr">
            <a:noAutofit/>
          </a:bodyPr>
          <a:lstStyle>
            <a:lvl1pPr>
              <a:defRPr sz="5200" b="1" i="1">
                <a:latin typeface="Metropolis Black" pitchFamily="2" charset="77"/>
              </a:defRPr>
            </a:lvl1pPr>
          </a:lstStyle>
          <a:p>
            <a:r>
              <a:rPr lang="en-US" dirty="0"/>
              <a:t>KIRJOITA OTSIKKO</a:t>
            </a:r>
            <a:endParaRPr lang="en-GB" dirty="0"/>
          </a:p>
        </p:txBody>
      </p:sp>
      <p:sp>
        <p:nvSpPr>
          <p:cNvPr id="8" name="Text Placeholder 7">
            <a:extLst>
              <a:ext uri="{FF2B5EF4-FFF2-40B4-BE49-F238E27FC236}">
                <a16:creationId xmlns:a16="http://schemas.microsoft.com/office/drawing/2014/main" id="{87C8CFE5-98C3-39BB-9F16-30DB68C84F32}"/>
              </a:ext>
            </a:extLst>
          </p:cNvPr>
          <p:cNvSpPr>
            <a:spLocks noGrp="1"/>
          </p:cNvSpPr>
          <p:nvPr>
            <p:ph type="body" sz="quarter" idx="13" hasCustomPrompt="1"/>
          </p:nvPr>
        </p:nvSpPr>
        <p:spPr>
          <a:xfrm>
            <a:off x="1828800" y="2116056"/>
            <a:ext cx="7090117" cy="620713"/>
          </a:xfrm>
        </p:spPr>
        <p:txBody>
          <a:bodyPr/>
          <a:lstStyle>
            <a:lvl1pPr>
              <a:defRPr sz="5200" b="1" i="1">
                <a:ln w="19050">
                  <a:solidFill>
                    <a:schemeClr val="tx2"/>
                  </a:solidFill>
                </a:ln>
                <a:noFill/>
                <a:latin typeface="Metropolis Black" pitchFamily="2" charset="77"/>
              </a:defRPr>
            </a:lvl1pPr>
          </a:lstStyle>
          <a:p>
            <a:pPr lvl="0"/>
            <a:r>
              <a:rPr lang="en-US" dirty="0"/>
              <a:t>KI</a:t>
            </a:r>
            <a:r>
              <a:rPr lang="en-GB" dirty="0"/>
              <a:t>RJOITA OTSIKKO</a:t>
            </a:r>
            <a:endParaRPr lang="en-US" dirty="0"/>
          </a:p>
        </p:txBody>
      </p:sp>
      <p:sp>
        <p:nvSpPr>
          <p:cNvPr id="12" name="Text Placeholder 11">
            <a:extLst>
              <a:ext uri="{FF2B5EF4-FFF2-40B4-BE49-F238E27FC236}">
                <a16:creationId xmlns:a16="http://schemas.microsoft.com/office/drawing/2014/main" id="{CFE922A1-E3B1-A1B5-55F2-4AA10BFBA9FD}"/>
              </a:ext>
            </a:extLst>
          </p:cNvPr>
          <p:cNvSpPr>
            <a:spLocks noGrp="1"/>
          </p:cNvSpPr>
          <p:nvPr>
            <p:ph type="body" sz="quarter" idx="14" hasCustomPrompt="1"/>
          </p:nvPr>
        </p:nvSpPr>
        <p:spPr>
          <a:xfrm>
            <a:off x="1019859" y="2835326"/>
            <a:ext cx="7758113" cy="692150"/>
          </a:xfrm>
          <a:ln>
            <a:noFill/>
          </a:ln>
        </p:spPr>
        <p:txBody>
          <a:bodyPr/>
          <a:lstStyle>
            <a:lvl1pPr>
              <a:defRPr sz="5200" b="1" i="1">
                <a:solidFill>
                  <a:schemeClr val="tx2"/>
                </a:solidFill>
                <a:latin typeface="Metropolis Black" pitchFamily="2" charset="77"/>
              </a:defRPr>
            </a:lvl1pPr>
          </a:lstStyle>
          <a:p>
            <a:pPr lvl="0"/>
            <a:r>
              <a:rPr lang="en-US" dirty="0"/>
              <a:t>KIRJOITA OTSIKKO</a:t>
            </a:r>
            <a:endParaRPr lang="en-GB" dirty="0"/>
          </a:p>
        </p:txBody>
      </p:sp>
    </p:spTree>
    <p:extLst>
      <p:ext uri="{BB962C8B-B14F-4D97-AF65-F5344CB8AC3E}">
        <p14:creationId xmlns:p14="http://schemas.microsoft.com/office/powerpoint/2010/main" val="120284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0577F-5D82-9845-0B60-D5DE6BEFE962}"/>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A yellow and green lines on a black background&#10;&#10;Description automatically generated">
            <a:extLst>
              <a:ext uri="{FF2B5EF4-FFF2-40B4-BE49-F238E27FC236}">
                <a16:creationId xmlns:a16="http://schemas.microsoft.com/office/drawing/2014/main" id="{D30C19A0-736E-83D6-EBDB-1DD2131ABD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2876" y="4954"/>
            <a:ext cx="11289124" cy="6858000"/>
          </a:xfrm>
          <a:prstGeom prst="rect">
            <a:avLst/>
          </a:prstGeom>
        </p:spPr>
      </p:pic>
      <p:sp>
        <p:nvSpPr>
          <p:cNvPr id="9" name="Text Placeholder 7">
            <a:extLst>
              <a:ext uri="{FF2B5EF4-FFF2-40B4-BE49-F238E27FC236}">
                <a16:creationId xmlns:a16="http://schemas.microsoft.com/office/drawing/2014/main" id="{5C9EFA1C-B875-1988-DDC0-1A1D83D495EC}"/>
              </a:ext>
            </a:extLst>
          </p:cNvPr>
          <p:cNvSpPr>
            <a:spLocks noGrp="1"/>
          </p:cNvSpPr>
          <p:nvPr>
            <p:ph type="body" sz="quarter" idx="12" hasCustomPrompt="1"/>
          </p:nvPr>
        </p:nvSpPr>
        <p:spPr>
          <a:xfrm>
            <a:off x="3163637" y="4065988"/>
            <a:ext cx="5057803" cy="1420412"/>
          </a:xfrm>
          <a:prstGeom prst="rect">
            <a:avLst/>
          </a:prstGeom>
        </p:spPr>
        <p:txBody>
          <a:bodyPr/>
          <a:lstStyle>
            <a:lvl1pPr>
              <a:defRPr sz="1800" b="0" i="0">
                <a:solidFill>
                  <a:schemeClr val="bg1"/>
                </a:solidFill>
                <a:latin typeface="Metropolis" pitchFamily="2" charset="77"/>
              </a:defRPr>
            </a:lvl1pPr>
          </a:lstStyle>
          <a:p>
            <a:pPr lvl="0"/>
            <a:r>
              <a:rPr lang="en-US" dirty="0" err="1"/>
              <a:t>Leipäteksti</a:t>
            </a:r>
            <a:r>
              <a:rPr lang="en-US" dirty="0"/>
              <a:t> lorem ipsum</a:t>
            </a:r>
          </a:p>
        </p:txBody>
      </p:sp>
      <p:sp>
        <p:nvSpPr>
          <p:cNvPr id="11" name="Date Placeholder 3">
            <a:extLst>
              <a:ext uri="{FF2B5EF4-FFF2-40B4-BE49-F238E27FC236}">
                <a16:creationId xmlns:a16="http://schemas.microsoft.com/office/drawing/2014/main" id="{C696D583-AF59-2672-850C-469518265253}"/>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pic>
        <p:nvPicPr>
          <p:cNvPr id="3" name="Picture 2" descr="A white logo with a triangle and a circle of leaves&#10;&#10;Description automatically generated">
            <a:extLst>
              <a:ext uri="{FF2B5EF4-FFF2-40B4-BE49-F238E27FC236}">
                <a16:creationId xmlns:a16="http://schemas.microsoft.com/office/drawing/2014/main" id="{40299C96-3F37-CAE5-A955-9E9FB6B9F1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876" y="4665928"/>
            <a:ext cx="1640943" cy="1640943"/>
          </a:xfrm>
          <a:prstGeom prst="rect">
            <a:avLst/>
          </a:prstGeom>
        </p:spPr>
      </p:pic>
      <p:sp>
        <p:nvSpPr>
          <p:cNvPr id="5" name="Title Placeholder 8">
            <a:extLst>
              <a:ext uri="{FF2B5EF4-FFF2-40B4-BE49-F238E27FC236}">
                <a16:creationId xmlns:a16="http://schemas.microsoft.com/office/drawing/2014/main" id="{C19AB5B8-C459-BBE3-6C67-34CF18FC21E0}"/>
              </a:ext>
            </a:extLst>
          </p:cNvPr>
          <p:cNvSpPr>
            <a:spLocks noGrp="1"/>
          </p:cNvSpPr>
          <p:nvPr>
            <p:ph type="title" hasCustomPrompt="1"/>
          </p:nvPr>
        </p:nvSpPr>
        <p:spPr>
          <a:xfrm>
            <a:off x="1012406" y="1519740"/>
            <a:ext cx="7696586" cy="597449"/>
          </a:xfrm>
          <a:prstGeom prst="rect">
            <a:avLst/>
          </a:prstGeom>
        </p:spPr>
        <p:txBody>
          <a:bodyPr vert="horz" lIns="91440" tIns="45720" rIns="91440" bIns="45720" rtlCol="0" anchor="ctr">
            <a:noAutofit/>
          </a:bodyPr>
          <a:lstStyle>
            <a:lvl1pPr>
              <a:defRPr sz="5200" b="1" i="1">
                <a:solidFill>
                  <a:schemeClr val="bg1"/>
                </a:solidFill>
                <a:latin typeface="Metropolis Black" pitchFamily="2" charset="77"/>
              </a:defRPr>
            </a:lvl1pPr>
          </a:lstStyle>
          <a:p>
            <a:r>
              <a:rPr lang="en-US" dirty="0"/>
              <a:t>KIRJOITA OTSIKKO</a:t>
            </a:r>
            <a:endParaRPr lang="en-GB" dirty="0"/>
          </a:p>
        </p:txBody>
      </p:sp>
      <p:sp>
        <p:nvSpPr>
          <p:cNvPr id="6" name="Text Placeholder 7">
            <a:extLst>
              <a:ext uri="{FF2B5EF4-FFF2-40B4-BE49-F238E27FC236}">
                <a16:creationId xmlns:a16="http://schemas.microsoft.com/office/drawing/2014/main" id="{5F79D2C3-29E4-6740-0552-243C8BCCC8E6}"/>
              </a:ext>
            </a:extLst>
          </p:cNvPr>
          <p:cNvSpPr>
            <a:spLocks noGrp="1"/>
          </p:cNvSpPr>
          <p:nvPr>
            <p:ph type="body" sz="quarter" idx="13" hasCustomPrompt="1"/>
          </p:nvPr>
        </p:nvSpPr>
        <p:spPr>
          <a:xfrm>
            <a:off x="1828800" y="2116056"/>
            <a:ext cx="7090117" cy="620713"/>
          </a:xfrm>
        </p:spPr>
        <p:txBody>
          <a:bodyPr/>
          <a:lstStyle>
            <a:lvl1pPr>
              <a:defRPr sz="5200" b="1" i="1">
                <a:ln w="19050">
                  <a:noFill/>
                </a:ln>
                <a:solidFill>
                  <a:schemeClr val="accent2"/>
                </a:solidFill>
                <a:latin typeface="Metropolis Black" pitchFamily="2" charset="77"/>
              </a:defRPr>
            </a:lvl1pPr>
          </a:lstStyle>
          <a:p>
            <a:pPr lvl="0"/>
            <a:r>
              <a:rPr lang="en-US" dirty="0"/>
              <a:t>KI</a:t>
            </a:r>
            <a:r>
              <a:rPr lang="en-GB" dirty="0"/>
              <a:t>RJOITA OTSIKKO</a:t>
            </a:r>
            <a:endParaRPr lang="en-US" dirty="0"/>
          </a:p>
        </p:txBody>
      </p:sp>
      <p:sp>
        <p:nvSpPr>
          <p:cNvPr id="10" name="Text Placeholder 11">
            <a:extLst>
              <a:ext uri="{FF2B5EF4-FFF2-40B4-BE49-F238E27FC236}">
                <a16:creationId xmlns:a16="http://schemas.microsoft.com/office/drawing/2014/main" id="{FA9A93F9-D761-03D9-B5CC-1B98DF26552E}"/>
              </a:ext>
            </a:extLst>
          </p:cNvPr>
          <p:cNvSpPr>
            <a:spLocks noGrp="1"/>
          </p:cNvSpPr>
          <p:nvPr>
            <p:ph type="body" sz="quarter" idx="14" hasCustomPrompt="1"/>
          </p:nvPr>
        </p:nvSpPr>
        <p:spPr>
          <a:xfrm>
            <a:off x="1019859" y="2835326"/>
            <a:ext cx="7758113" cy="692150"/>
          </a:xfrm>
          <a:ln>
            <a:noFill/>
          </a:ln>
        </p:spPr>
        <p:txBody>
          <a:bodyPr/>
          <a:lstStyle>
            <a:lvl1pPr>
              <a:defRPr sz="5200" b="1" i="1">
                <a:solidFill>
                  <a:schemeClr val="bg1"/>
                </a:solidFill>
                <a:latin typeface="Metropolis Black" pitchFamily="2" charset="77"/>
              </a:defRPr>
            </a:lvl1pPr>
          </a:lstStyle>
          <a:p>
            <a:pPr lvl="0"/>
            <a:r>
              <a:rPr lang="en-US" dirty="0"/>
              <a:t>KIRJOITA OTSIKKO</a:t>
            </a:r>
            <a:endParaRPr lang="en-GB" dirty="0"/>
          </a:p>
        </p:txBody>
      </p:sp>
    </p:spTree>
    <p:extLst>
      <p:ext uri="{BB962C8B-B14F-4D97-AF65-F5344CB8AC3E}">
        <p14:creationId xmlns:p14="http://schemas.microsoft.com/office/powerpoint/2010/main" val="3598034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black background with white lines&#10;&#10;Description automatically generated">
            <a:extLst>
              <a:ext uri="{FF2B5EF4-FFF2-40B4-BE49-F238E27FC236}">
                <a16:creationId xmlns:a16="http://schemas.microsoft.com/office/drawing/2014/main" id="{5A0FF350-9EF0-EBAD-7F2B-1F5C78C65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2"/>
          <a:stretch/>
        </p:blipFill>
        <p:spPr>
          <a:xfrm flipV="1">
            <a:off x="1140987" y="309489"/>
            <a:ext cx="10655598" cy="6239022"/>
          </a:xfrm>
          <a:prstGeom prst="rect">
            <a:avLst/>
          </a:prstGeom>
        </p:spPr>
      </p:pic>
      <p:sp>
        <p:nvSpPr>
          <p:cNvPr id="2" name="Slide Number Placeholder 5">
            <a:extLst>
              <a:ext uri="{FF2B5EF4-FFF2-40B4-BE49-F238E27FC236}">
                <a16:creationId xmlns:a16="http://schemas.microsoft.com/office/drawing/2014/main" id="{79A65B6E-29E7-431A-A985-F47A2DD7985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E411AB98-82ED-4D5E-16A0-F7579AB72F5D}"/>
              </a:ext>
            </a:extLst>
          </p:cNvPr>
          <p:cNvSpPr>
            <a:spLocks noGrp="1"/>
          </p:cNvSpPr>
          <p:nvPr>
            <p:ph type="title"/>
          </p:nvPr>
        </p:nvSpPr>
        <p:spPr>
          <a:xfrm>
            <a:off x="672571" y="447566"/>
            <a:ext cx="7564063"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Text Placeholder 7">
            <a:extLst>
              <a:ext uri="{FF2B5EF4-FFF2-40B4-BE49-F238E27FC236}">
                <a16:creationId xmlns:a16="http://schemas.microsoft.com/office/drawing/2014/main" id="{D60878B2-14AE-8B6C-4F5B-402BC7BD566C}"/>
              </a:ext>
            </a:extLst>
          </p:cNvPr>
          <p:cNvSpPr>
            <a:spLocks noGrp="1"/>
          </p:cNvSpPr>
          <p:nvPr>
            <p:ph type="body" sz="quarter" idx="12" hasCustomPrompt="1"/>
          </p:nvPr>
        </p:nvSpPr>
        <p:spPr>
          <a:xfrm>
            <a:off x="672573" y="1774897"/>
            <a:ext cx="7564061"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6" name="Text Placeholder 7">
            <a:extLst>
              <a:ext uri="{FF2B5EF4-FFF2-40B4-BE49-F238E27FC236}">
                <a16:creationId xmlns:a16="http://schemas.microsoft.com/office/drawing/2014/main" id="{39D1ED90-5551-4B6C-80C0-9014B287B5D9}"/>
              </a:ext>
            </a:extLst>
          </p:cNvPr>
          <p:cNvSpPr>
            <a:spLocks noGrp="1"/>
          </p:cNvSpPr>
          <p:nvPr>
            <p:ph type="body" sz="quarter" idx="14" hasCustomPrompt="1"/>
          </p:nvPr>
        </p:nvSpPr>
        <p:spPr>
          <a:xfrm>
            <a:off x="1112851" y="3198080"/>
            <a:ext cx="7564061" cy="2361904"/>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7" name="Date Placeholder 3">
            <a:extLst>
              <a:ext uri="{FF2B5EF4-FFF2-40B4-BE49-F238E27FC236}">
                <a16:creationId xmlns:a16="http://schemas.microsoft.com/office/drawing/2014/main" id="{5DB45296-BD4E-7504-38FB-DE6E5D755DAD}"/>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Tree>
    <p:extLst>
      <p:ext uri="{BB962C8B-B14F-4D97-AF65-F5344CB8AC3E}">
        <p14:creationId xmlns:p14="http://schemas.microsoft.com/office/powerpoint/2010/main" val="109129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A black background with white lines&#10;&#10;Description automatically generated">
            <a:extLst>
              <a:ext uri="{FF2B5EF4-FFF2-40B4-BE49-F238E27FC236}">
                <a16:creationId xmlns:a16="http://schemas.microsoft.com/office/drawing/2014/main" id="{68D9148D-A463-1276-7986-C0E6493A25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4017973" y="859154"/>
            <a:ext cx="7778612" cy="5684573"/>
          </a:xfrm>
          <a:prstGeom prst="rect">
            <a:avLst/>
          </a:prstGeom>
        </p:spPr>
      </p:pic>
      <p:sp>
        <p:nvSpPr>
          <p:cNvPr id="3" name="Title Placeholder 8">
            <a:extLst>
              <a:ext uri="{FF2B5EF4-FFF2-40B4-BE49-F238E27FC236}">
                <a16:creationId xmlns:a16="http://schemas.microsoft.com/office/drawing/2014/main" id="{BF5C9A8E-51E7-EA09-3E3C-ED2BB3FA4B1E}"/>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Text Placeholder 7">
            <a:extLst>
              <a:ext uri="{FF2B5EF4-FFF2-40B4-BE49-F238E27FC236}">
                <a16:creationId xmlns:a16="http://schemas.microsoft.com/office/drawing/2014/main" id="{02235AEC-13AB-44DD-EA2E-FD9763AF68C6}"/>
              </a:ext>
            </a:extLst>
          </p:cNvPr>
          <p:cNvSpPr>
            <a:spLocks noGrp="1"/>
          </p:cNvSpPr>
          <p:nvPr>
            <p:ph type="body" sz="quarter" idx="11" hasCustomPrompt="1"/>
          </p:nvPr>
        </p:nvSpPr>
        <p:spPr>
          <a:xfrm>
            <a:off x="672573" y="1947753"/>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9" name="Text Placeholder 7">
            <a:extLst>
              <a:ext uri="{FF2B5EF4-FFF2-40B4-BE49-F238E27FC236}">
                <a16:creationId xmlns:a16="http://schemas.microsoft.com/office/drawing/2014/main" id="{527BD38D-CCBF-0352-E512-EA8C1246870C}"/>
              </a:ext>
            </a:extLst>
          </p:cNvPr>
          <p:cNvSpPr>
            <a:spLocks noGrp="1"/>
          </p:cNvSpPr>
          <p:nvPr>
            <p:ph type="body" sz="quarter" idx="12" hasCustomPrompt="1"/>
          </p:nvPr>
        </p:nvSpPr>
        <p:spPr>
          <a:xfrm>
            <a:off x="672575" y="2558804"/>
            <a:ext cx="2854084"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11" name="Text Placeholder 7">
            <a:extLst>
              <a:ext uri="{FF2B5EF4-FFF2-40B4-BE49-F238E27FC236}">
                <a16:creationId xmlns:a16="http://schemas.microsoft.com/office/drawing/2014/main" id="{353FDC33-14E0-0AFA-038A-F6FB245C4870}"/>
              </a:ext>
            </a:extLst>
          </p:cNvPr>
          <p:cNvSpPr>
            <a:spLocks noGrp="1"/>
          </p:cNvSpPr>
          <p:nvPr>
            <p:ph type="body" sz="quarter" idx="13" hasCustomPrompt="1"/>
          </p:nvPr>
        </p:nvSpPr>
        <p:spPr>
          <a:xfrm>
            <a:off x="672575" y="4245836"/>
            <a:ext cx="2854084"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29" name="Text Placeholder 7">
            <a:extLst>
              <a:ext uri="{FF2B5EF4-FFF2-40B4-BE49-F238E27FC236}">
                <a16:creationId xmlns:a16="http://schemas.microsoft.com/office/drawing/2014/main" id="{E1946E02-D9FD-1484-AC97-65D86007BCE8}"/>
              </a:ext>
            </a:extLst>
          </p:cNvPr>
          <p:cNvSpPr>
            <a:spLocks noGrp="1"/>
          </p:cNvSpPr>
          <p:nvPr>
            <p:ph type="body" sz="quarter" idx="15" hasCustomPrompt="1"/>
          </p:nvPr>
        </p:nvSpPr>
        <p:spPr>
          <a:xfrm>
            <a:off x="3963987"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30" name="Text Placeholder 7">
            <a:extLst>
              <a:ext uri="{FF2B5EF4-FFF2-40B4-BE49-F238E27FC236}">
                <a16:creationId xmlns:a16="http://schemas.microsoft.com/office/drawing/2014/main" id="{0DEB7BC6-1255-2D57-5DC0-7093FB6E327A}"/>
              </a:ext>
            </a:extLst>
          </p:cNvPr>
          <p:cNvSpPr>
            <a:spLocks noGrp="1"/>
          </p:cNvSpPr>
          <p:nvPr>
            <p:ph type="body" sz="quarter" idx="16" hasCustomPrompt="1"/>
          </p:nvPr>
        </p:nvSpPr>
        <p:spPr>
          <a:xfrm>
            <a:off x="3963989" y="2558804"/>
            <a:ext cx="3076360"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31" name="Text Placeholder 7">
            <a:extLst>
              <a:ext uri="{FF2B5EF4-FFF2-40B4-BE49-F238E27FC236}">
                <a16:creationId xmlns:a16="http://schemas.microsoft.com/office/drawing/2014/main" id="{874F0064-9285-6BF9-B109-25A983D3988C}"/>
              </a:ext>
            </a:extLst>
          </p:cNvPr>
          <p:cNvSpPr>
            <a:spLocks noGrp="1"/>
          </p:cNvSpPr>
          <p:nvPr>
            <p:ph type="body" sz="quarter" idx="17" hasCustomPrompt="1"/>
          </p:nvPr>
        </p:nvSpPr>
        <p:spPr>
          <a:xfrm>
            <a:off x="3963989" y="4245836"/>
            <a:ext cx="3076360"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33" name="Text Placeholder 7">
            <a:extLst>
              <a:ext uri="{FF2B5EF4-FFF2-40B4-BE49-F238E27FC236}">
                <a16:creationId xmlns:a16="http://schemas.microsoft.com/office/drawing/2014/main" id="{04B8856D-9852-F8FB-65F6-3A8BF25CE4DB}"/>
              </a:ext>
            </a:extLst>
          </p:cNvPr>
          <p:cNvSpPr>
            <a:spLocks noGrp="1"/>
          </p:cNvSpPr>
          <p:nvPr>
            <p:ph type="body" sz="quarter" idx="19" hasCustomPrompt="1"/>
          </p:nvPr>
        </p:nvSpPr>
        <p:spPr>
          <a:xfrm>
            <a:off x="7531661"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34" name="Text Placeholder 7">
            <a:extLst>
              <a:ext uri="{FF2B5EF4-FFF2-40B4-BE49-F238E27FC236}">
                <a16:creationId xmlns:a16="http://schemas.microsoft.com/office/drawing/2014/main" id="{46F07EB5-4CF7-F70A-D573-25F226E07C2F}"/>
              </a:ext>
            </a:extLst>
          </p:cNvPr>
          <p:cNvSpPr>
            <a:spLocks noGrp="1"/>
          </p:cNvSpPr>
          <p:nvPr>
            <p:ph type="body" sz="quarter" idx="20" hasCustomPrompt="1"/>
          </p:nvPr>
        </p:nvSpPr>
        <p:spPr>
          <a:xfrm>
            <a:off x="7531663" y="2558804"/>
            <a:ext cx="3076360" cy="1623336"/>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35" name="Text Placeholder 7">
            <a:extLst>
              <a:ext uri="{FF2B5EF4-FFF2-40B4-BE49-F238E27FC236}">
                <a16:creationId xmlns:a16="http://schemas.microsoft.com/office/drawing/2014/main" id="{FF0ADF41-3B39-673E-2B00-578BC293EF6F}"/>
              </a:ext>
            </a:extLst>
          </p:cNvPr>
          <p:cNvSpPr>
            <a:spLocks noGrp="1"/>
          </p:cNvSpPr>
          <p:nvPr>
            <p:ph type="body" sz="quarter" idx="21" hasCustomPrompt="1"/>
          </p:nvPr>
        </p:nvSpPr>
        <p:spPr>
          <a:xfrm>
            <a:off x="7531663" y="4245836"/>
            <a:ext cx="3076360"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a:defRPr sz="1600"/>
            </a:lvl4pPr>
          </a:lstStyle>
          <a:p>
            <a:pPr lvl="3"/>
            <a:r>
              <a:rPr lang="en-US" dirty="0" err="1"/>
              <a:t>Listaus</a:t>
            </a:r>
            <a:r>
              <a:rPr lang="en-US" dirty="0"/>
              <a:t> 2</a:t>
            </a:r>
          </a:p>
        </p:txBody>
      </p:sp>
      <p:sp>
        <p:nvSpPr>
          <p:cNvPr id="2" name="Date Placeholder 3">
            <a:extLst>
              <a:ext uri="{FF2B5EF4-FFF2-40B4-BE49-F238E27FC236}">
                <a16:creationId xmlns:a16="http://schemas.microsoft.com/office/drawing/2014/main" id="{8C9D2D05-1E4D-01E1-02FA-B3C0FF9D8054}"/>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6" name="Slide Number Placeholder 5">
            <a:extLst>
              <a:ext uri="{FF2B5EF4-FFF2-40B4-BE49-F238E27FC236}">
                <a16:creationId xmlns:a16="http://schemas.microsoft.com/office/drawing/2014/main" id="{E232855C-4F25-C8BB-4273-D93D18491D0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09887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13C569-26ED-D4A7-8F21-B8C7EA686ADA}"/>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black background with blue lines&#10;&#10;Description automatically generated">
            <a:extLst>
              <a:ext uri="{FF2B5EF4-FFF2-40B4-BE49-F238E27FC236}">
                <a16:creationId xmlns:a16="http://schemas.microsoft.com/office/drawing/2014/main" id="{7932002E-82C1-AD2D-0DFC-FC9BCE1438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7174" y="310094"/>
            <a:ext cx="10352940" cy="6231648"/>
          </a:xfrm>
          <a:prstGeom prst="rect">
            <a:avLst/>
          </a:prstGeom>
        </p:spPr>
      </p:pic>
      <p:pic>
        <p:nvPicPr>
          <p:cNvPr id="6" name="Picture 5" descr="A logo with a triangle and a triangle in the center&#10;&#10;Description automatically generated">
            <a:extLst>
              <a:ext uri="{FF2B5EF4-FFF2-40B4-BE49-F238E27FC236}">
                <a16:creationId xmlns:a16="http://schemas.microsoft.com/office/drawing/2014/main" id="{44508BE1-0BA5-05F4-D515-668868C7A0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089" y="593560"/>
            <a:ext cx="1641730" cy="1641730"/>
          </a:xfrm>
          <a:prstGeom prst="rect">
            <a:avLst/>
          </a:prstGeom>
        </p:spPr>
      </p:pic>
      <p:sp>
        <p:nvSpPr>
          <p:cNvPr id="9" name="Title Placeholder 8">
            <a:extLst>
              <a:ext uri="{FF2B5EF4-FFF2-40B4-BE49-F238E27FC236}">
                <a16:creationId xmlns:a16="http://schemas.microsoft.com/office/drawing/2014/main" id="{36985F6F-BC6B-2B4F-0E89-20B00A62442A}"/>
              </a:ext>
            </a:extLst>
          </p:cNvPr>
          <p:cNvSpPr>
            <a:spLocks noGrp="1"/>
          </p:cNvSpPr>
          <p:nvPr>
            <p:ph type="title" hasCustomPrompt="1"/>
          </p:nvPr>
        </p:nvSpPr>
        <p:spPr>
          <a:xfrm>
            <a:off x="1004793" y="5074617"/>
            <a:ext cx="6429153" cy="779605"/>
          </a:xfrm>
          <a:prstGeom prst="rect">
            <a:avLst/>
          </a:prstGeom>
        </p:spPr>
        <p:txBody>
          <a:bodyPr vert="horz" lIns="91440" tIns="45720" rIns="91440" bIns="45720" rtlCol="0" anchor="ctr">
            <a:noAutofit/>
          </a:bodyPr>
          <a:lstStyle>
            <a:lvl1pPr algn="l">
              <a:defRPr sz="2400" b="1" i="0">
                <a:solidFill>
                  <a:schemeClr val="tx2"/>
                </a:solidFill>
                <a:latin typeface="Metropolis" pitchFamily="2" charset="77"/>
              </a:defRPr>
            </a:lvl1pPr>
          </a:lstStyle>
          <a:p>
            <a:r>
              <a:rPr lang="en-US" dirty="0" err="1"/>
              <a:t>Esityksen</a:t>
            </a:r>
            <a:r>
              <a:rPr lang="en-US" dirty="0"/>
              <a:t> </a:t>
            </a:r>
            <a:r>
              <a:rPr lang="en-US" dirty="0" err="1"/>
              <a:t>alaotsikko</a:t>
            </a:r>
            <a:endParaRPr lang="en-GB" dirty="0"/>
          </a:p>
        </p:txBody>
      </p:sp>
      <p:sp>
        <p:nvSpPr>
          <p:cNvPr id="10" name="Text Placeholder 7">
            <a:extLst>
              <a:ext uri="{FF2B5EF4-FFF2-40B4-BE49-F238E27FC236}">
                <a16:creationId xmlns:a16="http://schemas.microsoft.com/office/drawing/2014/main" id="{B68C9C8A-BDE8-0999-C5E1-FDE4463DDEE0}"/>
              </a:ext>
            </a:extLst>
          </p:cNvPr>
          <p:cNvSpPr>
            <a:spLocks noGrp="1"/>
          </p:cNvSpPr>
          <p:nvPr>
            <p:ph type="body" sz="quarter" idx="13" hasCustomPrompt="1"/>
          </p:nvPr>
        </p:nvSpPr>
        <p:spPr>
          <a:xfrm>
            <a:off x="984168" y="3312124"/>
            <a:ext cx="9844254" cy="1892394"/>
          </a:xfrm>
        </p:spPr>
        <p:txBody>
          <a:bodyPr/>
          <a:lstStyle>
            <a:lvl1pPr algn="l">
              <a:lnSpc>
                <a:spcPct val="80000"/>
              </a:lnSpc>
              <a:defRPr sz="7000" b="1" i="1">
                <a:solidFill>
                  <a:schemeClr val="tx2"/>
                </a:solidFill>
                <a:latin typeface="Metropolis Black" pitchFamily="2" charset="77"/>
              </a:defRPr>
            </a:lvl1pPr>
          </a:lstStyle>
          <a:p>
            <a:pPr lvl="0"/>
            <a:r>
              <a:rPr lang="en-GB" dirty="0"/>
              <a:t>ESITYKSEN </a:t>
            </a:r>
            <a:br>
              <a:rPr lang="en-GB" dirty="0"/>
            </a:br>
            <a:r>
              <a:rPr lang="en-GB" dirty="0"/>
              <a:t>OTSIKKO</a:t>
            </a:r>
          </a:p>
        </p:txBody>
      </p:sp>
    </p:spTree>
    <p:extLst>
      <p:ext uri="{BB962C8B-B14F-4D97-AF65-F5344CB8AC3E}">
        <p14:creationId xmlns:p14="http://schemas.microsoft.com/office/powerpoint/2010/main" val="40872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descr="A black background with a black and white line&#10;&#10;Description automatically generated with medium confidence">
            <a:extLst>
              <a:ext uri="{FF2B5EF4-FFF2-40B4-BE49-F238E27FC236}">
                <a16:creationId xmlns:a16="http://schemas.microsoft.com/office/drawing/2014/main" id="{A0961E0F-4290-9E0E-38B0-A06A972C76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8037" y="321644"/>
            <a:ext cx="6057723" cy="6241974"/>
          </a:xfrm>
          <a:prstGeom prst="rect">
            <a:avLst/>
          </a:prstGeom>
        </p:spPr>
      </p:pic>
      <p:sp>
        <p:nvSpPr>
          <p:cNvPr id="2" name="Date Placeholder 3">
            <a:extLst>
              <a:ext uri="{FF2B5EF4-FFF2-40B4-BE49-F238E27FC236}">
                <a16:creationId xmlns:a16="http://schemas.microsoft.com/office/drawing/2014/main" id="{38017867-5D1C-4CC8-2D3B-24F80FBE5005}"/>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4" name="Slide Number Placeholder 5">
            <a:extLst>
              <a:ext uri="{FF2B5EF4-FFF2-40B4-BE49-F238E27FC236}">
                <a16:creationId xmlns:a16="http://schemas.microsoft.com/office/drawing/2014/main" id="{991A1993-C680-6423-2AFF-62C845A5DAB4}"/>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9" name="Title Placeholder 8">
            <a:extLst>
              <a:ext uri="{FF2B5EF4-FFF2-40B4-BE49-F238E27FC236}">
                <a16:creationId xmlns:a16="http://schemas.microsoft.com/office/drawing/2014/main" id="{A026E6C6-6044-3544-02EB-3A4449E049EC}"/>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3" name="Text Placeholder 7">
            <a:extLst>
              <a:ext uri="{FF2B5EF4-FFF2-40B4-BE49-F238E27FC236}">
                <a16:creationId xmlns:a16="http://schemas.microsoft.com/office/drawing/2014/main" id="{2A288295-6DDA-6DC5-F548-8671B4B1E279}"/>
              </a:ext>
            </a:extLst>
          </p:cNvPr>
          <p:cNvSpPr>
            <a:spLocks noGrp="1"/>
          </p:cNvSpPr>
          <p:nvPr>
            <p:ph type="body" sz="quarter" idx="11" hasCustomPrompt="1"/>
          </p:nvPr>
        </p:nvSpPr>
        <p:spPr>
          <a:xfrm>
            <a:off x="672573" y="1947753"/>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5" name="Text Placeholder 7">
            <a:extLst>
              <a:ext uri="{FF2B5EF4-FFF2-40B4-BE49-F238E27FC236}">
                <a16:creationId xmlns:a16="http://schemas.microsoft.com/office/drawing/2014/main" id="{6F8634C1-D132-E466-0131-48B1BCE1AA6B}"/>
              </a:ext>
            </a:extLst>
          </p:cNvPr>
          <p:cNvSpPr>
            <a:spLocks noGrp="1"/>
          </p:cNvSpPr>
          <p:nvPr>
            <p:ph type="body" sz="quarter" idx="12" hasCustomPrompt="1"/>
          </p:nvPr>
        </p:nvSpPr>
        <p:spPr>
          <a:xfrm>
            <a:off x="672575" y="2445317"/>
            <a:ext cx="2854084" cy="1120843"/>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6" name="Text Placeholder 7">
            <a:extLst>
              <a:ext uri="{FF2B5EF4-FFF2-40B4-BE49-F238E27FC236}">
                <a16:creationId xmlns:a16="http://schemas.microsoft.com/office/drawing/2014/main" id="{A639D5ED-75D8-B8ED-58D7-7A26ED1BB09F}"/>
              </a:ext>
            </a:extLst>
          </p:cNvPr>
          <p:cNvSpPr>
            <a:spLocks noGrp="1"/>
          </p:cNvSpPr>
          <p:nvPr>
            <p:ph type="body" sz="quarter" idx="15" hasCustomPrompt="1"/>
          </p:nvPr>
        </p:nvSpPr>
        <p:spPr>
          <a:xfrm>
            <a:off x="3963987" y="1947753"/>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7" name="Text Placeholder 7">
            <a:extLst>
              <a:ext uri="{FF2B5EF4-FFF2-40B4-BE49-F238E27FC236}">
                <a16:creationId xmlns:a16="http://schemas.microsoft.com/office/drawing/2014/main" id="{CF55ED67-D8CC-70C1-1DF6-EF39C609D5FF}"/>
              </a:ext>
            </a:extLst>
          </p:cNvPr>
          <p:cNvSpPr>
            <a:spLocks noGrp="1"/>
          </p:cNvSpPr>
          <p:nvPr>
            <p:ph type="body" sz="quarter" idx="16" hasCustomPrompt="1"/>
          </p:nvPr>
        </p:nvSpPr>
        <p:spPr>
          <a:xfrm>
            <a:off x="3963989" y="2445317"/>
            <a:ext cx="3076360" cy="1120843"/>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8" name="Text Placeholder 7">
            <a:extLst>
              <a:ext uri="{FF2B5EF4-FFF2-40B4-BE49-F238E27FC236}">
                <a16:creationId xmlns:a16="http://schemas.microsoft.com/office/drawing/2014/main" id="{F4AD2F46-B7E0-2BF1-D3F6-E5BC1735273F}"/>
              </a:ext>
            </a:extLst>
          </p:cNvPr>
          <p:cNvSpPr>
            <a:spLocks noGrp="1"/>
          </p:cNvSpPr>
          <p:nvPr>
            <p:ph type="body" sz="quarter" idx="17" hasCustomPrompt="1"/>
          </p:nvPr>
        </p:nvSpPr>
        <p:spPr>
          <a:xfrm>
            <a:off x="672573" y="3804367"/>
            <a:ext cx="2854084"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10" name="Text Placeholder 7">
            <a:extLst>
              <a:ext uri="{FF2B5EF4-FFF2-40B4-BE49-F238E27FC236}">
                <a16:creationId xmlns:a16="http://schemas.microsoft.com/office/drawing/2014/main" id="{A3F20341-41A6-04D9-B135-8D3C4F558EF5}"/>
              </a:ext>
            </a:extLst>
          </p:cNvPr>
          <p:cNvSpPr>
            <a:spLocks noGrp="1"/>
          </p:cNvSpPr>
          <p:nvPr>
            <p:ph type="body" sz="quarter" idx="18" hasCustomPrompt="1"/>
          </p:nvPr>
        </p:nvSpPr>
        <p:spPr>
          <a:xfrm>
            <a:off x="672575" y="4312907"/>
            <a:ext cx="2854084" cy="1260574"/>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
        <p:nvSpPr>
          <p:cNvPr id="11" name="Text Placeholder 7">
            <a:extLst>
              <a:ext uri="{FF2B5EF4-FFF2-40B4-BE49-F238E27FC236}">
                <a16:creationId xmlns:a16="http://schemas.microsoft.com/office/drawing/2014/main" id="{CEE9741D-8BC6-43E6-6806-F663A75DF51E}"/>
              </a:ext>
            </a:extLst>
          </p:cNvPr>
          <p:cNvSpPr>
            <a:spLocks noGrp="1"/>
          </p:cNvSpPr>
          <p:nvPr>
            <p:ph type="body" sz="quarter" idx="19" hasCustomPrompt="1"/>
          </p:nvPr>
        </p:nvSpPr>
        <p:spPr>
          <a:xfrm>
            <a:off x="3963987" y="3804367"/>
            <a:ext cx="3076360" cy="351073"/>
          </a:xfrm>
          <a:prstGeom prst="rect">
            <a:avLst/>
          </a:prstGeom>
        </p:spPr>
        <p:txBody>
          <a:bodyPr/>
          <a:lstStyle>
            <a:lvl1pPr>
              <a:defRPr sz="1800" b="1" i="0">
                <a:solidFill>
                  <a:schemeClr val="tx1"/>
                </a:solidFill>
                <a:latin typeface="Metropolis" pitchFamily="2" charset="77"/>
              </a:defRPr>
            </a:lvl1pPr>
          </a:lstStyle>
          <a:p>
            <a:pPr lvl="0"/>
            <a:r>
              <a:rPr lang="en-US" dirty="0" err="1"/>
              <a:t>Otsikko</a:t>
            </a:r>
            <a:endParaRPr lang="en-US" dirty="0"/>
          </a:p>
        </p:txBody>
      </p:sp>
      <p:sp>
        <p:nvSpPr>
          <p:cNvPr id="13" name="Text Placeholder 7">
            <a:extLst>
              <a:ext uri="{FF2B5EF4-FFF2-40B4-BE49-F238E27FC236}">
                <a16:creationId xmlns:a16="http://schemas.microsoft.com/office/drawing/2014/main" id="{AF4CAF96-9D45-576E-B3C4-F6A04E288987}"/>
              </a:ext>
            </a:extLst>
          </p:cNvPr>
          <p:cNvSpPr>
            <a:spLocks noGrp="1"/>
          </p:cNvSpPr>
          <p:nvPr>
            <p:ph type="body" sz="quarter" idx="20" hasCustomPrompt="1"/>
          </p:nvPr>
        </p:nvSpPr>
        <p:spPr>
          <a:xfrm>
            <a:off x="3963989" y="4312907"/>
            <a:ext cx="3076360" cy="1260574"/>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endParaRPr lang="en-US" dirty="0"/>
          </a:p>
        </p:txBody>
      </p:sp>
    </p:spTree>
    <p:extLst>
      <p:ext uri="{BB962C8B-B14F-4D97-AF65-F5344CB8AC3E}">
        <p14:creationId xmlns:p14="http://schemas.microsoft.com/office/powerpoint/2010/main" val="2073220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descr="A black background with white lines&#10;&#10;Description automatically generated">
            <a:extLst>
              <a:ext uri="{FF2B5EF4-FFF2-40B4-BE49-F238E27FC236}">
                <a16:creationId xmlns:a16="http://schemas.microsoft.com/office/drawing/2014/main" id="{4C3C1EF9-E376-CB31-3BFA-52D523C224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17973" y="315457"/>
            <a:ext cx="7778612" cy="5684573"/>
          </a:xfrm>
          <a:prstGeom prst="rect">
            <a:avLst/>
          </a:prstGeom>
        </p:spPr>
      </p:pic>
      <p:sp>
        <p:nvSpPr>
          <p:cNvPr id="2" name="Date Placeholder 3">
            <a:extLst>
              <a:ext uri="{FF2B5EF4-FFF2-40B4-BE49-F238E27FC236}">
                <a16:creationId xmlns:a16="http://schemas.microsoft.com/office/drawing/2014/main" id="{6BCF2772-9A5C-CB2D-47C4-B8E831D8C03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8" name="Slide Number Placeholder 5">
            <a:extLst>
              <a:ext uri="{FF2B5EF4-FFF2-40B4-BE49-F238E27FC236}">
                <a16:creationId xmlns:a16="http://schemas.microsoft.com/office/drawing/2014/main" id="{86270E29-0CD6-5FCF-4DD2-2F4B88306E68}"/>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3" name="Title Placeholder 8">
            <a:extLst>
              <a:ext uri="{FF2B5EF4-FFF2-40B4-BE49-F238E27FC236}">
                <a16:creationId xmlns:a16="http://schemas.microsoft.com/office/drawing/2014/main" id="{E5F29808-E2A5-D292-7C54-E93213553FE4}"/>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4" name="Rectangle 3">
            <a:extLst>
              <a:ext uri="{FF2B5EF4-FFF2-40B4-BE49-F238E27FC236}">
                <a16:creationId xmlns:a16="http://schemas.microsoft.com/office/drawing/2014/main" id="{3506E0EB-1E0F-FFDD-F010-E72955A399B1}"/>
              </a:ext>
            </a:extLst>
          </p:cNvPr>
          <p:cNvSpPr/>
          <p:nvPr userDrawn="1"/>
        </p:nvSpPr>
        <p:spPr>
          <a:xfrm>
            <a:off x="717972" y="2377440"/>
            <a:ext cx="2338266"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icture Placeholder 7">
            <a:extLst>
              <a:ext uri="{FF2B5EF4-FFF2-40B4-BE49-F238E27FC236}">
                <a16:creationId xmlns:a16="http://schemas.microsoft.com/office/drawing/2014/main" id="{47F900A9-0145-81DB-6F5A-A3B344B9A297}"/>
              </a:ext>
            </a:extLst>
          </p:cNvPr>
          <p:cNvSpPr>
            <a:spLocks noGrp="1"/>
          </p:cNvSpPr>
          <p:nvPr>
            <p:ph type="pic" sz="quarter" idx="13" hasCustomPrompt="1"/>
          </p:nvPr>
        </p:nvSpPr>
        <p:spPr>
          <a:xfrm>
            <a:off x="873260" y="1653584"/>
            <a:ext cx="2892882"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6" name="Rectangle 5">
            <a:extLst>
              <a:ext uri="{FF2B5EF4-FFF2-40B4-BE49-F238E27FC236}">
                <a16:creationId xmlns:a16="http://schemas.microsoft.com/office/drawing/2014/main" id="{E019ECAC-96CD-DF55-73BD-96B2CED5769F}"/>
              </a:ext>
            </a:extLst>
          </p:cNvPr>
          <p:cNvSpPr/>
          <p:nvPr userDrawn="1"/>
        </p:nvSpPr>
        <p:spPr>
          <a:xfrm>
            <a:off x="4637317" y="2377440"/>
            <a:ext cx="2338265"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7">
            <a:extLst>
              <a:ext uri="{FF2B5EF4-FFF2-40B4-BE49-F238E27FC236}">
                <a16:creationId xmlns:a16="http://schemas.microsoft.com/office/drawing/2014/main" id="{A4269C57-9EAD-C64A-86B5-150F37E80C6B}"/>
              </a:ext>
            </a:extLst>
          </p:cNvPr>
          <p:cNvSpPr>
            <a:spLocks noGrp="1"/>
          </p:cNvSpPr>
          <p:nvPr>
            <p:ph type="pic" sz="quarter" idx="14" hasCustomPrompt="1"/>
          </p:nvPr>
        </p:nvSpPr>
        <p:spPr>
          <a:xfrm>
            <a:off x="4792606" y="1653584"/>
            <a:ext cx="2892882"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9" name="Rectangle 8">
            <a:extLst>
              <a:ext uri="{FF2B5EF4-FFF2-40B4-BE49-F238E27FC236}">
                <a16:creationId xmlns:a16="http://schemas.microsoft.com/office/drawing/2014/main" id="{6E1AB07A-F8D1-29A3-9CD9-0367D52DB909}"/>
              </a:ext>
            </a:extLst>
          </p:cNvPr>
          <p:cNvSpPr/>
          <p:nvPr userDrawn="1"/>
        </p:nvSpPr>
        <p:spPr>
          <a:xfrm>
            <a:off x="8455700" y="2377440"/>
            <a:ext cx="2338264"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icture Placeholder 7">
            <a:extLst>
              <a:ext uri="{FF2B5EF4-FFF2-40B4-BE49-F238E27FC236}">
                <a16:creationId xmlns:a16="http://schemas.microsoft.com/office/drawing/2014/main" id="{2C7ADC9C-EEE4-57F9-0235-F666A6670790}"/>
              </a:ext>
            </a:extLst>
          </p:cNvPr>
          <p:cNvSpPr>
            <a:spLocks noGrp="1"/>
          </p:cNvSpPr>
          <p:nvPr>
            <p:ph type="pic" sz="quarter" idx="15" hasCustomPrompt="1"/>
          </p:nvPr>
        </p:nvSpPr>
        <p:spPr>
          <a:xfrm>
            <a:off x="8610987" y="1653584"/>
            <a:ext cx="2892881" cy="2381121"/>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1" name="Text Placeholder 7">
            <a:extLst>
              <a:ext uri="{FF2B5EF4-FFF2-40B4-BE49-F238E27FC236}">
                <a16:creationId xmlns:a16="http://schemas.microsoft.com/office/drawing/2014/main" id="{53331DC3-22CE-0534-7702-11B24FEF559B}"/>
              </a:ext>
            </a:extLst>
          </p:cNvPr>
          <p:cNvSpPr>
            <a:spLocks noGrp="1"/>
          </p:cNvSpPr>
          <p:nvPr>
            <p:ph type="body" sz="quarter" idx="12" hasCustomPrompt="1"/>
          </p:nvPr>
        </p:nvSpPr>
        <p:spPr>
          <a:xfrm>
            <a:off x="672573"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2" name="Text Placeholder 7">
            <a:extLst>
              <a:ext uri="{FF2B5EF4-FFF2-40B4-BE49-F238E27FC236}">
                <a16:creationId xmlns:a16="http://schemas.microsoft.com/office/drawing/2014/main" id="{F585F780-B879-44DC-A1A9-1CAD4F6AD42B}"/>
              </a:ext>
            </a:extLst>
          </p:cNvPr>
          <p:cNvSpPr>
            <a:spLocks noGrp="1"/>
          </p:cNvSpPr>
          <p:nvPr>
            <p:ph type="body" sz="quarter" idx="16" hasCustomPrompt="1"/>
          </p:nvPr>
        </p:nvSpPr>
        <p:spPr>
          <a:xfrm>
            <a:off x="4634973"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13" name="Text Placeholder 7">
            <a:extLst>
              <a:ext uri="{FF2B5EF4-FFF2-40B4-BE49-F238E27FC236}">
                <a16:creationId xmlns:a16="http://schemas.microsoft.com/office/drawing/2014/main" id="{15EF29A9-6885-6A91-4277-3D16F4E1868D}"/>
              </a:ext>
            </a:extLst>
          </p:cNvPr>
          <p:cNvSpPr>
            <a:spLocks noGrp="1"/>
          </p:cNvSpPr>
          <p:nvPr>
            <p:ph type="body" sz="quarter" idx="17" hasCustomPrompt="1"/>
          </p:nvPr>
        </p:nvSpPr>
        <p:spPr>
          <a:xfrm>
            <a:off x="8457330" y="4494132"/>
            <a:ext cx="3093569" cy="1206018"/>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Tree>
    <p:extLst>
      <p:ext uri="{BB962C8B-B14F-4D97-AF65-F5344CB8AC3E}">
        <p14:creationId xmlns:p14="http://schemas.microsoft.com/office/powerpoint/2010/main" val="304762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kstipalsta 1">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53D900DE-27B6-BD27-A69A-760F4A83702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Title Placeholder 8">
            <a:extLst>
              <a:ext uri="{FF2B5EF4-FFF2-40B4-BE49-F238E27FC236}">
                <a16:creationId xmlns:a16="http://schemas.microsoft.com/office/drawing/2014/main" id="{F2F83153-A03C-E700-98A0-AD7705A5473D}"/>
              </a:ext>
            </a:extLst>
          </p:cNvPr>
          <p:cNvSpPr>
            <a:spLocks noGrp="1"/>
          </p:cNvSpPr>
          <p:nvPr>
            <p:ph type="title" hasCustomPrompt="1"/>
          </p:nvPr>
        </p:nvSpPr>
        <p:spPr>
          <a:xfrm>
            <a:off x="674782" y="387292"/>
            <a:ext cx="10708958"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5" name="Text Placeholder 7">
            <a:extLst>
              <a:ext uri="{FF2B5EF4-FFF2-40B4-BE49-F238E27FC236}">
                <a16:creationId xmlns:a16="http://schemas.microsoft.com/office/drawing/2014/main" id="{2558D2D8-33F5-3EAA-46AB-B62AE9D81E5A}"/>
              </a:ext>
            </a:extLst>
          </p:cNvPr>
          <p:cNvSpPr>
            <a:spLocks noGrp="1"/>
          </p:cNvSpPr>
          <p:nvPr>
            <p:ph type="body" sz="quarter" idx="12" hasCustomPrompt="1"/>
          </p:nvPr>
        </p:nvSpPr>
        <p:spPr>
          <a:xfrm>
            <a:off x="708016" y="1725346"/>
            <a:ext cx="10675724" cy="2169046"/>
          </a:xfrm>
          <a:prstGeom prst="rect">
            <a:avLst/>
          </a:prstGeom>
        </p:spPr>
        <p:txBody>
          <a:bodyPr/>
          <a:lstStyle>
            <a:lvl1pPr marL="0" indent="0">
              <a:buFont typeface="Arial" panose="020B0604020202020204" pitchFamily="34" charset="0"/>
              <a:buNone/>
              <a:defRPr b="0">
                <a:solidFill>
                  <a:schemeClr val="accent2"/>
                </a:solidFill>
                <a:latin typeface="+mj-lt"/>
              </a:defRPr>
            </a:lvl1pPr>
          </a:lstStyle>
          <a:p>
            <a:pPr lvl="0"/>
            <a:r>
              <a:rPr lang="en-US" dirty="0" err="1"/>
              <a:t>Leipäteksti</a:t>
            </a:r>
            <a:endParaRPr lang="en-US" dirty="0"/>
          </a:p>
        </p:txBody>
      </p:sp>
    </p:spTree>
    <p:extLst>
      <p:ext uri="{BB962C8B-B14F-4D97-AF65-F5344CB8AC3E}">
        <p14:creationId xmlns:p14="http://schemas.microsoft.com/office/powerpoint/2010/main" val="3062672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äliotsikko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62752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ksti ja kuva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09600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5" name="Title Placeholder 8">
            <a:extLst>
              <a:ext uri="{FF2B5EF4-FFF2-40B4-BE49-F238E27FC236}">
                <a16:creationId xmlns:a16="http://schemas.microsoft.com/office/drawing/2014/main" id="{B8B88EE9-3EB1-6874-6A49-1C9E47DD900B}"/>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9" name="Text Placeholder 7">
            <a:extLst>
              <a:ext uri="{FF2B5EF4-FFF2-40B4-BE49-F238E27FC236}">
                <a16:creationId xmlns:a16="http://schemas.microsoft.com/office/drawing/2014/main" id="{B325DD04-401D-B220-0F0A-C415AA39064B}"/>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2" name="Date Placeholder 3">
            <a:extLst>
              <a:ext uri="{FF2B5EF4-FFF2-40B4-BE49-F238E27FC236}">
                <a16:creationId xmlns:a16="http://schemas.microsoft.com/office/drawing/2014/main" id="{2C251AB1-DD62-4817-8E0C-9217CC8A0386}"/>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16" name="Slide Number Placeholder 5">
            <a:extLst>
              <a:ext uri="{FF2B5EF4-FFF2-40B4-BE49-F238E27FC236}">
                <a16:creationId xmlns:a16="http://schemas.microsoft.com/office/drawing/2014/main" id="{A2E947F2-7CCD-9F3E-6762-C2F3A4B6A706}"/>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253005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Kuva ja teksti 1">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834114D-4E0F-9D33-5B9F-D330AA539EA8}"/>
              </a:ext>
            </a:extLst>
          </p:cNvPr>
          <p:cNvSpPr>
            <a:spLocks noGrp="1"/>
          </p:cNvSpPr>
          <p:nvPr>
            <p:ph type="pic" sz="quarter" idx="13" hasCustomPrompt="1"/>
          </p:nvPr>
        </p:nvSpPr>
        <p:spPr>
          <a:xfrm>
            <a:off x="0" y="0"/>
            <a:ext cx="6096000" cy="6858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752213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Kuva ja teksti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C7B92D44-1EA6-911B-397D-56F2C71EA2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6096000" cy="6858000"/>
          </a:xfrm>
          <a:prstGeom prst="rect">
            <a:avLst/>
          </a:prstGeom>
        </p:spPr>
      </p:pic>
      <p:sp>
        <p:nvSpPr>
          <p:cNvPr id="9" name="Title Placeholder 8">
            <a:extLst>
              <a:ext uri="{FF2B5EF4-FFF2-40B4-BE49-F238E27FC236}">
                <a16:creationId xmlns:a16="http://schemas.microsoft.com/office/drawing/2014/main" id="{E11234F2-C5CE-E975-4FC5-E853AC536B19}"/>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1" name="Date Placeholder 3">
            <a:extLst>
              <a:ext uri="{FF2B5EF4-FFF2-40B4-BE49-F238E27FC236}">
                <a16:creationId xmlns:a16="http://schemas.microsoft.com/office/drawing/2014/main" id="{5B9624B9-5CDA-5578-ECD3-9D95F4702EFA}"/>
              </a:ext>
            </a:extLst>
          </p:cNvPr>
          <p:cNvSpPr txBox="1">
            <a:spLocks/>
          </p:cNvSpPr>
          <p:nvPr userDrawn="1"/>
        </p:nvSpPr>
        <p:spPr>
          <a:xfrm>
            <a:off x="7515266" y="6231342"/>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2" name="Picture 11" descr="A picture containing text, balloon, aircraft&#10;&#10;Description automatically generated">
            <a:extLst>
              <a:ext uri="{FF2B5EF4-FFF2-40B4-BE49-F238E27FC236}">
                <a16:creationId xmlns:a16="http://schemas.microsoft.com/office/drawing/2014/main" id="{61AE0829-8E57-C9CE-3291-B4097CB633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5" name="Text Placeholder 7">
            <a:extLst>
              <a:ext uri="{FF2B5EF4-FFF2-40B4-BE49-F238E27FC236}">
                <a16:creationId xmlns:a16="http://schemas.microsoft.com/office/drawing/2014/main" id="{FC8A8C81-52F5-6B0A-4B17-53379D8A6882}"/>
              </a:ext>
            </a:extLst>
          </p:cNvPr>
          <p:cNvSpPr>
            <a:spLocks noGrp="1"/>
          </p:cNvSpPr>
          <p:nvPr>
            <p:ph type="body" sz="quarter" idx="12" hasCustomPrompt="1"/>
          </p:nvPr>
        </p:nvSpPr>
        <p:spPr>
          <a:xfrm>
            <a:off x="6751299" y="1756952"/>
            <a:ext cx="4637068"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17" name="Slide Number Placeholder 5">
            <a:extLst>
              <a:ext uri="{FF2B5EF4-FFF2-40B4-BE49-F238E27FC236}">
                <a16:creationId xmlns:a16="http://schemas.microsoft.com/office/drawing/2014/main" id="{999C346E-B6AF-2E6B-F698-90FAC1BB7BD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039516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Kuvakollaasi ja teksti 1">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3020290" y="0"/>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1" y="342900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5" name="Rectangle 4">
            <a:extLst>
              <a:ext uri="{FF2B5EF4-FFF2-40B4-BE49-F238E27FC236}">
                <a16:creationId xmlns:a16="http://schemas.microsoft.com/office/drawing/2014/main" id="{4B3E3E59-D50A-389D-6B0A-3265D3726624}"/>
              </a:ext>
            </a:extLst>
          </p:cNvPr>
          <p:cNvSpPr/>
          <p:nvPr userDrawn="1"/>
        </p:nvSpPr>
        <p:spPr>
          <a:xfrm>
            <a:off x="-1" y="0"/>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425189" y="413856"/>
            <a:ext cx="365299" cy="365299"/>
          </a:xfrm>
          <a:prstGeom prst="rect">
            <a:avLst/>
          </a:prstGeom>
        </p:spPr>
      </p:pic>
      <p:sp>
        <p:nvSpPr>
          <p:cNvPr id="12" name="Date Placeholder 3">
            <a:extLst>
              <a:ext uri="{FF2B5EF4-FFF2-40B4-BE49-F238E27FC236}">
                <a16:creationId xmlns:a16="http://schemas.microsoft.com/office/drawing/2014/main" id="{302D1A64-A0DC-3C94-8D9D-DB3D239CD05A}"/>
              </a:ext>
            </a:extLst>
          </p:cNvPr>
          <p:cNvSpPr txBox="1">
            <a:spLocks/>
          </p:cNvSpPr>
          <p:nvPr userDrawn="1"/>
        </p:nvSpPr>
        <p:spPr>
          <a:xfrm>
            <a:off x="7522354" y="6224254"/>
            <a:ext cx="2480628"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13" name="Picture 12" descr="A picture containing text, balloon, aircraft&#10;&#10;Description automatically generated">
            <a:extLst>
              <a:ext uri="{FF2B5EF4-FFF2-40B4-BE49-F238E27FC236}">
                <a16:creationId xmlns:a16="http://schemas.microsoft.com/office/drawing/2014/main" id="{8995C82E-AAE7-C309-4734-887058D996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7121" y="6026329"/>
            <a:ext cx="704244" cy="704244"/>
          </a:xfrm>
          <a:prstGeom prst="rect">
            <a:avLst/>
          </a:prstGeom>
        </p:spPr>
      </p:pic>
      <p:sp>
        <p:nvSpPr>
          <p:cNvPr id="9" name="Title Placeholder 8">
            <a:extLst>
              <a:ext uri="{FF2B5EF4-FFF2-40B4-BE49-F238E27FC236}">
                <a16:creationId xmlns:a16="http://schemas.microsoft.com/office/drawing/2014/main" id="{70EE1A5E-A2E8-4A51-7D62-07436B09BDF0}"/>
              </a:ext>
            </a:extLst>
          </p:cNvPr>
          <p:cNvSpPr>
            <a:spLocks noGrp="1"/>
          </p:cNvSpPr>
          <p:nvPr>
            <p:ph type="title" hasCustomPrompt="1"/>
          </p:nvPr>
        </p:nvSpPr>
        <p:spPr>
          <a:xfrm>
            <a:off x="6738180" y="422732"/>
            <a:ext cx="4650932"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5" name="Text Placeholder 7">
            <a:extLst>
              <a:ext uri="{FF2B5EF4-FFF2-40B4-BE49-F238E27FC236}">
                <a16:creationId xmlns:a16="http://schemas.microsoft.com/office/drawing/2014/main" id="{CE78A146-99AD-5638-92D2-B04996481D47}"/>
              </a:ext>
            </a:extLst>
          </p:cNvPr>
          <p:cNvSpPr>
            <a:spLocks noGrp="1"/>
          </p:cNvSpPr>
          <p:nvPr>
            <p:ph type="body" sz="quarter" idx="11" hasCustomPrompt="1"/>
          </p:nvPr>
        </p:nvSpPr>
        <p:spPr>
          <a:xfrm>
            <a:off x="6751297" y="1767360"/>
            <a:ext cx="4637069" cy="467278"/>
          </a:xfrm>
          <a:prstGeom prst="rect">
            <a:avLst/>
          </a:prstGeom>
        </p:spPr>
        <p:txBody>
          <a:bodyPr/>
          <a:lstStyle>
            <a:lvl1pPr>
              <a:defRPr sz="2800" b="0">
                <a:solidFill>
                  <a:schemeClr val="tx1"/>
                </a:solidFill>
                <a:latin typeface="+mj-lt"/>
              </a:defRPr>
            </a:lvl1pPr>
          </a:lstStyle>
          <a:p>
            <a:pPr lvl="0"/>
            <a:r>
              <a:rPr lang="en-US" dirty="0" err="1"/>
              <a:t>Alaotsikko</a:t>
            </a:r>
            <a:endParaRPr lang="en-US" dirty="0"/>
          </a:p>
        </p:txBody>
      </p:sp>
      <p:sp>
        <p:nvSpPr>
          <p:cNvPr id="16" name="Text Placeholder 7">
            <a:extLst>
              <a:ext uri="{FF2B5EF4-FFF2-40B4-BE49-F238E27FC236}">
                <a16:creationId xmlns:a16="http://schemas.microsoft.com/office/drawing/2014/main" id="{3F40ADBD-074C-AB3F-8DDB-7AE1A3FE66C2}"/>
              </a:ext>
            </a:extLst>
          </p:cNvPr>
          <p:cNvSpPr>
            <a:spLocks noGrp="1"/>
          </p:cNvSpPr>
          <p:nvPr>
            <p:ph type="body" sz="quarter" idx="12" hasCustomPrompt="1"/>
          </p:nvPr>
        </p:nvSpPr>
        <p:spPr>
          <a:xfrm>
            <a:off x="6751299" y="2313071"/>
            <a:ext cx="4637068" cy="1623336"/>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3" name="Slide Number Placeholder 5">
            <a:extLst>
              <a:ext uri="{FF2B5EF4-FFF2-40B4-BE49-F238E27FC236}">
                <a16:creationId xmlns:a16="http://schemas.microsoft.com/office/drawing/2014/main" id="{729D815F-042F-3697-9EAA-5083E3A0F427}"/>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ext Placeholder 12">
            <a:extLst>
              <a:ext uri="{FF2B5EF4-FFF2-40B4-BE49-F238E27FC236}">
                <a16:creationId xmlns:a16="http://schemas.microsoft.com/office/drawing/2014/main" id="{B76B6A61-C8AC-1A7E-9046-A2B466C72D29}"/>
              </a:ext>
            </a:extLst>
          </p:cNvPr>
          <p:cNvSpPr>
            <a:spLocks noGrp="1"/>
          </p:cNvSpPr>
          <p:nvPr>
            <p:ph type="body" sz="quarter" idx="16" hasCustomPrompt="1"/>
          </p:nvPr>
        </p:nvSpPr>
        <p:spPr>
          <a:xfrm>
            <a:off x="326707" y="913852"/>
            <a:ext cx="2310578" cy="1663341"/>
          </a:xfrm>
          <a:prstGeom prst="rect">
            <a:avLst/>
          </a:prstGeom>
        </p:spPr>
        <p:txBody>
          <a:bodyPr/>
          <a:lstStyle>
            <a:lvl1pPr>
              <a:lnSpc>
                <a:spcPct val="100000"/>
              </a:lnSpc>
              <a:spcBef>
                <a:spcPts val="1600"/>
              </a:spcBef>
              <a:spcAft>
                <a:spcPts val="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spTree>
    <p:extLst>
      <p:ext uri="{BB962C8B-B14F-4D97-AF65-F5344CB8AC3E}">
        <p14:creationId xmlns:p14="http://schemas.microsoft.com/office/powerpoint/2010/main" val="3690927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i ja kuvakollaasi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3E3E59-D50A-389D-6B0A-3265D3726624}"/>
              </a:ext>
            </a:extLst>
          </p:cNvPr>
          <p:cNvSpPr/>
          <p:nvPr userDrawn="1"/>
        </p:nvSpPr>
        <p:spPr>
          <a:xfrm>
            <a:off x="9171709" y="3428999"/>
            <a:ext cx="3020291"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2">
            <a:extLst>
              <a:ext uri="{FF2B5EF4-FFF2-40B4-BE49-F238E27FC236}">
                <a16:creationId xmlns:a16="http://schemas.microsoft.com/office/drawing/2014/main" id="{F9B11A4D-BCCA-0DEE-4F92-7FB90E35ECA9}"/>
              </a:ext>
            </a:extLst>
          </p:cNvPr>
          <p:cNvSpPr>
            <a:spLocks noGrp="1"/>
          </p:cNvSpPr>
          <p:nvPr>
            <p:ph type="body" sz="quarter" idx="15" hasCustomPrompt="1"/>
          </p:nvPr>
        </p:nvSpPr>
        <p:spPr>
          <a:xfrm>
            <a:off x="9448802" y="4328353"/>
            <a:ext cx="2310578" cy="1663341"/>
          </a:xfrm>
          <a:prstGeom prst="rect">
            <a:avLst/>
          </a:prstGeom>
        </p:spPr>
        <p:txBody>
          <a:bodyPr/>
          <a:lstStyle>
            <a:lvl1pPr>
              <a:lnSpc>
                <a:spcPct val="100000"/>
              </a:lnSpc>
              <a:spcBef>
                <a:spcPts val="1600"/>
              </a:spcBef>
              <a:spcAft>
                <a:spcPts val="800"/>
              </a:spcAft>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marL="216000" indent="-216000">
              <a:lnSpc>
                <a:spcPct val="100000"/>
              </a:lnSpc>
              <a:spcBef>
                <a:spcPts val="1200"/>
              </a:spcBef>
              <a:buClr>
                <a:schemeClr val="bg1"/>
              </a:buClr>
              <a:buFont typeface="Arial" panose="020B0604020202020204" pitchFamily="34" charset="0"/>
              <a:buChar char="•"/>
              <a:tabLst/>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1600"/>
              </a:spcBef>
              <a:spcAft>
                <a:spcPts val="800"/>
              </a:spcAft>
              <a:buClrTx/>
              <a:buSzTx/>
              <a:buFont typeface="Arial" panose="020B0604020202020204" pitchFamily="34" charset="0"/>
              <a:buNone/>
              <a:tabLst/>
              <a:defRPr/>
            </a:pPr>
            <a:r>
              <a:rPr lang="en-US" dirty="0" err="1"/>
              <a:t>Nosto</a:t>
            </a:r>
            <a:r>
              <a:rPr lang="en-US" dirty="0"/>
              <a:t> lorem ipsum dolor </a:t>
            </a:r>
          </a:p>
        </p:txBody>
      </p:sp>
      <p:pic>
        <p:nvPicPr>
          <p:cNvPr id="3" name="Picture 2">
            <a:extLst>
              <a:ext uri="{FF2B5EF4-FFF2-40B4-BE49-F238E27FC236}">
                <a16:creationId xmlns:a16="http://schemas.microsoft.com/office/drawing/2014/main" id="{DB976D51-6968-9C05-52DC-D9E710558661}"/>
              </a:ext>
            </a:extLst>
          </p:cNvPr>
          <p:cNvPicPr>
            <a:picLocks noChangeAspect="1"/>
          </p:cNvPicPr>
          <p:nvPr userDrawn="1"/>
        </p:nvPicPr>
        <p:blipFill>
          <a:blip r:embed="rId2" cstate="screen">
            <a:duotone>
              <a:prstClr val="black"/>
              <a:schemeClr val="bg1">
                <a:tint val="45000"/>
                <a:satMod val="400000"/>
              </a:schemeClr>
            </a:duotone>
            <a:lum bright="100000"/>
            <a:extLst>
              <a:ext uri="{28A0092B-C50C-407E-A947-70E740481C1C}">
                <a14:useLocalDpi xmlns:a14="http://schemas.microsoft.com/office/drawing/2010/main"/>
              </a:ext>
            </a:extLst>
          </a:blip>
          <a:stretch>
            <a:fillRect/>
          </a:stretch>
        </p:blipFill>
        <p:spPr>
          <a:xfrm>
            <a:off x="9554210" y="3815147"/>
            <a:ext cx="365299" cy="365299"/>
          </a:xfrm>
          <a:prstGeom prst="rect">
            <a:avLst/>
          </a:prstGeom>
        </p:spPr>
      </p:pic>
      <p:sp>
        <p:nvSpPr>
          <p:cNvPr id="6" name="Picture Placeholder 7">
            <a:extLst>
              <a:ext uri="{FF2B5EF4-FFF2-40B4-BE49-F238E27FC236}">
                <a16:creationId xmlns:a16="http://schemas.microsoft.com/office/drawing/2014/main" id="{CC66813B-47EE-FA7B-F508-5B9E5D2343FA}"/>
              </a:ext>
            </a:extLst>
          </p:cNvPr>
          <p:cNvSpPr>
            <a:spLocks noGrp="1"/>
          </p:cNvSpPr>
          <p:nvPr>
            <p:ph type="pic" sz="quarter" idx="13" hasCustomPrompt="1"/>
          </p:nvPr>
        </p:nvSpPr>
        <p:spPr>
          <a:xfrm>
            <a:off x="6095999" y="3428999"/>
            <a:ext cx="3075709" cy="3429000"/>
          </a:xfrm>
          <a:prstGeom prst="rect">
            <a:avLst/>
          </a:prstGeom>
          <a:solidFill>
            <a:schemeClr val="accent4"/>
          </a:solidFill>
        </p:spPr>
        <p:txBody>
          <a:bodyPr anchor="ctr"/>
          <a:lstStyle>
            <a:lvl1pPr algn="ctr">
              <a:defRPr>
                <a:solidFill>
                  <a:schemeClr val="tx2"/>
                </a:solidFill>
              </a:defRPr>
            </a:lvl1pPr>
          </a:lstStyle>
          <a:p>
            <a:r>
              <a:rPr lang="en-GB" dirty="0"/>
              <a:t>Kuva</a:t>
            </a:r>
          </a:p>
        </p:txBody>
      </p:sp>
      <p:sp>
        <p:nvSpPr>
          <p:cNvPr id="8" name="Picture Placeholder 7">
            <a:extLst>
              <a:ext uri="{FF2B5EF4-FFF2-40B4-BE49-F238E27FC236}">
                <a16:creationId xmlns:a16="http://schemas.microsoft.com/office/drawing/2014/main" id="{38B410F3-B8CD-D29F-2CB3-BD41BD22DFD6}"/>
              </a:ext>
            </a:extLst>
          </p:cNvPr>
          <p:cNvSpPr>
            <a:spLocks noGrp="1"/>
          </p:cNvSpPr>
          <p:nvPr>
            <p:ph type="pic" sz="quarter" idx="14" hasCustomPrompt="1"/>
          </p:nvPr>
        </p:nvSpPr>
        <p:spPr>
          <a:xfrm>
            <a:off x="6095999" y="0"/>
            <a:ext cx="6096001" cy="3429000"/>
          </a:xfrm>
          <a:prstGeom prst="rect">
            <a:avLst/>
          </a:prstGeom>
          <a:solidFill>
            <a:schemeClr val="accent3"/>
          </a:solidFill>
        </p:spPr>
        <p:txBody>
          <a:bodyPr anchor="ctr"/>
          <a:lstStyle>
            <a:lvl1pPr algn="ctr">
              <a:defRPr>
                <a:solidFill>
                  <a:schemeClr val="tx2"/>
                </a:solidFill>
              </a:defRPr>
            </a:lvl1pPr>
          </a:lstStyle>
          <a:p>
            <a:r>
              <a:rPr lang="en-GB" dirty="0"/>
              <a:t>Kuva</a:t>
            </a:r>
          </a:p>
        </p:txBody>
      </p:sp>
      <p:sp>
        <p:nvSpPr>
          <p:cNvPr id="15" name="Title Placeholder 8">
            <a:extLst>
              <a:ext uri="{FF2B5EF4-FFF2-40B4-BE49-F238E27FC236}">
                <a16:creationId xmlns:a16="http://schemas.microsoft.com/office/drawing/2014/main" id="{DC950133-3377-A9DD-9C4E-5F26676D4652}"/>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lvl1pPr>
          </a:lstStyle>
          <a:p>
            <a:r>
              <a:rPr lang="en-US" dirty="0"/>
              <a:t>KIRJOITA OTSIKKO</a:t>
            </a:r>
            <a:endParaRPr lang="en-GB" dirty="0"/>
          </a:p>
        </p:txBody>
      </p:sp>
      <p:sp>
        <p:nvSpPr>
          <p:cNvPr id="18" name="Text Placeholder 7">
            <a:extLst>
              <a:ext uri="{FF2B5EF4-FFF2-40B4-BE49-F238E27FC236}">
                <a16:creationId xmlns:a16="http://schemas.microsoft.com/office/drawing/2014/main" id="{7BE5ED3F-B06C-D037-1AA8-10C412806C7D}"/>
              </a:ext>
            </a:extLst>
          </p:cNvPr>
          <p:cNvSpPr>
            <a:spLocks noGrp="1"/>
          </p:cNvSpPr>
          <p:nvPr>
            <p:ph type="body" sz="quarter" idx="12" hasCustomPrompt="1"/>
          </p:nvPr>
        </p:nvSpPr>
        <p:spPr>
          <a:xfrm>
            <a:off x="708016" y="1761942"/>
            <a:ext cx="4649395"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21" name="Date Placeholder 3">
            <a:extLst>
              <a:ext uri="{FF2B5EF4-FFF2-40B4-BE49-F238E27FC236}">
                <a16:creationId xmlns:a16="http://schemas.microsoft.com/office/drawing/2014/main" id="{D9697350-47F9-7868-FF2F-291F4A21AFCC}"/>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5" name="Slide Number Placeholder 5">
            <a:extLst>
              <a:ext uri="{FF2B5EF4-FFF2-40B4-BE49-F238E27FC236}">
                <a16:creationId xmlns:a16="http://schemas.microsoft.com/office/drawing/2014/main" id="{E086777C-EE54-FDFF-666A-A06F0674FF6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484552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äliotsikko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932960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black background with a black and white line&#10;&#10;Description automatically generated with medium confidence">
            <a:extLst>
              <a:ext uri="{FF2B5EF4-FFF2-40B4-BE49-F238E27FC236}">
                <a16:creationId xmlns:a16="http://schemas.microsoft.com/office/drawing/2014/main" id="{51BCB595-A5CB-BAB8-ABB0-0A2020C23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69981" y="321644"/>
            <a:ext cx="7432159" cy="6241974"/>
          </a:xfrm>
          <a:prstGeom prst="rect">
            <a:avLst/>
          </a:prstGeom>
        </p:spPr>
      </p:pic>
      <p:sp>
        <p:nvSpPr>
          <p:cNvPr id="15" name="Rectangle 14">
            <a:extLst>
              <a:ext uri="{FF2B5EF4-FFF2-40B4-BE49-F238E27FC236}">
                <a16:creationId xmlns:a16="http://schemas.microsoft.com/office/drawing/2014/main" id="{F0C77B17-2DF7-5592-212D-AD363DE6AD7B}"/>
              </a:ext>
            </a:extLst>
          </p:cNvPr>
          <p:cNvSpPr/>
          <p:nvPr userDrawn="1"/>
        </p:nvSpPr>
        <p:spPr>
          <a:xfrm>
            <a:off x="8217837"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811617"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3" name="Title Placeholder 8">
            <a:extLst>
              <a:ext uri="{FF2B5EF4-FFF2-40B4-BE49-F238E27FC236}">
                <a16:creationId xmlns:a16="http://schemas.microsoft.com/office/drawing/2014/main" id="{EC1BCC5E-D83E-4396-BD4F-8EC2B589775A}"/>
              </a:ext>
            </a:extLst>
          </p:cNvPr>
          <p:cNvSpPr>
            <a:spLocks noGrp="1"/>
          </p:cNvSpPr>
          <p:nvPr>
            <p:ph type="title"/>
          </p:nvPr>
        </p:nvSpPr>
        <p:spPr>
          <a:xfrm>
            <a:off x="672572" y="447566"/>
            <a:ext cx="4707812"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5" name="Date Placeholder 3">
            <a:extLst>
              <a:ext uri="{FF2B5EF4-FFF2-40B4-BE49-F238E27FC236}">
                <a16:creationId xmlns:a16="http://schemas.microsoft.com/office/drawing/2014/main" id="{0DC88797-EAF1-5309-ED9C-70D4D6C0C531}"/>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6" name="Slide Number Placeholder 5">
            <a:extLst>
              <a:ext uri="{FF2B5EF4-FFF2-40B4-BE49-F238E27FC236}">
                <a16:creationId xmlns:a16="http://schemas.microsoft.com/office/drawing/2014/main" id="{AB8B9E9D-4852-4A9D-9032-B450E9199B9E}"/>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0" name="Text Placeholder 7">
            <a:extLst>
              <a:ext uri="{FF2B5EF4-FFF2-40B4-BE49-F238E27FC236}">
                <a16:creationId xmlns:a16="http://schemas.microsoft.com/office/drawing/2014/main" id="{D2E3BD78-D31E-8770-2090-F0A72B8F001B}"/>
              </a:ext>
            </a:extLst>
          </p:cNvPr>
          <p:cNvSpPr>
            <a:spLocks noGrp="1"/>
          </p:cNvSpPr>
          <p:nvPr>
            <p:ph type="body" sz="quarter" idx="12" hasCustomPrompt="1"/>
          </p:nvPr>
        </p:nvSpPr>
        <p:spPr>
          <a:xfrm>
            <a:off x="672573" y="1714596"/>
            <a:ext cx="4707811" cy="1326620"/>
          </a:xfrm>
          <a:prstGeom prst="rect">
            <a:avLst/>
          </a:prstGeom>
        </p:spPr>
        <p:txBody>
          <a:bodyPr/>
          <a:lstStyle>
            <a:lvl1pPr marL="0" indent="0">
              <a:lnSpc>
                <a:spcPct val="100000"/>
              </a:lnSpc>
              <a:spcBef>
                <a:spcPts val="1200"/>
              </a:spcBef>
              <a:buFont typeface="Arial" panose="020B0604020202020204" pitchFamily="34" charset="0"/>
              <a:buNone/>
              <a:defRPr sz="1800" b="0" i="0">
                <a:solidFill>
                  <a:schemeClr val="tx1"/>
                </a:solidFill>
                <a:latin typeface="Metropolis Light" pitchFamily="2" charset="77"/>
              </a:defRPr>
            </a:lvl1pPr>
          </a:lstStyle>
          <a:p>
            <a:pPr lvl="0"/>
            <a:r>
              <a:rPr lang="en-US" dirty="0" err="1"/>
              <a:t>Leipäteksti</a:t>
            </a:r>
            <a:r>
              <a:rPr lang="en-US" dirty="0"/>
              <a:t> lorem ipsum</a:t>
            </a:r>
          </a:p>
        </p:txBody>
      </p:sp>
      <p:sp>
        <p:nvSpPr>
          <p:cNvPr id="14" name="Text Placeholder 7">
            <a:extLst>
              <a:ext uri="{FF2B5EF4-FFF2-40B4-BE49-F238E27FC236}">
                <a16:creationId xmlns:a16="http://schemas.microsoft.com/office/drawing/2014/main" id="{6DFF65F6-361C-C043-E828-9F2CDC61934D}"/>
              </a:ext>
            </a:extLst>
          </p:cNvPr>
          <p:cNvSpPr>
            <a:spLocks noGrp="1"/>
          </p:cNvSpPr>
          <p:nvPr>
            <p:ph type="body" sz="quarter" idx="14" hasCustomPrompt="1"/>
          </p:nvPr>
        </p:nvSpPr>
        <p:spPr>
          <a:xfrm>
            <a:off x="1110138"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b="0" i="0">
                <a:latin typeface="Metropolis Light" pitchFamily="2" charset="77"/>
              </a:defRPr>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Tree>
    <p:extLst>
      <p:ext uri="{BB962C8B-B14F-4D97-AF65-F5344CB8AC3E}">
        <p14:creationId xmlns:p14="http://schemas.microsoft.com/office/powerpoint/2010/main" val="1132842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kstipalsta 3">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A3EC912-6C67-6553-FD88-60B5870D9395}"/>
              </a:ext>
            </a:extLst>
          </p:cNvPr>
          <p:cNvSpPr>
            <a:spLocks noGrp="1"/>
          </p:cNvSpPr>
          <p:nvPr>
            <p:ph type="body" sz="quarter" idx="12" hasCustomPrompt="1"/>
          </p:nvPr>
        </p:nvSpPr>
        <p:spPr>
          <a:xfrm>
            <a:off x="70801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5" name="Text Placeholder 7">
            <a:extLst>
              <a:ext uri="{FF2B5EF4-FFF2-40B4-BE49-F238E27FC236}">
                <a16:creationId xmlns:a16="http://schemas.microsoft.com/office/drawing/2014/main" id="{AFAA911E-6311-8EBD-4C5E-B0DE67F89F69}"/>
              </a:ext>
            </a:extLst>
          </p:cNvPr>
          <p:cNvSpPr>
            <a:spLocks noGrp="1"/>
          </p:cNvSpPr>
          <p:nvPr>
            <p:ph type="body" sz="quarter" idx="16" hasCustomPrompt="1"/>
          </p:nvPr>
        </p:nvSpPr>
        <p:spPr>
          <a:xfrm>
            <a:off x="4351437" y="1723578"/>
            <a:ext cx="343159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49" name="Text Placeholder 7">
            <a:extLst>
              <a:ext uri="{FF2B5EF4-FFF2-40B4-BE49-F238E27FC236}">
                <a16:creationId xmlns:a16="http://schemas.microsoft.com/office/drawing/2014/main" id="{49931BC6-B961-A1D7-69CF-23875155C6FE}"/>
              </a:ext>
            </a:extLst>
          </p:cNvPr>
          <p:cNvSpPr>
            <a:spLocks noGrp="1"/>
          </p:cNvSpPr>
          <p:nvPr>
            <p:ph type="body" sz="quarter" idx="20" hasCustomPrompt="1"/>
          </p:nvPr>
        </p:nvSpPr>
        <p:spPr>
          <a:xfrm>
            <a:off x="7994863" y="1723578"/>
            <a:ext cx="3361112" cy="2169047"/>
          </a:xfrm>
          <a:prstGeom prst="rect">
            <a:avLst/>
          </a:prstGeom>
        </p:spPr>
        <p:txBody>
          <a:bodyPr/>
          <a:lstStyle>
            <a:lvl1pPr>
              <a:defRPr b="0">
                <a:solidFill>
                  <a:schemeClr val="accent2"/>
                </a:solidFill>
                <a:latin typeface="+mj-lt"/>
              </a:defRPr>
            </a:lvl1pPr>
          </a:lstStyle>
          <a:p>
            <a:pPr lvl="0"/>
            <a:r>
              <a:rPr lang="en-US" dirty="0" err="1"/>
              <a:t>Leipäteksti</a:t>
            </a:r>
            <a:endParaRPr lang="en-US" dirty="0"/>
          </a:p>
        </p:txBody>
      </p:sp>
      <p:sp>
        <p:nvSpPr>
          <p:cNvPr id="52" name="Date Placeholder 3">
            <a:extLst>
              <a:ext uri="{FF2B5EF4-FFF2-40B4-BE49-F238E27FC236}">
                <a16:creationId xmlns:a16="http://schemas.microsoft.com/office/drawing/2014/main" id="{7F0E6527-6A01-61B4-8FB9-8B21435BAE0B}"/>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55" name="Title Placeholder 8">
            <a:extLst>
              <a:ext uri="{FF2B5EF4-FFF2-40B4-BE49-F238E27FC236}">
                <a16:creationId xmlns:a16="http://schemas.microsoft.com/office/drawing/2014/main" id="{BE43C603-7774-D043-44EE-6FAEF5E7AD38}"/>
              </a:ext>
            </a:extLst>
          </p:cNvPr>
          <p:cNvSpPr>
            <a:spLocks noGrp="1"/>
          </p:cNvSpPr>
          <p:nvPr>
            <p:ph type="title" hasCustomPrompt="1"/>
          </p:nvPr>
        </p:nvSpPr>
        <p:spPr>
          <a:xfrm>
            <a:off x="674781" y="387292"/>
            <a:ext cx="106811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57" name="Slide Number Placeholder 5">
            <a:extLst>
              <a:ext uri="{FF2B5EF4-FFF2-40B4-BE49-F238E27FC236}">
                <a16:creationId xmlns:a16="http://schemas.microsoft.com/office/drawing/2014/main" id="{60362300-B598-063D-87CD-DDA6146BBBAE}"/>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239881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ikentät ja kuva 2">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862536BD-2E3E-ABE8-AAAE-2DC23A387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74954" y="1"/>
            <a:ext cx="3817044" cy="6858000"/>
          </a:xfrm>
          <a:prstGeom prst="rect">
            <a:avLst/>
          </a:prstGeom>
        </p:spPr>
      </p:pic>
      <p:sp>
        <p:nvSpPr>
          <p:cNvPr id="26" name="Title Placeholder 8">
            <a:extLst>
              <a:ext uri="{FF2B5EF4-FFF2-40B4-BE49-F238E27FC236}">
                <a16:creationId xmlns:a16="http://schemas.microsoft.com/office/drawing/2014/main" id="{0ABDD9C9-9A0A-752B-61C6-FAFB5F4C6694}"/>
              </a:ext>
            </a:extLst>
          </p:cNvPr>
          <p:cNvSpPr>
            <a:spLocks noGrp="1"/>
          </p:cNvSpPr>
          <p:nvPr>
            <p:ph type="title" hasCustomPrompt="1"/>
          </p:nvPr>
        </p:nvSpPr>
        <p:spPr>
          <a:xfrm>
            <a:off x="674782" y="387292"/>
            <a:ext cx="6944693" cy="1260039"/>
          </a:xfrm>
          <a:prstGeom prst="rect">
            <a:avLst/>
          </a:prstGeom>
        </p:spPr>
        <p:txBody>
          <a:bodyPr vert="horz" lIns="91440" tIns="45720" rIns="91440" bIns="45720" rtlCol="0" anchor="ctr">
            <a:noAutofit/>
          </a:bodyPr>
          <a:lstStyle>
            <a:lvl1pPr>
              <a:defRPr sz="3600"/>
            </a:lvl1pPr>
          </a:lstStyle>
          <a:p>
            <a:r>
              <a:rPr lang="en-US" dirty="0"/>
              <a:t>KIRJOITA OTSIKKO</a:t>
            </a:r>
            <a:endParaRPr lang="en-GB" dirty="0"/>
          </a:p>
        </p:txBody>
      </p:sp>
      <p:sp>
        <p:nvSpPr>
          <p:cNvPr id="27" name="Date Placeholder 3">
            <a:extLst>
              <a:ext uri="{FF2B5EF4-FFF2-40B4-BE49-F238E27FC236}">
                <a16:creationId xmlns:a16="http://schemas.microsoft.com/office/drawing/2014/main" id="{2B95FC29-8623-0E3C-88C6-ACBAA679B9E1}"/>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pic>
        <p:nvPicPr>
          <p:cNvPr id="32" name="Picture 31">
            <a:extLst>
              <a:ext uri="{FF2B5EF4-FFF2-40B4-BE49-F238E27FC236}">
                <a16:creationId xmlns:a16="http://schemas.microsoft.com/office/drawing/2014/main" id="{10946FBA-25AA-1752-ADAF-A6A7F250E7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1649282"/>
            <a:ext cx="365299" cy="365299"/>
          </a:xfrm>
          <a:prstGeom prst="rect">
            <a:avLst/>
          </a:prstGeom>
        </p:spPr>
      </p:pic>
      <p:pic>
        <p:nvPicPr>
          <p:cNvPr id="33" name="Picture 32">
            <a:extLst>
              <a:ext uri="{FF2B5EF4-FFF2-40B4-BE49-F238E27FC236}">
                <a16:creationId xmlns:a16="http://schemas.microsoft.com/office/drawing/2014/main" id="{D8EEA0A5-A3B8-ED17-652B-04E6A0CABB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1649282"/>
            <a:ext cx="365299" cy="365299"/>
          </a:xfrm>
          <a:prstGeom prst="rect">
            <a:avLst/>
          </a:prstGeom>
        </p:spPr>
      </p:pic>
      <p:pic>
        <p:nvPicPr>
          <p:cNvPr id="34" name="Picture 33">
            <a:extLst>
              <a:ext uri="{FF2B5EF4-FFF2-40B4-BE49-F238E27FC236}">
                <a16:creationId xmlns:a16="http://schemas.microsoft.com/office/drawing/2014/main" id="{4ED8F709-8151-F129-CD2C-9F02735420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5067" y="3907569"/>
            <a:ext cx="365299" cy="365299"/>
          </a:xfrm>
          <a:prstGeom prst="rect">
            <a:avLst/>
          </a:prstGeom>
        </p:spPr>
      </p:pic>
      <p:pic>
        <p:nvPicPr>
          <p:cNvPr id="35" name="Picture 34">
            <a:extLst>
              <a:ext uri="{FF2B5EF4-FFF2-40B4-BE49-F238E27FC236}">
                <a16:creationId xmlns:a16="http://schemas.microsoft.com/office/drawing/2014/main" id="{0107929C-5149-A092-CC95-0BF8305D60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5890" y="3907569"/>
            <a:ext cx="365299" cy="365299"/>
          </a:xfrm>
          <a:prstGeom prst="rect">
            <a:avLst/>
          </a:prstGeom>
        </p:spPr>
      </p:pic>
      <p:sp>
        <p:nvSpPr>
          <p:cNvPr id="36" name="Text Placeholder 7">
            <a:extLst>
              <a:ext uri="{FF2B5EF4-FFF2-40B4-BE49-F238E27FC236}">
                <a16:creationId xmlns:a16="http://schemas.microsoft.com/office/drawing/2014/main" id="{97A17B95-BCF5-B1AC-44F8-C222F945AD25}"/>
              </a:ext>
            </a:extLst>
          </p:cNvPr>
          <p:cNvSpPr>
            <a:spLocks noGrp="1"/>
          </p:cNvSpPr>
          <p:nvPr>
            <p:ph type="body" sz="quarter" idx="14" hasCustomPrompt="1"/>
          </p:nvPr>
        </p:nvSpPr>
        <p:spPr>
          <a:xfrm>
            <a:off x="701029"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37" name="Text Placeholder 7">
            <a:extLst>
              <a:ext uri="{FF2B5EF4-FFF2-40B4-BE49-F238E27FC236}">
                <a16:creationId xmlns:a16="http://schemas.microsoft.com/office/drawing/2014/main" id="{6AD94E92-220B-A78E-3B8C-DC177884E55B}"/>
              </a:ext>
            </a:extLst>
          </p:cNvPr>
          <p:cNvSpPr>
            <a:spLocks noGrp="1"/>
          </p:cNvSpPr>
          <p:nvPr>
            <p:ph type="body" sz="quarter" idx="19" hasCustomPrompt="1"/>
          </p:nvPr>
        </p:nvSpPr>
        <p:spPr>
          <a:xfrm>
            <a:off x="697443"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38" name="Text Placeholder 7">
            <a:extLst>
              <a:ext uri="{FF2B5EF4-FFF2-40B4-BE49-F238E27FC236}">
                <a16:creationId xmlns:a16="http://schemas.microsoft.com/office/drawing/2014/main" id="{4F32F32D-7342-CA4E-3D11-98336D2A6A15}"/>
              </a:ext>
            </a:extLst>
          </p:cNvPr>
          <p:cNvSpPr>
            <a:spLocks noGrp="1"/>
          </p:cNvSpPr>
          <p:nvPr>
            <p:ph type="body" sz="quarter" idx="20" hasCustomPrompt="1"/>
          </p:nvPr>
        </p:nvSpPr>
        <p:spPr>
          <a:xfrm>
            <a:off x="4493308" y="1699648"/>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5760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Otsikko</a:t>
            </a:r>
            <a:endParaRPr lang="en-US" dirty="0"/>
          </a:p>
        </p:txBody>
      </p:sp>
      <p:sp>
        <p:nvSpPr>
          <p:cNvPr id="39" name="Text Placeholder 7">
            <a:extLst>
              <a:ext uri="{FF2B5EF4-FFF2-40B4-BE49-F238E27FC236}">
                <a16:creationId xmlns:a16="http://schemas.microsoft.com/office/drawing/2014/main" id="{BBCC2045-160D-8B6F-97C6-9D359084F3B4}"/>
              </a:ext>
            </a:extLst>
          </p:cNvPr>
          <p:cNvSpPr>
            <a:spLocks noGrp="1"/>
          </p:cNvSpPr>
          <p:nvPr>
            <p:ph type="body" sz="quarter" idx="22" hasCustomPrompt="1"/>
          </p:nvPr>
        </p:nvSpPr>
        <p:spPr>
          <a:xfrm>
            <a:off x="701029"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0" name="Text Placeholder 7">
            <a:extLst>
              <a:ext uri="{FF2B5EF4-FFF2-40B4-BE49-F238E27FC236}">
                <a16:creationId xmlns:a16="http://schemas.microsoft.com/office/drawing/2014/main" id="{350D9287-FA83-239E-1F42-A74522F6A46D}"/>
              </a:ext>
            </a:extLst>
          </p:cNvPr>
          <p:cNvSpPr>
            <a:spLocks noGrp="1"/>
          </p:cNvSpPr>
          <p:nvPr>
            <p:ph type="body" sz="quarter" idx="24" hasCustomPrompt="1"/>
          </p:nvPr>
        </p:nvSpPr>
        <p:spPr>
          <a:xfrm>
            <a:off x="4493308" y="3967927"/>
            <a:ext cx="3126167" cy="372230"/>
          </a:xfrm>
          <a:prstGeom prst="rect">
            <a:avLst/>
          </a:prstGeom>
        </p:spPr>
        <p:txBody>
          <a:bodyPr/>
          <a:lstStyle>
            <a:lvl1pPr marL="576000">
              <a:defRPr sz="1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err="1"/>
              <a:t>Otsikko</a:t>
            </a:r>
            <a:endParaRPr lang="en-US" dirty="0"/>
          </a:p>
        </p:txBody>
      </p:sp>
      <p:sp>
        <p:nvSpPr>
          <p:cNvPr id="41" name="Text Placeholder 7">
            <a:extLst>
              <a:ext uri="{FF2B5EF4-FFF2-40B4-BE49-F238E27FC236}">
                <a16:creationId xmlns:a16="http://schemas.microsoft.com/office/drawing/2014/main" id="{3020D2CC-5DE6-324E-30CC-6497DAC5BBA0}"/>
              </a:ext>
            </a:extLst>
          </p:cNvPr>
          <p:cNvSpPr>
            <a:spLocks noGrp="1"/>
          </p:cNvSpPr>
          <p:nvPr>
            <p:ph type="body" sz="quarter" idx="26" hasCustomPrompt="1"/>
          </p:nvPr>
        </p:nvSpPr>
        <p:spPr>
          <a:xfrm>
            <a:off x="4482634" y="2071874"/>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2" name="Text Placeholder 7">
            <a:extLst>
              <a:ext uri="{FF2B5EF4-FFF2-40B4-BE49-F238E27FC236}">
                <a16:creationId xmlns:a16="http://schemas.microsoft.com/office/drawing/2014/main" id="{76F9490A-D503-A72F-E838-8CDD88D535DB}"/>
              </a:ext>
            </a:extLst>
          </p:cNvPr>
          <p:cNvSpPr>
            <a:spLocks noGrp="1"/>
          </p:cNvSpPr>
          <p:nvPr>
            <p:ph type="body" sz="quarter" idx="27" hasCustomPrompt="1"/>
          </p:nvPr>
        </p:nvSpPr>
        <p:spPr>
          <a:xfrm>
            <a:off x="697443"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3" name="Text Placeholder 7">
            <a:extLst>
              <a:ext uri="{FF2B5EF4-FFF2-40B4-BE49-F238E27FC236}">
                <a16:creationId xmlns:a16="http://schemas.microsoft.com/office/drawing/2014/main" id="{DF2353A7-9F53-3BAA-8F91-15899157246F}"/>
              </a:ext>
            </a:extLst>
          </p:cNvPr>
          <p:cNvSpPr>
            <a:spLocks noGrp="1"/>
          </p:cNvSpPr>
          <p:nvPr>
            <p:ph type="body" sz="quarter" idx="28" hasCustomPrompt="1"/>
          </p:nvPr>
        </p:nvSpPr>
        <p:spPr>
          <a:xfrm>
            <a:off x="4482634" y="4347717"/>
            <a:ext cx="3129753" cy="1254960"/>
          </a:xfrm>
          <a:prstGeom prst="rect">
            <a:avLst/>
          </a:prstGeom>
        </p:spPr>
        <p:txBody>
          <a:bodyPr/>
          <a:lstStyle>
            <a:lvl1pPr marL="0">
              <a:defRPr sz="1600" b="0">
                <a:solidFill>
                  <a:schemeClr val="tx1">
                    <a:lumMod val="75000"/>
                    <a:lumOff val="25000"/>
                  </a:schemeClr>
                </a:solidFill>
                <a:latin typeface="+mj-lt"/>
                <a:cs typeface="Calibri" panose="020F0502020204030204" pitchFamily="34" charset="0"/>
              </a:defRPr>
            </a:lvl1pPr>
          </a:lstStyle>
          <a:p>
            <a:pPr lvl="0"/>
            <a:r>
              <a:rPr lang="en-US" dirty="0" err="1"/>
              <a:t>Leipäteksti</a:t>
            </a:r>
            <a:r>
              <a:rPr lang="en-US" dirty="0"/>
              <a:t> lorem ipsum dolor sit</a:t>
            </a:r>
          </a:p>
        </p:txBody>
      </p:sp>
      <p:sp>
        <p:nvSpPr>
          <p:cNvPr id="45" name="Slide Number Placeholder 5">
            <a:extLst>
              <a:ext uri="{FF2B5EF4-FFF2-40B4-BE49-F238E27FC236}">
                <a16:creationId xmlns:a16="http://schemas.microsoft.com/office/drawing/2014/main" id="{E7906825-77CB-AFE1-06D0-324BA0F27EE4}"/>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908745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ininen teksti ja kuv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1D368E-3FF5-913F-EF76-6B8A4C25D79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0" name="Picture Placeholder 9">
            <a:extLst>
              <a:ext uri="{FF2B5EF4-FFF2-40B4-BE49-F238E27FC236}">
                <a16:creationId xmlns:a16="http://schemas.microsoft.com/office/drawing/2014/main" id="{6EE53BD2-2A78-2666-4DE1-CE57F3E34FAB}"/>
              </a:ext>
            </a:extLst>
          </p:cNvPr>
          <p:cNvSpPr>
            <a:spLocks noGrp="1"/>
          </p:cNvSpPr>
          <p:nvPr>
            <p:ph type="pic" sz="quarter" idx="13" hasCustomPrompt="1"/>
          </p:nvPr>
        </p:nvSpPr>
        <p:spPr>
          <a:xfrm>
            <a:off x="6096000" y="0"/>
            <a:ext cx="6121400" cy="6858000"/>
          </a:xfrm>
          <a:prstGeom prst="rect">
            <a:avLst/>
          </a:prstGeom>
          <a:solidFill>
            <a:schemeClr val="accent4"/>
          </a:solidFill>
        </p:spPr>
        <p:txBody>
          <a:bodyPr anchor="ctr"/>
          <a:lstStyle>
            <a:lvl1pPr algn="ctr">
              <a:defRPr>
                <a:solidFill>
                  <a:schemeClr val="tx2"/>
                </a:solidFill>
              </a:defRPr>
            </a:lvl1pPr>
          </a:lstStyle>
          <a:p>
            <a:r>
              <a:rPr lang="en-GB" dirty="0" err="1"/>
              <a:t>Lisää</a:t>
            </a:r>
            <a:r>
              <a:rPr lang="en-GB" dirty="0"/>
              <a:t> </a:t>
            </a:r>
            <a:r>
              <a:rPr lang="en-GB" dirty="0" err="1"/>
              <a:t>kuva</a:t>
            </a:r>
            <a:endParaRPr lang="en-GB" dirty="0"/>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2169047"/>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4245835"/>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16" name="Date Placeholder 3">
            <a:extLst>
              <a:ext uri="{FF2B5EF4-FFF2-40B4-BE49-F238E27FC236}">
                <a16:creationId xmlns:a16="http://schemas.microsoft.com/office/drawing/2014/main" id="{462F8EC8-E3EA-0D22-8D30-E14D9E6B791A}"/>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1461488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Väliotsikko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0" y="0"/>
            <a:ext cx="12192000" cy="6858000"/>
          </a:xfrm>
          <a:prstGeom prst="rect">
            <a:avLst/>
          </a:prstGeom>
          <a:blipFill>
            <a:blip r:embed="rId2" cstate="screen">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601784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ninen teksti ja kuva 3">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6D24E85A-CCFD-73C1-CFB0-C4FE969C0D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6093159" y="0"/>
            <a:ext cx="6098841" cy="6858000"/>
          </a:xfrm>
          <a:prstGeom prst="rect">
            <a:avLst/>
          </a:prstGeom>
        </p:spPr>
      </p:pic>
      <p:sp>
        <p:nvSpPr>
          <p:cNvPr id="8" name="Rectangle 7">
            <a:extLst>
              <a:ext uri="{FF2B5EF4-FFF2-40B4-BE49-F238E27FC236}">
                <a16:creationId xmlns:a16="http://schemas.microsoft.com/office/drawing/2014/main" id="{791D368E-3FF5-913F-EF76-6B8A4C25D796}"/>
              </a:ext>
            </a:extLst>
          </p:cNvPr>
          <p:cNvSpPr/>
          <p:nvPr userDrawn="1"/>
        </p:nvSpPr>
        <p:spPr>
          <a:xfrm>
            <a:off x="0" y="0"/>
            <a:ext cx="60931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a:extLst>
              <a:ext uri="{FF2B5EF4-FFF2-40B4-BE49-F238E27FC236}">
                <a16:creationId xmlns:a16="http://schemas.microsoft.com/office/drawing/2014/main" id="{76F5BC13-91F9-072F-E9FD-31C16DB291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13" name="Text Placeholder 7">
            <a:extLst>
              <a:ext uri="{FF2B5EF4-FFF2-40B4-BE49-F238E27FC236}">
                <a16:creationId xmlns:a16="http://schemas.microsoft.com/office/drawing/2014/main" id="{C008410E-051E-4F54-02D3-89537FECAABC}"/>
              </a:ext>
            </a:extLst>
          </p:cNvPr>
          <p:cNvSpPr>
            <a:spLocks noGrp="1"/>
          </p:cNvSpPr>
          <p:nvPr>
            <p:ph type="body" sz="quarter" idx="14" hasCustomPrompt="1"/>
          </p:nvPr>
        </p:nvSpPr>
        <p:spPr>
          <a:xfrm>
            <a:off x="708016" y="2013093"/>
            <a:ext cx="4649395" cy="1623336"/>
          </a:xfrm>
          <a:prstGeom prst="rect">
            <a:avLst/>
          </a:prstGeom>
        </p:spPr>
        <p:txBody>
          <a:bodyPr/>
          <a:lstStyle>
            <a:lvl1pPr>
              <a:defRPr b="0">
                <a:solidFill>
                  <a:schemeClr val="bg1"/>
                </a:solidFill>
                <a:latin typeface="+mj-lt"/>
              </a:defRPr>
            </a:lvl1pPr>
          </a:lstStyle>
          <a:p>
            <a:pPr lvl="0"/>
            <a:r>
              <a:rPr lang="en-US" dirty="0" err="1"/>
              <a:t>Leipäteksti</a:t>
            </a:r>
            <a:endParaRPr lang="en-US" dirty="0"/>
          </a:p>
        </p:txBody>
      </p:sp>
      <p:sp>
        <p:nvSpPr>
          <p:cNvPr id="14" name="Text Placeholder 7">
            <a:extLst>
              <a:ext uri="{FF2B5EF4-FFF2-40B4-BE49-F238E27FC236}">
                <a16:creationId xmlns:a16="http://schemas.microsoft.com/office/drawing/2014/main" id="{990F5FF9-5A19-E9C9-CBA8-C32B8D3EB43D}"/>
              </a:ext>
            </a:extLst>
          </p:cNvPr>
          <p:cNvSpPr>
            <a:spLocks noGrp="1"/>
          </p:cNvSpPr>
          <p:nvPr>
            <p:ph type="body" sz="quarter" idx="16" hasCustomPrompt="1"/>
          </p:nvPr>
        </p:nvSpPr>
        <p:spPr>
          <a:xfrm>
            <a:off x="708016" y="3700124"/>
            <a:ext cx="4649395" cy="1687131"/>
          </a:xfrm>
          <a:prstGeom prst="rect">
            <a:avLst/>
          </a:prstGeom>
        </p:spPr>
        <p:txBody>
          <a:bodyPr/>
          <a:lstStyle>
            <a:lvl1pPr marL="432000" indent="-216000">
              <a:buClr>
                <a:schemeClr val="bg2"/>
              </a:buClr>
              <a:buFont typeface="Arial" panose="020B0604020202020204" pitchFamily="34" charset="0"/>
              <a:buChar char="•"/>
              <a:defRPr sz="1400" b="0">
                <a:solidFill>
                  <a:schemeClr val="bg1"/>
                </a:solidFill>
                <a:latin typeface="+mn-lt"/>
              </a:defRPr>
            </a:lvl1pPr>
          </a:lstStyle>
          <a:p>
            <a:pPr lvl="0"/>
            <a:r>
              <a:rPr lang="en-US" dirty="0" err="1"/>
              <a:t>Listaus</a:t>
            </a:r>
            <a:r>
              <a:rPr lang="en-US" dirty="0"/>
              <a:t> 1</a:t>
            </a:r>
          </a:p>
        </p:txBody>
      </p:sp>
      <p:sp>
        <p:nvSpPr>
          <p:cNvPr id="15" name="Title Placeholder 8">
            <a:extLst>
              <a:ext uri="{FF2B5EF4-FFF2-40B4-BE49-F238E27FC236}">
                <a16:creationId xmlns:a16="http://schemas.microsoft.com/office/drawing/2014/main" id="{0C7B9E89-861B-C065-5342-EF77CEC4C12F}"/>
              </a:ext>
            </a:extLst>
          </p:cNvPr>
          <p:cNvSpPr>
            <a:spLocks noGrp="1"/>
          </p:cNvSpPr>
          <p:nvPr>
            <p:ph type="title" hasCustomPrompt="1"/>
          </p:nvPr>
        </p:nvSpPr>
        <p:spPr>
          <a:xfrm>
            <a:off x="688958" y="422732"/>
            <a:ext cx="4649395" cy="1260039"/>
          </a:xfrm>
          <a:prstGeom prst="rect">
            <a:avLst/>
          </a:prstGeom>
        </p:spPr>
        <p:txBody>
          <a:bodyPr vert="horz" lIns="91440" tIns="45720" rIns="91440" bIns="45720" rtlCol="0" anchor="ctr">
            <a:noAutofit/>
          </a:bodyPr>
          <a:lstStyle>
            <a:lvl1pPr>
              <a:defRPr sz="2800">
                <a:solidFill>
                  <a:schemeClr val="bg1"/>
                </a:solidFill>
              </a:defRPr>
            </a:lvl1pPr>
          </a:lstStyle>
          <a:p>
            <a:r>
              <a:rPr lang="en-US" dirty="0"/>
              <a:t>KIRJOITA OTSIKKO</a:t>
            </a:r>
            <a:endParaRPr lang="en-GB" dirty="0"/>
          </a:p>
        </p:txBody>
      </p:sp>
      <p:sp>
        <p:nvSpPr>
          <p:cNvPr id="16" name="Date Placeholder 3">
            <a:extLst>
              <a:ext uri="{FF2B5EF4-FFF2-40B4-BE49-F238E27FC236}">
                <a16:creationId xmlns:a16="http://schemas.microsoft.com/office/drawing/2014/main" id="{462F8EC8-E3EA-0D22-8D30-E14D9E6B791A}"/>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20" name="Slide Number Placeholder 5">
            <a:extLst>
              <a:ext uri="{FF2B5EF4-FFF2-40B4-BE49-F238E27FC236}">
                <a16:creationId xmlns:a16="http://schemas.microsoft.com/office/drawing/2014/main" id="{6C82E305-7365-C996-5AF9-3693650F9D8B}"/>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312296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Väliotsikk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616A4-B40D-E3EC-4CCA-5EC333EE2EF1}"/>
              </a:ext>
            </a:extLst>
          </p:cNvPr>
          <p:cNvSpPr/>
          <p:nvPr userDrawn="1"/>
        </p:nvSpPr>
        <p:spPr>
          <a:xfrm>
            <a:off x="1695" y="0"/>
            <a:ext cx="122174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0">
            <a:extLst>
              <a:ext uri="{FF2B5EF4-FFF2-40B4-BE49-F238E27FC236}">
                <a16:creationId xmlns:a16="http://schemas.microsoft.com/office/drawing/2014/main" id="{C55207A7-ADAF-5E79-D7CD-274E93EED636}"/>
              </a:ext>
            </a:extLst>
          </p:cNvPr>
          <p:cNvSpPr>
            <a:spLocks noGrp="1"/>
          </p:cNvSpPr>
          <p:nvPr>
            <p:ph type="pic" sz="quarter" idx="21" hasCustomPrompt="1"/>
          </p:nvPr>
        </p:nvSpPr>
        <p:spPr>
          <a:xfrm>
            <a:off x="0" y="0"/>
            <a:ext cx="12218988" cy="6858000"/>
          </a:xfrm>
        </p:spPr>
        <p:txBody>
          <a:bodyPr/>
          <a:lstStyle>
            <a:lvl1pPr>
              <a:defRPr>
                <a:solidFill>
                  <a:schemeClr val="accent3"/>
                </a:solidFill>
              </a:defRPr>
            </a:lvl1pPr>
          </a:lstStyle>
          <a:p>
            <a:r>
              <a:rPr lang="en-GB" dirty="0"/>
              <a:t>Kuva</a:t>
            </a:r>
          </a:p>
        </p:txBody>
      </p:sp>
      <p:sp>
        <p:nvSpPr>
          <p:cNvPr id="3" name="Title Placeholder 8">
            <a:extLst>
              <a:ext uri="{FF2B5EF4-FFF2-40B4-BE49-F238E27FC236}">
                <a16:creationId xmlns:a16="http://schemas.microsoft.com/office/drawing/2014/main" id="{1422045C-CA2E-5E4B-FDCC-C2D6C33DCC9A}"/>
              </a:ext>
            </a:extLst>
          </p:cNvPr>
          <p:cNvSpPr>
            <a:spLocks noGrp="1"/>
          </p:cNvSpPr>
          <p:nvPr>
            <p:ph type="title" hasCustomPrompt="1"/>
          </p:nvPr>
        </p:nvSpPr>
        <p:spPr>
          <a:xfrm>
            <a:off x="2892536" y="3677896"/>
            <a:ext cx="6429153" cy="779605"/>
          </a:xfrm>
          <a:prstGeom prst="rect">
            <a:avLst/>
          </a:prstGeom>
        </p:spPr>
        <p:txBody>
          <a:bodyPr vert="horz" lIns="91440" tIns="45720" rIns="91440" bIns="45720" rtlCol="0" anchor="ctr">
            <a:noAutofit/>
          </a:bodyPr>
          <a:lstStyle>
            <a:lvl1pPr algn="ctr">
              <a:defRPr sz="2000">
                <a:solidFill>
                  <a:schemeClr val="bg2"/>
                </a:solidFill>
              </a:defRPr>
            </a:lvl1pPr>
          </a:lstStyle>
          <a:p>
            <a:r>
              <a:rPr lang="en-US" dirty="0" err="1"/>
              <a:t>Alaotsikko</a:t>
            </a:r>
            <a:endParaRPr lang="en-GB" dirty="0"/>
          </a:p>
        </p:txBody>
      </p:sp>
      <p:sp>
        <p:nvSpPr>
          <p:cNvPr id="8" name="Text Placeholder 7">
            <a:extLst>
              <a:ext uri="{FF2B5EF4-FFF2-40B4-BE49-F238E27FC236}">
                <a16:creationId xmlns:a16="http://schemas.microsoft.com/office/drawing/2014/main" id="{43590DB6-7BEA-5550-1ADF-2887B927EC41}"/>
              </a:ext>
            </a:extLst>
          </p:cNvPr>
          <p:cNvSpPr>
            <a:spLocks noGrp="1"/>
          </p:cNvSpPr>
          <p:nvPr>
            <p:ph type="body" sz="quarter" idx="13" hasCustomPrompt="1"/>
          </p:nvPr>
        </p:nvSpPr>
        <p:spPr>
          <a:xfrm>
            <a:off x="1566863" y="2799907"/>
            <a:ext cx="9080500" cy="1160391"/>
          </a:xfrm>
        </p:spPr>
        <p:txBody>
          <a:bodyPr anchor="ctr"/>
          <a:lstStyle>
            <a:lvl1pPr algn="ctr">
              <a:defRPr sz="3600" b="1">
                <a:solidFill>
                  <a:schemeClr val="bg1"/>
                </a:solidFill>
                <a:latin typeface="Verdana" panose="020B0604030504040204" pitchFamily="34" charset="0"/>
                <a:ea typeface="Verdana" panose="020B0604030504040204" pitchFamily="34" charset="0"/>
              </a:defRPr>
            </a:lvl1pPr>
          </a:lstStyle>
          <a:p>
            <a:pPr lvl="0"/>
            <a:r>
              <a:rPr lang="en-GB" dirty="0"/>
              <a:t>VÄLIOTSIKKO</a:t>
            </a:r>
          </a:p>
        </p:txBody>
      </p:sp>
      <p:pic>
        <p:nvPicPr>
          <p:cNvPr id="4" name="Picture 3">
            <a:extLst>
              <a:ext uri="{FF2B5EF4-FFF2-40B4-BE49-F238E27FC236}">
                <a16:creationId xmlns:a16="http://schemas.microsoft.com/office/drawing/2014/main" id="{735AAE2A-DB66-CF81-C7C2-F15B657B57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748" y="6060662"/>
            <a:ext cx="631792" cy="631792"/>
          </a:xfrm>
          <a:prstGeom prst="rect">
            <a:avLst/>
          </a:prstGeom>
        </p:spPr>
      </p:pic>
      <p:sp>
        <p:nvSpPr>
          <p:cNvPr id="5" name="Date Placeholder 3">
            <a:extLst>
              <a:ext uri="{FF2B5EF4-FFF2-40B4-BE49-F238E27FC236}">
                <a16:creationId xmlns:a16="http://schemas.microsoft.com/office/drawing/2014/main" id="{3884394C-2B40-66E0-D2ED-62B3004D0497}"/>
              </a:ext>
            </a:extLst>
          </p:cNvPr>
          <p:cNvSpPr txBox="1">
            <a:spLocks/>
          </p:cNvSpPr>
          <p:nvPr userDrawn="1"/>
        </p:nvSpPr>
        <p:spPr>
          <a:xfrm>
            <a:off x="1458413" y="6222236"/>
            <a:ext cx="29339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t>Suomen Pesäpalloliitto ry</a:t>
            </a:r>
          </a:p>
        </p:txBody>
      </p:sp>
      <p:sp>
        <p:nvSpPr>
          <p:cNvPr id="6" name="Slide Number Placeholder 5">
            <a:extLst>
              <a:ext uri="{FF2B5EF4-FFF2-40B4-BE49-F238E27FC236}">
                <a16:creationId xmlns:a16="http://schemas.microsoft.com/office/drawing/2014/main" id="{DE2B4A6C-519F-D045-D119-5263A13A1191}"/>
              </a:ext>
            </a:extLst>
          </p:cNvPr>
          <p:cNvSpPr>
            <a:spLocks noGrp="1"/>
          </p:cNvSpPr>
          <p:nvPr>
            <p:ph type="sldNum" sz="quarter" idx="4"/>
          </p:nvPr>
        </p:nvSpPr>
        <p:spPr>
          <a:xfrm>
            <a:off x="11111381" y="6215546"/>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5027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221C29-1D78-2EED-4F16-40ACA15A0A51}"/>
              </a:ext>
            </a:extLst>
          </p:cNvPr>
          <p:cNvSpPr/>
          <p:nvPr userDrawn="1"/>
        </p:nvSpPr>
        <p:spPr>
          <a:xfrm>
            <a:off x="391886" y="316259"/>
            <a:ext cx="11410254"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9282750-7849-9DB0-734C-E7BF84F2E9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8"/>
          <a:stretch/>
        </p:blipFill>
        <p:spPr>
          <a:xfrm>
            <a:off x="389860" y="312822"/>
            <a:ext cx="7122850" cy="6228919"/>
          </a:xfrm>
          <a:prstGeom prst="rect">
            <a:avLst/>
          </a:prstGeom>
        </p:spPr>
      </p:pic>
      <p:sp>
        <p:nvSpPr>
          <p:cNvPr id="15" name="Rectangle 14">
            <a:extLst>
              <a:ext uri="{FF2B5EF4-FFF2-40B4-BE49-F238E27FC236}">
                <a16:creationId xmlns:a16="http://schemas.microsoft.com/office/drawing/2014/main" id="{F0C77B17-2DF7-5592-212D-AD363DE6AD7B}"/>
              </a:ext>
            </a:extLst>
          </p:cNvPr>
          <p:cNvSpPr/>
          <p:nvPr userDrawn="1"/>
        </p:nvSpPr>
        <p:spPr>
          <a:xfrm>
            <a:off x="1109646"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1294774"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13" name="Title Placeholder 8">
            <a:extLst>
              <a:ext uri="{FF2B5EF4-FFF2-40B4-BE49-F238E27FC236}">
                <a16:creationId xmlns:a16="http://schemas.microsoft.com/office/drawing/2014/main" id="{EC1BCC5E-D83E-4396-BD4F-8EC2B589775A}"/>
              </a:ext>
            </a:extLst>
          </p:cNvPr>
          <p:cNvSpPr>
            <a:spLocks noGrp="1"/>
          </p:cNvSpPr>
          <p:nvPr>
            <p:ph type="title"/>
          </p:nvPr>
        </p:nvSpPr>
        <p:spPr>
          <a:xfrm>
            <a:off x="6101683" y="447566"/>
            <a:ext cx="4980671"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Slide Number Placeholder 5">
            <a:extLst>
              <a:ext uri="{FF2B5EF4-FFF2-40B4-BE49-F238E27FC236}">
                <a16:creationId xmlns:a16="http://schemas.microsoft.com/office/drawing/2014/main" id="{AB8B9E9D-4852-4A9D-9032-B450E9199B9E}"/>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0" name="Text Placeholder 7">
            <a:extLst>
              <a:ext uri="{FF2B5EF4-FFF2-40B4-BE49-F238E27FC236}">
                <a16:creationId xmlns:a16="http://schemas.microsoft.com/office/drawing/2014/main" id="{D2E3BD78-D31E-8770-2090-F0A72B8F001B}"/>
              </a:ext>
            </a:extLst>
          </p:cNvPr>
          <p:cNvSpPr>
            <a:spLocks noGrp="1"/>
          </p:cNvSpPr>
          <p:nvPr>
            <p:ph type="body" sz="quarter" idx="12" hasCustomPrompt="1"/>
          </p:nvPr>
        </p:nvSpPr>
        <p:spPr>
          <a:xfrm>
            <a:off x="6101685" y="1714596"/>
            <a:ext cx="4980670" cy="1326620"/>
          </a:xfrm>
          <a:prstGeom prst="rect">
            <a:avLst/>
          </a:prstGeom>
        </p:spPr>
        <p:txBody>
          <a:bodyPr/>
          <a:lstStyle>
            <a:lvl1pPr>
              <a:defRPr sz="1800" b="0" i="0">
                <a:solidFill>
                  <a:schemeClr val="tx1"/>
                </a:solidFill>
                <a:latin typeface="Metropolis Light" pitchFamily="2" charset="77"/>
              </a:defRPr>
            </a:lvl1pPr>
          </a:lstStyle>
          <a:p>
            <a:pPr lvl="0"/>
            <a:r>
              <a:rPr lang="en-US" dirty="0" err="1"/>
              <a:t>Leipäteksti</a:t>
            </a:r>
            <a:r>
              <a:rPr lang="en-US" dirty="0"/>
              <a:t> lorem ipsum</a:t>
            </a:r>
          </a:p>
        </p:txBody>
      </p:sp>
      <p:sp>
        <p:nvSpPr>
          <p:cNvPr id="14" name="Text Placeholder 7">
            <a:extLst>
              <a:ext uri="{FF2B5EF4-FFF2-40B4-BE49-F238E27FC236}">
                <a16:creationId xmlns:a16="http://schemas.microsoft.com/office/drawing/2014/main" id="{6DFF65F6-361C-C043-E828-9F2CDC61934D}"/>
              </a:ext>
            </a:extLst>
          </p:cNvPr>
          <p:cNvSpPr>
            <a:spLocks noGrp="1"/>
          </p:cNvSpPr>
          <p:nvPr>
            <p:ph type="body" sz="quarter" idx="14" hasCustomPrompt="1"/>
          </p:nvPr>
        </p:nvSpPr>
        <p:spPr>
          <a:xfrm>
            <a:off x="6807199" y="3198080"/>
            <a:ext cx="4275156"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b="0" i="0">
                <a:latin typeface="Metropolis Light" pitchFamily="2" charset="77"/>
              </a:defRPr>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3" name="Date Placeholder 3">
            <a:extLst>
              <a:ext uri="{FF2B5EF4-FFF2-40B4-BE49-F238E27FC236}">
                <a16:creationId xmlns:a16="http://schemas.microsoft.com/office/drawing/2014/main" id="{2F8FB1E7-993F-1364-75D9-785E7A47638D}"/>
              </a:ext>
            </a:extLst>
          </p:cNvPr>
          <p:cNvSpPr txBox="1">
            <a:spLocks/>
          </p:cNvSpPr>
          <p:nvPr userDrawn="1"/>
        </p:nvSpPr>
        <p:spPr>
          <a:xfrm>
            <a:off x="6791379"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pic>
        <p:nvPicPr>
          <p:cNvPr id="4" name="Picture 3" descr="A logo with a triangle and a triangle in the center&#10;&#10;Description automatically generated">
            <a:extLst>
              <a:ext uri="{FF2B5EF4-FFF2-40B4-BE49-F238E27FC236}">
                <a16:creationId xmlns:a16="http://schemas.microsoft.com/office/drawing/2014/main" id="{C09FF6E5-69C7-623F-97BA-4FE4D125BF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5830" y="5687655"/>
            <a:ext cx="700613" cy="700613"/>
          </a:xfrm>
          <a:prstGeom prst="rect">
            <a:avLst/>
          </a:prstGeom>
        </p:spPr>
      </p:pic>
    </p:spTree>
    <p:extLst>
      <p:ext uri="{BB962C8B-B14F-4D97-AF65-F5344CB8AC3E}">
        <p14:creationId xmlns:p14="http://schemas.microsoft.com/office/powerpoint/2010/main" val="87190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8B4C4CD-1D86-C0BC-BBF4-948FC0EC7F22}"/>
              </a:ext>
            </a:extLst>
          </p:cNvPr>
          <p:cNvSpPr/>
          <p:nvPr userDrawn="1"/>
        </p:nvSpPr>
        <p:spPr>
          <a:xfrm>
            <a:off x="389860" y="321644"/>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51BCB595-A5CB-BAB8-ABB0-0A2020C233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3" b="-324"/>
          <a:stretch/>
        </p:blipFill>
        <p:spPr>
          <a:xfrm>
            <a:off x="4369981" y="321644"/>
            <a:ext cx="7432159" cy="6241974"/>
          </a:xfrm>
          <a:prstGeom prst="rect">
            <a:avLst/>
          </a:prstGeom>
        </p:spPr>
      </p:pic>
      <p:pic>
        <p:nvPicPr>
          <p:cNvPr id="25" name="Picture 24" descr="A white logo with a triangle and a circle of leaves&#10;&#10;Description automatically generated">
            <a:extLst>
              <a:ext uri="{FF2B5EF4-FFF2-40B4-BE49-F238E27FC236}">
                <a16:creationId xmlns:a16="http://schemas.microsoft.com/office/drawing/2014/main" id="{33CF233D-FA20-513D-F9A3-9B18F3347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027" y="5696215"/>
            <a:ext cx="693810" cy="693810"/>
          </a:xfrm>
          <a:prstGeom prst="rect">
            <a:avLst/>
          </a:prstGeom>
        </p:spPr>
      </p:pic>
      <p:sp>
        <p:nvSpPr>
          <p:cNvPr id="26" name="Date Placeholder 3">
            <a:extLst>
              <a:ext uri="{FF2B5EF4-FFF2-40B4-BE49-F238E27FC236}">
                <a16:creationId xmlns:a16="http://schemas.microsoft.com/office/drawing/2014/main" id="{5D967556-9F77-0B60-E29C-30CD1668359D}"/>
              </a:ext>
            </a:extLst>
          </p:cNvPr>
          <p:cNvSpPr txBox="1">
            <a:spLocks/>
          </p:cNvSpPr>
          <p:nvPr userDrawn="1"/>
        </p:nvSpPr>
        <p:spPr>
          <a:xfrm>
            <a:off x="1345127" y="5877070"/>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29.1.2026</a:t>
            </a:fld>
            <a:r>
              <a:rPr lang="fi-FI" sz="1100" dirty="0">
                <a:solidFill>
                  <a:schemeClr val="bg1"/>
                </a:solidFill>
              </a:rPr>
              <a:t> </a:t>
            </a:r>
          </a:p>
        </p:txBody>
      </p:sp>
      <p:sp>
        <p:nvSpPr>
          <p:cNvPr id="27" name="Slide Number Placeholder 5">
            <a:extLst>
              <a:ext uri="{FF2B5EF4-FFF2-40B4-BE49-F238E27FC236}">
                <a16:creationId xmlns:a16="http://schemas.microsoft.com/office/drawing/2014/main" id="{91CD6842-B57E-DF58-25B6-377FFB4B8C71}"/>
              </a:ext>
            </a:extLst>
          </p:cNvPr>
          <p:cNvSpPr txBox="1">
            <a:spLocks/>
          </p:cNvSpPr>
          <p:nvPr userDrawn="1"/>
        </p:nvSpPr>
        <p:spPr>
          <a:xfrm>
            <a:off x="11000207" y="5855805"/>
            <a:ext cx="473837" cy="365125"/>
          </a:xfrm>
          <a:prstGeom prst="rect">
            <a:avLst/>
          </a:prstGeom>
        </p:spPr>
        <p:txBody>
          <a:bodyPr vert="horz" lIns="91440" tIns="45720" rIns="91440" bIns="45720" rtlCol="0" anchor="ctr"/>
          <a:lstStyle>
            <a:defPPr>
              <a:defRPr lang="en-FI"/>
            </a:defPPr>
            <a:lvl1pPr marL="0" algn="ctr" defTabSz="914400" rtl="0" eaLnBrk="1" latinLnBrk="0" hangingPunct="1">
              <a:defRPr sz="11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08370A-2412-4745-B600-C478B229E67F}" type="slidenum">
              <a:rPr lang="fi-FI" smtClean="0"/>
              <a:pPr/>
              <a:t>‹#›</a:t>
            </a:fld>
            <a:endParaRPr lang="fi-FI" dirty="0"/>
          </a:p>
        </p:txBody>
      </p:sp>
      <p:sp>
        <p:nvSpPr>
          <p:cNvPr id="29" name="Text Placeholder 7">
            <a:extLst>
              <a:ext uri="{FF2B5EF4-FFF2-40B4-BE49-F238E27FC236}">
                <a16:creationId xmlns:a16="http://schemas.microsoft.com/office/drawing/2014/main" id="{F3D6F2E6-41F2-E6A0-ABBF-7195AA054DB2}"/>
              </a:ext>
            </a:extLst>
          </p:cNvPr>
          <p:cNvSpPr>
            <a:spLocks noGrp="1"/>
          </p:cNvSpPr>
          <p:nvPr>
            <p:ph type="body" sz="quarter" idx="15" hasCustomPrompt="1"/>
          </p:nvPr>
        </p:nvSpPr>
        <p:spPr>
          <a:xfrm>
            <a:off x="670547" y="1719981"/>
            <a:ext cx="4707811" cy="1326620"/>
          </a:xfrm>
          <a:prstGeom prst="rect">
            <a:avLst/>
          </a:prstGeom>
        </p:spPr>
        <p:txBody>
          <a:bodyPr/>
          <a:lstStyle>
            <a:lvl1pPr>
              <a:defRPr sz="1800" b="0" i="0">
                <a:solidFill>
                  <a:schemeClr val="bg1"/>
                </a:solidFill>
                <a:latin typeface="Metropolis Light" pitchFamily="2" charset="77"/>
              </a:defRPr>
            </a:lvl1pPr>
          </a:lstStyle>
          <a:p>
            <a:pPr lvl="0"/>
            <a:r>
              <a:rPr lang="en-US" dirty="0" err="1"/>
              <a:t>Leipäteksti</a:t>
            </a:r>
            <a:r>
              <a:rPr lang="en-US" dirty="0"/>
              <a:t> lorem ipsum</a:t>
            </a:r>
          </a:p>
        </p:txBody>
      </p:sp>
      <p:sp>
        <p:nvSpPr>
          <p:cNvPr id="30" name="Text Placeholder 7">
            <a:extLst>
              <a:ext uri="{FF2B5EF4-FFF2-40B4-BE49-F238E27FC236}">
                <a16:creationId xmlns:a16="http://schemas.microsoft.com/office/drawing/2014/main" id="{86213636-F7A1-0DD4-25D5-14133AE62EA8}"/>
              </a:ext>
            </a:extLst>
          </p:cNvPr>
          <p:cNvSpPr>
            <a:spLocks noGrp="1"/>
          </p:cNvSpPr>
          <p:nvPr>
            <p:ph type="body" sz="quarter" idx="16" hasCustomPrompt="1"/>
          </p:nvPr>
        </p:nvSpPr>
        <p:spPr>
          <a:xfrm>
            <a:off x="1120518" y="3203465"/>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vl6pPr>
              <a:defRPr b="0" i="0">
                <a:latin typeface="Metropolis Light" pitchFamily="2" charset="77"/>
              </a:defRPr>
            </a:lvl6pPr>
            <a:lvl7pPr>
              <a:defRPr b="0" i="0">
                <a:latin typeface="Metropolis Light" pitchFamily="2" charset="77"/>
              </a:defRPr>
            </a:lvl7pPr>
          </a:lstStyle>
          <a:p>
            <a:pPr lvl="5"/>
            <a:r>
              <a:rPr lang="en-US" dirty="0" err="1"/>
              <a:t>Listaus</a:t>
            </a:r>
            <a:r>
              <a:rPr lang="en-US" dirty="0"/>
              <a:t> 1</a:t>
            </a:r>
          </a:p>
          <a:p>
            <a:pPr lvl="6"/>
            <a:r>
              <a:rPr lang="en-US" dirty="0" err="1"/>
              <a:t>Listaus</a:t>
            </a:r>
            <a:r>
              <a:rPr lang="en-US" dirty="0"/>
              <a:t> 2</a:t>
            </a:r>
          </a:p>
        </p:txBody>
      </p:sp>
      <p:sp>
        <p:nvSpPr>
          <p:cNvPr id="15" name="Rectangle 14">
            <a:extLst>
              <a:ext uri="{FF2B5EF4-FFF2-40B4-BE49-F238E27FC236}">
                <a16:creationId xmlns:a16="http://schemas.microsoft.com/office/drawing/2014/main" id="{F0C77B17-2DF7-5592-212D-AD363DE6AD7B}"/>
              </a:ext>
            </a:extLst>
          </p:cNvPr>
          <p:cNvSpPr/>
          <p:nvPr userDrawn="1"/>
        </p:nvSpPr>
        <p:spPr>
          <a:xfrm>
            <a:off x="8217837"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6811617"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
        <p:nvSpPr>
          <p:cNvPr id="2" name="Title Placeholder 8">
            <a:extLst>
              <a:ext uri="{FF2B5EF4-FFF2-40B4-BE49-F238E27FC236}">
                <a16:creationId xmlns:a16="http://schemas.microsoft.com/office/drawing/2014/main" id="{FAA87B27-7539-A8F1-3180-94CAFD19767B}"/>
              </a:ext>
            </a:extLst>
          </p:cNvPr>
          <p:cNvSpPr>
            <a:spLocks noGrp="1"/>
          </p:cNvSpPr>
          <p:nvPr>
            <p:ph type="title"/>
          </p:nvPr>
        </p:nvSpPr>
        <p:spPr>
          <a:xfrm>
            <a:off x="672572" y="447566"/>
            <a:ext cx="4707812"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Tree>
    <p:extLst>
      <p:ext uri="{BB962C8B-B14F-4D97-AF65-F5344CB8AC3E}">
        <p14:creationId xmlns:p14="http://schemas.microsoft.com/office/powerpoint/2010/main" val="407276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E6D2C3-DA46-0955-AA86-2211D0366E5C}"/>
              </a:ext>
            </a:extLst>
          </p:cNvPr>
          <p:cNvSpPr/>
          <p:nvPr userDrawn="1"/>
        </p:nvSpPr>
        <p:spPr>
          <a:xfrm>
            <a:off x="391886" y="316259"/>
            <a:ext cx="11417342" cy="6228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A yellow and green lines on a black background&#10;&#10;Description automatically generated">
            <a:extLst>
              <a:ext uri="{FF2B5EF4-FFF2-40B4-BE49-F238E27FC236}">
                <a16:creationId xmlns:a16="http://schemas.microsoft.com/office/drawing/2014/main" id="{E3CAD8F6-32DC-42DD-F17C-97F6A9CA77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860" y="312822"/>
            <a:ext cx="5706140" cy="6228919"/>
          </a:xfrm>
          <a:prstGeom prst="rect">
            <a:avLst/>
          </a:prstGeom>
        </p:spPr>
      </p:pic>
      <p:pic>
        <p:nvPicPr>
          <p:cNvPr id="7" name="Picture 6" descr="A white logo with a triangle and a circle of leaves&#10;&#10;Description automatically generated">
            <a:extLst>
              <a:ext uri="{FF2B5EF4-FFF2-40B4-BE49-F238E27FC236}">
                <a16:creationId xmlns:a16="http://schemas.microsoft.com/office/drawing/2014/main" id="{49B09601-5624-D144-2143-92847B2015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8832" y="5690830"/>
            <a:ext cx="693810" cy="693810"/>
          </a:xfrm>
          <a:prstGeom prst="rect">
            <a:avLst/>
          </a:prstGeom>
        </p:spPr>
      </p:pic>
      <p:sp>
        <p:nvSpPr>
          <p:cNvPr id="9" name="Date Placeholder 3">
            <a:extLst>
              <a:ext uri="{FF2B5EF4-FFF2-40B4-BE49-F238E27FC236}">
                <a16:creationId xmlns:a16="http://schemas.microsoft.com/office/drawing/2014/main" id="{80732B32-D28B-E1AF-D965-A4F2D6BDF78F}"/>
              </a:ext>
            </a:extLst>
          </p:cNvPr>
          <p:cNvSpPr txBox="1">
            <a:spLocks/>
          </p:cNvSpPr>
          <p:nvPr userDrawn="1"/>
        </p:nvSpPr>
        <p:spPr>
          <a:xfrm>
            <a:off x="7458932"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bg1"/>
                </a:solidFill>
              </a:rPr>
              <a:t>Suomen Pesäpalloliitto ry  </a:t>
            </a:r>
            <a:fld id="{B20148F9-3FFC-954A-B17B-0AD005C17A3D}" type="datetime1">
              <a:rPr lang="fi-FI" sz="1100" smtClean="0">
                <a:solidFill>
                  <a:schemeClr val="bg1"/>
                </a:solidFill>
              </a:rPr>
              <a:t>29.1.2026</a:t>
            </a:fld>
            <a:r>
              <a:rPr lang="fi-FI" sz="1100" dirty="0">
                <a:solidFill>
                  <a:schemeClr val="bg1"/>
                </a:solidFill>
              </a:rPr>
              <a:t> </a:t>
            </a:r>
          </a:p>
        </p:txBody>
      </p:sp>
      <p:sp>
        <p:nvSpPr>
          <p:cNvPr id="12" name="Slide Number Placeholder 5">
            <a:extLst>
              <a:ext uri="{FF2B5EF4-FFF2-40B4-BE49-F238E27FC236}">
                <a16:creationId xmlns:a16="http://schemas.microsoft.com/office/drawing/2014/main" id="{C24C6588-3CF6-8C6A-7EDC-746CA80B3D1F}"/>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16" name="Title Placeholder 8">
            <a:extLst>
              <a:ext uri="{FF2B5EF4-FFF2-40B4-BE49-F238E27FC236}">
                <a16:creationId xmlns:a16="http://schemas.microsoft.com/office/drawing/2014/main" id="{41411E92-330F-EFFD-7B25-3A597EA4B799}"/>
              </a:ext>
            </a:extLst>
          </p:cNvPr>
          <p:cNvSpPr>
            <a:spLocks noGrp="1"/>
          </p:cNvSpPr>
          <p:nvPr>
            <p:ph type="title"/>
          </p:nvPr>
        </p:nvSpPr>
        <p:spPr>
          <a:xfrm>
            <a:off x="6110068" y="447566"/>
            <a:ext cx="4972286" cy="1206018"/>
          </a:xfrm>
          <a:prstGeom prst="rect">
            <a:avLst/>
          </a:prstGeom>
        </p:spPr>
        <p:txBody>
          <a:bodyPr vert="horz" lIns="91440" tIns="45720" rIns="91440" bIns="45720" rtlCol="0" anchor="ctr">
            <a:noAutofit/>
          </a:bodyPr>
          <a:lstStyle>
            <a:lvl1pPr>
              <a:defRPr>
                <a:solidFill>
                  <a:schemeClr val="bg1"/>
                </a:solidFill>
              </a:defRPr>
            </a:lvl1pPr>
          </a:lstStyle>
          <a:p>
            <a:r>
              <a:rPr lang="en-US" dirty="0" err="1"/>
              <a:t>Kirjoita</a:t>
            </a:r>
            <a:r>
              <a:rPr lang="en-US" dirty="0"/>
              <a:t> </a:t>
            </a:r>
            <a:r>
              <a:rPr lang="en-US" dirty="0" err="1"/>
              <a:t>otsikko</a:t>
            </a:r>
            <a:endParaRPr lang="en-GB" dirty="0"/>
          </a:p>
        </p:txBody>
      </p:sp>
      <p:sp>
        <p:nvSpPr>
          <p:cNvPr id="17" name="Text Placeholder 7">
            <a:extLst>
              <a:ext uri="{FF2B5EF4-FFF2-40B4-BE49-F238E27FC236}">
                <a16:creationId xmlns:a16="http://schemas.microsoft.com/office/drawing/2014/main" id="{B5EA257E-471E-D86B-8CB0-A2EDD3B1ED5C}"/>
              </a:ext>
            </a:extLst>
          </p:cNvPr>
          <p:cNvSpPr>
            <a:spLocks noGrp="1"/>
          </p:cNvSpPr>
          <p:nvPr>
            <p:ph type="body" sz="quarter" idx="12" hasCustomPrompt="1"/>
          </p:nvPr>
        </p:nvSpPr>
        <p:spPr>
          <a:xfrm>
            <a:off x="6110070" y="1714596"/>
            <a:ext cx="4972284" cy="1326620"/>
          </a:xfrm>
          <a:prstGeom prst="rect">
            <a:avLst/>
          </a:prstGeom>
        </p:spPr>
        <p:txBody>
          <a:bodyPr/>
          <a:lstStyle>
            <a:lvl1pPr>
              <a:defRPr sz="1800" b="0" i="0">
                <a:solidFill>
                  <a:schemeClr val="bg1"/>
                </a:solidFill>
                <a:latin typeface="Metropolis Light" pitchFamily="2" charset="77"/>
              </a:defRPr>
            </a:lvl1pPr>
          </a:lstStyle>
          <a:p>
            <a:pPr lvl="0"/>
            <a:r>
              <a:rPr lang="en-US" dirty="0" err="1"/>
              <a:t>Leipäteksti</a:t>
            </a:r>
            <a:r>
              <a:rPr lang="en-US" dirty="0"/>
              <a:t> lorem ipsum</a:t>
            </a:r>
          </a:p>
        </p:txBody>
      </p:sp>
      <p:sp>
        <p:nvSpPr>
          <p:cNvPr id="18" name="Text Placeholder 7">
            <a:extLst>
              <a:ext uri="{FF2B5EF4-FFF2-40B4-BE49-F238E27FC236}">
                <a16:creationId xmlns:a16="http://schemas.microsoft.com/office/drawing/2014/main" id="{6B9109A7-FD34-CF64-ACDA-29A9788E7399}"/>
              </a:ext>
            </a:extLst>
          </p:cNvPr>
          <p:cNvSpPr>
            <a:spLocks noGrp="1"/>
          </p:cNvSpPr>
          <p:nvPr>
            <p:ph type="body" sz="quarter" idx="14" hasCustomPrompt="1"/>
          </p:nvPr>
        </p:nvSpPr>
        <p:spPr>
          <a:xfrm>
            <a:off x="6810601" y="3198080"/>
            <a:ext cx="4271753" cy="2035102"/>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lvl="5"/>
            <a:r>
              <a:rPr lang="en-US" dirty="0" err="1"/>
              <a:t>Listaus</a:t>
            </a:r>
            <a:r>
              <a:rPr lang="en-US" dirty="0"/>
              <a:t> 1</a:t>
            </a:r>
          </a:p>
          <a:p>
            <a:pPr lvl="6"/>
            <a:r>
              <a:rPr lang="en-US" dirty="0" err="1"/>
              <a:t>Listaus</a:t>
            </a:r>
            <a:r>
              <a:rPr lang="en-US" dirty="0"/>
              <a:t> 2</a:t>
            </a:r>
          </a:p>
        </p:txBody>
      </p:sp>
      <p:sp>
        <p:nvSpPr>
          <p:cNvPr id="15" name="Rectangle 14">
            <a:extLst>
              <a:ext uri="{FF2B5EF4-FFF2-40B4-BE49-F238E27FC236}">
                <a16:creationId xmlns:a16="http://schemas.microsoft.com/office/drawing/2014/main" id="{F0C77B17-2DF7-5592-212D-AD363DE6AD7B}"/>
              </a:ext>
            </a:extLst>
          </p:cNvPr>
          <p:cNvSpPr/>
          <p:nvPr userDrawn="1"/>
        </p:nvSpPr>
        <p:spPr>
          <a:xfrm>
            <a:off x="1109646" y="2892056"/>
            <a:ext cx="2881781" cy="26826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0A3706AB-051C-1754-9915-AA078EF50045}"/>
              </a:ext>
            </a:extLst>
          </p:cNvPr>
          <p:cNvSpPr>
            <a:spLocks noGrp="1"/>
          </p:cNvSpPr>
          <p:nvPr>
            <p:ph type="pic" sz="quarter" idx="13" hasCustomPrompt="1"/>
          </p:nvPr>
        </p:nvSpPr>
        <p:spPr>
          <a:xfrm>
            <a:off x="1294774" y="1701021"/>
            <a:ext cx="4085610" cy="3689686"/>
          </a:xfrm>
          <a:prstGeom prst="rect">
            <a:avLst/>
          </a:prstGeom>
          <a:solidFill>
            <a:schemeClr val="bg1">
              <a:lumMod val="75000"/>
            </a:schemeClr>
          </a:solidFill>
        </p:spPr>
        <p:txBody>
          <a:bodyPr anchor="ctr"/>
          <a:lstStyle>
            <a:lvl1pPr algn="ctr">
              <a:defRPr>
                <a:solidFill>
                  <a:schemeClr val="tx2"/>
                </a:solidFill>
              </a:defRPr>
            </a:lvl1pPr>
          </a:lstStyle>
          <a:p>
            <a:r>
              <a:rPr lang="en-GB" dirty="0"/>
              <a:t>Kuva</a:t>
            </a:r>
          </a:p>
        </p:txBody>
      </p:sp>
    </p:spTree>
    <p:extLst>
      <p:ext uri="{BB962C8B-B14F-4D97-AF65-F5344CB8AC3E}">
        <p14:creationId xmlns:p14="http://schemas.microsoft.com/office/powerpoint/2010/main" val="371666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9FC166D3-DB22-2A63-BD15-D3F06DAEC7BD}"/>
              </a:ext>
            </a:extLst>
          </p:cNvPr>
          <p:cNvSpPr>
            <a:spLocks noGrp="1"/>
          </p:cNvSpPr>
          <p:nvPr>
            <p:ph type="body" sz="quarter" idx="13" hasCustomPrompt="1"/>
          </p:nvPr>
        </p:nvSpPr>
        <p:spPr>
          <a:xfrm>
            <a:off x="672573" y="1747185"/>
            <a:ext cx="7557027" cy="383490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stStyle>
          <a:p>
            <a:pPr lvl="3"/>
            <a:r>
              <a:rPr lang="en-US" dirty="0" err="1"/>
              <a:t>Listaus</a:t>
            </a:r>
            <a:r>
              <a:rPr lang="en-US" dirty="0"/>
              <a:t> 1</a:t>
            </a:r>
          </a:p>
        </p:txBody>
      </p:sp>
      <p:sp>
        <p:nvSpPr>
          <p:cNvPr id="13" name="Date Placeholder 3">
            <a:extLst>
              <a:ext uri="{FF2B5EF4-FFF2-40B4-BE49-F238E27FC236}">
                <a16:creationId xmlns:a16="http://schemas.microsoft.com/office/drawing/2014/main" id="{53D900DE-27B6-BD27-A69A-760F4A837027}"/>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17" name="Slide Number Placeholder 5">
            <a:extLst>
              <a:ext uri="{FF2B5EF4-FFF2-40B4-BE49-F238E27FC236}">
                <a16:creationId xmlns:a16="http://schemas.microsoft.com/office/drawing/2014/main" id="{13918F6B-BC49-83CB-187E-136DD3C8E1CF}"/>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2" name="Title Placeholder 8">
            <a:extLst>
              <a:ext uri="{FF2B5EF4-FFF2-40B4-BE49-F238E27FC236}">
                <a16:creationId xmlns:a16="http://schemas.microsoft.com/office/drawing/2014/main" id="{9FE938C3-DD02-9874-59BB-3289D2F1BE0A}"/>
              </a:ext>
            </a:extLst>
          </p:cNvPr>
          <p:cNvSpPr>
            <a:spLocks noGrp="1"/>
          </p:cNvSpPr>
          <p:nvPr>
            <p:ph type="title"/>
          </p:nvPr>
        </p:nvSpPr>
        <p:spPr>
          <a:xfrm>
            <a:off x="672571" y="447566"/>
            <a:ext cx="10831297"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pic>
        <p:nvPicPr>
          <p:cNvPr id="3" name="Picture 2" descr="A black background with a black and white line&#10;&#10;Description automatically generated with medium confidence">
            <a:extLst>
              <a:ext uri="{FF2B5EF4-FFF2-40B4-BE49-F238E27FC236}">
                <a16:creationId xmlns:a16="http://schemas.microsoft.com/office/drawing/2014/main" id="{5100960A-1CE6-0031-70A5-44EEFF6FA8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5738037" y="321643"/>
            <a:ext cx="6057723" cy="6227438"/>
          </a:xfrm>
          <a:prstGeom prst="rect">
            <a:avLst/>
          </a:prstGeom>
        </p:spPr>
      </p:pic>
    </p:spTree>
    <p:extLst>
      <p:ext uri="{BB962C8B-B14F-4D97-AF65-F5344CB8AC3E}">
        <p14:creationId xmlns:p14="http://schemas.microsoft.com/office/powerpoint/2010/main" val="1590972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0" name="Picture 19" descr="A black and white background with a black and white pattern&#10;&#10;Description automatically generated with medium confidence">
            <a:extLst>
              <a:ext uri="{FF2B5EF4-FFF2-40B4-BE49-F238E27FC236}">
                <a16:creationId xmlns:a16="http://schemas.microsoft.com/office/drawing/2014/main" id="{DC6C59FD-1EF0-3757-3FAA-CCC73D883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0" y="1663"/>
            <a:ext cx="1200912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14596"/>
            <a:ext cx="4707811" cy="1326620"/>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1115705"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pic>
        <p:nvPicPr>
          <p:cNvPr id="9" name="Picture 8" descr="A child wearing a helmet and holding a helmet to catch a ball&#10;&#10;Description automatically generated">
            <a:extLst>
              <a:ext uri="{FF2B5EF4-FFF2-40B4-BE49-F238E27FC236}">
                <a16:creationId xmlns:a16="http://schemas.microsoft.com/office/drawing/2014/main" id="{CA1E9699-14DA-A92A-EB0F-3498272595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88713" y="468668"/>
            <a:ext cx="4756134" cy="5606681"/>
          </a:xfrm>
          <a:prstGeom prst="rect">
            <a:avLst/>
          </a:prstGeom>
        </p:spPr>
      </p:pic>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6661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0" name="Picture 19" descr="A black and white background with a black and white pattern&#10;&#10;Description automatically generated with medium confidence">
            <a:extLst>
              <a:ext uri="{FF2B5EF4-FFF2-40B4-BE49-F238E27FC236}">
                <a16:creationId xmlns:a16="http://schemas.microsoft.com/office/drawing/2014/main" id="{DC6C59FD-1EF0-3757-3FAA-CCC73D8836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0" y="1663"/>
            <a:ext cx="12009120" cy="6858000"/>
          </a:xfrm>
          <a:prstGeom prst="rect">
            <a:avLst/>
          </a:prstGeom>
        </p:spPr>
      </p:pic>
      <p:sp>
        <p:nvSpPr>
          <p:cNvPr id="2" name="Date Placeholder 3">
            <a:extLst>
              <a:ext uri="{FF2B5EF4-FFF2-40B4-BE49-F238E27FC236}">
                <a16:creationId xmlns:a16="http://schemas.microsoft.com/office/drawing/2014/main" id="{16832684-0E43-09D6-D000-D2D22508A0F0}"/>
              </a:ext>
            </a:extLst>
          </p:cNvPr>
          <p:cNvSpPr txBox="1">
            <a:spLocks/>
          </p:cNvSpPr>
          <p:nvPr userDrawn="1"/>
        </p:nvSpPr>
        <p:spPr>
          <a:xfrm>
            <a:off x="1347153" y="5871685"/>
            <a:ext cx="3227396" cy="365125"/>
          </a:xfrm>
          <a:prstGeom prst="rect">
            <a:avLst/>
          </a:prstGeom>
        </p:spPr>
        <p:txBody>
          <a:bodyPr vert="horz" lIns="91440" tIns="45720" rIns="91440" bIns="45720" rtlCol="0" anchor="ctr"/>
          <a:lstStyle>
            <a:defPPr>
              <a:defRPr lang="en-FI"/>
            </a:defPPr>
            <a:lvl1pPr marL="0" algn="l" defTabSz="914400" rtl="0" eaLnBrk="1" latinLnBrk="0" hangingPunct="1">
              <a:defRPr sz="1200" kern="1200">
                <a:solidFill>
                  <a:schemeClr val="accent3"/>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dirty="0">
                <a:solidFill>
                  <a:schemeClr val="tx2"/>
                </a:solidFill>
              </a:rPr>
              <a:t>Suomen Pesäpalloliitto ry  </a:t>
            </a:r>
            <a:fld id="{B20148F9-3FFC-954A-B17B-0AD005C17A3D}" type="datetime1">
              <a:rPr lang="fi-FI" sz="1100" smtClean="0">
                <a:solidFill>
                  <a:schemeClr val="tx2"/>
                </a:solidFill>
              </a:rPr>
              <a:t>29.1.2026</a:t>
            </a:fld>
            <a:r>
              <a:rPr lang="fi-FI" sz="1100" dirty="0">
                <a:solidFill>
                  <a:schemeClr val="tx2"/>
                </a:solidFill>
              </a:rPr>
              <a:t> </a:t>
            </a:r>
          </a:p>
        </p:txBody>
      </p:sp>
      <p:sp>
        <p:nvSpPr>
          <p:cNvPr id="3" name="Slide Number Placeholder 5">
            <a:extLst>
              <a:ext uri="{FF2B5EF4-FFF2-40B4-BE49-F238E27FC236}">
                <a16:creationId xmlns:a16="http://schemas.microsoft.com/office/drawing/2014/main" id="{D9A7003E-1950-6589-2AEF-1883B6AD6513}"/>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
        <p:nvSpPr>
          <p:cNvPr id="4" name="Title Placeholder 8">
            <a:extLst>
              <a:ext uri="{FF2B5EF4-FFF2-40B4-BE49-F238E27FC236}">
                <a16:creationId xmlns:a16="http://schemas.microsoft.com/office/drawing/2014/main" id="{BEDD55FB-140E-50A2-CCD3-9A115211FE3B}"/>
              </a:ext>
            </a:extLst>
          </p:cNvPr>
          <p:cNvSpPr>
            <a:spLocks noGrp="1"/>
          </p:cNvSpPr>
          <p:nvPr>
            <p:ph type="title"/>
          </p:nvPr>
        </p:nvSpPr>
        <p:spPr>
          <a:xfrm>
            <a:off x="672571" y="447566"/>
            <a:ext cx="5288749"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6" name="Text Placeholder 7">
            <a:extLst>
              <a:ext uri="{FF2B5EF4-FFF2-40B4-BE49-F238E27FC236}">
                <a16:creationId xmlns:a16="http://schemas.microsoft.com/office/drawing/2014/main" id="{299B7CDE-6C34-6462-313C-EDB56CD3AFBD}"/>
              </a:ext>
            </a:extLst>
          </p:cNvPr>
          <p:cNvSpPr>
            <a:spLocks noGrp="1"/>
          </p:cNvSpPr>
          <p:nvPr>
            <p:ph type="body" sz="quarter" idx="12" hasCustomPrompt="1"/>
          </p:nvPr>
        </p:nvSpPr>
        <p:spPr>
          <a:xfrm>
            <a:off x="672573" y="1714596"/>
            <a:ext cx="4707811" cy="1326620"/>
          </a:xfrm>
          <a:prstGeom prst="rect">
            <a:avLst/>
          </a:prstGeom>
        </p:spPr>
        <p:txBody>
          <a:bodyPr/>
          <a:lstStyle>
            <a:lvl1pPr>
              <a:defRPr sz="1800" b="0" i="0">
                <a:solidFill>
                  <a:schemeClr val="tx1"/>
                </a:solidFill>
                <a:latin typeface="Metropolis" pitchFamily="2" charset="77"/>
              </a:defRPr>
            </a:lvl1pPr>
          </a:lstStyle>
          <a:p>
            <a:pPr lvl="0"/>
            <a:r>
              <a:rPr lang="en-US" dirty="0" err="1"/>
              <a:t>Leipäteksti</a:t>
            </a:r>
            <a:r>
              <a:rPr lang="en-US" dirty="0"/>
              <a:t> lorem ipsum</a:t>
            </a:r>
          </a:p>
        </p:txBody>
      </p:sp>
      <p:sp>
        <p:nvSpPr>
          <p:cNvPr id="8" name="Text Placeholder 7">
            <a:extLst>
              <a:ext uri="{FF2B5EF4-FFF2-40B4-BE49-F238E27FC236}">
                <a16:creationId xmlns:a16="http://schemas.microsoft.com/office/drawing/2014/main" id="{B0654979-FB7A-957B-E222-A90F62D5460D}"/>
              </a:ext>
            </a:extLst>
          </p:cNvPr>
          <p:cNvSpPr>
            <a:spLocks noGrp="1"/>
          </p:cNvSpPr>
          <p:nvPr>
            <p:ph type="body" sz="quarter" idx="14" hasCustomPrompt="1"/>
          </p:nvPr>
        </p:nvSpPr>
        <p:spPr>
          <a:xfrm>
            <a:off x="1108671" y="3198080"/>
            <a:ext cx="4707811" cy="1438738"/>
          </a:xfrm>
          <a:prstGeom prst="rect">
            <a:avLst/>
          </a:prstGeom>
        </p:spPr>
        <p:txBody>
          <a:bodyPr/>
          <a:lstStyle>
            <a:lvl1pPr marL="432000" indent="-216000">
              <a:buClr>
                <a:schemeClr val="tx2"/>
              </a:buClr>
              <a:buFont typeface="Arial" panose="020B0604020202020204" pitchFamily="34" charset="0"/>
              <a:buChar char="•"/>
              <a:defRPr sz="1400" b="0" i="0">
                <a:solidFill>
                  <a:schemeClr val="tx1"/>
                </a:solidFill>
                <a:latin typeface="Metropolis" pitchFamily="2" charset="77"/>
              </a:defRPr>
            </a:lvl1pPr>
            <a:lvl4pPr marL="216000" indent="0">
              <a:buNone/>
              <a:defRPr sz="1600"/>
            </a:lvl4pPr>
          </a:lstStyle>
          <a:p>
            <a:pPr marL="432000" marR="0" lvl="3" indent="-216000" algn="l" defTabSz="914400" rtl="0" eaLnBrk="1" fontAlgn="auto" latinLnBrk="0" hangingPunct="1">
              <a:lnSpc>
                <a:spcPct val="90000"/>
              </a:lnSpc>
              <a:spcBef>
                <a:spcPts val="1000"/>
              </a:spcBef>
              <a:spcAft>
                <a:spcPts val="0"/>
              </a:spcAft>
              <a:buClr>
                <a:schemeClr val="tx2"/>
              </a:buClr>
              <a:buSzTx/>
              <a:buFont typeface="Museo Sans 500" panose="02000000000000000000" pitchFamily="2" charset="77"/>
              <a:buChar char="»"/>
              <a:tabLst/>
              <a:defRPr/>
            </a:pPr>
            <a:r>
              <a:rPr lang="en-US" dirty="0" err="1"/>
              <a:t>Listaus</a:t>
            </a:r>
            <a:endParaRPr lang="en-US" dirty="0"/>
          </a:p>
        </p:txBody>
      </p:sp>
      <p:sp>
        <p:nvSpPr>
          <p:cNvPr id="12" name="Rectangle 11">
            <a:extLst>
              <a:ext uri="{FF2B5EF4-FFF2-40B4-BE49-F238E27FC236}">
                <a16:creationId xmlns:a16="http://schemas.microsoft.com/office/drawing/2014/main" id="{DE50C0DD-B5E3-229F-A45F-BA9EC005F68F}"/>
              </a:ext>
            </a:extLst>
          </p:cNvPr>
          <p:cNvSpPr/>
          <p:nvPr userDrawn="1"/>
        </p:nvSpPr>
        <p:spPr>
          <a:xfrm>
            <a:off x="4574549" y="0"/>
            <a:ext cx="7617451" cy="679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Two girls wearing baseball uniforms and helmets&#10;&#10;Description automatically generated">
            <a:extLst>
              <a:ext uri="{FF2B5EF4-FFF2-40B4-BE49-F238E27FC236}">
                <a16:creationId xmlns:a16="http://schemas.microsoft.com/office/drawing/2014/main" id="{A17637AB-7DEF-D260-D941-044EB47F90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00688" y="807244"/>
            <a:ext cx="6018739" cy="6050756"/>
          </a:xfrm>
          <a:prstGeom prst="rect">
            <a:avLst/>
          </a:prstGeom>
        </p:spPr>
      </p:pic>
    </p:spTree>
    <p:extLst>
      <p:ext uri="{BB962C8B-B14F-4D97-AF65-F5344CB8AC3E}">
        <p14:creationId xmlns:p14="http://schemas.microsoft.com/office/powerpoint/2010/main" val="14826837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9C9074-81C3-1584-1290-5175747D44A1}"/>
              </a:ext>
            </a:extLst>
          </p:cNvPr>
          <p:cNvSpPr/>
          <p:nvPr userDrawn="1"/>
        </p:nvSpPr>
        <p:spPr>
          <a:xfrm>
            <a:off x="391886" y="316259"/>
            <a:ext cx="11417342" cy="6228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FAD1AF1D-F2D2-A039-03C9-648F964FE689}"/>
              </a:ext>
            </a:extLst>
          </p:cNvPr>
          <p:cNvSpPr>
            <a:spLocks noGrp="1"/>
          </p:cNvSpPr>
          <p:nvPr>
            <p:ph type="body" idx="1"/>
          </p:nvPr>
        </p:nvSpPr>
        <p:spPr>
          <a:xfrm>
            <a:off x="704755" y="1697269"/>
            <a:ext cx="10669920" cy="4256962"/>
          </a:xfrm>
          <a:prstGeom prst="rect">
            <a:avLst/>
          </a:prstGeom>
        </p:spPr>
        <p:txBody>
          <a:bodyPr vert="horz" lIns="91440" tIns="45720" rIns="91440" bIns="45720" rtlCol="0">
            <a:noAutofit/>
          </a:bodyPr>
          <a:lstStyle/>
          <a:p>
            <a:pPr lvl="1"/>
            <a:r>
              <a:rPr lang="en-US" dirty="0" err="1"/>
              <a:t>Otsikko</a:t>
            </a:r>
            <a:endParaRPr lang="en-US" dirty="0"/>
          </a:p>
          <a:p>
            <a:pPr lvl="2"/>
            <a:r>
              <a:rPr lang="en-US" dirty="0" err="1"/>
              <a:t>Leipäteksti</a:t>
            </a:r>
            <a:endParaRPr lang="en-US" dirty="0"/>
          </a:p>
          <a:p>
            <a:pPr lvl="3"/>
            <a:r>
              <a:rPr lang="en-US" dirty="0" err="1"/>
              <a:t>Listaus</a:t>
            </a:r>
            <a:r>
              <a:rPr lang="en-US" dirty="0"/>
              <a:t> 1</a:t>
            </a:r>
          </a:p>
          <a:p>
            <a:pPr lvl="4"/>
            <a:r>
              <a:rPr lang="en-US" dirty="0" err="1"/>
              <a:t>Listaus</a:t>
            </a:r>
            <a:r>
              <a:rPr lang="en-US" dirty="0"/>
              <a:t> 2	</a:t>
            </a:r>
          </a:p>
          <a:p>
            <a:pPr lvl="5"/>
            <a:r>
              <a:rPr lang="en-US" dirty="0" err="1"/>
              <a:t>Listaus</a:t>
            </a:r>
            <a:r>
              <a:rPr lang="en-US" dirty="0"/>
              <a:t> 1</a:t>
            </a:r>
          </a:p>
          <a:p>
            <a:pPr lvl="6"/>
            <a:r>
              <a:rPr lang="en-US" dirty="0" err="1"/>
              <a:t>Listaus</a:t>
            </a:r>
            <a:r>
              <a:rPr lang="en-US" dirty="0"/>
              <a:t> 2</a:t>
            </a:r>
          </a:p>
          <a:p>
            <a:pPr lvl="4"/>
            <a:endParaRPr lang="en-US" dirty="0"/>
          </a:p>
        </p:txBody>
      </p:sp>
      <p:sp>
        <p:nvSpPr>
          <p:cNvPr id="9" name="Title Placeholder 8">
            <a:extLst>
              <a:ext uri="{FF2B5EF4-FFF2-40B4-BE49-F238E27FC236}">
                <a16:creationId xmlns:a16="http://schemas.microsoft.com/office/drawing/2014/main" id="{1B5AF4CB-1CE5-1A14-A725-34F6711CA82C}"/>
              </a:ext>
            </a:extLst>
          </p:cNvPr>
          <p:cNvSpPr>
            <a:spLocks noGrp="1"/>
          </p:cNvSpPr>
          <p:nvPr>
            <p:ph type="title"/>
          </p:nvPr>
        </p:nvSpPr>
        <p:spPr>
          <a:xfrm>
            <a:off x="700370" y="447566"/>
            <a:ext cx="10687338" cy="1206018"/>
          </a:xfrm>
          <a:prstGeom prst="rect">
            <a:avLst/>
          </a:prstGeom>
        </p:spPr>
        <p:txBody>
          <a:bodyPr vert="horz" lIns="91440" tIns="45720" rIns="91440" bIns="45720" rtlCol="0" anchor="ctr">
            <a:noAutofit/>
          </a:bodyPr>
          <a:lstStyle/>
          <a:p>
            <a:r>
              <a:rPr lang="en-US" dirty="0" err="1"/>
              <a:t>Kirjoita</a:t>
            </a:r>
            <a:r>
              <a:rPr lang="en-US" dirty="0"/>
              <a:t> </a:t>
            </a:r>
            <a:r>
              <a:rPr lang="en-US" dirty="0" err="1"/>
              <a:t>otsikko</a:t>
            </a:r>
            <a:endParaRPr lang="en-GB" dirty="0"/>
          </a:p>
        </p:txBody>
      </p:sp>
      <p:sp>
        <p:nvSpPr>
          <p:cNvPr id="10" name="TextBox 9">
            <a:extLst>
              <a:ext uri="{FF2B5EF4-FFF2-40B4-BE49-F238E27FC236}">
                <a16:creationId xmlns:a16="http://schemas.microsoft.com/office/drawing/2014/main" id="{62E81587-0326-FF1E-637D-E2CC47FA0BB0}"/>
              </a:ext>
            </a:extLst>
          </p:cNvPr>
          <p:cNvSpPr txBox="1"/>
          <p:nvPr userDrawn="1"/>
        </p:nvSpPr>
        <p:spPr>
          <a:xfrm>
            <a:off x="484909" y="865909"/>
            <a:ext cx="184731" cy="369332"/>
          </a:xfrm>
          <a:prstGeom prst="rect">
            <a:avLst/>
          </a:prstGeom>
          <a:noFill/>
        </p:spPr>
        <p:txBody>
          <a:bodyPr wrap="none" rtlCol="0">
            <a:spAutoFit/>
          </a:bodyPr>
          <a:lstStyle/>
          <a:p>
            <a:endParaRPr lang="en-GB"/>
          </a:p>
        </p:txBody>
      </p:sp>
      <p:pic>
        <p:nvPicPr>
          <p:cNvPr id="6" name="Picture 5" descr="A logo with a triangle and a triangle in the center&#10;&#10;Description automatically generated">
            <a:extLst>
              <a:ext uri="{FF2B5EF4-FFF2-40B4-BE49-F238E27FC236}">
                <a16:creationId xmlns:a16="http://schemas.microsoft.com/office/drawing/2014/main" id="{D2668F14-9CC1-60BB-A83E-6C4ABD014279}"/>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12548" y="5687655"/>
            <a:ext cx="700613" cy="700613"/>
          </a:xfrm>
          <a:prstGeom prst="rect">
            <a:avLst/>
          </a:prstGeom>
        </p:spPr>
      </p:pic>
      <p:sp>
        <p:nvSpPr>
          <p:cNvPr id="4" name="Slide Number Placeholder 5">
            <a:extLst>
              <a:ext uri="{FF2B5EF4-FFF2-40B4-BE49-F238E27FC236}">
                <a16:creationId xmlns:a16="http://schemas.microsoft.com/office/drawing/2014/main" id="{3AF9817F-35FD-4F30-98C1-E5AE3673AFAD}"/>
              </a:ext>
            </a:extLst>
          </p:cNvPr>
          <p:cNvSpPr>
            <a:spLocks noGrp="1"/>
          </p:cNvSpPr>
          <p:nvPr>
            <p:ph type="sldNum" sz="quarter" idx="4"/>
          </p:nvPr>
        </p:nvSpPr>
        <p:spPr>
          <a:xfrm>
            <a:off x="11002233" y="5850420"/>
            <a:ext cx="473837" cy="365125"/>
          </a:xfrm>
          <a:prstGeom prst="rect">
            <a:avLst/>
          </a:prstGeom>
        </p:spPr>
        <p:txBody>
          <a:bodyPr vert="horz" lIns="91440" tIns="45720" rIns="91440" bIns="45720" rtlCol="0" anchor="ctr"/>
          <a:lstStyle>
            <a:lvl1pPr algn="ctr">
              <a:defRPr sz="1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fld id="{9608370A-2412-4745-B600-C478B229E67F}" type="slidenum">
              <a:rPr lang="fi-FI" smtClean="0"/>
              <a:pPr/>
              <a:t>‹#›</a:t>
            </a:fld>
            <a:endParaRPr lang="fi-FI" dirty="0"/>
          </a:p>
        </p:txBody>
      </p:sp>
    </p:spTree>
    <p:extLst>
      <p:ext uri="{BB962C8B-B14F-4D97-AF65-F5344CB8AC3E}">
        <p14:creationId xmlns:p14="http://schemas.microsoft.com/office/powerpoint/2010/main" val="2338288134"/>
      </p:ext>
    </p:extLst>
  </p:cSld>
  <p:clrMap bg1="lt1" tx1="dk1" bg2="lt2" tx2="dk2" accent1="accent1" accent2="accent2" accent3="accent3" accent4="accent4" accent5="accent5" accent6="accent6" hlink="hlink" folHlink="folHlink"/>
  <p:sldLayoutIdLst>
    <p:sldLayoutId id="2147483663" r:id="rId1"/>
    <p:sldLayoutId id="2147483701" r:id="rId2"/>
    <p:sldLayoutId id="2147483661" r:id="rId3"/>
    <p:sldLayoutId id="2147483707" r:id="rId4"/>
    <p:sldLayoutId id="2147483711" r:id="rId5"/>
    <p:sldLayoutId id="2147483712" r:id="rId6"/>
    <p:sldLayoutId id="2147483672" r:id="rId7"/>
    <p:sldLayoutId id="2147483697" r:id="rId8"/>
    <p:sldLayoutId id="2147483705" r:id="rId9"/>
    <p:sldLayoutId id="2147483706" r:id="rId10"/>
    <p:sldLayoutId id="2147483714" r:id="rId11"/>
    <p:sldLayoutId id="2147483708" r:id="rId12"/>
    <p:sldLayoutId id="2147483709" r:id="rId13"/>
    <p:sldLayoutId id="2147483710" r:id="rId14"/>
    <p:sldLayoutId id="2147483713" r:id="rId15"/>
    <p:sldLayoutId id="2147483675" r:id="rId16"/>
    <p:sldLayoutId id="2147483704" r:id="rId17"/>
    <p:sldLayoutId id="2147483679" r:id="rId18"/>
    <p:sldLayoutId id="2147483673" r:id="rId19"/>
    <p:sldLayoutId id="2147483683" r:id="rId20"/>
    <p:sldLayoutId id="2147483662"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Metropolis Extra Bold" pitchFamily="2" charset="77"/>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Metropolis" pitchFamily="2" charset="77"/>
          <a:ea typeface="Verdana" panose="020B0604030504040204" pitchFamily="34" charset="0"/>
          <a:cs typeface="Verdana" panose="020B0604030504040204" pitchFamily="34" charset="0"/>
        </a:defRPr>
      </a:lvl1pPr>
      <a:lvl2pPr marL="6350" indent="0" algn="l" defTabSz="914400" rtl="0" eaLnBrk="1" latinLnBrk="0" hangingPunct="1">
        <a:lnSpc>
          <a:spcPct val="100000"/>
        </a:lnSpc>
        <a:spcBef>
          <a:spcPts val="500"/>
        </a:spcBef>
        <a:buFont typeface="Arial" panose="020B0604020202020204" pitchFamily="34" charset="0"/>
        <a:buNone/>
        <a:tabLst/>
        <a:defRPr sz="1800" b="1" i="0" kern="1200">
          <a:solidFill>
            <a:schemeClr val="tx1"/>
          </a:solidFill>
          <a:latin typeface="Metropolis" pitchFamily="2" charset="77"/>
          <a:ea typeface="+mn-ea"/>
          <a:cs typeface="Calibri Light" panose="020F0302020204030204" pitchFamily="34" charset="0"/>
        </a:defRPr>
      </a:lvl2pPr>
      <a:lvl3pPr marL="0" indent="0" algn="l" defTabSz="914400" rtl="0" eaLnBrk="1" latinLnBrk="0" hangingPunct="1">
        <a:lnSpc>
          <a:spcPct val="100000"/>
        </a:lnSpc>
        <a:spcBef>
          <a:spcPts val="1000"/>
        </a:spcBef>
        <a:spcAft>
          <a:spcPts val="100"/>
        </a:spcAft>
        <a:buFont typeface="Arial" panose="020B0604020202020204" pitchFamily="34" charset="0"/>
        <a:buNone/>
        <a:tabLst/>
        <a:defRPr sz="1800" b="0" i="0" kern="1200">
          <a:solidFill>
            <a:schemeClr val="tx1"/>
          </a:solidFill>
          <a:latin typeface="Metropolis Light" pitchFamily="2" charset="77"/>
          <a:ea typeface="+mn-ea"/>
          <a:cs typeface="Calibri Light" panose="020F0302020204030204" pitchFamily="34" charset="0"/>
        </a:defRPr>
      </a:lvl3pPr>
      <a:lvl4pPr marL="432000" indent="-216000" algn="l" defTabSz="914400" rtl="0" eaLnBrk="1" latinLnBrk="0" hangingPunct="1">
        <a:lnSpc>
          <a:spcPct val="90000"/>
        </a:lnSpc>
        <a:spcBef>
          <a:spcPts val="1200"/>
        </a:spcBef>
        <a:buClr>
          <a:schemeClr val="tx2"/>
        </a:buClr>
        <a:buFont typeface="Museo Sans 500" panose="02000000000000000000" pitchFamily="2" charset="77"/>
        <a:buChar char="»"/>
        <a:tabLst/>
        <a:defRPr sz="1800" b="0" i="0" kern="1200">
          <a:solidFill>
            <a:schemeClr val="tx1"/>
          </a:solidFill>
          <a:latin typeface="Metropolis Light" pitchFamily="2" charset="77"/>
          <a:ea typeface="+mn-ea"/>
          <a:cs typeface="Calibri Light" panose="020F0302020204030204" pitchFamily="34" charset="0"/>
        </a:defRPr>
      </a:lvl4pPr>
      <a:lvl5pPr marL="673100" indent="-225425" algn="l" defTabSz="914400" rtl="0" eaLnBrk="1" latinLnBrk="0" hangingPunct="1">
        <a:lnSpc>
          <a:spcPct val="90000"/>
        </a:lnSpc>
        <a:spcBef>
          <a:spcPts val="500"/>
        </a:spcBef>
        <a:spcAft>
          <a:spcPts val="500"/>
        </a:spcAft>
        <a:buClr>
          <a:schemeClr val="tx2"/>
        </a:buClr>
        <a:buFont typeface="System Font Regular"/>
        <a:buChar char="»"/>
        <a:tabLst/>
        <a:defRPr sz="1400" b="0" i="0" kern="1200">
          <a:solidFill>
            <a:schemeClr val="tx1"/>
          </a:solidFill>
          <a:latin typeface="Metropolis Light" pitchFamily="2" charset="77"/>
          <a:ea typeface="+mn-ea"/>
          <a:cs typeface="Calibri Light" panose="020F0302020204030204" pitchFamily="34" charset="0"/>
        </a:defRPr>
      </a:lvl5pPr>
      <a:lvl6pPr marL="233363" indent="214313" algn="l" defTabSz="914400" rtl="0" eaLnBrk="1" latinLnBrk="0" hangingPunct="1">
        <a:lnSpc>
          <a:spcPct val="90000"/>
        </a:lnSpc>
        <a:spcBef>
          <a:spcPts val="1200"/>
        </a:spcBef>
        <a:buClr>
          <a:schemeClr val="accent2"/>
        </a:buClr>
        <a:buFont typeface="Museo Sans 500" panose="02000000000000000000" pitchFamily="2" charset="77"/>
        <a:buChar char="»"/>
        <a:tabLst/>
        <a:defRPr sz="1800" b="0" i="0" kern="1200">
          <a:solidFill>
            <a:schemeClr val="bg1"/>
          </a:solidFill>
          <a:latin typeface="Metropolis Light" pitchFamily="2" charset="77"/>
          <a:ea typeface="+mn-ea"/>
          <a:cs typeface="+mn-cs"/>
        </a:defRPr>
      </a:lvl6pPr>
      <a:lvl7pPr marL="447675" indent="220663" algn="l" defTabSz="914400" rtl="0" eaLnBrk="1" latinLnBrk="0" hangingPunct="1">
        <a:lnSpc>
          <a:spcPct val="90000"/>
        </a:lnSpc>
        <a:spcBef>
          <a:spcPts val="500"/>
        </a:spcBef>
        <a:spcAft>
          <a:spcPts val="500"/>
        </a:spcAft>
        <a:buClr>
          <a:schemeClr val="accent2"/>
        </a:buClr>
        <a:buFont typeface="Museo Sans 500" panose="02000000000000000000" pitchFamily="2" charset="77"/>
        <a:buChar char="»"/>
        <a:tabLst/>
        <a:defRPr sz="1400" b="0" i="0" kern="1200">
          <a:solidFill>
            <a:schemeClr val="bg1"/>
          </a:solidFill>
          <a:latin typeface="Metropolis Light" pitchFamily="2" charset="77"/>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1.xml"/><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1.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aI73YqPuYhs" TargetMode="External"/><Relationship Id="rId2" Type="http://schemas.openxmlformats.org/officeDocument/2006/relationships/hyperlink" Target="https://youtu.be/JlNN1I6ZoFI" TargetMode="Externa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youtu.be/i4-e9Ot1XcA"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www.pesis.fi/vastuullisuus" TargetMode="Externa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j6iFcR39vLI" TargetMode="External"/><Relationship Id="rId2" Type="http://schemas.openxmlformats.org/officeDocument/2006/relationships/hyperlink" Target="https://youtu.be/4uwPUWnUqIY" TargetMode="External"/><Relationship Id="rId1" Type="http://schemas.openxmlformats.org/officeDocument/2006/relationships/slideLayout" Target="../slideLayouts/slideLayout18.xml"/><Relationship Id="rId6" Type="http://schemas.openxmlformats.org/officeDocument/2006/relationships/hyperlink" Target="https://youtu.be/h1k1jVM8hBM" TargetMode="External"/><Relationship Id="rId5" Type="http://schemas.openxmlformats.org/officeDocument/2006/relationships/hyperlink" Target="https://youtu.be/CDWu3E3QVy4" TargetMode="External"/><Relationship Id="rId4" Type="http://schemas.openxmlformats.org/officeDocument/2006/relationships/hyperlink" Target="https://youtu.be/ihLd761if3w"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DYwJi5s5RI0" TargetMode="External"/><Relationship Id="rId2" Type="http://schemas.openxmlformats.org/officeDocument/2006/relationships/hyperlink" Target="https://youtu.be/4uwPUWnUqIY" TargetMode="External"/><Relationship Id="rId1" Type="http://schemas.openxmlformats.org/officeDocument/2006/relationships/slideLayout" Target="../slideLayouts/slideLayout7.xml"/><Relationship Id="rId6" Type="http://schemas.openxmlformats.org/officeDocument/2006/relationships/hyperlink" Target="https://youtu.be/iY_Byk2X7Jk" TargetMode="External"/><Relationship Id="rId5" Type="http://schemas.openxmlformats.org/officeDocument/2006/relationships/hyperlink" Target="https://youtu.be/18kLGu48Lf4" TargetMode="External"/><Relationship Id="rId4" Type="http://schemas.openxmlformats.org/officeDocument/2006/relationships/hyperlink" Target="https://youtu.be/55QK2pNMgh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mailto:Joona.tervonen@pesis.fi"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ttk.pesistulokset.fi/ilmoittaudu"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8193D1-A2F4-6D18-E2A1-E53B94730400}"/>
              </a:ext>
            </a:extLst>
          </p:cNvPr>
          <p:cNvSpPr>
            <a:spLocks noGrp="1"/>
          </p:cNvSpPr>
          <p:nvPr>
            <p:ph type="body" sz="quarter" idx="13"/>
          </p:nvPr>
        </p:nvSpPr>
        <p:spPr/>
        <p:txBody>
          <a:bodyPr/>
          <a:lstStyle/>
          <a:p>
            <a:r>
              <a:rPr lang="en-GB" dirty="0" err="1"/>
              <a:t>Jatkavat</a:t>
            </a:r>
            <a:r>
              <a:rPr lang="en-GB" dirty="0"/>
              <a:t> </a:t>
            </a:r>
          </a:p>
          <a:p>
            <a:r>
              <a:rPr lang="en-GB" dirty="0"/>
              <a:t>Tuomarit</a:t>
            </a:r>
          </a:p>
        </p:txBody>
      </p:sp>
    </p:spTree>
    <p:extLst>
      <p:ext uri="{BB962C8B-B14F-4D97-AF65-F5344CB8AC3E}">
        <p14:creationId xmlns:p14="http://schemas.microsoft.com/office/powerpoint/2010/main" val="2350650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1B9436D7-BEBA-56B3-A718-4974D4671316}"/>
              </a:ext>
            </a:extLst>
          </p:cNvPr>
          <p:cNvSpPr>
            <a:spLocks noGrp="1"/>
          </p:cNvSpPr>
          <p:nvPr>
            <p:ph type="sldNum" sz="quarter" idx="4"/>
          </p:nvPr>
        </p:nvSpPr>
        <p:spPr/>
        <p:txBody>
          <a:bodyPr/>
          <a:lstStyle/>
          <a:p>
            <a:fld id="{9608370A-2412-4745-B600-C478B229E67F}" type="slidenum">
              <a:rPr lang="fi-FI" smtClean="0"/>
              <a:pPr/>
              <a:t>10</a:t>
            </a:fld>
            <a:endParaRPr lang="fi-FI" dirty="0"/>
          </a:p>
        </p:txBody>
      </p:sp>
      <p:sp>
        <p:nvSpPr>
          <p:cNvPr id="6" name="Otsikko 5">
            <a:extLst>
              <a:ext uri="{FF2B5EF4-FFF2-40B4-BE49-F238E27FC236}">
                <a16:creationId xmlns:a16="http://schemas.microsoft.com/office/drawing/2014/main" id="{3A0B589D-146E-854C-A030-D536A59CAF1A}"/>
              </a:ext>
            </a:extLst>
          </p:cNvPr>
          <p:cNvSpPr>
            <a:spLocks noGrp="1"/>
          </p:cNvSpPr>
          <p:nvPr>
            <p:ph type="title"/>
          </p:nvPr>
        </p:nvSpPr>
        <p:spPr/>
        <p:txBody>
          <a:bodyPr/>
          <a:lstStyle/>
          <a:p>
            <a:pPr algn="ctr"/>
            <a:r>
              <a:rPr lang="fi-FI" dirty="0"/>
              <a:t>Vuoronvaihto</a:t>
            </a:r>
          </a:p>
        </p:txBody>
      </p:sp>
      <p:sp>
        <p:nvSpPr>
          <p:cNvPr id="7" name="Tekstin paikkamerkki 6">
            <a:extLst>
              <a:ext uri="{FF2B5EF4-FFF2-40B4-BE49-F238E27FC236}">
                <a16:creationId xmlns:a16="http://schemas.microsoft.com/office/drawing/2014/main" id="{84513B11-AD7D-7A2E-9880-7C03A105F4A8}"/>
              </a:ext>
            </a:extLst>
          </p:cNvPr>
          <p:cNvSpPr>
            <a:spLocks noGrp="1"/>
          </p:cNvSpPr>
          <p:nvPr>
            <p:ph type="body" sz="quarter" idx="12"/>
          </p:nvPr>
        </p:nvSpPr>
        <p:spPr>
          <a:xfrm>
            <a:off x="6110070" y="1714596"/>
            <a:ext cx="4972284" cy="3557200"/>
          </a:xfrm>
        </p:spPr>
        <p:txBody>
          <a:bodyPr/>
          <a:lstStyle/>
          <a:p>
            <a:pPr marL="342900" indent="-342900" algn="l">
              <a:buFont typeface="Arial" panose="020B0604020202020204" pitchFamily="34" charset="0"/>
              <a:buChar char="•"/>
            </a:pPr>
            <a:r>
              <a:rPr lang="fi-FI" sz="2000" b="1" i="0" dirty="0">
                <a:effectLst/>
                <a:latin typeface="H5PDroidSans"/>
              </a:rPr>
              <a:t>Milloin vuoronvaihto tapahtuu?</a:t>
            </a:r>
          </a:p>
          <a:p>
            <a:pPr algn="l"/>
            <a:endParaRPr lang="fi-FI" sz="2000" b="0" i="0" dirty="0">
              <a:effectLst/>
              <a:latin typeface="H5PDroidSans"/>
            </a:endParaRPr>
          </a:p>
          <a:p>
            <a:pPr marL="349250" lvl="1" indent="-342900">
              <a:buFont typeface="+mj-lt"/>
              <a:buAutoNum type="arabicParenR"/>
            </a:pPr>
            <a:r>
              <a:rPr lang="fi-FI" sz="1800" b="0" i="0" dirty="0">
                <a:solidFill>
                  <a:schemeClr val="bg1"/>
                </a:solidFill>
                <a:effectLst/>
                <a:latin typeface="H5PDroidSans"/>
              </a:rPr>
              <a:t>Kolme sisäpelaajaa on palanut.</a:t>
            </a:r>
          </a:p>
          <a:p>
            <a:pPr marL="349250" lvl="1" indent="-342900">
              <a:buFont typeface="+mj-lt"/>
              <a:buAutoNum type="arabicParenR"/>
            </a:pPr>
            <a:r>
              <a:rPr lang="fi-FI" sz="1800" b="0" i="0" dirty="0">
                <a:solidFill>
                  <a:schemeClr val="bg1"/>
                </a:solidFill>
                <a:effectLst/>
                <a:latin typeface="H5PDroidSans"/>
              </a:rPr>
              <a:t>Joukkueen sisävuoron aikana ei ole tullut kahta juoksua ennen kun lyöntikierroksen aloittanut lyöjä tulee lyömään uudelleen.</a:t>
            </a:r>
          </a:p>
          <a:p>
            <a:pPr marL="349250" lvl="1" indent="-342900">
              <a:buFont typeface="+mj-lt"/>
              <a:buAutoNum type="arabicParenR"/>
            </a:pPr>
            <a:r>
              <a:rPr lang="fi-FI" sz="1800" b="0" i="0" dirty="0">
                <a:solidFill>
                  <a:schemeClr val="bg1"/>
                </a:solidFill>
                <a:effectLst/>
                <a:latin typeface="H5PDroidSans"/>
              </a:rPr>
              <a:t>Joukkueen toisen lyöntikierroksen aikana ei ole tullut kahta uutta juoksua.</a:t>
            </a:r>
          </a:p>
          <a:p>
            <a:pPr algn="l"/>
            <a:endParaRPr lang="fi-FI" sz="2000" b="0" i="0" dirty="0">
              <a:solidFill>
                <a:srgbClr val="323232"/>
              </a:solidFill>
              <a:effectLst/>
              <a:latin typeface="H5PDroidSans"/>
            </a:endParaRPr>
          </a:p>
        </p:txBody>
      </p:sp>
      <p:pic>
        <p:nvPicPr>
          <p:cNvPr id="4" name="Kuvan paikkamerkki 3" descr="Kuva, joka sisältää kohteen henkilö, vaate, piha-, Ihmisen kasvot&#10;&#10;Kuvaus luotu automaattisesti">
            <a:extLst>
              <a:ext uri="{FF2B5EF4-FFF2-40B4-BE49-F238E27FC236}">
                <a16:creationId xmlns:a16="http://schemas.microsoft.com/office/drawing/2014/main" id="{D6273617-ED4E-4749-EF16-EF393E11B94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95" r="13095"/>
          <a:stretch/>
        </p:blipFill>
        <p:spPr/>
      </p:pic>
    </p:spTree>
    <p:extLst>
      <p:ext uri="{BB962C8B-B14F-4D97-AF65-F5344CB8AC3E}">
        <p14:creationId xmlns:p14="http://schemas.microsoft.com/office/powerpoint/2010/main" val="20197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piha-, henkilö, taivas, vaate&#10;&#10;Kuvaus luotu automaattisesti">
            <a:extLst>
              <a:ext uri="{FF2B5EF4-FFF2-40B4-BE49-F238E27FC236}">
                <a16:creationId xmlns:a16="http://schemas.microsoft.com/office/drawing/2014/main" id="{E5A613CB-F2BC-40E0-9796-3D09424E233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374" r="20374"/>
          <a:stretch/>
        </p:blipFill>
        <p:spPr>
          <a:prstGeom prst="rect">
            <a:avLst/>
          </a:prstGeom>
        </p:spPr>
      </p:pic>
      <p:sp>
        <p:nvSpPr>
          <p:cNvPr id="24" name="Otsikko 23">
            <a:extLst>
              <a:ext uri="{FF2B5EF4-FFF2-40B4-BE49-F238E27FC236}">
                <a16:creationId xmlns:a16="http://schemas.microsoft.com/office/drawing/2014/main" id="{C86952CC-C4A7-7D8A-4487-0BC31D11EA34}"/>
              </a:ext>
            </a:extLst>
          </p:cNvPr>
          <p:cNvSpPr>
            <a:spLocks noGrp="1"/>
          </p:cNvSpPr>
          <p:nvPr>
            <p:ph type="title"/>
          </p:nvPr>
        </p:nvSpPr>
        <p:spPr/>
        <p:txBody>
          <a:bodyPr vert="horz" lIns="91440" tIns="45720" rIns="91440" bIns="45720" rtlCol="0" anchor="ctr">
            <a:normAutofit/>
          </a:bodyPr>
          <a:lstStyle/>
          <a:p>
            <a:r>
              <a:rPr lang="en-US" sz="3200" dirty="0" err="1">
                <a:solidFill>
                  <a:schemeClr val="tx2"/>
                </a:solidFill>
                <a:cs typeface="+mj-cs"/>
              </a:rPr>
              <a:t>Pelaajan</a:t>
            </a:r>
            <a:r>
              <a:rPr lang="en-US" sz="3200" dirty="0">
                <a:solidFill>
                  <a:schemeClr val="tx2"/>
                </a:solidFill>
                <a:cs typeface="+mj-cs"/>
              </a:rPr>
              <a:t> </a:t>
            </a:r>
            <a:r>
              <a:rPr lang="en-US" sz="3200" dirty="0" err="1">
                <a:solidFill>
                  <a:schemeClr val="tx2"/>
                </a:solidFill>
                <a:cs typeface="+mj-cs"/>
              </a:rPr>
              <a:t>loukkaantuminen</a:t>
            </a:r>
            <a:endParaRPr lang="en-US" sz="3200" dirty="0">
              <a:solidFill>
                <a:schemeClr val="tx2"/>
              </a:solidFill>
              <a:cs typeface="+mj-cs"/>
            </a:endParaRPr>
          </a:p>
        </p:txBody>
      </p:sp>
      <p:sp>
        <p:nvSpPr>
          <p:cNvPr id="25" name="Tekstin paikkamerkki 24">
            <a:extLst>
              <a:ext uri="{FF2B5EF4-FFF2-40B4-BE49-F238E27FC236}">
                <a16:creationId xmlns:a16="http://schemas.microsoft.com/office/drawing/2014/main" id="{9204AAB9-E4E9-C14C-01AD-27831A31B28A}"/>
              </a:ext>
            </a:extLst>
          </p:cNvPr>
          <p:cNvSpPr>
            <a:spLocks noGrp="1"/>
          </p:cNvSpPr>
          <p:nvPr>
            <p:ph type="body" sz="quarter" idx="12"/>
          </p:nvPr>
        </p:nvSpPr>
        <p:spPr>
          <a:xfrm>
            <a:off x="708016" y="1761942"/>
            <a:ext cx="5387984" cy="4181658"/>
          </a:xfrm>
        </p:spPr>
        <p:txBody>
          <a:bodyPr vert="horz" lIns="91440" tIns="45720" rIns="91440" bIns="45720" rtlCol="0">
            <a:normAutofit/>
          </a:bodyPr>
          <a:lstStyle/>
          <a:p>
            <a:pPr indent="-228600">
              <a:buFont typeface="Arial" panose="020B0604020202020204" pitchFamily="34" charset="0"/>
              <a:buChar char="•"/>
            </a:pP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Pelikyvyttömäksi</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tullut</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pelaaja</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voidaan</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vaihtaa</a:t>
            </a:r>
            <a:r>
              <a:rPr lang="en-US" sz="1600" b="0" i="0" dirty="0">
                <a:solidFill>
                  <a:schemeClr val="tx1"/>
                </a:solidFill>
                <a:effectLst/>
                <a:latin typeface="+mn-lt"/>
                <a:ea typeface="+mn-ea"/>
                <a:cs typeface="+mn-cs"/>
              </a:rPr>
              <a:t> </a:t>
            </a:r>
            <a:r>
              <a:rPr lang="en-US" sz="1600" b="0" i="0" dirty="0" err="1">
                <a:solidFill>
                  <a:schemeClr val="tx1"/>
                </a:solidFill>
                <a:effectLst/>
                <a:latin typeface="+mn-lt"/>
                <a:ea typeface="+mn-ea"/>
                <a:cs typeface="+mn-cs"/>
              </a:rPr>
              <a:t>välittömästi</a:t>
            </a:r>
            <a:r>
              <a:rPr lang="en-US" sz="1600" b="0" i="0" dirty="0">
                <a:solidFill>
                  <a:schemeClr val="tx1"/>
                </a:solidFill>
                <a:effectLst/>
                <a:latin typeface="+mn-lt"/>
                <a:ea typeface="+mn-ea"/>
                <a:cs typeface="+mn-cs"/>
              </a:rPr>
              <a:t> pois </a:t>
            </a:r>
            <a:r>
              <a:rPr lang="en-US" sz="1600" b="1" i="0" dirty="0" err="1">
                <a:solidFill>
                  <a:schemeClr val="tx1"/>
                </a:solidFill>
                <a:effectLst/>
                <a:latin typeface="+mn-lt"/>
                <a:ea typeface="+mn-ea"/>
                <a:cs typeface="+mn-cs"/>
              </a:rPr>
              <a:t>missä</a:t>
            </a:r>
            <a:r>
              <a:rPr lang="en-US" sz="1600" b="1" i="0" dirty="0">
                <a:solidFill>
                  <a:schemeClr val="tx1"/>
                </a:solidFill>
                <a:effectLst/>
                <a:latin typeface="+mn-lt"/>
                <a:ea typeface="+mn-ea"/>
                <a:cs typeface="+mn-cs"/>
              </a:rPr>
              <a:t> </a:t>
            </a:r>
            <a:r>
              <a:rPr lang="en-US" sz="1600" b="1" i="0" dirty="0" err="1">
                <a:solidFill>
                  <a:schemeClr val="tx1"/>
                </a:solidFill>
                <a:effectLst/>
                <a:latin typeface="+mn-lt"/>
                <a:ea typeface="+mn-ea"/>
                <a:cs typeface="+mn-cs"/>
              </a:rPr>
              <a:t>tahansa</a:t>
            </a:r>
            <a:r>
              <a:rPr lang="en-US" sz="1600" b="1" i="0" dirty="0">
                <a:solidFill>
                  <a:schemeClr val="tx1"/>
                </a:solidFill>
                <a:effectLst/>
                <a:latin typeface="+mn-lt"/>
                <a:ea typeface="+mn-ea"/>
                <a:cs typeface="+mn-cs"/>
              </a:rPr>
              <a:t> </a:t>
            </a:r>
            <a:r>
              <a:rPr lang="en-US" sz="1600" b="1" i="0" dirty="0" err="1">
                <a:solidFill>
                  <a:schemeClr val="tx1"/>
                </a:solidFill>
                <a:effectLst/>
                <a:latin typeface="+mn-lt"/>
                <a:ea typeface="+mn-ea"/>
                <a:cs typeface="+mn-cs"/>
              </a:rPr>
              <a:t>tilanteessa</a:t>
            </a:r>
            <a:r>
              <a:rPr lang="en-US" sz="1600" b="0" i="0" dirty="0">
                <a:solidFill>
                  <a:schemeClr val="tx1"/>
                </a:solidFill>
                <a:effectLst/>
                <a:latin typeface="+mn-lt"/>
                <a:ea typeface="+mn-ea"/>
                <a:cs typeface="+mn-cs"/>
              </a:rPr>
              <a:t>.</a:t>
            </a:r>
          </a:p>
          <a:p>
            <a:pPr indent="-228600">
              <a:buFont typeface="Arial" panose="020B0604020202020204" pitchFamily="34" charset="0"/>
              <a:buChar char="•"/>
            </a:pPr>
            <a:r>
              <a:rPr lang="en-US" sz="1600" dirty="0">
                <a:solidFill>
                  <a:schemeClr val="tx1"/>
                </a:solidFill>
                <a:latin typeface="+mn-lt"/>
                <a:ea typeface="+mn-ea"/>
                <a:cs typeface="+mn-cs"/>
              </a:rPr>
              <a:t> </a:t>
            </a:r>
            <a:r>
              <a:rPr lang="en-US" sz="1600" dirty="0" err="1">
                <a:solidFill>
                  <a:schemeClr val="tx1"/>
                </a:solidFill>
                <a:latin typeface="+mn-lt"/>
                <a:ea typeface="+mn-ea"/>
                <a:cs typeface="+mn-cs"/>
              </a:rPr>
              <a:t>Lyöjä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etenee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ykköspesää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kohti</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taittaa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nilkkansa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tuupertuen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maahan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Tuomari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viheltää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pelin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poikki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miten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tilanne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tuomitaan</a:t>
            </a:r>
            <a:r>
              <a:rPr lang="en-US" sz="1600" dirty="0">
                <a:solidFill>
                  <a:schemeClr val="tx1"/>
                </a:solidFill>
                <a:latin typeface="+mn-lt"/>
                <a:ea typeface="+mn-ea"/>
                <a:cs typeface="+mn-cs"/>
              </a:rPr>
              <a:t>?</a:t>
            </a:r>
            <a:endParaRPr lang="en-US" sz="1600" b="0" i="0" dirty="0">
              <a:solidFill>
                <a:schemeClr val="tx1"/>
              </a:solidFill>
              <a:effectLst/>
              <a:latin typeface="+mn-lt"/>
              <a:ea typeface="+mn-ea"/>
              <a:cs typeface="+mn-cs"/>
            </a:endParaRPr>
          </a:p>
          <a:p>
            <a:pPr marL="63500" lvl="1" indent="-285750">
              <a:lnSpc>
                <a:spcPct val="90000"/>
              </a:lnSpc>
              <a:buFont typeface="Arial" panose="020B0604020202020204" pitchFamily="34" charset="0"/>
              <a:buChar char="•"/>
            </a:pPr>
            <a:r>
              <a:rPr lang="en-US" sz="1600" b="0" i="0" dirty="0" err="1">
                <a:effectLst/>
                <a:latin typeface="+mn-lt"/>
                <a:cs typeface="+mn-cs"/>
              </a:rPr>
              <a:t>Ellei</a:t>
            </a:r>
            <a:r>
              <a:rPr lang="en-US" sz="1600" b="0" i="0" dirty="0">
                <a:effectLst/>
                <a:latin typeface="+mn-lt"/>
                <a:cs typeface="+mn-cs"/>
              </a:rPr>
              <a:t> </a:t>
            </a:r>
            <a:r>
              <a:rPr lang="en-US" sz="1600" b="0" i="0" dirty="0" err="1">
                <a:effectLst/>
                <a:latin typeface="+mn-lt"/>
                <a:cs typeface="+mn-cs"/>
              </a:rPr>
              <a:t>lyöjänä</a:t>
            </a:r>
            <a:r>
              <a:rPr lang="en-US" sz="1600" b="0" i="0" dirty="0">
                <a:effectLst/>
                <a:latin typeface="+mn-lt"/>
                <a:cs typeface="+mn-cs"/>
              </a:rPr>
              <a:t> tai </a:t>
            </a:r>
            <a:r>
              <a:rPr lang="en-US" sz="1600" b="0" i="0" dirty="0" err="1">
                <a:effectLst/>
                <a:latin typeface="+mn-lt"/>
                <a:cs typeface="+mn-cs"/>
              </a:rPr>
              <a:t>juoksijana</a:t>
            </a:r>
            <a:r>
              <a:rPr lang="en-US" sz="1600" b="0" i="0" dirty="0">
                <a:effectLst/>
                <a:latin typeface="+mn-lt"/>
                <a:cs typeface="+mn-cs"/>
              </a:rPr>
              <a:t> </a:t>
            </a:r>
            <a:r>
              <a:rPr lang="en-US" sz="1600" b="0" i="0" dirty="0" err="1">
                <a:effectLst/>
                <a:latin typeface="+mn-lt"/>
                <a:cs typeface="+mn-cs"/>
              </a:rPr>
              <a:t>pelikyvyttömäksi</a:t>
            </a:r>
            <a:r>
              <a:rPr lang="en-US" sz="1600" b="0" i="0" dirty="0">
                <a:effectLst/>
                <a:latin typeface="+mn-lt"/>
                <a:cs typeface="+mn-cs"/>
              </a:rPr>
              <a:t> </a:t>
            </a:r>
            <a:r>
              <a:rPr lang="en-US" sz="1600" b="0" i="0" dirty="0" err="1">
                <a:effectLst/>
                <a:latin typeface="+mn-lt"/>
                <a:cs typeface="+mn-cs"/>
              </a:rPr>
              <a:t>tullut</a:t>
            </a:r>
            <a:r>
              <a:rPr lang="en-US" sz="1600" b="0" i="0" dirty="0">
                <a:effectLst/>
                <a:latin typeface="+mn-lt"/>
                <a:cs typeface="+mn-cs"/>
              </a:rPr>
              <a:t> </a:t>
            </a:r>
            <a:r>
              <a:rPr lang="en-US" sz="1600" b="0" i="0" dirty="0" err="1">
                <a:effectLst/>
                <a:latin typeface="+mn-lt"/>
                <a:cs typeface="+mn-cs"/>
              </a:rPr>
              <a:t>pelaaja</a:t>
            </a:r>
            <a:r>
              <a:rPr lang="en-US" sz="1600" b="0" i="0" dirty="0">
                <a:effectLst/>
                <a:latin typeface="+mn-lt"/>
                <a:cs typeface="+mn-cs"/>
              </a:rPr>
              <a:t> ole </a:t>
            </a:r>
            <a:r>
              <a:rPr lang="en-US" sz="1600" b="0" i="0" dirty="0" err="1">
                <a:effectLst/>
                <a:latin typeface="+mn-lt"/>
                <a:cs typeface="+mn-cs"/>
              </a:rPr>
              <a:t>päässyt</a:t>
            </a:r>
            <a:r>
              <a:rPr lang="en-US" sz="1600" b="0" i="0" dirty="0">
                <a:effectLst/>
                <a:latin typeface="+mn-lt"/>
                <a:cs typeface="+mn-cs"/>
              </a:rPr>
              <a:t> </a:t>
            </a:r>
            <a:r>
              <a:rPr lang="en-US" sz="1600" b="0" i="0" dirty="0" err="1">
                <a:effectLst/>
                <a:latin typeface="+mn-lt"/>
                <a:cs typeface="+mn-cs"/>
              </a:rPr>
              <a:t>lopulliseen</a:t>
            </a:r>
            <a:r>
              <a:rPr lang="en-US" sz="1600" b="0" i="0" dirty="0">
                <a:effectLst/>
                <a:latin typeface="+mn-lt"/>
                <a:cs typeface="+mn-cs"/>
              </a:rPr>
              <a:t> </a:t>
            </a:r>
            <a:r>
              <a:rPr lang="en-US" sz="1600" b="0" i="0" dirty="0" err="1">
                <a:effectLst/>
                <a:latin typeface="+mn-lt"/>
                <a:cs typeface="+mn-cs"/>
              </a:rPr>
              <a:t>ratkaisuun</a:t>
            </a:r>
            <a:r>
              <a:rPr lang="en-US" sz="1600" b="0" i="0" dirty="0">
                <a:effectLst/>
                <a:latin typeface="+mn-lt"/>
                <a:cs typeface="+mn-cs"/>
              </a:rPr>
              <a:t> </a:t>
            </a:r>
            <a:r>
              <a:rPr lang="en-US" sz="1600" b="0" i="0" dirty="0" err="1">
                <a:effectLst/>
                <a:latin typeface="+mn-lt"/>
                <a:cs typeface="+mn-cs"/>
              </a:rPr>
              <a:t>ennen</a:t>
            </a:r>
            <a:r>
              <a:rPr lang="en-US" sz="1600" b="0" i="0" dirty="0">
                <a:effectLst/>
                <a:latin typeface="+mn-lt"/>
                <a:cs typeface="+mn-cs"/>
              </a:rPr>
              <a:t> pois </a:t>
            </a:r>
            <a:r>
              <a:rPr lang="en-US" sz="1600" b="0" i="0" dirty="0" err="1">
                <a:effectLst/>
                <a:latin typeface="+mn-lt"/>
                <a:cs typeface="+mn-cs"/>
              </a:rPr>
              <a:t>vaihtamista</a:t>
            </a:r>
            <a:r>
              <a:rPr lang="en-US" sz="1600" b="0" i="0" dirty="0">
                <a:effectLst/>
                <a:latin typeface="+mn-lt"/>
                <a:cs typeface="+mn-cs"/>
              </a:rPr>
              <a:t>, </a:t>
            </a:r>
            <a:r>
              <a:rPr lang="en-US" sz="1600" b="0" i="0" dirty="0" err="1">
                <a:effectLst/>
                <a:latin typeface="+mn-lt"/>
                <a:cs typeface="+mn-cs"/>
              </a:rPr>
              <a:t>hänet</a:t>
            </a:r>
            <a:r>
              <a:rPr lang="en-US" sz="1600" b="0" i="0" dirty="0">
                <a:effectLst/>
                <a:latin typeface="+mn-lt"/>
                <a:cs typeface="+mn-cs"/>
              </a:rPr>
              <a:t> on </a:t>
            </a:r>
            <a:r>
              <a:rPr lang="en-US" sz="1600" b="0" i="0" dirty="0" err="1">
                <a:effectLst/>
                <a:latin typeface="+mn-lt"/>
                <a:cs typeface="+mn-cs"/>
              </a:rPr>
              <a:t>poltettava</a:t>
            </a:r>
            <a:r>
              <a:rPr lang="en-US" sz="1600" b="0" i="0" dirty="0">
                <a:effectLst/>
                <a:latin typeface="+mn-lt"/>
                <a:cs typeface="+mn-cs"/>
              </a:rPr>
              <a:t>.</a:t>
            </a:r>
          </a:p>
          <a:p>
            <a:pPr indent="-228600">
              <a:buFont typeface="Arial" panose="020B0604020202020204" pitchFamily="34" charset="0"/>
              <a:buChar char="•"/>
            </a:pPr>
            <a:r>
              <a:rPr lang="en-US" sz="1600" dirty="0">
                <a:solidFill>
                  <a:schemeClr val="tx1"/>
                </a:solidFill>
                <a:latin typeface="+mn-lt"/>
                <a:ea typeface="+mn-ea"/>
                <a:cs typeface="+mn-cs"/>
              </a:rPr>
              <a:t> </a:t>
            </a:r>
            <a:r>
              <a:rPr lang="en-US" sz="1600" dirty="0" err="1">
                <a:solidFill>
                  <a:schemeClr val="tx1"/>
                </a:solidFill>
                <a:latin typeface="+mn-lt"/>
                <a:ea typeface="+mn-ea"/>
                <a:cs typeface="+mn-cs"/>
              </a:rPr>
              <a:t>Sisäpelaaja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syöksyy</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kakkospesällä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olevan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kiinniottajan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jalkoihin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eikä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pysty</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jatkamaan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peliä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Miten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toimitaan</a:t>
            </a:r>
            <a:r>
              <a:rPr lang="en-US" sz="1600" dirty="0">
                <a:solidFill>
                  <a:schemeClr val="tx1"/>
                </a:solidFill>
                <a:latin typeface="+mn-lt"/>
                <a:ea typeface="+mn-ea"/>
                <a:cs typeface="+mn-cs"/>
              </a:rPr>
              <a:t>?</a:t>
            </a:r>
            <a:endParaRPr lang="en-US" sz="1600" b="0" i="0" dirty="0">
              <a:solidFill>
                <a:schemeClr val="tx1"/>
              </a:solidFill>
              <a:effectLst/>
              <a:latin typeface="+mn-lt"/>
              <a:ea typeface="+mn-ea"/>
              <a:cs typeface="+mn-cs"/>
            </a:endParaRPr>
          </a:p>
          <a:p>
            <a:pPr marL="63500" lvl="1" indent="-285750">
              <a:lnSpc>
                <a:spcPct val="90000"/>
              </a:lnSpc>
              <a:buFont typeface="Arial" panose="020B0604020202020204" pitchFamily="34" charset="0"/>
              <a:buChar char="•"/>
            </a:pPr>
            <a:r>
              <a:rPr lang="en-US" sz="1600" b="0" i="0" dirty="0">
                <a:effectLst/>
                <a:latin typeface="+mn-lt"/>
                <a:cs typeface="+mn-cs"/>
              </a:rPr>
              <a:t>Jos </a:t>
            </a:r>
            <a:r>
              <a:rPr lang="en-US" sz="1600" b="0" i="0" dirty="0" err="1">
                <a:effectLst/>
                <a:latin typeface="+mn-lt"/>
                <a:cs typeface="+mn-cs"/>
              </a:rPr>
              <a:t>loukkaantumisen</a:t>
            </a:r>
            <a:r>
              <a:rPr lang="en-US" sz="1600" b="0" i="0" dirty="0">
                <a:effectLst/>
                <a:latin typeface="+mn-lt"/>
                <a:cs typeface="+mn-cs"/>
              </a:rPr>
              <a:t> on </a:t>
            </a:r>
            <a:r>
              <a:rPr lang="en-US" sz="1600" b="0" i="0" dirty="0" err="1">
                <a:effectLst/>
                <a:latin typeface="+mn-lt"/>
                <a:cs typeface="+mn-cs"/>
              </a:rPr>
              <a:t>aiheuttanut</a:t>
            </a:r>
            <a:r>
              <a:rPr lang="en-US" sz="1600" dirty="0">
                <a:latin typeface="+mn-lt"/>
                <a:cs typeface="+mn-cs"/>
              </a:rPr>
              <a:t> </a:t>
            </a:r>
            <a:r>
              <a:rPr lang="en-US" sz="1600" b="0" i="0" dirty="0" err="1">
                <a:effectLst/>
                <a:latin typeface="+mn-lt"/>
                <a:cs typeface="+mn-cs"/>
              </a:rPr>
              <a:t>ulkopelaaja</a:t>
            </a:r>
            <a:r>
              <a:rPr lang="en-US" sz="1600" b="0" i="0" dirty="0">
                <a:effectLst/>
                <a:latin typeface="+mn-lt"/>
                <a:cs typeface="+mn-cs"/>
              </a:rPr>
              <a:t>, </a:t>
            </a:r>
            <a:r>
              <a:rPr lang="en-US" sz="1600" b="0" i="0" dirty="0" err="1">
                <a:effectLst/>
                <a:latin typeface="+mn-lt"/>
                <a:cs typeface="+mn-cs"/>
              </a:rPr>
              <a:t>paloa</a:t>
            </a:r>
            <a:r>
              <a:rPr lang="en-US" sz="1600" b="0" i="0" dirty="0">
                <a:effectLst/>
                <a:latin typeface="+mn-lt"/>
                <a:cs typeface="+mn-cs"/>
              </a:rPr>
              <a:t> </a:t>
            </a:r>
            <a:r>
              <a:rPr lang="en-US" sz="1600" b="0" i="0" dirty="0" err="1">
                <a:effectLst/>
                <a:latin typeface="+mn-lt"/>
                <a:cs typeface="+mn-cs"/>
              </a:rPr>
              <a:t>ei</a:t>
            </a:r>
            <a:r>
              <a:rPr lang="en-US" sz="1600" b="0" i="0" dirty="0">
                <a:effectLst/>
                <a:latin typeface="+mn-lt"/>
                <a:cs typeface="+mn-cs"/>
              </a:rPr>
              <a:t> tule ja </a:t>
            </a:r>
            <a:r>
              <a:rPr lang="en-US" sz="1600" b="1" dirty="0" err="1">
                <a:latin typeface="+mn-lt"/>
                <a:cs typeface="+mn-cs"/>
              </a:rPr>
              <a:t>kuka</a:t>
            </a:r>
            <a:r>
              <a:rPr lang="en-US" sz="1600" b="1" dirty="0">
                <a:latin typeface="+mn-lt"/>
                <a:cs typeface="+mn-cs"/>
              </a:rPr>
              <a:t> </a:t>
            </a:r>
            <a:r>
              <a:rPr lang="en-US" sz="1600" b="1" dirty="0" err="1">
                <a:latin typeface="+mn-lt"/>
                <a:cs typeface="+mn-cs"/>
              </a:rPr>
              <a:t>tahansa</a:t>
            </a:r>
            <a:r>
              <a:rPr lang="en-US" sz="1600" b="1" i="0" dirty="0">
                <a:effectLst/>
                <a:latin typeface="+mn-lt"/>
                <a:cs typeface="+mn-cs"/>
              </a:rPr>
              <a:t> </a:t>
            </a:r>
            <a:r>
              <a:rPr lang="en-US" sz="1600" b="0" i="0" dirty="0" err="1">
                <a:effectLst/>
                <a:latin typeface="+mn-lt"/>
                <a:cs typeface="+mn-cs"/>
              </a:rPr>
              <a:t>joukkueen</a:t>
            </a:r>
            <a:r>
              <a:rPr lang="en-US" sz="1600" b="0" i="0" dirty="0">
                <a:effectLst/>
                <a:latin typeface="+mn-lt"/>
                <a:cs typeface="+mn-cs"/>
              </a:rPr>
              <a:t> </a:t>
            </a:r>
            <a:r>
              <a:rPr lang="en-US" sz="1600" b="0" i="0" dirty="0" err="1">
                <a:effectLst/>
                <a:latin typeface="+mn-lt"/>
                <a:cs typeface="+mn-cs"/>
              </a:rPr>
              <a:t>pelaajista</a:t>
            </a:r>
            <a:r>
              <a:rPr lang="en-US" sz="1600" b="0" i="0" dirty="0">
                <a:effectLst/>
                <a:latin typeface="+mn-lt"/>
                <a:cs typeface="+mn-cs"/>
              </a:rPr>
              <a:t>, </a:t>
            </a:r>
            <a:r>
              <a:rPr lang="en-US" sz="1600" b="0" i="0" dirty="0" err="1">
                <a:effectLst/>
                <a:latin typeface="+mn-lt"/>
                <a:cs typeface="+mn-cs"/>
              </a:rPr>
              <a:t>joka</a:t>
            </a:r>
            <a:r>
              <a:rPr lang="en-US" sz="1600" b="0" i="0" dirty="0">
                <a:effectLst/>
                <a:latin typeface="+mn-lt"/>
                <a:cs typeface="+mn-cs"/>
              </a:rPr>
              <a:t> </a:t>
            </a:r>
            <a:r>
              <a:rPr lang="en-US" sz="1600" b="0" i="0" dirty="0" err="1">
                <a:effectLst/>
                <a:latin typeface="+mn-lt"/>
                <a:cs typeface="+mn-cs"/>
              </a:rPr>
              <a:t>ei</a:t>
            </a:r>
            <a:r>
              <a:rPr lang="en-US" sz="1600" b="0" i="0" dirty="0">
                <a:effectLst/>
                <a:latin typeface="+mn-lt"/>
                <a:cs typeface="+mn-cs"/>
              </a:rPr>
              <a:t> ole </a:t>
            </a:r>
            <a:r>
              <a:rPr lang="en-US" sz="1600" b="0" i="0" dirty="0" err="1">
                <a:effectLst/>
                <a:latin typeface="+mn-lt"/>
                <a:cs typeface="+mn-cs"/>
              </a:rPr>
              <a:t>aktiivisessa</a:t>
            </a:r>
            <a:r>
              <a:rPr lang="en-US" sz="1600" b="0" i="0" dirty="0">
                <a:effectLst/>
                <a:latin typeface="+mn-lt"/>
                <a:cs typeface="+mn-cs"/>
              </a:rPr>
              <a:t> </a:t>
            </a:r>
            <a:r>
              <a:rPr lang="en-US" sz="1600" b="0" i="0" dirty="0" err="1">
                <a:effectLst/>
                <a:latin typeface="+mn-lt"/>
                <a:cs typeface="+mn-cs"/>
              </a:rPr>
              <a:t>pelitoiminnassa</a:t>
            </a:r>
            <a:r>
              <a:rPr lang="en-US" sz="1600" b="0" i="0" dirty="0">
                <a:effectLst/>
                <a:latin typeface="+mn-lt"/>
                <a:cs typeface="+mn-cs"/>
              </a:rPr>
              <a:t>, </a:t>
            </a:r>
            <a:r>
              <a:rPr lang="en-US" sz="1600" b="0" i="0" dirty="0" err="1">
                <a:effectLst/>
                <a:latin typeface="+mn-lt"/>
                <a:cs typeface="+mn-cs"/>
              </a:rPr>
              <a:t>voidaan</a:t>
            </a:r>
            <a:r>
              <a:rPr lang="en-US" sz="1600" b="0" i="0" dirty="0">
                <a:effectLst/>
                <a:latin typeface="+mn-lt"/>
                <a:cs typeface="+mn-cs"/>
              </a:rPr>
              <a:t> </a:t>
            </a:r>
            <a:r>
              <a:rPr lang="en-US" sz="1600" b="0" i="0" dirty="0" err="1">
                <a:effectLst/>
                <a:latin typeface="+mn-lt"/>
                <a:cs typeface="+mn-cs"/>
              </a:rPr>
              <a:t>sijoittaa</a:t>
            </a:r>
            <a:r>
              <a:rPr lang="en-US" sz="1600" b="0" i="0" dirty="0">
                <a:effectLst/>
                <a:latin typeface="+mn-lt"/>
                <a:cs typeface="+mn-cs"/>
              </a:rPr>
              <a:t> </a:t>
            </a:r>
            <a:r>
              <a:rPr lang="en-US" sz="1600" b="1" i="0" dirty="0" err="1">
                <a:effectLst/>
                <a:latin typeface="+mn-lt"/>
                <a:cs typeface="+mn-cs"/>
              </a:rPr>
              <a:t>suoraan</a:t>
            </a:r>
            <a:r>
              <a:rPr lang="en-US" sz="1600" b="1" i="0" dirty="0">
                <a:effectLst/>
                <a:latin typeface="+mn-lt"/>
                <a:cs typeface="+mn-cs"/>
              </a:rPr>
              <a:t> </a:t>
            </a:r>
            <a:r>
              <a:rPr lang="en-US" sz="1600" b="1" i="0" dirty="0" err="1">
                <a:effectLst/>
                <a:latin typeface="+mn-lt"/>
                <a:cs typeface="+mn-cs"/>
              </a:rPr>
              <a:t>loukkaantuneen</a:t>
            </a:r>
            <a:r>
              <a:rPr lang="en-US" sz="1600" b="1" i="0" dirty="0">
                <a:effectLst/>
                <a:latin typeface="+mn-lt"/>
                <a:cs typeface="+mn-cs"/>
              </a:rPr>
              <a:t> </a:t>
            </a:r>
            <a:r>
              <a:rPr lang="en-US" sz="1600" b="1" i="0" dirty="0" err="1">
                <a:effectLst/>
                <a:latin typeface="+mn-lt"/>
                <a:cs typeface="+mn-cs"/>
              </a:rPr>
              <a:t>tilalle</a:t>
            </a:r>
            <a:r>
              <a:rPr lang="en-US" sz="1600" b="1" i="0" dirty="0">
                <a:effectLst/>
                <a:latin typeface="+mn-lt"/>
                <a:cs typeface="+mn-cs"/>
              </a:rPr>
              <a:t> </a:t>
            </a:r>
            <a:r>
              <a:rPr lang="en-US" sz="1600" b="0" i="0" dirty="0" err="1">
                <a:effectLst/>
                <a:latin typeface="+mn-lt"/>
                <a:cs typeface="+mn-cs"/>
              </a:rPr>
              <a:t>sille</a:t>
            </a:r>
            <a:r>
              <a:rPr lang="en-US" sz="1600" b="0" i="0" dirty="0">
                <a:effectLst/>
                <a:latin typeface="+mn-lt"/>
                <a:cs typeface="+mn-cs"/>
              </a:rPr>
              <a:t> </a:t>
            </a:r>
            <a:r>
              <a:rPr lang="en-US" sz="1600" b="0" i="0" dirty="0" err="1">
                <a:effectLst/>
                <a:latin typeface="+mn-lt"/>
                <a:cs typeface="+mn-cs"/>
              </a:rPr>
              <a:t>pesälle</a:t>
            </a:r>
            <a:r>
              <a:rPr lang="en-US" sz="1600" b="0" i="0" dirty="0">
                <a:effectLst/>
                <a:latin typeface="+mn-lt"/>
                <a:cs typeface="+mn-cs"/>
              </a:rPr>
              <a:t>, </a:t>
            </a:r>
            <a:r>
              <a:rPr lang="en-US" sz="1600" b="0" i="0" dirty="0" err="1">
                <a:effectLst/>
                <a:latin typeface="+mn-lt"/>
                <a:cs typeface="+mn-cs"/>
              </a:rPr>
              <a:t>minne</a:t>
            </a:r>
            <a:r>
              <a:rPr lang="en-US" sz="1600" b="0" i="0" dirty="0">
                <a:effectLst/>
                <a:latin typeface="+mn-lt"/>
                <a:cs typeface="+mn-cs"/>
              </a:rPr>
              <a:t> </a:t>
            </a:r>
            <a:r>
              <a:rPr lang="en-US" sz="1600" b="0" i="0" dirty="0" err="1">
                <a:effectLst/>
                <a:latin typeface="+mn-lt"/>
                <a:cs typeface="+mn-cs"/>
              </a:rPr>
              <a:t>sisäpelaaja</a:t>
            </a:r>
            <a:r>
              <a:rPr lang="en-US" sz="1600" b="0" i="0" dirty="0">
                <a:effectLst/>
                <a:latin typeface="+mn-lt"/>
                <a:cs typeface="+mn-cs"/>
              </a:rPr>
              <a:t> </a:t>
            </a:r>
            <a:r>
              <a:rPr lang="en-US" sz="1600" b="0" i="0" dirty="0" err="1">
                <a:effectLst/>
                <a:latin typeface="+mn-lt"/>
                <a:cs typeface="+mn-cs"/>
              </a:rPr>
              <a:t>tuomarin</a:t>
            </a:r>
            <a:r>
              <a:rPr lang="en-US" sz="1600" b="0" i="0" dirty="0">
                <a:effectLst/>
                <a:latin typeface="+mn-lt"/>
                <a:cs typeface="+mn-cs"/>
              </a:rPr>
              <a:t> </a:t>
            </a:r>
            <a:r>
              <a:rPr lang="en-US" sz="1600" b="0" i="0" dirty="0" err="1">
                <a:effectLst/>
                <a:latin typeface="+mn-lt"/>
                <a:cs typeface="+mn-cs"/>
              </a:rPr>
              <a:t>harkinnan</a:t>
            </a:r>
            <a:r>
              <a:rPr lang="en-US" sz="1600" b="0" i="0" dirty="0">
                <a:effectLst/>
                <a:latin typeface="+mn-lt"/>
                <a:cs typeface="+mn-cs"/>
              </a:rPr>
              <a:t> </a:t>
            </a:r>
            <a:r>
              <a:rPr lang="en-US" sz="1600" b="0" i="0" dirty="0" err="1">
                <a:effectLst/>
                <a:latin typeface="+mn-lt"/>
                <a:cs typeface="+mn-cs"/>
              </a:rPr>
              <a:t>mukaan</a:t>
            </a:r>
            <a:r>
              <a:rPr lang="en-US" sz="1600" b="0" i="0" dirty="0">
                <a:effectLst/>
                <a:latin typeface="+mn-lt"/>
                <a:cs typeface="+mn-cs"/>
              </a:rPr>
              <a:t> </a:t>
            </a:r>
            <a:r>
              <a:rPr lang="en-US" sz="1600" b="0" i="0" dirty="0" err="1">
                <a:effectLst/>
                <a:latin typeface="+mn-lt"/>
                <a:cs typeface="+mn-cs"/>
              </a:rPr>
              <a:t>olisi</a:t>
            </a:r>
            <a:r>
              <a:rPr lang="en-US" sz="1600" b="0" i="0" dirty="0">
                <a:effectLst/>
                <a:latin typeface="+mn-lt"/>
                <a:cs typeface="+mn-cs"/>
              </a:rPr>
              <a:t> </a:t>
            </a:r>
            <a:r>
              <a:rPr lang="en-US" sz="1600" b="0" i="0" dirty="0" err="1">
                <a:effectLst/>
                <a:latin typeface="+mn-lt"/>
                <a:cs typeface="+mn-cs"/>
              </a:rPr>
              <a:t>päässyt</a:t>
            </a:r>
            <a:r>
              <a:rPr lang="en-US" sz="1600" b="0" i="0" dirty="0">
                <a:effectLst/>
                <a:latin typeface="+mn-lt"/>
                <a:cs typeface="+mn-cs"/>
              </a:rPr>
              <a:t>.</a:t>
            </a:r>
          </a:p>
          <a:p>
            <a:pPr indent="-228600">
              <a:buFont typeface="Arial" panose="020B0604020202020204" pitchFamily="34" charset="0"/>
              <a:buChar char="•"/>
            </a:pPr>
            <a:endParaRPr lang="en-US" sz="1300" dirty="0">
              <a:solidFill>
                <a:schemeClr val="tx1"/>
              </a:solidFill>
              <a:latin typeface="+mn-lt"/>
              <a:ea typeface="+mn-ea"/>
              <a:cs typeface="+mn-cs"/>
            </a:endParaRPr>
          </a:p>
        </p:txBody>
      </p:sp>
      <p:sp>
        <p:nvSpPr>
          <p:cNvPr id="5" name="Dian numeron paikkamerkki 4">
            <a:extLst>
              <a:ext uri="{FF2B5EF4-FFF2-40B4-BE49-F238E27FC236}">
                <a16:creationId xmlns:a16="http://schemas.microsoft.com/office/drawing/2014/main" id="{D7865934-FA5C-0BE9-1C29-13AB91C56B64}"/>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11</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0839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4785ABB0-368F-A4B5-2EB2-22F2F0AA3EB1}"/>
              </a:ext>
            </a:extLst>
          </p:cNvPr>
          <p:cNvSpPr>
            <a:spLocks noGrp="1"/>
          </p:cNvSpPr>
          <p:nvPr>
            <p:ph type="sldNum" sz="quarter" idx="4"/>
          </p:nvPr>
        </p:nvSpPr>
        <p:spPr/>
        <p:txBody>
          <a:bodyPr/>
          <a:lstStyle/>
          <a:p>
            <a:fld id="{9608370A-2412-4745-B600-C478B229E67F}" type="slidenum">
              <a:rPr lang="fi-FI" smtClean="0"/>
              <a:pPr/>
              <a:t>12</a:t>
            </a:fld>
            <a:endParaRPr lang="fi-FI" dirty="0"/>
          </a:p>
        </p:txBody>
      </p:sp>
      <p:sp>
        <p:nvSpPr>
          <p:cNvPr id="6" name="Otsikko 5">
            <a:extLst>
              <a:ext uri="{FF2B5EF4-FFF2-40B4-BE49-F238E27FC236}">
                <a16:creationId xmlns:a16="http://schemas.microsoft.com/office/drawing/2014/main" id="{4C1FF202-E276-DD6B-CE72-8D6BA210551A}"/>
              </a:ext>
            </a:extLst>
          </p:cNvPr>
          <p:cNvSpPr>
            <a:spLocks noGrp="1"/>
          </p:cNvSpPr>
          <p:nvPr>
            <p:ph type="title"/>
          </p:nvPr>
        </p:nvSpPr>
        <p:spPr/>
        <p:txBody>
          <a:bodyPr/>
          <a:lstStyle/>
          <a:p>
            <a:pPr algn="ctr"/>
            <a:r>
              <a:rPr lang="fi-FI" dirty="0"/>
              <a:t>Ulkopeli</a:t>
            </a:r>
          </a:p>
        </p:txBody>
      </p:sp>
      <p:pic>
        <p:nvPicPr>
          <p:cNvPr id="15" name="Kuvan paikkamerkki 14" descr="Kuva, joka sisältää kohteen ruoho, kenttä, vihreä&#10;&#10;Kuvaus luotu automaattisesti">
            <a:extLst>
              <a:ext uri="{FF2B5EF4-FFF2-40B4-BE49-F238E27FC236}">
                <a16:creationId xmlns:a16="http://schemas.microsoft.com/office/drawing/2014/main" id="{32DD5FF3-D14A-9D6E-8E38-7942AB00CE0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9127" b="19127"/>
          <a:stretch/>
        </p:blipFill>
        <p:spPr/>
      </p:pic>
      <p:pic>
        <p:nvPicPr>
          <p:cNvPr id="9" name="Kuvan paikkamerkki 8">
            <a:extLst>
              <a:ext uri="{FF2B5EF4-FFF2-40B4-BE49-F238E27FC236}">
                <a16:creationId xmlns:a16="http://schemas.microsoft.com/office/drawing/2014/main" id="{9BD4014C-0EF4-EC91-5FC0-7F9F473C795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9144" b="19144"/>
          <a:stretch>
            <a:fillRect/>
          </a:stretch>
        </p:blipFill>
        <p:spPr/>
      </p:pic>
      <p:sp>
        <p:nvSpPr>
          <p:cNvPr id="7" name="Tekstin paikkamerkki 6">
            <a:extLst>
              <a:ext uri="{FF2B5EF4-FFF2-40B4-BE49-F238E27FC236}">
                <a16:creationId xmlns:a16="http://schemas.microsoft.com/office/drawing/2014/main" id="{764A1794-4F49-48BA-0505-C58DD2561B1F}"/>
              </a:ext>
            </a:extLst>
          </p:cNvPr>
          <p:cNvSpPr>
            <a:spLocks noGrp="1"/>
          </p:cNvSpPr>
          <p:nvPr>
            <p:ph type="body" sz="quarter" idx="12"/>
          </p:nvPr>
        </p:nvSpPr>
        <p:spPr>
          <a:xfrm>
            <a:off x="672573" y="4481578"/>
            <a:ext cx="3093569" cy="1206018"/>
          </a:xfrm>
        </p:spPr>
        <p:txBody>
          <a:bodyPr/>
          <a:lstStyle/>
          <a:p>
            <a:pPr algn="l"/>
            <a:br>
              <a:rPr lang="fi-FI" sz="1800" b="1" i="0" dirty="0">
                <a:effectLst/>
                <a:latin typeface="H5PDroidSans"/>
              </a:rPr>
            </a:br>
            <a:r>
              <a:rPr lang="fi-FI" sz="1800" b="1" i="0" dirty="0">
                <a:effectLst/>
                <a:latin typeface="H5PDroidSans"/>
              </a:rPr>
              <a:t>Milloin pallo on hallussa?</a:t>
            </a:r>
          </a:p>
          <a:p>
            <a:pPr algn="l"/>
            <a:endParaRPr lang="fi-FI" dirty="0"/>
          </a:p>
          <a:p>
            <a:endParaRPr lang="fi-FI" dirty="0"/>
          </a:p>
          <a:p>
            <a:r>
              <a:rPr lang="fi-FI" sz="2000" b="0" i="0" dirty="0">
                <a:solidFill>
                  <a:srgbClr val="323232"/>
                </a:solidFill>
                <a:effectLst/>
                <a:latin typeface="H5PDroidSans"/>
              </a:rPr>
              <a:t>         </a:t>
            </a:r>
            <a:endParaRPr lang="fi-FI" sz="2000" dirty="0"/>
          </a:p>
        </p:txBody>
      </p:sp>
      <p:sp>
        <p:nvSpPr>
          <p:cNvPr id="3" name="Tekstin paikkamerkki 2">
            <a:extLst>
              <a:ext uri="{FF2B5EF4-FFF2-40B4-BE49-F238E27FC236}">
                <a16:creationId xmlns:a16="http://schemas.microsoft.com/office/drawing/2014/main" id="{96810CAB-9103-D199-AE29-6D50D1A72FCA}"/>
              </a:ext>
            </a:extLst>
          </p:cNvPr>
          <p:cNvSpPr>
            <a:spLocks noGrp="1"/>
          </p:cNvSpPr>
          <p:nvPr>
            <p:ph type="body" sz="quarter" idx="16"/>
          </p:nvPr>
        </p:nvSpPr>
        <p:spPr/>
        <p:txBody>
          <a:bodyPr/>
          <a:lstStyle/>
          <a:p>
            <a:r>
              <a:rPr lang="fi-FI" sz="1800" b="0" i="0" dirty="0">
                <a:effectLst/>
                <a:latin typeface="H5PDroidSans"/>
              </a:rPr>
              <a:t>Pallo on hallussa, kun se on kädessä tai räpylässä.</a:t>
            </a:r>
          </a:p>
          <a:p>
            <a:endParaRPr lang="fi-FI" dirty="0"/>
          </a:p>
        </p:txBody>
      </p:sp>
      <p:sp>
        <p:nvSpPr>
          <p:cNvPr id="4" name="Tekstin paikkamerkki 3">
            <a:extLst>
              <a:ext uri="{FF2B5EF4-FFF2-40B4-BE49-F238E27FC236}">
                <a16:creationId xmlns:a16="http://schemas.microsoft.com/office/drawing/2014/main" id="{209ADE68-DB9E-D7A0-F9F5-9E803A45FC75}"/>
              </a:ext>
            </a:extLst>
          </p:cNvPr>
          <p:cNvSpPr>
            <a:spLocks noGrp="1"/>
          </p:cNvSpPr>
          <p:nvPr>
            <p:ph type="body" sz="quarter" idx="17"/>
          </p:nvPr>
        </p:nvSpPr>
        <p:spPr/>
        <p:txBody>
          <a:bodyPr/>
          <a:lstStyle/>
          <a:p>
            <a:r>
              <a:rPr lang="fi-FI" sz="1800" b="0" i="0" dirty="0">
                <a:effectLst/>
                <a:latin typeface="H5PDroidSans"/>
              </a:rPr>
              <a:t>Maata koskettava pallo on ulkopelaajan hallussa, jos se on pelaajan kädessä.</a:t>
            </a:r>
          </a:p>
          <a:p>
            <a:endParaRPr lang="fi-FI" dirty="0"/>
          </a:p>
        </p:txBody>
      </p:sp>
      <p:pic>
        <p:nvPicPr>
          <p:cNvPr id="16" name="Kuvan paikkamerkki 15" descr="Kuva, joka sisältää kohteen pallo, urheiluvälineet, tennispallo, tennis&#10;&#10;Kuvaus luotu automaattisesti">
            <a:extLst>
              <a:ext uri="{FF2B5EF4-FFF2-40B4-BE49-F238E27FC236}">
                <a16:creationId xmlns:a16="http://schemas.microsoft.com/office/drawing/2014/main" id="{2CF9FD02-ECE8-685B-8CF6-C041BA9A287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8836" b="8836"/>
          <a:stretch>
            <a:fillRect/>
          </a:stretch>
        </p:blipFill>
        <p:spPr/>
      </p:pic>
    </p:spTree>
    <p:extLst>
      <p:ext uri="{BB962C8B-B14F-4D97-AF65-F5344CB8AC3E}">
        <p14:creationId xmlns:p14="http://schemas.microsoft.com/office/powerpoint/2010/main" val="389258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FCD2EAC7-4E64-7C39-A0A8-9AF47DC1FA09}"/>
              </a:ext>
            </a:extLst>
          </p:cNvPr>
          <p:cNvSpPr>
            <a:spLocks noGrp="1"/>
          </p:cNvSpPr>
          <p:nvPr>
            <p:ph type="sldNum" sz="quarter" idx="4"/>
          </p:nvPr>
        </p:nvSpPr>
        <p:spPr/>
        <p:txBody>
          <a:bodyPr/>
          <a:lstStyle/>
          <a:p>
            <a:fld id="{9608370A-2412-4745-B600-C478B229E67F}" type="slidenum">
              <a:rPr lang="fi-FI" smtClean="0"/>
              <a:pPr/>
              <a:t>13</a:t>
            </a:fld>
            <a:endParaRPr lang="fi-FI" dirty="0"/>
          </a:p>
        </p:txBody>
      </p:sp>
      <p:sp>
        <p:nvSpPr>
          <p:cNvPr id="2" name="Otsikko 1">
            <a:extLst>
              <a:ext uri="{FF2B5EF4-FFF2-40B4-BE49-F238E27FC236}">
                <a16:creationId xmlns:a16="http://schemas.microsoft.com/office/drawing/2014/main" id="{E0D008FB-F4E1-EA53-F46F-E1633B21DD2F}"/>
              </a:ext>
            </a:extLst>
          </p:cNvPr>
          <p:cNvSpPr>
            <a:spLocks noGrp="1"/>
          </p:cNvSpPr>
          <p:nvPr>
            <p:ph type="title"/>
          </p:nvPr>
        </p:nvSpPr>
        <p:spPr/>
        <p:txBody>
          <a:bodyPr/>
          <a:lstStyle/>
          <a:p>
            <a:pPr algn="ctr"/>
            <a:r>
              <a:rPr lang="fi-FI" dirty="0"/>
              <a:t>Ulkopeli</a:t>
            </a:r>
          </a:p>
        </p:txBody>
      </p:sp>
      <p:pic>
        <p:nvPicPr>
          <p:cNvPr id="15" name="Kuvan paikkamerkki 14" descr="Kuva, joka sisältää kohteen ruoho, ulko&#10;&#10;Kuvaus luotu automaattisesti">
            <a:extLst>
              <a:ext uri="{FF2B5EF4-FFF2-40B4-BE49-F238E27FC236}">
                <a16:creationId xmlns:a16="http://schemas.microsoft.com/office/drawing/2014/main" id="{695177CF-63DD-B9C9-0BEE-3EAA4C9EF8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127" b="19127"/>
          <a:stretch/>
        </p:blipFill>
        <p:spPr/>
      </p:pic>
      <p:pic>
        <p:nvPicPr>
          <p:cNvPr id="17" name="Kuvan paikkamerkki 16" descr="Kuva, joka sisältää kohteen henkilö, ruoho, urheilu, yleisurheilu&#10;&#10;Kuvaus luotu automaattisesti">
            <a:extLst>
              <a:ext uri="{FF2B5EF4-FFF2-40B4-BE49-F238E27FC236}">
                <a16:creationId xmlns:a16="http://schemas.microsoft.com/office/drawing/2014/main" id="{199FF542-8329-69DF-72B6-2E7581FCFB1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450" r="4450"/>
          <a:stretch/>
        </p:blipFill>
        <p:spPr/>
      </p:pic>
      <p:pic>
        <p:nvPicPr>
          <p:cNvPr id="6" name="Kuvan paikkamerkki 5">
            <a:extLst>
              <a:ext uri="{FF2B5EF4-FFF2-40B4-BE49-F238E27FC236}">
                <a16:creationId xmlns:a16="http://schemas.microsoft.com/office/drawing/2014/main" id="{5E4D3231-8B2C-9995-D853-6F989BD13717}"/>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3774" b="13774"/>
          <a:stretch>
            <a:fillRect/>
          </a:stretch>
        </p:blipFill>
        <p:spPr/>
      </p:pic>
      <p:sp>
        <p:nvSpPr>
          <p:cNvPr id="10" name="Tekstin paikkamerkki 9">
            <a:extLst>
              <a:ext uri="{FF2B5EF4-FFF2-40B4-BE49-F238E27FC236}">
                <a16:creationId xmlns:a16="http://schemas.microsoft.com/office/drawing/2014/main" id="{B3248414-AFB6-6D10-DB4D-D156FBB88E88}"/>
              </a:ext>
            </a:extLst>
          </p:cNvPr>
          <p:cNvSpPr>
            <a:spLocks noGrp="1"/>
          </p:cNvSpPr>
          <p:nvPr>
            <p:ph type="body" sz="quarter" idx="12"/>
          </p:nvPr>
        </p:nvSpPr>
        <p:spPr>
          <a:xfrm>
            <a:off x="751825" y="4494132"/>
            <a:ext cx="3093569" cy="1206018"/>
          </a:xfrm>
        </p:spPr>
        <p:txBody>
          <a:bodyPr/>
          <a:lstStyle/>
          <a:p>
            <a:r>
              <a:rPr lang="fi-FI" i="0" dirty="0">
                <a:effectLst/>
                <a:latin typeface="Metropolis"/>
              </a:rPr>
              <a:t>Onko kuvassa pallo hallussa? </a:t>
            </a:r>
            <a:endParaRPr lang="fi-FI" i="0" dirty="0">
              <a:effectLst/>
              <a:latin typeface="Metropoli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solidFill>
                <a:srgbClr val="323232"/>
              </a:solidFill>
              <a:latin typeface="H5PDroidSans"/>
              <a:sym typeface="Wingdings" panose="05000000000000000000" pitchFamily="2" charset="2"/>
            </a:endParaRPr>
          </a:p>
          <a:p>
            <a:endParaRPr lang="fi-FI" sz="2000" b="1" dirty="0"/>
          </a:p>
        </p:txBody>
      </p:sp>
      <p:sp>
        <p:nvSpPr>
          <p:cNvPr id="13" name="Tekstin paikkamerkki 12">
            <a:extLst>
              <a:ext uri="{FF2B5EF4-FFF2-40B4-BE49-F238E27FC236}">
                <a16:creationId xmlns:a16="http://schemas.microsoft.com/office/drawing/2014/main" id="{502EF004-EB9B-E61D-836D-FAEE71943080}"/>
              </a:ext>
            </a:extLst>
          </p:cNvPr>
          <p:cNvSpPr>
            <a:spLocks noGrp="1"/>
          </p:cNvSpPr>
          <p:nvPr>
            <p:ph type="body" sz="quarter" idx="16"/>
          </p:nvPr>
        </p:nvSpPr>
        <p:spPr/>
        <p:txBody>
          <a:bodyPr/>
          <a:lstStyle/>
          <a:p>
            <a:r>
              <a:rPr lang="fi-FI" sz="1800" i="0" dirty="0">
                <a:effectLst/>
                <a:latin typeface="H5PDroidSans"/>
              </a:rPr>
              <a:t>Onko kuvassa pallo hallussa?</a:t>
            </a:r>
            <a:endParaRPr lang="fi-FI" sz="1800" dirty="0"/>
          </a:p>
        </p:txBody>
      </p:sp>
      <p:sp>
        <p:nvSpPr>
          <p:cNvPr id="4" name="Tekstin paikkamerkki 3">
            <a:extLst>
              <a:ext uri="{FF2B5EF4-FFF2-40B4-BE49-F238E27FC236}">
                <a16:creationId xmlns:a16="http://schemas.microsoft.com/office/drawing/2014/main" id="{5643AD19-6519-8A58-3BF9-87C960E13FA1}"/>
              </a:ext>
            </a:extLst>
          </p:cNvPr>
          <p:cNvSpPr>
            <a:spLocks noGrp="1"/>
          </p:cNvSpPr>
          <p:nvPr>
            <p:ph type="body" sz="quarter" idx="17"/>
          </p:nvPr>
        </p:nvSpPr>
        <p:spPr/>
        <p:txBody>
          <a:bodyPr/>
          <a:lstStyle/>
          <a:p>
            <a:r>
              <a:rPr lang="fi-FI" dirty="0"/>
              <a:t>Onko kuvassa pallo hallussa?</a:t>
            </a:r>
          </a:p>
        </p:txBody>
      </p:sp>
    </p:spTree>
    <p:extLst>
      <p:ext uri="{BB962C8B-B14F-4D97-AF65-F5344CB8AC3E}">
        <p14:creationId xmlns:p14="http://schemas.microsoft.com/office/powerpoint/2010/main" val="280051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973E5F5F-C4E0-B209-A618-9213A6F11DFB}"/>
              </a:ext>
            </a:extLst>
          </p:cNvPr>
          <p:cNvSpPr>
            <a:spLocks noGrp="1"/>
          </p:cNvSpPr>
          <p:nvPr>
            <p:ph type="body" sz="quarter" idx="15"/>
          </p:nvPr>
        </p:nvSpPr>
        <p:spPr>
          <a:xfrm>
            <a:off x="670547" y="1719982"/>
            <a:ext cx="5696386" cy="4088152"/>
          </a:xfrm>
        </p:spPr>
        <p:txBody>
          <a:bodyPr vert="horz" lIns="91440" tIns="45720" rIns="91440" bIns="45720" rtlCol="0">
            <a:normAutofit lnSpcReduction="10000"/>
          </a:bodyPr>
          <a:lstStyle/>
          <a:p>
            <a:pPr indent="-228600">
              <a:buFont typeface="Arial" panose="020B0604020202020204" pitchFamily="34" charset="0"/>
              <a:buChar char="•"/>
            </a:pPr>
            <a:r>
              <a:rPr lang="en-US" b="1" i="0" dirty="0">
                <a:effectLst/>
                <a:latin typeface="+mn-lt"/>
                <a:ea typeface="+mn-ea"/>
                <a:cs typeface="+mn-cs"/>
              </a:rPr>
              <a:t> </a:t>
            </a:r>
            <a:r>
              <a:rPr lang="en-US" b="1" i="0" dirty="0" err="1">
                <a:effectLst/>
                <a:latin typeface="+mn-lt"/>
                <a:ea typeface="+mn-ea"/>
                <a:cs typeface="+mn-cs"/>
              </a:rPr>
              <a:t>Milloin</a:t>
            </a:r>
            <a:r>
              <a:rPr lang="en-US" b="1" i="0" dirty="0">
                <a:effectLst/>
                <a:latin typeface="+mn-lt"/>
                <a:ea typeface="+mn-ea"/>
                <a:cs typeface="+mn-cs"/>
              </a:rPr>
              <a:t> </a:t>
            </a:r>
            <a:r>
              <a:rPr lang="en-US" b="1" i="0" dirty="0" err="1">
                <a:effectLst/>
                <a:latin typeface="+mn-lt"/>
                <a:ea typeface="+mn-ea"/>
                <a:cs typeface="+mn-cs"/>
              </a:rPr>
              <a:t>sisäpelaaja</a:t>
            </a:r>
            <a:r>
              <a:rPr lang="en-US" b="1" i="0" dirty="0">
                <a:effectLst/>
                <a:latin typeface="+mn-lt"/>
                <a:ea typeface="+mn-ea"/>
                <a:cs typeface="+mn-cs"/>
              </a:rPr>
              <a:t> </a:t>
            </a:r>
            <a:r>
              <a:rPr lang="en-US" b="1" i="0" dirty="0" err="1">
                <a:effectLst/>
                <a:latin typeface="+mn-lt"/>
                <a:ea typeface="+mn-ea"/>
                <a:cs typeface="+mn-cs"/>
              </a:rPr>
              <a:t>asettuu</a:t>
            </a:r>
            <a:r>
              <a:rPr lang="en-US" b="1" i="0" dirty="0">
                <a:effectLst/>
                <a:latin typeface="+mn-lt"/>
                <a:ea typeface="+mn-ea"/>
                <a:cs typeface="+mn-cs"/>
              </a:rPr>
              <a:t> </a:t>
            </a:r>
            <a:r>
              <a:rPr lang="en-US" b="1" i="0" dirty="0" err="1">
                <a:effectLst/>
                <a:latin typeface="+mn-lt"/>
                <a:ea typeface="+mn-ea"/>
                <a:cs typeface="+mn-cs"/>
              </a:rPr>
              <a:t>lyömään</a:t>
            </a:r>
            <a:r>
              <a:rPr lang="en-US" b="1" i="0" dirty="0">
                <a:effectLst/>
                <a:latin typeface="+mn-lt"/>
                <a:ea typeface="+mn-ea"/>
                <a:cs typeface="+mn-cs"/>
              </a:rPr>
              <a:t>?</a:t>
            </a:r>
          </a:p>
          <a:p>
            <a:pPr marL="63500" lvl="1" indent="-285750">
              <a:lnSpc>
                <a:spcPct val="90000"/>
              </a:lnSpc>
              <a:buFont typeface="Wingdings" panose="05000000000000000000" pitchFamily="2" charset="2"/>
              <a:buChar char="ü"/>
            </a:pPr>
            <a:r>
              <a:rPr lang="en-US" sz="1600" b="0" i="0" dirty="0" err="1">
                <a:solidFill>
                  <a:schemeClr val="bg1"/>
                </a:solidFill>
                <a:effectLst/>
                <a:latin typeface="+mn-lt"/>
                <a:cs typeface="+mn-cs"/>
              </a:rPr>
              <a:t>Pelaaja</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asettuu</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lyömään</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kun</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hän</a:t>
            </a:r>
            <a:r>
              <a:rPr lang="en-US" sz="1600" b="0" i="0" dirty="0">
                <a:solidFill>
                  <a:schemeClr val="bg1"/>
                </a:solidFill>
                <a:effectLst/>
                <a:latin typeface="+mn-lt"/>
                <a:cs typeface="+mn-cs"/>
              </a:rPr>
              <a:t> on </a:t>
            </a:r>
            <a:r>
              <a:rPr lang="en-US" sz="1600" b="0" i="0" dirty="0" err="1">
                <a:solidFill>
                  <a:schemeClr val="bg1"/>
                </a:solidFill>
                <a:effectLst/>
                <a:latin typeface="+mn-lt"/>
                <a:cs typeface="+mn-cs"/>
              </a:rPr>
              <a:t>kotipesässä</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maila</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kädessä</a:t>
            </a:r>
            <a:r>
              <a:rPr lang="en-US" sz="1600" b="0" i="0" dirty="0">
                <a:solidFill>
                  <a:schemeClr val="bg1"/>
                </a:solidFill>
                <a:effectLst/>
                <a:latin typeface="+mn-lt"/>
                <a:cs typeface="+mn-cs"/>
              </a:rPr>
              <a:t> </a:t>
            </a:r>
            <a:r>
              <a:rPr lang="en-US" sz="1600" b="0" i="0" dirty="0" err="1">
                <a:solidFill>
                  <a:schemeClr val="bg1"/>
                </a:solidFill>
                <a:effectLst/>
                <a:latin typeface="+mn-lt"/>
                <a:cs typeface="+mn-cs"/>
              </a:rPr>
              <a:t>lyöntiaikeissa</a:t>
            </a:r>
            <a:r>
              <a:rPr lang="en-US" sz="1600" b="0" i="0" dirty="0">
                <a:solidFill>
                  <a:schemeClr val="bg1"/>
                </a:solidFill>
                <a:effectLst/>
                <a:latin typeface="+mn-lt"/>
                <a:cs typeface="+mn-cs"/>
              </a:rPr>
              <a:t> ja </a:t>
            </a:r>
            <a:r>
              <a:rPr lang="en-US" sz="1600" b="0" i="0" dirty="0" err="1">
                <a:solidFill>
                  <a:schemeClr val="bg1"/>
                </a:solidFill>
                <a:effectLst/>
                <a:latin typeface="+mn-lt"/>
                <a:cs typeface="+mn-cs"/>
              </a:rPr>
              <a:t>syöttöoikeus</a:t>
            </a:r>
            <a:r>
              <a:rPr lang="en-US" sz="1600" b="0" i="0" dirty="0">
                <a:solidFill>
                  <a:schemeClr val="bg1"/>
                </a:solidFill>
                <a:effectLst/>
                <a:latin typeface="+mn-lt"/>
                <a:cs typeface="+mn-cs"/>
              </a:rPr>
              <a:t> on </a:t>
            </a:r>
            <a:r>
              <a:rPr lang="en-US" sz="1600" b="0" i="0" dirty="0" err="1">
                <a:solidFill>
                  <a:schemeClr val="bg1"/>
                </a:solidFill>
                <a:effectLst/>
                <a:latin typeface="+mn-lt"/>
                <a:cs typeface="+mn-cs"/>
              </a:rPr>
              <a:t>hankittu</a:t>
            </a:r>
            <a:r>
              <a:rPr lang="en-US" sz="1600" b="0" i="0" dirty="0">
                <a:solidFill>
                  <a:schemeClr val="bg1"/>
                </a:solidFill>
                <a:effectLst/>
                <a:latin typeface="+mn-lt"/>
                <a:cs typeface="+mn-cs"/>
              </a:rPr>
              <a:t>. </a:t>
            </a:r>
            <a:r>
              <a:rPr lang="en-US" sz="1600" b="1" i="0" dirty="0" err="1">
                <a:solidFill>
                  <a:schemeClr val="bg1"/>
                </a:solidFill>
                <a:effectLst/>
                <a:latin typeface="+mn-lt"/>
                <a:cs typeface="+mn-cs"/>
              </a:rPr>
              <a:t>Lyömään</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asettunutta</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pelaaja</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ei</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voi</a:t>
            </a:r>
            <a:r>
              <a:rPr lang="en-US" sz="1600" b="1" i="0" dirty="0">
                <a:solidFill>
                  <a:schemeClr val="bg1"/>
                </a:solidFill>
                <a:effectLst/>
                <a:latin typeface="+mn-lt"/>
                <a:cs typeface="+mn-cs"/>
              </a:rPr>
              <a:t> </a:t>
            </a:r>
            <a:r>
              <a:rPr lang="en-US" sz="1600" b="1" i="0" dirty="0" err="1">
                <a:solidFill>
                  <a:schemeClr val="bg1"/>
                </a:solidFill>
                <a:effectLst/>
                <a:latin typeface="+mn-lt"/>
                <a:cs typeface="+mn-cs"/>
              </a:rPr>
              <a:t>vaihtaa</a:t>
            </a:r>
            <a:r>
              <a:rPr lang="en-US" sz="1600" b="1" i="0" dirty="0">
                <a:solidFill>
                  <a:schemeClr val="bg1"/>
                </a:solidFill>
                <a:effectLst/>
                <a:latin typeface="+mn-lt"/>
                <a:cs typeface="+mn-cs"/>
              </a:rPr>
              <a:t> pois </a:t>
            </a:r>
            <a:r>
              <a:rPr lang="en-US" sz="1600" b="1" i="0" dirty="0" err="1">
                <a:solidFill>
                  <a:schemeClr val="bg1"/>
                </a:solidFill>
                <a:effectLst/>
                <a:latin typeface="+mn-lt"/>
                <a:cs typeface="+mn-cs"/>
              </a:rPr>
              <a:t>lyömästä</a:t>
            </a:r>
            <a:r>
              <a:rPr lang="en-US" sz="1600" b="1" i="0" dirty="0">
                <a:solidFill>
                  <a:schemeClr val="bg1"/>
                </a:solidFill>
                <a:effectLst/>
                <a:latin typeface="+mn-lt"/>
                <a:cs typeface="+mn-cs"/>
              </a:rPr>
              <a:t>.</a:t>
            </a:r>
            <a:endParaRPr lang="en-US" sz="1600" b="0" i="0" dirty="0">
              <a:solidFill>
                <a:schemeClr val="bg1"/>
              </a:solidFill>
              <a:effectLst/>
              <a:latin typeface="+mn-lt"/>
              <a:cs typeface="+mn-cs"/>
            </a:endParaRPr>
          </a:p>
          <a:p>
            <a:pPr indent="-228600">
              <a:buFont typeface="Arial" panose="020B0604020202020204" pitchFamily="34" charset="0"/>
              <a:buChar char="•"/>
            </a:pPr>
            <a:r>
              <a:rPr lang="en-US" b="0" i="0" dirty="0">
                <a:effectLst/>
                <a:latin typeface="+mn-lt"/>
                <a:ea typeface="+mn-ea"/>
                <a:cs typeface="+mn-cs"/>
              </a:rPr>
              <a:t> </a:t>
            </a:r>
            <a:r>
              <a:rPr lang="en-US" b="1" i="0" dirty="0" err="1">
                <a:effectLst/>
                <a:latin typeface="+mn-lt"/>
                <a:ea typeface="+mn-ea"/>
                <a:cs typeface="+mn-cs"/>
              </a:rPr>
              <a:t>Milloin</a:t>
            </a:r>
            <a:r>
              <a:rPr lang="en-US" b="1" i="0" dirty="0">
                <a:effectLst/>
                <a:latin typeface="+mn-lt"/>
                <a:ea typeface="+mn-ea"/>
                <a:cs typeface="+mn-cs"/>
              </a:rPr>
              <a:t> </a:t>
            </a:r>
            <a:r>
              <a:rPr lang="en-US" b="1" i="0" dirty="0" err="1">
                <a:effectLst/>
                <a:latin typeface="+mn-lt"/>
                <a:ea typeface="+mn-ea"/>
                <a:cs typeface="+mn-cs"/>
              </a:rPr>
              <a:t>lyöjä</a:t>
            </a:r>
            <a:r>
              <a:rPr lang="en-US" b="1" i="0" dirty="0">
                <a:effectLst/>
                <a:latin typeface="+mn-lt"/>
                <a:ea typeface="+mn-ea"/>
                <a:cs typeface="+mn-cs"/>
              </a:rPr>
              <a:t> </a:t>
            </a:r>
            <a:r>
              <a:rPr lang="en-US" b="1" i="0" dirty="0" err="1">
                <a:effectLst/>
                <a:latin typeface="+mn-lt"/>
                <a:ea typeface="+mn-ea"/>
                <a:cs typeface="+mn-cs"/>
              </a:rPr>
              <a:t>muuttuu</a:t>
            </a:r>
            <a:r>
              <a:rPr lang="en-US" b="1" i="0" dirty="0">
                <a:effectLst/>
                <a:latin typeface="+mn-lt"/>
                <a:ea typeface="+mn-ea"/>
                <a:cs typeface="+mn-cs"/>
              </a:rPr>
              <a:t> </a:t>
            </a:r>
            <a:r>
              <a:rPr lang="en-US" b="1" i="0" dirty="0" err="1">
                <a:effectLst/>
                <a:latin typeface="+mn-lt"/>
                <a:ea typeface="+mn-ea"/>
                <a:cs typeface="+mn-cs"/>
              </a:rPr>
              <a:t>etenijäksi</a:t>
            </a:r>
            <a:r>
              <a:rPr lang="en-US" b="1" i="0" dirty="0">
                <a:effectLst/>
                <a:latin typeface="+mn-lt"/>
                <a:ea typeface="+mn-ea"/>
                <a:cs typeface="+mn-cs"/>
              </a:rPr>
              <a:t>?</a:t>
            </a:r>
          </a:p>
          <a:p>
            <a:pPr marL="57150" indent="-285750">
              <a:buFont typeface="Wingdings" panose="05000000000000000000" pitchFamily="2" charset="2"/>
              <a:buChar char="ü"/>
            </a:pPr>
            <a:r>
              <a:rPr lang="en-US" sz="1600" dirty="0" err="1">
                <a:solidFill>
                  <a:schemeClr val="bg1"/>
                </a:solidFill>
                <a:latin typeface="+mn-lt"/>
                <a:cs typeface="+mn-cs"/>
              </a:rPr>
              <a:t>Saatuaan</a:t>
            </a:r>
            <a:r>
              <a:rPr lang="en-US" sz="1600" dirty="0">
                <a:solidFill>
                  <a:schemeClr val="bg1"/>
                </a:solidFill>
                <a:latin typeface="+mn-lt"/>
                <a:cs typeface="+mn-cs"/>
              </a:rPr>
              <a:t> </a:t>
            </a:r>
            <a:r>
              <a:rPr lang="en-US" sz="1600" dirty="0" err="1">
                <a:solidFill>
                  <a:schemeClr val="bg1"/>
                </a:solidFill>
                <a:latin typeface="+mn-lt"/>
                <a:cs typeface="+mn-cs"/>
              </a:rPr>
              <a:t>kolme</a:t>
            </a:r>
            <a:r>
              <a:rPr lang="en-US" sz="1600" dirty="0">
                <a:solidFill>
                  <a:schemeClr val="bg1"/>
                </a:solidFill>
                <a:latin typeface="+mn-lt"/>
                <a:cs typeface="+mn-cs"/>
              </a:rPr>
              <a:t> </a:t>
            </a:r>
            <a:r>
              <a:rPr lang="en-US" sz="1600" dirty="0" err="1">
                <a:solidFill>
                  <a:schemeClr val="bg1"/>
                </a:solidFill>
                <a:latin typeface="+mn-lt"/>
                <a:cs typeface="+mn-cs"/>
              </a:rPr>
              <a:t>oikeaa</a:t>
            </a:r>
            <a:r>
              <a:rPr lang="en-US" sz="1600" dirty="0">
                <a:solidFill>
                  <a:schemeClr val="bg1"/>
                </a:solidFill>
                <a:latin typeface="+mn-lt"/>
                <a:cs typeface="+mn-cs"/>
              </a:rPr>
              <a:t> </a:t>
            </a:r>
            <a:r>
              <a:rPr lang="en-US" sz="1600" dirty="0" err="1">
                <a:solidFill>
                  <a:schemeClr val="bg1"/>
                </a:solidFill>
                <a:latin typeface="+mn-lt"/>
                <a:cs typeface="+mn-cs"/>
              </a:rPr>
              <a:t>syöttöä</a:t>
            </a:r>
            <a:endParaRPr lang="en-US" sz="1600" dirty="0">
              <a:solidFill>
                <a:schemeClr val="bg1"/>
              </a:solidFill>
              <a:latin typeface="+mn-lt"/>
              <a:cs typeface="+mn-cs"/>
            </a:endParaRPr>
          </a:p>
          <a:p>
            <a:pPr marL="57150" indent="-285750">
              <a:buFont typeface="Wingdings" panose="05000000000000000000" pitchFamily="2" charset="2"/>
              <a:buChar char="ü"/>
            </a:pPr>
            <a:r>
              <a:rPr lang="en-US" sz="1600" dirty="0" err="1">
                <a:solidFill>
                  <a:schemeClr val="bg1"/>
                </a:solidFill>
                <a:latin typeface="+mn-lt"/>
                <a:cs typeface="+mn-cs"/>
              </a:rPr>
              <a:t>Ollessaan</a:t>
            </a:r>
            <a:r>
              <a:rPr lang="en-US" sz="1600" dirty="0">
                <a:solidFill>
                  <a:schemeClr val="bg1"/>
                </a:solidFill>
                <a:latin typeface="+mn-lt"/>
                <a:cs typeface="+mn-cs"/>
              </a:rPr>
              <a:t> </a:t>
            </a:r>
            <a:r>
              <a:rPr lang="en-US" sz="1600" dirty="0" err="1">
                <a:solidFill>
                  <a:schemeClr val="bg1"/>
                </a:solidFill>
                <a:latin typeface="+mn-lt"/>
                <a:cs typeface="+mn-cs"/>
              </a:rPr>
              <a:t>irti</a:t>
            </a:r>
            <a:r>
              <a:rPr lang="en-US" sz="1600" dirty="0">
                <a:solidFill>
                  <a:schemeClr val="bg1"/>
                </a:solidFill>
                <a:latin typeface="+mn-lt"/>
                <a:cs typeface="+mn-cs"/>
              </a:rPr>
              <a:t> </a:t>
            </a:r>
            <a:r>
              <a:rPr lang="en-US" sz="1600" dirty="0" err="1">
                <a:solidFill>
                  <a:schemeClr val="bg1"/>
                </a:solidFill>
                <a:latin typeface="+mn-lt"/>
                <a:cs typeface="+mn-cs"/>
              </a:rPr>
              <a:t>kotipesässä</a:t>
            </a:r>
            <a:r>
              <a:rPr lang="en-US" sz="1600" dirty="0">
                <a:solidFill>
                  <a:schemeClr val="bg1"/>
                </a:solidFill>
                <a:latin typeface="+mn-lt"/>
                <a:cs typeface="+mn-cs"/>
              </a:rPr>
              <a:t> </a:t>
            </a:r>
            <a:r>
              <a:rPr lang="en-US" sz="1600" dirty="0" err="1">
                <a:solidFill>
                  <a:schemeClr val="bg1"/>
                </a:solidFill>
                <a:latin typeface="+mn-lt"/>
                <a:cs typeface="+mn-cs"/>
              </a:rPr>
              <a:t>pallon</a:t>
            </a:r>
            <a:r>
              <a:rPr lang="en-US" sz="1600" dirty="0">
                <a:solidFill>
                  <a:schemeClr val="bg1"/>
                </a:solidFill>
                <a:latin typeface="+mn-lt"/>
                <a:cs typeface="+mn-cs"/>
              </a:rPr>
              <a:t> </a:t>
            </a:r>
            <a:r>
              <a:rPr lang="en-US" sz="1600" dirty="0" err="1">
                <a:solidFill>
                  <a:schemeClr val="bg1"/>
                </a:solidFill>
                <a:latin typeface="+mn-lt"/>
                <a:cs typeface="+mn-cs"/>
              </a:rPr>
              <a:t>ollessa</a:t>
            </a:r>
            <a:r>
              <a:rPr lang="en-US" sz="1600" dirty="0">
                <a:solidFill>
                  <a:schemeClr val="bg1"/>
                </a:solidFill>
                <a:latin typeface="+mn-lt"/>
                <a:cs typeface="+mn-cs"/>
              </a:rPr>
              <a:t> </a:t>
            </a:r>
            <a:r>
              <a:rPr lang="en-US" sz="1600" dirty="0" err="1">
                <a:solidFill>
                  <a:schemeClr val="bg1"/>
                </a:solidFill>
                <a:latin typeface="+mn-lt"/>
                <a:cs typeface="+mn-cs"/>
              </a:rPr>
              <a:t>kotipesässä</a:t>
            </a:r>
            <a:r>
              <a:rPr lang="en-US" sz="1600" dirty="0">
                <a:solidFill>
                  <a:schemeClr val="bg1"/>
                </a:solidFill>
                <a:latin typeface="+mn-lt"/>
                <a:cs typeface="+mn-cs"/>
              </a:rPr>
              <a:t> </a:t>
            </a:r>
            <a:r>
              <a:rPr lang="en-US" sz="1600" dirty="0" err="1">
                <a:solidFill>
                  <a:schemeClr val="bg1"/>
                </a:solidFill>
                <a:latin typeface="+mn-lt"/>
                <a:cs typeface="+mn-cs"/>
              </a:rPr>
              <a:t>ulkopelaajan</a:t>
            </a:r>
            <a:r>
              <a:rPr lang="en-US" sz="1600" dirty="0">
                <a:solidFill>
                  <a:schemeClr val="bg1"/>
                </a:solidFill>
                <a:latin typeface="+mn-lt"/>
                <a:cs typeface="+mn-cs"/>
              </a:rPr>
              <a:t> </a:t>
            </a:r>
            <a:r>
              <a:rPr lang="en-US" sz="1600" dirty="0" err="1">
                <a:solidFill>
                  <a:schemeClr val="bg1"/>
                </a:solidFill>
                <a:latin typeface="+mn-lt"/>
                <a:cs typeface="+mn-cs"/>
              </a:rPr>
              <a:t>hallussa</a:t>
            </a:r>
            <a:endParaRPr lang="en-US" sz="1600" dirty="0">
              <a:solidFill>
                <a:schemeClr val="bg1"/>
              </a:solidFill>
              <a:latin typeface="+mn-lt"/>
              <a:cs typeface="+mn-cs"/>
            </a:endParaRPr>
          </a:p>
          <a:p>
            <a:pPr marL="57150" indent="-285750">
              <a:buFont typeface="Wingdings" panose="05000000000000000000" pitchFamily="2" charset="2"/>
              <a:buChar char="ü"/>
            </a:pPr>
            <a:r>
              <a:rPr lang="en-US" sz="1600" b="0" i="0" dirty="0" err="1">
                <a:solidFill>
                  <a:schemeClr val="bg1"/>
                </a:solidFill>
                <a:effectLst/>
                <a:latin typeface="+mn-lt"/>
                <a:cs typeface="+mn-cs"/>
              </a:rPr>
              <a:t>Olle</a:t>
            </a:r>
            <a:r>
              <a:rPr lang="en-US" sz="1600" dirty="0" err="1">
                <a:solidFill>
                  <a:schemeClr val="bg1"/>
                </a:solidFill>
                <a:latin typeface="+mn-lt"/>
                <a:cs typeface="+mn-cs"/>
              </a:rPr>
              <a:t>ssaan</a:t>
            </a:r>
            <a:r>
              <a:rPr lang="en-US" sz="1600" dirty="0">
                <a:solidFill>
                  <a:schemeClr val="bg1"/>
                </a:solidFill>
                <a:latin typeface="+mn-lt"/>
                <a:cs typeface="+mn-cs"/>
              </a:rPr>
              <a:t> </a:t>
            </a:r>
            <a:r>
              <a:rPr lang="en-US" sz="1600" dirty="0" err="1">
                <a:solidFill>
                  <a:schemeClr val="bg1"/>
                </a:solidFill>
                <a:latin typeface="+mn-lt"/>
                <a:cs typeface="+mn-cs"/>
              </a:rPr>
              <a:t>irti</a:t>
            </a:r>
            <a:r>
              <a:rPr lang="en-US" sz="1600" dirty="0">
                <a:solidFill>
                  <a:schemeClr val="bg1"/>
                </a:solidFill>
                <a:latin typeface="+mn-lt"/>
                <a:cs typeface="+mn-cs"/>
              </a:rPr>
              <a:t> </a:t>
            </a:r>
            <a:r>
              <a:rPr lang="en-US" sz="1600" dirty="0" err="1">
                <a:solidFill>
                  <a:schemeClr val="bg1"/>
                </a:solidFill>
                <a:latin typeface="+mn-lt"/>
                <a:cs typeface="+mn-cs"/>
              </a:rPr>
              <a:t>kotipesästä</a:t>
            </a:r>
            <a:r>
              <a:rPr lang="en-US" sz="1600" dirty="0">
                <a:solidFill>
                  <a:schemeClr val="bg1"/>
                </a:solidFill>
                <a:latin typeface="+mn-lt"/>
                <a:cs typeface="+mn-cs"/>
              </a:rPr>
              <a:t> </a:t>
            </a:r>
            <a:r>
              <a:rPr lang="en-US" sz="1600" dirty="0" err="1">
                <a:solidFill>
                  <a:schemeClr val="bg1"/>
                </a:solidFill>
                <a:latin typeface="+mn-lt"/>
                <a:cs typeface="+mn-cs"/>
              </a:rPr>
              <a:t>kopinottohetkellä</a:t>
            </a:r>
            <a:endParaRPr lang="en-US" sz="1600" dirty="0">
              <a:solidFill>
                <a:schemeClr val="bg1"/>
              </a:solidFill>
              <a:latin typeface="+mn-lt"/>
              <a:cs typeface="+mn-cs"/>
            </a:endParaRPr>
          </a:p>
          <a:p>
            <a:pPr marL="57150" indent="-285750">
              <a:buFont typeface="Wingdings" panose="05000000000000000000" pitchFamily="2" charset="2"/>
              <a:buChar char="ü"/>
            </a:pPr>
            <a:r>
              <a:rPr lang="en-US" sz="1600" dirty="0" err="1">
                <a:solidFill>
                  <a:schemeClr val="bg1"/>
                </a:solidFill>
                <a:latin typeface="+mn-lt"/>
                <a:cs typeface="+mn-cs"/>
              </a:rPr>
              <a:t>Saadessaan</a:t>
            </a:r>
            <a:r>
              <a:rPr lang="en-US" sz="1600" dirty="0">
                <a:solidFill>
                  <a:schemeClr val="bg1"/>
                </a:solidFill>
                <a:latin typeface="+mn-lt"/>
                <a:cs typeface="+mn-cs"/>
              </a:rPr>
              <a:t> </a:t>
            </a:r>
            <a:r>
              <a:rPr lang="en-US" sz="1600" dirty="0" err="1">
                <a:solidFill>
                  <a:schemeClr val="bg1"/>
                </a:solidFill>
                <a:latin typeface="+mn-lt"/>
                <a:cs typeface="+mn-cs"/>
              </a:rPr>
              <a:t>pesäturvan</a:t>
            </a:r>
            <a:r>
              <a:rPr lang="en-US" sz="1600" dirty="0">
                <a:solidFill>
                  <a:schemeClr val="bg1"/>
                </a:solidFill>
                <a:latin typeface="+mn-lt"/>
                <a:cs typeface="+mn-cs"/>
              </a:rPr>
              <a:t> </a:t>
            </a:r>
            <a:r>
              <a:rPr lang="en-US" sz="1600" dirty="0" err="1">
                <a:solidFill>
                  <a:schemeClr val="bg1"/>
                </a:solidFill>
                <a:latin typeface="+mn-lt"/>
                <a:cs typeface="+mn-cs"/>
              </a:rPr>
              <a:t>ykköspesältä</a:t>
            </a:r>
            <a:endParaRPr lang="en-US" sz="1600" dirty="0">
              <a:solidFill>
                <a:schemeClr val="bg1"/>
              </a:solidFill>
              <a:latin typeface="+mn-lt"/>
              <a:cs typeface="+mn-cs"/>
            </a:endParaRPr>
          </a:p>
          <a:p>
            <a:pPr marL="57150" indent="-285750">
              <a:buFont typeface="Wingdings" panose="05000000000000000000" pitchFamily="2" charset="2"/>
              <a:buChar char="ü"/>
            </a:pPr>
            <a:r>
              <a:rPr lang="en-US" sz="1600" dirty="0" err="1">
                <a:solidFill>
                  <a:schemeClr val="bg1"/>
                </a:solidFill>
                <a:latin typeface="+mn-lt"/>
                <a:cs typeface="+mn-cs"/>
              </a:rPr>
              <a:t>Ottaa</a:t>
            </a:r>
            <a:r>
              <a:rPr lang="en-US" sz="1600" dirty="0">
                <a:solidFill>
                  <a:schemeClr val="bg1"/>
                </a:solidFill>
                <a:latin typeface="+mn-lt"/>
                <a:cs typeface="+mn-cs"/>
              </a:rPr>
              <a:t> </a:t>
            </a:r>
            <a:r>
              <a:rPr lang="en-US" sz="1600" dirty="0" err="1">
                <a:solidFill>
                  <a:schemeClr val="bg1"/>
                </a:solidFill>
                <a:latin typeface="+mn-lt"/>
                <a:cs typeface="+mn-cs"/>
              </a:rPr>
              <a:t>vastaan</a:t>
            </a:r>
            <a:r>
              <a:rPr lang="en-US" sz="1600" dirty="0">
                <a:solidFill>
                  <a:schemeClr val="bg1"/>
                </a:solidFill>
                <a:latin typeface="+mn-lt"/>
                <a:cs typeface="+mn-cs"/>
              </a:rPr>
              <a:t> </a:t>
            </a:r>
            <a:r>
              <a:rPr lang="en-US" sz="1600" dirty="0" err="1">
                <a:solidFill>
                  <a:schemeClr val="bg1"/>
                </a:solidFill>
                <a:latin typeface="+mn-lt"/>
                <a:cs typeface="+mn-cs"/>
              </a:rPr>
              <a:t>vapaataipaleen</a:t>
            </a:r>
            <a:endParaRPr lang="en-US" sz="1600" dirty="0">
              <a:solidFill>
                <a:schemeClr val="bg1"/>
              </a:solidFill>
              <a:latin typeface="+mn-lt"/>
              <a:cs typeface="+mn-cs"/>
            </a:endParaRPr>
          </a:p>
          <a:p>
            <a:pPr marL="57150" indent="-285750">
              <a:buFont typeface="Wingdings" panose="05000000000000000000" pitchFamily="2" charset="2"/>
              <a:buChar char="ü"/>
            </a:pPr>
            <a:r>
              <a:rPr lang="en-US" sz="1600" dirty="0" err="1">
                <a:solidFill>
                  <a:schemeClr val="bg1"/>
                </a:solidFill>
                <a:latin typeface="+mn-lt"/>
                <a:cs typeface="+mn-cs"/>
              </a:rPr>
              <a:t>Palaessaan</a:t>
            </a:r>
            <a:endParaRPr lang="en-US" sz="1600" dirty="0">
              <a:solidFill>
                <a:schemeClr val="bg1"/>
              </a:solidFill>
              <a:latin typeface="+mn-lt"/>
              <a:cs typeface="+mn-cs"/>
            </a:endParaRPr>
          </a:p>
          <a:p>
            <a:pPr marL="63500" lvl="1" indent="-285750">
              <a:buFont typeface="Wingdings" panose="05000000000000000000" pitchFamily="2" charset="2"/>
              <a:buChar char="ü"/>
            </a:pPr>
            <a:r>
              <a:rPr lang="en-US" sz="1600" dirty="0">
                <a:solidFill>
                  <a:schemeClr val="bg1"/>
                </a:solidFill>
                <a:latin typeface="+mn-lt"/>
                <a:cs typeface="+mn-cs"/>
                <a:sym typeface="Wingdings" panose="05000000000000000000" pitchFamily="2" charset="2"/>
              </a:rPr>
              <a:t>Palo </a:t>
            </a:r>
            <a:r>
              <a:rPr lang="en-US" sz="1600" dirty="0" err="1">
                <a:solidFill>
                  <a:schemeClr val="bg1"/>
                </a:solidFill>
                <a:latin typeface="+mn-lt"/>
                <a:cs typeface="+mn-cs"/>
                <a:sym typeface="Wingdings" panose="05000000000000000000" pitchFamily="2" charset="2"/>
              </a:rPr>
              <a:t>mikäli</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palaa</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takaisin</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kotipesään</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kiertämättä</a:t>
            </a:r>
            <a:r>
              <a:rPr lang="en-US" sz="1600" dirty="0">
                <a:solidFill>
                  <a:schemeClr val="bg1"/>
                </a:solidFill>
                <a:latin typeface="+mn-lt"/>
                <a:cs typeface="+mn-cs"/>
                <a:sym typeface="Wingdings" panose="05000000000000000000" pitchFamily="2" charset="2"/>
              </a:rPr>
              <a:t> </a:t>
            </a:r>
            <a:r>
              <a:rPr lang="en-US" sz="1600" dirty="0" err="1">
                <a:solidFill>
                  <a:schemeClr val="bg1"/>
                </a:solidFill>
                <a:latin typeface="+mn-lt"/>
                <a:cs typeface="+mn-cs"/>
                <a:sym typeface="Wingdings" panose="05000000000000000000" pitchFamily="2" charset="2"/>
              </a:rPr>
              <a:t>kenttäpesiä</a:t>
            </a:r>
            <a:endParaRPr lang="en-US" sz="1600" dirty="0">
              <a:solidFill>
                <a:schemeClr val="bg1"/>
              </a:solidFill>
              <a:latin typeface="+mn-lt"/>
              <a:cs typeface="+mn-cs"/>
              <a:sym typeface="Wingdings" panose="05000000000000000000" pitchFamily="2" charset="2"/>
            </a:endParaRPr>
          </a:p>
          <a:p>
            <a:pPr marL="63500" lvl="1" indent="-285750">
              <a:buFont typeface="Wingdings" panose="05000000000000000000" pitchFamily="2" charset="2"/>
              <a:buChar char="ü"/>
            </a:pPr>
            <a:r>
              <a:rPr lang="en-US" sz="1600" dirty="0" err="1">
                <a:solidFill>
                  <a:schemeClr val="bg1"/>
                </a:solidFill>
                <a:latin typeface="+mn-lt"/>
                <a:cs typeface="+mn-cs"/>
              </a:rPr>
              <a:t>Lyöjän</a:t>
            </a:r>
            <a:r>
              <a:rPr lang="en-US" sz="1600" dirty="0">
                <a:solidFill>
                  <a:schemeClr val="bg1"/>
                </a:solidFill>
                <a:latin typeface="+mn-lt"/>
                <a:cs typeface="+mn-cs"/>
              </a:rPr>
              <a:t> </a:t>
            </a:r>
            <a:r>
              <a:rPr lang="en-US" sz="1600" dirty="0" err="1">
                <a:solidFill>
                  <a:schemeClr val="bg1"/>
                </a:solidFill>
                <a:latin typeface="+mn-lt"/>
                <a:cs typeface="+mn-cs"/>
              </a:rPr>
              <a:t>muututtua</a:t>
            </a:r>
            <a:r>
              <a:rPr lang="en-US" sz="1600" dirty="0">
                <a:solidFill>
                  <a:schemeClr val="bg1"/>
                </a:solidFill>
                <a:latin typeface="+mn-lt"/>
                <a:cs typeface="+mn-cs"/>
              </a:rPr>
              <a:t> </a:t>
            </a:r>
            <a:r>
              <a:rPr lang="en-US" sz="1600" dirty="0" err="1">
                <a:solidFill>
                  <a:schemeClr val="bg1"/>
                </a:solidFill>
                <a:latin typeface="+mn-lt"/>
                <a:cs typeface="+mn-cs"/>
              </a:rPr>
              <a:t>etenijäksi</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hän</a:t>
            </a:r>
            <a:r>
              <a:rPr lang="en-US" sz="1600" dirty="0">
                <a:solidFill>
                  <a:schemeClr val="bg1"/>
                </a:solidFill>
                <a:latin typeface="+mn-lt"/>
                <a:cs typeface="+mn-cs"/>
              </a:rPr>
              <a:t> ole </a:t>
            </a:r>
            <a:r>
              <a:rPr lang="en-US" sz="1600" dirty="0" err="1">
                <a:solidFill>
                  <a:schemeClr val="bg1"/>
                </a:solidFill>
                <a:latin typeface="+mn-lt"/>
                <a:cs typeface="+mn-cs"/>
              </a:rPr>
              <a:t>enää</a:t>
            </a:r>
            <a:r>
              <a:rPr lang="en-US" sz="1600" dirty="0">
                <a:solidFill>
                  <a:schemeClr val="bg1"/>
                </a:solidFill>
                <a:latin typeface="+mn-lt"/>
                <a:cs typeface="+mn-cs"/>
              </a:rPr>
              <a:t> </a:t>
            </a:r>
            <a:r>
              <a:rPr lang="en-US" sz="1600" dirty="0" err="1">
                <a:solidFill>
                  <a:schemeClr val="bg1"/>
                </a:solidFill>
                <a:latin typeface="+mn-lt"/>
                <a:cs typeface="+mn-cs"/>
              </a:rPr>
              <a:t>lyöntivuorossa</a:t>
            </a:r>
            <a:endParaRPr lang="en-US" sz="1600" dirty="0">
              <a:solidFill>
                <a:schemeClr val="bg1"/>
              </a:solidFill>
              <a:latin typeface="+mn-lt"/>
              <a:cs typeface="+mn-cs"/>
            </a:endParaRPr>
          </a:p>
          <a:p>
            <a:pPr lvl="2" indent="-228600">
              <a:lnSpc>
                <a:spcPct val="90000"/>
              </a:lnSpc>
            </a:pPr>
            <a:endParaRPr lang="en-US" sz="1300" dirty="0">
              <a:solidFill>
                <a:schemeClr val="tx1"/>
              </a:solidFill>
              <a:latin typeface="+mn-lt"/>
              <a:cs typeface="+mn-cs"/>
            </a:endParaRPr>
          </a:p>
          <a:p>
            <a:pPr lvl="1" indent="-228600">
              <a:lnSpc>
                <a:spcPct val="90000"/>
              </a:lnSpc>
            </a:pPr>
            <a:endParaRPr lang="en-US" sz="1300" b="0" i="0" dirty="0">
              <a:effectLst/>
              <a:latin typeface="+mn-lt"/>
              <a:cs typeface="+mn-cs"/>
            </a:endParaRPr>
          </a:p>
        </p:txBody>
      </p:sp>
      <p:pic>
        <p:nvPicPr>
          <p:cNvPr id="8" name="Kuvan paikkamerkki 7" descr="Kuva, joka sisältää kohteen henkilö, piha-, urheiluasu, vaate&#10;&#10;Kuvaus luotu automaattisesti">
            <a:extLst>
              <a:ext uri="{FF2B5EF4-FFF2-40B4-BE49-F238E27FC236}">
                <a16:creationId xmlns:a16="http://schemas.microsoft.com/office/drawing/2014/main" id="{DD60ACCC-73FD-9713-50FE-8C42C31E2B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
        <p:nvSpPr>
          <p:cNvPr id="3" name="Otsikko 2">
            <a:extLst>
              <a:ext uri="{FF2B5EF4-FFF2-40B4-BE49-F238E27FC236}">
                <a16:creationId xmlns:a16="http://schemas.microsoft.com/office/drawing/2014/main" id="{8AD1C8C4-A696-0503-1D79-9C2B8BAC11F8}"/>
              </a:ext>
            </a:extLst>
          </p:cNvPr>
          <p:cNvSpPr>
            <a:spLocks noGrp="1"/>
          </p:cNvSpPr>
          <p:nvPr>
            <p:ph type="title"/>
          </p:nvPr>
        </p:nvSpPr>
        <p:spPr/>
        <p:txBody>
          <a:bodyPr vert="horz" lIns="91440" tIns="45720" rIns="91440" bIns="45720" rtlCol="0" anchor="ctr">
            <a:normAutofit/>
          </a:bodyPr>
          <a:lstStyle/>
          <a:p>
            <a:r>
              <a:rPr lang="en-US" sz="4000" dirty="0" err="1">
                <a:cs typeface="+mj-cs"/>
              </a:rPr>
              <a:t>Lyöminen</a:t>
            </a:r>
            <a:endParaRPr lang="en-US" sz="4000" dirty="0">
              <a:cs typeface="+mj-cs"/>
            </a:endParaRPr>
          </a:p>
        </p:txBody>
      </p:sp>
      <p:sp>
        <p:nvSpPr>
          <p:cNvPr id="5" name="Dian numeron paikkamerkki 4">
            <a:extLst>
              <a:ext uri="{FF2B5EF4-FFF2-40B4-BE49-F238E27FC236}">
                <a16:creationId xmlns:a16="http://schemas.microsoft.com/office/drawing/2014/main" id="{5C5A4494-EDF3-FB9B-FD12-D2D8D783B696}"/>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14</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8134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henkilö, urheiluvälineet, Urheilu, urheiluasu&#10;&#10;Kuvaus luotu automaattisesti">
            <a:extLst>
              <a:ext uri="{FF2B5EF4-FFF2-40B4-BE49-F238E27FC236}">
                <a16:creationId xmlns:a16="http://schemas.microsoft.com/office/drawing/2014/main" id="{937D7864-4C69-2286-FEB2-32A1FCEA254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3" name="Otsikko 2">
            <a:extLst>
              <a:ext uri="{FF2B5EF4-FFF2-40B4-BE49-F238E27FC236}">
                <a16:creationId xmlns:a16="http://schemas.microsoft.com/office/drawing/2014/main" id="{C41429E9-87E6-8B80-B165-46A84BD28884}"/>
              </a:ext>
            </a:extLst>
          </p:cNvPr>
          <p:cNvSpPr>
            <a:spLocks noGrp="1"/>
          </p:cNvSpPr>
          <p:nvPr>
            <p:ph type="title"/>
          </p:nvPr>
        </p:nvSpPr>
        <p:spPr/>
        <p:txBody>
          <a:bodyPr vert="horz" lIns="91440" tIns="45720" rIns="91440" bIns="45720" rtlCol="0" anchor="ctr">
            <a:normAutofit fontScale="90000"/>
          </a:bodyPr>
          <a:lstStyle/>
          <a:p>
            <a:r>
              <a:rPr lang="en-US" sz="4400" dirty="0" err="1">
                <a:solidFill>
                  <a:schemeClr val="tx2"/>
                </a:solidFill>
                <a:cs typeface="+mj-cs"/>
              </a:rPr>
              <a:t>Pesäturvan</a:t>
            </a:r>
            <a:r>
              <a:rPr lang="en-US" sz="4400" dirty="0">
                <a:solidFill>
                  <a:schemeClr val="tx2"/>
                </a:solidFill>
                <a:cs typeface="+mj-cs"/>
              </a:rPr>
              <a:t> </a:t>
            </a:r>
            <a:r>
              <a:rPr lang="en-US" sz="4400" dirty="0" err="1">
                <a:solidFill>
                  <a:schemeClr val="tx2"/>
                </a:solidFill>
                <a:cs typeface="+mj-cs"/>
              </a:rPr>
              <a:t>menettäminen</a:t>
            </a:r>
            <a:endParaRPr lang="en-US" sz="4400" dirty="0">
              <a:solidFill>
                <a:schemeClr val="tx2"/>
              </a:solidFill>
              <a:cs typeface="+mj-cs"/>
            </a:endParaRPr>
          </a:p>
        </p:txBody>
      </p:sp>
      <p:sp>
        <p:nvSpPr>
          <p:cNvPr id="5" name="Dian numeron paikkamerkki 4">
            <a:extLst>
              <a:ext uri="{FF2B5EF4-FFF2-40B4-BE49-F238E27FC236}">
                <a16:creationId xmlns:a16="http://schemas.microsoft.com/office/drawing/2014/main" id="{EB73B838-9428-F539-D69C-093DED1C9175}"/>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000" b="0">
                <a:solidFill>
                  <a:srgbClr val="FFFFFF"/>
                </a:solidFill>
                <a:latin typeface="Calibri" panose="020F0502020204030204"/>
                <a:ea typeface="+mn-ea"/>
                <a:cs typeface="+mn-cs"/>
              </a:rPr>
              <a:pPr algn="r">
                <a:spcAft>
                  <a:spcPts val="600"/>
                </a:spcAft>
                <a:defRPr/>
              </a:pPr>
              <a:t>15</a:t>
            </a:fld>
            <a:endParaRPr lang="en-US" sz="1000" b="0">
              <a:solidFill>
                <a:srgbClr val="FFFFFF"/>
              </a:solidFill>
              <a:latin typeface="Calibri" panose="020F0502020204030204"/>
              <a:ea typeface="+mn-ea"/>
              <a:cs typeface="+mn-cs"/>
            </a:endParaRPr>
          </a:p>
        </p:txBody>
      </p:sp>
      <p:sp>
        <p:nvSpPr>
          <p:cNvPr id="4" name="Tekstin paikkamerkki 3">
            <a:extLst>
              <a:ext uri="{FF2B5EF4-FFF2-40B4-BE49-F238E27FC236}">
                <a16:creationId xmlns:a16="http://schemas.microsoft.com/office/drawing/2014/main" id="{C4772107-71F8-9690-07B7-356102D3F1F1}"/>
              </a:ext>
            </a:extLst>
          </p:cNvPr>
          <p:cNvSpPr>
            <a:spLocks noGrp="1"/>
          </p:cNvSpPr>
          <p:nvPr>
            <p:ph type="body" sz="quarter" idx="12"/>
          </p:nvPr>
        </p:nvSpPr>
        <p:spPr>
          <a:xfrm>
            <a:off x="672573" y="1714596"/>
            <a:ext cx="5677427" cy="4135824"/>
          </a:xfrm>
        </p:spPr>
        <p:txBody>
          <a:bodyPr vert="horz" lIns="91440" tIns="45720" rIns="91440" bIns="45720" rtlCol="0">
            <a:normAutofit/>
          </a:bodyPr>
          <a:lstStyle/>
          <a:p>
            <a:pPr marL="285750" indent="-228600">
              <a:buFont typeface="Arial" panose="020B0604020202020204" pitchFamily="34" charset="0"/>
              <a:buChar char="•"/>
            </a:pPr>
            <a:r>
              <a:rPr lang="en-US" b="1" i="0" dirty="0" err="1">
                <a:solidFill>
                  <a:schemeClr val="tx1"/>
                </a:solidFill>
                <a:effectLst/>
                <a:latin typeface="+mn-lt"/>
                <a:ea typeface="+mn-ea"/>
                <a:cs typeface="+mn-cs"/>
              </a:rPr>
              <a:t>Milloin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etenijä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menettää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pesäturvansa</a:t>
            </a:r>
            <a:r>
              <a:rPr lang="en-US" b="1" i="0" dirty="0">
                <a:solidFill>
                  <a:schemeClr val="tx1"/>
                </a:solidFill>
                <a:effectLst/>
                <a:latin typeface="+mn-lt"/>
                <a:ea typeface="+mn-ea"/>
                <a:cs typeface="+mn-cs"/>
              </a:rPr>
              <a:t>?</a:t>
            </a:r>
            <a:endParaRPr lang="en-US" b="0" i="0" dirty="0">
              <a:solidFill>
                <a:schemeClr val="tx1"/>
              </a:solidFill>
              <a:effectLst/>
              <a:latin typeface="+mn-lt"/>
              <a:ea typeface="+mn-ea"/>
              <a:cs typeface="+mn-cs"/>
            </a:endParaRPr>
          </a:p>
          <a:p>
            <a:pPr marL="489150" lvl="3" indent="-285750">
              <a:buFont typeface="Wingdings" panose="05000000000000000000" pitchFamily="2" charset="2"/>
              <a:buChar char="ü"/>
            </a:pPr>
            <a:r>
              <a:rPr lang="en-US" sz="1600" b="0" dirty="0" err="1">
                <a:latin typeface="+mn-lt"/>
                <a:cs typeface="+mn-cs"/>
              </a:rPr>
              <a:t>S</a:t>
            </a:r>
            <a:r>
              <a:rPr lang="en-US" sz="1600" b="0" i="0" dirty="0" err="1">
                <a:effectLst/>
                <a:latin typeface="+mn-lt"/>
                <a:cs typeface="+mn-cs"/>
              </a:rPr>
              <a:t>euraava</a:t>
            </a:r>
            <a:r>
              <a:rPr lang="en-US" sz="1600" b="0" i="0" dirty="0">
                <a:effectLst/>
                <a:latin typeface="+mn-lt"/>
                <a:cs typeface="+mn-cs"/>
              </a:rPr>
              <a:t> </a:t>
            </a:r>
            <a:r>
              <a:rPr lang="en-US" sz="1600" b="0" i="0" dirty="0" err="1">
                <a:effectLst/>
                <a:latin typeface="+mn-lt"/>
                <a:cs typeface="+mn-cs"/>
              </a:rPr>
              <a:t>etenijä</a:t>
            </a:r>
            <a:r>
              <a:rPr lang="en-US" sz="1600" b="0" i="0" dirty="0">
                <a:effectLst/>
                <a:latin typeface="+mn-lt"/>
                <a:cs typeface="+mn-cs"/>
              </a:rPr>
              <a:t> </a:t>
            </a:r>
            <a:r>
              <a:rPr lang="en-US" sz="1600" b="0" i="0" dirty="0" err="1">
                <a:effectLst/>
                <a:latin typeface="+mn-lt"/>
                <a:cs typeface="+mn-cs"/>
              </a:rPr>
              <a:t>saapuu</a:t>
            </a:r>
            <a:r>
              <a:rPr lang="en-US" sz="1600" b="0" i="0" dirty="0">
                <a:effectLst/>
                <a:latin typeface="+mn-lt"/>
                <a:cs typeface="+mn-cs"/>
              </a:rPr>
              <a:t> </a:t>
            </a:r>
            <a:r>
              <a:rPr lang="en-US" sz="1600" b="0" i="0" dirty="0" err="1">
                <a:effectLst/>
                <a:latin typeface="+mn-lt"/>
                <a:cs typeface="+mn-cs"/>
              </a:rPr>
              <a:t>säännönmukaisesti</a:t>
            </a:r>
            <a:r>
              <a:rPr lang="en-US" sz="1600" b="0" i="0" dirty="0">
                <a:effectLst/>
                <a:latin typeface="+mn-lt"/>
                <a:cs typeface="+mn-cs"/>
              </a:rPr>
              <a:t> </a:t>
            </a:r>
            <a:r>
              <a:rPr lang="en-US" sz="1600" b="0" i="0" dirty="0" err="1">
                <a:effectLst/>
                <a:latin typeface="+mn-lt"/>
                <a:cs typeface="+mn-cs"/>
              </a:rPr>
              <a:t>kyseiselle</a:t>
            </a:r>
            <a:r>
              <a:rPr lang="en-US" sz="1600" b="0" i="0" dirty="0">
                <a:effectLst/>
                <a:latin typeface="+mn-lt"/>
                <a:cs typeface="+mn-cs"/>
              </a:rPr>
              <a:t> </a:t>
            </a:r>
            <a:r>
              <a:rPr lang="en-US" sz="1600" b="0" i="0" dirty="0" err="1">
                <a:effectLst/>
                <a:latin typeface="+mn-lt"/>
                <a:cs typeface="+mn-cs"/>
              </a:rPr>
              <a:t>pesälle</a:t>
            </a:r>
            <a:endParaRPr lang="en-US" sz="1600" b="0" i="0" dirty="0">
              <a:effectLst/>
              <a:latin typeface="+mn-lt"/>
              <a:cs typeface="+mn-cs"/>
            </a:endParaRPr>
          </a:p>
          <a:p>
            <a:pPr marL="489150" lvl="3" indent="-285750">
              <a:buFont typeface="Wingdings" panose="05000000000000000000" pitchFamily="2" charset="2"/>
              <a:buChar char="ü"/>
            </a:pPr>
            <a:r>
              <a:rPr lang="en-US" sz="1600" b="0" dirty="0">
                <a:latin typeface="+mn-lt"/>
                <a:cs typeface="+mn-cs"/>
              </a:rPr>
              <a:t>H</a:t>
            </a:r>
            <a:r>
              <a:rPr lang="en-US" sz="1600" b="0" i="0" dirty="0">
                <a:effectLst/>
                <a:latin typeface="+mn-lt"/>
                <a:cs typeface="+mn-cs"/>
              </a:rPr>
              <a:t>än on </a:t>
            </a:r>
            <a:r>
              <a:rPr lang="en-US" sz="1600" b="0" i="0" dirty="0" err="1">
                <a:effectLst/>
                <a:latin typeface="+mn-lt"/>
                <a:cs typeface="+mn-cs"/>
              </a:rPr>
              <a:t>irti</a:t>
            </a:r>
            <a:r>
              <a:rPr lang="en-US" sz="1600" b="0" i="0" dirty="0">
                <a:effectLst/>
                <a:latin typeface="+mn-lt"/>
                <a:cs typeface="+mn-cs"/>
              </a:rPr>
              <a:t> </a:t>
            </a:r>
            <a:r>
              <a:rPr lang="en-US" sz="1600" b="0" i="0" dirty="0" err="1">
                <a:effectLst/>
                <a:latin typeface="+mn-lt"/>
                <a:cs typeface="+mn-cs"/>
              </a:rPr>
              <a:t>pesästä</a:t>
            </a:r>
            <a:r>
              <a:rPr lang="en-US" sz="1600" b="0" i="0" dirty="0">
                <a:effectLst/>
                <a:latin typeface="+mn-lt"/>
                <a:cs typeface="+mn-cs"/>
              </a:rPr>
              <a:t> </a:t>
            </a:r>
            <a:r>
              <a:rPr lang="en-US" sz="1600" b="0" i="0" dirty="0" err="1">
                <a:effectLst/>
                <a:latin typeface="+mn-lt"/>
                <a:cs typeface="+mn-cs"/>
              </a:rPr>
              <a:t>hetkellä</a:t>
            </a:r>
            <a:r>
              <a:rPr lang="en-US" sz="1600" b="0" i="0" dirty="0">
                <a:effectLst/>
                <a:latin typeface="+mn-lt"/>
                <a:cs typeface="+mn-cs"/>
              </a:rPr>
              <a:t>, </a:t>
            </a:r>
            <a:r>
              <a:rPr lang="en-US" sz="1600" b="0" i="0" dirty="0" err="1">
                <a:effectLst/>
                <a:latin typeface="+mn-lt"/>
                <a:cs typeface="+mn-cs"/>
              </a:rPr>
              <a:t>jolloin</a:t>
            </a:r>
            <a:r>
              <a:rPr lang="en-US" sz="1600" b="0" i="0" dirty="0">
                <a:effectLst/>
                <a:latin typeface="+mn-lt"/>
                <a:cs typeface="+mn-cs"/>
              </a:rPr>
              <a:t> </a:t>
            </a:r>
            <a:r>
              <a:rPr lang="en-US" sz="1600" b="0" i="0" dirty="0" err="1">
                <a:effectLst/>
                <a:latin typeface="+mn-lt"/>
                <a:cs typeface="+mn-cs"/>
              </a:rPr>
              <a:t>lyödystä</a:t>
            </a:r>
            <a:r>
              <a:rPr lang="en-US" sz="1600" b="0" i="0" dirty="0">
                <a:effectLst/>
                <a:latin typeface="+mn-lt"/>
                <a:cs typeface="+mn-cs"/>
              </a:rPr>
              <a:t> </a:t>
            </a:r>
            <a:r>
              <a:rPr lang="en-US" sz="1600" b="0" i="0" dirty="0" err="1">
                <a:effectLst/>
                <a:latin typeface="+mn-lt"/>
                <a:cs typeface="+mn-cs"/>
              </a:rPr>
              <a:t>pallosta</a:t>
            </a:r>
            <a:r>
              <a:rPr lang="en-US" sz="1600" b="0" i="0" dirty="0">
                <a:effectLst/>
                <a:latin typeface="+mn-lt"/>
                <a:cs typeface="+mn-cs"/>
              </a:rPr>
              <a:t> </a:t>
            </a:r>
            <a:r>
              <a:rPr lang="en-US" sz="1600" b="0" i="0" dirty="0" err="1">
                <a:effectLst/>
                <a:latin typeface="+mn-lt"/>
                <a:cs typeface="+mn-cs"/>
              </a:rPr>
              <a:t>otetaan</a:t>
            </a:r>
            <a:r>
              <a:rPr lang="en-US" sz="1600" b="0" i="0" dirty="0">
                <a:effectLst/>
                <a:latin typeface="+mn-lt"/>
                <a:cs typeface="+mn-cs"/>
              </a:rPr>
              <a:t> </a:t>
            </a:r>
            <a:r>
              <a:rPr lang="en-US" sz="1600" b="0" i="0" dirty="0" err="1">
                <a:effectLst/>
                <a:latin typeface="+mn-lt"/>
                <a:cs typeface="+mn-cs"/>
              </a:rPr>
              <a:t>koppi</a:t>
            </a:r>
            <a:endParaRPr lang="en-US" sz="1600" b="0" i="0" dirty="0">
              <a:effectLst/>
              <a:latin typeface="+mn-lt"/>
              <a:cs typeface="+mn-cs"/>
            </a:endParaRPr>
          </a:p>
          <a:p>
            <a:pPr marL="489150" lvl="3" indent="-285750">
              <a:buFont typeface="Wingdings" panose="05000000000000000000" pitchFamily="2" charset="2"/>
              <a:buChar char="ü"/>
            </a:pPr>
            <a:r>
              <a:rPr lang="en-US" sz="1600" b="0" dirty="0">
                <a:latin typeface="+mn-lt"/>
                <a:cs typeface="+mn-cs"/>
              </a:rPr>
              <a:t>H</a:t>
            </a:r>
            <a:r>
              <a:rPr lang="en-US" sz="1600" b="0" i="0" dirty="0">
                <a:effectLst/>
                <a:latin typeface="+mn-lt"/>
                <a:cs typeface="+mn-cs"/>
              </a:rPr>
              <a:t>än on </a:t>
            </a:r>
            <a:r>
              <a:rPr lang="en-US" sz="1600" b="0" i="0" dirty="0" err="1">
                <a:effectLst/>
                <a:latin typeface="+mn-lt"/>
                <a:cs typeface="+mn-cs"/>
              </a:rPr>
              <a:t>irti</a:t>
            </a:r>
            <a:r>
              <a:rPr lang="en-US" sz="1600" b="0" i="0" dirty="0">
                <a:effectLst/>
                <a:latin typeface="+mn-lt"/>
                <a:cs typeface="+mn-cs"/>
              </a:rPr>
              <a:t> </a:t>
            </a:r>
            <a:r>
              <a:rPr lang="en-US" sz="1600" b="0" i="0" dirty="0" err="1">
                <a:effectLst/>
                <a:latin typeface="+mn-lt"/>
                <a:cs typeface="+mn-cs"/>
              </a:rPr>
              <a:t>pesästä</a:t>
            </a:r>
            <a:r>
              <a:rPr lang="en-US" sz="1600" b="0" i="0" dirty="0">
                <a:effectLst/>
                <a:latin typeface="+mn-lt"/>
                <a:cs typeface="+mn-cs"/>
              </a:rPr>
              <a:t> </a:t>
            </a:r>
            <a:r>
              <a:rPr lang="en-US" sz="1600" b="0" i="0" dirty="0" err="1">
                <a:effectLst/>
                <a:latin typeface="+mn-lt"/>
                <a:cs typeface="+mn-cs"/>
              </a:rPr>
              <a:t>hetkellä</a:t>
            </a:r>
            <a:r>
              <a:rPr lang="en-US" sz="1600" b="0" i="0" dirty="0">
                <a:effectLst/>
                <a:latin typeface="+mn-lt"/>
                <a:cs typeface="+mn-cs"/>
              </a:rPr>
              <a:t>, </a:t>
            </a:r>
            <a:r>
              <a:rPr lang="en-US" sz="1600" b="0" i="0" dirty="0" err="1">
                <a:effectLst/>
                <a:latin typeface="+mn-lt"/>
                <a:cs typeface="+mn-cs"/>
              </a:rPr>
              <a:t>jolloin</a:t>
            </a:r>
            <a:r>
              <a:rPr lang="en-US" sz="1600" b="0" i="0" dirty="0">
                <a:effectLst/>
                <a:latin typeface="+mn-lt"/>
                <a:cs typeface="+mn-cs"/>
              </a:rPr>
              <a:t> </a:t>
            </a:r>
            <a:r>
              <a:rPr lang="en-US" sz="1600" b="0" i="0" dirty="0" err="1">
                <a:effectLst/>
                <a:latin typeface="+mn-lt"/>
                <a:cs typeface="+mn-cs"/>
              </a:rPr>
              <a:t>pallo</a:t>
            </a:r>
            <a:r>
              <a:rPr lang="en-US" sz="1600" b="0" i="0" dirty="0">
                <a:effectLst/>
                <a:latin typeface="+mn-lt"/>
                <a:cs typeface="+mn-cs"/>
              </a:rPr>
              <a:t> on </a:t>
            </a:r>
            <a:r>
              <a:rPr lang="en-US" sz="1600" b="0" i="0" dirty="0" err="1">
                <a:effectLst/>
                <a:latin typeface="+mn-lt"/>
                <a:cs typeface="+mn-cs"/>
              </a:rPr>
              <a:t>kyseisessä</a:t>
            </a:r>
            <a:r>
              <a:rPr lang="en-US" sz="1600" b="0" i="0" dirty="0">
                <a:effectLst/>
                <a:latin typeface="+mn-lt"/>
                <a:cs typeface="+mn-cs"/>
              </a:rPr>
              <a:t> </a:t>
            </a:r>
            <a:r>
              <a:rPr lang="en-US" sz="1600" b="0" i="0" dirty="0" err="1">
                <a:effectLst/>
                <a:latin typeface="+mn-lt"/>
                <a:cs typeface="+mn-cs"/>
              </a:rPr>
              <a:t>pesässä</a:t>
            </a:r>
            <a:r>
              <a:rPr lang="en-US" sz="1600" b="0" i="0" dirty="0">
                <a:effectLst/>
                <a:latin typeface="+mn-lt"/>
                <a:cs typeface="+mn-cs"/>
              </a:rPr>
              <a:t> </a:t>
            </a:r>
            <a:r>
              <a:rPr lang="en-US" sz="1600" b="0" i="0" dirty="0" err="1">
                <a:effectLst/>
                <a:latin typeface="+mn-lt"/>
                <a:cs typeface="+mn-cs"/>
              </a:rPr>
              <a:t>olevan</a:t>
            </a:r>
            <a:r>
              <a:rPr lang="en-US" sz="1600" b="0" i="0" dirty="0">
                <a:effectLst/>
                <a:latin typeface="+mn-lt"/>
                <a:cs typeface="+mn-cs"/>
              </a:rPr>
              <a:t> </a:t>
            </a:r>
            <a:r>
              <a:rPr lang="en-US" sz="1600" b="0" i="0" dirty="0" err="1">
                <a:effectLst/>
                <a:latin typeface="+mn-lt"/>
                <a:cs typeface="+mn-cs"/>
              </a:rPr>
              <a:t>ulkopelaajan</a:t>
            </a:r>
            <a:r>
              <a:rPr lang="en-US" sz="1600" b="0" i="0" dirty="0">
                <a:effectLst/>
                <a:latin typeface="+mn-lt"/>
                <a:cs typeface="+mn-cs"/>
              </a:rPr>
              <a:t> </a:t>
            </a:r>
            <a:r>
              <a:rPr lang="en-US" sz="1600" b="0" i="0" dirty="0" err="1">
                <a:effectLst/>
                <a:latin typeface="+mn-lt"/>
                <a:cs typeface="+mn-cs"/>
              </a:rPr>
              <a:t>hallussa</a:t>
            </a:r>
            <a:endParaRPr lang="en-US" sz="1600" dirty="0">
              <a:latin typeface="+mn-lt"/>
              <a:cs typeface="+mn-cs"/>
            </a:endParaRPr>
          </a:p>
          <a:p>
            <a:pPr marL="285750" indent="-228600">
              <a:buFont typeface="Arial" panose="020B0604020202020204" pitchFamily="34" charset="0"/>
              <a:buChar char="•"/>
            </a:pPr>
            <a:r>
              <a:rPr lang="en-US" b="1" i="0" dirty="0" err="1">
                <a:solidFill>
                  <a:schemeClr val="tx1"/>
                </a:solidFill>
                <a:effectLst/>
                <a:latin typeface="+mn-lt"/>
                <a:ea typeface="+mn-ea"/>
                <a:cs typeface="+mn-cs"/>
              </a:rPr>
              <a:t>Mitä</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pesäturvan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menettäminen</a:t>
            </a:r>
            <a:r>
              <a:rPr lang="en-US" b="1" i="0" dirty="0">
                <a:solidFill>
                  <a:schemeClr val="tx1"/>
                </a:solidFill>
                <a:effectLst/>
                <a:latin typeface="+mn-lt"/>
                <a:ea typeface="+mn-ea"/>
                <a:cs typeface="+mn-cs"/>
              </a:rPr>
              <a:t> </a:t>
            </a:r>
            <a:r>
              <a:rPr lang="en-US" b="1" i="0" dirty="0" err="1">
                <a:solidFill>
                  <a:schemeClr val="tx1"/>
                </a:solidFill>
                <a:effectLst/>
                <a:latin typeface="+mn-lt"/>
                <a:ea typeface="+mn-ea"/>
                <a:cs typeface="+mn-cs"/>
              </a:rPr>
              <a:t>tarkoittaa</a:t>
            </a:r>
            <a:r>
              <a:rPr lang="en-US" b="1" i="0" dirty="0">
                <a:solidFill>
                  <a:schemeClr val="tx1"/>
                </a:solidFill>
                <a:effectLst/>
                <a:latin typeface="+mn-lt"/>
                <a:ea typeface="+mn-ea"/>
                <a:cs typeface="+mn-cs"/>
              </a:rPr>
              <a:t>?</a:t>
            </a:r>
            <a:endParaRPr lang="en-US" sz="1600" b="0" i="0" dirty="0">
              <a:effectLst/>
              <a:latin typeface="+mn-lt"/>
              <a:cs typeface="+mn-cs"/>
            </a:endParaRPr>
          </a:p>
          <a:p>
            <a:pPr marL="489150" lvl="3" indent="-285750">
              <a:buFont typeface="Wingdings" panose="05000000000000000000" pitchFamily="2" charset="2"/>
              <a:buChar char="ü"/>
            </a:pPr>
            <a:r>
              <a:rPr lang="en-US" sz="1600" b="0" dirty="0" err="1">
                <a:latin typeface="+mn-lt"/>
                <a:cs typeface="+mn-cs"/>
              </a:rPr>
              <a:t>Etenijä</a:t>
            </a:r>
            <a:r>
              <a:rPr lang="en-US" sz="1600" b="0" dirty="0">
                <a:latin typeface="+mn-lt"/>
                <a:cs typeface="+mn-cs"/>
              </a:rPr>
              <a:t> on </a:t>
            </a:r>
            <a:r>
              <a:rPr lang="en-US" sz="1600" b="0" dirty="0" err="1">
                <a:latin typeface="+mn-lt"/>
                <a:cs typeface="+mn-cs"/>
              </a:rPr>
              <a:t>poltettavissa</a:t>
            </a:r>
            <a:r>
              <a:rPr lang="en-US" sz="1600" b="0" dirty="0">
                <a:latin typeface="+mn-lt"/>
                <a:cs typeface="+mn-cs"/>
              </a:rPr>
              <a:t> </a:t>
            </a:r>
            <a:r>
              <a:rPr lang="en-US" sz="1600" b="0" dirty="0" err="1">
                <a:latin typeface="+mn-lt"/>
                <a:cs typeface="+mn-cs"/>
              </a:rPr>
              <a:t>turvattomana</a:t>
            </a:r>
            <a:r>
              <a:rPr lang="en-US" sz="1600" b="0" dirty="0">
                <a:latin typeface="+mn-lt"/>
                <a:cs typeface="+mn-cs"/>
              </a:rPr>
              <a:t> </a:t>
            </a:r>
            <a:r>
              <a:rPr lang="en-US" sz="1600" b="0" dirty="0" err="1">
                <a:latin typeface="+mn-lt"/>
                <a:cs typeface="+mn-cs"/>
              </a:rPr>
              <a:t>p</a:t>
            </a:r>
            <a:r>
              <a:rPr lang="en-US" sz="1600" b="0" i="0" dirty="0" err="1">
                <a:effectLst/>
                <a:latin typeface="+mn-lt"/>
                <a:cs typeface="+mn-cs"/>
              </a:rPr>
              <a:t>allottamalla</a:t>
            </a:r>
            <a:r>
              <a:rPr lang="en-US" sz="1600" b="0" i="0" dirty="0">
                <a:effectLst/>
                <a:latin typeface="+mn-lt"/>
                <a:cs typeface="+mn-cs"/>
              </a:rPr>
              <a:t> </a:t>
            </a:r>
            <a:r>
              <a:rPr lang="en-US" sz="1600" b="0" i="0" dirty="0" err="1">
                <a:effectLst/>
                <a:latin typeface="+mn-lt"/>
                <a:cs typeface="+mn-cs"/>
              </a:rPr>
              <a:t>etenijä</a:t>
            </a:r>
            <a:r>
              <a:rPr lang="en-US" sz="1600" b="0" i="0" dirty="0">
                <a:effectLst/>
                <a:latin typeface="+mn-lt"/>
                <a:cs typeface="+mn-cs"/>
              </a:rPr>
              <a:t> tai </a:t>
            </a:r>
            <a:r>
              <a:rPr lang="en-US" sz="1600" b="0" i="0" dirty="0" err="1">
                <a:effectLst/>
                <a:latin typeface="+mn-lt"/>
                <a:cs typeface="+mn-cs"/>
              </a:rPr>
              <a:t>toimittamalla</a:t>
            </a:r>
            <a:r>
              <a:rPr lang="en-US" sz="1600" b="0" i="0" dirty="0">
                <a:effectLst/>
                <a:latin typeface="+mn-lt"/>
                <a:cs typeface="+mn-cs"/>
              </a:rPr>
              <a:t> </a:t>
            </a:r>
            <a:r>
              <a:rPr lang="en-US" sz="1600" b="0" i="0" dirty="0" err="1">
                <a:effectLst/>
                <a:latin typeface="+mn-lt"/>
                <a:cs typeface="+mn-cs"/>
              </a:rPr>
              <a:t>pallo</a:t>
            </a:r>
            <a:r>
              <a:rPr lang="en-US" sz="1600" b="0" i="0" dirty="0">
                <a:effectLst/>
                <a:latin typeface="+mn-lt"/>
                <a:cs typeface="+mn-cs"/>
              </a:rPr>
              <a:t> </a:t>
            </a:r>
            <a:r>
              <a:rPr lang="en-US" sz="1600" b="0" i="0" dirty="0" err="1">
                <a:effectLst/>
                <a:latin typeface="+mn-lt"/>
                <a:cs typeface="+mn-cs"/>
              </a:rPr>
              <a:t>seuraavalle</a:t>
            </a:r>
            <a:r>
              <a:rPr lang="en-US" sz="1600" b="0" i="0" dirty="0">
                <a:effectLst/>
                <a:latin typeface="+mn-lt"/>
                <a:cs typeface="+mn-cs"/>
              </a:rPr>
              <a:t> </a:t>
            </a:r>
            <a:r>
              <a:rPr lang="en-US" sz="1600" b="0" i="0" dirty="0" err="1">
                <a:effectLst/>
                <a:latin typeface="+mn-lt"/>
                <a:cs typeface="+mn-cs"/>
              </a:rPr>
              <a:t>pesälle</a:t>
            </a:r>
            <a:endParaRPr lang="en-US" sz="1600" b="0" i="0" dirty="0">
              <a:effectLst/>
              <a:latin typeface="+mn-lt"/>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p:txBody>
      </p:sp>
    </p:spTree>
    <p:extLst>
      <p:ext uri="{BB962C8B-B14F-4D97-AF65-F5344CB8AC3E}">
        <p14:creationId xmlns:p14="http://schemas.microsoft.com/office/powerpoint/2010/main" val="82129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in paikkamerkki 15">
            <a:extLst>
              <a:ext uri="{FF2B5EF4-FFF2-40B4-BE49-F238E27FC236}">
                <a16:creationId xmlns:a16="http://schemas.microsoft.com/office/drawing/2014/main" id="{D9EF26DE-25E3-D12D-9D17-43604F6D0B3F}"/>
              </a:ext>
            </a:extLst>
          </p:cNvPr>
          <p:cNvSpPr>
            <a:spLocks noGrp="1"/>
          </p:cNvSpPr>
          <p:nvPr>
            <p:ph type="body" sz="quarter" idx="13"/>
          </p:nvPr>
        </p:nvSpPr>
        <p:spPr>
          <a:xfrm>
            <a:off x="672573" y="1524000"/>
            <a:ext cx="7557027" cy="4326419"/>
          </a:xfrm>
        </p:spPr>
        <p:txBody>
          <a:bodyPr/>
          <a:lstStyle/>
          <a:p>
            <a:pPr algn="l">
              <a:buFont typeface="Arial" panose="020B0604020202020204" pitchFamily="34" charset="0"/>
              <a:buChar char="•"/>
            </a:pPr>
            <a:r>
              <a:rPr lang="fi-FI" sz="1600" b="0" i="0" dirty="0">
                <a:solidFill>
                  <a:srgbClr val="323232"/>
                </a:solidFill>
                <a:effectLst/>
                <a:latin typeface="H5PDroidSans"/>
              </a:rPr>
              <a:t> </a:t>
            </a:r>
            <a:r>
              <a:rPr lang="fi-FI" sz="2000" b="1" i="0" dirty="0">
                <a:solidFill>
                  <a:srgbClr val="323232"/>
                </a:solidFill>
                <a:effectLst/>
                <a:latin typeface="H5PDroidSans"/>
              </a:rPr>
              <a:t>Milloin lyönti on laiton?</a:t>
            </a:r>
          </a:p>
          <a:p>
            <a:pPr lvl="4">
              <a:buFont typeface="Wingdings" panose="05000000000000000000" pitchFamily="2" charset="2"/>
              <a:buChar char="ü"/>
            </a:pPr>
            <a:r>
              <a:rPr lang="fi-FI" sz="1600" b="0" i="0" dirty="0">
                <a:solidFill>
                  <a:srgbClr val="323232"/>
                </a:solidFill>
                <a:effectLst/>
                <a:latin typeface="H5PDroidSans"/>
              </a:rPr>
              <a:t>Lyönti ei osu kenttärajojen sisäpuolelle</a:t>
            </a:r>
          </a:p>
          <a:p>
            <a:pPr lvl="4">
              <a:buFont typeface="Wingdings" panose="05000000000000000000" pitchFamily="2" charset="2"/>
              <a:buChar char="ü"/>
            </a:pPr>
            <a:r>
              <a:rPr lang="fi-FI" sz="1600" b="0" i="0" dirty="0">
                <a:solidFill>
                  <a:srgbClr val="323232"/>
                </a:solidFill>
                <a:effectLst/>
                <a:latin typeface="H5PDroidSans"/>
              </a:rPr>
              <a:t>Pallo osuu suoraan lyönnistä sisäpelaajaan</a:t>
            </a:r>
          </a:p>
          <a:p>
            <a:pPr lvl="4">
              <a:buFont typeface="Wingdings" panose="05000000000000000000" pitchFamily="2" charset="2"/>
              <a:buChar char="ü"/>
            </a:pPr>
            <a:r>
              <a:rPr lang="fi-FI" sz="1600" b="0" i="0" dirty="0">
                <a:solidFill>
                  <a:srgbClr val="323232"/>
                </a:solidFill>
                <a:effectLst/>
                <a:latin typeface="H5PDroidSans"/>
              </a:rPr>
              <a:t>Pallo osuu lyödessä mailaan useammin kuin kerran </a:t>
            </a:r>
            <a:r>
              <a:rPr lang="fi-FI" sz="1600" b="0" i="0" dirty="0">
                <a:solidFill>
                  <a:srgbClr val="323232"/>
                </a:solidFill>
                <a:effectLst/>
                <a:latin typeface="H5PDroidSans"/>
                <a:sym typeface="Wingdings" panose="05000000000000000000" pitchFamily="2" charset="2"/>
              </a:rPr>
              <a:t> </a:t>
            </a:r>
            <a:r>
              <a:rPr lang="fi-FI" sz="1600" b="0" i="0" dirty="0">
                <a:solidFill>
                  <a:srgbClr val="323232"/>
                </a:solidFill>
                <a:effectLst/>
                <a:latin typeface="H5PDroidSans"/>
              </a:rPr>
              <a:t>kaksoislyönti</a:t>
            </a:r>
          </a:p>
          <a:p>
            <a:pPr lvl="4">
              <a:buFont typeface="Wingdings" panose="05000000000000000000" pitchFamily="2" charset="2"/>
              <a:buChar char="ü"/>
            </a:pPr>
            <a:r>
              <a:rPr lang="fi-FI" sz="1600" b="0" i="0" dirty="0">
                <a:solidFill>
                  <a:srgbClr val="323232"/>
                </a:solidFill>
                <a:effectLst/>
                <a:latin typeface="H5PDroidSans"/>
              </a:rPr>
              <a:t>Maila irtoaa lyönnissä lyöjän kädestä tai katkeaa erillisiksi kappaleiksi</a:t>
            </a:r>
          </a:p>
          <a:p>
            <a:pPr lvl="4">
              <a:buFont typeface="Wingdings" panose="05000000000000000000" pitchFamily="2" charset="2"/>
              <a:buChar char="ü"/>
            </a:pPr>
            <a:r>
              <a:rPr lang="fi-FI" sz="1600" b="0" i="0" dirty="0">
                <a:solidFill>
                  <a:srgbClr val="323232"/>
                </a:solidFill>
                <a:effectLst/>
                <a:latin typeface="H5PDroidSans"/>
              </a:rPr>
              <a:t>Lyöjä lyö väärällä vuorolla</a:t>
            </a:r>
          </a:p>
          <a:p>
            <a:pPr lvl="4">
              <a:buFont typeface="Wingdings" panose="05000000000000000000" pitchFamily="2" charset="2"/>
              <a:buChar char="ü"/>
            </a:pPr>
            <a:r>
              <a:rPr lang="fi-FI" sz="1600" b="0" i="0" dirty="0">
                <a:solidFill>
                  <a:srgbClr val="323232"/>
                </a:solidFill>
                <a:effectLst/>
                <a:latin typeface="H5PDroidSans"/>
              </a:rPr>
              <a:t>Lyöjä lyö nousevaan syöttöön tai pompusta</a:t>
            </a:r>
          </a:p>
          <a:p>
            <a:pPr lvl="4">
              <a:buFont typeface="Wingdings" panose="05000000000000000000" pitchFamily="2" charset="2"/>
              <a:buChar char="ü"/>
            </a:pPr>
            <a:r>
              <a:rPr lang="fi-FI" sz="1600" dirty="0">
                <a:solidFill>
                  <a:srgbClr val="323232"/>
                </a:solidFill>
                <a:latin typeface="H5PDroidSans"/>
              </a:rPr>
              <a:t>Lyöjä lyö palloa jollain muulla kuin mailalla</a:t>
            </a:r>
            <a:endParaRPr lang="fi-FI" sz="1600" b="0" i="0" dirty="0">
              <a:solidFill>
                <a:srgbClr val="323232"/>
              </a:solidFill>
              <a:effectLst/>
              <a:latin typeface="H5PDroidSans"/>
            </a:endParaRPr>
          </a:p>
          <a:p>
            <a:pPr lvl="4">
              <a:buFont typeface="Wingdings" panose="05000000000000000000" pitchFamily="2" charset="2"/>
              <a:buChar char="ü"/>
            </a:pPr>
            <a:r>
              <a:rPr lang="fi-FI" sz="1600" b="0" i="0" dirty="0">
                <a:solidFill>
                  <a:srgbClr val="323232"/>
                </a:solidFill>
                <a:effectLst/>
                <a:latin typeface="H5PDroidSans"/>
              </a:rPr>
              <a:t>Lyöjä on sijoittunut syöttölautasen kentän pituussuuntaisen halkaisijan lukkarin puoleiselle osalle kotipesää, kun pallo irtoaa lukkarin kädestä syöttöön -&gt; Lyöjän tangentti</a:t>
            </a:r>
          </a:p>
          <a:p>
            <a:pPr lvl="4">
              <a:buFont typeface="Wingdings" panose="05000000000000000000" pitchFamily="2" charset="2"/>
              <a:buChar char="ü"/>
            </a:pPr>
            <a:r>
              <a:rPr lang="fi-FI" sz="1600" b="0" i="0" dirty="0">
                <a:solidFill>
                  <a:srgbClr val="323232"/>
                </a:solidFill>
                <a:effectLst/>
                <a:latin typeface="H5PDroidSans"/>
              </a:rPr>
              <a:t>Lyöty pallo osuu sääntöjen mukaan väistyneeseen lukkariin, joka ei tavoitellut koppia</a:t>
            </a:r>
            <a:r>
              <a:rPr lang="fi-FI" sz="1600" dirty="0">
                <a:solidFill>
                  <a:srgbClr val="323232"/>
                </a:solidFill>
                <a:latin typeface="H5PDroidSans"/>
              </a:rPr>
              <a:t> </a:t>
            </a:r>
            <a:r>
              <a:rPr lang="fi-FI" sz="1600" b="0" i="0" dirty="0">
                <a:solidFill>
                  <a:srgbClr val="323232"/>
                </a:solidFill>
                <a:effectLst/>
                <a:latin typeface="H5PDroidSans"/>
              </a:rPr>
              <a:t>ja lyönti olisi ollut ilman kyseistä osumista selvästi laiton</a:t>
            </a:r>
          </a:p>
          <a:p>
            <a:pPr algn="l">
              <a:buFont typeface="Arial" panose="020B0604020202020204" pitchFamily="34" charset="0"/>
              <a:buChar char="•"/>
            </a:pPr>
            <a:endParaRPr lang="fi-FI" sz="1800" dirty="0">
              <a:solidFill>
                <a:srgbClr val="323232"/>
              </a:solidFill>
              <a:latin typeface="H5PDroidSans"/>
            </a:endParaRPr>
          </a:p>
          <a:p>
            <a:pPr algn="l">
              <a:buFont typeface="Arial" panose="020B0604020202020204" pitchFamily="34" charset="0"/>
              <a:buChar char="•"/>
            </a:pPr>
            <a:endParaRPr lang="fi-FI" sz="1800" b="0" i="0" dirty="0">
              <a:solidFill>
                <a:srgbClr val="323232"/>
              </a:solidFill>
              <a:effectLst/>
              <a:latin typeface="H5PDroidSans"/>
            </a:endParaRPr>
          </a:p>
        </p:txBody>
      </p:sp>
      <p:sp>
        <p:nvSpPr>
          <p:cNvPr id="5" name="Dian numeron paikkamerkki 4">
            <a:extLst>
              <a:ext uri="{FF2B5EF4-FFF2-40B4-BE49-F238E27FC236}">
                <a16:creationId xmlns:a16="http://schemas.microsoft.com/office/drawing/2014/main" id="{454B0585-901F-A039-9F0E-2FF6CF68BBCE}"/>
              </a:ext>
            </a:extLst>
          </p:cNvPr>
          <p:cNvSpPr>
            <a:spLocks noGrp="1"/>
          </p:cNvSpPr>
          <p:nvPr>
            <p:ph type="sldNum" sz="quarter" idx="4"/>
          </p:nvPr>
        </p:nvSpPr>
        <p:spPr/>
        <p:txBody>
          <a:bodyPr/>
          <a:lstStyle/>
          <a:p>
            <a:fld id="{9608370A-2412-4745-B600-C478B229E67F}" type="slidenum">
              <a:rPr lang="fi-FI" smtClean="0"/>
              <a:pPr/>
              <a:t>16</a:t>
            </a:fld>
            <a:endParaRPr lang="fi-FI" dirty="0"/>
          </a:p>
        </p:txBody>
      </p:sp>
      <p:sp>
        <p:nvSpPr>
          <p:cNvPr id="14" name="Otsikko 13">
            <a:extLst>
              <a:ext uri="{FF2B5EF4-FFF2-40B4-BE49-F238E27FC236}">
                <a16:creationId xmlns:a16="http://schemas.microsoft.com/office/drawing/2014/main" id="{556EB54F-707D-CA0A-B37C-2124E400C288}"/>
              </a:ext>
            </a:extLst>
          </p:cNvPr>
          <p:cNvSpPr>
            <a:spLocks noGrp="1"/>
          </p:cNvSpPr>
          <p:nvPr>
            <p:ph type="title"/>
          </p:nvPr>
        </p:nvSpPr>
        <p:spPr/>
        <p:txBody>
          <a:bodyPr/>
          <a:lstStyle/>
          <a:p>
            <a:pPr algn="ctr"/>
            <a:r>
              <a:rPr lang="fi-FI"/>
              <a:t>Laiton lyönti</a:t>
            </a:r>
            <a:endParaRPr lang="fi-FI" dirty="0"/>
          </a:p>
        </p:txBody>
      </p:sp>
      <p:sp>
        <p:nvSpPr>
          <p:cNvPr id="18" name="Tekstin paikkamerkki 17">
            <a:extLst>
              <a:ext uri="{FF2B5EF4-FFF2-40B4-BE49-F238E27FC236}">
                <a16:creationId xmlns:a16="http://schemas.microsoft.com/office/drawing/2014/main" id="{9BEC9B05-0B7C-CD13-FC17-ED7EE7FB8F3F}"/>
              </a:ext>
            </a:extLst>
          </p:cNvPr>
          <p:cNvSpPr>
            <a:spLocks noGrp="1"/>
          </p:cNvSpPr>
          <p:nvPr>
            <p:ph type="body" sz="quarter" idx="4294967295"/>
          </p:nvPr>
        </p:nvSpPr>
        <p:spPr>
          <a:xfrm>
            <a:off x="7916863" y="3198813"/>
            <a:ext cx="4275137" cy="1438275"/>
          </a:xfrm>
        </p:spPr>
        <p:txBody>
          <a:bodyPr/>
          <a:lstStyle/>
          <a:p>
            <a:endParaRPr lang="fi-FI" sz="1600" dirty="0">
              <a:solidFill>
                <a:srgbClr val="FFFF00"/>
              </a:solidFill>
            </a:endParaRPr>
          </a:p>
          <a:p>
            <a:endParaRPr lang="fi-FI" sz="1600" b="0" i="0" dirty="0">
              <a:solidFill>
                <a:srgbClr val="FFFF00"/>
              </a:solidFill>
              <a:effectLst/>
              <a:latin typeface="H5PDroidSans"/>
            </a:endParaRPr>
          </a:p>
          <a:p>
            <a:endParaRPr lang="fi-FI" dirty="0"/>
          </a:p>
        </p:txBody>
      </p:sp>
    </p:spTree>
    <p:extLst>
      <p:ext uri="{BB962C8B-B14F-4D97-AF65-F5344CB8AC3E}">
        <p14:creationId xmlns:p14="http://schemas.microsoft.com/office/powerpoint/2010/main" val="14032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C162DFBE-FA68-6A1C-9C6A-A9FD54038A6F}"/>
              </a:ext>
            </a:extLst>
          </p:cNvPr>
          <p:cNvSpPr>
            <a:spLocks noGrp="1"/>
          </p:cNvSpPr>
          <p:nvPr>
            <p:ph type="body" sz="quarter" idx="13"/>
          </p:nvPr>
        </p:nvSpPr>
        <p:spPr/>
        <p:txBody>
          <a:bodyPr/>
          <a:lstStyle/>
          <a:p>
            <a:pPr marL="285750" indent="-285750">
              <a:buFont typeface="Arial" panose="020B0604020202020204" pitchFamily="34" charset="0"/>
              <a:buChar char="•"/>
            </a:pPr>
            <a:r>
              <a:rPr lang="fi-FI" sz="1600" b="0" i="0" dirty="0">
                <a:solidFill>
                  <a:schemeClr val="tx1"/>
                </a:solidFill>
                <a:effectLst/>
                <a:latin typeface="H5PDroidSans"/>
              </a:rPr>
              <a:t>Lyöjän lyödessä on kaikilla ulkopelaajilla oltava </a:t>
            </a:r>
            <a:r>
              <a:rPr lang="fi-FI" sz="1600" b="1" i="0" dirty="0">
                <a:solidFill>
                  <a:schemeClr val="tx1"/>
                </a:solidFill>
                <a:effectLst/>
                <a:latin typeface="H5PDroidSans"/>
              </a:rPr>
              <a:t>kosketus varsinaiseen pelialueeseen </a:t>
            </a:r>
            <a:r>
              <a:rPr lang="fi-FI" sz="1600" b="0" i="0" dirty="0">
                <a:solidFill>
                  <a:schemeClr val="tx1"/>
                </a:solidFill>
                <a:effectLst/>
                <a:latin typeface="H5PDroidSans"/>
              </a:rPr>
              <a:t>eli oltava kenttärajojen sisäpuolella sillä hetkellä, kun pallo irtoaa lukkarin kädestä syöttöön.</a:t>
            </a:r>
          </a:p>
          <a:p>
            <a:pPr marL="285750" indent="-285750" algn="l">
              <a:buFont typeface="Arial" panose="020B0604020202020204" pitchFamily="34" charset="0"/>
              <a:buChar char="•"/>
            </a:pPr>
            <a:r>
              <a:rPr lang="fi-FI" sz="1600" b="1" i="0" dirty="0">
                <a:solidFill>
                  <a:schemeClr val="tx1"/>
                </a:solidFill>
                <a:effectLst/>
                <a:latin typeface="H5PDroidSans"/>
              </a:rPr>
              <a:t>1-2 tilanteessa kolmoskoppari on kenttärajojen ulkopuolella kun pallo irtoaa lukkarin kädestä syöttöön ja lyöjä lyö. Miten toimitaan?</a:t>
            </a:r>
          </a:p>
          <a:p>
            <a:pPr marL="645750" lvl="1" indent="-285750">
              <a:buFont typeface="Wingdings" panose="05000000000000000000" pitchFamily="2" charset="2"/>
              <a:buChar char="ü"/>
            </a:pPr>
            <a:r>
              <a:rPr lang="fi-FI" sz="1600" b="0" i="0" dirty="0">
                <a:solidFill>
                  <a:schemeClr val="tx1"/>
                </a:solidFill>
                <a:effectLst/>
                <a:latin typeface="H5PDroidSans"/>
              </a:rPr>
              <a:t>Jos yksikin ulkopelaajista on varsinaisen pelialueen ulkopuolella, kun pallo irtoaa lukkarin kädestä syöttöön, </a:t>
            </a:r>
            <a:r>
              <a:rPr lang="fi-FI" sz="1600" b="1" i="0" dirty="0">
                <a:solidFill>
                  <a:schemeClr val="tx1"/>
                </a:solidFill>
                <a:effectLst/>
                <a:latin typeface="H5PDroidSans"/>
              </a:rPr>
              <a:t>ja lyöjä lyö</a:t>
            </a:r>
            <a:r>
              <a:rPr lang="fi-FI" sz="1600" b="0" i="0" dirty="0">
                <a:solidFill>
                  <a:schemeClr val="tx1"/>
                </a:solidFill>
                <a:effectLst/>
                <a:latin typeface="H5PDroidSans"/>
              </a:rPr>
              <a:t>, tuomitaan kärkietenijälle, edenneille etenijöille ja tarvittaessa lyöjälle </a:t>
            </a:r>
            <a:r>
              <a:rPr lang="fi-FI" sz="1600" b="1" i="0" dirty="0">
                <a:solidFill>
                  <a:schemeClr val="tx1"/>
                </a:solidFill>
                <a:effectLst/>
                <a:latin typeface="H5PDroidSans"/>
              </a:rPr>
              <a:t>vapaataivaloikeus</a:t>
            </a:r>
            <a:r>
              <a:rPr lang="fi-FI" sz="1600" b="0" i="0" dirty="0">
                <a:solidFill>
                  <a:schemeClr val="tx1"/>
                </a:solidFill>
                <a:effectLst/>
                <a:latin typeface="H5PDroidSans"/>
              </a:rPr>
              <a:t>.</a:t>
            </a:r>
          </a:p>
          <a:p>
            <a:pPr marL="285750" indent="-285750" algn="l">
              <a:buFont typeface="Arial" panose="020B0604020202020204" pitchFamily="34" charset="0"/>
              <a:buChar char="•"/>
            </a:pPr>
            <a:r>
              <a:rPr lang="fi-FI" sz="1600" b="1" i="0" dirty="0">
                <a:solidFill>
                  <a:schemeClr val="tx1"/>
                </a:solidFill>
                <a:effectLst/>
                <a:latin typeface="H5PDroidSans"/>
              </a:rPr>
              <a:t>1-2 tilanteessa kakkoskoppari on kenttärajojen ulkopuolella, mutta sisäpelaaja jättää lyömättä kaaren väärä huudon vuoksi. Syöttö putoaa lautasen ulkopuolelle. Miten toimitaan?</a:t>
            </a:r>
          </a:p>
          <a:p>
            <a:pPr marL="645750" lvl="1" indent="-285750">
              <a:buFont typeface="Wingdings" panose="05000000000000000000" pitchFamily="2" charset="2"/>
              <a:buChar char="ü"/>
            </a:pPr>
            <a:r>
              <a:rPr lang="fi-FI" sz="1600" b="0" i="0" dirty="0">
                <a:solidFill>
                  <a:schemeClr val="tx1"/>
                </a:solidFill>
                <a:effectLst/>
                <a:latin typeface="H5PDroidSans"/>
              </a:rPr>
              <a:t>Jos rike on tapahtunut, mutta </a:t>
            </a:r>
            <a:r>
              <a:rPr lang="fi-FI" sz="1600" b="1" i="0" dirty="0">
                <a:solidFill>
                  <a:schemeClr val="tx1"/>
                </a:solidFill>
                <a:effectLst/>
                <a:latin typeface="H5PDroidSans"/>
              </a:rPr>
              <a:t>lyöjä ei lyö</a:t>
            </a:r>
            <a:r>
              <a:rPr lang="fi-FI" sz="1600" b="0" i="0" dirty="0">
                <a:solidFill>
                  <a:schemeClr val="tx1"/>
                </a:solidFill>
                <a:effectLst/>
                <a:latin typeface="H5PDroidSans"/>
              </a:rPr>
              <a:t>,</a:t>
            </a:r>
            <a:br>
              <a:rPr lang="fi-FI" sz="1600" b="0" i="0" dirty="0">
                <a:solidFill>
                  <a:schemeClr val="tx1"/>
                </a:solidFill>
                <a:effectLst/>
                <a:latin typeface="H5PDroidSans"/>
              </a:rPr>
            </a:br>
            <a:r>
              <a:rPr lang="fi-FI" sz="1600" b="0" i="0" dirty="0">
                <a:solidFill>
                  <a:schemeClr val="tx1"/>
                </a:solidFill>
                <a:effectLst/>
                <a:latin typeface="H5PDroidSans"/>
              </a:rPr>
              <a:t>tuomitaan </a:t>
            </a:r>
            <a:r>
              <a:rPr lang="fi-FI" sz="1600" b="1" i="0" dirty="0">
                <a:solidFill>
                  <a:schemeClr val="tx1"/>
                </a:solidFill>
                <a:effectLst/>
                <a:latin typeface="H5PDroidSans"/>
              </a:rPr>
              <a:t>oikean syötön</a:t>
            </a:r>
            <a:r>
              <a:rPr lang="fi-FI" sz="1600" b="0" i="0" dirty="0">
                <a:solidFill>
                  <a:schemeClr val="tx1"/>
                </a:solidFill>
                <a:effectLst/>
                <a:latin typeface="H5PDroidSans"/>
              </a:rPr>
              <a:t> vaatimukset täyttävä syöttö </a:t>
            </a:r>
            <a:r>
              <a:rPr lang="fi-FI" sz="1600" b="1" i="0" dirty="0">
                <a:solidFill>
                  <a:schemeClr val="tx1"/>
                </a:solidFill>
                <a:effectLst/>
                <a:latin typeface="H5PDroidSans"/>
              </a:rPr>
              <a:t>mitättömäksi</a:t>
            </a:r>
            <a:r>
              <a:rPr lang="fi-FI" sz="1600" b="0" i="0" dirty="0">
                <a:solidFill>
                  <a:schemeClr val="tx1"/>
                </a:solidFill>
                <a:effectLst/>
                <a:latin typeface="H5PDroidSans"/>
              </a:rPr>
              <a:t>. Väärä syöttö tuomitaan sen mukaan, mitä syötössä oli väärin.</a:t>
            </a:r>
          </a:p>
          <a:p>
            <a:endParaRPr lang="fi-FI" sz="1800" dirty="0">
              <a:solidFill>
                <a:schemeClr val="tx1"/>
              </a:solidFill>
            </a:endParaRPr>
          </a:p>
        </p:txBody>
      </p:sp>
      <p:sp>
        <p:nvSpPr>
          <p:cNvPr id="5" name="Dian numeron paikkamerkki 4">
            <a:extLst>
              <a:ext uri="{FF2B5EF4-FFF2-40B4-BE49-F238E27FC236}">
                <a16:creationId xmlns:a16="http://schemas.microsoft.com/office/drawing/2014/main" id="{075E4D6F-7EE6-5CA1-6464-B02862BE2422}"/>
              </a:ext>
            </a:extLst>
          </p:cNvPr>
          <p:cNvSpPr>
            <a:spLocks noGrp="1"/>
          </p:cNvSpPr>
          <p:nvPr>
            <p:ph type="sldNum" sz="quarter" idx="4"/>
          </p:nvPr>
        </p:nvSpPr>
        <p:spPr/>
        <p:txBody>
          <a:bodyPr/>
          <a:lstStyle/>
          <a:p>
            <a:fld id="{9608370A-2412-4745-B600-C478B229E67F}" type="slidenum">
              <a:rPr lang="fi-FI" smtClean="0"/>
              <a:pPr/>
              <a:t>17</a:t>
            </a:fld>
            <a:endParaRPr lang="fi-FI" dirty="0"/>
          </a:p>
        </p:txBody>
      </p:sp>
      <p:sp>
        <p:nvSpPr>
          <p:cNvPr id="3" name="Otsikko 2">
            <a:extLst>
              <a:ext uri="{FF2B5EF4-FFF2-40B4-BE49-F238E27FC236}">
                <a16:creationId xmlns:a16="http://schemas.microsoft.com/office/drawing/2014/main" id="{C0AA8AAC-E8D7-D1BE-686F-8F42D2060826}"/>
              </a:ext>
            </a:extLst>
          </p:cNvPr>
          <p:cNvSpPr>
            <a:spLocks noGrp="1"/>
          </p:cNvSpPr>
          <p:nvPr>
            <p:ph type="title"/>
          </p:nvPr>
        </p:nvSpPr>
        <p:spPr/>
        <p:txBody>
          <a:bodyPr/>
          <a:lstStyle/>
          <a:p>
            <a:pPr algn="ctr"/>
            <a:r>
              <a:rPr lang="fi-FI" dirty="0"/>
              <a:t>Ulkopelaajan sijoittautuminen</a:t>
            </a:r>
          </a:p>
        </p:txBody>
      </p:sp>
      <p:sp>
        <p:nvSpPr>
          <p:cNvPr id="2" name="Tekstin paikkamerkki 1">
            <a:extLst>
              <a:ext uri="{FF2B5EF4-FFF2-40B4-BE49-F238E27FC236}">
                <a16:creationId xmlns:a16="http://schemas.microsoft.com/office/drawing/2014/main" id="{2DF72071-8EBF-C5F0-0DCE-2F73CB479F5E}"/>
              </a:ext>
            </a:extLst>
          </p:cNvPr>
          <p:cNvSpPr>
            <a:spLocks noGrp="1"/>
          </p:cNvSpPr>
          <p:nvPr>
            <p:ph type="body" sz="quarter" idx="4294967295"/>
          </p:nvPr>
        </p:nvSpPr>
        <p:spPr>
          <a:xfrm>
            <a:off x="6326188" y="1354138"/>
            <a:ext cx="5865812" cy="4637087"/>
          </a:xfrm>
        </p:spPr>
        <p:txBody>
          <a:bodyPr/>
          <a:lstStyle/>
          <a:p>
            <a:endParaRPr lang="fi-FI" dirty="0"/>
          </a:p>
          <a:p>
            <a:endParaRPr lang="fi-FI" dirty="0"/>
          </a:p>
        </p:txBody>
      </p:sp>
    </p:spTree>
    <p:extLst>
      <p:ext uri="{BB962C8B-B14F-4D97-AF65-F5344CB8AC3E}">
        <p14:creationId xmlns:p14="http://schemas.microsoft.com/office/powerpoint/2010/main" val="177207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a:extLst>
              <a:ext uri="{FF2B5EF4-FFF2-40B4-BE49-F238E27FC236}">
                <a16:creationId xmlns:a16="http://schemas.microsoft.com/office/drawing/2014/main" id="{067B462D-433B-1617-7EEB-CEC659E41DC9}"/>
              </a:ext>
            </a:extLst>
          </p:cNvPr>
          <p:cNvSpPr>
            <a:spLocks noGrp="1"/>
          </p:cNvSpPr>
          <p:nvPr>
            <p:ph type="body" sz="quarter" idx="15"/>
          </p:nvPr>
        </p:nvSpPr>
        <p:spPr>
          <a:xfrm>
            <a:off x="672572" y="1701021"/>
            <a:ext cx="5560920" cy="4003486"/>
          </a:xfrm>
        </p:spPr>
        <p:txBody>
          <a:bodyPr vert="horz" lIns="91440" tIns="45720" rIns="91440" bIns="45720" rtlCol="0">
            <a:normAutofit lnSpcReduction="10000"/>
          </a:bodyPr>
          <a:lstStyle/>
          <a:p>
            <a:pPr indent="-228600">
              <a:buFont typeface="Arial" panose="020B0604020202020204" pitchFamily="34" charset="0"/>
              <a:buChar char="•"/>
            </a:pPr>
            <a:r>
              <a:rPr lang="en-US" b="0" i="0" dirty="0" err="1">
                <a:effectLst/>
                <a:latin typeface="+mn-lt"/>
                <a:ea typeface="+mn-ea"/>
                <a:cs typeface="+mn-cs"/>
              </a:rPr>
              <a:t>Mikäli</a:t>
            </a:r>
            <a:r>
              <a:rPr lang="en-US" b="0" i="0" dirty="0">
                <a:effectLst/>
                <a:latin typeface="+mn-lt"/>
                <a:ea typeface="+mn-ea"/>
                <a:cs typeface="+mn-cs"/>
              </a:rPr>
              <a:t> </a:t>
            </a:r>
            <a:r>
              <a:rPr lang="en-US" b="0" i="0" dirty="0" err="1">
                <a:effectLst/>
                <a:latin typeface="+mn-lt"/>
                <a:ea typeface="+mn-ea"/>
                <a:cs typeface="+mn-cs"/>
              </a:rPr>
              <a:t>tuomari</a:t>
            </a:r>
            <a:r>
              <a:rPr lang="en-US" b="0" i="0" dirty="0">
                <a:effectLst/>
                <a:latin typeface="+mn-lt"/>
                <a:ea typeface="+mn-ea"/>
                <a:cs typeface="+mn-cs"/>
              </a:rPr>
              <a:t> </a:t>
            </a:r>
            <a:r>
              <a:rPr lang="en-US" b="0" i="0" dirty="0" err="1">
                <a:effectLst/>
                <a:latin typeface="+mn-lt"/>
                <a:ea typeface="+mn-ea"/>
                <a:cs typeface="+mn-cs"/>
              </a:rPr>
              <a:t>viheltää</a:t>
            </a:r>
            <a:r>
              <a:rPr lang="en-US" b="0" i="0" dirty="0">
                <a:effectLst/>
                <a:latin typeface="+mn-lt"/>
                <a:ea typeface="+mn-ea"/>
                <a:cs typeface="+mn-cs"/>
              </a:rPr>
              <a:t> </a:t>
            </a:r>
            <a:r>
              <a:rPr lang="en-US" b="0" i="0" dirty="0" err="1">
                <a:effectLst/>
                <a:latin typeface="+mn-lt"/>
                <a:ea typeface="+mn-ea"/>
                <a:cs typeface="+mn-cs"/>
              </a:rPr>
              <a:t>virheellisesti</a:t>
            </a:r>
            <a:r>
              <a:rPr lang="en-US" b="0" i="0" dirty="0">
                <a:effectLst/>
                <a:latin typeface="+mn-lt"/>
                <a:ea typeface="+mn-ea"/>
                <a:cs typeface="+mn-cs"/>
              </a:rPr>
              <a:t> </a:t>
            </a:r>
            <a:r>
              <a:rPr lang="en-US" b="0" i="0" dirty="0" err="1">
                <a:effectLst/>
                <a:latin typeface="+mn-lt"/>
                <a:ea typeface="+mn-ea"/>
                <a:cs typeface="+mn-cs"/>
              </a:rPr>
              <a:t>laittomaksi</a:t>
            </a:r>
            <a:r>
              <a:rPr lang="en-US" b="0" i="0" dirty="0">
                <a:effectLst/>
                <a:latin typeface="+mn-lt"/>
                <a:ea typeface="+mn-ea"/>
                <a:cs typeface="+mn-cs"/>
              </a:rPr>
              <a:t> </a:t>
            </a:r>
            <a:r>
              <a:rPr lang="en-US" b="0" i="0" dirty="0" err="1">
                <a:effectLst/>
                <a:latin typeface="+mn-lt"/>
                <a:ea typeface="+mn-ea"/>
                <a:cs typeface="+mn-cs"/>
              </a:rPr>
              <a:t>lyönnin</a:t>
            </a:r>
            <a:r>
              <a:rPr lang="en-US" b="0" i="0" dirty="0">
                <a:effectLst/>
                <a:latin typeface="+mn-lt"/>
                <a:ea typeface="+mn-ea"/>
                <a:cs typeface="+mn-cs"/>
              </a:rPr>
              <a:t>, </a:t>
            </a:r>
            <a:r>
              <a:rPr lang="en-US" b="0" i="0" dirty="0" err="1">
                <a:effectLst/>
                <a:latin typeface="+mn-lt"/>
                <a:ea typeface="+mn-ea"/>
                <a:cs typeface="+mn-cs"/>
              </a:rPr>
              <a:t>joka</a:t>
            </a:r>
            <a:r>
              <a:rPr lang="en-US" b="0" i="0" dirty="0">
                <a:effectLst/>
                <a:latin typeface="+mn-lt"/>
                <a:ea typeface="+mn-ea"/>
                <a:cs typeface="+mn-cs"/>
              </a:rPr>
              <a:t> on </a:t>
            </a:r>
            <a:r>
              <a:rPr lang="en-US" b="1" i="0" dirty="0" err="1">
                <a:effectLst/>
                <a:latin typeface="+mn-lt"/>
                <a:ea typeface="+mn-ea"/>
                <a:cs typeface="+mn-cs"/>
              </a:rPr>
              <a:t>tavoittamaton</a:t>
            </a:r>
            <a:r>
              <a:rPr lang="en-US" b="1" i="0" dirty="0">
                <a:effectLst/>
                <a:latin typeface="+mn-lt"/>
                <a:ea typeface="+mn-ea"/>
                <a:cs typeface="+mn-cs"/>
              </a:rPr>
              <a:t> </a:t>
            </a:r>
            <a:r>
              <a:rPr lang="en-US" b="1" i="0" dirty="0" err="1">
                <a:effectLst/>
                <a:latin typeface="+mn-lt"/>
                <a:ea typeface="+mn-ea"/>
                <a:cs typeface="+mn-cs"/>
              </a:rPr>
              <a:t>laillinen</a:t>
            </a:r>
            <a:r>
              <a:rPr lang="en-US" b="1" i="0" dirty="0">
                <a:effectLst/>
                <a:latin typeface="+mn-lt"/>
                <a:ea typeface="+mn-ea"/>
                <a:cs typeface="+mn-cs"/>
              </a:rPr>
              <a:t> </a:t>
            </a:r>
            <a:r>
              <a:rPr lang="en-US" b="1" i="0" dirty="0" err="1">
                <a:effectLst/>
                <a:latin typeface="+mn-lt"/>
                <a:ea typeface="+mn-ea"/>
                <a:cs typeface="+mn-cs"/>
              </a:rPr>
              <a:t>läpilyönti</a:t>
            </a:r>
            <a:r>
              <a:rPr lang="en-US" b="0" i="0" dirty="0">
                <a:effectLst/>
                <a:latin typeface="+mn-lt"/>
                <a:ea typeface="+mn-ea"/>
                <a:cs typeface="+mn-cs"/>
              </a:rPr>
              <a:t>, </a:t>
            </a:r>
            <a:r>
              <a:rPr lang="en-US" b="0" i="0" dirty="0" err="1">
                <a:effectLst/>
                <a:latin typeface="+mn-lt"/>
                <a:ea typeface="+mn-ea"/>
                <a:cs typeface="+mn-cs"/>
              </a:rPr>
              <a:t>tilanne</a:t>
            </a:r>
            <a:r>
              <a:rPr lang="en-US" b="0" i="0" dirty="0">
                <a:effectLst/>
                <a:latin typeface="+mn-lt"/>
                <a:ea typeface="+mn-ea"/>
                <a:cs typeface="+mn-cs"/>
              </a:rPr>
              <a:t> </a:t>
            </a:r>
            <a:r>
              <a:rPr lang="en-US" b="0" i="0" dirty="0" err="1">
                <a:effectLst/>
                <a:latin typeface="+mn-lt"/>
                <a:ea typeface="+mn-ea"/>
                <a:cs typeface="+mn-cs"/>
              </a:rPr>
              <a:t>tuomitaan</a:t>
            </a:r>
            <a:r>
              <a:rPr lang="en-US" b="0" i="0" dirty="0">
                <a:effectLst/>
                <a:latin typeface="+mn-lt"/>
                <a:ea typeface="+mn-ea"/>
                <a:cs typeface="+mn-cs"/>
              </a:rPr>
              <a:t> </a:t>
            </a:r>
            <a:r>
              <a:rPr lang="en-US" b="0" i="0" dirty="0" err="1">
                <a:effectLst/>
                <a:latin typeface="+mn-lt"/>
                <a:ea typeface="+mn-ea"/>
                <a:cs typeface="+mn-cs"/>
              </a:rPr>
              <a:t>siten</a:t>
            </a:r>
            <a:r>
              <a:rPr lang="en-US" b="0" i="0" dirty="0">
                <a:effectLst/>
                <a:latin typeface="+mn-lt"/>
                <a:ea typeface="+mn-ea"/>
                <a:cs typeface="+mn-cs"/>
              </a:rPr>
              <a:t>, </a:t>
            </a:r>
            <a:r>
              <a:rPr lang="en-US" b="0" i="0" dirty="0" err="1">
                <a:effectLst/>
                <a:latin typeface="+mn-lt"/>
                <a:ea typeface="+mn-ea"/>
                <a:cs typeface="+mn-cs"/>
              </a:rPr>
              <a:t>kuin</a:t>
            </a:r>
            <a:r>
              <a:rPr lang="en-US" b="0" i="0" dirty="0">
                <a:effectLst/>
                <a:latin typeface="+mn-lt"/>
                <a:ea typeface="+mn-ea"/>
                <a:cs typeface="+mn-cs"/>
              </a:rPr>
              <a:t> se </a:t>
            </a:r>
            <a:r>
              <a:rPr lang="en-US" b="0" i="0" dirty="0" err="1">
                <a:effectLst/>
                <a:latin typeface="+mn-lt"/>
                <a:ea typeface="+mn-ea"/>
                <a:cs typeface="+mn-cs"/>
              </a:rPr>
              <a:t>olisi</a:t>
            </a:r>
            <a:r>
              <a:rPr lang="en-US" b="0" i="0" dirty="0">
                <a:effectLst/>
                <a:latin typeface="+mn-lt"/>
                <a:ea typeface="+mn-ea"/>
                <a:cs typeface="+mn-cs"/>
              </a:rPr>
              <a:t> </a:t>
            </a:r>
            <a:r>
              <a:rPr lang="en-US" b="0" i="0" dirty="0" err="1">
                <a:effectLst/>
                <a:latin typeface="+mn-lt"/>
                <a:ea typeface="+mn-ea"/>
                <a:cs typeface="+mn-cs"/>
              </a:rPr>
              <a:t>edennyt</a:t>
            </a:r>
            <a:r>
              <a:rPr lang="en-US" b="0" i="0" dirty="0">
                <a:effectLst/>
                <a:latin typeface="+mn-lt"/>
                <a:ea typeface="+mn-ea"/>
                <a:cs typeface="+mn-cs"/>
              </a:rPr>
              <a:t> </a:t>
            </a:r>
            <a:r>
              <a:rPr lang="en-US" b="0" i="0" dirty="0" err="1">
                <a:effectLst/>
                <a:latin typeface="+mn-lt"/>
                <a:ea typeface="+mn-ea"/>
                <a:cs typeface="+mn-cs"/>
              </a:rPr>
              <a:t>ilman</a:t>
            </a:r>
            <a:r>
              <a:rPr lang="en-US" b="0" i="0" dirty="0">
                <a:effectLst/>
                <a:latin typeface="+mn-lt"/>
                <a:ea typeface="+mn-ea"/>
                <a:cs typeface="+mn-cs"/>
              </a:rPr>
              <a:t> </a:t>
            </a:r>
            <a:r>
              <a:rPr lang="en-US" b="0" i="0" dirty="0" err="1">
                <a:effectLst/>
                <a:latin typeface="+mn-lt"/>
                <a:ea typeface="+mn-ea"/>
                <a:cs typeface="+mn-cs"/>
              </a:rPr>
              <a:t>vihellystä</a:t>
            </a:r>
            <a:r>
              <a:rPr lang="en-US" b="0" i="0" dirty="0">
                <a:effectLst/>
                <a:latin typeface="+mn-lt"/>
                <a:ea typeface="+mn-ea"/>
                <a:cs typeface="+mn-cs"/>
              </a:rPr>
              <a:t>.</a:t>
            </a:r>
          </a:p>
          <a:p>
            <a:pPr indent="-228600">
              <a:buFont typeface="Arial" panose="020B0604020202020204" pitchFamily="34" charset="0"/>
              <a:buChar char="•"/>
            </a:pPr>
            <a:r>
              <a:rPr lang="en-US" b="0" i="0" dirty="0" err="1">
                <a:effectLst/>
                <a:latin typeface="+mn-lt"/>
                <a:ea typeface="+mn-ea"/>
                <a:cs typeface="+mn-cs"/>
              </a:rPr>
              <a:t>Pelituomari</a:t>
            </a:r>
            <a:r>
              <a:rPr lang="en-US" b="0" i="0" dirty="0">
                <a:effectLst/>
                <a:latin typeface="+mn-lt"/>
                <a:ea typeface="+mn-ea"/>
                <a:cs typeface="+mn-cs"/>
              </a:rPr>
              <a:t> </a:t>
            </a:r>
            <a:r>
              <a:rPr lang="en-US" b="0" i="0" dirty="0" err="1">
                <a:effectLst/>
                <a:latin typeface="+mn-lt"/>
                <a:ea typeface="+mn-ea"/>
                <a:cs typeface="+mn-cs"/>
              </a:rPr>
              <a:t>voi</a:t>
            </a:r>
            <a:r>
              <a:rPr lang="en-US" b="0" i="0" dirty="0">
                <a:effectLst/>
                <a:latin typeface="+mn-lt"/>
                <a:ea typeface="+mn-ea"/>
                <a:cs typeface="+mn-cs"/>
              </a:rPr>
              <a:t> </a:t>
            </a:r>
            <a:r>
              <a:rPr lang="en-US" b="0" i="0" dirty="0" err="1">
                <a:effectLst/>
                <a:latin typeface="+mn-lt"/>
                <a:ea typeface="+mn-ea"/>
                <a:cs typeface="+mn-cs"/>
              </a:rPr>
              <a:t>siirtää</a:t>
            </a:r>
            <a:r>
              <a:rPr lang="en-US" b="0" i="0" dirty="0">
                <a:effectLst/>
                <a:latin typeface="+mn-lt"/>
                <a:ea typeface="+mn-ea"/>
                <a:cs typeface="+mn-cs"/>
              </a:rPr>
              <a:t> </a:t>
            </a:r>
            <a:r>
              <a:rPr lang="en-US" b="0" i="0" dirty="0" err="1">
                <a:effectLst/>
                <a:latin typeface="+mn-lt"/>
                <a:ea typeface="+mn-ea"/>
                <a:cs typeface="+mn-cs"/>
              </a:rPr>
              <a:t>pelaajia</a:t>
            </a:r>
            <a:r>
              <a:rPr lang="en-US" b="0" i="0" dirty="0">
                <a:effectLst/>
                <a:latin typeface="+mn-lt"/>
                <a:ea typeface="+mn-ea"/>
                <a:cs typeface="+mn-cs"/>
              </a:rPr>
              <a:t> </a:t>
            </a:r>
            <a:r>
              <a:rPr lang="en-US" b="0" i="0" dirty="0" err="1">
                <a:effectLst/>
                <a:latin typeface="+mn-lt"/>
                <a:ea typeface="+mn-ea"/>
                <a:cs typeface="+mn-cs"/>
              </a:rPr>
              <a:t>eteenpäin</a:t>
            </a:r>
            <a:r>
              <a:rPr lang="en-US" b="0" i="0" dirty="0">
                <a:effectLst/>
                <a:latin typeface="+mn-lt"/>
                <a:ea typeface="+mn-ea"/>
                <a:cs typeface="+mn-cs"/>
              </a:rPr>
              <a:t>, </a:t>
            </a:r>
            <a:r>
              <a:rPr lang="en-US" b="0" i="0" dirty="0" err="1">
                <a:effectLst/>
                <a:latin typeface="+mn-lt"/>
                <a:ea typeface="+mn-ea"/>
                <a:cs typeface="+mn-cs"/>
              </a:rPr>
              <a:t>kuten</a:t>
            </a:r>
            <a:r>
              <a:rPr lang="en-US" b="0" i="0" dirty="0">
                <a:effectLst/>
                <a:latin typeface="+mn-lt"/>
                <a:ea typeface="+mn-ea"/>
                <a:cs typeface="+mn-cs"/>
              </a:rPr>
              <a:t> he </a:t>
            </a:r>
            <a:r>
              <a:rPr lang="en-US" b="0" i="0" dirty="0" err="1">
                <a:effectLst/>
                <a:latin typeface="+mn-lt"/>
                <a:ea typeface="+mn-ea"/>
                <a:cs typeface="+mn-cs"/>
              </a:rPr>
              <a:t>olisivat</a:t>
            </a:r>
            <a:r>
              <a:rPr lang="en-US" b="0" i="0" dirty="0">
                <a:effectLst/>
                <a:latin typeface="+mn-lt"/>
                <a:ea typeface="+mn-ea"/>
                <a:cs typeface="+mn-cs"/>
              </a:rPr>
              <a:t> </a:t>
            </a:r>
            <a:r>
              <a:rPr lang="en-US" b="1" i="0" dirty="0" err="1">
                <a:effectLst/>
                <a:latin typeface="+mn-lt"/>
                <a:ea typeface="+mn-ea"/>
                <a:cs typeface="+mn-cs"/>
              </a:rPr>
              <a:t>pelituomarin</a:t>
            </a:r>
            <a:r>
              <a:rPr lang="en-US" b="1" i="0" dirty="0">
                <a:effectLst/>
                <a:latin typeface="+mn-lt"/>
                <a:ea typeface="+mn-ea"/>
                <a:cs typeface="+mn-cs"/>
              </a:rPr>
              <a:t> </a:t>
            </a:r>
            <a:r>
              <a:rPr lang="en-US" b="1" i="0" dirty="0" err="1">
                <a:effectLst/>
                <a:latin typeface="+mn-lt"/>
                <a:ea typeface="+mn-ea"/>
                <a:cs typeface="+mn-cs"/>
              </a:rPr>
              <a:t>harkinnan</a:t>
            </a:r>
            <a:r>
              <a:rPr lang="en-US" b="0" i="0" dirty="0">
                <a:effectLst/>
                <a:latin typeface="+mn-lt"/>
                <a:ea typeface="+mn-ea"/>
                <a:cs typeface="+mn-cs"/>
              </a:rPr>
              <a:t> </a:t>
            </a:r>
            <a:r>
              <a:rPr lang="en-US" b="0" i="0" dirty="0" err="1">
                <a:effectLst/>
                <a:latin typeface="+mn-lt"/>
                <a:ea typeface="+mn-ea"/>
                <a:cs typeface="+mn-cs"/>
              </a:rPr>
              <a:t>mukaan</a:t>
            </a:r>
            <a:r>
              <a:rPr lang="en-US" b="0" i="0" dirty="0">
                <a:effectLst/>
                <a:latin typeface="+mn-lt"/>
                <a:ea typeface="+mn-ea"/>
                <a:cs typeface="+mn-cs"/>
              </a:rPr>
              <a:t> </a:t>
            </a:r>
            <a:r>
              <a:rPr lang="en-US" b="0" i="0" dirty="0" err="1">
                <a:effectLst/>
                <a:latin typeface="+mn-lt"/>
                <a:ea typeface="+mn-ea"/>
                <a:cs typeface="+mn-cs"/>
              </a:rPr>
              <a:t>edenneet</a:t>
            </a:r>
            <a:r>
              <a:rPr lang="en-US" b="0" i="0" dirty="0">
                <a:effectLst/>
                <a:latin typeface="+mn-lt"/>
                <a:ea typeface="+mn-ea"/>
                <a:cs typeface="+mn-cs"/>
              </a:rPr>
              <a:t>.</a:t>
            </a:r>
          </a:p>
          <a:p>
            <a:pPr indent="-228600">
              <a:buFont typeface="Arial" panose="020B0604020202020204" pitchFamily="34" charset="0"/>
              <a:buChar char="•"/>
            </a:pPr>
            <a:r>
              <a:rPr lang="en-US" b="0" i="0" dirty="0" err="1">
                <a:effectLst/>
                <a:latin typeface="+mn-lt"/>
                <a:ea typeface="+mn-ea"/>
                <a:cs typeface="+mn-cs"/>
              </a:rPr>
              <a:t>Samoin</a:t>
            </a:r>
            <a:r>
              <a:rPr lang="en-US" b="0" i="0" dirty="0">
                <a:effectLst/>
                <a:latin typeface="+mn-lt"/>
                <a:ea typeface="+mn-ea"/>
                <a:cs typeface="+mn-cs"/>
              </a:rPr>
              <a:t> </a:t>
            </a:r>
            <a:r>
              <a:rPr lang="en-US" b="0" i="0" dirty="0" err="1">
                <a:effectLst/>
                <a:latin typeface="+mn-lt"/>
                <a:ea typeface="+mn-ea"/>
                <a:cs typeface="+mn-cs"/>
              </a:rPr>
              <a:t>voidaan</a:t>
            </a:r>
            <a:r>
              <a:rPr lang="en-US" b="0" i="0" dirty="0">
                <a:effectLst/>
                <a:latin typeface="+mn-lt"/>
                <a:ea typeface="+mn-ea"/>
                <a:cs typeface="+mn-cs"/>
              </a:rPr>
              <a:t> </a:t>
            </a:r>
            <a:r>
              <a:rPr lang="en-US" b="0" i="0" dirty="0" err="1">
                <a:effectLst/>
                <a:latin typeface="+mn-lt"/>
                <a:ea typeface="+mn-ea"/>
                <a:cs typeface="+mn-cs"/>
              </a:rPr>
              <a:t>toimia</a:t>
            </a:r>
            <a:r>
              <a:rPr lang="en-US" b="0" i="0" dirty="0">
                <a:effectLst/>
                <a:latin typeface="+mn-lt"/>
                <a:ea typeface="+mn-ea"/>
                <a:cs typeface="+mn-cs"/>
              </a:rPr>
              <a:t> </a:t>
            </a:r>
            <a:r>
              <a:rPr lang="en-US" b="0" i="0" dirty="0" err="1">
                <a:effectLst/>
                <a:latin typeface="+mn-lt"/>
                <a:ea typeface="+mn-ea"/>
                <a:cs typeface="+mn-cs"/>
              </a:rPr>
              <a:t>tilanteessa</a:t>
            </a:r>
            <a:r>
              <a:rPr lang="en-US" b="0" i="0" dirty="0">
                <a:effectLst/>
                <a:latin typeface="+mn-lt"/>
                <a:ea typeface="+mn-ea"/>
                <a:cs typeface="+mn-cs"/>
              </a:rPr>
              <a:t>, </a:t>
            </a:r>
            <a:r>
              <a:rPr lang="en-US" b="0" i="0" dirty="0" err="1">
                <a:effectLst/>
                <a:latin typeface="+mn-lt"/>
                <a:ea typeface="+mn-ea"/>
                <a:cs typeface="+mn-cs"/>
              </a:rPr>
              <a:t>jossa</a:t>
            </a:r>
            <a:r>
              <a:rPr lang="en-US" b="0" i="0" dirty="0">
                <a:effectLst/>
                <a:latin typeface="+mn-lt"/>
                <a:ea typeface="+mn-ea"/>
                <a:cs typeface="+mn-cs"/>
              </a:rPr>
              <a:t> </a:t>
            </a:r>
            <a:r>
              <a:rPr lang="en-US" b="0" i="0" dirty="0" err="1">
                <a:effectLst/>
                <a:latin typeface="+mn-lt"/>
                <a:ea typeface="+mn-ea"/>
                <a:cs typeface="+mn-cs"/>
              </a:rPr>
              <a:t>etenijä</a:t>
            </a:r>
            <a:r>
              <a:rPr lang="en-US" b="0" i="0" dirty="0">
                <a:effectLst/>
                <a:latin typeface="+mn-lt"/>
                <a:ea typeface="+mn-ea"/>
                <a:cs typeface="+mn-cs"/>
              </a:rPr>
              <a:t> </a:t>
            </a:r>
            <a:r>
              <a:rPr lang="en-US" b="1" i="0" dirty="0" err="1">
                <a:effectLst/>
                <a:latin typeface="+mn-lt"/>
                <a:ea typeface="+mn-ea"/>
                <a:cs typeface="+mn-cs"/>
              </a:rPr>
              <a:t>etenee</a:t>
            </a:r>
            <a:r>
              <a:rPr lang="en-US" b="1" i="0" dirty="0">
                <a:effectLst/>
                <a:latin typeface="+mn-lt"/>
                <a:ea typeface="+mn-ea"/>
                <a:cs typeface="+mn-cs"/>
              </a:rPr>
              <a:t> 3-pesältä </a:t>
            </a:r>
            <a:r>
              <a:rPr lang="en-US" b="1" i="0" dirty="0" err="1">
                <a:effectLst/>
                <a:latin typeface="+mn-lt"/>
                <a:ea typeface="+mn-ea"/>
                <a:cs typeface="+mn-cs"/>
              </a:rPr>
              <a:t>kotipesää</a:t>
            </a:r>
            <a:r>
              <a:rPr lang="en-US" b="1" i="0" dirty="0">
                <a:effectLst/>
                <a:latin typeface="+mn-lt"/>
                <a:ea typeface="+mn-ea"/>
                <a:cs typeface="+mn-cs"/>
              </a:rPr>
              <a:t> </a:t>
            </a:r>
            <a:r>
              <a:rPr lang="en-US" b="1" i="0" dirty="0" err="1">
                <a:effectLst/>
                <a:latin typeface="+mn-lt"/>
                <a:ea typeface="+mn-ea"/>
                <a:cs typeface="+mn-cs"/>
              </a:rPr>
              <a:t>kohti</a:t>
            </a:r>
            <a:r>
              <a:rPr lang="en-US" b="1" i="0" dirty="0">
                <a:effectLst/>
                <a:latin typeface="+mn-lt"/>
                <a:ea typeface="+mn-ea"/>
                <a:cs typeface="+mn-cs"/>
              </a:rPr>
              <a:t> </a:t>
            </a:r>
            <a:r>
              <a:rPr lang="en-US" b="0" i="0" dirty="0">
                <a:effectLst/>
                <a:latin typeface="+mn-lt"/>
                <a:ea typeface="+mn-ea"/>
                <a:cs typeface="+mn-cs"/>
              </a:rPr>
              <a:t>ja </a:t>
            </a:r>
            <a:r>
              <a:rPr lang="en-US" b="0" i="0" dirty="0" err="1">
                <a:effectLst/>
                <a:latin typeface="+mn-lt"/>
                <a:ea typeface="+mn-ea"/>
                <a:cs typeface="+mn-cs"/>
              </a:rPr>
              <a:t>laillinen</a:t>
            </a:r>
            <a:r>
              <a:rPr lang="en-US" b="0" i="0" dirty="0">
                <a:effectLst/>
                <a:latin typeface="+mn-lt"/>
                <a:ea typeface="+mn-ea"/>
                <a:cs typeface="+mn-cs"/>
              </a:rPr>
              <a:t> </a:t>
            </a:r>
            <a:r>
              <a:rPr lang="en-US" b="0" i="0" dirty="0" err="1">
                <a:effectLst/>
                <a:latin typeface="+mn-lt"/>
                <a:ea typeface="+mn-ea"/>
                <a:cs typeface="+mn-cs"/>
              </a:rPr>
              <a:t>lyönti</a:t>
            </a:r>
            <a:r>
              <a:rPr lang="en-US" b="0" i="0" dirty="0">
                <a:effectLst/>
                <a:latin typeface="+mn-lt"/>
                <a:ea typeface="+mn-ea"/>
                <a:cs typeface="+mn-cs"/>
              </a:rPr>
              <a:t> on </a:t>
            </a:r>
            <a:r>
              <a:rPr lang="en-US" b="0" i="0" dirty="0" err="1">
                <a:effectLst/>
                <a:latin typeface="+mn-lt"/>
                <a:ea typeface="+mn-ea"/>
                <a:cs typeface="+mn-cs"/>
              </a:rPr>
              <a:t>vihelletty</a:t>
            </a:r>
            <a:r>
              <a:rPr lang="en-US" b="0" i="0" dirty="0">
                <a:effectLst/>
                <a:latin typeface="+mn-lt"/>
                <a:ea typeface="+mn-ea"/>
                <a:cs typeface="+mn-cs"/>
              </a:rPr>
              <a:t> </a:t>
            </a:r>
            <a:r>
              <a:rPr lang="en-US" b="0" i="0" dirty="0" err="1">
                <a:effectLst/>
                <a:latin typeface="+mn-lt"/>
                <a:ea typeface="+mn-ea"/>
                <a:cs typeface="+mn-cs"/>
              </a:rPr>
              <a:t>virheellisesti</a:t>
            </a:r>
            <a:r>
              <a:rPr lang="en-US" dirty="0">
                <a:latin typeface="+mn-lt"/>
                <a:ea typeface="+mn-ea"/>
                <a:cs typeface="+mn-cs"/>
              </a:rPr>
              <a:t> </a:t>
            </a:r>
            <a:r>
              <a:rPr lang="en-US" dirty="0" err="1">
                <a:latin typeface="+mn-lt"/>
                <a:ea typeface="+mn-ea"/>
                <a:cs typeface="+mn-cs"/>
              </a:rPr>
              <a:t>laittomaksi</a:t>
            </a:r>
            <a:r>
              <a:rPr lang="en-US" dirty="0">
                <a:latin typeface="+mn-lt"/>
                <a:ea typeface="+mn-ea"/>
                <a:cs typeface="+mn-cs"/>
              </a:rPr>
              <a:t>.</a:t>
            </a:r>
            <a:endParaRPr lang="en-US" b="0" i="0" dirty="0">
              <a:effectLst/>
              <a:latin typeface="+mn-lt"/>
              <a:ea typeface="+mn-ea"/>
              <a:cs typeface="+mn-cs"/>
            </a:endParaRPr>
          </a:p>
          <a:p>
            <a:pPr indent="-228600">
              <a:buFont typeface="Arial" panose="020B0604020202020204" pitchFamily="34" charset="0"/>
              <a:buChar char="•"/>
            </a:pPr>
            <a:r>
              <a:rPr lang="en-US" b="0" i="0" dirty="0" err="1">
                <a:effectLst/>
                <a:latin typeface="+mn-lt"/>
                <a:ea typeface="+mn-ea"/>
                <a:cs typeface="+mn-cs"/>
              </a:rPr>
              <a:t>Muunlaisissa</a:t>
            </a:r>
            <a:r>
              <a:rPr lang="en-US" b="0" i="0" dirty="0">
                <a:effectLst/>
                <a:latin typeface="+mn-lt"/>
                <a:ea typeface="+mn-ea"/>
                <a:cs typeface="+mn-cs"/>
              </a:rPr>
              <a:t> </a:t>
            </a:r>
            <a:r>
              <a:rPr lang="en-US" b="0" i="0" dirty="0" err="1">
                <a:effectLst/>
                <a:latin typeface="+mn-lt"/>
                <a:ea typeface="+mn-ea"/>
                <a:cs typeface="+mn-cs"/>
              </a:rPr>
              <a:t>lyönneissä</a:t>
            </a:r>
            <a:r>
              <a:rPr lang="en-US" b="0" i="0" dirty="0">
                <a:effectLst/>
                <a:latin typeface="+mn-lt"/>
                <a:ea typeface="+mn-ea"/>
                <a:cs typeface="+mn-cs"/>
              </a:rPr>
              <a:t> </a:t>
            </a:r>
            <a:r>
              <a:rPr lang="en-US" b="1" i="0" dirty="0" err="1">
                <a:effectLst/>
                <a:latin typeface="+mn-lt"/>
                <a:ea typeface="+mn-ea"/>
                <a:cs typeface="+mn-cs"/>
              </a:rPr>
              <a:t>peliteot</a:t>
            </a:r>
            <a:r>
              <a:rPr lang="en-US" b="1" i="0" dirty="0">
                <a:effectLst/>
                <a:latin typeface="+mn-lt"/>
                <a:ea typeface="+mn-ea"/>
                <a:cs typeface="+mn-cs"/>
              </a:rPr>
              <a:t> </a:t>
            </a:r>
            <a:r>
              <a:rPr lang="en-US" b="1" i="0" dirty="0" err="1">
                <a:effectLst/>
                <a:latin typeface="+mn-lt"/>
                <a:ea typeface="+mn-ea"/>
                <a:cs typeface="+mn-cs"/>
              </a:rPr>
              <a:t>mitätöidään</a:t>
            </a:r>
            <a:r>
              <a:rPr lang="en-US" b="1" i="0" dirty="0">
                <a:effectLst/>
                <a:latin typeface="+mn-lt"/>
                <a:ea typeface="+mn-ea"/>
                <a:cs typeface="+mn-cs"/>
              </a:rPr>
              <a:t> </a:t>
            </a:r>
            <a:r>
              <a:rPr lang="en-US" b="0" i="0" dirty="0">
                <a:effectLst/>
                <a:latin typeface="+mn-lt"/>
                <a:ea typeface="+mn-ea"/>
                <a:cs typeface="+mn-cs"/>
              </a:rPr>
              <a:t>ja </a:t>
            </a:r>
            <a:r>
              <a:rPr lang="en-US" b="1" i="0" dirty="0" err="1">
                <a:effectLst/>
                <a:latin typeface="+mn-lt"/>
                <a:ea typeface="+mn-ea"/>
                <a:cs typeface="+mn-cs"/>
              </a:rPr>
              <a:t>tilanne</a:t>
            </a:r>
            <a:r>
              <a:rPr lang="en-US" b="1" i="0" dirty="0">
                <a:effectLst/>
                <a:latin typeface="+mn-lt"/>
                <a:ea typeface="+mn-ea"/>
                <a:cs typeface="+mn-cs"/>
              </a:rPr>
              <a:t> </a:t>
            </a:r>
            <a:r>
              <a:rPr lang="en-US" b="1" i="0" dirty="0" err="1">
                <a:effectLst/>
                <a:latin typeface="+mn-lt"/>
                <a:ea typeface="+mn-ea"/>
                <a:cs typeface="+mn-cs"/>
              </a:rPr>
              <a:t>pelataan</a:t>
            </a:r>
            <a:r>
              <a:rPr lang="en-US" b="1" i="0" dirty="0">
                <a:effectLst/>
                <a:latin typeface="+mn-lt"/>
                <a:ea typeface="+mn-ea"/>
                <a:cs typeface="+mn-cs"/>
              </a:rPr>
              <a:t> </a:t>
            </a:r>
            <a:r>
              <a:rPr lang="en-US" b="1" i="0" dirty="0" err="1">
                <a:effectLst/>
                <a:latin typeface="+mn-lt"/>
                <a:ea typeface="+mn-ea"/>
                <a:cs typeface="+mn-cs"/>
              </a:rPr>
              <a:t>uudestaan</a:t>
            </a:r>
            <a:r>
              <a:rPr lang="en-US" b="1" i="0" dirty="0">
                <a:effectLst/>
                <a:latin typeface="+mn-lt"/>
                <a:ea typeface="+mn-ea"/>
                <a:cs typeface="+mn-cs"/>
              </a:rPr>
              <a:t>.</a:t>
            </a:r>
          </a:p>
          <a:p>
            <a:pPr marL="57150" indent="-285750">
              <a:buFont typeface="Wingdings" panose="05000000000000000000" pitchFamily="2" charset="2"/>
              <a:buChar char="ü"/>
            </a:pPr>
            <a:r>
              <a:rPr lang="en-US" sz="1600" b="0" i="0" dirty="0">
                <a:solidFill>
                  <a:schemeClr val="accent1"/>
                </a:solidFill>
                <a:effectLst/>
                <a:latin typeface="+mn-lt"/>
                <a:ea typeface="+mn-ea"/>
                <a:cs typeface="+mn-cs"/>
                <a:hlinkClick r:id="rId2">
                  <a:extLst>
                    <a:ext uri="{A12FA001-AC4F-418D-AE19-62706E023703}">
                      <ahyp:hlinkClr xmlns:ahyp="http://schemas.microsoft.com/office/drawing/2018/hyperlinkcolor" val="tx"/>
                    </a:ext>
                  </a:extLst>
                </a:hlinkClick>
              </a:rPr>
              <a:t>https://youtu.be/JlNN1I6ZoFI</a:t>
            </a:r>
            <a:r>
              <a:rPr lang="en-US" sz="1600" dirty="0">
                <a:solidFill>
                  <a:schemeClr val="accent1"/>
                </a:solidFill>
                <a:latin typeface="+mn-lt"/>
                <a:ea typeface="+mn-ea"/>
                <a:cs typeface="+mn-cs"/>
              </a:rPr>
              <a:t> </a:t>
            </a:r>
          </a:p>
          <a:p>
            <a:pPr indent="-228600">
              <a:buFont typeface="Arial" panose="020B0604020202020204" pitchFamily="34" charset="0"/>
              <a:buChar char="•"/>
            </a:pPr>
            <a:r>
              <a:rPr lang="en-US" dirty="0" err="1">
                <a:latin typeface="+mn-lt"/>
                <a:ea typeface="+mn-ea"/>
                <a:cs typeface="+mn-cs"/>
              </a:rPr>
              <a:t>Siirretty</a:t>
            </a:r>
            <a:r>
              <a:rPr lang="en-US" dirty="0">
                <a:latin typeface="+mn-lt"/>
                <a:ea typeface="+mn-ea"/>
                <a:cs typeface="+mn-cs"/>
              </a:rPr>
              <a:t> </a:t>
            </a:r>
            <a:r>
              <a:rPr lang="en-US" dirty="0" err="1">
                <a:latin typeface="+mn-lt"/>
                <a:ea typeface="+mn-ea"/>
                <a:cs typeface="+mn-cs"/>
              </a:rPr>
              <a:t>ratkaisun</a:t>
            </a:r>
            <a:r>
              <a:rPr lang="en-US" dirty="0">
                <a:latin typeface="+mn-lt"/>
                <a:ea typeface="+mn-ea"/>
                <a:cs typeface="+mn-cs"/>
              </a:rPr>
              <a:t> </a:t>
            </a:r>
            <a:r>
              <a:rPr lang="en-US" dirty="0" err="1">
                <a:latin typeface="+mn-lt"/>
                <a:ea typeface="+mn-ea"/>
                <a:cs typeface="+mn-cs"/>
              </a:rPr>
              <a:t>käyttö</a:t>
            </a:r>
            <a:r>
              <a:rPr lang="en-US" dirty="0">
                <a:latin typeface="+mn-lt"/>
                <a:ea typeface="+mn-ea"/>
                <a:cs typeface="+mn-cs"/>
              </a:rPr>
              <a:t> </a:t>
            </a:r>
            <a:r>
              <a:rPr lang="en-US" dirty="0" err="1">
                <a:latin typeface="+mn-lt"/>
                <a:ea typeface="+mn-ea"/>
                <a:cs typeface="+mn-cs"/>
              </a:rPr>
              <a:t>väärässä</a:t>
            </a:r>
            <a:r>
              <a:rPr lang="en-US" dirty="0">
                <a:latin typeface="+mn-lt"/>
                <a:ea typeface="+mn-ea"/>
                <a:cs typeface="+mn-cs"/>
              </a:rPr>
              <a:t> </a:t>
            </a:r>
            <a:r>
              <a:rPr lang="en-US" dirty="0" err="1">
                <a:latin typeface="+mn-lt"/>
                <a:ea typeface="+mn-ea"/>
                <a:cs typeface="+mn-cs"/>
              </a:rPr>
              <a:t>vihellyksessä</a:t>
            </a:r>
            <a:r>
              <a:rPr lang="en-US" dirty="0">
                <a:latin typeface="+mn-lt"/>
                <a:ea typeface="+mn-ea"/>
                <a:cs typeface="+mn-cs"/>
              </a:rPr>
              <a:t>.</a:t>
            </a:r>
          </a:p>
          <a:p>
            <a:pPr marL="57150" indent="-285750">
              <a:buFont typeface="Wingdings" panose="05000000000000000000" pitchFamily="2" charset="2"/>
              <a:buChar char="ü"/>
            </a:pPr>
            <a:r>
              <a:rPr lang="en-US" sz="1600" b="0" i="0" dirty="0">
                <a:solidFill>
                  <a:schemeClr val="accent1"/>
                </a:solidFill>
                <a:effectLst/>
                <a:latin typeface="+mn-lt"/>
                <a:ea typeface="+mn-ea"/>
                <a:cs typeface="+mn-cs"/>
                <a:hlinkClick r:id="rId3">
                  <a:extLst>
                    <a:ext uri="{A12FA001-AC4F-418D-AE19-62706E023703}">
                      <ahyp:hlinkClr xmlns:ahyp="http://schemas.microsoft.com/office/drawing/2018/hyperlinkcolor" val="tx"/>
                    </a:ext>
                  </a:extLst>
                </a:hlinkClick>
              </a:rPr>
              <a:t>https://youtu.be/aI73YqPuYhs</a:t>
            </a:r>
            <a:r>
              <a:rPr lang="en-US" sz="1600" b="0" i="0" dirty="0">
                <a:solidFill>
                  <a:schemeClr val="accent1"/>
                </a:solidFill>
                <a:effectLst/>
                <a:latin typeface="+mn-lt"/>
                <a:ea typeface="+mn-ea"/>
                <a:cs typeface="+mn-cs"/>
              </a:rPr>
              <a:t> </a:t>
            </a:r>
          </a:p>
          <a:p>
            <a:pPr indent="-228600">
              <a:buFont typeface="Arial" panose="020B0604020202020204" pitchFamily="34" charset="0"/>
              <a:buChar char="•"/>
            </a:pPr>
            <a:endParaRPr lang="en-US" sz="1100" dirty="0">
              <a:solidFill>
                <a:schemeClr val="tx1"/>
              </a:solidFill>
              <a:latin typeface="+mn-lt"/>
              <a:ea typeface="+mn-ea"/>
              <a:cs typeface="+mn-cs"/>
            </a:endParaRPr>
          </a:p>
        </p:txBody>
      </p:sp>
      <p:pic>
        <p:nvPicPr>
          <p:cNvPr id="4" name="Kuvan paikkamerkki 3" descr="Kuva, joka sisältää kohteen piha-, maa, urheilu, jalkineet&#10;&#10;Kuvaus luotu automaattisesti">
            <a:extLst>
              <a:ext uri="{FF2B5EF4-FFF2-40B4-BE49-F238E27FC236}">
                <a16:creationId xmlns:a16="http://schemas.microsoft.com/office/drawing/2014/main" id="{245BBC18-5648-8011-1551-30B57B8FC4F0}"/>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3090" r="13090"/>
          <a:stretch/>
        </p:blipFill>
        <p:spPr>
          <a:prstGeom prst="rect">
            <a:avLst/>
          </a:prstGeom>
          <a:effectLst/>
        </p:spPr>
      </p:pic>
      <p:sp>
        <p:nvSpPr>
          <p:cNvPr id="8" name="Otsikko 7">
            <a:extLst>
              <a:ext uri="{FF2B5EF4-FFF2-40B4-BE49-F238E27FC236}">
                <a16:creationId xmlns:a16="http://schemas.microsoft.com/office/drawing/2014/main" id="{B7531BAD-88BD-3A30-C040-373D57EC3FD0}"/>
              </a:ext>
            </a:extLst>
          </p:cNvPr>
          <p:cNvSpPr>
            <a:spLocks noGrp="1"/>
          </p:cNvSpPr>
          <p:nvPr>
            <p:ph type="title"/>
          </p:nvPr>
        </p:nvSpPr>
        <p:spPr/>
        <p:txBody>
          <a:bodyPr vert="horz" lIns="91440" tIns="45720" rIns="91440" bIns="45720" rtlCol="0" anchor="ctr">
            <a:normAutofit/>
          </a:bodyPr>
          <a:lstStyle/>
          <a:p>
            <a:r>
              <a:rPr lang="en-US" sz="4000" dirty="0" err="1">
                <a:cs typeface="+mj-cs"/>
              </a:rPr>
              <a:t>Väärä</a:t>
            </a:r>
            <a:r>
              <a:rPr lang="en-US" sz="4000" dirty="0">
                <a:cs typeface="+mj-cs"/>
              </a:rPr>
              <a:t> </a:t>
            </a:r>
            <a:r>
              <a:rPr lang="en-US" sz="4000" dirty="0" err="1">
                <a:cs typeface="+mj-cs"/>
              </a:rPr>
              <a:t>vihellys</a:t>
            </a:r>
            <a:endParaRPr lang="en-US" sz="4000" dirty="0">
              <a:cs typeface="+mj-cs"/>
            </a:endParaRPr>
          </a:p>
        </p:txBody>
      </p:sp>
      <p:sp>
        <p:nvSpPr>
          <p:cNvPr id="7" name="Dian numeron paikkamerkki 6">
            <a:extLst>
              <a:ext uri="{FF2B5EF4-FFF2-40B4-BE49-F238E27FC236}">
                <a16:creationId xmlns:a16="http://schemas.microsoft.com/office/drawing/2014/main" id="{56FB9C61-E7E2-67B0-69CA-468BB00941FE}"/>
              </a:ext>
            </a:extLst>
          </p:cNvPr>
          <p:cNvSpPr>
            <a:spLocks noGrp="1"/>
          </p:cNvSpPr>
          <p:nvPr>
            <p:ph type="sldNum" sz="quarter" idx="4294967295"/>
          </p:nvPr>
        </p:nvSpPr>
        <p:spPr>
          <a:xfrm>
            <a:off x="11037888" y="6356350"/>
            <a:ext cx="1154112"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18</a:t>
            </a:fld>
            <a:endParaRPr lang="en-US" sz="1200" b="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38687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a:extLst>
              <a:ext uri="{FF2B5EF4-FFF2-40B4-BE49-F238E27FC236}">
                <a16:creationId xmlns:a16="http://schemas.microsoft.com/office/drawing/2014/main" id="{B8E93C5D-D634-4ED2-9596-E1845EC4B70A}"/>
              </a:ext>
            </a:extLst>
          </p:cNvPr>
          <p:cNvSpPr>
            <a:spLocks noGrp="1"/>
          </p:cNvSpPr>
          <p:nvPr>
            <p:ph type="body" sz="quarter" idx="15"/>
          </p:nvPr>
        </p:nvSpPr>
        <p:spPr>
          <a:xfrm>
            <a:off x="670547" y="1719981"/>
            <a:ext cx="5730253" cy="4003486"/>
          </a:xfrm>
        </p:spPr>
        <p:txBody>
          <a:bodyPr vert="horz" lIns="91440" tIns="45720" rIns="91440" bIns="45720" rtlCol="0">
            <a:normAutofit/>
          </a:bodyPr>
          <a:lstStyle/>
          <a:p>
            <a:pPr marL="285750" indent="-285750">
              <a:buFont typeface="Arial" panose="020B0604020202020204" pitchFamily="34" charset="0"/>
              <a:buChar char="•"/>
            </a:pPr>
            <a:r>
              <a:rPr lang="en-US" sz="1600" b="0" i="0" dirty="0" err="1">
                <a:effectLst/>
                <a:latin typeface="+mn-lt"/>
                <a:ea typeface="+mn-ea"/>
                <a:cs typeface="+mn-cs"/>
              </a:rPr>
              <a:t>Tuomaripalloa</a:t>
            </a:r>
            <a:r>
              <a:rPr lang="en-US" sz="1600" b="0" i="0" dirty="0">
                <a:effectLst/>
                <a:latin typeface="+mn-lt"/>
                <a:ea typeface="+mn-ea"/>
                <a:cs typeface="+mn-cs"/>
              </a:rPr>
              <a:t> </a:t>
            </a:r>
            <a:r>
              <a:rPr lang="en-US" sz="1600" b="0" i="0" dirty="0" err="1">
                <a:effectLst/>
                <a:latin typeface="+mn-lt"/>
                <a:ea typeface="+mn-ea"/>
                <a:cs typeface="+mn-cs"/>
              </a:rPr>
              <a:t>käytetään</a:t>
            </a:r>
            <a:r>
              <a:rPr lang="en-US" sz="1600" b="0" i="0" dirty="0">
                <a:effectLst/>
                <a:latin typeface="+mn-lt"/>
                <a:ea typeface="+mn-ea"/>
                <a:cs typeface="+mn-cs"/>
              </a:rPr>
              <a:t>, </a:t>
            </a:r>
            <a:r>
              <a:rPr lang="en-US" sz="1600" b="0" i="0" dirty="0" err="1">
                <a:effectLst/>
                <a:latin typeface="+mn-lt"/>
                <a:ea typeface="+mn-ea"/>
                <a:cs typeface="+mn-cs"/>
              </a:rPr>
              <a:t>mikäli</a:t>
            </a:r>
            <a:r>
              <a:rPr lang="en-US" sz="1600" b="0" i="0" dirty="0">
                <a:effectLst/>
                <a:latin typeface="+mn-lt"/>
                <a:ea typeface="+mn-ea"/>
                <a:cs typeface="+mn-cs"/>
              </a:rPr>
              <a:t> </a:t>
            </a:r>
            <a:r>
              <a:rPr lang="en-US" sz="1600" b="0" i="0" dirty="0" err="1">
                <a:effectLst/>
                <a:latin typeface="+mn-lt"/>
                <a:ea typeface="+mn-ea"/>
                <a:cs typeface="+mn-cs"/>
              </a:rPr>
              <a:t>tuomarin</a:t>
            </a:r>
            <a:r>
              <a:rPr lang="en-US" sz="1600" b="0" i="0" dirty="0">
                <a:effectLst/>
                <a:latin typeface="+mn-lt"/>
                <a:ea typeface="+mn-ea"/>
                <a:cs typeface="+mn-cs"/>
              </a:rPr>
              <a:t> </a:t>
            </a:r>
            <a:r>
              <a:rPr lang="en-US" sz="1600" b="0" i="0" dirty="0" err="1">
                <a:effectLst/>
                <a:latin typeface="+mn-lt"/>
                <a:ea typeface="+mn-ea"/>
                <a:cs typeface="+mn-cs"/>
              </a:rPr>
              <a:t>vihellys</a:t>
            </a:r>
            <a:r>
              <a:rPr lang="en-US" sz="1600" b="0" i="0" dirty="0">
                <a:effectLst/>
                <a:latin typeface="+mn-lt"/>
                <a:ea typeface="+mn-ea"/>
                <a:cs typeface="+mn-cs"/>
              </a:rPr>
              <a:t> </a:t>
            </a:r>
            <a:r>
              <a:rPr lang="en-US" sz="1600" b="0" i="0" dirty="0" err="1">
                <a:effectLst/>
                <a:latin typeface="+mn-lt"/>
                <a:ea typeface="+mn-ea"/>
                <a:cs typeface="+mn-cs"/>
              </a:rPr>
              <a:t>myöhästyy</a:t>
            </a:r>
            <a:r>
              <a:rPr lang="en-US" sz="1600" b="0" i="0" dirty="0">
                <a:effectLst/>
                <a:latin typeface="+mn-lt"/>
                <a:ea typeface="+mn-ea"/>
                <a:cs typeface="+mn-cs"/>
              </a:rPr>
              <a:t> tai </a:t>
            </a:r>
            <a:r>
              <a:rPr lang="en-US" sz="1600" b="0" i="0" dirty="0" err="1">
                <a:effectLst/>
                <a:latin typeface="+mn-lt"/>
                <a:ea typeface="+mn-ea"/>
                <a:cs typeface="+mn-cs"/>
              </a:rPr>
              <a:t>peli</a:t>
            </a:r>
            <a:r>
              <a:rPr lang="en-US" sz="1600" b="0" i="0" dirty="0">
                <a:effectLst/>
                <a:latin typeface="+mn-lt"/>
                <a:ea typeface="+mn-ea"/>
                <a:cs typeface="+mn-cs"/>
              </a:rPr>
              <a:t> </a:t>
            </a:r>
            <a:r>
              <a:rPr lang="en-US" sz="1600" b="0" i="0" dirty="0" err="1">
                <a:effectLst/>
                <a:latin typeface="+mn-lt"/>
                <a:ea typeface="+mn-ea"/>
                <a:cs typeface="+mn-cs"/>
              </a:rPr>
              <a:t>katkaistaan</a:t>
            </a:r>
            <a:r>
              <a:rPr lang="en-US" sz="1600" b="0" i="0" dirty="0">
                <a:effectLst/>
                <a:latin typeface="+mn-lt"/>
                <a:ea typeface="+mn-ea"/>
                <a:cs typeface="+mn-cs"/>
              </a:rPr>
              <a:t> </a:t>
            </a:r>
            <a:r>
              <a:rPr lang="en-US" sz="1600" b="0" i="0" dirty="0" err="1">
                <a:effectLst/>
                <a:latin typeface="+mn-lt"/>
                <a:ea typeface="+mn-ea"/>
                <a:cs typeface="+mn-cs"/>
              </a:rPr>
              <a:t>kesken</a:t>
            </a:r>
            <a:r>
              <a:rPr lang="en-US" sz="1600" b="0" i="0" dirty="0">
                <a:effectLst/>
                <a:latin typeface="+mn-lt"/>
                <a:ea typeface="+mn-ea"/>
                <a:cs typeface="+mn-cs"/>
              </a:rPr>
              <a:t> </a:t>
            </a:r>
            <a:r>
              <a:rPr lang="en-US" sz="1600" b="0" i="0" dirty="0" err="1">
                <a:effectLst/>
                <a:latin typeface="+mn-lt"/>
                <a:ea typeface="+mn-ea"/>
                <a:cs typeface="+mn-cs"/>
              </a:rPr>
              <a:t>tilanteen</a:t>
            </a:r>
            <a:r>
              <a:rPr lang="en-US" sz="1600" b="0" i="0" dirty="0">
                <a:effectLst/>
                <a:latin typeface="+mn-lt"/>
                <a:ea typeface="+mn-ea"/>
                <a:cs typeface="+mn-cs"/>
              </a:rPr>
              <a:t>(</a:t>
            </a:r>
            <a:r>
              <a:rPr lang="en-US" sz="1600" b="0" i="0" dirty="0" err="1">
                <a:effectLst/>
                <a:latin typeface="+mn-lt"/>
                <a:ea typeface="+mn-ea"/>
                <a:cs typeface="+mn-cs"/>
              </a:rPr>
              <a:t>esim</a:t>
            </a:r>
            <a:r>
              <a:rPr lang="en-US" sz="1600" dirty="0">
                <a:latin typeface="+mn-lt"/>
                <a:ea typeface="+mn-ea"/>
                <a:cs typeface="+mn-cs"/>
              </a:rPr>
              <a:t>. </a:t>
            </a:r>
            <a:r>
              <a:rPr lang="en-US" sz="1600" dirty="0" err="1">
                <a:latin typeface="+mn-lt"/>
                <a:ea typeface="+mn-ea"/>
                <a:cs typeface="+mn-cs"/>
              </a:rPr>
              <a:t>loukkaantuminen</a:t>
            </a:r>
            <a:r>
              <a:rPr lang="en-US" sz="1600" dirty="0">
                <a:latin typeface="+mn-lt"/>
                <a:ea typeface="+mn-ea"/>
                <a:cs typeface="+mn-cs"/>
              </a:rPr>
              <a:t>)</a:t>
            </a:r>
            <a:r>
              <a:rPr lang="en-US" sz="1600" b="0" i="0" dirty="0">
                <a:effectLst/>
                <a:latin typeface="+mn-lt"/>
                <a:ea typeface="+mn-ea"/>
                <a:cs typeface="+mn-cs"/>
              </a:rPr>
              <a:t>.</a:t>
            </a:r>
          </a:p>
          <a:p>
            <a:pPr indent="-228600">
              <a:buFont typeface="Arial" panose="020B0604020202020204" pitchFamily="34" charset="0"/>
              <a:buChar char="•"/>
            </a:pPr>
            <a:r>
              <a:rPr lang="en-US" sz="1600" b="0" i="0" dirty="0" err="1">
                <a:effectLst/>
                <a:latin typeface="+mn-lt"/>
                <a:ea typeface="+mn-ea"/>
                <a:cs typeface="+mn-cs"/>
              </a:rPr>
              <a:t>Peliä</a:t>
            </a:r>
            <a:r>
              <a:rPr lang="en-US" sz="1600" b="0" i="0" dirty="0">
                <a:effectLst/>
                <a:latin typeface="+mn-lt"/>
                <a:ea typeface="+mn-ea"/>
                <a:cs typeface="+mn-cs"/>
              </a:rPr>
              <a:t> </a:t>
            </a:r>
            <a:r>
              <a:rPr lang="en-US" sz="1600" b="0" i="0" dirty="0" err="1">
                <a:effectLst/>
                <a:latin typeface="+mn-lt"/>
                <a:ea typeface="+mn-ea"/>
                <a:cs typeface="+mn-cs"/>
              </a:rPr>
              <a:t>jatketaan</a:t>
            </a:r>
            <a:r>
              <a:rPr lang="en-US" sz="1600" b="0" i="0" dirty="0">
                <a:effectLst/>
                <a:latin typeface="+mn-lt"/>
                <a:ea typeface="+mn-ea"/>
                <a:cs typeface="+mn-cs"/>
              </a:rPr>
              <a:t> </a:t>
            </a:r>
            <a:r>
              <a:rPr lang="en-US" sz="1600" b="0" i="0" dirty="0" err="1">
                <a:effectLst/>
                <a:latin typeface="+mn-lt"/>
                <a:ea typeface="+mn-ea"/>
                <a:cs typeface="+mn-cs"/>
              </a:rPr>
              <a:t>tuomaripallolla</a:t>
            </a:r>
            <a:r>
              <a:rPr lang="en-US" sz="1600" b="0" i="0" dirty="0">
                <a:effectLst/>
                <a:latin typeface="+mn-lt"/>
                <a:ea typeface="+mn-ea"/>
                <a:cs typeface="+mn-cs"/>
              </a:rPr>
              <a:t>, </a:t>
            </a:r>
            <a:r>
              <a:rPr lang="en-US" sz="1600" b="0" i="0" dirty="0" err="1">
                <a:effectLst/>
                <a:latin typeface="+mn-lt"/>
                <a:ea typeface="+mn-ea"/>
                <a:cs typeface="+mn-cs"/>
              </a:rPr>
              <a:t>jolloin</a:t>
            </a:r>
            <a:r>
              <a:rPr lang="en-US" sz="1600" b="0" i="0" dirty="0">
                <a:effectLst/>
                <a:latin typeface="+mn-lt"/>
                <a:ea typeface="+mn-ea"/>
                <a:cs typeface="+mn-cs"/>
              </a:rPr>
              <a:t> </a:t>
            </a:r>
            <a:r>
              <a:rPr lang="en-US" sz="1600" b="0" i="0" dirty="0" err="1">
                <a:effectLst/>
                <a:latin typeface="+mn-lt"/>
                <a:ea typeface="+mn-ea"/>
                <a:cs typeface="+mn-cs"/>
              </a:rPr>
              <a:t>etenijät</a:t>
            </a:r>
            <a:r>
              <a:rPr lang="en-US" sz="1600" b="0" i="0" dirty="0">
                <a:effectLst/>
                <a:latin typeface="+mn-lt"/>
                <a:ea typeface="+mn-ea"/>
                <a:cs typeface="+mn-cs"/>
              </a:rPr>
              <a:t> </a:t>
            </a:r>
            <a:r>
              <a:rPr lang="en-US" sz="1600" b="0" i="0" dirty="0" err="1">
                <a:effectLst/>
                <a:latin typeface="+mn-lt"/>
                <a:ea typeface="+mn-ea"/>
                <a:cs typeface="+mn-cs"/>
              </a:rPr>
              <a:t>sijoitetaan</a:t>
            </a:r>
            <a:r>
              <a:rPr lang="en-US" sz="1600" b="0" i="0" dirty="0">
                <a:effectLst/>
                <a:latin typeface="+mn-lt"/>
                <a:ea typeface="+mn-ea"/>
                <a:cs typeface="+mn-cs"/>
              </a:rPr>
              <a:t> </a:t>
            </a:r>
            <a:r>
              <a:rPr lang="en-US" sz="1600" b="0" i="0" dirty="0" err="1">
                <a:effectLst/>
                <a:latin typeface="+mn-lt"/>
                <a:ea typeface="+mn-ea"/>
                <a:cs typeface="+mn-cs"/>
              </a:rPr>
              <a:t>kentälle</a:t>
            </a:r>
            <a:r>
              <a:rPr lang="en-US" sz="1600" b="0" i="0" dirty="0">
                <a:effectLst/>
                <a:latin typeface="+mn-lt"/>
                <a:ea typeface="+mn-ea"/>
                <a:cs typeface="+mn-cs"/>
              </a:rPr>
              <a:t> </a:t>
            </a:r>
            <a:r>
              <a:rPr lang="en-US" sz="1600" b="0" i="0" dirty="0" err="1">
                <a:effectLst/>
                <a:latin typeface="+mn-lt"/>
                <a:ea typeface="+mn-ea"/>
                <a:cs typeface="+mn-cs"/>
              </a:rPr>
              <a:t>niihin</a:t>
            </a:r>
            <a:r>
              <a:rPr lang="en-US" sz="1600" b="0" i="0" dirty="0">
                <a:effectLst/>
                <a:latin typeface="+mn-lt"/>
                <a:ea typeface="+mn-ea"/>
                <a:cs typeface="+mn-cs"/>
              </a:rPr>
              <a:t> </a:t>
            </a:r>
            <a:r>
              <a:rPr lang="en-US" sz="1600" b="0" i="0" dirty="0" err="1">
                <a:effectLst/>
                <a:latin typeface="+mn-lt"/>
                <a:ea typeface="+mn-ea"/>
                <a:cs typeface="+mn-cs"/>
              </a:rPr>
              <a:t>kohtiin</a:t>
            </a:r>
            <a:r>
              <a:rPr lang="en-US" sz="1600" b="0" i="0" dirty="0">
                <a:effectLst/>
                <a:latin typeface="+mn-lt"/>
                <a:ea typeface="+mn-ea"/>
                <a:cs typeface="+mn-cs"/>
              </a:rPr>
              <a:t>, </a:t>
            </a:r>
            <a:r>
              <a:rPr lang="en-US" sz="1600" b="0" i="0" dirty="0" err="1">
                <a:effectLst/>
                <a:latin typeface="+mn-lt"/>
                <a:ea typeface="+mn-ea"/>
                <a:cs typeface="+mn-cs"/>
              </a:rPr>
              <a:t>missä</a:t>
            </a:r>
            <a:r>
              <a:rPr lang="en-US" sz="1600" b="0" i="0" dirty="0">
                <a:effectLst/>
                <a:latin typeface="+mn-lt"/>
                <a:ea typeface="+mn-ea"/>
                <a:cs typeface="+mn-cs"/>
              </a:rPr>
              <a:t> he </a:t>
            </a:r>
            <a:r>
              <a:rPr lang="en-US" sz="1600" b="0" i="0" dirty="0" err="1">
                <a:effectLst/>
                <a:latin typeface="+mn-lt"/>
                <a:ea typeface="+mn-ea"/>
                <a:cs typeface="+mn-cs"/>
              </a:rPr>
              <a:t>olisivat</a:t>
            </a:r>
            <a:r>
              <a:rPr lang="en-US" sz="1600" b="0" i="0" dirty="0">
                <a:effectLst/>
                <a:latin typeface="+mn-lt"/>
                <a:ea typeface="+mn-ea"/>
                <a:cs typeface="+mn-cs"/>
              </a:rPr>
              <a:t> </a:t>
            </a:r>
            <a:r>
              <a:rPr lang="en-US" sz="1600" b="0" i="0" dirty="0" err="1">
                <a:effectLst/>
                <a:latin typeface="+mn-lt"/>
                <a:ea typeface="+mn-ea"/>
                <a:cs typeface="+mn-cs"/>
              </a:rPr>
              <a:t>tuomarin</a:t>
            </a:r>
            <a:r>
              <a:rPr lang="en-US" sz="1600" b="0" i="0" dirty="0">
                <a:effectLst/>
                <a:latin typeface="+mn-lt"/>
                <a:ea typeface="+mn-ea"/>
                <a:cs typeface="+mn-cs"/>
              </a:rPr>
              <a:t> </a:t>
            </a:r>
            <a:r>
              <a:rPr lang="en-US" sz="1600" b="0" i="0" dirty="0" err="1">
                <a:effectLst/>
                <a:latin typeface="+mn-lt"/>
                <a:ea typeface="+mn-ea"/>
                <a:cs typeface="+mn-cs"/>
              </a:rPr>
              <a:t>harkinnan</a:t>
            </a:r>
            <a:r>
              <a:rPr lang="en-US" sz="1600" b="0" i="0" dirty="0">
                <a:effectLst/>
                <a:latin typeface="+mn-lt"/>
                <a:ea typeface="+mn-ea"/>
                <a:cs typeface="+mn-cs"/>
              </a:rPr>
              <a:t> </a:t>
            </a:r>
            <a:r>
              <a:rPr lang="en-US" sz="1600" b="0" i="0" dirty="0" err="1">
                <a:effectLst/>
                <a:latin typeface="+mn-lt"/>
                <a:ea typeface="+mn-ea"/>
                <a:cs typeface="+mn-cs"/>
              </a:rPr>
              <a:t>mukaan</a:t>
            </a:r>
            <a:r>
              <a:rPr lang="en-US" sz="1600" b="0" i="0" dirty="0">
                <a:effectLst/>
                <a:latin typeface="+mn-lt"/>
                <a:ea typeface="+mn-ea"/>
                <a:cs typeface="+mn-cs"/>
              </a:rPr>
              <a:t> </a:t>
            </a:r>
            <a:r>
              <a:rPr lang="en-US" sz="1600" dirty="0" err="1">
                <a:latin typeface="+mn-lt"/>
                <a:ea typeface="+mn-ea"/>
                <a:cs typeface="+mn-cs"/>
              </a:rPr>
              <a:t>olleet</a:t>
            </a:r>
            <a:r>
              <a:rPr lang="en-US" sz="1600" b="0" i="0" dirty="0">
                <a:effectLst/>
                <a:latin typeface="+mn-lt"/>
                <a:ea typeface="+mn-ea"/>
                <a:cs typeface="+mn-cs"/>
              </a:rPr>
              <a:t> </a:t>
            </a:r>
            <a:r>
              <a:rPr lang="en-US" sz="1600" b="0" i="0" dirty="0" err="1">
                <a:effectLst/>
                <a:latin typeface="+mn-lt"/>
                <a:ea typeface="+mn-ea"/>
                <a:cs typeface="+mn-cs"/>
              </a:rPr>
              <a:t>siinä</a:t>
            </a:r>
            <a:r>
              <a:rPr lang="en-US" sz="1600" b="0" i="0" dirty="0">
                <a:effectLst/>
                <a:latin typeface="+mn-lt"/>
                <a:ea typeface="+mn-ea"/>
                <a:cs typeface="+mn-cs"/>
              </a:rPr>
              <a:t> </a:t>
            </a:r>
            <a:r>
              <a:rPr lang="en-US" sz="1600" b="0" i="0" dirty="0" err="1">
                <a:effectLst/>
                <a:latin typeface="+mn-lt"/>
                <a:ea typeface="+mn-ea"/>
                <a:cs typeface="+mn-cs"/>
              </a:rPr>
              <a:t>vaiheessa</a:t>
            </a:r>
            <a:r>
              <a:rPr lang="en-US" sz="1600" b="0" i="0" dirty="0">
                <a:effectLst/>
                <a:latin typeface="+mn-lt"/>
                <a:ea typeface="+mn-ea"/>
                <a:cs typeface="+mn-cs"/>
              </a:rPr>
              <a:t>, </a:t>
            </a:r>
            <a:r>
              <a:rPr lang="en-US" sz="1600" b="0" i="0" dirty="0" err="1">
                <a:effectLst/>
                <a:latin typeface="+mn-lt"/>
                <a:ea typeface="+mn-ea"/>
                <a:cs typeface="+mn-cs"/>
              </a:rPr>
              <a:t>kun</a:t>
            </a:r>
            <a:r>
              <a:rPr lang="en-US" sz="1600" b="0" i="0" dirty="0">
                <a:effectLst/>
                <a:latin typeface="+mn-lt"/>
                <a:ea typeface="+mn-ea"/>
                <a:cs typeface="+mn-cs"/>
              </a:rPr>
              <a:t> </a:t>
            </a:r>
            <a:r>
              <a:rPr lang="en-US" sz="1600" b="1" i="0" dirty="0" err="1">
                <a:effectLst/>
                <a:latin typeface="+mn-lt"/>
                <a:ea typeface="+mn-ea"/>
                <a:cs typeface="+mn-cs"/>
              </a:rPr>
              <a:t>pallo</a:t>
            </a:r>
            <a:r>
              <a:rPr lang="en-US" sz="1600" b="1" i="0" dirty="0">
                <a:effectLst/>
                <a:latin typeface="+mn-lt"/>
                <a:ea typeface="+mn-ea"/>
                <a:cs typeface="+mn-cs"/>
              </a:rPr>
              <a:t> </a:t>
            </a:r>
            <a:r>
              <a:rPr lang="en-US" sz="1600" b="1" i="0" dirty="0" err="1">
                <a:effectLst/>
                <a:latin typeface="+mn-lt"/>
                <a:ea typeface="+mn-ea"/>
                <a:cs typeface="+mn-cs"/>
              </a:rPr>
              <a:t>olisi</a:t>
            </a:r>
            <a:r>
              <a:rPr lang="en-US" sz="1600" b="1" i="0" dirty="0">
                <a:effectLst/>
                <a:latin typeface="+mn-lt"/>
                <a:ea typeface="+mn-ea"/>
                <a:cs typeface="+mn-cs"/>
              </a:rPr>
              <a:t> </a:t>
            </a:r>
            <a:r>
              <a:rPr lang="en-US" sz="1600" b="1" i="0" dirty="0" err="1">
                <a:effectLst/>
                <a:latin typeface="+mn-lt"/>
                <a:ea typeface="+mn-ea"/>
                <a:cs typeface="+mn-cs"/>
              </a:rPr>
              <a:t>ollut</a:t>
            </a:r>
            <a:r>
              <a:rPr lang="en-US" sz="1600" b="1" i="0" dirty="0">
                <a:effectLst/>
                <a:latin typeface="+mn-lt"/>
                <a:ea typeface="+mn-ea"/>
                <a:cs typeface="+mn-cs"/>
              </a:rPr>
              <a:t> </a:t>
            </a:r>
            <a:r>
              <a:rPr lang="en-US" sz="1600" b="1" i="0" dirty="0" err="1">
                <a:effectLst/>
                <a:latin typeface="+mn-lt"/>
                <a:ea typeface="+mn-ea"/>
                <a:cs typeface="+mn-cs"/>
              </a:rPr>
              <a:t>takaisin</a:t>
            </a:r>
            <a:r>
              <a:rPr lang="en-US" sz="1600" b="1" i="0" dirty="0">
                <a:effectLst/>
                <a:latin typeface="+mn-lt"/>
                <a:ea typeface="+mn-ea"/>
                <a:cs typeface="+mn-cs"/>
              </a:rPr>
              <a:t> </a:t>
            </a:r>
            <a:r>
              <a:rPr lang="en-US" sz="1600" b="1" i="0" dirty="0" err="1">
                <a:effectLst/>
                <a:latin typeface="+mn-lt"/>
                <a:ea typeface="+mn-ea"/>
                <a:cs typeface="+mn-cs"/>
              </a:rPr>
              <a:t>lukkarilla</a:t>
            </a:r>
            <a:r>
              <a:rPr lang="en-US" sz="1600" b="1" i="0" dirty="0">
                <a:effectLst/>
                <a:latin typeface="+mn-lt"/>
                <a:ea typeface="+mn-ea"/>
                <a:cs typeface="+mn-cs"/>
              </a:rPr>
              <a:t> </a:t>
            </a:r>
            <a:r>
              <a:rPr lang="en-US" sz="1600" b="1" i="0" dirty="0" err="1">
                <a:effectLst/>
                <a:latin typeface="+mn-lt"/>
                <a:ea typeface="+mn-ea"/>
                <a:cs typeface="+mn-cs"/>
              </a:rPr>
              <a:t>kotipesässä</a:t>
            </a:r>
            <a:r>
              <a:rPr lang="en-US" sz="1600" b="1" dirty="0">
                <a:latin typeface="+mn-lt"/>
                <a:ea typeface="+mn-ea"/>
                <a:cs typeface="+mn-cs"/>
              </a:rPr>
              <a:t>.</a:t>
            </a:r>
            <a:endParaRPr lang="en-US" sz="1600" b="1" i="0" dirty="0">
              <a:effectLst/>
              <a:latin typeface="+mn-lt"/>
              <a:ea typeface="+mn-ea"/>
              <a:cs typeface="+mn-cs"/>
            </a:endParaRPr>
          </a:p>
          <a:p>
            <a:pPr indent="-228600">
              <a:buFont typeface="Arial" panose="020B0604020202020204" pitchFamily="34" charset="0"/>
              <a:buChar char="•"/>
            </a:pPr>
            <a:r>
              <a:rPr lang="en-US" sz="1600" b="0" i="0" dirty="0">
                <a:effectLst/>
                <a:latin typeface="+mn-lt"/>
                <a:ea typeface="+mn-ea"/>
                <a:cs typeface="+mn-cs"/>
              </a:rPr>
              <a:t>Pallo on </a:t>
            </a:r>
            <a:r>
              <a:rPr lang="en-US" sz="1600" b="0" i="0" dirty="0" err="1">
                <a:effectLst/>
                <a:latin typeface="+mn-lt"/>
                <a:ea typeface="+mn-ea"/>
                <a:cs typeface="+mn-cs"/>
              </a:rPr>
              <a:t>lukkarilla</a:t>
            </a:r>
            <a:r>
              <a:rPr lang="en-US" sz="1600" b="0" i="0" dirty="0">
                <a:effectLst/>
                <a:latin typeface="+mn-lt"/>
                <a:ea typeface="+mn-ea"/>
                <a:cs typeface="+mn-cs"/>
              </a:rPr>
              <a:t> ja </a:t>
            </a:r>
            <a:r>
              <a:rPr lang="en-US" sz="1600" b="0" i="0" dirty="0" err="1">
                <a:effectLst/>
                <a:latin typeface="+mn-lt"/>
                <a:ea typeface="+mn-ea"/>
                <a:cs typeface="+mn-cs"/>
              </a:rPr>
              <a:t>peliä</a:t>
            </a:r>
            <a:r>
              <a:rPr lang="en-US" sz="1600" b="0" i="0" dirty="0">
                <a:effectLst/>
                <a:latin typeface="+mn-lt"/>
                <a:ea typeface="+mn-ea"/>
                <a:cs typeface="+mn-cs"/>
              </a:rPr>
              <a:t> </a:t>
            </a:r>
            <a:r>
              <a:rPr lang="en-US" sz="1600" b="0" i="0" dirty="0" err="1">
                <a:effectLst/>
                <a:latin typeface="+mn-lt"/>
                <a:ea typeface="+mn-ea"/>
                <a:cs typeface="+mn-cs"/>
              </a:rPr>
              <a:t>jatketaan</a:t>
            </a:r>
            <a:r>
              <a:rPr lang="en-US" sz="1600" b="0" i="0" dirty="0">
                <a:effectLst/>
                <a:latin typeface="+mn-lt"/>
                <a:ea typeface="+mn-ea"/>
                <a:cs typeface="+mn-cs"/>
              </a:rPr>
              <a:t> </a:t>
            </a:r>
            <a:r>
              <a:rPr lang="en-US" sz="1600" b="0" i="0" dirty="0" err="1">
                <a:effectLst/>
                <a:latin typeface="+mn-lt"/>
                <a:ea typeface="+mn-ea"/>
                <a:cs typeface="+mn-cs"/>
              </a:rPr>
              <a:t>tuomarin</a:t>
            </a:r>
            <a:r>
              <a:rPr lang="en-US" sz="1600" b="0" i="0" dirty="0">
                <a:effectLst/>
                <a:latin typeface="+mn-lt"/>
                <a:ea typeface="+mn-ea"/>
                <a:cs typeface="+mn-cs"/>
              </a:rPr>
              <a:t> </a:t>
            </a:r>
            <a:r>
              <a:rPr lang="en-US" sz="1600" b="0" i="0" dirty="0" err="1">
                <a:effectLst/>
                <a:latin typeface="+mn-lt"/>
                <a:ea typeface="+mn-ea"/>
                <a:cs typeface="+mn-cs"/>
              </a:rPr>
              <a:t>vihellyksestä</a:t>
            </a:r>
            <a:r>
              <a:rPr lang="en-US" sz="1600" b="0" i="0" dirty="0">
                <a:effectLst/>
                <a:latin typeface="+mn-lt"/>
                <a:ea typeface="+mn-ea"/>
                <a:cs typeface="+mn-cs"/>
              </a:rPr>
              <a:t>, </a:t>
            </a:r>
            <a:r>
              <a:rPr lang="en-US" sz="1600" b="0" i="0" dirty="0" err="1">
                <a:effectLst/>
                <a:latin typeface="+mn-lt"/>
                <a:ea typeface="+mn-ea"/>
                <a:cs typeface="+mn-cs"/>
              </a:rPr>
              <a:t>jonka</a:t>
            </a:r>
            <a:r>
              <a:rPr lang="en-US" sz="1600" b="0" i="0" dirty="0">
                <a:effectLst/>
                <a:latin typeface="+mn-lt"/>
                <a:ea typeface="+mn-ea"/>
                <a:cs typeface="+mn-cs"/>
              </a:rPr>
              <a:t> </a:t>
            </a:r>
            <a:r>
              <a:rPr lang="en-US" sz="1600" b="0" i="0" dirty="0" err="1">
                <a:effectLst/>
                <a:latin typeface="+mn-lt"/>
                <a:ea typeface="+mn-ea"/>
                <a:cs typeface="+mn-cs"/>
              </a:rPr>
              <a:t>jälkeen</a:t>
            </a:r>
            <a:r>
              <a:rPr lang="en-US" sz="1600" b="0" i="0" dirty="0">
                <a:effectLst/>
                <a:latin typeface="+mn-lt"/>
                <a:ea typeface="+mn-ea"/>
                <a:cs typeface="+mn-cs"/>
              </a:rPr>
              <a:t> </a:t>
            </a:r>
            <a:r>
              <a:rPr lang="en-US" sz="1600" b="0" i="0" dirty="0" err="1">
                <a:effectLst/>
                <a:latin typeface="+mn-lt"/>
                <a:ea typeface="+mn-ea"/>
                <a:cs typeface="+mn-cs"/>
              </a:rPr>
              <a:t>lukkari</a:t>
            </a:r>
            <a:r>
              <a:rPr lang="en-US" sz="1600" b="0" i="0" dirty="0">
                <a:effectLst/>
                <a:latin typeface="+mn-lt"/>
                <a:ea typeface="+mn-ea"/>
                <a:cs typeface="+mn-cs"/>
              </a:rPr>
              <a:t> </a:t>
            </a:r>
            <a:r>
              <a:rPr lang="en-US" sz="1600" b="0" i="0" dirty="0" err="1">
                <a:effectLst/>
                <a:latin typeface="+mn-lt"/>
                <a:ea typeface="+mn-ea"/>
                <a:cs typeface="+mn-cs"/>
              </a:rPr>
              <a:t>saa</a:t>
            </a:r>
            <a:r>
              <a:rPr lang="en-US" sz="1600" b="0" i="0" dirty="0">
                <a:effectLst/>
                <a:latin typeface="+mn-lt"/>
                <a:ea typeface="+mn-ea"/>
                <a:cs typeface="+mn-cs"/>
              </a:rPr>
              <a:t> </a:t>
            </a:r>
            <a:r>
              <a:rPr lang="en-US" sz="1600" b="0" i="0" dirty="0" err="1">
                <a:effectLst/>
                <a:latin typeface="+mn-lt"/>
                <a:ea typeface="+mn-ea"/>
                <a:cs typeface="+mn-cs"/>
              </a:rPr>
              <a:t>tehdä</a:t>
            </a:r>
            <a:r>
              <a:rPr lang="en-US" sz="1600" b="0" i="0" dirty="0">
                <a:effectLst/>
                <a:latin typeface="+mn-lt"/>
                <a:ea typeface="+mn-ea"/>
                <a:cs typeface="+mn-cs"/>
              </a:rPr>
              <a:t> </a:t>
            </a:r>
            <a:r>
              <a:rPr lang="en-US" sz="1600" b="0" i="0" dirty="0" err="1">
                <a:effectLst/>
                <a:latin typeface="+mn-lt"/>
                <a:ea typeface="+mn-ea"/>
                <a:cs typeface="+mn-cs"/>
              </a:rPr>
              <a:t>alkuasennon</a:t>
            </a:r>
            <a:r>
              <a:rPr lang="en-US" sz="1600" b="0" i="0" dirty="0">
                <a:effectLst/>
                <a:latin typeface="+mn-lt"/>
                <a:ea typeface="+mn-ea"/>
                <a:cs typeface="+mn-cs"/>
              </a:rPr>
              <a:t>.</a:t>
            </a:r>
          </a:p>
          <a:p>
            <a:pPr indent="-228600">
              <a:buFont typeface="Arial" panose="020B0604020202020204" pitchFamily="34" charset="0"/>
              <a:buChar char="•"/>
            </a:pPr>
            <a:r>
              <a:rPr lang="en-US" sz="1600" b="0" i="0" dirty="0" err="1">
                <a:effectLst/>
                <a:latin typeface="+mn-lt"/>
                <a:ea typeface="+mn-ea"/>
                <a:cs typeface="+mn-cs"/>
              </a:rPr>
              <a:t>Samalla</a:t>
            </a:r>
            <a:r>
              <a:rPr lang="en-US" sz="1600" b="0" i="0" dirty="0">
                <a:effectLst/>
                <a:latin typeface="+mn-lt"/>
                <a:ea typeface="+mn-ea"/>
                <a:cs typeface="+mn-cs"/>
              </a:rPr>
              <a:t> </a:t>
            </a:r>
            <a:r>
              <a:rPr lang="en-US" sz="1600" b="0" i="0" dirty="0" err="1">
                <a:effectLst/>
                <a:latin typeface="+mn-lt"/>
                <a:ea typeface="+mn-ea"/>
                <a:cs typeface="+mn-cs"/>
              </a:rPr>
              <a:t>tavalla</a:t>
            </a:r>
            <a:r>
              <a:rPr lang="en-US" sz="1600" b="0" i="0" dirty="0">
                <a:effectLst/>
                <a:latin typeface="+mn-lt"/>
                <a:ea typeface="+mn-ea"/>
                <a:cs typeface="+mn-cs"/>
              </a:rPr>
              <a:t> </a:t>
            </a:r>
            <a:r>
              <a:rPr lang="en-US" sz="1600" b="0" i="0" dirty="0" err="1">
                <a:effectLst/>
                <a:latin typeface="+mn-lt"/>
                <a:ea typeface="+mn-ea"/>
                <a:cs typeface="+mn-cs"/>
              </a:rPr>
              <a:t>voidaan</a:t>
            </a:r>
            <a:r>
              <a:rPr lang="en-US" sz="1600" b="0" i="0" dirty="0">
                <a:effectLst/>
                <a:latin typeface="+mn-lt"/>
                <a:ea typeface="+mn-ea"/>
                <a:cs typeface="+mn-cs"/>
              </a:rPr>
              <a:t> </a:t>
            </a:r>
            <a:r>
              <a:rPr lang="en-US" sz="1600" b="0" i="0" dirty="0" err="1">
                <a:effectLst/>
                <a:latin typeface="+mn-lt"/>
                <a:ea typeface="+mn-ea"/>
                <a:cs typeface="+mn-cs"/>
              </a:rPr>
              <a:t>toimia</a:t>
            </a:r>
            <a:r>
              <a:rPr lang="en-US" sz="1600" b="0" i="0" dirty="0">
                <a:effectLst/>
                <a:latin typeface="+mn-lt"/>
                <a:ea typeface="+mn-ea"/>
                <a:cs typeface="+mn-cs"/>
              </a:rPr>
              <a:t>, </a:t>
            </a:r>
            <a:r>
              <a:rPr lang="en-US" sz="1600" b="0" i="0" dirty="0" err="1">
                <a:effectLst/>
                <a:latin typeface="+mn-lt"/>
                <a:ea typeface="+mn-ea"/>
                <a:cs typeface="+mn-cs"/>
              </a:rPr>
              <a:t>mikäli</a:t>
            </a:r>
            <a:r>
              <a:rPr lang="en-US" sz="1600" b="0" i="0" dirty="0">
                <a:effectLst/>
                <a:latin typeface="+mn-lt"/>
                <a:ea typeface="+mn-ea"/>
                <a:cs typeface="+mn-cs"/>
              </a:rPr>
              <a:t> </a:t>
            </a:r>
            <a:r>
              <a:rPr lang="en-US" sz="1600" b="0" i="0" dirty="0" err="1">
                <a:effectLst/>
                <a:latin typeface="+mn-lt"/>
                <a:ea typeface="+mn-ea"/>
                <a:cs typeface="+mn-cs"/>
              </a:rPr>
              <a:t>peli</a:t>
            </a:r>
            <a:r>
              <a:rPr lang="en-US" sz="1600" b="0" i="0" dirty="0">
                <a:effectLst/>
                <a:latin typeface="+mn-lt"/>
                <a:ea typeface="+mn-ea"/>
                <a:cs typeface="+mn-cs"/>
              </a:rPr>
              <a:t> </a:t>
            </a:r>
            <a:r>
              <a:rPr lang="en-US" sz="1600" b="0" i="0" dirty="0" err="1">
                <a:effectLst/>
                <a:latin typeface="+mn-lt"/>
                <a:ea typeface="+mn-ea"/>
                <a:cs typeface="+mn-cs"/>
              </a:rPr>
              <a:t>katkaistaan</a:t>
            </a:r>
            <a:r>
              <a:rPr lang="en-US" sz="1600" b="0" i="0" dirty="0">
                <a:effectLst/>
                <a:latin typeface="+mn-lt"/>
                <a:ea typeface="+mn-ea"/>
                <a:cs typeface="+mn-cs"/>
              </a:rPr>
              <a:t> </a:t>
            </a:r>
            <a:r>
              <a:rPr lang="en-US" sz="1600" b="0" i="0" dirty="0" err="1">
                <a:effectLst/>
                <a:latin typeface="+mn-lt"/>
                <a:ea typeface="+mn-ea"/>
                <a:cs typeface="+mn-cs"/>
              </a:rPr>
              <a:t>kesken</a:t>
            </a:r>
            <a:r>
              <a:rPr lang="en-US" sz="1600" b="0" i="0" dirty="0">
                <a:effectLst/>
                <a:latin typeface="+mn-lt"/>
                <a:ea typeface="+mn-ea"/>
                <a:cs typeface="+mn-cs"/>
              </a:rPr>
              <a:t> </a:t>
            </a:r>
            <a:r>
              <a:rPr lang="en-US" sz="1600" b="0" i="0" dirty="0" err="1">
                <a:effectLst/>
                <a:latin typeface="+mn-lt"/>
                <a:ea typeface="+mn-ea"/>
                <a:cs typeface="+mn-cs"/>
              </a:rPr>
              <a:t>tilanteen</a:t>
            </a:r>
            <a:r>
              <a:rPr lang="en-US" sz="1600" b="0" i="0" dirty="0">
                <a:effectLst/>
                <a:latin typeface="+mn-lt"/>
                <a:ea typeface="+mn-ea"/>
                <a:cs typeface="+mn-cs"/>
              </a:rPr>
              <a:t>.</a:t>
            </a:r>
          </a:p>
          <a:p>
            <a:pPr indent="-228600">
              <a:buFont typeface="Arial" panose="020B0604020202020204" pitchFamily="34" charset="0"/>
              <a:buChar char="•"/>
            </a:pPr>
            <a:r>
              <a:rPr lang="en-US" sz="1600" b="0" i="0" dirty="0" err="1">
                <a:effectLst/>
                <a:latin typeface="+mn-lt"/>
                <a:ea typeface="+mn-ea"/>
                <a:cs typeface="+mn-cs"/>
              </a:rPr>
              <a:t>Mikäli</a:t>
            </a:r>
            <a:r>
              <a:rPr lang="en-US" sz="1600" b="0" i="0" dirty="0">
                <a:effectLst/>
                <a:latin typeface="+mn-lt"/>
                <a:ea typeface="+mn-ea"/>
                <a:cs typeface="+mn-cs"/>
              </a:rPr>
              <a:t> </a:t>
            </a:r>
            <a:r>
              <a:rPr lang="en-US" sz="1600" b="0" i="0" dirty="0" err="1">
                <a:effectLst/>
                <a:latin typeface="+mn-lt"/>
                <a:ea typeface="+mn-ea"/>
                <a:cs typeface="+mn-cs"/>
              </a:rPr>
              <a:t>myöhästynyt</a:t>
            </a:r>
            <a:r>
              <a:rPr lang="en-US" sz="1600" b="0" i="0" dirty="0">
                <a:effectLst/>
                <a:latin typeface="+mn-lt"/>
                <a:ea typeface="+mn-ea"/>
                <a:cs typeface="+mn-cs"/>
              </a:rPr>
              <a:t> </a:t>
            </a:r>
            <a:r>
              <a:rPr lang="en-US" sz="1600" b="0" i="0" dirty="0" err="1">
                <a:effectLst/>
                <a:latin typeface="+mn-lt"/>
                <a:ea typeface="+mn-ea"/>
                <a:cs typeface="+mn-cs"/>
              </a:rPr>
              <a:t>vihellys</a:t>
            </a:r>
            <a:r>
              <a:rPr lang="en-US" sz="1600" b="0" i="0" dirty="0">
                <a:effectLst/>
                <a:latin typeface="+mn-lt"/>
                <a:ea typeface="+mn-ea"/>
                <a:cs typeface="+mn-cs"/>
              </a:rPr>
              <a:t> </a:t>
            </a:r>
            <a:r>
              <a:rPr lang="en-US" sz="1600" dirty="0" err="1">
                <a:latin typeface="+mn-lt"/>
                <a:ea typeface="+mn-ea"/>
                <a:cs typeface="+mn-cs"/>
              </a:rPr>
              <a:t>vaikuttaa</a:t>
            </a:r>
            <a:r>
              <a:rPr lang="en-US" sz="1600" b="0" i="0" dirty="0">
                <a:effectLst/>
                <a:latin typeface="+mn-lt"/>
                <a:ea typeface="+mn-ea"/>
                <a:cs typeface="+mn-cs"/>
              </a:rPr>
              <a:t> </a:t>
            </a:r>
            <a:r>
              <a:rPr lang="en-US" sz="1600" b="0" i="0" dirty="0" err="1">
                <a:effectLst/>
                <a:latin typeface="+mn-lt"/>
                <a:ea typeface="+mn-ea"/>
                <a:cs typeface="+mn-cs"/>
              </a:rPr>
              <a:t>lyöjään</a:t>
            </a:r>
            <a:r>
              <a:rPr lang="en-US" sz="1600" b="0" i="0" dirty="0">
                <a:effectLst/>
                <a:latin typeface="+mn-lt"/>
                <a:ea typeface="+mn-ea"/>
                <a:cs typeface="+mn-cs"/>
              </a:rPr>
              <a:t>, </a:t>
            </a:r>
            <a:r>
              <a:rPr lang="en-US" sz="1600" b="0" i="0" dirty="0" err="1">
                <a:effectLst/>
                <a:latin typeface="+mn-lt"/>
                <a:ea typeface="+mn-ea"/>
                <a:cs typeface="+mn-cs"/>
              </a:rPr>
              <a:t>lyöjä</a:t>
            </a:r>
            <a:r>
              <a:rPr lang="en-US" sz="1600" b="0" i="0" dirty="0">
                <a:effectLst/>
                <a:latin typeface="+mn-lt"/>
                <a:ea typeface="+mn-ea"/>
                <a:cs typeface="+mn-cs"/>
              </a:rPr>
              <a:t> </a:t>
            </a:r>
            <a:r>
              <a:rPr lang="en-US" sz="1600" b="0" i="0" dirty="0" err="1">
                <a:effectLst/>
                <a:latin typeface="+mn-lt"/>
                <a:ea typeface="+mn-ea"/>
                <a:cs typeface="+mn-cs"/>
              </a:rPr>
              <a:t>tulee</a:t>
            </a:r>
            <a:r>
              <a:rPr lang="en-US" sz="1600" b="0" i="0" dirty="0">
                <a:effectLst/>
                <a:latin typeface="+mn-lt"/>
                <a:ea typeface="+mn-ea"/>
                <a:cs typeface="+mn-cs"/>
              </a:rPr>
              <a:t> </a:t>
            </a:r>
            <a:r>
              <a:rPr lang="en-US" sz="1600" b="0" i="0" dirty="0" err="1">
                <a:effectLst/>
                <a:latin typeface="+mn-lt"/>
                <a:ea typeface="+mn-ea"/>
                <a:cs typeface="+mn-cs"/>
              </a:rPr>
              <a:t>päästää</a:t>
            </a:r>
            <a:r>
              <a:rPr lang="en-US" sz="1600" b="0" i="0" dirty="0">
                <a:effectLst/>
                <a:latin typeface="+mn-lt"/>
                <a:ea typeface="+mn-ea"/>
                <a:cs typeface="+mn-cs"/>
              </a:rPr>
              <a:t> </a:t>
            </a:r>
            <a:r>
              <a:rPr lang="en-US" sz="1600" b="0" i="0" dirty="0" err="1">
                <a:effectLst/>
                <a:latin typeface="+mn-lt"/>
                <a:ea typeface="+mn-ea"/>
                <a:cs typeface="+mn-cs"/>
              </a:rPr>
              <a:t>pelikatkon</a:t>
            </a:r>
            <a:r>
              <a:rPr lang="en-US" sz="1600" b="0" i="0" dirty="0">
                <a:effectLst/>
                <a:latin typeface="+mn-lt"/>
                <a:ea typeface="+mn-ea"/>
                <a:cs typeface="+mn-cs"/>
              </a:rPr>
              <a:t> </a:t>
            </a:r>
            <a:r>
              <a:rPr lang="en-US" sz="1600" b="0" i="0" dirty="0" err="1">
                <a:effectLst/>
                <a:latin typeface="+mn-lt"/>
                <a:ea typeface="+mn-ea"/>
                <a:cs typeface="+mn-cs"/>
              </a:rPr>
              <a:t>turvin</a:t>
            </a:r>
            <a:r>
              <a:rPr lang="en-US" sz="1600" b="0" i="0" dirty="0">
                <a:effectLst/>
                <a:latin typeface="+mn-lt"/>
                <a:ea typeface="+mn-ea"/>
                <a:cs typeface="+mn-cs"/>
              </a:rPr>
              <a:t> </a:t>
            </a:r>
            <a:r>
              <a:rPr lang="en-US" sz="1600" b="0" i="0" dirty="0" err="1">
                <a:effectLst/>
                <a:latin typeface="+mn-lt"/>
                <a:ea typeface="+mn-ea"/>
                <a:cs typeface="+mn-cs"/>
              </a:rPr>
              <a:t>takaisin</a:t>
            </a:r>
            <a:r>
              <a:rPr lang="en-US" sz="1600" b="0" i="0" dirty="0">
                <a:effectLst/>
                <a:latin typeface="+mn-lt"/>
                <a:ea typeface="+mn-ea"/>
                <a:cs typeface="+mn-cs"/>
              </a:rPr>
              <a:t> </a:t>
            </a:r>
            <a:r>
              <a:rPr lang="en-US" sz="1600" b="0" i="0" dirty="0" err="1">
                <a:effectLst/>
                <a:latin typeface="+mn-lt"/>
                <a:ea typeface="+mn-ea"/>
                <a:cs typeface="+mn-cs"/>
              </a:rPr>
              <a:t>kotipesään</a:t>
            </a:r>
            <a:r>
              <a:rPr lang="en-US" sz="1600" b="0" i="0" dirty="0">
                <a:effectLst/>
                <a:latin typeface="+mn-lt"/>
                <a:ea typeface="+mn-ea"/>
                <a:cs typeface="+mn-cs"/>
              </a:rPr>
              <a:t> </a:t>
            </a:r>
            <a:r>
              <a:rPr lang="en-US" sz="1600" b="0" i="0" dirty="0" err="1">
                <a:effectLst/>
                <a:latin typeface="+mn-lt"/>
                <a:ea typeface="+mn-ea"/>
                <a:cs typeface="+mn-cs"/>
              </a:rPr>
              <a:t>maila</a:t>
            </a:r>
            <a:r>
              <a:rPr lang="en-US" sz="1600" b="0" i="0" dirty="0">
                <a:effectLst/>
                <a:latin typeface="+mn-lt"/>
                <a:ea typeface="+mn-ea"/>
                <a:cs typeface="+mn-cs"/>
              </a:rPr>
              <a:t> </a:t>
            </a:r>
            <a:r>
              <a:rPr lang="en-US" sz="1600" b="0" i="0" dirty="0" err="1">
                <a:effectLst/>
                <a:latin typeface="+mn-lt"/>
                <a:ea typeface="+mn-ea"/>
                <a:cs typeface="+mn-cs"/>
              </a:rPr>
              <a:t>kädessä</a:t>
            </a:r>
            <a:r>
              <a:rPr lang="en-US" sz="1600" b="0" i="0" dirty="0">
                <a:effectLst/>
                <a:latin typeface="+mn-lt"/>
                <a:ea typeface="+mn-ea"/>
                <a:cs typeface="+mn-cs"/>
              </a:rPr>
              <a:t>.</a:t>
            </a:r>
          </a:p>
          <a:p>
            <a:pPr marL="57150" indent="-285750">
              <a:buFont typeface="Wingdings" panose="05000000000000000000" pitchFamily="2" charset="2"/>
              <a:buChar char="ü"/>
            </a:pPr>
            <a:r>
              <a:rPr lang="en-US" sz="1600" b="0" i="0" dirty="0">
                <a:solidFill>
                  <a:schemeClr val="accent1"/>
                </a:solidFill>
                <a:effectLst/>
                <a:latin typeface="+mn-lt"/>
                <a:ea typeface="+mn-ea"/>
                <a:cs typeface="+mn-cs"/>
                <a:hlinkClick r:id="rId2">
                  <a:extLst>
                    <a:ext uri="{A12FA001-AC4F-418D-AE19-62706E023703}">
                      <ahyp:hlinkClr xmlns:ahyp="http://schemas.microsoft.com/office/drawing/2018/hyperlinkcolor" val="tx"/>
                    </a:ext>
                  </a:extLst>
                </a:hlinkClick>
              </a:rPr>
              <a:t>https://youtu.be/i4-e9Ot1XcA</a:t>
            </a:r>
            <a:r>
              <a:rPr lang="en-US" sz="1600" dirty="0">
                <a:solidFill>
                  <a:schemeClr val="accent1"/>
                </a:solidFill>
                <a:latin typeface="+mn-lt"/>
                <a:ea typeface="+mn-ea"/>
                <a:cs typeface="+mn-cs"/>
              </a:rPr>
              <a:t> </a:t>
            </a:r>
            <a:endParaRPr lang="en-US" sz="1600" b="0" i="0" dirty="0">
              <a:solidFill>
                <a:schemeClr val="accent1"/>
              </a:solidFill>
              <a:effectLst/>
              <a:latin typeface="+mn-lt"/>
              <a:ea typeface="+mn-ea"/>
              <a:cs typeface="+mn-cs"/>
            </a:endParaRPr>
          </a:p>
          <a:p>
            <a:pPr indent="-228600">
              <a:buFont typeface="Arial" panose="020B0604020202020204" pitchFamily="34" charset="0"/>
              <a:buChar char="•"/>
            </a:pPr>
            <a:endParaRPr lang="en-US" sz="1300" dirty="0">
              <a:solidFill>
                <a:schemeClr val="tx1"/>
              </a:solidFill>
              <a:latin typeface="+mn-lt"/>
              <a:ea typeface="+mn-ea"/>
              <a:cs typeface="+mn-cs"/>
            </a:endParaRPr>
          </a:p>
        </p:txBody>
      </p:sp>
      <p:sp>
        <p:nvSpPr>
          <p:cNvPr id="8" name="Otsikko 7">
            <a:extLst>
              <a:ext uri="{FF2B5EF4-FFF2-40B4-BE49-F238E27FC236}">
                <a16:creationId xmlns:a16="http://schemas.microsoft.com/office/drawing/2014/main" id="{9078DB22-5146-DED7-D093-AEF0388166FD}"/>
              </a:ext>
            </a:extLst>
          </p:cNvPr>
          <p:cNvSpPr>
            <a:spLocks noGrp="1"/>
          </p:cNvSpPr>
          <p:nvPr>
            <p:ph type="title"/>
          </p:nvPr>
        </p:nvSpPr>
        <p:spPr/>
        <p:txBody>
          <a:bodyPr vert="horz" lIns="91440" tIns="45720" rIns="91440" bIns="45720" rtlCol="0" anchor="ctr">
            <a:normAutofit/>
          </a:bodyPr>
          <a:lstStyle/>
          <a:p>
            <a:r>
              <a:rPr lang="en-US" sz="4000" kern="1200" dirty="0" err="1">
                <a:cs typeface="+mj-cs"/>
              </a:rPr>
              <a:t>Tuomaripallo</a:t>
            </a:r>
            <a:endParaRPr lang="en-US" sz="4000" kern="1200" dirty="0">
              <a:cs typeface="+mj-cs"/>
            </a:endParaRPr>
          </a:p>
        </p:txBody>
      </p:sp>
      <p:sp>
        <p:nvSpPr>
          <p:cNvPr id="4" name="Dian numeron paikkamerkki 3">
            <a:extLst>
              <a:ext uri="{FF2B5EF4-FFF2-40B4-BE49-F238E27FC236}">
                <a16:creationId xmlns:a16="http://schemas.microsoft.com/office/drawing/2014/main" id="{52A97B19-809E-51A9-35F2-7FCC4A94448A}"/>
              </a:ext>
            </a:extLst>
          </p:cNvPr>
          <p:cNvSpPr>
            <a:spLocks noGrp="1"/>
          </p:cNvSpPr>
          <p:nvPr>
            <p:ph type="sldNum" sz="quarter" idx="4294967295"/>
          </p:nvPr>
        </p:nvSpPr>
        <p:spPr>
          <a:xfrm>
            <a:off x="11353800" y="6356350"/>
            <a:ext cx="838200" cy="365125"/>
          </a:xfrm>
        </p:spPr>
        <p:txBody>
          <a:bodyPr vert="horz" lIns="91440" tIns="45720" rIns="91440" bIns="45720" rtlCol="0" anchor="ctr">
            <a:normAutofit/>
          </a:bodyPr>
          <a:lstStyle/>
          <a:p>
            <a:pPr algn="r">
              <a:spcAft>
                <a:spcPts val="600"/>
              </a:spcAft>
            </a:pPr>
            <a:fld id="{9608370A-2412-4745-B600-C478B229E67F}" type="slidenum">
              <a:rPr lang="en-US" sz="1200">
                <a:solidFill>
                  <a:srgbClr val="FFFFFF"/>
                </a:solidFill>
                <a:latin typeface="+mn-lt"/>
                <a:ea typeface="+mn-ea"/>
                <a:cs typeface="+mn-cs"/>
              </a:rPr>
              <a:pPr algn="r">
                <a:spcAft>
                  <a:spcPts val="600"/>
                </a:spcAft>
              </a:pPr>
              <a:t>19</a:t>
            </a:fld>
            <a:endParaRPr lang="en-US" sz="1200">
              <a:solidFill>
                <a:srgbClr val="FFFFFF"/>
              </a:solidFill>
              <a:latin typeface="+mn-lt"/>
              <a:ea typeface="+mn-ea"/>
              <a:cs typeface="+mn-cs"/>
            </a:endParaRPr>
          </a:p>
        </p:txBody>
      </p:sp>
      <p:pic>
        <p:nvPicPr>
          <p:cNvPr id="7" name="Kuvan paikkamerkki 6" descr="Kuva, joka sisältää kohteen henkilö, vaate, piha-, urheiluasu&#10;&#10;Kuvaus luotu automaattisesti">
            <a:extLst>
              <a:ext uri="{FF2B5EF4-FFF2-40B4-BE49-F238E27FC236}">
                <a16:creationId xmlns:a16="http://schemas.microsoft.com/office/drawing/2014/main" id="{E90E25C6-BF45-AD51-35E1-D4DC539C433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095" r="13095"/>
          <a:stretch>
            <a:fillRect/>
          </a:stretch>
        </p:blipFill>
        <p:spPr/>
      </p:pic>
    </p:spTree>
    <p:extLst>
      <p:ext uri="{BB962C8B-B14F-4D97-AF65-F5344CB8AC3E}">
        <p14:creationId xmlns:p14="http://schemas.microsoft.com/office/powerpoint/2010/main" val="204168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35C2176-B9DA-F1DC-8B71-C19BD57A705D}"/>
              </a:ext>
            </a:extLst>
          </p:cNvPr>
          <p:cNvSpPr>
            <a:spLocks noGrp="1"/>
          </p:cNvSpPr>
          <p:nvPr>
            <p:ph type="title"/>
          </p:nvPr>
        </p:nvSpPr>
        <p:spPr/>
        <p:txBody>
          <a:bodyPr/>
          <a:lstStyle/>
          <a:p>
            <a:pPr algn="ctr"/>
            <a:r>
              <a:rPr lang="fi-FI" dirty="0"/>
              <a:t>Tuomarikortti</a:t>
            </a:r>
          </a:p>
        </p:txBody>
      </p:sp>
      <p:sp>
        <p:nvSpPr>
          <p:cNvPr id="5" name="Tekstin paikkamerkki 4">
            <a:extLst>
              <a:ext uri="{FF2B5EF4-FFF2-40B4-BE49-F238E27FC236}">
                <a16:creationId xmlns:a16="http://schemas.microsoft.com/office/drawing/2014/main" id="{E217607F-087C-F53E-6F03-30F96B475E16}"/>
              </a:ext>
            </a:extLst>
          </p:cNvPr>
          <p:cNvSpPr>
            <a:spLocks noGrp="1"/>
          </p:cNvSpPr>
          <p:nvPr>
            <p:ph type="body" sz="quarter" idx="12"/>
          </p:nvPr>
        </p:nvSpPr>
        <p:spPr>
          <a:xfrm>
            <a:off x="674782" y="1647330"/>
            <a:ext cx="10675724" cy="4378715"/>
          </a:xfrm>
        </p:spPr>
        <p:txBody>
          <a:bodyPr/>
          <a:lstStyle/>
          <a:p>
            <a:pPr marL="342900" indent="-342900">
              <a:buFont typeface="Arial" panose="020B0604020202020204" pitchFamily="34" charset="0"/>
              <a:buChar char="•"/>
            </a:pPr>
            <a:r>
              <a:rPr lang="fi-FI" sz="1800" b="0" i="0" dirty="0">
                <a:solidFill>
                  <a:srgbClr val="373A3C"/>
                </a:solidFill>
                <a:effectLst/>
                <a:latin typeface="+mn-lt"/>
              </a:rPr>
              <a:t>Tuomarikortin </a:t>
            </a:r>
            <a:r>
              <a:rPr lang="fi-FI" sz="1800" dirty="0">
                <a:solidFill>
                  <a:srgbClr val="373A3C"/>
                </a:solidFill>
                <a:latin typeface="+mn-lt"/>
              </a:rPr>
              <a:t>edellytykset</a:t>
            </a:r>
            <a:endParaRPr lang="fi-FI" sz="1800" b="0" i="0" dirty="0">
              <a:solidFill>
                <a:srgbClr val="373A3C"/>
              </a:solidFill>
              <a:effectLst/>
              <a:latin typeface="+mn-lt"/>
            </a:endParaRPr>
          </a:p>
          <a:p>
            <a:pPr marL="702900" lvl="1" indent="-342900">
              <a:buFont typeface="Wingdings" panose="05000000000000000000" pitchFamily="2" charset="2"/>
              <a:buChar char="ü"/>
            </a:pPr>
            <a:r>
              <a:rPr lang="fi-FI" b="0" dirty="0">
                <a:solidFill>
                  <a:srgbClr val="373A3C"/>
                </a:solidFill>
                <a:latin typeface="+mn-lt"/>
              </a:rPr>
              <a:t>Osallistu</a:t>
            </a:r>
            <a:r>
              <a:rPr lang="fi-FI" dirty="0">
                <a:solidFill>
                  <a:srgbClr val="373A3C"/>
                </a:solidFill>
                <a:latin typeface="+mn-lt"/>
              </a:rPr>
              <a:t> </a:t>
            </a:r>
            <a:r>
              <a:rPr lang="fi-FI" b="0" i="0" dirty="0">
                <a:solidFill>
                  <a:srgbClr val="373A3C"/>
                </a:solidFill>
                <a:effectLst/>
                <a:latin typeface="+mn-lt"/>
              </a:rPr>
              <a:t>oman alueen tuomarikoulutukseen</a:t>
            </a:r>
          </a:p>
          <a:p>
            <a:pPr marL="702900" lvl="1" indent="-342900">
              <a:buFont typeface="Wingdings" panose="05000000000000000000" pitchFamily="2" charset="2"/>
              <a:buChar char="ü"/>
            </a:pPr>
            <a:r>
              <a:rPr lang="fi-FI" b="0" dirty="0">
                <a:solidFill>
                  <a:srgbClr val="373A3C"/>
                </a:solidFill>
                <a:latin typeface="+mn-lt"/>
              </a:rPr>
              <a:t>S</a:t>
            </a:r>
            <a:r>
              <a:rPr lang="fi-FI" b="0" i="0" dirty="0">
                <a:solidFill>
                  <a:srgbClr val="373A3C"/>
                </a:solidFill>
                <a:effectLst/>
                <a:latin typeface="+mn-lt"/>
              </a:rPr>
              <a:t>uorita sääntökoe</a:t>
            </a:r>
          </a:p>
          <a:p>
            <a:pPr marL="702900" lvl="1" indent="-342900">
              <a:buFont typeface="Wingdings" panose="05000000000000000000" pitchFamily="2" charset="2"/>
              <a:buChar char="ü"/>
            </a:pPr>
            <a:r>
              <a:rPr lang="fi-FI" b="0" dirty="0">
                <a:solidFill>
                  <a:srgbClr val="373A3C"/>
                </a:solidFill>
                <a:latin typeface="+mn-lt"/>
              </a:rPr>
              <a:t>O</a:t>
            </a:r>
            <a:r>
              <a:rPr lang="fi-FI" b="0" i="0" dirty="0">
                <a:solidFill>
                  <a:srgbClr val="373A3C"/>
                </a:solidFill>
                <a:effectLst/>
                <a:latin typeface="+mn-lt"/>
              </a:rPr>
              <a:t>sta tuomarikortti ja lisenssi</a:t>
            </a:r>
            <a:r>
              <a:rPr lang="fi-FI" dirty="0">
                <a:solidFill>
                  <a:srgbClr val="373A3C"/>
                </a:solidFill>
                <a:latin typeface="+mn-lt"/>
              </a:rPr>
              <a:t> (seuran ohjeistuksen mukaan)</a:t>
            </a:r>
          </a:p>
          <a:p>
            <a:pPr marL="342900" indent="-342900">
              <a:buFont typeface="Arial" panose="020B0604020202020204" pitchFamily="34" charset="0"/>
              <a:buChar char="•"/>
            </a:pPr>
            <a:r>
              <a:rPr lang="fi-FI" sz="1800" b="0" i="0" dirty="0">
                <a:solidFill>
                  <a:srgbClr val="373A3C"/>
                </a:solidFill>
                <a:effectLst/>
                <a:latin typeface="+mn-lt"/>
              </a:rPr>
              <a:t>Tuomarikortti </a:t>
            </a:r>
            <a:r>
              <a:rPr lang="fi-FI" sz="1800" b="1" i="0" dirty="0">
                <a:solidFill>
                  <a:srgbClr val="373A3C"/>
                </a:solidFill>
                <a:effectLst/>
                <a:latin typeface="+mn-lt"/>
              </a:rPr>
              <a:t>tulee olla </a:t>
            </a:r>
            <a:r>
              <a:rPr lang="fi-FI" sz="1800" b="1" dirty="0">
                <a:solidFill>
                  <a:srgbClr val="373A3C"/>
                </a:solidFill>
                <a:latin typeface="+mn-lt"/>
              </a:rPr>
              <a:t>lunastettuna</a:t>
            </a:r>
            <a:r>
              <a:rPr lang="fi-FI" sz="1800" b="1" i="0" dirty="0">
                <a:solidFill>
                  <a:srgbClr val="373A3C"/>
                </a:solidFill>
                <a:effectLst/>
                <a:latin typeface="+mn-lt"/>
              </a:rPr>
              <a:t> </a:t>
            </a:r>
            <a:r>
              <a:rPr lang="fi-FI" sz="1800" b="0" i="0" dirty="0">
                <a:solidFill>
                  <a:srgbClr val="373A3C"/>
                </a:solidFill>
                <a:effectLst/>
                <a:latin typeface="+mn-lt"/>
              </a:rPr>
              <a:t>ennen ensimmäistä tuomittavaa ottelua</a:t>
            </a:r>
          </a:p>
          <a:p>
            <a:pPr marL="342900" indent="-342900">
              <a:buFont typeface="Arial" panose="020B0604020202020204" pitchFamily="34" charset="0"/>
              <a:buChar char="•"/>
            </a:pPr>
            <a:r>
              <a:rPr lang="fi-FI" sz="1800" dirty="0">
                <a:solidFill>
                  <a:srgbClr val="373A3C"/>
                </a:solidFill>
                <a:latin typeface="+mn-lt"/>
              </a:rPr>
              <a:t>Tuomarikortti ja lisenssi tulee näkyviin Oma suomisport </a:t>
            </a:r>
            <a:r>
              <a:rPr lang="fi-FI" sz="1800" dirty="0">
                <a:solidFill>
                  <a:srgbClr val="373A3C"/>
                </a:solidFill>
                <a:latin typeface="+mn-lt"/>
                <a:sym typeface="Wingdings" panose="05000000000000000000" pitchFamily="2" charset="2"/>
              </a:rPr>
              <a:t> Sporttitili</a:t>
            </a:r>
            <a:r>
              <a:rPr lang="fi-FI" sz="1800" dirty="0">
                <a:solidFill>
                  <a:srgbClr val="373A3C"/>
                </a:solidFill>
                <a:latin typeface="+mn-lt"/>
              </a:rPr>
              <a:t> osioon</a:t>
            </a:r>
          </a:p>
          <a:p>
            <a:pPr marL="990900" lvl="2" indent="-342900">
              <a:buFont typeface="Wingdings" panose="05000000000000000000" pitchFamily="2" charset="2"/>
              <a:buChar char="Ø"/>
            </a:pPr>
            <a:r>
              <a:rPr lang="fi-FI" b="0" i="0" dirty="0">
                <a:solidFill>
                  <a:srgbClr val="373A3C"/>
                </a:solidFill>
                <a:effectLst/>
                <a:latin typeface="+mn-lt"/>
              </a:rPr>
              <a:t>Lisenssit</a:t>
            </a:r>
          </a:p>
          <a:p>
            <a:pPr marL="990900" lvl="2" indent="-342900">
              <a:buFont typeface="Wingdings" panose="05000000000000000000" pitchFamily="2" charset="2"/>
              <a:buChar char="Ø"/>
            </a:pPr>
            <a:r>
              <a:rPr lang="fi-FI" b="0" i="0" dirty="0">
                <a:solidFill>
                  <a:srgbClr val="373A3C"/>
                </a:solidFill>
                <a:effectLst/>
                <a:latin typeface="+mn-lt"/>
              </a:rPr>
              <a:t>Meriitit</a:t>
            </a:r>
          </a:p>
          <a:p>
            <a:pPr marL="990900" lvl="2" indent="-342900">
              <a:buFont typeface="Wingdings" panose="05000000000000000000" pitchFamily="2" charset="2"/>
              <a:buChar char="Ø"/>
            </a:pPr>
            <a:r>
              <a:rPr lang="fi-FI" b="0" i="0" dirty="0">
                <a:solidFill>
                  <a:srgbClr val="373A3C"/>
                </a:solidFill>
                <a:effectLst/>
                <a:latin typeface="+mn-lt"/>
              </a:rPr>
              <a:t>Suomisport Applikaatio</a:t>
            </a:r>
          </a:p>
          <a:p>
            <a:endParaRPr lang="fi-FI" sz="2400" dirty="0">
              <a:solidFill>
                <a:srgbClr val="373A3C"/>
              </a:solidFill>
              <a:latin typeface="Open Sans" panose="020B0606030504020204" pitchFamily="34" charset="0"/>
            </a:endParaRPr>
          </a:p>
        </p:txBody>
      </p:sp>
    </p:spTree>
    <p:extLst>
      <p:ext uri="{BB962C8B-B14F-4D97-AF65-F5344CB8AC3E}">
        <p14:creationId xmlns:p14="http://schemas.microsoft.com/office/powerpoint/2010/main" val="131670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79D212B-E8C2-7DAB-9EA3-7405561BA520}"/>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smtClean="0">
                <a:solidFill>
                  <a:prstClr val="black">
                    <a:tint val="75000"/>
                  </a:prstClr>
                </a:solidFill>
                <a:latin typeface="Calibri" panose="020F0502020204030204"/>
                <a:ea typeface="+mn-ea"/>
                <a:cs typeface="+mn-cs"/>
              </a:rPr>
              <a:pPr algn="r">
                <a:spcAft>
                  <a:spcPts val="600"/>
                </a:spcAft>
                <a:defRPr/>
              </a:pPr>
              <a:t>20</a:t>
            </a:fld>
            <a:endParaRPr lang="en-US" sz="1200" b="0">
              <a:solidFill>
                <a:prstClr val="black">
                  <a:tint val="75000"/>
                </a:prstClr>
              </a:solidFill>
              <a:latin typeface="Calibri" panose="020F0502020204030204"/>
              <a:ea typeface="+mn-ea"/>
              <a:cs typeface="+mn-cs"/>
            </a:endParaRPr>
          </a:p>
        </p:txBody>
      </p:sp>
      <p:sp>
        <p:nvSpPr>
          <p:cNvPr id="2" name="Otsikko 1">
            <a:extLst>
              <a:ext uri="{FF2B5EF4-FFF2-40B4-BE49-F238E27FC236}">
                <a16:creationId xmlns:a16="http://schemas.microsoft.com/office/drawing/2014/main" id="{213EE0D8-4BEE-B83C-CF9B-FC06EC864936}"/>
              </a:ext>
            </a:extLst>
          </p:cNvPr>
          <p:cNvSpPr>
            <a:spLocks noGrp="1"/>
          </p:cNvSpPr>
          <p:nvPr>
            <p:ph type="title"/>
          </p:nvPr>
        </p:nvSpPr>
        <p:spPr/>
        <p:txBody>
          <a:bodyPr vert="horz" lIns="91440" tIns="45720" rIns="91440" bIns="45720" rtlCol="0" anchor="ctr">
            <a:normAutofit/>
          </a:bodyPr>
          <a:lstStyle/>
          <a:p>
            <a:r>
              <a:rPr lang="en-US" sz="4000" dirty="0" err="1">
                <a:cs typeface="+mj-cs"/>
              </a:rPr>
              <a:t>Rajoitusalue</a:t>
            </a:r>
            <a:endParaRPr lang="en-US" sz="4000" dirty="0">
              <a:cs typeface="+mj-cs"/>
            </a:endParaRPr>
          </a:p>
        </p:txBody>
      </p:sp>
      <p:sp>
        <p:nvSpPr>
          <p:cNvPr id="3" name="Tekstin paikkamerkki 2">
            <a:extLst>
              <a:ext uri="{FF2B5EF4-FFF2-40B4-BE49-F238E27FC236}">
                <a16:creationId xmlns:a16="http://schemas.microsoft.com/office/drawing/2014/main" id="{751E2B88-05E7-CDA1-64F8-C1F19251370B}"/>
              </a:ext>
            </a:extLst>
          </p:cNvPr>
          <p:cNvSpPr>
            <a:spLocks noGrp="1"/>
          </p:cNvSpPr>
          <p:nvPr>
            <p:ph type="body" sz="quarter" idx="12"/>
          </p:nvPr>
        </p:nvSpPr>
        <p:spPr>
          <a:xfrm>
            <a:off x="6110070" y="1714595"/>
            <a:ext cx="4972284" cy="3958071"/>
          </a:xfrm>
        </p:spPr>
        <p:txBody>
          <a:bodyPr vert="horz" lIns="91440" tIns="45720" rIns="91440" bIns="45720" rtlCol="0">
            <a:normAutofit fontScale="92500" lnSpcReduction="10000"/>
          </a:bodyPr>
          <a:lstStyle/>
          <a:p>
            <a:pPr marL="285750" indent="-228600">
              <a:buFont typeface="Arial" panose="020B0604020202020204" pitchFamily="34" charset="0"/>
              <a:buChar char="•"/>
            </a:pPr>
            <a:r>
              <a:rPr lang="en-US" sz="1700" dirty="0" err="1">
                <a:latin typeface="+mn-lt"/>
                <a:ea typeface="+mn-ea"/>
                <a:cs typeface="+mn-cs"/>
              </a:rPr>
              <a:t>Kentän</a:t>
            </a:r>
            <a:r>
              <a:rPr lang="en-US" sz="1700" dirty="0">
                <a:latin typeface="+mn-lt"/>
                <a:ea typeface="+mn-ea"/>
                <a:cs typeface="+mn-cs"/>
              </a:rPr>
              <a:t> </a:t>
            </a:r>
            <a:r>
              <a:rPr lang="en-US" sz="1700" dirty="0" err="1">
                <a:latin typeface="+mn-lt"/>
                <a:ea typeface="+mn-ea"/>
                <a:cs typeface="+mn-cs"/>
              </a:rPr>
              <a:t>läheisyydessä</a:t>
            </a:r>
            <a:r>
              <a:rPr lang="en-US" sz="1700" dirty="0">
                <a:latin typeface="+mn-lt"/>
                <a:ea typeface="+mn-ea"/>
                <a:cs typeface="+mn-cs"/>
              </a:rPr>
              <a:t> </a:t>
            </a:r>
            <a:r>
              <a:rPr lang="en-US" sz="1700" dirty="0" err="1">
                <a:latin typeface="+mn-lt"/>
                <a:ea typeface="+mn-ea"/>
                <a:cs typeface="+mn-cs"/>
              </a:rPr>
              <a:t>olevat</a:t>
            </a:r>
            <a:r>
              <a:rPr lang="en-US" sz="1700" dirty="0">
                <a:latin typeface="+mn-lt"/>
                <a:ea typeface="+mn-ea"/>
                <a:cs typeface="+mn-cs"/>
              </a:rPr>
              <a:t> </a:t>
            </a:r>
            <a:r>
              <a:rPr lang="en-US" sz="1700" dirty="0" err="1">
                <a:latin typeface="+mn-lt"/>
                <a:ea typeface="+mn-ea"/>
                <a:cs typeface="+mn-cs"/>
              </a:rPr>
              <a:t>alueet</a:t>
            </a:r>
            <a:r>
              <a:rPr lang="en-US" sz="1700" dirty="0">
                <a:latin typeface="+mn-lt"/>
                <a:ea typeface="+mn-ea"/>
                <a:cs typeface="+mn-cs"/>
              </a:rPr>
              <a:t>, </a:t>
            </a:r>
            <a:r>
              <a:rPr lang="en-US" sz="1700" dirty="0" err="1">
                <a:latin typeface="+mn-lt"/>
                <a:ea typeface="+mn-ea"/>
                <a:cs typeface="+mn-cs"/>
              </a:rPr>
              <a:t>joilla</a:t>
            </a:r>
            <a:r>
              <a:rPr lang="en-US" sz="1700" dirty="0">
                <a:latin typeface="+mn-lt"/>
                <a:ea typeface="+mn-ea"/>
                <a:cs typeface="+mn-cs"/>
              </a:rPr>
              <a:t> on </a:t>
            </a:r>
            <a:r>
              <a:rPr lang="en-US" sz="1700" dirty="0" err="1">
                <a:latin typeface="+mn-lt"/>
                <a:ea typeface="+mn-ea"/>
                <a:cs typeface="+mn-cs"/>
              </a:rPr>
              <a:t>pallon</a:t>
            </a:r>
            <a:r>
              <a:rPr lang="en-US" sz="1700" dirty="0">
                <a:latin typeface="+mn-lt"/>
                <a:ea typeface="+mn-ea"/>
                <a:cs typeface="+mn-cs"/>
              </a:rPr>
              <a:t> </a:t>
            </a:r>
            <a:r>
              <a:rPr lang="en-US" sz="1700" dirty="0" err="1">
                <a:latin typeface="+mn-lt"/>
                <a:ea typeface="+mn-ea"/>
                <a:cs typeface="+mn-cs"/>
              </a:rPr>
              <a:t>vapaata</a:t>
            </a:r>
            <a:r>
              <a:rPr lang="en-US" sz="1700" dirty="0">
                <a:latin typeface="+mn-lt"/>
                <a:ea typeface="+mn-ea"/>
                <a:cs typeface="+mn-cs"/>
              </a:rPr>
              <a:t> </a:t>
            </a:r>
            <a:r>
              <a:rPr lang="en-US" sz="1700" dirty="0" err="1">
                <a:latin typeface="+mn-lt"/>
                <a:ea typeface="+mn-ea"/>
                <a:cs typeface="+mn-cs"/>
              </a:rPr>
              <a:t>pelaamista</a:t>
            </a:r>
            <a:r>
              <a:rPr lang="en-US" sz="1700" dirty="0">
                <a:latin typeface="+mn-lt"/>
                <a:ea typeface="+mn-ea"/>
                <a:cs typeface="+mn-cs"/>
              </a:rPr>
              <a:t> </a:t>
            </a:r>
            <a:r>
              <a:rPr lang="en-US" sz="1700" dirty="0" err="1">
                <a:latin typeface="+mn-lt"/>
                <a:ea typeface="+mn-ea"/>
                <a:cs typeface="+mn-cs"/>
              </a:rPr>
              <a:t>haittaavia</a:t>
            </a:r>
            <a:r>
              <a:rPr lang="en-US" sz="1700" dirty="0">
                <a:latin typeface="+mn-lt"/>
                <a:ea typeface="+mn-ea"/>
                <a:cs typeface="+mn-cs"/>
              </a:rPr>
              <a:t> </a:t>
            </a:r>
            <a:r>
              <a:rPr lang="en-US" sz="1700" dirty="0" err="1">
                <a:latin typeface="+mn-lt"/>
                <a:ea typeface="+mn-ea"/>
                <a:cs typeface="+mn-cs"/>
              </a:rPr>
              <a:t>esteitä</a:t>
            </a:r>
            <a:r>
              <a:rPr lang="en-US" sz="1700" dirty="0">
                <a:latin typeface="+mn-lt"/>
                <a:ea typeface="+mn-ea"/>
                <a:cs typeface="+mn-cs"/>
              </a:rPr>
              <a:t> (</a:t>
            </a:r>
            <a:r>
              <a:rPr lang="en-US" sz="1700" dirty="0" err="1">
                <a:latin typeface="+mn-lt"/>
                <a:ea typeface="+mn-ea"/>
                <a:cs typeface="+mn-cs"/>
              </a:rPr>
              <a:t>katsomot</a:t>
            </a:r>
            <a:r>
              <a:rPr lang="en-US" sz="1700" dirty="0">
                <a:latin typeface="+mn-lt"/>
                <a:ea typeface="+mn-ea"/>
                <a:cs typeface="+mn-cs"/>
              </a:rPr>
              <a:t> tai </a:t>
            </a:r>
            <a:r>
              <a:rPr lang="en-US" sz="1700" dirty="0" err="1">
                <a:latin typeface="+mn-lt"/>
                <a:ea typeface="+mn-ea"/>
                <a:cs typeface="+mn-cs"/>
              </a:rPr>
              <a:t>vastaavat</a:t>
            </a:r>
            <a:r>
              <a:rPr lang="en-US" sz="1700" dirty="0">
                <a:latin typeface="+mn-lt"/>
                <a:ea typeface="+mn-ea"/>
                <a:cs typeface="+mn-cs"/>
              </a:rPr>
              <a:t>), </a:t>
            </a:r>
            <a:r>
              <a:rPr lang="en-US" sz="1700" dirty="0" err="1">
                <a:latin typeface="+mn-lt"/>
                <a:ea typeface="+mn-ea"/>
                <a:cs typeface="+mn-cs"/>
              </a:rPr>
              <a:t>voidaan</a:t>
            </a:r>
            <a:r>
              <a:rPr lang="en-US" sz="1700" dirty="0">
                <a:latin typeface="+mn-lt"/>
                <a:ea typeface="+mn-ea"/>
                <a:cs typeface="+mn-cs"/>
              </a:rPr>
              <a:t> </a:t>
            </a:r>
            <a:r>
              <a:rPr lang="en-US" sz="1700" dirty="0" err="1">
                <a:latin typeface="+mn-lt"/>
                <a:ea typeface="+mn-ea"/>
                <a:cs typeface="+mn-cs"/>
              </a:rPr>
              <a:t>sopia</a:t>
            </a:r>
            <a:r>
              <a:rPr lang="en-US" sz="1700" dirty="0">
                <a:latin typeface="+mn-lt"/>
                <a:ea typeface="+mn-ea"/>
                <a:cs typeface="+mn-cs"/>
              </a:rPr>
              <a:t> </a:t>
            </a:r>
            <a:r>
              <a:rPr lang="en-US" sz="1700" dirty="0" err="1">
                <a:latin typeface="+mn-lt"/>
                <a:ea typeface="+mn-ea"/>
                <a:cs typeface="+mn-cs"/>
              </a:rPr>
              <a:t>rajoitusalueiksi</a:t>
            </a:r>
            <a:r>
              <a:rPr lang="en-US" sz="1700" dirty="0">
                <a:latin typeface="+mn-lt"/>
                <a:ea typeface="+mn-ea"/>
                <a:cs typeface="+mn-cs"/>
              </a:rPr>
              <a:t>. </a:t>
            </a:r>
            <a:r>
              <a:rPr lang="en-US" sz="1700" dirty="0" err="1">
                <a:latin typeface="+mn-lt"/>
                <a:ea typeface="+mn-ea"/>
                <a:cs typeface="+mn-cs"/>
              </a:rPr>
              <a:t>Takarajan</a:t>
            </a:r>
            <a:r>
              <a:rPr lang="en-US" sz="1700" dirty="0">
                <a:latin typeface="+mn-lt"/>
                <a:ea typeface="+mn-ea"/>
                <a:cs typeface="+mn-cs"/>
              </a:rPr>
              <a:t> ja </a:t>
            </a:r>
            <a:r>
              <a:rPr lang="en-US" sz="1700" dirty="0" err="1">
                <a:latin typeface="+mn-lt"/>
                <a:ea typeface="+mn-ea"/>
                <a:cs typeface="+mn-cs"/>
              </a:rPr>
              <a:t>sen</a:t>
            </a:r>
            <a:r>
              <a:rPr lang="en-US" sz="1700" dirty="0">
                <a:latin typeface="+mn-lt"/>
                <a:ea typeface="+mn-ea"/>
                <a:cs typeface="+mn-cs"/>
              </a:rPr>
              <a:t> </a:t>
            </a:r>
            <a:r>
              <a:rPr lang="en-US" sz="1700" dirty="0" err="1">
                <a:latin typeface="+mn-lt"/>
                <a:ea typeface="+mn-ea"/>
                <a:cs typeface="+mn-cs"/>
              </a:rPr>
              <a:t>jatkeen</a:t>
            </a:r>
            <a:r>
              <a:rPr lang="en-US" sz="1700" dirty="0">
                <a:latin typeface="+mn-lt"/>
                <a:ea typeface="+mn-ea"/>
                <a:cs typeface="+mn-cs"/>
              </a:rPr>
              <a:t> </a:t>
            </a:r>
            <a:r>
              <a:rPr lang="en-US" sz="1700" dirty="0" err="1">
                <a:latin typeface="+mn-lt"/>
                <a:ea typeface="+mn-ea"/>
                <a:cs typeface="+mn-cs"/>
              </a:rPr>
              <a:t>takana</a:t>
            </a:r>
            <a:r>
              <a:rPr lang="en-US" sz="1700" dirty="0">
                <a:latin typeface="+mn-lt"/>
                <a:ea typeface="+mn-ea"/>
                <a:cs typeface="+mn-cs"/>
              </a:rPr>
              <a:t> </a:t>
            </a:r>
            <a:r>
              <a:rPr lang="en-US" sz="1700" dirty="0" err="1">
                <a:latin typeface="+mn-lt"/>
                <a:ea typeface="+mn-ea"/>
                <a:cs typeface="+mn-cs"/>
              </a:rPr>
              <a:t>olevia</a:t>
            </a:r>
            <a:r>
              <a:rPr lang="en-US" sz="1700" dirty="0">
                <a:latin typeface="+mn-lt"/>
                <a:ea typeface="+mn-ea"/>
                <a:cs typeface="+mn-cs"/>
              </a:rPr>
              <a:t> </a:t>
            </a:r>
            <a:r>
              <a:rPr lang="en-US" sz="1700" dirty="0" err="1">
                <a:latin typeface="+mn-lt"/>
                <a:ea typeface="+mn-ea"/>
                <a:cs typeface="+mn-cs"/>
              </a:rPr>
              <a:t>alueita</a:t>
            </a:r>
            <a:r>
              <a:rPr lang="en-US" sz="1700" dirty="0">
                <a:latin typeface="+mn-lt"/>
                <a:ea typeface="+mn-ea"/>
                <a:cs typeface="+mn-cs"/>
              </a:rPr>
              <a:t> </a:t>
            </a:r>
            <a:r>
              <a:rPr lang="en-US" sz="1700" dirty="0" err="1">
                <a:latin typeface="+mn-lt"/>
                <a:ea typeface="+mn-ea"/>
                <a:cs typeface="+mn-cs"/>
              </a:rPr>
              <a:t>ei</a:t>
            </a:r>
            <a:r>
              <a:rPr lang="en-US" sz="1700" dirty="0">
                <a:latin typeface="+mn-lt"/>
                <a:ea typeface="+mn-ea"/>
                <a:cs typeface="+mn-cs"/>
              </a:rPr>
              <a:t> </a:t>
            </a:r>
            <a:r>
              <a:rPr lang="en-US" sz="1700" dirty="0" err="1">
                <a:latin typeface="+mn-lt"/>
                <a:ea typeface="+mn-ea"/>
                <a:cs typeface="+mn-cs"/>
              </a:rPr>
              <a:t>voida</a:t>
            </a:r>
            <a:r>
              <a:rPr lang="en-US" sz="1700" dirty="0">
                <a:latin typeface="+mn-lt"/>
                <a:ea typeface="+mn-ea"/>
                <a:cs typeface="+mn-cs"/>
              </a:rPr>
              <a:t> </a:t>
            </a:r>
            <a:r>
              <a:rPr lang="en-US" sz="1700" dirty="0" err="1">
                <a:latin typeface="+mn-lt"/>
                <a:ea typeface="+mn-ea"/>
                <a:cs typeface="+mn-cs"/>
              </a:rPr>
              <a:t>sopia</a:t>
            </a:r>
            <a:r>
              <a:rPr lang="en-US" sz="1700" dirty="0">
                <a:latin typeface="+mn-lt"/>
                <a:ea typeface="+mn-ea"/>
                <a:cs typeface="+mn-cs"/>
              </a:rPr>
              <a:t> </a:t>
            </a:r>
            <a:r>
              <a:rPr lang="en-US" sz="1700" dirty="0" err="1">
                <a:latin typeface="+mn-lt"/>
                <a:ea typeface="+mn-ea"/>
                <a:cs typeface="+mn-cs"/>
              </a:rPr>
              <a:t>rajoitusalueiksi</a:t>
            </a:r>
            <a:r>
              <a:rPr lang="en-US" sz="1700" dirty="0">
                <a:latin typeface="+mn-lt"/>
                <a:ea typeface="+mn-ea"/>
                <a:cs typeface="+mn-cs"/>
              </a:rPr>
              <a:t>.</a:t>
            </a:r>
          </a:p>
          <a:p>
            <a:pPr marL="285750" indent="-228600">
              <a:buFont typeface="Arial" panose="020B0604020202020204" pitchFamily="34" charset="0"/>
              <a:buChar char="•"/>
            </a:pPr>
            <a:r>
              <a:rPr lang="en-US" sz="1700" b="1" dirty="0" err="1">
                <a:latin typeface="+mn-lt"/>
                <a:ea typeface="+mn-ea"/>
                <a:cs typeface="+mn-cs"/>
              </a:rPr>
              <a:t>Lyönti</a:t>
            </a:r>
            <a:endParaRPr lang="en-US" sz="1700" b="1" dirty="0">
              <a:latin typeface="+mn-lt"/>
              <a:ea typeface="+mn-ea"/>
              <a:cs typeface="+mn-cs"/>
            </a:endParaRPr>
          </a:p>
          <a:p>
            <a:pPr marL="702900" lvl="1" indent="-285750">
              <a:lnSpc>
                <a:spcPct val="90000"/>
              </a:lnSpc>
              <a:buFont typeface="Wingdings" panose="05000000000000000000" pitchFamily="2" charset="2"/>
              <a:buChar char="ü"/>
            </a:pPr>
            <a:r>
              <a:rPr lang="en-US" sz="1700" b="0" dirty="0">
                <a:solidFill>
                  <a:schemeClr val="bg1"/>
                </a:solidFill>
                <a:latin typeface="+mn-lt"/>
                <a:cs typeface="+mn-cs"/>
              </a:rPr>
              <a:t>Jos </a:t>
            </a:r>
            <a:r>
              <a:rPr lang="en-US" sz="1700" b="0" dirty="0" err="1">
                <a:solidFill>
                  <a:schemeClr val="bg1"/>
                </a:solidFill>
                <a:latin typeface="+mn-lt"/>
                <a:cs typeface="+mn-cs"/>
              </a:rPr>
              <a:t>pallo</a:t>
            </a:r>
            <a:r>
              <a:rPr lang="en-US" sz="1700" b="0" dirty="0">
                <a:solidFill>
                  <a:schemeClr val="bg1"/>
                </a:solidFill>
                <a:latin typeface="+mn-lt"/>
                <a:cs typeface="+mn-cs"/>
              </a:rPr>
              <a:t> on </a:t>
            </a:r>
            <a:r>
              <a:rPr lang="en-US" sz="1700" b="0" dirty="0" err="1">
                <a:solidFill>
                  <a:schemeClr val="bg1"/>
                </a:solidFill>
                <a:latin typeface="+mn-lt"/>
                <a:cs typeface="+mn-cs"/>
              </a:rPr>
              <a:t>joutunut</a:t>
            </a:r>
            <a:r>
              <a:rPr lang="en-US" sz="1700" b="0" dirty="0">
                <a:solidFill>
                  <a:schemeClr val="bg1"/>
                </a:solidFill>
                <a:latin typeface="+mn-lt"/>
                <a:cs typeface="+mn-cs"/>
              </a:rPr>
              <a:t> </a:t>
            </a:r>
            <a:r>
              <a:rPr lang="en-US" sz="1700" b="0" dirty="0" err="1">
                <a:solidFill>
                  <a:schemeClr val="bg1"/>
                </a:solidFill>
                <a:latin typeface="+mn-lt"/>
                <a:cs typeface="+mn-cs"/>
              </a:rPr>
              <a:t>lyönnistä</a:t>
            </a:r>
            <a:r>
              <a:rPr lang="en-US" sz="1700" b="0" dirty="0">
                <a:solidFill>
                  <a:schemeClr val="bg1"/>
                </a:solidFill>
                <a:latin typeface="+mn-lt"/>
                <a:cs typeface="+mn-cs"/>
              </a:rPr>
              <a:t> </a:t>
            </a:r>
            <a:r>
              <a:rPr lang="en-US" sz="1700" b="0" dirty="0" err="1">
                <a:solidFill>
                  <a:schemeClr val="bg1"/>
                </a:solidFill>
                <a:latin typeface="+mn-lt"/>
                <a:cs typeface="+mn-cs"/>
              </a:rPr>
              <a:t>rajoitusalueelle</a:t>
            </a:r>
            <a:r>
              <a:rPr lang="en-US" sz="1700" b="0" dirty="0">
                <a:solidFill>
                  <a:schemeClr val="bg1"/>
                </a:solidFill>
                <a:latin typeface="+mn-lt"/>
                <a:cs typeface="+mn-cs"/>
              </a:rPr>
              <a:t>, </a:t>
            </a:r>
            <a:r>
              <a:rPr lang="en-US" sz="1700" b="0" dirty="0" err="1">
                <a:solidFill>
                  <a:schemeClr val="bg1"/>
                </a:solidFill>
                <a:latin typeface="+mn-lt"/>
                <a:cs typeface="+mn-cs"/>
              </a:rPr>
              <a:t>sisäpelaajat</a:t>
            </a:r>
            <a:r>
              <a:rPr lang="en-US" sz="1700" b="0" dirty="0">
                <a:solidFill>
                  <a:schemeClr val="bg1"/>
                </a:solidFill>
                <a:latin typeface="+mn-lt"/>
                <a:cs typeface="+mn-cs"/>
              </a:rPr>
              <a:t> </a:t>
            </a:r>
            <a:r>
              <a:rPr lang="en-US" sz="1700" b="0" dirty="0" err="1">
                <a:solidFill>
                  <a:schemeClr val="bg1"/>
                </a:solidFill>
                <a:latin typeface="+mn-lt"/>
                <a:cs typeface="+mn-cs"/>
              </a:rPr>
              <a:t>saavat</a:t>
            </a:r>
            <a:r>
              <a:rPr lang="en-US" sz="1700" b="0" dirty="0">
                <a:solidFill>
                  <a:schemeClr val="bg1"/>
                </a:solidFill>
                <a:latin typeface="+mn-lt"/>
                <a:cs typeface="+mn-cs"/>
              </a:rPr>
              <a:t> </a:t>
            </a:r>
            <a:r>
              <a:rPr lang="en-US" sz="1700" b="0" dirty="0" err="1">
                <a:solidFill>
                  <a:schemeClr val="bg1"/>
                </a:solidFill>
                <a:latin typeface="+mn-lt"/>
                <a:cs typeface="+mn-cs"/>
              </a:rPr>
              <a:t>edetä</a:t>
            </a:r>
            <a:r>
              <a:rPr lang="en-US" sz="1700" b="0" dirty="0">
                <a:solidFill>
                  <a:schemeClr val="bg1"/>
                </a:solidFill>
                <a:latin typeface="+mn-lt"/>
                <a:cs typeface="+mn-cs"/>
              </a:rPr>
              <a:t> </a:t>
            </a:r>
            <a:r>
              <a:rPr lang="en-US" sz="1700" b="0" dirty="0" err="1">
                <a:solidFill>
                  <a:schemeClr val="bg1"/>
                </a:solidFill>
                <a:latin typeface="+mn-lt"/>
                <a:cs typeface="+mn-cs"/>
              </a:rPr>
              <a:t>lähtötilanteesta</a:t>
            </a:r>
            <a:r>
              <a:rPr lang="en-US" sz="1700" b="0" dirty="0">
                <a:solidFill>
                  <a:schemeClr val="bg1"/>
                </a:solidFill>
                <a:latin typeface="+mn-lt"/>
                <a:cs typeface="+mn-cs"/>
              </a:rPr>
              <a:t> (</a:t>
            </a:r>
            <a:r>
              <a:rPr lang="en-US" sz="1700" b="0" dirty="0" err="1">
                <a:solidFill>
                  <a:schemeClr val="bg1"/>
                </a:solidFill>
                <a:latin typeface="+mn-lt"/>
                <a:cs typeface="+mn-cs"/>
              </a:rPr>
              <a:t>syöttöhetkestä</a:t>
            </a:r>
            <a:r>
              <a:rPr lang="en-US" sz="1700" b="0" dirty="0">
                <a:solidFill>
                  <a:schemeClr val="bg1"/>
                </a:solidFill>
                <a:latin typeface="+mn-lt"/>
                <a:cs typeface="+mn-cs"/>
              </a:rPr>
              <a:t>) </a:t>
            </a:r>
            <a:r>
              <a:rPr lang="en-US" sz="1700" b="0" dirty="0" err="1">
                <a:solidFill>
                  <a:schemeClr val="bg1"/>
                </a:solidFill>
                <a:latin typeface="+mn-lt"/>
                <a:cs typeface="+mn-cs"/>
              </a:rPr>
              <a:t>yhden</a:t>
            </a:r>
            <a:r>
              <a:rPr lang="en-US" sz="1700" b="0" dirty="0">
                <a:solidFill>
                  <a:schemeClr val="bg1"/>
                </a:solidFill>
                <a:latin typeface="+mn-lt"/>
                <a:cs typeface="+mn-cs"/>
              </a:rPr>
              <a:t> </a:t>
            </a:r>
            <a:r>
              <a:rPr lang="en-US" sz="1700" b="0" dirty="0" err="1">
                <a:solidFill>
                  <a:schemeClr val="bg1"/>
                </a:solidFill>
                <a:latin typeface="+mn-lt"/>
                <a:cs typeface="+mn-cs"/>
              </a:rPr>
              <a:t>kenttäpesän</a:t>
            </a:r>
            <a:r>
              <a:rPr lang="en-US" sz="1700" b="0" dirty="0">
                <a:solidFill>
                  <a:schemeClr val="bg1"/>
                </a:solidFill>
                <a:latin typeface="+mn-lt"/>
                <a:cs typeface="+mn-cs"/>
              </a:rPr>
              <a:t> </a:t>
            </a:r>
            <a:r>
              <a:rPr lang="en-US" sz="1700" b="0" dirty="0" err="1">
                <a:solidFill>
                  <a:schemeClr val="bg1"/>
                </a:solidFill>
                <a:latin typeface="+mn-lt"/>
                <a:cs typeface="+mn-cs"/>
              </a:rPr>
              <a:t>yli</a:t>
            </a:r>
            <a:r>
              <a:rPr lang="en-US" sz="1700" b="0" dirty="0">
                <a:solidFill>
                  <a:schemeClr val="bg1"/>
                </a:solidFill>
                <a:latin typeface="+mn-lt"/>
                <a:cs typeface="+mn-cs"/>
              </a:rPr>
              <a:t> </a:t>
            </a:r>
            <a:r>
              <a:rPr lang="en-US" sz="1700" b="0" dirty="0" err="1">
                <a:solidFill>
                  <a:schemeClr val="bg1"/>
                </a:solidFill>
                <a:latin typeface="+mn-lt"/>
                <a:cs typeface="+mn-cs"/>
              </a:rPr>
              <a:t>seuraavalle</a:t>
            </a:r>
            <a:r>
              <a:rPr lang="en-US" sz="1700" b="0" dirty="0">
                <a:solidFill>
                  <a:schemeClr val="bg1"/>
                </a:solidFill>
                <a:latin typeface="+mn-lt"/>
                <a:cs typeface="+mn-cs"/>
              </a:rPr>
              <a:t> </a:t>
            </a:r>
            <a:r>
              <a:rPr lang="en-US" sz="1700" b="0" dirty="0" err="1">
                <a:solidFill>
                  <a:schemeClr val="bg1"/>
                </a:solidFill>
                <a:latin typeface="+mn-lt"/>
                <a:cs typeface="+mn-cs"/>
              </a:rPr>
              <a:t>pesälle</a:t>
            </a:r>
            <a:r>
              <a:rPr lang="en-US" sz="1700" b="0" dirty="0">
                <a:solidFill>
                  <a:schemeClr val="bg1"/>
                </a:solidFill>
                <a:latin typeface="+mn-lt"/>
                <a:cs typeface="+mn-cs"/>
              </a:rPr>
              <a:t>.</a:t>
            </a:r>
          </a:p>
          <a:p>
            <a:pPr marL="285750" indent="-228600">
              <a:buFont typeface="Arial" panose="020B0604020202020204" pitchFamily="34" charset="0"/>
              <a:buChar char="•"/>
            </a:pPr>
            <a:r>
              <a:rPr lang="en-US" sz="1700" b="1" dirty="0" err="1">
                <a:latin typeface="+mn-lt"/>
                <a:ea typeface="+mn-ea"/>
                <a:cs typeface="+mn-cs"/>
              </a:rPr>
              <a:t>Heitto</a:t>
            </a:r>
            <a:endParaRPr lang="en-US" sz="1700" b="1" dirty="0">
              <a:latin typeface="+mn-lt"/>
              <a:ea typeface="+mn-ea"/>
              <a:cs typeface="+mn-cs"/>
            </a:endParaRPr>
          </a:p>
          <a:p>
            <a:pPr marL="702900" lvl="1" indent="-285750">
              <a:lnSpc>
                <a:spcPct val="90000"/>
              </a:lnSpc>
              <a:buFont typeface="Wingdings" panose="05000000000000000000" pitchFamily="2" charset="2"/>
              <a:buChar char="ü"/>
            </a:pPr>
            <a:r>
              <a:rPr lang="en-US" sz="1700" b="0" dirty="0" err="1">
                <a:solidFill>
                  <a:schemeClr val="bg1"/>
                </a:solidFill>
                <a:latin typeface="+mn-lt"/>
                <a:cs typeface="+mn-cs"/>
              </a:rPr>
              <a:t>Etenemisrajoitus</a:t>
            </a:r>
            <a:r>
              <a:rPr lang="en-US" sz="1700" b="0" dirty="0">
                <a:solidFill>
                  <a:schemeClr val="bg1"/>
                </a:solidFill>
                <a:latin typeface="+mn-lt"/>
                <a:cs typeface="+mn-cs"/>
              </a:rPr>
              <a:t> on </a:t>
            </a:r>
            <a:r>
              <a:rPr lang="en-US" sz="1700" b="0" dirty="0" err="1">
                <a:solidFill>
                  <a:schemeClr val="bg1"/>
                </a:solidFill>
                <a:latin typeface="+mn-lt"/>
                <a:cs typeface="+mn-cs"/>
              </a:rPr>
              <a:t>voimassa</a:t>
            </a:r>
            <a:r>
              <a:rPr lang="en-US" sz="1700" b="0" dirty="0">
                <a:solidFill>
                  <a:schemeClr val="bg1"/>
                </a:solidFill>
                <a:latin typeface="+mn-lt"/>
                <a:cs typeface="+mn-cs"/>
              </a:rPr>
              <a:t>, </a:t>
            </a:r>
            <a:r>
              <a:rPr lang="en-US" sz="1700" b="0" dirty="0" err="1">
                <a:solidFill>
                  <a:schemeClr val="bg1"/>
                </a:solidFill>
                <a:latin typeface="+mn-lt"/>
                <a:cs typeface="+mn-cs"/>
              </a:rPr>
              <a:t>kun</a:t>
            </a:r>
            <a:r>
              <a:rPr lang="en-US" sz="1700" b="0" dirty="0">
                <a:solidFill>
                  <a:schemeClr val="bg1"/>
                </a:solidFill>
                <a:latin typeface="+mn-lt"/>
                <a:cs typeface="+mn-cs"/>
              </a:rPr>
              <a:t> </a:t>
            </a:r>
            <a:r>
              <a:rPr lang="en-US" sz="1700" b="0" dirty="0" err="1">
                <a:solidFill>
                  <a:schemeClr val="bg1"/>
                </a:solidFill>
                <a:latin typeface="+mn-lt"/>
                <a:cs typeface="+mn-cs"/>
              </a:rPr>
              <a:t>pallo</a:t>
            </a:r>
            <a:r>
              <a:rPr lang="en-US" sz="1700" b="0" dirty="0">
                <a:solidFill>
                  <a:schemeClr val="bg1"/>
                </a:solidFill>
                <a:latin typeface="+mn-lt"/>
                <a:cs typeface="+mn-cs"/>
              </a:rPr>
              <a:t> on </a:t>
            </a:r>
            <a:r>
              <a:rPr lang="en-US" sz="1700" b="0" dirty="0" err="1">
                <a:solidFill>
                  <a:schemeClr val="bg1"/>
                </a:solidFill>
                <a:latin typeface="+mn-lt"/>
                <a:cs typeface="+mn-cs"/>
              </a:rPr>
              <a:t>rajoitusalueella</a:t>
            </a:r>
            <a:r>
              <a:rPr lang="en-US" sz="1700" b="0" dirty="0">
                <a:solidFill>
                  <a:schemeClr val="bg1"/>
                </a:solidFill>
                <a:latin typeface="+mn-lt"/>
                <a:cs typeface="+mn-cs"/>
              </a:rPr>
              <a:t>. Jos </a:t>
            </a:r>
            <a:r>
              <a:rPr lang="en-US" sz="1700" b="0" dirty="0" err="1">
                <a:solidFill>
                  <a:schemeClr val="bg1"/>
                </a:solidFill>
                <a:latin typeface="+mn-lt"/>
                <a:cs typeface="+mn-cs"/>
              </a:rPr>
              <a:t>pallo</a:t>
            </a:r>
            <a:r>
              <a:rPr lang="en-US" sz="1700" b="0" dirty="0">
                <a:solidFill>
                  <a:schemeClr val="bg1"/>
                </a:solidFill>
                <a:latin typeface="+mn-lt"/>
                <a:cs typeface="+mn-cs"/>
              </a:rPr>
              <a:t> on </a:t>
            </a:r>
            <a:r>
              <a:rPr lang="en-US" sz="1700" b="0" dirty="0" err="1">
                <a:solidFill>
                  <a:schemeClr val="bg1"/>
                </a:solidFill>
                <a:latin typeface="+mn-lt"/>
                <a:cs typeface="+mn-cs"/>
              </a:rPr>
              <a:t>joutunut</a:t>
            </a:r>
            <a:r>
              <a:rPr lang="en-US" sz="1700" b="0" dirty="0">
                <a:solidFill>
                  <a:schemeClr val="bg1"/>
                </a:solidFill>
                <a:latin typeface="+mn-lt"/>
                <a:cs typeface="+mn-cs"/>
              </a:rPr>
              <a:t> </a:t>
            </a:r>
            <a:r>
              <a:rPr lang="en-US" sz="1700" b="0" dirty="0" err="1">
                <a:solidFill>
                  <a:schemeClr val="bg1"/>
                </a:solidFill>
                <a:latin typeface="+mn-lt"/>
                <a:cs typeface="+mn-cs"/>
              </a:rPr>
              <a:t>heitosta</a:t>
            </a:r>
            <a:r>
              <a:rPr lang="en-US" sz="1700" b="0" dirty="0">
                <a:solidFill>
                  <a:schemeClr val="bg1"/>
                </a:solidFill>
                <a:latin typeface="+mn-lt"/>
                <a:cs typeface="+mn-cs"/>
              </a:rPr>
              <a:t> </a:t>
            </a:r>
            <a:r>
              <a:rPr lang="en-US" sz="1700" b="0" dirty="0" err="1">
                <a:solidFill>
                  <a:schemeClr val="bg1"/>
                </a:solidFill>
                <a:latin typeface="+mn-lt"/>
                <a:cs typeface="+mn-cs"/>
              </a:rPr>
              <a:t>rajoitusalueelle</a:t>
            </a:r>
            <a:r>
              <a:rPr lang="en-US" sz="1700" b="0" dirty="0">
                <a:solidFill>
                  <a:schemeClr val="bg1"/>
                </a:solidFill>
                <a:latin typeface="+mn-lt"/>
                <a:cs typeface="+mn-cs"/>
              </a:rPr>
              <a:t>, </a:t>
            </a:r>
            <a:r>
              <a:rPr lang="en-US" sz="1700" b="0" dirty="0" err="1">
                <a:solidFill>
                  <a:schemeClr val="bg1"/>
                </a:solidFill>
                <a:latin typeface="+mn-lt"/>
                <a:cs typeface="+mn-cs"/>
              </a:rPr>
              <a:t>sisäpelaajat</a:t>
            </a:r>
            <a:r>
              <a:rPr lang="en-US" sz="1700" b="0" dirty="0">
                <a:solidFill>
                  <a:schemeClr val="bg1"/>
                </a:solidFill>
                <a:latin typeface="+mn-lt"/>
                <a:cs typeface="+mn-cs"/>
              </a:rPr>
              <a:t> </a:t>
            </a:r>
            <a:r>
              <a:rPr lang="en-US" sz="1700" b="0" dirty="0" err="1">
                <a:solidFill>
                  <a:schemeClr val="bg1"/>
                </a:solidFill>
                <a:latin typeface="+mn-lt"/>
                <a:cs typeface="+mn-cs"/>
              </a:rPr>
              <a:t>saavat</a:t>
            </a:r>
            <a:r>
              <a:rPr lang="en-US" sz="1700" b="0" dirty="0">
                <a:solidFill>
                  <a:schemeClr val="bg1"/>
                </a:solidFill>
                <a:latin typeface="+mn-lt"/>
                <a:cs typeface="+mn-cs"/>
              </a:rPr>
              <a:t> </a:t>
            </a:r>
            <a:r>
              <a:rPr lang="en-US" sz="1700" b="0" dirty="0" err="1">
                <a:solidFill>
                  <a:schemeClr val="bg1"/>
                </a:solidFill>
                <a:latin typeface="+mn-lt"/>
                <a:cs typeface="+mn-cs"/>
              </a:rPr>
              <a:t>edetä</a:t>
            </a:r>
            <a:r>
              <a:rPr lang="en-US" sz="1700" b="0" dirty="0">
                <a:solidFill>
                  <a:schemeClr val="bg1"/>
                </a:solidFill>
                <a:latin typeface="+mn-lt"/>
                <a:cs typeface="+mn-cs"/>
              </a:rPr>
              <a:t> </a:t>
            </a:r>
            <a:r>
              <a:rPr lang="en-US" sz="1700" b="0" dirty="0" err="1">
                <a:solidFill>
                  <a:schemeClr val="bg1"/>
                </a:solidFill>
                <a:latin typeface="+mn-lt"/>
                <a:cs typeface="+mn-cs"/>
              </a:rPr>
              <a:t>yhden</a:t>
            </a:r>
            <a:r>
              <a:rPr lang="en-US" sz="1700" b="0" dirty="0">
                <a:solidFill>
                  <a:schemeClr val="bg1"/>
                </a:solidFill>
                <a:latin typeface="+mn-lt"/>
                <a:cs typeface="+mn-cs"/>
              </a:rPr>
              <a:t> </a:t>
            </a:r>
            <a:r>
              <a:rPr lang="en-US" sz="1700" b="0" dirty="0" err="1">
                <a:solidFill>
                  <a:schemeClr val="bg1"/>
                </a:solidFill>
                <a:latin typeface="+mn-lt"/>
                <a:cs typeface="+mn-cs"/>
              </a:rPr>
              <a:t>kenttäpesän</a:t>
            </a:r>
            <a:r>
              <a:rPr lang="en-US" sz="1700" b="0" dirty="0">
                <a:solidFill>
                  <a:schemeClr val="bg1"/>
                </a:solidFill>
                <a:latin typeface="+mn-lt"/>
                <a:cs typeface="+mn-cs"/>
              </a:rPr>
              <a:t> </a:t>
            </a:r>
            <a:r>
              <a:rPr lang="en-US" sz="1700" b="0" dirty="0" err="1">
                <a:solidFill>
                  <a:schemeClr val="bg1"/>
                </a:solidFill>
                <a:latin typeface="+mn-lt"/>
                <a:cs typeface="+mn-cs"/>
              </a:rPr>
              <a:t>yli</a:t>
            </a:r>
            <a:r>
              <a:rPr lang="en-US" sz="1700" b="0" dirty="0">
                <a:solidFill>
                  <a:schemeClr val="bg1"/>
                </a:solidFill>
                <a:latin typeface="+mn-lt"/>
                <a:cs typeface="+mn-cs"/>
              </a:rPr>
              <a:t> </a:t>
            </a:r>
            <a:r>
              <a:rPr lang="en-US" sz="1700" b="0" dirty="0" err="1">
                <a:solidFill>
                  <a:schemeClr val="bg1"/>
                </a:solidFill>
                <a:latin typeface="+mn-lt"/>
                <a:cs typeface="+mn-cs"/>
              </a:rPr>
              <a:t>siitä</a:t>
            </a:r>
            <a:r>
              <a:rPr lang="en-US" sz="1700" b="0" dirty="0">
                <a:solidFill>
                  <a:schemeClr val="bg1"/>
                </a:solidFill>
                <a:latin typeface="+mn-lt"/>
                <a:cs typeface="+mn-cs"/>
              </a:rPr>
              <a:t> </a:t>
            </a:r>
            <a:r>
              <a:rPr lang="en-US" sz="1700" b="0" dirty="0" err="1">
                <a:solidFill>
                  <a:schemeClr val="bg1"/>
                </a:solidFill>
                <a:latin typeface="+mn-lt"/>
                <a:cs typeface="+mn-cs"/>
              </a:rPr>
              <a:t>hetkestä</a:t>
            </a:r>
            <a:r>
              <a:rPr lang="en-US" sz="1700" b="0" dirty="0">
                <a:solidFill>
                  <a:schemeClr val="bg1"/>
                </a:solidFill>
                <a:latin typeface="+mn-lt"/>
                <a:cs typeface="+mn-cs"/>
              </a:rPr>
              <a:t>, </a:t>
            </a:r>
            <a:r>
              <a:rPr lang="en-US" sz="1700" b="0" dirty="0" err="1">
                <a:solidFill>
                  <a:schemeClr val="bg1"/>
                </a:solidFill>
                <a:latin typeface="+mn-lt"/>
                <a:cs typeface="+mn-cs"/>
              </a:rPr>
              <a:t>kun</a:t>
            </a:r>
            <a:r>
              <a:rPr lang="en-US" sz="1700" b="0" dirty="0">
                <a:solidFill>
                  <a:schemeClr val="bg1"/>
                </a:solidFill>
                <a:latin typeface="+mn-lt"/>
                <a:cs typeface="+mn-cs"/>
              </a:rPr>
              <a:t> </a:t>
            </a:r>
            <a:r>
              <a:rPr lang="en-US" sz="1700" b="0" dirty="0" err="1">
                <a:solidFill>
                  <a:schemeClr val="bg1"/>
                </a:solidFill>
                <a:latin typeface="+mn-lt"/>
                <a:cs typeface="+mn-cs"/>
              </a:rPr>
              <a:t>pallo</a:t>
            </a:r>
            <a:r>
              <a:rPr lang="en-US" sz="1700" b="0" dirty="0">
                <a:solidFill>
                  <a:schemeClr val="bg1"/>
                </a:solidFill>
                <a:latin typeface="+mn-lt"/>
                <a:cs typeface="+mn-cs"/>
              </a:rPr>
              <a:t> </a:t>
            </a:r>
            <a:r>
              <a:rPr lang="en-US" sz="1700" b="0" dirty="0" err="1">
                <a:solidFill>
                  <a:schemeClr val="bg1"/>
                </a:solidFill>
                <a:latin typeface="+mn-lt"/>
                <a:cs typeface="+mn-cs"/>
              </a:rPr>
              <a:t>joutui</a:t>
            </a:r>
            <a:r>
              <a:rPr lang="en-US" sz="1700" b="0" dirty="0">
                <a:solidFill>
                  <a:schemeClr val="bg1"/>
                </a:solidFill>
                <a:latin typeface="+mn-lt"/>
                <a:cs typeface="+mn-cs"/>
              </a:rPr>
              <a:t> </a:t>
            </a:r>
            <a:r>
              <a:rPr lang="en-US" sz="1700" b="0" dirty="0" err="1">
                <a:solidFill>
                  <a:schemeClr val="bg1"/>
                </a:solidFill>
                <a:latin typeface="+mn-lt"/>
                <a:cs typeface="+mn-cs"/>
              </a:rPr>
              <a:t>rajoitusalueelle</a:t>
            </a:r>
            <a:r>
              <a:rPr lang="en-US" sz="1700" b="0" dirty="0">
                <a:solidFill>
                  <a:schemeClr val="bg1"/>
                </a:solidFill>
                <a:latin typeface="+mn-lt"/>
                <a:cs typeface="+mn-cs"/>
              </a:rPr>
              <a:t>.</a:t>
            </a:r>
          </a:p>
          <a:p>
            <a:pPr marL="285750" indent="-228600">
              <a:buFont typeface="Arial" panose="020B0604020202020204" pitchFamily="34" charset="0"/>
              <a:buChar char="•"/>
            </a:pPr>
            <a:endParaRPr lang="en-US" sz="1300" dirty="0">
              <a:solidFill>
                <a:schemeClr val="tx1"/>
              </a:solidFill>
              <a:latin typeface="+mn-lt"/>
              <a:ea typeface="+mn-ea"/>
              <a:cs typeface="+mn-cs"/>
            </a:endParaRPr>
          </a:p>
        </p:txBody>
      </p:sp>
      <p:pic>
        <p:nvPicPr>
          <p:cNvPr id="7" name="Kuvan paikkamerkki 6" descr="Kuva, joka sisältää kohteen piha-, henkilö, urheilu, vaate&#10;&#10;Kuvaus luotu automaattisesti">
            <a:extLst>
              <a:ext uri="{FF2B5EF4-FFF2-40B4-BE49-F238E27FC236}">
                <a16:creationId xmlns:a16="http://schemas.microsoft.com/office/drawing/2014/main" id="{698DE045-D90B-4E24-5BDF-FA8352479CB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220798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79D212B-E8C2-7DAB-9EA3-7405561BA520}"/>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21</a:t>
            </a:fld>
            <a:endParaRPr lang="en-US" sz="1200" b="0">
              <a:solidFill>
                <a:srgbClr val="FFFFFF"/>
              </a:solidFill>
              <a:latin typeface="Calibri" panose="020F0502020204030204"/>
              <a:ea typeface="+mn-ea"/>
              <a:cs typeface="+mn-cs"/>
            </a:endParaRPr>
          </a:p>
        </p:txBody>
      </p:sp>
      <p:sp>
        <p:nvSpPr>
          <p:cNvPr id="2" name="Otsikko 1">
            <a:extLst>
              <a:ext uri="{FF2B5EF4-FFF2-40B4-BE49-F238E27FC236}">
                <a16:creationId xmlns:a16="http://schemas.microsoft.com/office/drawing/2014/main" id="{213EE0D8-4BEE-B83C-CF9B-FC06EC864936}"/>
              </a:ext>
            </a:extLst>
          </p:cNvPr>
          <p:cNvSpPr>
            <a:spLocks noGrp="1"/>
          </p:cNvSpPr>
          <p:nvPr>
            <p:ph type="title"/>
          </p:nvPr>
        </p:nvSpPr>
        <p:spPr/>
        <p:txBody>
          <a:bodyPr vert="horz" lIns="91440" tIns="45720" rIns="91440" bIns="45720" rtlCol="0" anchor="ctr">
            <a:normAutofit/>
          </a:bodyPr>
          <a:lstStyle/>
          <a:p>
            <a:r>
              <a:rPr lang="en-US" sz="4000" dirty="0" err="1">
                <a:cs typeface="+mj-cs"/>
              </a:rPr>
              <a:t>Rajoitusalue</a:t>
            </a:r>
            <a:endParaRPr lang="en-US" sz="4000" dirty="0">
              <a:cs typeface="+mj-cs"/>
            </a:endParaRPr>
          </a:p>
        </p:txBody>
      </p:sp>
      <p:sp>
        <p:nvSpPr>
          <p:cNvPr id="3" name="Tekstin paikkamerkki 2">
            <a:extLst>
              <a:ext uri="{FF2B5EF4-FFF2-40B4-BE49-F238E27FC236}">
                <a16:creationId xmlns:a16="http://schemas.microsoft.com/office/drawing/2014/main" id="{751E2B88-05E7-CDA1-64F8-C1F19251370B}"/>
              </a:ext>
            </a:extLst>
          </p:cNvPr>
          <p:cNvSpPr>
            <a:spLocks noGrp="1"/>
          </p:cNvSpPr>
          <p:nvPr>
            <p:ph type="body" sz="quarter" idx="12"/>
          </p:nvPr>
        </p:nvSpPr>
        <p:spPr>
          <a:xfrm>
            <a:off x="6110070" y="1714596"/>
            <a:ext cx="4972284" cy="3975004"/>
          </a:xfrm>
        </p:spPr>
        <p:txBody>
          <a:bodyPr vert="horz" lIns="91440" tIns="45720" rIns="91440" bIns="45720" rtlCol="0">
            <a:normAutofit/>
          </a:bodyPr>
          <a:lstStyle/>
          <a:p>
            <a:pPr marL="342900" indent="-285750">
              <a:buFont typeface="Wingdings" panose="05000000000000000000" pitchFamily="2" charset="2"/>
              <a:buChar char="§"/>
            </a:pPr>
            <a:r>
              <a:rPr lang="en-US" dirty="0" err="1">
                <a:latin typeface="+mn-lt"/>
                <a:ea typeface="+mn-ea"/>
                <a:cs typeface="+mn-cs"/>
              </a:rPr>
              <a:t>Etenemisrajoitus</a:t>
            </a:r>
            <a:r>
              <a:rPr lang="en-US" dirty="0">
                <a:latin typeface="+mn-lt"/>
                <a:ea typeface="+mn-ea"/>
                <a:cs typeface="+mn-cs"/>
              </a:rPr>
              <a:t> </a:t>
            </a:r>
            <a:r>
              <a:rPr lang="en-US" dirty="0" err="1">
                <a:latin typeface="+mn-lt"/>
                <a:ea typeface="+mn-ea"/>
                <a:cs typeface="+mn-cs"/>
              </a:rPr>
              <a:t>päättyy</a:t>
            </a:r>
            <a:r>
              <a:rPr lang="en-US" dirty="0">
                <a:latin typeface="+mn-lt"/>
                <a:ea typeface="+mn-ea"/>
                <a:cs typeface="+mn-cs"/>
              </a:rPr>
              <a:t>, </a:t>
            </a:r>
            <a:r>
              <a:rPr lang="en-US" dirty="0" err="1">
                <a:latin typeface="+mn-lt"/>
                <a:ea typeface="+mn-ea"/>
                <a:cs typeface="+mn-cs"/>
              </a:rPr>
              <a:t>kun</a:t>
            </a:r>
            <a:r>
              <a:rPr lang="en-US" dirty="0">
                <a:latin typeface="+mn-lt"/>
                <a:ea typeface="+mn-ea"/>
                <a:cs typeface="+mn-cs"/>
              </a:rPr>
              <a:t> </a:t>
            </a:r>
            <a:r>
              <a:rPr lang="en-US" dirty="0" err="1">
                <a:latin typeface="+mn-lt"/>
                <a:ea typeface="+mn-ea"/>
                <a:cs typeface="+mn-cs"/>
              </a:rPr>
              <a:t>pallo</a:t>
            </a:r>
            <a:r>
              <a:rPr lang="en-US" dirty="0">
                <a:latin typeface="+mn-lt"/>
                <a:ea typeface="+mn-ea"/>
                <a:cs typeface="+mn-cs"/>
              </a:rPr>
              <a:t> </a:t>
            </a:r>
            <a:r>
              <a:rPr lang="en-US" dirty="0" err="1">
                <a:latin typeface="+mn-lt"/>
                <a:ea typeface="+mn-ea"/>
                <a:cs typeface="+mn-cs"/>
              </a:rPr>
              <a:t>tulee</a:t>
            </a:r>
            <a:r>
              <a:rPr lang="en-US" dirty="0">
                <a:latin typeface="+mn-lt"/>
                <a:ea typeface="+mn-ea"/>
                <a:cs typeface="+mn-cs"/>
              </a:rPr>
              <a:t> pois </a:t>
            </a:r>
            <a:r>
              <a:rPr lang="en-US" dirty="0" err="1">
                <a:latin typeface="+mn-lt"/>
                <a:ea typeface="+mn-ea"/>
                <a:cs typeface="+mn-cs"/>
              </a:rPr>
              <a:t>rajoitusalueelta</a:t>
            </a:r>
            <a:r>
              <a:rPr lang="en-US" dirty="0">
                <a:latin typeface="+mn-lt"/>
                <a:ea typeface="+mn-ea"/>
                <a:cs typeface="+mn-cs"/>
              </a:rPr>
              <a:t>. </a:t>
            </a:r>
          </a:p>
          <a:p>
            <a:pPr marL="342900" indent="-285750">
              <a:buFont typeface="Wingdings" panose="05000000000000000000" pitchFamily="2" charset="2"/>
              <a:buChar char="§"/>
            </a:pPr>
            <a:r>
              <a:rPr lang="en-US" dirty="0" err="1">
                <a:latin typeface="+mn-lt"/>
                <a:ea typeface="+mn-ea"/>
                <a:cs typeface="+mn-cs"/>
              </a:rPr>
              <a:t>Tuomariston</a:t>
            </a:r>
            <a:r>
              <a:rPr lang="en-US" dirty="0">
                <a:latin typeface="+mn-lt"/>
                <a:ea typeface="+mn-ea"/>
                <a:cs typeface="+mn-cs"/>
              </a:rPr>
              <a:t> on </a:t>
            </a:r>
            <a:r>
              <a:rPr lang="en-US" dirty="0" err="1">
                <a:latin typeface="+mn-lt"/>
                <a:ea typeface="+mn-ea"/>
                <a:cs typeface="+mn-cs"/>
              </a:rPr>
              <a:t>palautettava</a:t>
            </a:r>
            <a:r>
              <a:rPr lang="en-US" dirty="0">
                <a:latin typeface="+mn-lt"/>
                <a:ea typeface="+mn-ea"/>
                <a:cs typeface="+mn-cs"/>
              </a:rPr>
              <a:t> </a:t>
            </a:r>
            <a:r>
              <a:rPr lang="en-US" dirty="0" err="1">
                <a:latin typeface="+mn-lt"/>
                <a:ea typeface="+mn-ea"/>
                <a:cs typeface="+mn-cs"/>
              </a:rPr>
              <a:t>rajoituksen</a:t>
            </a:r>
            <a:r>
              <a:rPr lang="en-US" dirty="0">
                <a:latin typeface="+mn-lt"/>
                <a:ea typeface="+mn-ea"/>
                <a:cs typeface="+mn-cs"/>
              </a:rPr>
              <a:t> </a:t>
            </a:r>
            <a:r>
              <a:rPr lang="en-US" dirty="0" err="1">
                <a:latin typeface="+mn-lt"/>
                <a:ea typeface="+mn-ea"/>
                <a:cs typeface="+mn-cs"/>
              </a:rPr>
              <a:t>aikana</a:t>
            </a:r>
            <a:r>
              <a:rPr lang="en-US" dirty="0">
                <a:latin typeface="+mn-lt"/>
                <a:ea typeface="+mn-ea"/>
                <a:cs typeface="+mn-cs"/>
              </a:rPr>
              <a:t> </a:t>
            </a:r>
            <a:r>
              <a:rPr lang="en-US" dirty="0" err="1">
                <a:latin typeface="+mn-lt"/>
                <a:ea typeface="+mn-ea"/>
                <a:cs typeface="+mn-cs"/>
              </a:rPr>
              <a:t>liikaa</a:t>
            </a:r>
            <a:r>
              <a:rPr lang="en-US" dirty="0">
                <a:latin typeface="+mn-lt"/>
                <a:ea typeface="+mn-ea"/>
                <a:cs typeface="+mn-cs"/>
              </a:rPr>
              <a:t> </a:t>
            </a:r>
            <a:r>
              <a:rPr lang="en-US" dirty="0" err="1">
                <a:latin typeface="+mn-lt"/>
                <a:ea typeface="+mn-ea"/>
                <a:cs typeface="+mn-cs"/>
              </a:rPr>
              <a:t>edenneet</a:t>
            </a:r>
            <a:r>
              <a:rPr lang="en-US" dirty="0">
                <a:latin typeface="+mn-lt"/>
                <a:ea typeface="+mn-ea"/>
                <a:cs typeface="+mn-cs"/>
              </a:rPr>
              <a:t> </a:t>
            </a:r>
            <a:r>
              <a:rPr lang="en-US" dirty="0" err="1">
                <a:latin typeface="+mn-lt"/>
                <a:ea typeface="+mn-ea"/>
                <a:cs typeface="+mn-cs"/>
              </a:rPr>
              <a:t>pelaajat</a:t>
            </a:r>
            <a:r>
              <a:rPr lang="en-US" dirty="0">
                <a:latin typeface="+mn-lt"/>
                <a:ea typeface="+mn-ea"/>
                <a:cs typeface="+mn-cs"/>
              </a:rPr>
              <a:t>. </a:t>
            </a:r>
          </a:p>
          <a:p>
            <a:pPr marL="342900" indent="-285750">
              <a:buFont typeface="Wingdings" panose="05000000000000000000" pitchFamily="2" charset="2"/>
              <a:buChar char="§"/>
            </a:pPr>
            <a:r>
              <a:rPr lang="en-US" dirty="0">
                <a:latin typeface="+mn-lt"/>
                <a:sym typeface="Wingdings" panose="05000000000000000000" pitchFamily="2" charset="2"/>
              </a:rPr>
              <a:t>Voit </a:t>
            </a:r>
            <a:r>
              <a:rPr lang="en-US" dirty="0" err="1">
                <a:latin typeface="+mn-lt"/>
                <a:sym typeface="Wingdings" panose="05000000000000000000" pitchFamily="2" charset="2"/>
              </a:rPr>
              <a:t>myös</a:t>
            </a:r>
            <a:r>
              <a:rPr lang="en-US" dirty="0">
                <a:latin typeface="+mn-lt"/>
                <a:sym typeface="Wingdings" panose="05000000000000000000" pitchFamily="2" charset="2"/>
              </a:rPr>
              <a:t> </a:t>
            </a:r>
            <a:r>
              <a:rPr lang="en-US" dirty="0" err="1">
                <a:latin typeface="+mn-lt"/>
                <a:sym typeface="Wingdings" panose="05000000000000000000" pitchFamily="2" charset="2"/>
              </a:rPr>
              <a:t>pysäyttää</a:t>
            </a:r>
            <a:r>
              <a:rPr lang="en-US" dirty="0">
                <a:latin typeface="+mn-lt"/>
                <a:sym typeface="Wingdings" panose="05000000000000000000" pitchFamily="2" charset="2"/>
              </a:rPr>
              <a:t> </a:t>
            </a:r>
            <a:r>
              <a:rPr lang="en-US" dirty="0" err="1">
                <a:latin typeface="+mn-lt"/>
                <a:sym typeface="Wingdings" panose="05000000000000000000" pitchFamily="2" charset="2"/>
              </a:rPr>
              <a:t>etenevät</a:t>
            </a:r>
            <a:r>
              <a:rPr lang="en-US" dirty="0">
                <a:latin typeface="+mn-lt"/>
                <a:sym typeface="Wingdings" panose="05000000000000000000" pitchFamily="2" charset="2"/>
              </a:rPr>
              <a:t> </a:t>
            </a:r>
            <a:r>
              <a:rPr lang="en-US" dirty="0" err="1">
                <a:latin typeface="+mn-lt"/>
                <a:sym typeface="Wingdings" panose="05000000000000000000" pitchFamily="2" charset="2"/>
              </a:rPr>
              <a:t>etenijät</a:t>
            </a:r>
            <a:r>
              <a:rPr lang="en-US" dirty="0">
                <a:latin typeface="+mn-lt"/>
                <a:sym typeface="Wingdings" panose="05000000000000000000" pitchFamily="2" charset="2"/>
              </a:rPr>
              <a:t>, </a:t>
            </a:r>
            <a:r>
              <a:rPr lang="en-US" dirty="0" err="1">
                <a:latin typeface="+mn-lt"/>
                <a:sym typeface="Wingdings" panose="05000000000000000000" pitchFamily="2" charset="2"/>
              </a:rPr>
              <a:t>jos</a:t>
            </a:r>
            <a:r>
              <a:rPr lang="en-US" dirty="0">
                <a:latin typeface="+mn-lt"/>
                <a:sym typeface="Wingdings" panose="05000000000000000000" pitchFamily="2" charset="2"/>
              </a:rPr>
              <a:t> </a:t>
            </a:r>
            <a:r>
              <a:rPr lang="en-US" dirty="0" err="1">
                <a:latin typeface="+mn-lt"/>
                <a:sym typeface="Wingdings" panose="05000000000000000000" pitchFamily="2" charset="2"/>
              </a:rPr>
              <a:t>olet</a:t>
            </a:r>
            <a:r>
              <a:rPr lang="en-US" dirty="0">
                <a:latin typeface="+mn-lt"/>
                <a:sym typeface="Wingdings" panose="05000000000000000000" pitchFamily="2" charset="2"/>
              </a:rPr>
              <a:t> </a:t>
            </a:r>
            <a:r>
              <a:rPr lang="en-US" dirty="0" err="1">
                <a:latin typeface="+mn-lt"/>
                <a:sym typeface="Wingdings" panose="05000000000000000000" pitchFamily="2" charset="2"/>
              </a:rPr>
              <a:t>täysin</a:t>
            </a:r>
            <a:r>
              <a:rPr lang="en-US" dirty="0">
                <a:latin typeface="+mn-lt"/>
                <a:sym typeface="Wingdings" panose="05000000000000000000" pitchFamily="2" charset="2"/>
              </a:rPr>
              <a:t> </a:t>
            </a:r>
            <a:r>
              <a:rPr lang="en-US" dirty="0" err="1">
                <a:latin typeface="+mn-lt"/>
                <a:sym typeface="Wingdings" panose="05000000000000000000" pitchFamily="2" charset="2"/>
              </a:rPr>
              <a:t>varma</a:t>
            </a:r>
            <a:r>
              <a:rPr lang="en-US" dirty="0">
                <a:latin typeface="+mn-lt"/>
                <a:sym typeface="Wingdings" panose="05000000000000000000" pitchFamily="2" charset="2"/>
              </a:rPr>
              <a:t> </a:t>
            </a:r>
            <a:r>
              <a:rPr lang="en-US" dirty="0" err="1">
                <a:latin typeface="+mn-lt"/>
                <a:sym typeface="Wingdings" panose="05000000000000000000" pitchFamily="2" charset="2"/>
              </a:rPr>
              <a:t>asiastasi</a:t>
            </a:r>
            <a:r>
              <a:rPr lang="en-US" dirty="0">
                <a:latin typeface="+mn-lt"/>
                <a:sym typeface="Wingdings" panose="05000000000000000000" pitchFamily="2" charset="2"/>
              </a:rPr>
              <a:t>.</a:t>
            </a:r>
            <a:endParaRPr lang="en-US" dirty="0">
              <a:latin typeface="+mn-lt"/>
              <a:ea typeface="+mn-ea"/>
              <a:cs typeface="+mn-cs"/>
            </a:endParaRPr>
          </a:p>
          <a:p>
            <a:pPr marL="342900" indent="-285750">
              <a:buFont typeface="Wingdings" panose="05000000000000000000" pitchFamily="2" charset="2"/>
              <a:buChar char="§"/>
            </a:pPr>
            <a:r>
              <a:rPr lang="en-US" dirty="0" err="1">
                <a:latin typeface="+mn-lt"/>
                <a:ea typeface="+mn-ea"/>
                <a:cs typeface="+mn-cs"/>
              </a:rPr>
              <a:t>Tuomaristo</a:t>
            </a:r>
            <a:r>
              <a:rPr lang="en-US" dirty="0">
                <a:latin typeface="+mn-lt"/>
                <a:ea typeface="+mn-ea"/>
                <a:cs typeface="+mn-cs"/>
              </a:rPr>
              <a:t> </a:t>
            </a:r>
            <a:r>
              <a:rPr lang="en-US" dirty="0" err="1">
                <a:latin typeface="+mn-lt"/>
                <a:ea typeface="+mn-ea"/>
                <a:cs typeface="+mn-cs"/>
              </a:rPr>
              <a:t>näyttää</a:t>
            </a:r>
            <a:r>
              <a:rPr lang="en-US" dirty="0">
                <a:latin typeface="+mn-lt"/>
                <a:ea typeface="+mn-ea"/>
                <a:cs typeface="+mn-cs"/>
              </a:rPr>
              <a:t> </a:t>
            </a:r>
            <a:r>
              <a:rPr lang="en-US" dirty="0" err="1">
                <a:latin typeface="+mn-lt"/>
                <a:ea typeface="+mn-ea"/>
                <a:cs typeface="+mn-cs"/>
              </a:rPr>
              <a:t>käsimerkein</a:t>
            </a:r>
            <a:r>
              <a:rPr lang="en-US" dirty="0">
                <a:latin typeface="+mn-lt"/>
                <a:ea typeface="+mn-ea"/>
                <a:cs typeface="+mn-cs"/>
              </a:rPr>
              <a:t> </a:t>
            </a:r>
            <a:r>
              <a:rPr lang="en-US" dirty="0" err="1">
                <a:latin typeface="+mn-lt"/>
                <a:ea typeface="+mn-ea"/>
                <a:cs typeface="+mn-cs"/>
              </a:rPr>
              <a:t>rajoituksen</a:t>
            </a:r>
            <a:r>
              <a:rPr lang="en-US" dirty="0">
                <a:latin typeface="+mn-lt"/>
                <a:ea typeface="+mn-ea"/>
                <a:cs typeface="+mn-cs"/>
              </a:rPr>
              <a:t> </a:t>
            </a:r>
            <a:r>
              <a:rPr lang="en-US" dirty="0" err="1">
                <a:latin typeface="+mn-lt"/>
                <a:ea typeface="+mn-ea"/>
                <a:cs typeface="+mn-cs"/>
              </a:rPr>
              <a:t>alkamis</a:t>
            </a:r>
            <a:r>
              <a:rPr lang="en-US" dirty="0">
                <a:latin typeface="+mn-lt"/>
                <a:ea typeface="+mn-ea"/>
                <a:cs typeface="+mn-cs"/>
              </a:rPr>
              <a:t>- ja </a:t>
            </a:r>
            <a:r>
              <a:rPr lang="en-US" dirty="0" err="1">
                <a:latin typeface="+mn-lt"/>
                <a:ea typeface="+mn-ea"/>
                <a:cs typeface="+mn-cs"/>
              </a:rPr>
              <a:t>päättymishetken</a:t>
            </a:r>
            <a:r>
              <a:rPr lang="en-US" dirty="0">
                <a:latin typeface="+mn-lt"/>
                <a:ea typeface="+mn-ea"/>
                <a:cs typeface="+mn-cs"/>
              </a:rPr>
              <a:t>.</a:t>
            </a:r>
          </a:p>
        </p:txBody>
      </p:sp>
      <p:pic>
        <p:nvPicPr>
          <p:cNvPr id="7" name="Kuvan paikkamerkki 6">
            <a:extLst>
              <a:ext uri="{FF2B5EF4-FFF2-40B4-BE49-F238E27FC236}">
                <a16:creationId xmlns:a16="http://schemas.microsoft.com/office/drawing/2014/main" id="{8B089C2D-F803-BE62-4846-20AF15223EE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12434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7691661-D8F8-ABE5-22E4-0727E4B83719}"/>
              </a:ext>
            </a:extLst>
          </p:cNvPr>
          <p:cNvSpPr>
            <a:spLocks noGrp="1"/>
          </p:cNvSpPr>
          <p:nvPr>
            <p:ph type="title"/>
          </p:nvPr>
        </p:nvSpPr>
        <p:spPr/>
        <p:txBody>
          <a:bodyPr/>
          <a:lstStyle/>
          <a:p>
            <a:endParaRPr lang="fi-FI"/>
          </a:p>
        </p:txBody>
      </p:sp>
      <p:sp>
        <p:nvSpPr>
          <p:cNvPr id="6" name="Tekstin paikkamerkki 5">
            <a:extLst>
              <a:ext uri="{FF2B5EF4-FFF2-40B4-BE49-F238E27FC236}">
                <a16:creationId xmlns:a16="http://schemas.microsoft.com/office/drawing/2014/main" id="{3714B9E2-698C-3D3E-15C4-A991B73FBA2A}"/>
              </a:ext>
            </a:extLst>
          </p:cNvPr>
          <p:cNvSpPr>
            <a:spLocks noGrp="1"/>
          </p:cNvSpPr>
          <p:nvPr>
            <p:ph type="body" sz="quarter" idx="13"/>
          </p:nvPr>
        </p:nvSpPr>
        <p:spPr/>
        <p:txBody>
          <a:bodyPr/>
          <a:lstStyle/>
          <a:p>
            <a:r>
              <a:rPr lang="fi-FI" dirty="0"/>
              <a:t>Syöttäminen</a:t>
            </a:r>
          </a:p>
        </p:txBody>
      </p:sp>
      <p:sp>
        <p:nvSpPr>
          <p:cNvPr id="4" name="Dian numeron paikkamerkki 3">
            <a:extLst>
              <a:ext uri="{FF2B5EF4-FFF2-40B4-BE49-F238E27FC236}">
                <a16:creationId xmlns:a16="http://schemas.microsoft.com/office/drawing/2014/main" id="{14FC3D6E-2948-D739-3C4B-D29A21AA5239}"/>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22</a:t>
            </a:fld>
            <a:endParaRPr lang="fi-FI" dirty="0"/>
          </a:p>
        </p:txBody>
      </p:sp>
    </p:spTree>
    <p:extLst>
      <p:ext uri="{BB962C8B-B14F-4D97-AF65-F5344CB8AC3E}">
        <p14:creationId xmlns:p14="http://schemas.microsoft.com/office/powerpoint/2010/main" val="9756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DE81C781-D947-34AC-D86B-59C8DF8946EC}"/>
              </a:ext>
            </a:extLst>
          </p:cNvPr>
          <p:cNvSpPr>
            <a:spLocks noGrp="1"/>
          </p:cNvSpPr>
          <p:nvPr>
            <p:ph type="body" sz="quarter" idx="16"/>
          </p:nvPr>
        </p:nvSpPr>
        <p:spPr>
          <a:xfrm>
            <a:off x="6715134" y="1462319"/>
            <a:ext cx="4886059" cy="4826514"/>
          </a:xfrm>
        </p:spPr>
        <p:txBody>
          <a:bodyPr/>
          <a:lstStyle/>
          <a:p>
            <a:pPr algn="l"/>
            <a:r>
              <a:rPr lang="fi-FI" sz="1600" b="1" i="0" dirty="0">
                <a:solidFill>
                  <a:srgbClr val="323232"/>
                </a:solidFill>
                <a:effectLst/>
                <a:latin typeface="H5PDroidSans"/>
              </a:rPr>
              <a:t>Alkuasento</a:t>
            </a:r>
          </a:p>
          <a:p>
            <a:pPr marL="285750" indent="-285750" algn="l">
              <a:buFont typeface="Arial" panose="020B0604020202020204" pitchFamily="34" charset="0"/>
              <a:buChar char="•"/>
            </a:pPr>
            <a:r>
              <a:rPr lang="fi-FI" sz="1600" b="0" i="0" dirty="0">
                <a:solidFill>
                  <a:srgbClr val="323232"/>
                </a:solidFill>
                <a:effectLst/>
                <a:latin typeface="H5PDroidSans"/>
              </a:rPr>
              <a:t>Alkuasennon paikka: pallon yläreuna lukkarin </a:t>
            </a:r>
            <a:r>
              <a:rPr lang="fi-FI" sz="1600" b="0" i="0" dirty="0" err="1">
                <a:solidFill>
                  <a:srgbClr val="323232"/>
                </a:solidFill>
                <a:effectLst/>
                <a:latin typeface="H5PDroidSans"/>
              </a:rPr>
              <a:t>olkapäiden</a:t>
            </a:r>
            <a:r>
              <a:rPr lang="fi-FI" sz="1600" b="0" i="0" dirty="0">
                <a:solidFill>
                  <a:srgbClr val="323232"/>
                </a:solidFill>
                <a:effectLst/>
                <a:latin typeface="H5PDroidSans"/>
              </a:rPr>
              <a:t> tasalla tai </a:t>
            </a:r>
            <a:r>
              <a:rPr lang="fi-FI" sz="1600" dirty="0">
                <a:solidFill>
                  <a:srgbClr val="323232"/>
                </a:solidFill>
                <a:latin typeface="H5PDroidSans"/>
              </a:rPr>
              <a:t>sen</a:t>
            </a:r>
            <a:r>
              <a:rPr lang="fi-FI" sz="1600" b="0" i="0" dirty="0">
                <a:solidFill>
                  <a:srgbClr val="323232"/>
                </a:solidFill>
                <a:effectLst/>
                <a:latin typeface="H5PDroidSans"/>
              </a:rPr>
              <a:t> alapuolella.</a:t>
            </a:r>
          </a:p>
          <a:p>
            <a:pPr marL="285750" indent="-285750">
              <a:buFont typeface="Arial" panose="020B0604020202020204" pitchFamily="34" charset="0"/>
              <a:buChar char="•"/>
            </a:pPr>
            <a:r>
              <a:rPr lang="fi-FI" sz="1600" dirty="0">
                <a:solidFill>
                  <a:srgbClr val="323232"/>
                </a:solidFill>
                <a:latin typeface="H5PDroidSans"/>
              </a:rPr>
              <a:t>Ottaessaan alkuasennon lukkarin on ”pidettävä osaa räpylästään lautasen päällä.” Mikäli lukkarilla ei ole räpylää kädessään, alkuasennon sijainti katsotaan ylemmästä kädestä.</a:t>
            </a:r>
          </a:p>
          <a:p>
            <a:pPr marL="285750" indent="-285750">
              <a:buFont typeface="Arial" panose="020B0604020202020204" pitchFamily="34" charset="0"/>
              <a:buChar char="•"/>
            </a:pPr>
            <a:r>
              <a:rPr lang="fi-FI" sz="1600" b="0" i="0" dirty="0">
                <a:solidFill>
                  <a:srgbClr val="323232"/>
                </a:solidFill>
                <a:effectLst/>
                <a:latin typeface="H5PDroidSans"/>
              </a:rPr>
              <a:t>Ennen syöttöä lukkari pysäyttää liikkeensä. Pallo on alemmassa </a:t>
            </a:r>
            <a:r>
              <a:rPr lang="fi-FI" sz="1600" b="0" i="0" dirty="0" err="1">
                <a:solidFill>
                  <a:srgbClr val="323232"/>
                </a:solidFill>
                <a:effectLst/>
                <a:latin typeface="H5PDroidSans"/>
              </a:rPr>
              <a:t>räpylättömässa</a:t>
            </a:r>
            <a:r>
              <a:rPr lang="fi-FI" sz="1600" b="0" i="0" dirty="0">
                <a:solidFill>
                  <a:srgbClr val="323232"/>
                </a:solidFill>
                <a:effectLst/>
                <a:latin typeface="H5PDroidSans"/>
              </a:rPr>
              <a:t>̈ </a:t>
            </a:r>
            <a:r>
              <a:rPr lang="fi-FI" sz="1600" b="0" i="0" dirty="0" err="1">
                <a:solidFill>
                  <a:srgbClr val="323232"/>
                </a:solidFill>
                <a:effectLst/>
                <a:latin typeface="H5PDroidSans"/>
              </a:rPr>
              <a:t>kädessa</a:t>
            </a:r>
            <a:r>
              <a:rPr lang="fi-FI" sz="1600" b="0" i="0" dirty="0">
                <a:solidFill>
                  <a:srgbClr val="323232"/>
                </a:solidFill>
                <a:effectLst/>
                <a:latin typeface="H5PDroidSans"/>
              </a:rPr>
              <a:t>̈ </a:t>
            </a:r>
            <a:r>
              <a:rPr lang="fi-FI" sz="1600" b="0" i="0" dirty="0" err="1">
                <a:solidFill>
                  <a:srgbClr val="323232"/>
                </a:solidFill>
                <a:effectLst/>
                <a:latin typeface="H5PDroidSans"/>
              </a:rPr>
              <a:t>välittömästi</a:t>
            </a:r>
            <a:r>
              <a:rPr lang="fi-FI" sz="1600" b="0" i="0" dirty="0">
                <a:solidFill>
                  <a:srgbClr val="323232"/>
                </a:solidFill>
                <a:effectLst/>
                <a:latin typeface="H5PDroidSans"/>
              </a:rPr>
              <a:t> </a:t>
            </a:r>
            <a:r>
              <a:rPr lang="fi-FI" sz="1600" b="0" i="0" dirty="0" err="1">
                <a:solidFill>
                  <a:srgbClr val="323232"/>
                </a:solidFill>
                <a:effectLst/>
                <a:latin typeface="H5PDroidSans"/>
              </a:rPr>
              <a:t>ylemmän</a:t>
            </a:r>
            <a:r>
              <a:rPr lang="fi-FI" sz="1600" b="0" i="0" dirty="0">
                <a:solidFill>
                  <a:srgbClr val="323232"/>
                </a:solidFill>
                <a:effectLst/>
                <a:latin typeface="H5PDroidSans"/>
              </a:rPr>
              <a:t> </a:t>
            </a:r>
            <a:r>
              <a:rPr lang="fi-FI" sz="1600" b="0" i="0" dirty="0" err="1">
                <a:solidFill>
                  <a:srgbClr val="323232"/>
                </a:solidFill>
                <a:effectLst/>
                <a:latin typeface="H5PDroidSans"/>
              </a:rPr>
              <a:t>käden</a:t>
            </a:r>
            <a:r>
              <a:rPr lang="fi-FI" sz="1600" b="0" i="0" dirty="0">
                <a:solidFill>
                  <a:srgbClr val="323232"/>
                </a:solidFill>
                <a:effectLst/>
                <a:latin typeface="H5PDroidSans"/>
              </a:rPr>
              <a:t> alapuolella.</a:t>
            </a:r>
          </a:p>
          <a:p>
            <a:pPr marL="285750" indent="-285750" algn="l">
              <a:buFont typeface="Arial" panose="020B0604020202020204" pitchFamily="34" charset="0"/>
              <a:buChar char="•"/>
            </a:pPr>
            <a:r>
              <a:rPr lang="fi-FI" sz="1600" b="0" i="0" dirty="0">
                <a:solidFill>
                  <a:srgbClr val="323232"/>
                </a:solidFill>
                <a:effectLst/>
                <a:latin typeface="H5PDroidSans"/>
              </a:rPr>
              <a:t>Alkuasennossa lukkarin on pysäytettävä pallo ja räpylä kokonaan yhtäaikaisesti. </a:t>
            </a:r>
          </a:p>
          <a:p>
            <a:pPr marL="285750" indent="-285750" algn="l">
              <a:buFont typeface="Arial" panose="020B0604020202020204" pitchFamily="34" charset="0"/>
              <a:buChar char="•"/>
            </a:pPr>
            <a:r>
              <a:rPr lang="fi-FI" sz="1600" b="0" i="0" dirty="0">
                <a:solidFill>
                  <a:srgbClr val="323232"/>
                </a:solidFill>
                <a:effectLst/>
                <a:latin typeface="H5PDroidSans"/>
              </a:rPr>
              <a:t>Mikäli alkuasentoa ei ole tehty oikein, syöttö tuomitaan -&gt; väärin, alkuasento</a:t>
            </a:r>
            <a:r>
              <a:rPr lang="fi-FI" sz="1600" dirty="0">
                <a:solidFill>
                  <a:srgbClr val="323232"/>
                </a:solidFill>
                <a:latin typeface="H5PDroidSans"/>
              </a:rPr>
              <a:t>.</a:t>
            </a:r>
            <a:br>
              <a:rPr lang="fi-FI" sz="1600" b="0" i="0" dirty="0">
                <a:solidFill>
                  <a:srgbClr val="323232"/>
                </a:solidFill>
                <a:effectLst/>
                <a:latin typeface="H5PDroidSans"/>
              </a:rPr>
            </a:br>
            <a:endParaRPr lang="fi-FI" sz="1600" dirty="0"/>
          </a:p>
        </p:txBody>
      </p:sp>
      <p:sp>
        <p:nvSpPr>
          <p:cNvPr id="6" name="Otsikko 5">
            <a:extLst>
              <a:ext uri="{FF2B5EF4-FFF2-40B4-BE49-F238E27FC236}">
                <a16:creationId xmlns:a16="http://schemas.microsoft.com/office/drawing/2014/main" id="{BE14CCFD-B8FB-309A-866F-EB86506740DF}"/>
              </a:ext>
            </a:extLst>
          </p:cNvPr>
          <p:cNvSpPr>
            <a:spLocks noGrp="1"/>
          </p:cNvSpPr>
          <p:nvPr>
            <p:ph type="title"/>
          </p:nvPr>
        </p:nvSpPr>
        <p:spPr>
          <a:xfrm>
            <a:off x="590805" y="277329"/>
            <a:ext cx="10681193" cy="1260039"/>
          </a:xfrm>
        </p:spPr>
        <p:txBody>
          <a:bodyPr/>
          <a:lstStyle/>
          <a:p>
            <a:pPr algn="ctr"/>
            <a:r>
              <a:rPr lang="fi-FI" dirty="0"/>
              <a:t>Syöttäminen</a:t>
            </a:r>
          </a:p>
        </p:txBody>
      </p:sp>
      <p:sp>
        <p:nvSpPr>
          <p:cNvPr id="5" name="Dian numeron paikkamerkki 4">
            <a:extLst>
              <a:ext uri="{FF2B5EF4-FFF2-40B4-BE49-F238E27FC236}">
                <a16:creationId xmlns:a16="http://schemas.microsoft.com/office/drawing/2014/main" id="{FAFA1E45-AECE-FB94-0D89-B096523EB94D}"/>
              </a:ext>
            </a:extLst>
          </p:cNvPr>
          <p:cNvSpPr>
            <a:spLocks noGrp="1"/>
          </p:cNvSpPr>
          <p:nvPr>
            <p:ph type="sldNum" sz="quarter" idx="4"/>
          </p:nvPr>
        </p:nvSpPr>
        <p:spPr/>
        <p:txBody>
          <a:bodyPr/>
          <a:lstStyle/>
          <a:p>
            <a:fld id="{9608370A-2412-4745-B600-C478B229E67F}" type="slidenum">
              <a:rPr lang="fi-FI" smtClean="0"/>
              <a:pPr/>
              <a:t>23</a:t>
            </a:fld>
            <a:endParaRPr lang="fi-FI" dirty="0"/>
          </a:p>
        </p:txBody>
      </p:sp>
      <p:sp>
        <p:nvSpPr>
          <p:cNvPr id="7" name="Tekstin paikkamerkki 6">
            <a:extLst>
              <a:ext uri="{FF2B5EF4-FFF2-40B4-BE49-F238E27FC236}">
                <a16:creationId xmlns:a16="http://schemas.microsoft.com/office/drawing/2014/main" id="{D2C6B781-FEA9-5AEC-E6F6-952CB80A50A1}"/>
              </a:ext>
            </a:extLst>
          </p:cNvPr>
          <p:cNvSpPr>
            <a:spLocks noGrp="1"/>
          </p:cNvSpPr>
          <p:nvPr>
            <p:ph type="body" sz="quarter" idx="12"/>
          </p:nvPr>
        </p:nvSpPr>
        <p:spPr>
          <a:xfrm>
            <a:off x="369630" y="1602682"/>
            <a:ext cx="3928987" cy="3856128"/>
          </a:xfrm>
        </p:spPr>
        <p:txBody>
          <a:bodyPr/>
          <a:lstStyle/>
          <a:p>
            <a:pPr algn="l"/>
            <a:r>
              <a:rPr lang="fi-FI" sz="1600" b="1" i="0" dirty="0">
                <a:solidFill>
                  <a:srgbClr val="323232"/>
                </a:solidFill>
                <a:effectLst/>
                <a:latin typeface="H5PDroidSans"/>
              </a:rPr>
              <a:t>Sijoittuminen</a:t>
            </a:r>
          </a:p>
          <a:p>
            <a:pPr marL="285750" indent="-285750" algn="l">
              <a:buFont typeface="Arial" panose="020B0604020202020204" pitchFamily="34" charset="0"/>
              <a:buChar char="•"/>
            </a:pPr>
            <a:r>
              <a:rPr lang="fi-FI" sz="1600" b="0" i="0" dirty="0">
                <a:solidFill>
                  <a:srgbClr val="323232"/>
                </a:solidFill>
                <a:effectLst/>
                <a:latin typeface="H5PDroidSans"/>
              </a:rPr>
              <a:t>Lukkari seisoo omalla puolellaan lautasta ja kokonaan tangenttiviivan takana.</a:t>
            </a:r>
          </a:p>
          <a:p>
            <a:pPr marL="285750" indent="-285750" algn="l">
              <a:buFont typeface="Arial" panose="020B0604020202020204" pitchFamily="34" charset="0"/>
              <a:buChar char="•"/>
            </a:pPr>
            <a:r>
              <a:rPr lang="fi-FI" sz="1600" b="0" i="0" dirty="0">
                <a:solidFill>
                  <a:srgbClr val="323232"/>
                </a:solidFill>
                <a:effectLst/>
                <a:latin typeface="H5PDroidSans"/>
              </a:rPr>
              <a:t>Mikäli lukkari sijoittuu väärin, esimerkiksi varpaat lautasen päällä -&gt; väärin, tangentti.</a:t>
            </a:r>
          </a:p>
          <a:p>
            <a:pPr marL="285750" indent="-285750">
              <a:buFont typeface="Arial" panose="020B0604020202020204" pitchFamily="34" charset="0"/>
              <a:buChar char="•"/>
            </a:pPr>
            <a:r>
              <a:rPr lang="fi-FI" sz="1600" b="0" i="0" dirty="0">
                <a:solidFill>
                  <a:srgbClr val="323232"/>
                </a:solidFill>
                <a:effectLst/>
                <a:latin typeface="H5PDroidSans"/>
              </a:rPr>
              <a:t>Jos sanotaan vasen, lukkari siirtyy lautasen toiselle puolelle.</a:t>
            </a:r>
          </a:p>
          <a:p>
            <a:endParaRPr lang="fi-FI" sz="1600" dirty="0"/>
          </a:p>
          <a:p>
            <a:endParaRPr lang="fi-FI" dirty="0"/>
          </a:p>
          <a:p>
            <a:endParaRPr lang="fi-FI" dirty="0"/>
          </a:p>
          <a:p>
            <a:endParaRPr lang="fi-FI" dirty="0"/>
          </a:p>
        </p:txBody>
      </p:sp>
      <p:sp>
        <p:nvSpPr>
          <p:cNvPr id="2" name="Ellipsi 1">
            <a:extLst>
              <a:ext uri="{FF2B5EF4-FFF2-40B4-BE49-F238E27FC236}">
                <a16:creationId xmlns:a16="http://schemas.microsoft.com/office/drawing/2014/main" id="{3B8EF6E1-DE6C-7631-FDA6-BA0F478660B2}"/>
              </a:ext>
            </a:extLst>
          </p:cNvPr>
          <p:cNvSpPr/>
          <p:nvPr/>
        </p:nvSpPr>
        <p:spPr>
          <a:xfrm>
            <a:off x="4358356" y="2897155"/>
            <a:ext cx="1054157" cy="10636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4" name="Suora yhdysviiva 3">
            <a:extLst>
              <a:ext uri="{FF2B5EF4-FFF2-40B4-BE49-F238E27FC236}">
                <a16:creationId xmlns:a16="http://schemas.microsoft.com/office/drawing/2014/main" id="{B9DC6A1D-98AA-3724-35F3-46DB28D9FF00}"/>
              </a:ext>
            </a:extLst>
          </p:cNvPr>
          <p:cNvCxnSpPr/>
          <p:nvPr/>
        </p:nvCxnSpPr>
        <p:spPr>
          <a:xfrm>
            <a:off x="5412513" y="1902353"/>
            <a:ext cx="0" cy="3053293"/>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lipsi 9">
            <a:extLst>
              <a:ext uri="{FF2B5EF4-FFF2-40B4-BE49-F238E27FC236}">
                <a16:creationId xmlns:a16="http://schemas.microsoft.com/office/drawing/2014/main" id="{D6032186-F1E5-16DB-248D-1CE9106CAC7F}"/>
              </a:ext>
            </a:extLst>
          </p:cNvPr>
          <p:cNvSpPr/>
          <p:nvPr/>
        </p:nvSpPr>
        <p:spPr>
          <a:xfrm>
            <a:off x="5275425" y="2897155"/>
            <a:ext cx="317240" cy="1479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5E827BC2-0080-30AC-B556-1C4A53AE6F77}"/>
              </a:ext>
            </a:extLst>
          </p:cNvPr>
          <p:cNvSpPr/>
          <p:nvPr/>
        </p:nvSpPr>
        <p:spPr>
          <a:xfrm>
            <a:off x="5495731" y="3172408"/>
            <a:ext cx="301246" cy="11990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2"/>
              </a:solidFill>
              <a:highlight>
                <a:srgbClr val="FFFF00"/>
              </a:highlight>
            </a:endParaRPr>
          </a:p>
        </p:txBody>
      </p:sp>
      <p:sp>
        <p:nvSpPr>
          <p:cNvPr id="12" name="Ellipsi 11">
            <a:extLst>
              <a:ext uri="{FF2B5EF4-FFF2-40B4-BE49-F238E27FC236}">
                <a16:creationId xmlns:a16="http://schemas.microsoft.com/office/drawing/2014/main" id="{50AF93B6-FE30-0D7E-CACF-CE82C24A5908}"/>
              </a:ext>
            </a:extLst>
          </p:cNvPr>
          <p:cNvSpPr/>
          <p:nvPr/>
        </p:nvSpPr>
        <p:spPr>
          <a:xfrm>
            <a:off x="5479737" y="3812945"/>
            <a:ext cx="317240" cy="1479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9810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FEE224D7-E0C9-F9A5-CEE6-A9D45986C22B}"/>
              </a:ext>
            </a:extLst>
          </p:cNvPr>
          <p:cNvSpPr>
            <a:spLocks noGrp="1"/>
          </p:cNvSpPr>
          <p:nvPr>
            <p:ph type="body" sz="quarter" idx="12"/>
          </p:nvPr>
        </p:nvSpPr>
        <p:spPr>
          <a:xfrm>
            <a:off x="6797960" y="1129005"/>
            <a:ext cx="4550340" cy="5262464"/>
          </a:xfrm>
        </p:spPr>
        <p:txBody>
          <a:bodyPr/>
          <a:lstStyle/>
          <a:p>
            <a:pPr algn="l"/>
            <a:r>
              <a:rPr lang="fi-FI" sz="1800" b="1" i="0" dirty="0">
                <a:solidFill>
                  <a:schemeClr val="tx1"/>
                </a:solidFill>
                <a:effectLst/>
                <a:latin typeface="Metropolis"/>
              </a:rPr>
              <a:t>Väistyminen</a:t>
            </a:r>
          </a:p>
          <a:p>
            <a:pPr algn="l"/>
            <a:r>
              <a:rPr lang="fi-FI" sz="1600" b="0" i="0" dirty="0">
                <a:solidFill>
                  <a:schemeClr val="tx1"/>
                </a:solidFill>
                <a:effectLst/>
                <a:latin typeface="Metropolis"/>
              </a:rPr>
              <a:t>Lukkarin on väistyttävä välittömästi lyöjästä poispäin ja siten, että lyöjä voi lyödä haluamaansa sallittuun suuntaan.</a:t>
            </a:r>
          </a:p>
          <a:p>
            <a:pPr algn="l"/>
            <a:r>
              <a:rPr lang="fi-FI" sz="1600" b="0" i="0" dirty="0">
                <a:solidFill>
                  <a:schemeClr val="tx1"/>
                </a:solidFill>
                <a:effectLst/>
                <a:latin typeface="Metropolis"/>
              </a:rPr>
              <a:t>Lukkari ei siten voi astua </a:t>
            </a:r>
            <a:r>
              <a:rPr lang="fi-FI" sz="1600" b="0" i="0" dirty="0" err="1">
                <a:solidFill>
                  <a:schemeClr val="tx1"/>
                </a:solidFill>
                <a:effectLst/>
                <a:latin typeface="Metropolis"/>
              </a:rPr>
              <a:t>syötön</a:t>
            </a:r>
            <a:r>
              <a:rPr lang="fi-FI" sz="1600" b="0" i="0" dirty="0">
                <a:solidFill>
                  <a:schemeClr val="tx1"/>
                </a:solidFill>
                <a:effectLst/>
                <a:latin typeface="Metropolis"/>
              </a:rPr>
              <a:t> </a:t>
            </a:r>
            <a:r>
              <a:rPr lang="fi-FI" sz="1600" b="0" i="0" dirty="0" err="1">
                <a:solidFill>
                  <a:schemeClr val="tx1"/>
                </a:solidFill>
                <a:effectLst/>
                <a:latin typeface="Metropolis"/>
              </a:rPr>
              <a:t>jälkeen</a:t>
            </a:r>
            <a:r>
              <a:rPr lang="fi-FI" sz="1600" b="0" i="0" dirty="0">
                <a:solidFill>
                  <a:schemeClr val="tx1"/>
                </a:solidFill>
                <a:effectLst/>
                <a:latin typeface="Metropolis"/>
              </a:rPr>
              <a:t> lautasen </a:t>
            </a:r>
            <a:r>
              <a:rPr lang="fi-FI" sz="1600" b="0" i="0" dirty="0" err="1">
                <a:solidFill>
                  <a:schemeClr val="tx1"/>
                </a:solidFill>
                <a:effectLst/>
                <a:latin typeface="Metropolis"/>
              </a:rPr>
              <a:t>päälle</a:t>
            </a:r>
            <a:r>
              <a:rPr lang="fi-FI" sz="1600" b="0" i="0" dirty="0">
                <a:solidFill>
                  <a:schemeClr val="tx1"/>
                </a:solidFill>
                <a:effectLst/>
                <a:latin typeface="Metropolis"/>
              </a:rPr>
              <a:t> </a:t>
            </a:r>
            <a:r>
              <a:rPr lang="fi-FI" sz="1600" b="0" i="0" dirty="0" err="1">
                <a:solidFill>
                  <a:schemeClr val="tx1"/>
                </a:solidFill>
                <a:effectLst/>
                <a:latin typeface="Metropolis"/>
              </a:rPr>
              <a:t>eika</a:t>
            </a:r>
            <a:r>
              <a:rPr lang="fi-FI" sz="1600" b="0" i="0" dirty="0">
                <a:solidFill>
                  <a:schemeClr val="tx1"/>
                </a:solidFill>
                <a:effectLst/>
                <a:latin typeface="Metropolis"/>
              </a:rPr>
              <a:t>̈ </a:t>
            </a:r>
            <a:r>
              <a:rPr lang="fi-FI" sz="1600" b="0" i="0" dirty="0" err="1">
                <a:solidFill>
                  <a:schemeClr val="tx1"/>
                </a:solidFill>
                <a:effectLst/>
                <a:latin typeface="Metropolis"/>
              </a:rPr>
              <a:t>ylittäa</a:t>
            </a:r>
            <a:r>
              <a:rPr lang="fi-FI" sz="1600" b="0" i="0" dirty="0">
                <a:solidFill>
                  <a:schemeClr val="tx1"/>
                </a:solidFill>
                <a:effectLst/>
                <a:latin typeface="Metropolis"/>
              </a:rPr>
              <a:t>̈ tangenttiviivaa.</a:t>
            </a:r>
          </a:p>
          <a:p>
            <a:pPr algn="l"/>
            <a:r>
              <a:rPr lang="fi-FI" sz="1600" b="0" i="0" dirty="0">
                <a:solidFill>
                  <a:schemeClr val="tx1"/>
                </a:solidFill>
                <a:effectLst/>
                <a:latin typeface="Metropolis"/>
              </a:rPr>
              <a:t>Lukkari ei saa </a:t>
            </a:r>
            <a:r>
              <a:rPr lang="fi-FI" sz="1600" b="0" i="0" dirty="0" err="1">
                <a:solidFill>
                  <a:schemeClr val="tx1"/>
                </a:solidFill>
                <a:effectLst/>
                <a:latin typeface="Metropolis"/>
              </a:rPr>
              <a:t>syöttäessään</a:t>
            </a:r>
            <a:r>
              <a:rPr lang="fi-FI" sz="1600" b="0" i="0" dirty="0">
                <a:solidFill>
                  <a:schemeClr val="tx1"/>
                </a:solidFill>
                <a:effectLst/>
                <a:latin typeface="Metropolis"/>
              </a:rPr>
              <a:t> </a:t>
            </a:r>
            <a:r>
              <a:rPr lang="fi-FI" sz="1600" b="0" i="0" dirty="0" err="1">
                <a:solidFill>
                  <a:schemeClr val="tx1"/>
                </a:solidFill>
                <a:effectLst/>
                <a:latin typeface="Metropolis"/>
              </a:rPr>
              <a:t>eika</a:t>
            </a:r>
            <a:r>
              <a:rPr lang="fi-FI" sz="1600" b="0" i="0" dirty="0">
                <a:solidFill>
                  <a:schemeClr val="tx1"/>
                </a:solidFill>
                <a:effectLst/>
                <a:latin typeface="Metropolis"/>
              </a:rPr>
              <a:t>̈ </a:t>
            </a:r>
            <a:r>
              <a:rPr lang="fi-FI" sz="1600" b="0" i="0" dirty="0" err="1">
                <a:solidFill>
                  <a:schemeClr val="tx1"/>
                </a:solidFill>
                <a:effectLst/>
                <a:latin typeface="Metropolis"/>
              </a:rPr>
              <a:t>väistyessään</a:t>
            </a:r>
            <a:r>
              <a:rPr lang="fi-FI" sz="1600" b="0" i="0" dirty="0">
                <a:solidFill>
                  <a:schemeClr val="tx1"/>
                </a:solidFill>
                <a:effectLst/>
                <a:latin typeface="Metropolis"/>
              </a:rPr>
              <a:t> </a:t>
            </a:r>
            <a:r>
              <a:rPr lang="fi-FI" sz="1600" b="0" i="0" dirty="0" err="1">
                <a:solidFill>
                  <a:schemeClr val="tx1"/>
                </a:solidFill>
                <a:effectLst/>
                <a:latin typeface="Metropolis"/>
              </a:rPr>
              <a:t>liikehtelyllään</a:t>
            </a:r>
            <a:r>
              <a:rPr lang="fi-FI" sz="1600" b="0" i="0" dirty="0">
                <a:solidFill>
                  <a:schemeClr val="tx1"/>
                </a:solidFill>
                <a:effectLst/>
                <a:latin typeface="Metropolis"/>
              </a:rPr>
              <a:t> </a:t>
            </a:r>
            <a:r>
              <a:rPr lang="fi-FI" sz="1600" b="0" i="0" dirty="0" err="1">
                <a:solidFill>
                  <a:schemeClr val="tx1"/>
                </a:solidFill>
                <a:effectLst/>
                <a:latin typeface="Metropolis"/>
              </a:rPr>
              <a:t>häirita</a:t>
            </a:r>
            <a:r>
              <a:rPr lang="fi-FI" sz="1600" b="0" i="0" dirty="0">
                <a:solidFill>
                  <a:schemeClr val="tx1"/>
                </a:solidFill>
                <a:effectLst/>
                <a:latin typeface="Metropolis"/>
              </a:rPr>
              <a:t>̈ </a:t>
            </a:r>
            <a:r>
              <a:rPr lang="fi-FI" sz="1600" b="0" i="0" dirty="0" err="1">
                <a:solidFill>
                  <a:schemeClr val="tx1"/>
                </a:solidFill>
                <a:effectLst/>
                <a:latin typeface="Metropolis"/>
              </a:rPr>
              <a:t>lyöjäa</a:t>
            </a:r>
            <a:r>
              <a:rPr lang="fi-FI" sz="1600" b="0" i="0" dirty="0">
                <a:solidFill>
                  <a:schemeClr val="tx1"/>
                </a:solidFill>
                <a:effectLst/>
                <a:latin typeface="Metropolis"/>
              </a:rPr>
              <a:t>̈.</a:t>
            </a:r>
          </a:p>
          <a:p>
            <a:pPr algn="l"/>
            <a:r>
              <a:rPr lang="fi-FI" sz="1600" b="0" i="0" dirty="0">
                <a:solidFill>
                  <a:schemeClr val="tx1"/>
                </a:solidFill>
                <a:effectLst/>
                <a:latin typeface="Metropolis"/>
              </a:rPr>
              <a:t>Mikäli väistymisessä on virhe, tuomitaan -&gt; väärin, väistyminen</a:t>
            </a:r>
          </a:p>
          <a:p>
            <a:pPr algn="l"/>
            <a:endParaRPr lang="fi-FI" dirty="0">
              <a:solidFill>
                <a:srgbClr val="323232"/>
              </a:solidFill>
              <a:latin typeface="H5PDroidSans"/>
            </a:endParaRPr>
          </a:p>
          <a:p>
            <a:endParaRPr lang="fi-FI" dirty="0"/>
          </a:p>
        </p:txBody>
      </p:sp>
      <p:sp>
        <p:nvSpPr>
          <p:cNvPr id="4" name="Tekstin paikkamerkki 3">
            <a:extLst>
              <a:ext uri="{FF2B5EF4-FFF2-40B4-BE49-F238E27FC236}">
                <a16:creationId xmlns:a16="http://schemas.microsoft.com/office/drawing/2014/main" id="{D637C05A-CB39-03DE-B4FB-E7F2D87709FD}"/>
              </a:ext>
            </a:extLst>
          </p:cNvPr>
          <p:cNvSpPr>
            <a:spLocks noGrp="1"/>
          </p:cNvSpPr>
          <p:nvPr>
            <p:ph type="body" sz="quarter" idx="20"/>
          </p:nvPr>
        </p:nvSpPr>
        <p:spPr>
          <a:xfrm>
            <a:off x="1512207" y="1129004"/>
            <a:ext cx="4905526" cy="4857085"/>
          </a:xfrm>
        </p:spPr>
        <p:txBody>
          <a:bodyPr/>
          <a:lstStyle/>
          <a:p>
            <a:pPr algn="l"/>
            <a:r>
              <a:rPr lang="fi-FI" sz="1800" b="1" i="0" dirty="0">
                <a:solidFill>
                  <a:schemeClr val="tx1"/>
                </a:solidFill>
                <a:effectLst/>
                <a:latin typeface="Metropolis"/>
              </a:rPr>
              <a:t>Syöttöliike</a:t>
            </a:r>
          </a:p>
          <a:p>
            <a:pPr algn="l"/>
            <a:r>
              <a:rPr lang="fi-FI" sz="1600" b="0" i="0" dirty="0">
                <a:solidFill>
                  <a:schemeClr val="tx1"/>
                </a:solidFill>
                <a:effectLst/>
                <a:latin typeface="Metropolis"/>
              </a:rPr>
              <a:t>Lukkari </a:t>
            </a:r>
            <a:r>
              <a:rPr lang="fi-FI" sz="1600" b="0" i="0" dirty="0" err="1">
                <a:solidFill>
                  <a:schemeClr val="tx1"/>
                </a:solidFill>
                <a:effectLst/>
                <a:latin typeface="Metropolis"/>
              </a:rPr>
              <a:t>syöttäa</a:t>
            </a:r>
            <a:r>
              <a:rPr lang="fi-FI" sz="1600" b="0" i="0" dirty="0">
                <a:solidFill>
                  <a:schemeClr val="tx1"/>
                </a:solidFill>
                <a:effectLst/>
                <a:latin typeface="Metropolis"/>
              </a:rPr>
              <a:t>̈ </a:t>
            </a:r>
            <a:r>
              <a:rPr lang="fi-FI" sz="1600" b="0" i="0" dirty="0" err="1">
                <a:solidFill>
                  <a:schemeClr val="tx1"/>
                </a:solidFill>
                <a:effectLst/>
                <a:latin typeface="Metropolis"/>
              </a:rPr>
              <a:t>yhdella</a:t>
            </a:r>
            <a:r>
              <a:rPr lang="fi-FI" sz="1600" b="0" i="0" dirty="0">
                <a:solidFill>
                  <a:schemeClr val="tx1"/>
                </a:solidFill>
                <a:effectLst/>
                <a:latin typeface="Metropolis"/>
              </a:rPr>
              <a:t>̈ </a:t>
            </a:r>
            <a:r>
              <a:rPr lang="fi-FI" sz="1600" b="0" i="0" dirty="0" err="1">
                <a:solidFill>
                  <a:schemeClr val="tx1"/>
                </a:solidFill>
                <a:effectLst/>
                <a:latin typeface="Metropolis"/>
              </a:rPr>
              <a:t>yhtäjaksoisella</a:t>
            </a:r>
            <a:r>
              <a:rPr lang="fi-FI" sz="1600" b="0" i="0" dirty="0">
                <a:solidFill>
                  <a:schemeClr val="tx1"/>
                </a:solidFill>
                <a:effectLst/>
                <a:latin typeface="Metropolis"/>
              </a:rPr>
              <a:t> edestakaisella </a:t>
            </a:r>
            <a:r>
              <a:rPr lang="fi-FI" sz="1600" b="0" i="0" dirty="0" err="1">
                <a:solidFill>
                  <a:schemeClr val="tx1"/>
                </a:solidFill>
                <a:effectLst/>
                <a:latin typeface="Metropolis"/>
              </a:rPr>
              <a:t>liikkeella</a:t>
            </a:r>
            <a:r>
              <a:rPr lang="fi-FI" sz="1600" b="0" i="0" dirty="0">
                <a:solidFill>
                  <a:schemeClr val="tx1"/>
                </a:solidFill>
                <a:effectLst/>
                <a:latin typeface="Metropolis"/>
              </a:rPr>
              <a:t>̈, joka tapahtuu alemmalla </a:t>
            </a:r>
            <a:r>
              <a:rPr lang="fi-FI" sz="1600" b="0" i="0" dirty="0" err="1">
                <a:solidFill>
                  <a:schemeClr val="tx1"/>
                </a:solidFill>
                <a:effectLst/>
                <a:latin typeface="Metropolis"/>
              </a:rPr>
              <a:t>räpylättömälla</a:t>
            </a:r>
            <a:r>
              <a:rPr lang="fi-FI" sz="1600" b="0" i="0" dirty="0">
                <a:solidFill>
                  <a:schemeClr val="tx1"/>
                </a:solidFill>
                <a:effectLst/>
                <a:latin typeface="Metropolis"/>
              </a:rPr>
              <a:t>̈ </a:t>
            </a:r>
            <a:r>
              <a:rPr lang="fi-FI" sz="1600" b="0" i="0" dirty="0" err="1">
                <a:solidFill>
                  <a:schemeClr val="tx1"/>
                </a:solidFill>
                <a:effectLst/>
                <a:latin typeface="Metropolis"/>
              </a:rPr>
              <a:t>kädella</a:t>
            </a:r>
            <a:r>
              <a:rPr lang="fi-FI" sz="1600" b="0" i="0" dirty="0">
                <a:solidFill>
                  <a:schemeClr val="tx1"/>
                </a:solidFill>
                <a:effectLst/>
                <a:latin typeface="Metropolis"/>
              </a:rPr>
              <a:t>̈.</a:t>
            </a:r>
          </a:p>
          <a:p>
            <a:r>
              <a:rPr lang="fi-FI" sz="1600" dirty="0">
                <a:solidFill>
                  <a:schemeClr val="tx1"/>
                </a:solidFill>
                <a:latin typeface="Calibri "/>
              </a:rPr>
              <a:t>Syöttöliikettä tehtäessä alemman käden on mentävä alaspäin vähintään 15 cm </a:t>
            </a:r>
          </a:p>
          <a:p>
            <a:r>
              <a:rPr lang="fi-FI" sz="1600" i="0" dirty="0" err="1">
                <a:solidFill>
                  <a:schemeClr val="tx1"/>
                </a:solidFill>
                <a:effectLst/>
                <a:latin typeface="Metropolis"/>
              </a:rPr>
              <a:t>Räpylän</a:t>
            </a:r>
            <a:r>
              <a:rPr lang="fi-FI" sz="1600" i="0" dirty="0">
                <a:solidFill>
                  <a:schemeClr val="tx1"/>
                </a:solidFill>
                <a:effectLst/>
                <a:latin typeface="Metropolis"/>
              </a:rPr>
              <a:t> alimman kohdan ja pallon </a:t>
            </a:r>
            <a:r>
              <a:rPr lang="fi-FI" sz="1600" i="0" dirty="0" err="1">
                <a:solidFill>
                  <a:schemeClr val="tx1"/>
                </a:solidFill>
                <a:effectLst/>
                <a:latin typeface="Metropolis"/>
              </a:rPr>
              <a:t>yläreunan</a:t>
            </a:r>
            <a:r>
              <a:rPr lang="fi-FI" sz="1600" i="0" dirty="0">
                <a:solidFill>
                  <a:schemeClr val="tx1"/>
                </a:solidFill>
                <a:effectLst/>
                <a:latin typeface="Metropolis"/>
              </a:rPr>
              <a:t> </a:t>
            </a:r>
            <a:r>
              <a:rPr lang="fi-FI" sz="1600" i="0" dirty="0" err="1">
                <a:solidFill>
                  <a:schemeClr val="tx1"/>
                </a:solidFill>
                <a:effectLst/>
                <a:latin typeface="Metropolis"/>
              </a:rPr>
              <a:t>väliin</a:t>
            </a:r>
            <a:r>
              <a:rPr lang="fi-FI" sz="1600" i="0" dirty="0">
                <a:solidFill>
                  <a:schemeClr val="tx1"/>
                </a:solidFill>
                <a:effectLst/>
                <a:latin typeface="Metropolis"/>
              </a:rPr>
              <a:t> on tultava samalla </a:t>
            </a:r>
            <a:r>
              <a:rPr lang="fi-FI" sz="1600" i="0" dirty="0" err="1">
                <a:solidFill>
                  <a:schemeClr val="tx1"/>
                </a:solidFill>
                <a:effectLst/>
                <a:latin typeface="Metropolis"/>
              </a:rPr>
              <a:t>vähintään</a:t>
            </a:r>
            <a:r>
              <a:rPr lang="fi-FI" sz="1600" i="0" dirty="0">
                <a:solidFill>
                  <a:schemeClr val="tx1"/>
                </a:solidFill>
                <a:effectLst/>
                <a:latin typeface="Metropolis"/>
              </a:rPr>
              <a:t> 15 cm:n ero.</a:t>
            </a:r>
          </a:p>
          <a:p>
            <a:pPr algn="l"/>
            <a:r>
              <a:rPr lang="fi-FI" sz="1600" dirty="0">
                <a:solidFill>
                  <a:schemeClr val="tx1"/>
                </a:solidFill>
                <a:latin typeface="Metropolis"/>
              </a:rPr>
              <a:t>Mikäli lukkarilla ei ole räpylää kädessä katsomaan syöttöliikkeen pituus ylemmän käden alimmasta kohdasta. </a:t>
            </a:r>
            <a:endParaRPr lang="fi-FI" sz="1600" b="0" i="0" dirty="0">
              <a:solidFill>
                <a:schemeClr val="tx1"/>
              </a:solidFill>
              <a:effectLst/>
              <a:latin typeface="Metropolis"/>
            </a:endParaRPr>
          </a:p>
          <a:p>
            <a:pPr algn="l"/>
            <a:r>
              <a:rPr lang="fi-FI" sz="1600" b="0" i="0" dirty="0">
                <a:solidFill>
                  <a:schemeClr val="tx1"/>
                </a:solidFill>
                <a:effectLst/>
                <a:latin typeface="Metropolis"/>
              </a:rPr>
              <a:t>Syöttöliike tulee tehdä ylemmän käden alitse.</a:t>
            </a:r>
          </a:p>
          <a:p>
            <a:pPr algn="l"/>
            <a:r>
              <a:rPr lang="fi-FI" sz="1600" b="0" i="0" dirty="0">
                <a:solidFill>
                  <a:schemeClr val="tx1"/>
                </a:solidFill>
                <a:effectLst/>
                <a:latin typeface="Metropolis"/>
              </a:rPr>
              <a:t>Pallon irrotessa lukkarin </a:t>
            </a:r>
            <a:r>
              <a:rPr lang="fi-FI" sz="1600" b="0" i="0" dirty="0" err="1">
                <a:solidFill>
                  <a:schemeClr val="tx1"/>
                </a:solidFill>
                <a:effectLst/>
                <a:latin typeface="Metropolis"/>
              </a:rPr>
              <a:t>kädesta</a:t>
            </a:r>
            <a:r>
              <a:rPr lang="fi-FI" sz="1600" b="0" i="0" dirty="0">
                <a:solidFill>
                  <a:schemeClr val="tx1"/>
                </a:solidFill>
                <a:effectLst/>
                <a:latin typeface="Metropolis"/>
              </a:rPr>
              <a:t>̈ </a:t>
            </a:r>
            <a:r>
              <a:rPr lang="fi-FI" sz="1600" b="0" i="0" dirty="0" err="1">
                <a:solidFill>
                  <a:schemeClr val="tx1"/>
                </a:solidFill>
                <a:effectLst/>
                <a:latin typeface="Metropolis"/>
              </a:rPr>
              <a:t>syöttöön</a:t>
            </a:r>
            <a:r>
              <a:rPr lang="fi-FI" sz="1600" b="0" i="0" dirty="0">
                <a:solidFill>
                  <a:schemeClr val="tx1"/>
                </a:solidFill>
                <a:effectLst/>
                <a:latin typeface="Metropolis"/>
              </a:rPr>
              <a:t> lukkarin jalkojen on oltava ojennettuina tai </a:t>
            </a:r>
            <a:r>
              <a:rPr lang="fi-FI" sz="1600" b="0" i="0" dirty="0" err="1">
                <a:solidFill>
                  <a:schemeClr val="tx1"/>
                </a:solidFill>
                <a:effectLst/>
                <a:latin typeface="Metropolis"/>
              </a:rPr>
              <a:t>lähes</a:t>
            </a:r>
            <a:r>
              <a:rPr lang="fi-FI" sz="1600" b="0" i="0" dirty="0">
                <a:solidFill>
                  <a:schemeClr val="tx1"/>
                </a:solidFill>
                <a:effectLst/>
                <a:latin typeface="Metropolis"/>
              </a:rPr>
              <a:t> ojennettuina.</a:t>
            </a:r>
          </a:p>
          <a:p>
            <a:pPr algn="l"/>
            <a:r>
              <a:rPr lang="fi-FI" sz="1600" b="0" i="0" dirty="0">
                <a:solidFill>
                  <a:schemeClr val="tx1"/>
                </a:solidFill>
                <a:effectLst/>
                <a:latin typeface="Metropolis"/>
              </a:rPr>
              <a:t>Mikäli syöttöliikkeessä on virhe, syöttö tuomitaan -&gt; väärin, syöttöliike</a:t>
            </a:r>
          </a:p>
          <a:p>
            <a:endParaRPr lang="fi-FI" dirty="0"/>
          </a:p>
        </p:txBody>
      </p:sp>
      <p:sp>
        <p:nvSpPr>
          <p:cNvPr id="5" name="Otsikko 4">
            <a:extLst>
              <a:ext uri="{FF2B5EF4-FFF2-40B4-BE49-F238E27FC236}">
                <a16:creationId xmlns:a16="http://schemas.microsoft.com/office/drawing/2014/main" id="{92E6B989-1347-9F83-304C-5FE9ACBE1825}"/>
              </a:ext>
            </a:extLst>
          </p:cNvPr>
          <p:cNvSpPr>
            <a:spLocks noGrp="1"/>
          </p:cNvSpPr>
          <p:nvPr>
            <p:ph type="title"/>
          </p:nvPr>
        </p:nvSpPr>
        <p:spPr>
          <a:xfrm>
            <a:off x="674781" y="167951"/>
            <a:ext cx="10681193" cy="961054"/>
          </a:xfrm>
        </p:spPr>
        <p:txBody>
          <a:bodyPr/>
          <a:lstStyle/>
          <a:p>
            <a:pPr algn="ctr"/>
            <a:r>
              <a:rPr lang="fi-FI" dirty="0"/>
              <a:t>Syöttäminen</a:t>
            </a:r>
          </a:p>
        </p:txBody>
      </p:sp>
      <p:sp>
        <p:nvSpPr>
          <p:cNvPr id="6" name="Dian numeron paikkamerkki 5">
            <a:extLst>
              <a:ext uri="{FF2B5EF4-FFF2-40B4-BE49-F238E27FC236}">
                <a16:creationId xmlns:a16="http://schemas.microsoft.com/office/drawing/2014/main" id="{306BB872-02EB-7334-AB81-034642E3B6D3}"/>
              </a:ext>
            </a:extLst>
          </p:cNvPr>
          <p:cNvSpPr>
            <a:spLocks noGrp="1"/>
          </p:cNvSpPr>
          <p:nvPr>
            <p:ph type="sldNum" sz="quarter" idx="4"/>
          </p:nvPr>
        </p:nvSpPr>
        <p:spPr/>
        <p:txBody>
          <a:bodyPr/>
          <a:lstStyle/>
          <a:p>
            <a:fld id="{9608370A-2412-4745-B600-C478B229E67F}" type="slidenum">
              <a:rPr lang="fi-FI" smtClean="0"/>
              <a:pPr/>
              <a:t>24</a:t>
            </a:fld>
            <a:endParaRPr lang="fi-FI" dirty="0"/>
          </a:p>
        </p:txBody>
      </p:sp>
      <p:cxnSp>
        <p:nvCxnSpPr>
          <p:cNvPr id="8" name="Suora yhdysviiva 7">
            <a:extLst>
              <a:ext uri="{FF2B5EF4-FFF2-40B4-BE49-F238E27FC236}">
                <a16:creationId xmlns:a16="http://schemas.microsoft.com/office/drawing/2014/main" id="{694B395E-E139-E33A-ADDC-45158C2CC194}"/>
              </a:ext>
            </a:extLst>
          </p:cNvPr>
          <p:cNvCxnSpPr/>
          <p:nvPr/>
        </p:nvCxnSpPr>
        <p:spPr>
          <a:xfrm>
            <a:off x="217581" y="1576873"/>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Nuoli: Ylös-alas 8">
            <a:extLst>
              <a:ext uri="{FF2B5EF4-FFF2-40B4-BE49-F238E27FC236}">
                <a16:creationId xmlns:a16="http://schemas.microsoft.com/office/drawing/2014/main" id="{CEB99132-B6E0-EAA1-5CCE-633AAF219E83}"/>
              </a:ext>
            </a:extLst>
          </p:cNvPr>
          <p:cNvSpPr/>
          <p:nvPr/>
        </p:nvSpPr>
        <p:spPr>
          <a:xfrm>
            <a:off x="321616" y="1576873"/>
            <a:ext cx="336743" cy="713309"/>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7B2FE475-4D29-4619-F61B-E3F08E6D4927}"/>
              </a:ext>
            </a:extLst>
          </p:cNvPr>
          <p:cNvSpPr txBox="1"/>
          <p:nvPr/>
        </p:nvSpPr>
        <p:spPr>
          <a:xfrm>
            <a:off x="612938" y="1736185"/>
            <a:ext cx="709156" cy="369332"/>
          </a:xfrm>
          <a:prstGeom prst="rect">
            <a:avLst/>
          </a:prstGeom>
          <a:noFill/>
        </p:spPr>
        <p:txBody>
          <a:bodyPr wrap="square" rtlCol="0">
            <a:spAutoFit/>
          </a:bodyPr>
          <a:lstStyle/>
          <a:p>
            <a:r>
              <a:rPr lang="fi-FI" dirty="0"/>
              <a:t>15cm</a:t>
            </a:r>
          </a:p>
        </p:txBody>
      </p:sp>
      <p:sp>
        <p:nvSpPr>
          <p:cNvPr id="11" name="Ellipsi 10">
            <a:extLst>
              <a:ext uri="{FF2B5EF4-FFF2-40B4-BE49-F238E27FC236}">
                <a16:creationId xmlns:a16="http://schemas.microsoft.com/office/drawing/2014/main" id="{920A6892-CAA3-D24F-F4FC-5E279375CD44}"/>
              </a:ext>
            </a:extLst>
          </p:cNvPr>
          <p:cNvSpPr/>
          <p:nvPr/>
        </p:nvSpPr>
        <p:spPr>
          <a:xfrm>
            <a:off x="324449" y="2303051"/>
            <a:ext cx="350332" cy="373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D43469F9-18C3-4541-85AB-1217A6F1F130}"/>
              </a:ext>
            </a:extLst>
          </p:cNvPr>
          <p:cNvSpPr txBox="1"/>
          <p:nvPr/>
        </p:nvSpPr>
        <p:spPr>
          <a:xfrm>
            <a:off x="6797960" y="4049486"/>
            <a:ext cx="4053514" cy="1200329"/>
          </a:xfrm>
          <a:prstGeom prst="rect">
            <a:avLst/>
          </a:prstGeom>
          <a:noFill/>
        </p:spPr>
        <p:txBody>
          <a:bodyPr wrap="square" rtlCol="0">
            <a:spAutoFit/>
          </a:bodyPr>
          <a:lstStyle/>
          <a:p>
            <a:pPr>
              <a:lnSpc>
                <a:spcPct val="150000"/>
              </a:lnSpc>
            </a:pPr>
            <a:r>
              <a:rPr lang="fi-FI" sz="1600" b="1" dirty="0">
                <a:latin typeface="Metropolis"/>
              </a:rPr>
              <a:t>Syötön korkeus</a:t>
            </a:r>
          </a:p>
          <a:p>
            <a:r>
              <a:rPr lang="fi-FI" sz="1600" dirty="0">
                <a:latin typeface="Metropolis"/>
              </a:rPr>
              <a:t>Pallo kohoaa vähintään yhden metrin lukkarin päälaen yläpuolelle katsottuna pallon alareunasta ja putoaa syöttölautaselle.</a:t>
            </a:r>
          </a:p>
        </p:txBody>
      </p:sp>
      <p:sp>
        <p:nvSpPr>
          <p:cNvPr id="7" name="Tekstiruutu 6">
            <a:extLst>
              <a:ext uri="{FF2B5EF4-FFF2-40B4-BE49-F238E27FC236}">
                <a16:creationId xmlns:a16="http://schemas.microsoft.com/office/drawing/2014/main" id="{C2086D7B-2347-A8FE-9750-A742096C3D95}"/>
              </a:ext>
            </a:extLst>
          </p:cNvPr>
          <p:cNvSpPr txBox="1"/>
          <p:nvPr/>
        </p:nvSpPr>
        <p:spPr>
          <a:xfrm>
            <a:off x="6797960" y="5249815"/>
            <a:ext cx="4053514" cy="954107"/>
          </a:xfrm>
          <a:prstGeom prst="rect">
            <a:avLst/>
          </a:prstGeom>
          <a:noFill/>
        </p:spPr>
        <p:txBody>
          <a:bodyPr wrap="square" rtlCol="0">
            <a:spAutoFit/>
          </a:bodyPr>
          <a:lstStyle/>
          <a:p>
            <a:pPr>
              <a:lnSpc>
                <a:spcPct val="150000"/>
              </a:lnSpc>
            </a:pPr>
            <a:r>
              <a:rPr lang="fi-FI" sz="1600" b="1" dirty="0">
                <a:latin typeface="Metropolis"/>
              </a:rPr>
              <a:t>Tolppasyöttö</a:t>
            </a:r>
          </a:p>
          <a:p>
            <a:r>
              <a:rPr lang="fi-FI" sz="1600" dirty="0">
                <a:latin typeface="Metropolis"/>
              </a:rPr>
              <a:t>Tolppasyötössä sallitaan pienet tekniset virheet pois lukien alkuasento ja tangentti.</a:t>
            </a:r>
          </a:p>
        </p:txBody>
      </p:sp>
    </p:spTree>
    <p:extLst>
      <p:ext uri="{BB962C8B-B14F-4D97-AF65-F5344CB8AC3E}">
        <p14:creationId xmlns:p14="http://schemas.microsoft.com/office/powerpoint/2010/main" val="26304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DF1DAF1F-D10E-7DDD-190A-355AF2C02F0D}"/>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25</a:t>
            </a:fld>
            <a:endParaRPr lang="en-US" sz="1200" b="0">
              <a:solidFill>
                <a:schemeClr val="bg1"/>
              </a:solidFill>
              <a:latin typeface="Calibri" panose="020F0502020204030204"/>
              <a:ea typeface="+mn-ea"/>
              <a:cs typeface="+mn-cs"/>
            </a:endParaRPr>
          </a:p>
        </p:txBody>
      </p:sp>
      <p:sp>
        <p:nvSpPr>
          <p:cNvPr id="6" name="Otsikko 5">
            <a:extLst>
              <a:ext uri="{FF2B5EF4-FFF2-40B4-BE49-F238E27FC236}">
                <a16:creationId xmlns:a16="http://schemas.microsoft.com/office/drawing/2014/main" id="{107969AC-869D-F9A0-92D7-4130488624B7}"/>
              </a:ext>
            </a:extLst>
          </p:cNvPr>
          <p:cNvSpPr>
            <a:spLocks noGrp="1"/>
          </p:cNvSpPr>
          <p:nvPr>
            <p:ph type="title"/>
          </p:nvPr>
        </p:nvSpPr>
        <p:spPr/>
        <p:txBody>
          <a:bodyPr vert="horz" lIns="91440" tIns="45720" rIns="91440" bIns="45720" rtlCol="0" anchor="b">
            <a:normAutofit/>
          </a:bodyPr>
          <a:lstStyle/>
          <a:p>
            <a:r>
              <a:rPr lang="en-US" sz="3400" dirty="0" err="1">
                <a:cs typeface="+mj-cs"/>
              </a:rPr>
              <a:t>Väärän</a:t>
            </a:r>
            <a:r>
              <a:rPr lang="en-US" sz="3400" dirty="0">
                <a:cs typeface="+mj-cs"/>
              </a:rPr>
              <a:t> </a:t>
            </a:r>
            <a:r>
              <a:rPr lang="en-US" sz="3400" dirty="0" err="1">
                <a:cs typeface="+mj-cs"/>
              </a:rPr>
              <a:t>syötön</a:t>
            </a:r>
            <a:r>
              <a:rPr lang="en-US" sz="3400" dirty="0">
                <a:cs typeface="+mj-cs"/>
              </a:rPr>
              <a:t> </a:t>
            </a:r>
            <a:r>
              <a:rPr lang="en-US" sz="3400" dirty="0" err="1">
                <a:cs typeface="+mj-cs"/>
              </a:rPr>
              <a:t>tuomitseminen</a:t>
            </a:r>
            <a:endParaRPr lang="en-US" sz="3400" dirty="0">
              <a:cs typeface="+mj-cs"/>
            </a:endParaRPr>
          </a:p>
        </p:txBody>
      </p:sp>
      <p:sp>
        <p:nvSpPr>
          <p:cNvPr id="15" name="Tekstin paikkamerkki 14">
            <a:extLst>
              <a:ext uri="{FF2B5EF4-FFF2-40B4-BE49-F238E27FC236}">
                <a16:creationId xmlns:a16="http://schemas.microsoft.com/office/drawing/2014/main" id="{53BE6E7D-EDAA-B7E3-CFC2-37CFF8A8DD76}"/>
              </a:ext>
            </a:extLst>
          </p:cNvPr>
          <p:cNvSpPr>
            <a:spLocks noGrp="1"/>
          </p:cNvSpPr>
          <p:nvPr>
            <p:ph type="body" sz="quarter" idx="12"/>
          </p:nvPr>
        </p:nvSpPr>
        <p:spPr>
          <a:xfrm>
            <a:off x="6110070" y="1714596"/>
            <a:ext cx="4972284" cy="3975004"/>
          </a:xfrm>
        </p:spPr>
        <p:txBody>
          <a:bodyPr vert="horz" lIns="91440" tIns="45720" rIns="91440" bIns="45720" rtlCol="0" anchor="t">
            <a:normAutofit/>
          </a:bodyPr>
          <a:lstStyle/>
          <a:p>
            <a:pPr marL="400050" indent="-285750">
              <a:buFont typeface="Arial" panose="020B0604020202020204" pitchFamily="34" charset="0"/>
              <a:buChar char="•"/>
            </a:pPr>
            <a:r>
              <a:rPr lang="en-US" sz="1800" b="1" dirty="0" err="1">
                <a:latin typeface="+mn-lt"/>
                <a:ea typeface="+mn-ea"/>
                <a:cs typeface="+mn-cs"/>
              </a:rPr>
              <a:t>Missä</a:t>
            </a:r>
            <a:r>
              <a:rPr lang="en-US" sz="1800" b="1" dirty="0">
                <a:latin typeface="+mn-lt"/>
                <a:ea typeface="+mn-ea"/>
                <a:cs typeface="+mn-cs"/>
              </a:rPr>
              <a:t> </a:t>
            </a:r>
            <a:r>
              <a:rPr lang="en-US" sz="1800" b="1" dirty="0" err="1">
                <a:latin typeface="+mn-lt"/>
                <a:ea typeface="+mn-ea"/>
                <a:cs typeface="+mn-cs"/>
              </a:rPr>
              <a:t>järjestyksessä</a:t>
            </a:r>
            <a:r>
              <a:rPr lang="en-US" sz="1800" b="1" dirty="0">
                <a:latin typeface="+mn-lt"/>
                <a:ea typeface="+mn-ea"/>
                <a:cs typeface="+mn-cs"/>
              </a:rPr>
              <a:t> </a:t>
            </a:r>
            <a:r>
              <a:rPr lang="en-US" sz="1800" b="1" dirty="0" err="1">
                <a:latin typeface="+mn-lt"/>
                <a:ea typeface="+mn-ea"/>
                <a:cs typeface="+mn-cs"/>
              </a:rPr>
              <a:t>syöttötuomari</a:t>
            </a:r>
            <a:r>
              <a:rPr lang="en-US" sz="1800" b="1" dirty="0">
                <a:latin typeface="+mn-lt"/>
                <a:ea typeface="+mn-ea"/>
                <a:cs typeface="+mn-cs"/>
              </a:rPr>
              <a:t> </a:t>
            </a:r>
            <a:r>
              <a:rPr lang="en-US" sz="1800" b="1" dirty="0" err="1">
                <a:latin typeface="+mn-lt"/>
                <a:ea typeface="+mn-ea"/>
                <a:cs typeface="+mn-cs"/>
              </a:rPr>
              <a:t>ilmoittaa</a:t>
            </a:r>
            <a:r>
              <a:rPr lang="en-US" sz="1800" b="1" dirty="0">
                <a:latin typeface="+mn-lt"/>
                <a:ea typeface="+mn-ea"/>
                <a:cs typeface="+mn-cs"/>
              </a:rPr>
              <a:t> </a:t>
            </a:r>
            <a:r>
              <a:rPr lang="en-US" sz="1800" b="1" dirty="0" err="1">
                <a:latin typeface="+mn-lt"/>
                <a:ea typeface="+mn-ea"/>
                <a:cs typeface="+mn-cs"/>
              </a:rPr>
              <a:t>väärän</a:t>
            </a:r>
            <a:r>
              <a:rPr lang="en-US" sz="1800" b="1" dirty="0">
                <a:latin typeface="+mn-lt"/>
                <a:ea typeface="+mn-ea"/>
                <a:cs typeface="+mn-cs"/>
              </a:rPr>
              <a:t> </a:t>
            </a:r>
            <a:r>
              <a:rPr lang="en-US" sz="1800" b="1" dirty="0" err="1">
                <a:latin typeface="+mn-lt"/>
                <a:ea typeface="+mn-ea"/>
                <a:cs typeface="+mn-cs"/>
              </a:rPr>
              <a:t>syötön</a:t>
            </a:r>
            <a:r>
              <a:rPr lang="en-US" sz="1800" b="1" dirty="0">
                <a:latin typeface="+mn-lt"/>
                <a:ea typeface="+mn-ea"/>
                <a:cs typeface="+mn-cs"/>
              </a:rPr>
              <a:t> </a:t>
            </a:r>
            <a:r>
              <a:rPr lang="en-US" sz="1800" b="1" dirty="0" err="1">
                <a:latin typeface="+mn-lt"/>
                <a:ea typeface="+mn-ea"/>
                <a:cs typeface="+mn-cs"/>
              </a:rPr>
              <a:t>virheen</a:t>
            </a:r>
            <a:r>
              <a:rPr lang="en-US" sz="1800" b="1" dirty="0">
                <a:latin typeface="+mn-lt"/>
                <a:ea typeface="+mn-ea"/>
                <a:cs typeface="+mn-cs"/>
              </a:rPr>
              <a:t> </a:t>
            </a:r>
            <a:r>
              <a:rPr lang="en-US" sz="1800" b="1" dirty="0" err="1">
                <a:latin typeface="+mn-lt"/>
                <a:ea typeface="+mn-ea"/>
                <a:cs typeface="+mn-cs"/>
              </a:rPr>
              <a:t>laadun</a:t>
            </a:r>
            <a:r>
              <a:rPr lang="en-US" sz="1800" dirty="0">
                <a:latin typeface="+mn-lt"/>
                <a:ea typeface="+mn-ea"/>
                <a:cs typeface="+mn-cs"/>
              </a:rPr>
              <a:t>?</a:t>
            </a:r>
            <a:r>
              <a:rPr lang="en-US" sz="1800" b="0" i="0" dirty="0">
                <a:effectLst/>
                <a:latin typeface="+mn-lt"/>
                <a:ea typeface="+mn-ea"/>
                <a:cs typeface="+mn-cs"/>
              </a:rPr>
              <a:t> </a:t>
            </a:r>
          </a:p>
          <a:p>
            <a:pPr marL="762300" lvl="2" indent="-342900">
              <a:buFont typeface="+mj-lt"/>
              <a:buAutoNum type="arabicParenR"/>
            </a:pPr>
            <a:r>
              <a:rPr lang="en-US" sz="1400" b="0" i="0" dirty="0" err="1">
                <a:solidFill>
                  <a:schemeClr val="bg1"/>
                </a:solidFill>
                <a:effectLst/>
                <a:latin typeface="+mn-lt"/>
                <a:ea typeface="+mn-ea"/>
                <a:cs typeface="+mn-cs"/>
              </a:rPr>
              <a:t>syöttöoikeudeton</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syöttö</a:t>
            </a:r>
            <a:endParaRPr lang="en-US" sz="1400" b="0" i="0" dirty="0">
              <a:solidFill>
                <a:schemeClr val="bg1"/>
              </a:solidFill>
              <a:effectLst/>
              <a:latin typeface="+mn-lt"/>
              <a:ea typeface="+mn-ea"/>
              <a:cs typeface="+mn-cs"/>
            </a:endParaRPr>
          </a:p>
          <a:p>
            <a:pPr marL="762300" lvl="2" indent="-342900">
              <a:buFont typeface="+mj-lt"/>
              <a:buAutoNum type="arabicParenR"/>
            </a:pPr>
            <a:r>
              <a:rPr lang="en-US" sz="1400" b="0" i="0" dirty="0" err="1">
                <a:solidFill>
                  <a:schemeClr val="bg1"/>
                </a:solidFill>
                <a:effectLst/>
                <a:latin typeface="+mn-lt"/>
                <a:ea typeface="+mn-ea"/>
                <a:cs typeface="+mn-cs"/>
              </a:rPr>
              <a:t>pallo</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ei</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osu</a:t>
            </a:r>
            <a:r>
              <a:rPr lang="en-US" sz="1400" b="0" i="0" dirty="0">
                <a:solidFill>
                  <a:schemeClr val="bg1"/>
                </a:solidFill>
                <a:effectLst/>
                <a:latin typeface="+mn-lt"/>
                <a:ea typeface="+mn-ea"/>
                <a:cs typeface="+mn-cs"/>
              </a:rPr>
              <a:t> </a:t>
            </a:r>
            <a:r>
              <a:rPr lang="en-US" sz="1400" b="0" i="0" dirty="0" err="1">
                <a:solidFill>
                  <a:schemeClr val="bg1"/>
                </a:solidFill>
                <a:effectLst/>
                <a:latin typeface="+mn-lt"/>
                <a:ea typeface="+mn-ea"/>
                <a:cs typeface="+mn-cs"/>
              </a:rPr>
              <a:t>lautaseen</a:t>
            </a:r>
            <a:endParaRPr lang="en-US" sz="1400" b="0" i="0" dirty="0">
              <a:solidFill>
                <a:schemeClr val="bg1"/>
              </a:solidFill>
              <a:effectLst/>
              <a:latin typeface="+mn-lt"/>
              <a:ea typeface="+mn-ea"/>
              <a:cs typeface="+mn-cs"/>
            </a:endParaRPr>
          </a:p>
          <a:p>
            <a:pPr marL="762300" lvl="2" indent="-342900">
              <a:buFont typeface="+mj-lt"/>
              <a:buAutoNum type="arabicParenR"/>
            </a:pPr>
            <a:r>
              <a:rPr lang="en-US" sz="1400" b="0" i="0" dirty="0" err="1">
                <a:solidFill>
                  <a:schemeClr val="bg1"/>
                </a:solidFill>
                <a:effectLst/>
                <a:latin typeface="+mn-lt"/>
                <a:ea typeface="+mn-ea"/>
                <a:cs typeface="+mn-cs"/>
              </a:rPr>
              <a:t>sijoittuminen</a:t>
            </a:r>
            <a:endParaRPr lang="en-US" sz="1400" b="0" i="0" dirty="0">
              <a:solidFill>
                <a:schemeClr val="bg1"/>
              </a:solidFill>
              <a:effectLst/>
              <a:latin typeface="+mn-lt"/>
              <a:ea typeface="+mn-ea"/>
              <a:cs typeface="+mn-cs"/>
            </a:endParaRPr>
          </a:p>
          <a:p>
            <a:pPr marL="762300" lvl="2" indent="-342900">
              <a:buFont typeface="+mj-lt"/>
              <a:buAutoNum type="arabicParenR"/>
            </a:pPr>
            <a:r>
              <a:rPr lang="en-US" sz="1400" dirty="0" err="1">
                <a:solidFill>
                  <a:schemeClr val="bg1"/>
                </a:solidFill>
                <a:latin typeface="+mn-lt"/>
                <a:cs typeface="+mn-cs"/>
              </a:rPr>
              <a:t>a</a:t>
            </a:r>
            <a:r>
              <a:rPr lang="en-US" sz="1400" b="0" i="0" dirty="0" err="1">
                <a:solidFill>
                  <a:schemeClr val="bg1"/>
                </a:solidFill>
                <a:effectLst/>
                <a:latin typeface="+mn-lt"/>
                <a:ea typeface="+mn-ea"/>
                <a:cs typeface="+mn-cs"/>
              </a:rPr>
              <a:t>lkuasento</a:t>
            </a:r>
            <a:endParaRPr lang="en-US" sz="1400" b="0" i="0" dirty="0">
              <a:solidFill>
                <a:schemeClr val="bg1"/>
              </a:solidFill>
              <a:effectLst/>
              <a:latin typeface="+mn-lt"/>
              <a:ea typeface="+mn-ea"/>
              <a:cs typeface="+mn-cs"/>
            </a:endParaRPr>
          </a:p>
          <a:p>
            <a:pPr marL="762300" lvl="2" indent="-342900">
              <a:buFont typeface="+mj-lt"/>
              <a:buAutoNum type="arabicParenR"/>
            </a:pPr>
            <a:r>
              <a:rPr lang="en-US" sz="1400" b="0" i="0" dirty="0" err="1">
                <a:solidFill>
                  <a:schemeClr val="bg1"/>
                </a:solidFill>
                <a:effectLst/>
                <a:latin typeface="+mn-lt"/>
                <a:ea typeface="+mn-ea"/>
                <a:cs typeface="+mn-cs"/>
              </a:rPr>
              <a:t>syöttöliike</a:t>
            </a:r>
            <a:endParaRPr lang="en-US" sz="1400" b="0" i="0" dirty="0">
              <a:solidFill>
                <a:schemeClr val="bg1"/>
              </a:solidFill>
              <a:effectLst/>
              <a:latin typeface="+mn-lt"/>
              <a:ea typeface="+mn-ea"/>
              <a:cs typeface="+mn-cs"/>
            </a:endParaRPr>
          </a:p>
          <a:p>
            <a:pPr marL="762300" lvl="2" indent="-342900">
              <a:buFont typeface="+mj-lt"/>
              <a:buAutoNum type="arabicParenR"/>
            </a:pPr>
            <a:r>
              <a:rPr lang="en-US" sz="1400" b="0" i="0" dirty="0" err="1">
                <a:solidFill>
                  <a:schemeClr val="bg1"/>
                </a:solidFill>
                <a:effectLst/>
                <a:latin typeface="+mn-lt"/>
                <a:ea typeface="+mn-ea"/>
                <a:cs typeface="+mn-cs"/>
              </a:rPr>
              <a:t>väistyminen</a:t>
            </a:r>
            <a:endParaRPr lang="en-US" sz="1400" b="0" i="0" dirty="0">
              <a:solidFill>
                <a:schemeClr val="bg1"/>
              </a:solidFill>
              <a:effectLst/>
              <a:latin typeface="+mn-lt"/>
              <a:ea typeface="+mn-ea"/>
              <a:cs typeface="+mn-cs"/>
            </a:endParaRPr>
          </a:p>
          <a:p>
            <a:pPr marL="762300" lvl="2" indent="-342900">
              <a:buFont typeface="+mj-lt"/>
              <a:buAutoNum type="arabicParenR"/>
            </a:pPr>
            <a:r>
              <a:rPr lang="en-US" sz="1400" dirty="0" err="1">
                <a:solidFill>
                  <a:schemeClr val="bg1"/>
                </a:solidFill>
                <a:latin typeface="+mn-lt"/>
                <a:ea typeface="+mn-ea"/>
                <a:cs typeface="+mn-cs"/>
              </a:rPr>
              <a:t>m</a:t>
            </a:r>
            <a:r>
              <a:rPr lang="en-US" sz="1400" b="0" i="0" dirty="0" err="1">
                <a:solidFill>
                  <a:schemeClr val="bg1"/>
                </a:solidFill>
                <a:effectLst/>
                <a:latin typeface="+mn-lt"/>
                <a:ea typeface="+mn-ea"/>
                <a:cs typeface="+mn-cs"/>
              </a:rPr>
              <a:t>atala</a:t>
            </a:r>
            <a:endParaRPr lang="en-US" sz="1400" b="0" i="0" dirty="0">
              <a:solidFill>
                <a:schemeClr val="bg1"/>
              </a:solidFill>
              <a:effectLst/>
              <a:latin typeface="+mn-lt"/>
              <a:ea typeface="+mn-ea"/>
              <a:cs typeface="+mn-cs"/>
            </a:endParaRPr>
          </a:p>
          <a:p>
            <a:pPr marL="57150" indent="-285750">
              <a:buFont typeface="Arial" panose="020B0604020202020204" pitchFamily="34" charset="0"/>
              <a:buChar char="•"/>
            </a:pPr>
            <a:r>
              <a:rPr lang="en-US" sz="1800" dirty="0" err="1">
                <a:latin typeface="+mn-lt"/>
                <a:ea typeface="+mn-ea"/>
                <a:cs typeface="+mn-cs"/>
              </a:rPr>
              <a:t>Esimerkki</a:t>
            </a:r>
            <a:r>
              <a:rPr lang="en-US" sz="1800" dirty="0">
                <a:latin typeface="+mn-lt"/>
                <a:ea typeface="+mn-ea"/>
                <a:cs typeface="+mn-cs"/>
              </a:rPr>
              <a:t>: Jos </a:t>
            </a:r>
            <a:r>
              <a:rPr lang="en-US" sz="1800" dirty="0" err="1">
                <a:latin typeface="+mn-lt"/>
                <a:ea typeface="+mn-ea"/>
                <a:cs typeface="+mn-cs"/>
              </a:rPr>
              <a:t>syötössä</a:t>
            </a:r>
            <a:r>
              <a:rPr lang="en-US" sz="1800" dirty="0">
                <a:latin typeface="+mn-lt"/>
                <a:ea typeface="+mn-ea"/>
                <a:cs typeface="+mn-cs"/>
              </a:rPr>
              <a:t> on </a:t>
            </a:r>
            <a:r>
              <a:rPr lang="en-US" sz="1800" dirty="0" err="1">
                <a:latin typeface="+mn-lt"/>
                <a:ea typeface="+mn-ea"/>
                <a:cs typeface="+mn-cs"/>
              </a:rPr>
              <a:t>asentovirhe</a:t>
            </a:r>
            <a:r>
              <a:rPr lang="en-US" sz="1800" dirty="0">
                <a:latin typeface="+mn-lt"/>
                <a:ea typeface="+mn-ea"/>
                <a:cs typeface="+mn-cs"/>
              </a:rPr>
              <a:t>, </a:t>
            </a:r>
            <a:r>
              <a:rPr lang="en-US" sz="1800" dirty="0" err="1">
                <a:latin typeface="+mn-lt"/>
                <a:ea typeface="+mn-ea"/>
                <a:cs typeface="+mn-cs"/>
              </a:rPr>
              <a:t>syöttöliikkeeseen</a:t>
            </a:r>
            <a:r>
              <a:rPr lang="en-US" sz="1800" dirty="0">
                <a:latin typeface="+mn-lt"/>
                <a:ea typeface="+mn-ea"/>
                <a:cs typeface="+mn-cs"/>
              </a:rPr>
              <a:t> tai </a:t>
            </a:r>
            <a:r>
              <a:rPr lang="en-US" sz="1800" dirty="0" err="1">
                <a:latin typeface="+mn-lt"/>
                <a:ea typeface="+mn-ea"/>
                <a:cs typeface="+mn-cs"/>
              </a:rPr>
              <a:t>korkeuteen</a:t>
            </a:r>
            <a:r>
              <a:rPr lang="en-US" sz="1800" dirty="0">
                <a:latin typeface="+mn-lt"/>
                <a:ea typeface="+mn-ea"/>
                <a:cs typeface="+mn-cs"/>
              </a:rPr>
              <a:t> </a:t>
            </a:r>
            <a:r>
              <a:rPr lang="en-US" sz="1800" dirty="0" err="1">
                <a:latin typeface="+mn-lt"/>
                <a:ea typeface="+mn-ea"/>
                <a:cs typeface="+mn-cs"/>
              </a:rPr>
              <a:t>ei</a:t>
            </a:r>
            <a:r>
              <a:rPr lang="en-US" sz="1800" dirty="0">
                <a:latin typeface="+mn-lt"/>
                <a:ea typeface="+mn-ea"/>
                <a:cs typeface="+mn-cs"/>
              </a:rPr>
              <a:t> </a:t>
            </a:r>
            <a:r>
              <a:rPr lang="en-US" sz="1800" dirty="0" err="1">
                <a:latin typeface="+mn-lt"/>
                <a:ea typeface="+mn-ea"/>
                <a:cs typeface="+mn-cs"/>
              </a:rPr>
              <a:t>tarvitse</a:t>
            </a:r>
            <a:r>
              <a:rPr lang="en-US" sz="1800" dirty="0">
                <a:latin typeface="+mn-lt"/>
                <a:ea typeface="+mn-ea"/>
                <a:cs typeface="+mn-cs"/>
              </a:rPr>
              <a:t> </a:t>
            </a:r>
            <a:r>
              <a:rPr lang="en-US" sz="1800" dirty="0" err="1">
                <a:latin typeface="+mn-lt"/>
                <a:ea typeface="+mn-ea"/>
                <a:cs typeface="+mn-cs"/>
              </a:rPr>
              <a:t>kiinnittää</a:t>
            </a:r>
            <a:r>
              <a:rPr lang="en-US" sz="1800" dirty="0">
                <a:latin typeface="+mn-lt"/>
                <a:ea typeface="+mn-ea"/>
                <a:cs typeface="+mn-cs"/>
              </a:rPr>
              <a:t> </a:t>
            </a:r>
            <a:r>
              <a:rPr lang="en-US" sz="1800" dirty="0" err="1">
                <a:latin typeface="+mn-lt"/>
                <a:ea typeface="+mn-ea"/>
                <a:cs typeface="+mn-cs"/>
              </a:rPr>
              <a:t>huomiota</a:t>
            </a:r>
            <a:r>
              <a:rPr lang="en-US" sz="1800" dirty="0">
                <a:latin typeface="+mn-lt"/>
                <a:ea typeface="+mn-ea"/>
                <a:cs typeface="+mn-cs"/>
              </a:rPr>
              <a:t>.</a:t>
            </a:r>
            <a:endParaRPr lang="en-US" sz="1800" b="0" i="0" dirty="0">
              <a:effectLst/>
              <a:latin typeface="+mn-lt"/>
              <a:ea typeface="+mn-ea"/>
              <a:cs typeface="+mn-cs"/>
            </a:endParaRPr>
          </a:p>
          <a:p>
            <a:pPr indent="-228600">
              <a:buFont typeface="Arial" panose="020B0604020202020204" pitchFamily="34" charset="0"/>
              <a:buChar char="•"/>
            </a:pPr>
            <a:endParaRPr lang="en-US" sz="1500" dirty="0">
              <a:solidFill>
                <a:schemeClr val="tx1"/>
              </a:solidFill>
              <a:latin typeface="+mn-lt"/>
              <a:ea typeface="+mn-ea"/>
              <a:cs typeface="+mn-cs"/>
            </a:endParaRPr>
          </a:p>
        </p:txBody>
      </p:sp>
      <p:pic>
        <p:nvPicPr>
          <p:cNvPr id="4" name="Kuvan paikkamerkki 3" descr="Kuva, joka sisältää kohteen henkilö, urheiluasu, piha-, vaate&#10;&#10;Kuvaus luotu automaattisesti">
            <a:extLst>
              <a:ext uri="{FF2B5EF4-FFF2-40B4-BE49-F238E27FC236}">
                <a16:creationId xmlns:a16="http://schemas.microsoft.com/office/drawing/2014/main" id="{C22EAAAC-22CF-A195-CD01-BDC0A068597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4580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B44394B-4B74-1F24-00A8-17020274E7A4}"/>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B49CC008-15E0-A294-F6E1-3677995D6A8D}"/>
              </a:ext>
            </a:extLst>
          </p:cNvPr>
          <p:cNvSpPr>
            <a:spLocks noGrp="1"/>
          </p:cNvSpPr>
          <p:nvPr>
            <p:ph type="body" sz="quarter" idx="13"/>
          </p:nvPr>
        </p:nvSpPr>
        <p:spPr/>
        <p:txBody>
          <a:bodyPr/>
          <a:lstStyle/>
          <a:p>
            <a:r>
              <a:rPr lang="fi-FI" dirty="0"/>
              <a:t>Estäminen</a:t>
            </a:r>
          </a:p>
        </p:txBody>
      </p:sp>
      <p:sp>
        <p:nvSpPr>
          <p:cNvPr id="5" name="Dian numeron paikkamerkki 4">
            <a:extLst>
              <a:ext uri="{FF2B5EF4-FFF2-40B4-BE49-F238E27FC236}">
                <a16:creationId xmlns:a16="http://schemas.microsoft.com/office/drawing/2014/main" id="{473854D7-3F57-65C9-D93B-938031318D8C}"/>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26</a:t>
            </a:fld>
            <a:endParaRPr lang="fi-FI" dirty="0"/>
          </a:p>
        </p:txBody>
      </p:sp>
    </p:spTree>
    <p:extLst>
      <p:ext uri="{BB962C8B-B14F-4D97-AF65-F5344CB8AC3E}">
        <p14:creationId xmlns:p14="http://schemas.microsoft.com/office/powerpoint/2010/main" val="34250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piha-, urheilupeli, urheilu, pesäpallo&#10;&#10;Kuvaus luotu automaattisesti">
            <a:extLst>
              <a:ext uri="{FF2B5EF4-FFF2-40B4-BE49-F238E27FC236}">
                <a16:creationId xmlns:a16="http://schemas.microsoft.com/office/drawing/2014/main" id="{057ABDF4-F2D9-B162-8F65-7BE16EDC749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862" r="18862"/>
          <a:stretch/>
        </p:blipFill>
        <p:spPr/>
      </p:pic>
      <p:sp>
        <p:nvSpPr>
          <p:cNvPr id="6" name="Otsikko 5">
            <a:extLst>
              <a:ext uri="{FF2B5EF4-FFF2-40B4-BE49-F238E27FC236}">
                <a16:creationId xmlns:a16="http://schemas.microsoft.com/office/drawing/2014/main" id="{03043D0E-8D1C-0783-EE5E-A16D56772B7B}"/>
              </a:ext>
            </a:extLst>
          </p:cNvPr>
          <p:cNvSpPr>
            <a:spLocks noGrp="1"/>
          </p:cNvSpPr>
          <p:nvPr>
            <p:ph type="title"/>
          </p:nvPr>
        </p:nvSpPr>
        <p:spPr/>
        <p:txBody>
          <a:bodyPr/>
          <a:lstStyle/>
          <a:p>
            <a:pPr algn="ctr"/>
            <a:r>
              <a:rPr lang="fi-FI" dirty="0"/>
              <a:t>Estäminen</a:t>
            </a:r>
          </a:p>
        </p:txBody>
      </p:sp>
      <p:sp>
        <p:nvSpPr>
          <p:cNvPr id="5" name="Dian numeron paikkamerkki 4">
            <a:extLst>
              <a:ext uri="{FF2B5EF4-FFF2-40B4-BE49-F238E27FC236}">
                <a16:creationId xmlns:a16="http://schemas.microsoft.com/office/drawing/2014/main" id="{C69DC7E0-FD43-4310-9EFC-D913C0FB80B8}"/>
              </a:ext>
            </a:extLst>
          </p:cNvPr>
          <p:cNvSpPr>
            <a:spLocks noGrp="1"/>
          </p:cNvSpPr>
          <p:nvPr>
            <p:ph type="sldNum" sz="quarter" idx="4"/>
          </p:nvPr>
        </p:nvSpPr>
        <p:spPr/>
        <p:txBody>
          <a:bodyPr/>
          <a:lstStyle/>
          <a:p>
            <a:fld id="{9608370A-2412-4745-B600-C478B229E67F}" type="slidenum">
              <a:rPr lang="fi-FI" smtClean="0"/>
              <a:pPr/>
              <a:t>27</a:t>
            </a:fld>
            <a:endParaRPr lang="fi-FI" dirty="0"/>
          </a:p>
        </p:txBody>
      </p:sp>
      <p:sp>
        <p:nvSpPr>
          <p:cNvPr id="7" name="Tekstin paikkamerkki 6">
            <a:extLst>
              <a:ext uri="{FF2B5EF4-FFF2-40B4-BE49-F238E27FC236}">
                <a16:creationId xmlns:a16="http://schemas.microsoft.com/office/drawing/2014/main" id="{50253980-1A2E-95EE-D94C-46FBA449C5F7}"/>
              </a:ext>
            </a:extLst>
          </p:cNvPr>
          <p:cNvSpPr>
            <a:spLocks noGrp="1"/>
          </p:cNvSpPr>
          <p:nvPr>
            <p:ph type="body" sz="quarter" idx="12"/>
          </p:nvPr>
        </p:nvSpPr>
        <p:spPr>
          <a:xfrm>
            <a:off x="672573" y="1368009"/>
            <a:ext cx="4707811" cy="4694124"/>
          </a:xfrm>
        </p:spPr>
        <p:txBody>
          <a:bodyPr/>
          <a:lstStyle/>
          <a:p>
            <a:pPr algn="l">
              <a:buFont typeface="Arial" panose="020B0604020202020204" pitchFamily="34" charset="0"/>
              <a:buChar char="•"/>
            </a:pPr>
            <a:r>
              <a:rPr lang="fi-FI" sz="1800" b="0" i="0" dirty="0">
                <a:solidFill>
                  <a:srgbClr val="323232"/>
                </a:solidFill>
                <a:effectLst/>
                <a:latin typeface="H5PDroidSans"/>
              </a:rPr>
              <a:t> Estäminen on </a:t>
            </a:r>
            <a:r>
              <a:rPr lang="fi-FI" sz="1800" b="1" i="0" dirty="0">
                <a:solidFill>
                  <a:srgbClr val="323232"/>
                </a:solidFill>
                <a:effectLst/>
                <a:latin typeface="H5PDroidSans"/>
              </a:rPr>
              <a:t>tarkoitukseton tai tarkoituksellinen teko</a:t>
            </a:r>
            <a:r>
              <a:rPr lang="fi-FI" sz="1800" b="0" i="0" dirty="0">
                <a:solidFill>
                  <a:srgbClr val="323232"/>
                </a:solidFill>
                <a:effectLst/>
                <a:latin typeface="H5PDroidSans"/>
              </a:rPr>
              <a:t>, jolla pelaaja häiritsee vastapelaajan aktiivista pelitekoa.</a:t>
            </a:r>
          </a:p>
          <a:p>
            <a:pPr>
              <a:buFont typeface="Arial" panose="020B0604020202020204" pitchFamily="34" charset="0"/>
              <a:buChar char="•"/>
            </a:pPr>
            <a:r>
              <a:rPr lang="fi-FI" sz="1800" dirty="0">
                <a:solidFill>
                  <a:srgbClr val="323232"/>
                </a:solidFill>
                <a:latin typeface="H5PDroidSans"/>
              </a:rPr>
              <a:t> Sekä sisä- että ulkopelaajan on tarvittaessa väistettävä niin, että vastapelaaja voi suorittaa aktiivisen pelitehtävän.</a:t>
            </a:r>
          </a:p>
          <a:p>
            <a:pPr>
              <a:buFont typeface="Arial" panose="020B0604020202020204" pitchFamily="34" charset="0"/>
              <a:buChar char="•"/>
            </a:pPr>
            <a:r>
              <a:rPr lang="fi-FI" sz="1800" dirty="0">
                <a:solidFill>
                  <a:srgbClr val="323232"/>
                </a:solidFill>
                <a:latin typeface="H5PDroidSans"/>
              </a:rPr>
              <a:t> Pelaaja ei saa estää eikä häiritä vastapelaajia näiden suorittaessa pelitehtäviä.</a:t>
            </a:r>
          </a:p>
          <a:p>
            <a:pPr marL="285750" indent="-285750" algn="l">
              <a:buFont typeface="Arial" panose="020B0604020202020204" pitchFamily="34" charset="0"/>
              <a:buChar char="•"/>
            </a:pPr>
            <a:r>
              <a:rPr lang="fi-FI" sz="1800" dirty="0">
                <a:solidFill>
                  <a:srgbClr val="323232"/>
                </a:solidFill>
                <a:latin typeface="H5PDroidSans"/>
              </a:rPr>
              <a:t>Aktiiviset peliteot:</a:t>
            </a:r>
          </a:p>
          <a:p>
            <a:pPr marL="645750" lvl="1" indent="-285750">
              <a:buFont typeface="Arial" panose="020B0604020202020204" pitchFamily="34" charset="0"/>
              <a:buChar char="•"/>
            </a:pPr>
            <a:r>
              <a:rPr lang="fi-FI" sz="1600" b="0" i="0" dirty="0">
                <a:solidFill>
                  <a:srgbClr val="323232"/>
                </a:solidFill>
                <a:effectLst/>
                <a:latin typeface="H5PDroidSans"/>
              </a:rPr>
              <a:t>Syöttö</a:t>
            </a:r>
          </a:p>
          <a:p>
            <a:pPr marL="645750" lvl="1" indent="-285750">
              <a:buFont typeface="Arial" panose="020B0604020202020204" pitchFamily="34" charset="0"/>
              <a:buChar char="•"/>
            </a:pPr>
            <a:r>
              <a:rPr lang="fi-FI" sz="1600" b="0" dirty="0">
                <a:solidFill>
                  <a:srgbClr val="323232"/>
                </a:solidFill>
                <a:latin typeface="H5PDroidSans"/>
              </a:rPr>
              <a:t>Lyönti</a:t>
            </a:r>
          </a:p>
          <a:p>
            <a:pPr marL="645750" lvl="1" indent="-285750">
              <a:buFont typeface="Arial" panose="020B0604020202020204" pitchFamily="34" charset="0"/>
              <a:buChar char="•"/>
            </a:pPr>
            <a:r>
              <a:rPr lang="fi-FI" sz="1600" b="0" i="0" dirty="0">
                <a:solidFill>
                  <a:srgbClr val="323232"/>
                </a:solidFill>
                <a:effectLst/>
                <a:latin typeface="H5PDroidSans"/>
              </a:rPr>
              <a:t>Heitto</a:t>
            </a:r>
          </a:p>
          <a:p>
            <a:pPr marL="645750" lvl="1" indent="-285750">
              <a:buFont typeface="Arial" panose="020B0604020202020204" pitchFamily="34" charset="0"/>
              <a:buChar char="•"/>
            </a:pPr>
            <a:r>
              <a:rPr lang="fi-FI" sz="1600" b="0" dirty="0">
                <a:solidFill>
                  <a:srgbClr val="323232"/>
                </a:solidFill>
                <a:latin typeface="H5PDroidSans"/>
              </a:rPr>
              <a:t>Kiinniotto</a:t>
            </a:r>
          </a:p>
          <a:p>
            <a:pPr marL="645750" lvl="1" indent="-285750">
              <a:buFont typeface="Arial" panose="020B0604020202020204" pitchFamily="34" charset="0"/>
              <a:buChar char="•"/>
            </a:pPr>
            <a:r>
              <a:rPr lang="fi-FI" sz="1600" b="0" i="0" dirty="0">
                <a:solidFill>
                  <a:srgbClr val="323232"/>
                </a:solidFill>
                <a:effectLst/>
                <a:latin typeface="H5PDroidSans"/>
              </a:rPr>
              <a:t>Eteneminen</a:t>
            </a:r>
          </a:p>
          <a:p>
            <a:pPr>
              <a:buFont typeface="Arial" panose="020B0604020202020204" pitchFamily="34" charset="0"/>
              <a:buChar char="•"/>
            </a:pPr>
            <a:r>
              <a:rPr lang="fi-FI" sz="1800" dirty="0">
                <a:solidFill>
                  <a:srgbClr val="323232"/>
                </a:solidFill>
                <a:latin typeface="H5PDroidSans"/>
              </a:rPr>
              <a:t>.</a:t>
            </a:r>
          </a:p>
        </p:txBody>
      </p:sp>
      <p:sp>
        <p:nvSpPr>
          <p:cNvPr id="9" name="Tekstin paikkamerkki 8">
            <a:extLst>
              <a:ext uri="{FF2B5EF4-FFF2-40B4-BE49-F238E27FC236}">
                <a16:creationId xmlns:a16="http://schemas.microsoft.com/office/drawing/2014/main" id="{8D4EA408-C525-B4D3-866D-3B745392725D}"/>
              </a:ext>
            </a:extLst>
          </p:cNvPr>
          <p:cNvSpPr>
            <a:spLocks noGrp="1"/>
          </p:cNvSpPr>
          <p:nvPr>
            <p:ph type="body" sz="quarter" idx="14"/>
          </p:nvPr>
        </p:nvSpPr>
        <p:spPr>
          <a:xfrm>
            <a:off x="633943" y="1488611"/>
            <a:ext cx="5380468" cy="3902095"/>
          </a:xfrm>
        </p:spPr>
        <p:txBody>
          <a:bodyPr/>
          <a:lstStyle/>
          <a:p>
            <a:pPr>
              <a:buFont typeface="Arial" panose="020B0604020202020204" pitchFamily="34" charset="0"/>
              <a:buChar char="•"/>
            </a:pPr>
            <a:endParaRPr lang="fi-FI" sz="1800" dirty="0">
              <a:solidFill>
                <a:srgbClr val="323232"/>
              </a:solidFill>
              <a:latin typeface="H5PDroidSans"/>
            </a:endParaRPr>
          </a:p>
          <a:p>
            <a:pPr>
              <a:buFont typeface="Arial" panose="020B0604020202020204" pitchFamily="34" charset="0"/>
              <a:buChar char="•"/>
            </a:pPr>
            <a:endParaRPr lang="fi-FI" sz="1800" dirty="0">
              <a:solidFill>
                <a:srgbClr val="323232"/>
              </a:solidFill>
              <a:latin typeface="H5PDroidSans"/>
            </a:endParaRPr>
          </a:p>
          <a:p>
            <a:endParaRPr lang="fi-FI" sz="1800" dirty="0">
              <a:solidFill>
                <a:srgbClr val="323232"/>
              </a:solidFill>
              <a:latin typeface="H5PDroidSans"/>
            </a:endParaRPr>
          </a:p>
          <a:p>
            <a:pPr>
              <a:buFont typeface="Arial" panose="020B0604020202020204" pitchFamily="34" charset="0"/>
              <a:buChar char="•"/>
            </a:pPr>
            <a:endParaRPr lang="fi-FI" sz="1800" dirty="0">
              <a:solidFill>
                <a:srgbClr val="323232"/>
              </a:solidFill>
              <a:latin typeface="H5PDroidSans"/>
            </a:endParaRPr>
          </a:p>
          <a:p>
            <a:pPr marL="216000" indent="0" algn="l">
              <a:buNone/>
            </a:pPr>
            <a:r>
              <a:rPr lang="fi-FI" b="0" i="0" dirty="0">
                <a:solidFill>
                  <a:srgbClr val="323232"/>
                </a:solidFill>
                <a:effectLst/>
                <a:latin typeface="H5PDroidSans"/>
              </a:rPr>
              <a:t> </a:t>
            </a:r>
          </a:p>
          <a:p>
            <a:endParaRPr lang="fi-FI" dirty="0"/>
          </a:p>
        </p:txBody>
      </p:sp>
    </p:spTree>
    <p:extLst>
      <p:ext uri="{BB962C8B-B14F-4D97-AF65-F5344CB8AC3E}">
        <p14:creationId xmlns:p14="http://schemas.microsoft.com/office/powerpoint/2010/main" val="58945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n numeron paikkamerkki 10">
            <a:extLst>
              <a:ext uri="{FF2B5EF4-FFF2-40B4-BE49-F238E27FC236}">
                <a16:creationId xmlns:a16="http://schemas.microsoft.com/office/drawing/2014/main" id="{F9D7B6A2-A1C7-F343-B255-E5ECD84F52A8}"/>
              </a:ext>
            </a:extLst>
          </p:cNvPr>
          <p:cNvSpPr>
            <a:spLocks noGrp="1"/>
          </p:cNvSpPr>
          <p:nvPr>
            <p:ph type="sldNum" sz="quarter" idx="4"/>
          </p:nvPr>
        </p:nvSpPr>
        <p:spPr/>
        <p:txBody>
          <a:bodyPr/>
          <a:lstStyle/>
          <a:p>
            <a:fld id="{9608370A-2412-4745-B600-C478B229E67F}" type="slidenum">
              <a:rPr lang="fi-FI" smtClean="0"/>
              <a:pPr/>
              <a:t>28</a:t>
            </a:fld>
            <a:endParaRPr lang="fi-FI" dirty="0"/>
          </a:p>
        </p:txBody>
      </p:sp>
      <p:sp>
        <p:nvSpPr>
          <p:cNvPr id="2" name="Otsikko 1">
            <a:extLst>
              <a:ext uri="{FF2B5EF4-FFF2-40B4-BE49-F238E27FC236}">
                <a16:creationId xmlns:a16="http://schemas.microsoft.com/office/drawing/2014/main" id="{8879ACB7-4292-414F-1344-6A10FB085D47}"/>
              </a:ext>
            </a:extLst>
          </p:cNvPr>
          <p:cNvSpPr>
            <a:spLocks noGrp="1"/>
          </p:cNvSpPr>
          <p:nvPr>
            <p:ph type="title"/>
          </p:nvPr>
        </p:nvSpPr>
        <p:spPr/>
        <p:txBody>
          <a:bodyPr/>
          <a:lstStyle/>
          <a:p>
            <a:pPr algn="ctr"/>
            <a:r>
              <a:rPr lang="fi-FI" dirty="0"/>
              <a:t>Estäminen, oikeudet ja velvollisuudet</a:t>
            </a:r>
          </a:p>
        </p:txBody>
      </p:sp>
      <p:sp>
        <p:nvSpPr>
          <p:cNvPr id="4" name="Tekstin paikkamerkki 3">
            <a:extLst>
              <a:ext uri="{FF2B5EF4-FFF2-40B4-BE49-F238E27FC236}">
                <a16:creationId xmlns:a16="http://schemas.microsoft.com/office/drawing/2014/main" id="{F062D7F3-13A6-F5C4-4B29-0EFB1CE4AAA1}"/>
              </a:ext>
            </a:extLst>
          </p:cNvPr>
          <p:cNvSpPr>
            <a:spLocks noGrp="1"/>
          </p:cNvSpPr>
          <p:nvPr>
            <p:ph type="body" sz="quarter" idx="4294967295"/>
          </p:nvPr>
        </p:nvSpPr>
        <p:spPr>
          <a:xfrm>
            <a:off x="1246909" y="2090593"/>
            <a:ext cx="3130550" cy="1698625"/>
          </a:xfrm>
        </p:spPr>
        <p:txBody>
          <a:bodyPr/>
          <a:lstStyle/>
          <a:p>
            <a:pPr marL="342900" indent="-342900">
              <a:buAutoNum type="arabicPeriod"/>
            </a:pPr>
            <a:r>
              <a:rPr lang="fi-FI" sz="1600" dirty="0">
                <a:latin typeface="+mn-lt"/>
              </a:rPr>
              <a:t>Palloa tavoitteleva ulkopelaaja ja kärkietenijä</a:t>
            </a:r>
          </a:p>
          <a:p>
            <a:pPr marL="342900" indent="-342900">
              <a:buAutoNum type="arabicPeriod"/>
            </a:pPr>
            <a:r>
              <a:rPr lang="fi-FI" sz="1600" dirty="0">
                <a:latin typeface="+mn-lt"/>
              </a:rPr>
              <a:t>Kentällä etenevä, joka ei ole kärkietenijä</a:t>
            </a:r>
          </a:p>
          <a:p>
            <a:pPr marL="342900" indent="-342900">
              <a:buAutoNum type="arabicPeriod"/>
            </a:pPr>
            <a:r>
              <a:rPr lang="fi-FI" sz="1600" dirty="0">
                <a:latin typeface="+mn-lt"/>
              </a:rPr>
              <a:t>Ulkopelaaja, joka ei ole palloa tavoitteleva ulkopelaaja</a:t>
            </a:r>
          </a:p>
          <a:p>
            <a:pPr marL="342900" indent="-342900">
              <a:buAutoNum type="arabicPeriod"/>
            </a:pPr>
            <a:endParaRPr lang="fi-FI" dirty="0">
              <a:latin typeface="+mn-lt"/>
            </a:endParaRPr>
          </a:p>
        </p:txBody>
      </p:sp>
      <p:sp>
        <p:nvSpPr>
          <p:cNvPr id="5" name="Tekstin paikkamerkki 4">
            <a:extLst>
              <a:ext uri="{FF2B5EF4-FFF2-40B4-BE49-F238E27FC236}">
                <a16:creationId xmlns:a16="http://schemas.microsoft.com/office/drawing/2014/main" id="{99EDB465-46BE-FA56-45A9-6E65B083846A}"/>
              </a:ext>
            </a:extLst>
          </p:cNvPr>
          <p:cNvSpPr>
            <a:spLocks noGrp="1"/>
          </p:cNvSpPr>
          <p:nvPr>
            <p:ph type="body" sz="quarter" idx="4294967295"/>
          </p:nvPr>
        </p:nvSpPr>
        <p:spPr>
          <a:xfrm>
            <a:off x="1250084" y="1474598"/>
            <a:ext cx="3127375" cy="478301"/>
          </a:xfrm>
        </p:spPr>
        <p:txBody>
          <a:bodyPr/>
          <a:lstStyle/>
          <a:p>
            <a:r>
              <a:rPr lang="fi-FI" sz="1600" b="1" dirty="0"/>
              <a:t>Jos estäminen tapahtuu</a:t>
            </a:r>
          </a:p>
          <a:p>
            <a:endParaRPr lang="fi-FI" dirty="0"/>
          </a:p>
        </p:txBody>
      </p:sp>
      <p:sp>
        <p:nvSpPr>
          <p:cNvPr id="6" name="Tekstin paikkamerkki 5">
            <a:extLst>
              <a:ext uri="{FF2B5EF4-FFF2-40B4-BE49-F238E27FC236}">
                <a16:creationId xmlns:a16="http://schemas.microsoft.com/office/drawing/2014/main" id="{159194F9-86B0-F40D-0BEE-71DF6F522914}"/>
              </a:ext>
            </a:extLst>
          </p:cNvPr>
          <p:cNvSpPr>
            <a:spLocks noGrp="1"/>
          </p:cNvSpPr>
          <p:nvPr>
            <p:ph type="body" sz="quarter" idx="4294967295"/>
          </p:nvPr>
        </p:nvSpPr>
        <p:spPr>
          <a:xfrm>
            <a:off x="1251671" y="3926912"/>
            <a:ext cx="3125788" cy="371475"/>
          </a:xfrm>
        </p:spPr>
        <p:txBody>
          <a:bodyPr/>
          <a:lstStyle/>
          <a:p>
            <a:pPr marL="0"/>
            <a:r>
              <a:rPr lang="fi-FI" sz="1600" b="0" dirty="0">
                <a:solidFill>
                  <a:schemeClr val="tx1">
                    <a:lumMod val="75000"/>
                    <a:lumOff val="25000"/>
                  </a:schemeClr>
                </a:solidFill>
                <a:latin typeface="+mn-lt"/>
                <a:cs typeface="Calibri" panose="020F0502020204030204" pitchFamily="34" charset="0"/>
              </a:rPr>
              <a:t>Alempi ei saa estää ylempää</a:t>
            </a:r>
          </a:p>
        </p:txBody>
      </p:sp>
      <p:sp>
        <p:nvSpPr>
          <p:cNvPr id="8" name="Tekstin paikkamerkki 7">
            <a:extLst>
              <a:ext uri="{FF2B5EF4-FFF2-40B4-BE49-F238E27FC236}">
                <a16:creationId xmlns:a16="http://schemas.microsoft.com/office/drawing/2014/main" id="{E789660D-134B-A063-A506-852E40C4A5FA}"/>
              </a:ext>
            </a:extLst>
          </p:cNvPr>
          <p:cNvSpPr>
            <a:spLocks noGrp="1"/>
          </p:cNvSpPr>
          <p:nvPr>
            <p:ph type="body" sz="quarter" idx="4294967295"/>
          </p:nvPr>
        </p:nvSpPr>
        <p:spPr>
          <a:xfrm>
            <a:off x="5977805" y="2087138"/>
            <a:ext cx="3673475" cy="1698625"/>
          </a:xfrm>
        </p:spPr>
        <p:txBody>
          <a:bodyPr/>
          <a:lstStyle/>
          <a:p>
            <a:pPr marL="342900" indent="-342900">
              <a:buAutoNum type="arabicPeriod"/>
            </a:pPr>
            <a:r>
              <a:rPr lang="fi-FI" sz="2000" b="1" dirty="0">
                <a:solidFill>
                  <a:schemeClr val="tx2"/>
                </a:solidFill>
                <a:latin typeface="+mn-lt"/>
              </a:rPr>
              <a:t>NO CALL – tilanne</a:t>
            </a:r>
          </a:p>
          <a:p>
            <a:pPr marL="342900" indent="-342900">
              <a:buAutoNum type="arabicPeriod"/>
            </a:pPr>
            <a:r>
              <a:rPr lang="fi-FI" sz="2000" b="1" dirty="0">
                <a:solidFill>
                  <a:schemeClr val="tx2"/>
                </a:solidFill>
                <a:latin typeface="+mn-lt"/>
              </a:rPr>
              <a:t>Sisäpelaajan estäminen</a:t>
            </a:r>
          </a:p>
          <a:p>
            <a:pPr marL="342900" indent="-342900">
              <a:buAutoNum type="arabicPeriod"/>
            </a:pPr>
            <a:r>
              <a:rPr lang="fi-FI" sz="2000" b="1" dirty="0">
                <a:solidFill>
                  <a:schemeClr val="tx2"/>
                </a:solidFill>
                <a:latin typeface="+mn-lt"/>
              </a:rPr>
              <a:t>Ulkopelaajan estäminen</a:t>
            </a:r>
          </a:p>
          <a:p>
            <a:endParaRPr lang="fi-FI" dirty="0"/>
          </a:p>
        </p:txBody>
      </p:sp>
      <p:sp>
        <p:nvSpPr>
          <p:cNvPr id="9" name="Tekstin paikkamerkki 8">
            <a:extLst>
              <a:ext uri="{FF2B5EF4-FFF2-40B4-BE49-F238E27FC236}">
                <a16:creationId xmlns:a16="http://schemas.microsoft.com/office/drawing/2014/main" id="{4BE6C106-5906-B685-F9B9-3D630AB0EE33}"/>
              </a:ext>
            </a:extLst>
          </p:cNvPr>
          <p:cNvSpPr>
            <a:spLocks noGrp="1"/>
          </p:cNvSpPr>
          <p:nvPr>
            <p:ph type="body" sz="quarter" idx="4294967295"/>
          </p:nvPr>
        </p:nvSpPr>
        <p:spPr>
          <a:xfrm>
            <a:off x="1227859" y="4311889"/>
            <a:ext cx="6299200" cy="1697038"/>
          </a:xfrm>
        </p:spPr>
        <p:txBody>
          <a:bodyPr/>
          <a:lstStyle/>
          <a:p>
            <a:r>
              <a:rPr lang="fi-FI" sz="1600" dirty="0">
                <a:latin typeface="+mn-lt"/>
              </a:rPr>
              <a:t>NO CALL</a:t>
            </a:r>
          </a:p>
          <a:p>
            <a:pPr marL="285750" indent="-285750">
              <a:buFont typeface="Wingdings" panose="05000000000000000000" pitchFamily="2" charset="2"/>
              <a:buChar char="à"/>
            </a:pPr>
            <a:r>
              <a:rPr lang="fi-FI" sz="1600" dirty="0">
                <a:latin typeface="+mn-lt"/>
                <a:sym typeface="Wingdings" panose="05000000000000000000" pitchFamily="2" charset="2"/>
              </a:rPr>
              <a:t>Ulkopelaajan ja sisäpelaajan välille voi syntyä ns. ”no </a:t>
            </a:r>
            <a:r>
              <a:rPr lang="fi-FI" sz="1600" dirty="0" err="1">
                <a:latin typeface="+mn-lt"/>
                <a:sym typeface="Wingdings" panose="05000000000000000000" pitchFamily="2" charset="2"/>
              </a:rPr>
              <a:t>call</a:t>
            </a:r>
            <a:r>
              <a:rPr lang="fi-FI" sz="1600" dirty="0">
                <a:latin typeface="+mn-lt"/>
                <a:sym typeface="Wingdings" panose="05000000000000000000" pitchFamily="2" charset="2"/>
              </a:rPr>
              <a:t>” -tilanne, jossa molemmilla on yhtäläinen oikeus suorittaa pelitekoaan. Tällöin tilanne tuomitaan niin kuin se meni. Etenevän kärjen takana ei voi syntyä no </a:t>
            </a:r>
            <a:r>
              <a:rPr lang="fi-FI" sz="1600" dirty="0" err="1">
                <a:latin typeface="+mn-lt"/>
                <a:sym typeface="Wingdings" panose="05000000000000000000" pitchFamily="2" charset="2"/>
              </a:rPr>
              <a:t>call</a:t>
            </a:r>
            <a:r>
              <a:rPr lang="fi-FI" sz="1600" dirty="0">
                <a:latin typeface="+mn-lt"/>
                <a:sym typeface="Wingdings" panose="05000000000000000000" pitchFamily="2" charset="2"/>
              </a:rPr>
              <a:t> -tilanteita. </a:t>
            </a:r>
          </a:p>
          <a:p>
            <a:pPr marL="285750" indent="-285750">
              <a:buFont typeface="Wingdings" panose="05000000000000000000" pitchFamily="2" charset="2"/>
              <a:buChar char="à"/>
            </a:pPr>
            <a:r>
              <a:rPr lang="fi-FI" sz="1600" dirty="0">
                <a:latin typeface="+mn-lt"/>
                <a:sym typeface="Wingdings" panose="05000000000000000000" pitchFamily="2" charset="2"/>
              </a:rPr>
              <a:t>Ei oikeuta oman peliteon ulkopuolisiin tekoihin</a:t>
            </a:r>
          </a:p>
          <a:p>
            <a:pPr marL="285750" indent="-285750">
              <a:buFont typeface="Wingdings" panose="05000000000000000000" pitchFamily="2" charset="2"/>
              <a:buChar char="à"/>
            </a:pPr>
            <a:endParaRPr lang="fi-FI" dirty="0">
              <a:latin typeface="+mn-lt"/>
            </a:endParaRPr>
          </a:p>
        </p:txBody>
      </p:sp>
      <p:sp>
        <p:nvSpPr>
          <p:cNvPr id="12" name="Nuoli: Oikea 11">
            <a:extLst>
              <a:ext uri="{FF2B5EF4-FFF2-40B4-BE49-F238E27FC236}">
                <a16:creationId xmlns:a16="http://schemas.microsoft.com/office/drawing/2014/main" id="{57E78DC4-98D1-9F5A-58AF-304A6DB2449F}"/>
              </a:ext>
            </a:extLst>
          </p:cNvPr>
          <p:cNvSpPr/>
          <p:nvPr/>
        </p:nvSpPr>
        <p:spPr>
          <a:xfrm>
            <a:off x="4957727" y="2129294"/>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Nuoli: Oikea 12">
            <a:extLst>
              <a:ext uri="{FF2B5EF4-FFF2-40B4-BE49-F238E27FC236}">
                <a16:creationId xmlns:a16="http://schemas.microsoft.com/office/drawing/2014/main" id="{8235A82C-852A-1B49-3F1F-D55B7198DB27}"/>
              </a:ext>
            </a:extLst>
          </p:cNvPr>
          <p:cNvSpPr/>
          <p:nvPr/>
        </p:nvSpPr>
        <p:spPr>
          <a:xfrm rot="21329852">
            <a:off x="4948035" y="2640106"/>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Oikea 13">
            <a:extLst>
              <a:ext uri="{FF2B5EF4-FFF2-40B4-BE49-F238E27FC236}">
                <a16:creationId xmlns:a16="http://schemas.microsoft.com/office/drawing/2014/main" id="{A0996B90-3B76-2936-4FD3-30364862A060}"/>
              </a:ext>
            </a:extLst>
          </p:cNvPr>
          <p:cNvSpPr/>
          <p:nvPr/>
        </p:nvSpPr>
        <p:spPr>
          <a:xfrm rot="20484382">
            <a:off x="4947900" y="3254765"/>
            <a:ext cx="488830" cy="1399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Tree>
    <p:extLst>
      <p:ext uri="{BB962C8B-B14F-4D97-AF65-F5344CB8AC3E}">
        <p14:creationId xmlns:p14="http://schemas.microsoft.com/office/powerpoint/2010/main" val="10008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32320047-C27E-6017-72E3-9181A06982F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104" r="13104"/>
          <a:stretch/>
        </p:blipFill>
        <p:spPr/>
      </p:pic>
      <p:sp>
        <p:nvSpPr>
          <p:cNvPr id="4" name="Otsikko 3">
            <a:extLst>
              <a:ext uri="{FF2B5EF4-FFF2-40B4-BE49-F238E27FC236}">
                <a16:creationId xmlns:a16="http://schemas.microsoft.com/office/drawing/2014/main" id="{CEFE7964-56D6-29E9-7794-82E0BA1A5B62}"/>
              </a:ext>
            </a:extLst>
          </p:cNvPr>
          <p:cNvSpPr>
            <a:spLocks noGrp="1"/>
          </p:cNvSpPr>
          <p:nvPr>
            <p:ph type="title"/>
          </p:nvPr>
        </p:nvSpPr>
        <p:spPr/>
        <p:txBody>
          <a:bodyPr/>
          <a:lstStyle/>
          <a:p>
            <a:pPr algn="ctr"/>
            <a:r>
              <a:rPr lang="fi-FI" dirty="0"/>
              <a:t>Ulkopelaaja estäjänä</a:t>
            </a:r>
          </a:p>
        </p:txBody>
      </p:sp>
      <p:sp>
        <p:nvSpPr>
          <p:cNvPr id="5" name="Dian numeron paikkamerkki 4">
            <a:extLst>
              <a:ext uri="{FF2B5EF4-FFF2-40B4-BE49-F238E27FC236}">
                <a16:creationId xmlns:a16="http://schemas.microsoft.com/office/drawing/2014/main" id="{49C3BB33-15D1-12BD-D6F1-743B7F5E75DA}"/>
              </a:ext>
            </a:extLst>
          </p:cNvPr>
          <p:cNvSpPr>
            <a:spLocks noGrp="1"/>
          </p:cNvSpPr>
          <p:nvPr>
            <p:ph type="sldNum" sz="quarter" idx="4"/>
          </p:nvPr>
        </p:nvSpPr>
        <p:spPr/>
        <p:txBody>
          <a:bodyPr/>
          <a:lstStyle/>
          <a:p>
            <a:fld id="{9608370A-2412-4745-B600-C478B229E67F}" type="slidenum">
              <a:rPr lang="fi-FI" smtClean="0"/>
              <a:pPr/>
              <a:t>29</a:t>
            </a:fld>
            <a:endParaRPr lang="fi-FI" dirty="0"/>
          </a:p>
        </p:txBody>
      </p:sp>
      <p:sp>
        <p:nvSpPr>
          <p:cNvPr id="2" name="Tekstin paikkamerkki 1">
            <a:extLst>
              <a:ext uri="{FF2B5EF4-FFF2-40B4-BE49-F238E27FC236}">
                <a16:creationId xmlns:a16="http://schemas.microsoft.com/office/drawing/2014/main" id="{E3C117BF-364B-BBE2-56BB-A5E8ABBE3962}"/>
              </a:ext>
            </a:extLst>
          </p:cNvPr>
          <p:cNvSpPr>
            <a:spLocks noGrp="1"/>
          </p:cNvSpPr>
          <p:nvPr>
            <p:ph type="body" sz="quarter" idx="12"/>
          </p:nvPr>
        </p:nvSpPr>
        <p:spPr>
          <a:xfrm>
            <a:off x="6101684" y="1714596"/>
            <a:ext cx="5374385" cy="1326620"/>
          </a:xfrm>
        </p:spPr>
        <p:txBody>
          <a:bodyPr/>
          <a:lstStyle/>
          <a:p>
            <a:pPr algn="l">
              <a:buFont typeface="Arial" panose="020B0604020202020204" pitchFamily="34" charset="0"/>
              <a:buChar char="•"/>
            </a:pPr>
            <a:r>
              <a:rPr lang="fi-FI" sz="1800" b="0" i="0" dirty="0">
                <a:effectLst/>
                <a:latin typeface="H5PDroidSans"/>
              </a:rPr>
              <a:t> </a:t>
            </a:r>
            <a:r>
              <a:rPr lang="fi-FI" b="0" i="0" dirty="0">
                <a:effectLst/>
                <a:latin typeface="H5PDroidSans"/>
              </a:rPr>
              <a:t>Ulkopelaajan on väistettävä sisäpelaajaa, ellei hänellä ole pallo hallussaan tai hän ei ole palloa tavoitteleva ulkopelaaja, jolla on mahdollisuus saada pallo haltuunsa</a:t>
            </a:r>
          </a:p>
          <a:p>
            <a:pPr algn="l">
              <a:buFont typeface="Arial" panose="020B0604020202020204" pitchFamily="34" charset="0"/>
              <a:buChar char="•"/>
            </a:pPr>
            <a:r>
              <a:rPr lang="fi-FI" b="0" i="0" dirty="0">
                <a:effectLst/>
                <a:latin typeface="H5PDroidSans"/>
              </a:rPr>
              <a:t> Mikäli ulkopelaaja, joka ei suorita aktiivista pelitehtävää estää, tuomitaan sisäpelaajalle vapaataival</a:t>
            </a:r>
          </a:p>
          <a:p>
            <a:pPr algn="l">
              <a:buFont typeface="Arial" panose="020B0604020202020204" pitchFamily="34" charset="0"/>
              <a:buChar char="•"/>
            </a:pPr>
            <a:r>
              <a:rPr lang="fi-FI" b="0" i="0" dirty="0">
                <a:effectLst/>
                <a:latin typeface="H5PDroidSans"/>
              </a:rPr>
              <a:t> Ulkopelaajan estämisen tuomitsemisen vaihtoehdot:  </a:t>
            </a:r>
          </a:p>
          <a:p>
            <a:pPr lvl="3">
              <a:buFont typeface="Wingdings" panose="05000000000000000000" pitchFamily="2" charset="2"/>
              <a:buChar char="Ø"/>
            </a:pPr>
            <a:r>
              <a:rPr lang="fi-FI" sz="1600" dirty="0">
                <a:latin typeface="H5PDroidSans"/>
              </a:rPr>
              <a:t>  E</a:t>
            </a:r>
            <a:r>
              <a:rPr lang="fi-FI" sz="1600" b="0" i="0" dirty="0">
                <a:effectLst/>
                <a:latin typeface="H5PDroidSans"/>
              </a:rPr>
              <a:t>tenijän vapaataival</a:t>
            </a:r>
          </a:p>
          <a:p>
            <a:pPr lvl="3">
              <a:buFont typeface="Wingdings" panose="05000000000000000000" pitchFamily="2" charset="2"/>
              <a:buChar char="Ø"/>
            </a:pPr>
            <a:r>
              <a:rPr lang="fi-FI" sz="1600" b="0" i="0" dirty="0">
                <a:effectLst/>
                <a:latin typeface="H5PDroidSans"/>
              </a:rPr>
              <a:t>  </a:t>
            </a:r>
            <a:r>
              <a:rPr lang="fi-FI" sz="1600" dirty="0">
                <a:latin typeface="H5PDroidSans"/>
              </a:rPr>
              <a:t>K</a:t>
            </a:r>
            <a:r>
              <a:rPr lang="fi-FI" sz="1600" b="0" i="0" dirty="0">
                <a:effectLst/>
                <a:latin typeface="H5PDroidSans"/>
              </a:rPr>
              <a:t>ärkietenijän vapaataival</a:t>
            </a:r>
          </a:p>
          <a:p>
            <a:pPr lvl="3">
              <a:buFont typeface="Wingdings" panose="05000000000000000000" pitchFamily="2" charset="2"/>
              <a:buChar char="Ø"/>
            </a:pPr>
            <a:r>
              <a:rPr lang="fi-FI" sz="1600" b="0" i="0" dirty="0">
                <a:effectLst/>
                <a:latin typeface="H5PDroidSans"/>
              </a:rPr>
              <a:t>  </a:t>
            </a:r>
            <a:r>
              <a:rPr lang="fi-FI" sz="1600" dirty="0">
                <a:latin typeface="H5PDroidSans"/>
              </a:rPr>
              <a:t>K</a:t>
            </a:r>
            <a:r>
              <a:rPr lang="fi-FI" sz="1600" b="0" i="0" dirty="0">
                <a:effectLst/>
                <a:latin typeface="H5PDroidSans"/>
              </a:rPr>
              <a:t>ärkietenijän ja lyöjän vapaataival</a:t>
            </a:r>
          </a:p>
          <a:p>
            <a:pPr lvl="3">
              <a:buFont typeface="Wingdings" panose="05000000000000000000" pitchFamily="2" charset="2"/>
              <a:buChar char="Ø"/>
            </a:pPr>
            <a:r>
              <a:rPr lang="fi-FI" sz="1600" b="0" i="0" dirty="0">
                <a:effectLst/>
                <a:latin typeface="H5PDroidSans"/>
              </a:rPr>
              <a:t>  </a:t>
            </a:r>
            <a:r>
              <a:rPr lang="fi-FI" sz="1600" dirty="0">
                <a:latin typeface="H5PDroidSans"/>
              </a:rPr>
              <a:t>K</a:t>
            </a:r>
            <a:r>
              <a:rPr lang="fi-FI" sz="1600" b="0" i="0" dirty="0">
                <a:effectLst/>
                <a:latin typeface="H5PDroidSans"/>
              </a:rPr>
              <a:t>ärkietenijän ja aktiivisten etenijöiden vapaataival</a:t>
            </a:r>
          </a:p>
          <a:p>
            <a:pPr lvl="3">
              <a:buFont typeface="Wingdings" panose="05000000000000000000" pitchFamily="2" charset="2"/>
              <a:buChar char="Ø"/>
            </a:pPr>
            <a:r>
              <a:rPr lang="fi-FI" sz="1600" b="0" i="0" dirty="0">
                <a:effectLst/>
                <a:latin typeface="H5PDroidSans"/>
              </a:rPr>
              <a:t>  </a:t>
            </a:r>
            <a:r>
              <a:rPr lang="fi-FI" sz="1600" dirty="0">
                <a:latin typeface="H5PDroidSans"/>
              </a:rPr>
              <a:t>Et</a:t>
            </a:r>
            <a:r>
              <a:rPr lang="fi-FI" sz="1600" b="0" i="0" dirty="0">
                <a:effectLst/>
                <a:latin typeface="H5PDroidSans"/>
              </a:rPr>
              <a:t>enijöiden ja lyöjän vapaataival</a:t>
            </a:r>
          </a:p>
          <a:p>
            <a:endParaRPr lang="fi-FI" dirty="0"/>
          </a:p>
        </p:txBody>
      </p:sp>
    </p:spTree>
    <p:extLst>
      <p:ext uri="{BB962C8B-B14F-4D97-AF65-F5344CB8AC3E}">
        <p14:creationId xmlns:p14="http://schemas.microsoft.com/office/powerpoint/2010/main" val="280848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004A55-FA49-1683-9416-BDE6D5145CE7}"/>
              </a:ext>
            </a:extLst>
          </p:cNvPr>
          <p:cNvSpPr>
            <a:spLocks noGrp="1"/>
          </p:cNvSpPr>
          <p:nvPr>
            <p:ph type="title"/>
          </p:nvPr>
        </p:nvSpPr>
        <p:spPr/>
        <p:txBody>
          <a:bodyPr/>
          <a:lstStyle/>
          <a:p>
            <a:pPr algn="ctr"/>
            <a:r>
              <a:rPr lang="fi-FI" dirty="0"/>
              <a:t>Turvallinen toimintaympäristö</a:t>
            </a:r>
          </a:p>
        </p:txBody>
      </p:sp>
      <p:sp>
        <p:nvSpPr>
          <p:cNvPr id="3" name="Dian numeron paikkamerkki 2">
            <a:extLst>
              <a:ext uri="{FF2B5EF4-FFF2-40B4-BE49-F238E27FC236}">
                <a16:creationId xmlns:a16="http://schemas.microsoft.com/office/drawing/2014/main" id="{B668B1F9-82A8-223E-D49E-923F2B5C1C63}"/>
              </a:ext>
            </a:extLst>
          </p:cNvPr>
          <p:cNvSpPr>
            <a:spLocks noGrp="1"/>
          </p:cNvSpPr>
          <p:nvPr>
            <p:ph type="sldNum" sz="quarter" idx="4"/>
          </p:nvPr>
        </p:nvSpPr>
        <p:spPr/>
        <p:txBody>
          <a:bodyPr/>
          <a:lstStyle/>
          <a:p>
            <a:fld id="{9608370A-2412-4745-B600-C478B229E67F}" type="slidenum">
              <a:rPr lang="fi-FI" smtClean="0"/>
              <a:pPr/>
              <a:t>3</a:t>
            </a:fld>
            <a:endParaRPr lang="fi-FI" dirty="0"/>
          </a:p>
        </p:txBody>
      </p:sp>
      <p:sp>
        <p:nvSpPr>
          <p:cNvPr id="4" name="Tekstin paikkamerkki 3">
            <a:extLst>
              <a:ext uri="{FF2B5EF4-FFF2-40B4-BE49-F238E27FC236}">
                <a16:creationId xmlns:a16="http://schemas.microsoft.com/office/drawing/2014/main" id="{E29C4431-EBB8-BB73-A476-CCB88FF7C99B}"/>
              </a:ext>
            </a:extLst>
          </p:cNvPr>
          <p:cNvSpPr>
            <a:spLocks noGrp="1"/>
          </p:cNvSpPr>
          <p:nvPr>
            <p:ph type="body" sz="quarter" idx="12"/>
          </p:nvPr>
        </p:nvSpPr>
        <p:spPr>
          <a:xfrm>
            <a:off x="708016" y="1725346"/>
            <a:ext cx="10675724" cy="3667748"/>
          </a:xfrm>
        </p:spPr>
        <p:txBody>
          <a:bodyPr/>
          <a:lstStyle/>
          <a:p>
            <a:r>
              <a:rPr lang="fi-FI" sz="1800" dirty="0">
                <a:solidFill>
                  <a:schemeClr val="tx1"/>
                </a:solidFill>
                <a:latin typeface="+mn-lt"/>
              </a:rPr>
              <a:t>Kaikki pesäpallotoiminta tapahtuu turvallisessa tilassa</a:t>
            </a:r>
          </a:p>
          <a:p>
            <a:r>
              <a:rPr lang="fi-FI" sz="1800" dirty="0">
                <a:solidFill>
                  <a:schemeClr val="tx1"/>
                </a:solidFill>
                <a:latin typeface="+mn-lt"/>
              </a:rPr>
              <a:t>Me kaikki toimimme turvallisen toimintaympäristön rakentajina ja kunnioitamme toisiamme</a:t>
            </a:r>
          </a:p>
          <a:p>
            <a:r>
              <a:rPr lang="fi-FI" sz="1800" dirty="0">
                <a:solidFill>
                  <a:schemeClr val="tx1"/>
                </a:solidFill>
                <a:latin typeface="+mn-lt"/>
              </a:rPr>
              <a:t>Jos koet tai havaitset epäsopivaa käyttäytymistä, kerro siitä matalalla kynnyksellä eteenpäin</a:t>
            </a:r>
          </a:p>
          <a:p>
            <a:r>
              <a:rPr lang="fi-FI" sz="1800" dirty="0">
                <a:solidFill>
                  <a:schemeClr val="tx1"/>
                </a:solidFill>
                <a:latin typeface="+mn-lt"/>
              </a:rPr>
              <a:t>Häirintä ei ole missään tilanteessa ok, sanatkin voivat satuttaa</a:t>
            </a:r>
          </a:p>
          <a:p>
            <a:r>
              <a:rPr lang="fi-FI" sz="1800" dirty="0">
                <a:solidFill>
                  <a:schemeClr val="tx1"/>
                </a:solidFill>
                <a:latin typeface="+mn-lt"/>
              </a:rPr>
              <a:t>Meillä kaikilla on oikeus olla mukana pesäpallotoiminnassa ja nauttia pesäpallosta</a:t>
            </a:r>
          </a:p>
          <a:p>
            <a:r>
              <a:rPr lang="fi-FI" sz="1800" dirty="0">
                <a:solidFill>
                  <a:schemeClr val="tx1"/>
                </a:solidFill>
                <a:latin typeface="+mn-lt"/>
              </a:rPr>
              <a:t>Kansallispelimme pesäpallo kuuluu kaikille!</a:t>
            </a:r>
          </a:p>
          <a:p>
            <a:endParaRPr lang="fi-FI" sz="1800" dirty="0">
              <a:solidFill>
                <a:schemeClr val="tx1"/>
              </a:solidFill>
              <a:latin typeface="+mn-lt"/>
            </a:endParaRPr>
          </a:p>
          <a:p>
            <a:r>
              <a:rPr lang="fi-FI" sz="1800" dirty="0">
                <a:solidFill>
                  <a:schemeClr val="tx1"/>
                </a:solidFill>
                <a:latin typeface="+mn-lt"/>
              </a:rPr>
              <a:t>Lisätietoa: </a:t>
            </a:r>
            <a:r>
              <a:rPr lang="fi-FI" sz="1800" b="1" dirty="0">
                <a:solidFill>
                  <a:schemeClr val="tx1"/>
                </a:solidFill>
                <a:latin typeface="+mn-lt"/>
                <a:hlinkClick r:id="rId2">
                  <a:extLst>
                    <a:ext uri="{A12FA001-AC4F-418D-AE19-62706E023703}">
                      <ahyp:hlinkClr xmlns:ahyp="http://schemas.microsoft.com/office/drawing/2018/hyperlinkcolor" val="tx"/>
                    </a:ext>
                  </a:extLst>
                </a:hlinkClick>
              </a:rPr>
              <a:t>www.pesis.fi/vastuullisuus</a:t>
            </a:r>
            <a:endParaRPr lang="fi-FI" sz="1800" b="1" dirty="0">
              <a:solidFill>
                <a:schemeClr val="tx1"/>
              </a:solidFill>
              <a:latin typeface="+mn-lt"/>
            </a:endParaRPr>
          </a:p>
        </p:txBody>
      </p:sp>
    </p:spTree>
    <p:extLst>
      <p:ext uri="{BB962C8B-B14F-4D97-AF65-F5344CB8AC3E}">
        <p14:creationId xmlns:p14="http://schemas.microsoft.com/office/powerpoint/2010/main" val="190204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5E0F2F63-E263-F22E-99D6-B615CD394B8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125" b="21125"/>
          <a:stretch/>
        </p:blipFill>
        <p:spPr/>
      </p:pic>
      <p:sp>
        <p:nvSpPr>
          <p:cNvPr id="4" name="Otsikko 3">
            <a:extLst>
              <a:ext uri="{FF2B5EF4-FFF2-40B4-BE49-F238E27FC236}">
                <a16:creationId xmlns:a16="http://schemas.microsoft.com/office/drawing/2014/main" id="{3C8FBDC9-7F92-883A-C5A5-50F6AB4DFDE3}"/>
              </a:ext>
            </a:extLst>
          </p:cNvPr>
          <p:cNvSpPr>
            <a:spLocks noGrp="1"/>
          </p:cNvSpPr>
          <p:nvPr>
            <p:ph type="title"/>
          </p:nvPr>
        </p:nvSpPr>
        <p:spPr/>
        <p:txBody>
          <a:bodyPr/>
          <a:lstStyle/>
          <a:p>
            <a:pPr algn="ctr"/>
            <a:r>
              <a:rPr lang="fi-FI" dirty="0"/>
              <a:t>Sisäpelaaja estäjänä</a:t>
            </a:r>
          </a:p>
        </p:txBody>
      </p:sp>
      <p:sp>
        <p:nvSpPr>
          <p:cNvPr id="5" name="Dian numeron paikkamerkki 4">
            <a:extLst>
              <a:ext uri="{FF2B5EF4-FFF2-40B4-BE49-F238E27FC236}">
                <a16:creationId xmlns:a16="http://schemas.microsoft.com/office/drawing/2014/main" id="{2EB45F1B-87D3-4DF4-6054-0A9E3055F5F3}"/>
              </a:ext>
            </a:extLst>
          </p:cNvPr>
          <p:cNvSpPr>
            <a:spLocks noGrp="1"/>
          </p:cNvSpPr>
          <p:nvPr>
            <p:ph type="sldNum" sz="quarter" idx="4"/>
          </p:nvPr>
        </p:nvSpPr>
        <p:spPr/>
        <p:txBody>
          <a:bodyPr/>
          <a:lstStyle/>
          <a:p>
            <a:fld id="{9608370A-2412-4745-B600-C478B229E67F}" type="slidenum">
              <a:rPr lang="fi-FI" smtClean="0"/>
              <a:pPr/>
              <a:t>30</a:t>
            </a:fld>
            <a:endParaRPr lang="fi-FI" dirty="0"/>
          </a:p>
        </p:txBody>
      </p:sp>
      <p:sp>
        <p:nvSpPr>
          <p:cNvPr id="2" name="Tekstin paikkamerkki 1">
            <a:extLst>
              <a:ext uri="{FF2B5EF4-FFF2-40B4-BE49-F238E27FC236}">
                <a16:creationId xmlns:a16="http://schemas.microsoft.com/office/drawing/2014/main" id="{4BB7BA02-0DE0-E0A8-43E3-004540A71AEC}"/>
              </a:ext>
            </a:extLst>
          </p:cNvPr>
          <p:cNvSpPr>
            <a:spLocks noGrp="1"/>
          </p:cNvSpPr>
          <p:nvPr>
            <p:ph type="body" sz="quarter" idx="12"/>
          </p:nvPr>
        </p:nvSpPr>
        <p:spPr>
          <a:xfrm>
            <a:off x="672573" y="1714596"/>
            <a:ext cx="5861231" cy="1326620"/>
          </a:xfrm>
        </p:spPr>
        <p:txBody>
          <a:bodyPr/>
          <a:lstStyle/>
          <a:p>
            <a:pPr marL="285750" indent="-285750" algn="l">
              <a:buFont typeface="Arial" panose="020B0604020202020204" pitchFamily="34" charset="0"/>
              <a:buChar char="•"/>
            </a:pPr>
            <a:r>
              <a:rPr lang="fi-FI" sz="1800" b="0" i="0" dirty="0">
                <a:solidFill>
                  <a:schemeClr val="tx1"/>
                </a:solidFill>
                <a:effectLst/>
                <a:latin typeface="H5PDroidSans"/>
              </a:rPr>
              <a:t>Mikäli sisäpelaaja estää, joko paikalleen jättäytymällä tai pallon eteen siirtymällä, ulkopelaajaa tai tuomaria, hän palaa.</a:t>
            </a:r>
          </a:p>
          <a:p>
            <a:pPr marL="285750" indent="-285750">
              <a:buFont typeface="Arial" panose="020B0604020202020204" pitchFamily="34" charset="0"/>
              <a:buChar char="•"/>
            </a:pPr>
            <a:r>
              <a:rPr lang="fi-FI" sz="1800" dirty="0">
                <a:solidFill>
                  <a:schemeClr val="tx1"/>
                </a:solidFill>
                <a:latin typeface="H5PDroidSans"/>
              </a:rPr>
              <a:t>Mikäli sisäpelaaja estää ja rikkomuksesta on etua kentällä oleville etenijöille, tuomitsemisvaihtoehdot ovat:</a:t>
            </a:r>
          </a:p>
          <a:p>
            <a:pPr marL="717750" lvl="3" indent="-285750">
              <a:buFont typeface="Wingdings" panose="05000000000000000000" pitchFamily="2" charset="2"/>
              <a:buChar char="Ø"/>
            </a:pPr>
            <a:r>
              <a:rPr lang="fi-FI" sz="1600" b="0" i="0" dirty="0">
                <a:solidFill>
                  <a:schemeClr val="tx1"/>
                </a:solidFill>
                <a:effectLst/>
                <a:latin typeface="H5PDroidSans"/>
              </a:rPr>
              <a:t>Etenijän palauttaminen</a:t>
            </a:r>
          </a:p>
          <a:p>
            <a:pPr marL="717750" lvl="3" indent="-285750">
              <a:buFont typeface="Wingdings" panose="05000000000000000000" pitchFamily="2" charset="2"/>
              <a:buChar char="Ø"/>
            </a:pPr>
            <a:r>
              <a:rPr lang="fi-FI" sz="1600" b="0" i="0" dirty="0">
                <a:solidFill>
                  <a:schemeClr val="tx1"/>
                </a:solidFill>
                <a:effectLst/>
                <a:latin typeface="H5PDroidSans"/>
              </a:rPr>
              <a:t>Etenemisen mitätöinti</a:t>
            </a:r>
          </a:p>
          <a:p>
            <a:pPr marL="717750" lvl="3" indent="-285750">
              <a:buFont typeface="Wingdings" panose="05000000000000000000" pitchFamily="2" charset="2"/>
              <a:buChar char="Ø"/>
            </a:pPr>
            <a:r>
              <a:rPr lang="fi-FI" sz="1600" b="0" i="0" dirty="0">
                <a:solidFill>
                  <a:schemeClr val="tx1"/>
                </a:solidFill>
                <a:effectLst/>
                <a:latin typeface="H5PDroidSans"/>
              </a:rPr>
              <a:t>Etenijän polttaminen</a:t>
            </a:r>
            <a:endParaRPr lang="fi-FI" sz="1600" dirty="0">
              <a:solidFill>
                <a:schemeClr val="tx1"/>
              </a:solidFill>
              <a:latin typeface="H5PDroidSans"/>
            </a:endParaRPr>
          </a:p>
          <a:p>
            <a:pPr marL="717750" lvl="3" indent="-285750">
              <a:buFont typeface="Wingdings" panose="05000000000000000000" pitchFamily="2" charset="2"/>
              <a:buChar char="Ø"/>
            </a:pPr>
            <a:r>
              <a:rPr lang="fi-FI" sz="1600" b="0" i="0" dirty="0">
                <a:solidFill>
                  <a:schemeClr val="tx1"/>
                </a:solidFill>
                <a:effectLst/>
                <a:latin typeface="H5PDroidSans"/>
              </a:rPr>
              <a:t>Lyöjän ja etenijän tai etenijöiden polttaminen</a:t>
            </a:r>
          </a:p>
          <a:p>
            <a:pPr marL="717750" lvl="3" indent="-285750">
              <a:buFont typeface="Wingdings" panose="05000000000000000000" pitchFamily="2" charset="2"/>
              <a:buChar char="Ø"/>
            </a:pPr>
            <a:r>
              <a:rPr lang="fi-FI" sz="1600" dirty="0">
                <a:solidFill>
                  <a:schemeClr val="tx1"/>
                </a:solidFill>
                <a:latin typeface="H5PDroidSans"/>
              </a:rPr>
              <a:t>L</a:t>
            </a:r>
            <a:r>
              <a:rPr lang="fi-FI" sz="1600" b="0" i="0" dirty="0">
                <a:solidFill>
                  <a:schemeClr val="tx1"/>
                </a:solidFill>
                <a:effectLst/>
                <a:latin typeface="H5PDroidSans"/>
              </a:rPr>
              <a:t>yöjän ja etenijän tai etenijöiden polttaminen sekä takaetenijöiden palauttaminen</a:t>
            </a:r>
          </a:p>
          <a:p>
            <a:endParaRPr lang="fi-FI" dirty="0"/>
          </a:p>
        </p:txBody>
      </p:sp>
    </p:spTree>
    <p:extLst>
      <p:ext uri="{BB962C8B-B14F-4D97-AF65-F5344CB8AC3E}">
        <p14:creationId xmlns:p14="http://schemas.microsoft.com/office/powerpoint/2010/main" val="54008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324D0DA2-3ADF-6B56-E3C3-7AEBE653068B}"/>
              </a:ext>
            </a:extLst>
          </p:cNvPr>
          <p:cNvSpPr>
            <a:spLocks noGrp="1"/>
          </p:cNvSpPr>
          <p:nvPr>
            <p:ph type="body" sz="quarter" idx="13"/>
          </p:nvPr>
        </p:nvSpPr>
        <p:spPr>
          <a:xfrm>
            <a:off x="672571" y="1511546"/>
            <a:ext cx="7557027" cy="4338874"/>
          </a:xfrm>
        </p:spPr>
        <p:txBody>
          <a:bodyPr/>
          <a:lstStyle/>
          <a:p>
            <a:pPr>
              <a:buFont typeface="Arial" panose="020B0604020202020204" pitchFamily="34" charset="0"/>
              <a:buChar char="•"/>
            </a:pPr>
            <a:r>
              <a:rPr lang="fi-FI" sz="1600" dirty="0">
                <a:solidFill>
                  <a:schemeClr val="tx2"/>
                </a:solidFill>
                <a:latin typeface="H5PDroidSans"/>
              </a:rPr>
              <a:t>Lyöjän on voitava lyödä vapaasti haluamaansa sallittuun suuntaan varsinaiselle pelialueelle.</a:t>
            </a:r>
          </a:p>
          <a:p>
            <a:pPr>
              <a:buFont typeface="Arial" panose="020B0604020202020204" pitchFamily="34" charset="0"/>
              <a:buChar char="•"/>
            </a:pPr>
            <a:r>
              <a:rPr lang="fi-FI" sz="1600" dirty="0">
                <a:solidFill>
                  <a:schemeClr val="tx2"/>
                </a:solidFill>
                <a:latin typeface="H5PDroidSans"/>
              </a:rPr>
              <a:t>Väistämisen jälkeen lukkarin on sijoituttava lyöntihetkellä siten, että hän ei ole lyöntisektorissa. Rikkeen tapahtuessa tuomitaan lyöjälle ja aktiivisille etenijöille vapaataival.</a:t>
            </a:r>
          </a:p>
          <a:p>
            <a:pPr marL="216000" indent="0">
              <a:buNone/>
            </a:pPr>
            <a:endParaRPr lang="fi-FI" sz="1600" dirty="0">
              <a:solidFill>
                <a:schemeClr val="tx2"/>
              </a:solidFill>
              <a:latin typeface="H5PDroidSans"/>
            </a:endParaRPr>
          </a:p>
          <a:p>
            <a:pPr lvl="1"/>
            <a:r>
              <a:rPr lang="fi-FI" sz="1600" dirty="0">
                <a:solidFill>
                  <a:schemeClr val="tx2"/>
                </a:solidFill>
                <a:latin typeface="H5PDroidSans"/>
              </a:rPr>
              <a:t>Mikä on tässä tarkoitettu rike? Syyllistyykö lukkari estämiseen jos oikean puolen lyöjä lyö koukkunäpin, lukkari on lyöntihetkellä kakkosrajan päällä eikä hae palloa?</a:t>
            </a:r>
          </a:p>
          <a:p>
            <a:pPr lvl="1"/>
            <a:endParaRPr lang="fi-FI" sz="1600" b="0" dirty="0">
              <a:solidFill>
                <a:schemeClr val="tx2"/>
              </a:solidFill>
              <a:latin typeface="H5PDroidSans"/>
            </a:endParaRPr>
          </a:p>
          <a:p>
            <a:pPr lvl="1"/>
            <a:r>
              <a:rPr lang="fi-FI" sz="1600" dirty="0">
                <a:solidFill>
                  <a:schemeClr val="tx2"/>
                </a:solidFill>
                <a:latin typeface="H5PDroidSans"/>
              </a:rPr>
              <a:t>Lyöjän on saatava lyödä haluamaansa sallittuun suuntaan, toteutuuko ym. esimerkissä?</a:t>
            </a:r>
            <a:endParaRPr lang="fi-FI" sz="1600" b="0" dirty="0">
              <a:solidFill>
                <a:schemeClr val="tx2"/>
              </a:solidFill>
              <a:latin typeface="H5PDroidSans"/>
            </a:endParaRPr>
          </a:p>
          <a:p>
            <a:pPr>
              <a:buFont typeface="Arial" panose="020B0604020202020204" pitchFamily="34" charset="0"/>
              <a:buChar char="•"/>
            </a:pPr>
            <a:r>
              <a:rPr lang="fi-FI" sz="1600" dirty="0">
                <a:solidFill>
                  <a:schemeClr val="tx2"/>
                </a:solidFill>
                <a:latin typeface="H5PDroidSans"/>
              </a:rPr>
              <a:t>Mikäli lukkari koskettaa syötettyä palloa sen jälkeen, kun pallo on irronnut lukkariin kädestä syöttöön, ennen kuin lyöjä on lyönyt tai pallo on pudonnut maahan, saavat lyöjä ja kaikki kentällä olevat etenijät vapaataivaloikeuden</a:t>
            </a:r>
            <a:endParaRPr lang="fi-FI" dirty="0"/>
          </a:p>
          <a:p>
            <a:endParaRPr lang="fi-FI" dirty="0"/>
          </a:p>
        </p:txBody>
      </p:sp>
      <p:sp>
        <p:nvSpPr>
          <p:cNvPr id="5" name="Dian numeron paikkamerkki 4">
            <a:extLst>
              <a:ext uri="{FF2B5EF4-FFF2-40B4-BE49-F238E27FC236}">
                <a16:creationId xmlns:a16="http://schemas.microsoft.com/office/drawing/2014/main" id="{E2921AFB-B219-EBB0-1979-C9D26942D521}"/>
              </a:ext>
            </a:extLst>
          </p:cNvPr>
          <p:cNvSpPr>
            <a:spLocks noGrp="1"/>
          </p:cNvSpPr>
          <p:nvPr>
            <p:ph type="sldNum" sz="quarter" idx="4"/>
          </p:nvPr>
        </p:nvSpPr>
        <p:spPr/>
        <p:txBody>
          <a:bodyPr/>
          <a:lstStyle/>
          <a:p>
            <a:fld id="{9608370A-2412-4745-B600-C478B229E67F}" type="slidenum">
              <a:rPr lang="fi-FI" smtClean="0"/>
              <a:pPr/>
              <a:t>31</a:t>
            </a:fld>
            <a:endParaRPr lang="fi-FI" dirty="0"/>
          </a:p>
        </p:txBody>
      </p:sp>
      <p:sp>
        <p:nvSpPr>
          <p:cNvPr id="6" name="Otsikko 5">
            <a:extLst>
              <a:ext uri="{FF2B5EF4-FFF2-40B4-BE49-F238E27FC236}">
                <a16:creationId xmlns:a16="http://schemas.microsoft.com/office/drawing/2014/main" id="{77FB124B-5D70-ED4A-F152-5357BA6F5EDF}"/>
              </a:ext>
            </a:extLst>
          </p:cNvPr>
          <p:cNvSpPr>
            <a:spLocks noGrp="1"/>
          </p:cNvSpPr>
          <p:nvPr>
            <p:ph type="title"/>
          </p:nvPr>
        </p:nvSpPr>
        <p:spPr/>
        <p:txBody>
          <a:bodyPr/>
          <a:lstStyle/>
          <a:p>
            <a:r>
              <a:rPr lang="fi-FI" dirty="0"/>
              <a:t>Lukkari estäjänä</a:t>
            </a:r>
          </a:p>
        </p:txBody>
      </p:sp>
    </p:spTree>
    <p:extLst>
      <p:ext uri="{BB962C8B-B14F-4D97-AF65-F5344CB8AC3E}">
        <p14:creationId xmlns:p14="http://schemas.microsoft.com/office/powerpoint/2010/main" val="24605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7602A1EA-7136-BBCD-250B-616D7627BDB5}"/>
              </a:ext>
            </a:extLst>
          </p:cNvPr>
          <p:cNvSpPr>
            <a:spLocks noGrp="1"/>
          </p:cNvSpPr>
          <p:nvPr>
            <p:ph type="body" sz="quarter" idx="15"/>
          </p:nvPr>
        </p:nvSpPr>
        <p:spPr>
          <a:xfrm>
            <a:off x="672572" y="1674462"/>
            <a:ext cx="6428522" cy="4495082"/>
          </a:xfrm>
        </p:spPr>
        <p:txBody>
          <a:bodyPr/>
          <a:lstStyle/>
          <a:p>
            <a:pPr marL="285750" indent="-285750">
              <a:buFont typeface="Arial" panose="020B0604020202020204" pitchFamily="34" charset="0"/>
              <a:buChar char="•"/>
            </a:pPr>
            <a:r>
              <a:rPr lang="fi-FI" dirty="0">
                <a:latin typeface="+mn-lt"/>
              </a:rPr>
              <a:t>Häiritsikö toisen osapuolen toiminta aktiivista pelitekoa suorittavaa pelaajaa</a:t>
            </a:r>
          </a:p>
          <a:p>
            <a:pPr marL="645750" lvl="1" indent="-285750">
              <a:buFont typeface="Arial" panose="020B0604020202020204" pitchFamily="34" charset="0"/>
              <a:buChar char="•"/>
            </a:pPr>
            <a:r>
              <a:rPr lang="fi-FI" sz="1600" b="0" dirty="0">
                <a:solidFill>
                  <a:schemeClr val="bg1"/>
                </a:solidFill>
                <a:latin typeface="+mn-lt"/>
              </a:rPr>
              <a:t>Jos ei, peli jatkuu</a:t>
            </a:r>
          </a:p>
          <a:p>
            <a:pPr marL="645750" lvl="1" indent="-285750">
              <a:buFont typeface="Arial" panose="020B0604020202020204" pitchFamily="34" charset="0"/>
              <a:buChar char="•"/>
            </a:pPr>
            <a:r>
              <a:rPr lang="fi-FI" sz="1600" b="0" dirty="0">
                <a:solidFill>
                  <a:schemeClr val="bg1"/>
                </a:solidFill>
                <a:latin typeface="+mn-lt"/>
              </a:rPr>
              <a:t>Jos häiritsi, siirrytään eteenpäin</a:t>
            </a:r>
          </a:p>
          <a:p>
            <a:pPr marL="285750" indent="-285750">
              <a:buFont typeface="Arial" panose="020B0604020202020204" pitchFamily="34" charset="0"/>
              <a:buChar char="•"/>
            </a:pPr>
            <a:r>
              <a:rPr lang="fi-FI" dirty="0">
                <a:latin typeface="+mn-lt"/>
              </a:rPr>
              <a:t>Ketkä olivat tilanteessa osallisia ja mitkä olivat heidän oikeutensa</a:t>
            </a:r>
          </a:p>
          <a:p>
            <a:pPr marL="645750" lvl="1" indent="-285750">
              <a:buFont typeface="Arial" panose="020B0604020202020204" pitchFamily="34" charset="0"/>
              <a:buChar char="•"/>
            </a:pPr>
            <a:r>
              <a:rPr lang="fi-FI" sz="1600" b="0" dirty="0">
                <a:solidFill>
                  <a:schemeClr val="bg1"/>
                </a:solidFill>
                <a:latin typeface="+mn-lt"/>
              </a:rPr>
              <a:t>Palloa tavoitteleva ulkopelaaja ja kärkietenijä</a:t>
            </a:r>
          </a:p>
          <a:p>
            <a:pPr lvl="2"/>
            <a:r>
              <a:rPr lang="fi-FI" b="0" dirty="0">
                <a:solidFill>
                  <a:schemeClr val="bg1"/>
                </a:solidFill>
                <a:latin typeface="+mn-lt"/>
                <a:sym typeface="Wingdings" panose="05000000000000000000" pitchFamily="2" charset="2"/>
              </a:rPr>
              <a:t>       	</a:t>
            </a:r>
            <a:r>
              <a:rPr lang="fi-FI" sz="1600" b="0" dirty="0">
                <a:solidFill>
                  <a:schemeClr val="bg1"/>
                </a:solidFill>
                <a:latin typeface="+mn-lt"/>
                <a:sym typeface="Wingdings" panose="05000000000000000000" pitchFamily="2" charset="2"/>
              </a:rPr>
              <a:t> No </a:t>
            </a:r>
            <a:r>
              <a:rPr lang="fi-FI" sz="1600" b="0" dirty="0" err="1">
                <a:solidFill>
                  <a:schemeClr val="bg1"/>
                </a:solidFill>
                <a:latin typeface="+mn-lt"/>
                <a:sym typeface="Wingdings" panose="05000000000000000000" pitchFamily="2" charset="2"/>
              </a:rPr>
              <a:t>call</a:t>
            </a:r>
            <a:endParaRPr lang="fi-FI" sz="1600" b="0" dirty="0">
              <a:solidFill>
                <a:schemeClr val="bg1"/>
              </a:solidFill>
              <a:latin typeface="+mn-lt"/>
              <a:sym typeface="Wingdings" panose="05000000000000000000" pitchFamily="2" charset="2"/>
            </a:endParaRPr>
          </a:p>
          <a:p>
            <a:pPr marL="639400" lvl="2" indent="-285750">
              <a:buFont typeface="Arial" panose="020B0604020202020204" pitchFamily="34" charset="0"/>
              <a:buChar char="•"/>
            </a:pPr>
            <a:r>
              <a:rPr lang="fi-FI" sz="1600" b="0" dirty="0">
                <a:solidFill>
                  <a:schemeClr val="bg1"/>
                </a:solidFill>
                <a:latin typeface="+mn-lt"/>
                <a:sym typeface="Wingdings" panose="05000000000000000000" pitchFamily="2" charset="2"/>
              </a:rPr>
              <a:t>Palloa tavoitteleva ulkopelaaja ja kärjen takana etenevä etenijä </a:t>
            </a:r>
          </a:p>
          <a:p>
            <a:pPr lvl="2"/>
            <a:r>
              <a:rPr lang="fi-FI" sz="1600" b="0" dirty="0">
                <a:solidFill>
                  <a:schemeClr val="bg1"/>
                </a:solidFill>
                <a:latin typeface="+mn-lt"/>
                <a:sym typeface="Wingdings" panose="05000000000000000000" pitchFamily="2" charset="2"/>
              </a:rPr>
              <a:t>      	  Sisäpelaajan estäminen</a:t>
            </a:r>
          </a:p>
          <a:p>
            <a:pPr marL="639400" lvl="2" indent="-285750">
              <a:buFont typeface="Arial" panose="020B0604020202020204" pitchFamily="34" charset="0"/>
              <a:buChar char="•"/>
            </a:pPr>
            <a:r>
              <a:rPr lang="fi-FI" sz="1600" b="0" dirty="0">
                <a:solidFill>
                  <a:schemeClr val="bg1"/>
                </a:solidFill>
                <a:latin typeface="+mn-lt"/>
                <a:sym typeface="Wingdings" panose="05000000000000000000" pitchFamily="2" charset="2"/>
              </a:rPr>
              <a:t>Palloa tavoittelematon ulkopelaaja ja etenijä </a:t>
            </a:r>
          </a:p>
          <a:p>
            <a:pPr lvl="2"/>
            <a:r>
              <a:rPr lang="fi-FI" sz="1600" b="0" dirty="0">
                <a:solidFill>
                  <a:schemeClr val="bg1"/>
                </a:solidFill>
                <a:latin typeface="+mn-lt"/>
                <a:sym typeface="Wingdings" panose="05000000000000000000" pitchFamily="2" charset="2"/>
              </a:rPr>
              <a:t>       	 Ulkopelaajan estäminen</a:t>
            </a:r>
          </a:p>
          <a:p>
            <a:pPr lvl="1" indent="0">
              <a:buNone/>
            </a:pPr>
            <a:endParaRPr lang="fi-FI" dirty="0">
              <a:latin typeface="+mn-lt"/>
              <a:sym typeface="Wingdings" panose="05000000000000000000" pitchFamily="2" charset="2"/>
            </a:endParaRPr>
          </a:p>
        </p:txBody>
      </p:sp>
      <p:pic>
        <p:nvPicPr>
          <p:cNvPr id="4" name="Kuvan paikkamerkki 3" descr="Kuva, joka sisältää kohteen piha-, maa, urheilu, jalkineet&#10;&#10;Kuvaus luotu automaattisesti">
            <a:extLst>
              <a:ext uri="{FF2B5EF4-FFF2-40B4-BE49-F238E27FC236}">
                <a16:creationId xmlns:a16="http://schemas.microsoft.com/office/drawing/2014/main" id="{8C822DAD-A30F-DF4C-B99A-B96F27EBE6D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80" r="13080"/>
          <a:stretch/>
        </p:blipFill>
        <p:spPr/>
      </p:pic>
      <p:sp>
        <p:nvSpPr>
          <p:cNvPr id="7" name="Otsikko 6">
            <a:extLst>
              <a:ext uri="{FF2B5EF4-FFF2-40B4-BE49-F238E27FC236}">
                <a16:creationId xmlns:a16="http://schemas.microsoft.com/office/drawing/2014/main" id="{CC3BA594-56B5-C1F0-1B99-06CC358078B2}"/>
              </a:ext>
            </a:extLst>
          </p:cNvPr>
          <p:cNvSpPr>
            <a:spLocks noGrp="1"/>
          </p:cNvSpPr>
          <p:nvPr>
            <p:ph type="title"/>
          </p:nvPr>
        </p:nvSpPr>
        <p:spPr/>
        <p:txBody>
          <a:bodyPr/>
          <a:lstStyle/>
          <a:p>
            <a:pPr algn="ctr"/>
            <a:r>
              <a:rPr lang="fi-FI" dirty="0"/>
              <a:t>Estämistuomion muodostaminen</a:t>
            </a:r>
          </a:p>
        </p:txBody>
      </p:sp>
      <p:sp>
        <p:nvSpPr>
          <p:cNvPr id="6" name="Dian numeron paikkamerkki 5">
            <a:extLst>
              <a:ext uri="{FF2B5EF4-FFF2-40B4-BE49-F238E27FC236}">
                <a16:creationId xmlns:a16="http://schemas.microsoft.com/office/drawing/2014/main" id="{3984D447-CABC-2D94-DBFE-20421B502D69}"/>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32</a:t>
            </a:fld>
            <a:endParaRPr lang="fi-FI" dirty="0"/>
          </a:p>
        </p:txBody>
      </p:sp>
    </p:spTree>
    <p:extLst>
      <p:ext uri="{BB962C8B-B14F-4D97-AF65-F5344CB8AC3E}">
        <p14:creationId xmlns:p14="http://schemas.microsoft.com/office/powerpoint/2010/main" val="175553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in paikkamerkki 13">
            <a:extLst>
              <a:ext uri="{FF2B5EF4-FFF2-40B4-BE49-F238E27FC236}">
                <a16:creationId xmlns:a16="http://schemas.microsoft.com/office/drawing/2014/main" id="{EC31F359-FD47-BB50-A089-757AE1DB4276}"/>
              </a:ext>
            </a:extLst>
          </p:cNvPr>
          <p:cNvSpPr>
            <a:spLocks noGrp="1"/>
          </p:cNvSpPr>
          <p:nvPr>
            <p:ph type="body" sz="quarter" idx="15"/>
          </p:nvPr>
        </p:nvSpPr>
        <p:spPr>
          <a:xfrm>
            <a:off x="670546" y="1719981"/>
            <a:ext cx="6038163" cy="1326620"/>
          </a:xfrm>
        </p:spPr>
        <p:txBody>
          <a:bodyPr vert="horz" lIns="91440" tIns="45720" rIns="91440" bIns="45720" rtlCol="0" anchor="t">
            <a:noAutofit/>
          </a:bodyPr>
          <a:lstStyle/>
          <a:p>
            <a:pPr marL="285750" indent="-228600">
              <a:buFont typeface="Arial" panose="020B0604020202020204" pitchFamily="34" charset="0"/>
              <a:buChar char="•"/>
            </a:pPr>
            <a:r>
              <a:rPr lang="en-US" sz="1600" dirty="0" err="1">
                <a:latin typeface="+mn-lt"/>
                <a:ea typeface="+mn-ea"/>
                <a:cs typeface="+mn-cs"/>
              </a:rPr>
              <a:t>Miten</a:t>
            </a:r>
            <a:r>
              <a:rPr lang="en-US" sz="1600" dirty="0">
                <a:latin typeface="+mn-lt"/>
                <a:ea typeface="+mn-ea"/>
                <a:cs typeface="+mn-cs"/>
              </a:rPr>
              <a:t> </a:t>
            </a:r>
            <a:r>
              <a:rPr lang="en-US" sz="1600" dirty="0" err="1">
                <a:latin typeface="+mn-lt"/>
                <a:ea typeface="+mn-ea"/>
                <a:cs typeface="+mn-cs"/>
              </a:rPr>
              <a:t>tilanne</a:t>
            </a:r>
            <a:r>
              <a:rPr lang="en-US" sz="1600" dirty="0">
                <a:latin typeface="+mn-lt"/>
                <a:ea typeface="+mn-ea"/>
                <a:cs typeface="+mn-cs"/>
              </a:rPr>
              <a:t> </a:t>
            </a:r>
            <a:r>
              <a:rPr lang="en-US" sz="1600" dirty="0" err="1">
                <a:latin typeface="+mn-lt"/>
                <a:ea typeface="+mn-ea"/>
                <a:cs typeface="+mn-cs"/>
              </a:rPr>
              <a:t>ratkaistaan</a:t>
            </a:r>
            <a:r>
              <a:rPr lang="en-US" sz="1600" dirty="0">
                <a:latin typeface="+mn-lt"/>
                <a:ea typeface="+mn-ea"/>
                <a:cs typeface="+mn-cs"/>
              </a:rPr>
              <a:t>, </a:t>
            </a:r>
            <a:r>
              <a:rPr lang="en-US" sz="1600" dirty="0" err="1">
                <a:latin typeface="+mn-lt"/>
                <a:ea typeface="+mn-ea"/>
                <a:cs typeface="+mn-cs"/>
              </a:rPr>
              <a:t>jotta</a:t>
            </a:r>
            <a:r>
              <a:rPr lang="en-US" sz="1600" dirty="0">
                <a:latin typeface="+mn-lt"/>
                <a:ea typeface="+mn-ea"/>
                <a:cs typeface="+mn-cs"/>
              </a:rPr>
              <a:t> </a:t>
            </a:r>
            <a:r>
              <a:rPr lang="en-US" sz="1600" dirty="0" err="1">
                <a:latin typeface="+mn-lt"/>
                <a:ea typeface="+mn-ea"/>
                <a:cs typeface="+mn-cs"/>
              </a:rPr>
              <a:t>estämisellä</a:t>
            </a:r>
            <a:r>
              <a:rPr lang="en-US" sz="1600" dirty="0">
                <a:latin typeface="+mn-lt"/>
                <a:ea typeface="+mn-ea"/>
                <a:cs typeface="+mn-cs"/>
              </a:rPr>
              <a:t> </a:t>
            </a:r>
            <a:r>
              <a:rPr lang="en-US" sz="1600" dirty="0" err="1">
                <a:latin typeface="+mn-lt"/>
                <a:ea typeface="+mn-ea"/>
                <a:cs typeface="+mn-cs"/>
              </a:rPr>
              <a:t>saatu</a:t>
            </a:r>
            <a:r>
              <a:rPr lang="en-US" sz="1600" dirty="0">
                <a:latin typeface="+mn-lt"/>
                <a:ea typeface="+mn-ea"/>
                <a:cs typeface="+mn-cs"/>
              </a:rPr>
              <a:t> </a:t>
            </a:r>
            <a:r>
              <a:rPr lang="en-US" sz="1600" dirty="0" err="1">
                <a:latin typeface="+mn-lt"/>
                <a:ea typeface="+mn-ea"/>
                <a:cs typeface="+mn-cs"/>
              </a:rPr>
              <a:t>etu</a:t>
            </a:r>
            <a:r>
              <a:rPr lang="en-US" sz="1600" dirty="0">
                <a:latin typeface="+mn-lt"/>
                <a:ea typeface="+mn-ea"/>
                <a:cs typeface="+mn-cs"/>
              </a:rPr>
              <a:t> </a:t>
            </a:r>
            <a:r>
              <a:rPr lang="en-US" sz="1600" dirty="0" err="1">
                <a:latin typeface="+mn-lt"/>
                <a:ea typeface="+mn-ea"/>
                <a:cs typeface="+mn-cs"/>
              </a:rPr>
              <a:t>poistetaan</a:t>
            </a:r>
            <a:r>
              <a:rPr lang="en-US" sz="1600" dirty="0">
                <a:latin typeface="+mn-lt"/>
                <a:ea typeface="+mn-ea"/>
                <a:cs typeface="+mn-cs"/>
              </a:rPr>
              <a:t>?</a:t>
            </a:r>
          </a:p>
          <a:p>
            <a:pPr marL="702900" lvl="1" indent="-285750">
              <a:lnSpc>
                <a:spcPct val="90000"/>
              </a:lnSpc>
              <a:buFont typeface="Arial" panose="020B0604020202020204" pitchFamily="34" charset="0"/>
              <a:buChar char="•"/>
            </a:pPr>
            <a:r>
              <a:rPr lang="en-US" sz="1600" b="0" dirty="0" err="1">
                <a:solidFill>
                  <a:schemeClr val="bg1"/>
                </a:solidFill>
                <a:latin typeface="+mn-lt"/>
                <a:cs typeface="+mn-cs"/>
              </a:rPr>
              <a:t>Sisäpelaajan</a:t>
            </a:r>
            <a:r>
              <a:rPr lang="en-US" sz="1600" b="0" dirty="0">
                <a:solidFill>
                  <a:schemeClr val="bg1"/>
                </a:solidFill>
                <a:latin typeface="+mn-lt"/>
                <a:cs typeface="+mn-cs"/>
              </a:rPr>
              <a:t> </a:t>
            </a:r>
            <a:r>
              <a:rPr lang="en-US" sz="1600" b="0" dirty="0" err="1">
                <a:solidFill>
                  <a:schemeClr val="bg1"/>
                </a:solidFill>
                <a:latin typeface="+mn-lt"/>
                <a:cs typeface="+mn-cs"/>
              </a:rPr>
              <a:t>estäminen</a:t>
            </a:r>
            <a:r>
              <a:rPr lang="en-US" sz="1600" b="0" dirty="0">
                <a:solidFill>
                  <a:schemeClr val="bg1"/>
                </a:solidFill>
                <a:latin typeface="+mn-lt"/>
                <a:cs typeface="+mn-cs"/>
              </a:rPr>
              <a:t>:</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Poltetaan</a:t>
            </a:r>
            <a:r>
              <a:rPr lang="en-US" sz="1400" dirty="0">
                <a:solidFill>
                  <a:schemeClr val="bg1"/>
                </a:solidFill>
                <a:latin typeface="+mn-lt"/>
                <a:cs typeface="+mn-cs"/>
              </a:rPr>
              <a:t> </a:t>
            </a:r>
            <a:r>
              <a:rPr lang="en-US" sz="1400" dirty="0" err="1">
                <a:solidFill>
                  <a:schemeClr val="bg1"/>
                </a:solidFill>
                <a:latin typeface="+mn-lt"/>
                <a:cs typeface="+mn-cs"/>
              </a:rPr>
              <a:t>estäjä</a:t>
            </a:r>
            <a:r>
              <a:rPr lang="en-US" sz="1400" dirty="0">
                <a:solidFill>
                  <a:schemeClr val="bg1"/>
                </a:solidFill>
                <a:latin typeface="+mn-lt"/>
                <a:cs typeface="+mn-cs"/>
              </a:rPr>
              <a:t> </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Olisiko</a:t>
            </a:r>
            <a:r>
              <a:rPr lang="en-US" sz="1400" dirty="0">
                <a:solidFill>
                  <a:schemeClr val="bg1"/>
                </a:solidFill>
                <a:latin typeface="+mn-lt"/>
                <a:cs typeface="+mn-cs"/>
              </a:rPr>
              <a:t> </a:t>
            </a:r>
            <a:r>
              <a:rPr lang="en-US" sz="1400" dirty="0" err="1">
                <a:solidFill>
                  <a:schemeClr val="bg1"/>
                </a:solidFill>
                <a:latin typeface="+mn-lt"/>
                <a:cs typeface="+mn-cs"/>
              </a:rPr>
              <a:t>ulkopelaajalla</a:t>
            </a:r>
            <a:r>
              <a:rPr lang="en-US" sz="1400" dirty="0">
                <a:solidFill>
                  <a:schemeClr val="bg1"/>
                </a:solidFill>
                <a:latin typeface="+mn-lt"/>
                <a:cs typeface="+mn-cs"/>
              </a:rPr>
              <a:t> </a:t>
            </a:r>
            <a:r>
              <a:rPr lang="en-US" sz="1400" dirty="0" err="1">
                <a:solidFill>
                  <a:schemeClr val="bg1"/>
                </a:solidFill>
                <a:latin typeface="+mn-lt"/>
                <a:cs typeface="+mn-cs"/>
              </a:rPr>
              <a:t>ilman</a:t>
            </a:r>
            <a:r>
              <a:rPr lang="en-US" sz="1400" dirty="0">
                <a:solidFill>
                  <a:schemeClr val="bg1"/>
                </a:solidFill>
                <a:latin typeface="+mn-lt"/>
                <a:cs typeface="+mn-cs"/>
              </a:rPr>
              <a:t> </a:t>
            </a:r>
            <a:r>
              <a:rPr lang="en-US" sz="1400" dirty="0" err="1">
                <a:solidFill>
                  <a:schemeClr val="bg1"/>
                </a:solidFill>
                <a:latin typeface="+mn-lt"/>
                <a:cs typeface="+mn-cs"/>
              </a:rPr>
              <a:t>estämistä</a:t>
            </a:r>
            <a:r>
              <a:rPr lang="en-US" sz="1400" dirty="0">
                <a:solidFill>
                  <a:schemeClr val="bg1"/>
                </a:solidFill>
                <a:latin typeface="+mn-lt"/>
                <a:cs typeface="+mn-cs"/>
              </a:rPr>
              <a:t> </a:t>
            </a:r>
            <a:r>
              <a:rPr lang="en-US" sz="1400" dirty="0" err="1">
                <a:solidFill>
                  <a:schemeClr val="bg1"/>
                </a:solidFill>
                <a:latin typeface="+mn-lt"/>
                <a:cs typeface="+mn-cs"/>
              </a:rPr>
              <a:t>ollut</a:t>
            </a:r>
            <a:r>
              <a:rPr lang="en-US" sz="1400" dirty="0">
                <a:solidFill>
                  <a:schemeClr val="bg1"/>
                </a:solidFill>
                <a:latin typeface="+mn-lt"/>
                <a:cs typeface="+mn-cs"/>
              </a:rPr>
              <a:t> </a:t>
            </a:r>
            <a:r>
              <a:rPr lang="en-US" sz="1400" dirty="0" err="1">
                <a:solidFill>
                  <a:schemeClr val="bg1"/>
                </a:solidFill>
                <a:latin typeface="+mn-lt"/>
                <a:cs typeface="+mn-cs"/>
              </a:rPr>
              <a:t>mahdollisuus</a:t>
            </a:r>
            <a:r>
              <a:rPr lang="en-US" sz="1400" dirty="0">
                <a:solidFill>
                  <a:schemeClr val="bg1"/>
                </a:solidFill>
                <a:latin typeface="+mn-lt"/>
                <a:cs typeface="+mn-cs"/>
              </a:rPr>
              <a:t> </a:t>
            </a:r>
            <a:r>
              <a:rPr lang="en-US" sz="1400" dirty="0" err="1">
                <a:solidFill>
                  <a:schemeClr val="bg1"/>
                </a:solidFill>
                <a:latin typeface="+mn-lt"/>
                <a:cs typeface="+mn-cs"/>
              </a:rPr>
              <a:t>tehdä</a:t>
            </a:r>
            <a:r>
              <a:rPr lang="en-US" sz="1400" dirty="0">
                <a:solidFill>
                  <a:schemeClr val="bg1"/>
                </a:solidFill>
                <a:latin typeface="+mn-lt"/>
                <a:cs typeface="+mn-cs"/>
              </a:rPr>
              <a:t> palo? Jos </a:t>
            </a:r>
            <a:r>
              <a:rPr lang="en-US" sz="1400" dirty="0" err="1">
                <a:solidFill>
                  <a:schemeClr val="bg1"/>
                </a:solidFill>
                <a:latin typeface="+mn-lt"/>
                <a:cs typeface="+mn-cs"/>
              </a:rPr>
              <a:t>olisi</a:t>
            </a:r>
            <a:r>
              <a:rPr lang="en-US" sz="1400" dirty="0">
                <a:solidFill>
                  <a:schemeClr val="bg1"/>
                </a:solidFill>
                <a:latin typeface="+mn-lt"/>
                <a:cs typeface="+mn-cs"/>
              </a:rPr>
              <a:t>, </a:t>
            </a:r>
            <a:r>
              <a:rPr lang="en-US" sz="1400" dirty="0" err="1">
                <a:solidFill>
                  <a:schemeClr val="bg1"/>
                </a:solidFill>
                <a:latin typeface="+mn-lt"/>
                <a:cs typeface="+mn-cs"/>
              </a:rPr>
              <a:t>poltetaan</a:t>
            </a:r>
            <a:r>
              <a:rPr lang="en-US" sz="1400" dirty="0">
                <a:solidFill>
                  <a:schemeClr val="bg1"/>
                </a:solidFill>
                <a:latin typeface="+mn-lt"/>
                <a:cs typeface="+mn-cs"/>
              </a:rPr>
              <a:t> se </a:t>
            </a:r>
            <a:r>
              <a:rPr lang="en-US" sz="1400" dirty="0" err="1">
                <a:solidFill>
                  <a:schemeClr val="bg1"/>
                </a:solidFill>
                <a:latin typeface="+mn-lt"/>
                <a:cs typeface="+mn-cs"/>
              </a:rPr>
              <a:t>etenijä</a:t>
            </a:r>
            <a:r>
              <a:rPr lang="en-US" sz="1400" dirty="0">
                <a:solidFill>
                  <a:schemeClr val="bg1"/>
                </a:solidFill>
                <a:latin typeface="+mn-lt"/>
                <a:cs typeface="+mn-cs"/>
              </a:rPr>
              <a:t>. Jos </a:t>
            </a:r>
            <a:r>
              <a:rPr lang="en-US" sz="1400" dirty="0" err="1">
                <a:solidFill>
                  <a:schemeClr val="bg1"/>
                </a:solidFill>
                <a:latin typeface="+mn-lt"/>
                <a:cs typeface="+mn-cs"/>
              </a:rPr>
              <a:t>ei</a:t>
            </a:r>
            <a:r>
              <a:rPr lang="en-US" sz="1400" dirty="0">
                <a:solidFill>
                  <a:schemeClr val="bg1"/>
                </a:solidFill>
                <a:latin typeface="+mn-lt"/>
                <a:cs typeface="+mn-cs"/>
              </a:rPr>
              <a:t>, </a:t>
            </a:r>
            <a:r>
              <a:rPr lang="en-US" sz="1400" dirty="0" err="1">
                <a:solidFill>
                  <a:schemeClr val="bg1"/>
                </a:solidFill>
                <a:latin typeface="+mn-lt"/>
                <a:cs typeface="+mn-cs"/>
              </a:rPr>
              <a:t>siirrytään</a:t>
            </a:r>
            <a:r>
              <a:rPr lang="en-US" sz="1400" dirty="0">
                <a:solidFill>
                  <a:schemeClr val="bg1"/>
                </a:solidFill>
                <a:latin typeface="+mn-lt"/>
                <a:cs typeface="+mn-cs"/>
              </a:rPr>
              <a:t> </a:t>
            </a:r>
            <a:r>
              <a:rPr lang="en-US" sz="1400" dirty="0" err="1">
                <a:solidFill>
                  <a:schemeClr val="bg1"/>
                </a:solidFill>
                <a:latin typeface="+mn-lt"/>
                <a:cs typeface="+mn-cs"/>
              </a:rPr>
              <a:t>kohtaan</a:t>
            </a:r>
            <a:r>
              <a:rPr lang="en-US" sz="1400" dirty="0">
                <a:solidFill>
                  <a:schemeClr val="bg1"/>
                </a:solidFill>
                <a:latin typeface="+mn-lt"/>
                <a:cs typeface="+mn-cs"/>
              </a:rPr>
              <a:t> 3</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Estämistilanteessa</a:t>
            </a:r>
            <a:r>
              <a:rPr lang="en-US" sz="1400" dirty="0">
                <a:solidFill>
                  <a:schemeClr val="bg1"/>
                </a:solidFill>
                <a:latin typeface="+mn-lt"/>
                <a:cs typeface="+mn-cs"/>
              </a:rPr>
              <a:t> </a:t>
            </a:r>
            <a:r>
              <a:rPr lang="en-US" sz="1400" dirty="0" err="1">
                <a:solidFill>
                  <a:schemeClr val="bg1"/>
                </a:solidFill>
                <a:latin typeface="+mn-lt"/>
                <a:cs typeface="+mn-cs"/>
              </a:rPr>
              <a:t>sisäjoukkue</a:t>
            </a:r>
            <a:r>
              <a:rPr lang="en-US" sz="1400" dirty="0">
                <a:solidFill>
                  <a:schemeClr val="bg1"/>
                </a:solidFill>
                <a:latin typeface="+mn-lt"/>
                <a:cs typeface="+mn-cs"/>
              </a:rPr>
              <a:t> </a:t>
            </a:r>
            <a:r>
              <a:rPr lang="en-US" sz="1400" dirty="0" err="1">
                <a:solidFill>
                  <a:schemeClr val="bg1"/>
                </a:solidFill>
                <a:latin typeface="+mn-lt"/>
                <a:cs typeface="+mn-cs"/>
              </a:rPr>
              <a:t>ei</a:t>
            </a:r>
            <a:r>
              <a:rPr lang="en-US" sz="1400" dirty="0">
                <a:solidFill>
                  <a:schemeClr val="bg1"/>
                </a:solidFill>
                <a:latin typeface="+mn-lt"/>
                <a:cs typeface="+mn-cs"/>
              </a:rPr>
              <a:t> </a:t>
            </a:r>
            <a:r>
              <a:rPr lang="en-US" sz="1400" dirty="0" err="1">
                <a:solidFill>
                  <a:schemeClr val="bg1"/>
                </a:solidFill>
                <a:latin typeface="+mn-lt"/>
                <a:cs typeface="+mn-cs"/>
              </a:rPr>
              <a:t>voi</a:t>
            </a:r>
            <a:r>
              <a:rPr lang="en-US" sz="1400" dirty="0">
                <a:solidFill>
                  <a:schemeClr val="bg1"/>
                </a:solidFill>
                <a:latin typeface="+mn-lt"/>
                <a:cs typeface="+mn-cs"/>
              </a:rPr>
              <a:t> </a:t>
            </a:r>
            <a:r>
              <a:rPr lang="en-US" sz="1400" dirty="0" err="1">
                <a:solidFill>
                  <a:schemeClr val="bg1"/>
                </a:solidFill>
                <a:latin typeface="+mn-lt"/>
                <a:cs typeface="+mn-cs"/>
              </a:rPr>
              <a:t>saada</a:t>
            </a:r>
            <a:r>
              <a:rPr lang="en-US" sz="1400" dirty="0">
                <a:solidFill>
                  <a:schemeClr val="bg1"/>
                </a:solidFill>
                <a:latin typeface="+mn-lt"/>
                <a:cs typeface="+mn-cs"/>
              </a:rPr>
              <a:t> </a:t>
            </a:r>
            <a:r>
              <a:rPr lang="en-US" sz="1400" dirty="0" err="1">
                <a:solidFill>
                  <a:schemeClr val="bg1"/>
                </a:solidFill>
                <a:latin typeface="+mn-lt"/>
                <a:cs typeface="+mn-cs"/>
              </a:rPr>
              <a:t>hyötyä</a:t>
            </a:r>
            <a:r>
              <a:rPr lang="en-US" sz="1400" dirty="0">
                <a:solidFill>
                  <a:schemeClr val="bg1"/>
                </a:solidFill>
                <a:latin typeface="+mn-lt"/>
                <a:cs typeface="+mn-cs"/>
              </a:rPr>
              <a:t>, </a:t>
            </a:r>
            <a:r>
              <a:rPr lang="en-US" sz="1400" dirty="0" err="1">
                <a:solidFill>
                  <a:schemeClr val="bg1"/>
                </a:solidFill>
                <a:latin typeface="+mn-lt"/>
                <a:cs typeface="+mn-cs"/>
              </a:rPr>
              <a:t>joten</a:t>
            </a:r>
            <a:r>
              <a:rPr lang="en-US" sz="1400" dirty="0">
                <a:solidFill>
                  <a:schemeClr val="bg1"/>
                </a:solidFill>
                <a:latin typeface="+mn-lt"/>
                <a:cs typeface="+mn-cs"/>
              </a:rPr>
              <a:t> </a:t>
            </a:r>
            <a:r>
              <a:rPr lang="en-US" sz="1400" dirty="0" err="1">
                <a:solidFill>
                  <a:schemeClr val="bg1"/>
                </a:solidFill>
                <a:latin typeface="+mn-lt"/>
                <a:cs typeface="+mn-cs"/>
              </a:rPr>
              <a:t>palautetaan</a:t>
            </a:r>
            <a:r>
              <a:rPr lang="en-US" sz="1400" dirty="0">
                <a:solidFill>
                  <a:schemeClr val="bg1"/>
                </a:solidFill>
                <a:latin typeface="+mn-lt"/>
                <a:cs typeface="+mn-cs"/>
              </a:rPr>
              <a:t> tai </a:t>
            </a:r>
            <a:r>
              <a:rPr lang="en-US" sz="1400" dirty="0" err="1">
                <a:solidFill>
                  <a:schemeClr val="bg1"/>
                </a:solidFill>
                <a:latin typeface="+mn-lt"/>
                <a:cs typeface="+mn-cs"/>
              </a:rPr>
              <a:t>mitätöidään</a:t>
            </a:r>
            <a:r>
              <a:rPr lang="en-US" sz="1400" dirty="0">
                <a:solidFill>
                  <a:schemeClr val="bg1"/>
                </a:solidFill>
                <a:latin typeface="+mn-lt"/>
                <a:cs typeface="+mn-cs"/>
              </a:rPr>
              <a:t> ne </a:t>
            </a:r>
            <a:r>
              <a:rPr lang="en-US" sz="1400" dirty="0" err="1">
                <a:solidFill>
                  <a:schemeClr val="bg1"/>
                </a:solidFill>
                <a:latin typeface="+mn-lt"/>
                <a:cs typeface="+mn-cs"/>
              </a:rPr>
              <a:t>joihin</a:t>
            </a:r>
            <a:r>
              <a:rPr lang="en-US" sz="1400" dirty="0">
                <a:solidFill>
                  <a:schemeClr val="bg1"/>
                </a:solidFill>
                <a:latin typeface="+mn-lt"/>
                <a:cs typeface="+mn-cs"/>
              </a:rPr>
              <a:t> </a:t>
            </a:r>
            <a:r>
              <a:rPr lang="en-US" sz="1400" dirty="0" err="1">
                <a:solidFill>
                  <a:schemeClr val="bg1"/>
                </a:solidFill>
                <a:latin typeface="+mn-lt"/>
                <a:cs typeface="+mn-cs"/>
              </a:rPr>
              <a:t>tilanne</a:t>
            </a:r>
            <a:r>
              <a:rPr lang="en-US" sz="1400" dirty="0">
                <a:solidFill>
                  <a:schemeClr val="bg1"/>
                </a:solidFill>
                <a:latin typeface="+mn-lt"/>
                <a:cs typeface="+mn-cs"/>
              </a:rPr>
              <a:t> </a:t>
            </a:r>
            <a:r>
              <a:rPr lang="en-US" sz="1400" dirty="0" err="1">
                <a:solidFill>
                  <a:schemeClr val="bg1"/>
                </a:solidFill>
                <a:latin typeface="+mn-lt"/>
                <a:cs typeface="+mn-cs"/>
              </a:rPr>
              <a:t>ei</a:t>
            </a:r>
            <a:r>
              <a:rPr lang="en-US" sz="1400" dirty="0">
                <a:solidFill>
                  <a:schemeClr val="bg1"/>
                </a:solidFill>
                <a:latin typeface="+mn-lt"/>
                <a:cs typeface="+mn-cs"/>
              </a:rPr>
              <a:t> </a:t>
            </a:r>
            <a:r>
              <a:rPr lang="en-US" sz="1400" dirty="0" err="1">
                <a:solidFill>
                  <a:schemeClr val="bg1"/>
                </a:solidFill>
                <a:latin typeface="+mn-lt"/>
                <a:cs typeface="+mn-cs"/>
              </a:rPr>
              <a:t>vaikuttanut</a:t>
            </a:r>
            <a:r>
              <a:rPr lang="en-US" sz="1400" dirty="0">
                <a:solidFill>
                  <a:schemeClr val="bg1"/>
                </a:solidFill>
                <a:latin typeface="+mn-lt"/>
                <a:cs typeface="+mn-cs"/>
              </a:rPr>
              <a:t>. </a:t>
            </a:r>
          </a:p>
          <a:p>
            <a:pPr marL="285750" indent="-228600">
              <a:buFont typeface="Arial" panose="020B0604020202020204" pitchFamily="34" charset="0"/>
              <a:buChar char="•"/>
            </a:pPr>
            <a:r>
              <a:rPr lang="en-US" sz="1600" dirty="0" err="1">
                <a:latin typeface="+mn-lt"/>
                <a:ea typeface="+mn-ea"/>
                <a:cs typeface="+mn-cs"/>
              </a:rPr>
              <a:t>Miten</a:t>
            </a:r>
            <a:r>
              <a:rPr lang="en-US" sz="1600" dirty="0">
                <a:latin typeface="+mn-lt"/>
                <a:ea typeface="+mn-ea"/>
                <a:cs typeface="+mn-cs"/>
              </a:rPr>
              <a:t> </a:t>
            </a:r>
            <a:r>
              <a:rPr lang="en-US" sz="1600" dirty="0" err="1">
                <a:latin typeface="+mn-lt"/>
                <a:ea typeface="+mn-ea"/>
                <a:cs typeface="+mn-cs"/>
              </a:rPr>
              <a:t>tilanne</a:t>
            </a:r>
            <a:r>
              <a:rPr lang="en-US" sz="1600" dirty="0">
                <a:latin typeface="+mn-lt"/>
                <a:ea typeface="+mn-ea"/>
                <a:cs typeface="+mn-cs"/>
              </a:rPr>
              <a:t> </a:t>
            </a:r>
            <a:r>
              <a:rPr lang="en-US" sz="1600" dirty="0" err="1">
                <a:latin typeface="+mn-lt"/>
                <a:ea typeface="+mn-ea"/>
                <a:cs typeface="+mn-cs"/>
              </a:rPr>
              <a:t>ratkaistaan</a:t>
            </a:r>
            <a:r>
              <a:rPr lang="en-US" sz="1600" dirty="0">
                <a:latin typeface="+mn-lt"/>
                <a:ea typeface="+mn-ea"/>
                <a:cs typeface="+mn-cs"/>
              </a:rPr>
              <a:t>, </a:t>
            </a:r>
            <a:r>
              <a:rPr lang="en-US" sz="1600" dirty="0" err="1">
                <a:latin typeface="+mn-lt"/>
                <a:ea typeface="+mn-ea"/>
                <a:cs typeface="+mn-cs"/>
              </a:rPr>
              <a:t>jotta</a:t>
            </a:r>
            <a:r>
              <a:rPr lang="en-US" sz="1600" dirty="0">
                <a:latin typeface="+mn-lt"/>
                <a:ea typeface="+mn-ea"/>
                <a:cs typeface="+mn-cs"/>
              </a:rPr>
              <a:t> </a:t>
            </a:r>
            <a:r>
              <a:rPr lang="en-US" sz="1600" dirty="0" err="1">
                <a:latin typeface="+mn-lt"/>
                <a:ea typeface="+mn-ea"/>
                <a:cs typeface="+mn-cs"/>
              </a:rPr>
              <a:t>estämisellä</a:t>
            </a:r>
            <a:r>
              <a:rPr lang="en-US" sz="1600" dirty="0">
                <a:latin typeface="+mn-lt"/>
                <a:ea typeface="+mn-ea"/>
                <a:cs typeface="+mn-cs"/>
              </a:rPr>
              <a:t> </a:t>
            </a:r>
            <a:r>
              <a:rPr lang="en-US" sz="1600" dirty="0" err="1">
                <a:latin typeface="+mn-lt"/>
                <a:ea typeface="+mn-ea"/>
                <a:cs typeface="+mn-cs"/>
              </a:rPr>
              <a:t>saatu</a:t>
            </a:r>
            <a:r>
              <a:rPr lang="en-US" sz="1600" dirty="0">
                <a:latin typeface="+mn-lt"/>
                <a:ea typeface="+mn-ea"/>
                <a:cs typeface="+mn-cs"/>
              </a:rPr>
              <a:t> </a:t>
            </a:r>
            <a:r>
              <a:rPr lang="en-US" sz="1600" dirty="0" err="1">
                <a:latin typeface="+mn-lt"/>
                <a:ea typeface="+mn-ea"/>
                <a:cs typeface="+mn-cs"/>
              </a:rPr>
              <a:t>etu</a:t>
            </a:r>
            <a:r>
              <a:rPr lang="en-US" sz="1600" dirty="0">
                <a:latin typeface="+mn-lt"/>
                <a:ea typeface="+mn-ea"/>
                <a:cs typeface="+mn-cs"/>
              </a:rPr>
              <a:t> </a:t>
            </a:r>
            <a:r>
              <a:rPr lang="en-US" sz="1600" dirty="0" err="1">
                <a:latin typeface="+mn-lt"/>
                <a:ea typeface="+mn-ea"/>
                <a:cs typeface="+mn-cs"/>
              </a:rPr>
              <a:t>poistetaan</a:t>
            </a:r>
            <a:r>
              <a:rPr lang="en-US" sz="1600" dirty="0">
                <a:latin typeface="+mn-lt"/>
                <a:ea typeface="+mn-ea"/>
                <a:cs typeface="+mn-cs"/>
              </a:rPr>
              <a:t>?</a:t>
            </a:r>
          </a:p>
          <a:p>
            <a:pPr marL="702900" lvl="1" indent="-285750">
              <a:lnSpc>
                <a:spcPct val="90000"/>
              </a:lnSpc>
              <a:buFont typeface="Arial" panose="020B0604020202020204" pitchFamily="34" charset="0"/>
              <a:buChar char="•"/>
            </a:pPr>
            <a:r>
              <a:rPr lang="en-US" sz="1600" b="0" dirty="0" err="1">
                <a:solidFill>
                  <a:schemeClr val="bg1"/>
                </a:solidFill>
                <a:latin typeface="+mn-lt"/>
                <a:cs typeface="+mn-cs"/>
              </a:rPr>
              <a:t>Ulkopelaajan</a:t>
            </a:r>
            <a:r>
              <a:rPr lang="en-US" sz="1600" b="0" dirty="0">
                <a:solidFill>
                  <a:schemeClr val="bg1"/>
                </a:solidFill>
                <a:latin typeface="+mn-lt"/>
                <a:cs typeface="+mn-cs"/>
              </a:rPr>
              <a:t> </a:t>
            </a:r>
            <a:r>
              <a:rPr lang="en-US" sz="1600" b="0" dirty="0" err="1">
                <a:solidFill>
                  <a:schemeClr val="bg1"/>
                </a:solidFill>
                <a:latin typeface="+mn-lt"/>
                <a:cs typeface="+mn-cs"/>
              </a:rPr>
              <a:t>estäminen</a:t>
            </a:r>
            <a:r>
              <a:rPr lang="en-US" sz="1600" b="0" dirty="0">
                <a:solidFill>
                  <a:schemeClr val="bg1"/>
                </a:solidFill>
                <a:latin typeface="+mn-lt"/>
                <a:cs typeface="+mn-cs"/>
              </a:rPr>
              <a:t>:</a:t>
            </a: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sille</a:t>
            </a:r>
            <a:r>
              <a:rPr lang="en-US" sz="1400" dirty="0">
                <a:solidFill>
                  <a:schemeClr val="bg1"/>
                </a:solidFill>
                <a:latin typeface="+mn-lt"/>
                <a:cs typeface="+mn-cs"/>
              </a:rPr>
              <a:t>, jota </a:t>
            </a:r>
            <a:r>
              <a:rPr lang="en-US" sz="1400" dirty="0" err="1">
                <a:solidFill>
                  <a:schemeClr val="bg1"/>
                </a:solidFill>
                <a:latin typeface="+mn-lt"/>
                <a:cs typeface="+mn-cs"/>
              </a:rPr>
              <a:t>estetään</a:t>
            </a:r>
            <a:endParaRPr lang="en-US" sz="1400" dirty="0">
              <a:solidFill>
                <a:schemeClr val="bg1"/>
              </a:solidFill>
              <a:latin typeface="+mn-lt"/>
              <a:cs typeface="+mn-cs"/>
            </a:endParaRP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aktiivisille</a:t>
            </a:r>
            <a:r>
              <a:rPr lang="en-US" sz="1400" dirty="0">
                <a:solidFill>
                  <a:schemeClr val="bg1"/>
                </a:solidFill>
                <a:latin typeface="+mn-lt"/>
                <a:cs typeface="+mn-cs"/>
              </a:rPr>
              <a:t> </a:t>
            </a:r>
            <a:r>
              <a:rPr lang="en-US" sz="1400" dirty="0" err="1">
                <a:solidFill>
                  <a:schemeClr val="bg1"/>
                </a:solidFill>
                <a:latin typeface="+mn-lt"/>
                <a:cs typeface="+mn-cs"/>
              </a:rPr>
              <a:t>etenijöille</a:t>
            </a:r>
            <a:r>
              <a:rPr lang="en-US" sz="1400" dirty="0">
                <a:solidFill>
                  <a:schemeClr val="bg1"/>
                </a:solidFill>
                <a:latin typeface="+mn-lt"/>
                <a:cs typeface="+mn-cs"/>
              </a:rPr>
              <a:t>, </a:t>
            </a:r>
            <a:r>
              <a:rPr lang="en-US" sz="1400" dirty="0" err="1">
                <a:solidFill>
                  <a:schemeClr val="bg1"/>
                </a:solidFill>
                <a:latin typeface="+mn-lt"/>
                <a:cs typeface="+mn-cs"/>
              </a:rPr>
              <a:t>mikäli</a:t>
            </a:r>
            <a:r>
              <a:rPr lang="en-US" sz="1400" dirty="0">
                <a:solidFill>
                  <a:schemeClr val="bg1"/>
                </a:solidFill>
                <a:latin typeface="+mn-lt"/>
                <a:cs typeface="+mn-cs"/>
              </a:rPr>
              <a:t> </a:t>
            </a:r>
            <a:r>
              <a:rPr lang="en-US" sz="1400" dirty="0" err="1">
                <a:solidFill>
                  <a:schemeClr val="bg1"/>
                </a:solidFill>
                <a:latin typeface="+mn-lt"/>
                <a:cs typeface="+mn-cs"/>
              </a:rPr>
              <a:t>estäminen</a:t>
            </a:r>
            <a:r>
              <a:rPr lang="en-US" sz="1400" dirty="0">
                <a:solidFill>
                  <a:schemeClr val="bg1"/>
                </a:solidFill>
                <a:latin typeface="+mn-lt"/>
                <a:cs typeface="+mn-cs"/>
              </a:rPr>
              <a:t> </a:t>
            </a:r>
            <a:r>
              <a:rPr lang="en-US" sz="1400" dirty="0" err="1">
                <a:solidFill>
                  <a:schemeClr val="bg1"/>
                </a:solidFill>
                <a:latin typeface="+mn-lt"/>
                <a:cs typeface="+mn-cs"/>
              </a:rPr>
              <a:t>vaikuttaa</a:t>
            </a:r>
            <a:r>
              <a:rPr lang="en-US" sz="1400" dirty="0">
                <a:solidFill>
                  <a:schemeClr val="bg1"/>
                </a:solidFill>
                <a:latin typeface="+mn-lt"/>
                <a:cs typeface="+mn-cs"/>
              </a:rPr>
              <a:t> </a:t>
            </a:r>
            <a:r>
              <a:rPr lang="en-US" sz="1400" dirty="0" err="1">
                <a:solidFill>
                  <a:schemeClr val="bg1"/>
                </a:solidFill>
                <a:latin typeface="+mn-lt"/>
                <a:cs typeface="+mn-cs"/>
              </a:rPr>
              <a:t>heihin</a:t>
            </a:r>
            <a:endParaRPr lang="en-US" sz="1400" dirty="0">
              <a:solidFill>
                <a:schemeClr val="bg1"/>
              </a:solidFill>
              <a:latin typeface="+mn-lt"/>
              <a:cs typeface="+mn-cs"/>
            </a:endParaRP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passiivisille</a:t>
            </a:r>
            <a:r>
              <a:rPr lang="en-US" sz="1400" dirty="0">
                <a:solidFill>
                  <a:schemeClr val="bg1"/>
                </a:solidFill>
                <a:latin typeface="+mn-lt"/>
                <a:cs typeface="+mn-cs"/>
              </a:rPr>
              <a:t> </a:t>
            </a:r>
            <a:r>
              <a:rPr lang="en-US" sz="1400" dirty="0" err="1">
                <a:solidFill>
                  <a:schemeClr val="bg1"/>
                </a:solidFill>
                <a:latin typeface="+mn-lt"/>
                <a:cs typeface="+mn-cs"/>
              </a:rPr>
              <a:t>etenijöille</a:t>
            </a:r>
            <a:r>
              <a:rPr lang="en-US" sz="1400" dirty="0">
                <a:solidFill>
                  <a:schemeClr val="bg1"/>
                </a:solidFill>
                <a:latin typeface="+mn-lt"/>
                <a:cs typeface="+mn-cs"/>
              </a:rPr>
              <a:t> ns. </a:t>
            </a:r>
            <a:r>
              <a:rPr lang="en-US" sz="1400" dirty="0" err="1">
                <a:solidFill>
                  <a:schemeClr val="bg1"/>
                </a:solidFill>
                <a:latin typeface="+mn-lt"/>
                <a:cs typeface="+mn-cs"/>
              </a:rPr>
              <a:t>työntöperiaatteella</a:t>
            </a:r>
            <a:endParaRPr lang="en-US" sz="1400" dirty="0">
              <a:solidFill>
                <a:schemeClr val="bg1"/>
              </a:solidFill>
              <a:latin typeface="+mn-lt"/>
              <a:cs typeface="+mn-cs"/>
            </a:endParaRPr>
          </a:p>
          <a:p>
            <a:pPr marL="933750" lvl="2" indent="-285750">
              <a:lnSpc>
                <a:spcPct val="90000"/>
              </a:lnSpc>
              <a:buFont typeface="Arial" panose="020B0604020202020204" pitchFamily="34" charset="0"/>
              <a:buChar char="•"/>
            </a:pPr>
            <a:r>
              <a:rPr lang="en-US" sz="1400" dirty="0" err="1">
                <a:solidFill>
                  <a:schemeClr val="bg1"/>
                </a:solidFill>
                <a:latin typeface="+mn-lt"/>
                <a:cs typeface="+mn-cs"/>
              </a:rPr>
              <a:t>Tietyissä</a:t>
            </a:r>
            <a:r>
              <a:rPr lang="en-US" sz="1400" dirty="0">
                <a:solidFill>
                  <a:schemeClr val="bg1"/>
                </a:solidFill>
                <a:latin typeface="+mn-lt"/>
                <a:cs typeface="+mn-cs"/>
              </a:rPr>
              <a:t> </a:t>
            </a:r>
            <a:r>
              <a:rPr lang="en-US" sz="1400" dirty="0" err="1">
                <a:solidFill>
                  <a:schemeClr val="bg1"/>
                </a:solidFill>
                <a:latin typeface="+mn-lt"/>
                <a:cs typeface="+mn-cs"/>
              </a:rPr>
              <a:t>tilanteissa</a:t>
            </a:r>
            <a:r>
              <a:rPr lang="en-US" sz="1400" dirty="0">
                <a:solidFill>
                  <a:schemeClr val="bg1"/>
                </a:solidFill>
                <a:latin typeface="+mn-lt"/>
                <a:cs typeface="+mn-cs"/>
              </a:rPr>
              <a:t> </a:t>
            </a:r>
            <a:r>
              <a:rPr lang="en-US" sz="1400" dirty="0" err="1">
                <a:solidFill>
                  <a:schemeClr val="bg1"/>
                </a:solidFill>
                <a:latin typeface="+mn-lt"/>
                <a:cs typeface="+mn-cs"/>
              </a:rPr>
              <a:t>vapaataival</a:t>
            </a:r>
            <a:r>
              <a:rPr lang="en-US" sz="1400" dirty="0">
                <a:solidFill>
                  <a:schemeClr val="bg1"/>
                </a:solidFill>
                <a:latin typeface="+mn-lt"/>
                <a:cs typeface="+mn-cs"/>
              </a:rPr>
              <a:t> </a:t>
            </a:r>
            <a:r>
              <a:rPr lang="en-US" sz="1400" dirty="0" err="1">
                <a:solidFill>
                  <a:schemeClr val="bg1"/>
                </a:solidFill>
                <a:latin typeface="+mn-lt"/>
                <a:cs typeface="+mn-cs"/>
              </a:rPr>
              <a:t>kärkietenijälle</a:t>
            </a:r>
            <a:endParaRPr lang="en-US" sz="1400" dirty="0">
              <a:solidFill>
                <a:schemeClr val="bg1"/>
              </a:solidFill>
              <a:latin typeface="+mn-lt"/>
              <a:cs typeface="+mn-cs"/>
            </a:endParaRPr>
          </a:p>
        </p:txBody>
      </p:sp>
      <p:pic>
        <p:nvPicPr>
          <p:cNvPr id="4" name="Kuvan paikkamerkki 3" descr="Kuva, joka sisältää kohteen henkilö, urheilu, jalkineet, piha-&#10;&#10;Kuvaus luotu automaattisesti">
            <a:extLst>
              <a:ext uri="{FF2B5EF4-FFF2-40B4-BE49-F238E27FC236}">
                <a16:creationId xmlns:a16="http://schemas.microsoft.com/office/drawing/2014/main" id="{561DBB9A-9605-497D-4B3A-3EC1FC4B5E1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13" name="Otsikko 12">
            <a:extLst>
              <a:ext uri="{FF2B5EF4-FFF2-40B4-BE49-F238E27FC236}">
                <a16:creationId xmlns:a16="http://schemas.microsoft.com/office/drawing/2014/main" id="{45572D13-5AF2-382F-FA98-7E2F38432CAA}"/>
              </a:ext>
            </a:extLst>
          </p:cNvPr>
          <p:cNvSpPr>
            <a:spLocks noGrp="1"/>
          </p:cNvSpPr>
          <p:nvPr>
            <p:ph type="title"/>
          </p:nvPr>
        </p:nvSpPr>
        <p:spPr/>
        <p:txBody>
          <a:bodyPr vert="horz" lIns="91440" tIns="45720" rIns="91440" bIns="45720" rtlCol="0" anchor="b">
            <a:normAutofit/>
          </a:bodyPr>
          <a:lstStyle/>
          <a:p>
            <a:r>
              <a:rPr lang="en-US" sz="3400" dirty="0" err="1">
                <a:cs typeface="+mj-cs"/>
              </a:rPr>
              <a:t>Estämistuomion</a:t>
            </a:r>
            <a:r>
              <a:rPr lang="en-US" sz="3400" dirty="0">
                <a:cs typeface="+mj-cs"/>
              </a:rPr>
              <a:t> </a:t>
            </a:r>
            <a:r>
              <a:rPr lang="en-US" sz="3400" dirty="0" err="1">
                <a:cs typeface="+mj-cs"/>
              </a:rPr>
              <a:t>muodostaminen</a:t>
            </a:r>
            <a:endParaRPr lang="en-US" sz="3400" dirty="0">
              <a:cs typeface="+mj-cs"/>
            </a:endParaRPr>
          </a:p>
        </p:txBody>
      </p:sp>
      <p:sp>
        <p:nvSpPr>
          <p:cNvPr id="6" name="Dian numeron paikkamerkki 5">
            <a:extLst>
              <a:ext uri="{FF2B5EF4-FFF2-40B4-BE49-F238E27FC236}">
                <a16:creationId xmlns:a16="http://schemas.microsoft.com/office/drawing/2014/main" id="{0F980960-BF49-5378-AFED-F3C7B401CAEE}"/>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33</a:t>
            </a:fld>
            <a:endParaRPr lang="en-US" sz="1200" b="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42294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B3ED20E-9B91-4845-0F81-D09408186845}"/>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200">
                <a:solidFill>
                  <a:schemeClr val="tx1">
                    <a:lumMod val="50000"/>
                    <a:lumOff val="50000"/>
                  </a:schemeClr>
                </a:solidFill>
                <a:latin typeface="+mn-lt"/>
                <a:ea typeface="+mn-ea"/>
                <a:cs typeface="+mn-cs"/>
              </a:rPr>
              <a:pPr algn="r">
                <a:spcAft>
                  <a:spcPts val="600"/>
                </a:spcAft>
              </a:pPr>
              <a:t>34</a:t>
            </a:fld>
            <a:endParaRPr lang="en-US" sz="1200">
              <a:solidFill>
                <a:schemeClr val="tx1">
                  <a:lumMod val="50000"/>
                  <a:lumOff val="50000"/>
                </a:schemeClr>
              </a:solidFill>
              <a:latin typeface="+mn-lt"/>
              <a:ea typeface="+mn-ea"/>
              <a:cs typeface="+mn-cs"/>
            </a:endParaRPr>
          </a:p>
        </p:txBody>
      </p:sp>
      <p:sp>
        <p:nvSpPr>
          <p:cNvPr id="2" name="Otsikko 1">
            <a:extLst>
              <a:ext uri="{FF2B5EF4-FFF2-40B4-BE49-F238E27FC236}">
                <a16:creationId xmlns:a16="http://schemas.microsoft.com/office/drawing/2014/main" id="{17744166-3D5A-5C05-9277-9433C9244792}"/>
              </a:ext>
            </a:extLst>
          </p:cNvPr>
          <p:cNvSpPr>
            <a:spLocks noGrp="1"/>
          </p:cNvSpPr>
          <p:nvPr>
            <p:ph type="title"/>
          </p:nvPr>
        </p:nvSpPr>
        <p:spPr/>
        <p:txBody>
          <a:bodyPr vert="horz" lIns="91440" tIns="45720" rIns="91440" bIns="45720" rtlCol="0" anchor="ctr">
            <a:normAutofit/>
          </a:bodyPr>
          <a:lstStyle/>
          <a:p>
            <a:r>
              <a:rPr lang="en-US" sz="4000" kern="1200" dirty="0" err="1">
                <a:solidFill>
                  <a:schemeClr val="tx2"/>
                </a:solidFill>
                <a:cs typeface="+mj-cs"/>
              </a:rPr>
              <a:t>Estämistuomion</a:t>
            </a:r>
            <a:r>
              <a:rPr lang="en-US" sz="4000" kern="1200" dirty="0">
                <a:solidFill>
                  <a:schemeClr val="tx2"/>
                </a:solidFill>
                <a:cs typeface="+mj-cs"/>
              </a:rPr>
              <a:t> </a:t>
            </a:r>
            <a:r>
              <a:rPr lang="en-US" sz="4000" kern="1200" dirty="0" err="1">
                <a:solidFill>
                  <a:schemeClr val="tx2"/>
                </a:solidFill>
                <a:cs typeface="+mj-cs"/>
              </a:rPr>
              <a:t>muodostaminen</a:t>
            </a:r>
            <a:r>
              <a:rPr lang="en-US" sz="4000" kern="1200" dirty="0">
                <a:solidFill>
                  <a:schemeClr val="tx2"/>
                </a:solidFill>
                <a:cs typeface="+mj-cs"/>
              </a:rPr>
              <a:t> </a:t>
            </a:r>
            <a:r>
              <a:rPr lang="en-US" sz="4000" kern="1200" dirty="0" err="1">
                <a:solidFill>
                  <a:schemeClr val="tx2"/>
                </a:solidFill>
                <a:cs typeface="+mj-cs"/>
              </a:rPr>
              <a:t>videot</a:t>
            </a:r>
            <a:endParaRPr lang="en-US" sz="4000" kern="1200" dirty="0">
              <a:solidFill>
                <a:schemeClr val="tx2"/>
              </a:solidFill>
              <a:cs typeface="+mj-cs"/>
            </a:endParaRPr>
          </a:p>
        </p:txBody>
      </p:sp>
      <p:sp>
        <p:nvSpPr>
          <p:cNvPr id="3" name="Tekstin paikkamerkki 2">
            <a:extLst>
              <a:ext uri="{FF2B5EF4-FFF2-40B4-BE49-F238E27FC236}">
                <a16:creationId xmlns:a16="http://schemas.microsoft.com/office/drawing/2014/main" id="{C51ABA75-AAA4-26DD-8D35-901560190917}"/>
              </a:ext>
            </a:extLst>
          </p:cNvPr>
          <p:cNvSpPr>
            <a:spLocks noGrp="1"/>
          </p:cNvSpPr>
          <p:nvPr>
            <p:ph type="body" sz="quarter" idx="12"/>
          </p:nvPr>
        </p:nvSpPr>
        <p:spPr>
          <a:xfrm>
            <a:off x="672573" y="1774897"/>
            <a:ext cx="7564061" cy="2713976"/>
          </a:xfrm>
        </p:spPr>
        <p:txBody>
          <a:bodyPr vert="horz" lIns="91440" tIns="45720" rIns="91440" bIns="45720" rtlCol="0">
            <a:normAutofit/>
          </a:bodyPr>
          <a:lstStyle/>
          <a:p>
            <a:pPr marL="285750" indent="-228600">
              <a:buFont typeface="Arial" panose="020B0604020202020204" pitchFamily="34" charset="0"/>
              <a:buChar char="•"/>
            </a:pPr>
            <a:r>
              <a:rPr lang="en-US" sz="2400" dirty="0">
                <a:solidFill>
                  <a:schemeClr val="tx1"/>
                </a:solidFill>
                <a:latin typeface="+mn-lt"/>
                <a:ea typeface="+mn-ea"/>
                <a:cs typeface="+mn-cs"/>
                <a:hlinkClick r:id="rId2"/>
              </a:rPr>
              <a:t>https://youtu.be/4uwPUWnUqIY</a:t>
            </a:r>
            <a:endParaRPr lang="en-US" sz="2400" dirty="0">
              <a:solidFill>
                <a:schemeClr val="tx1"/>
              </a:solidFill>
              <a:latin typeface="+mn-lt"/>
              <a:ea typeface="+mn-ea"/>
              <a:cs typeface="+mn-cs"/>
            </a:endParaRPr>
          </a:p>
          <a:p>
            <a:pPr marL="285750" indent="-228600">
              <a:buFont typeface="Arial" panose="020B0604020202020204" pitchFamily="34" charset="0"/>
              <a:buChar char="•"/>
            </a:pPr>
            <a:r>
              <a:rPr lang="en-US" sz="2400" dirty="0">
                <a:solidFill>
                  <a:schemeClr val="tx1"/>
                </a:solidFill>
                <a:latin typeface="+mn-lt"/>
                <a:ea typeface="+mn-ea"/>
                <a:cs typeface="+mn-cs"/>
                <a:hlinkClick r:id="rId3"/>
              </a:rPr>
              <a:t>https://youtu.be/j6iFcR39vLI</a:t>
            </a:r>
            <a:r>
              <a:rPr lang="en-US" sz="2400" dirty="0">
                <a:solidFill>
                  <a:schemeClr val="tx1"/>
                </a:solidFill>
                <a:latin typeface="+mn-lt"/>
                <a:ea typeface="+mn-ea"/>
                <a:cs typeface="+mn-cs"/>
              </a:rPr>
              <a:t> </a:t>
            </a:r>
          </a:p>
          <a:p>
            <a:pPr marL="285750" indent="-228600">
              <a:buFont typeface="Arial" panose="020B0604020202020204" pitchFamily="34" charset="0"/>
              <a:buChar char="•"/>
            </a:pPr>
            <a:r>
              <a:rPr lang="en-US" sz="2400" dirty="0">
                <a:solidFill>
                  <a:schemeClr val="tx1"/>
                </a:solidFill>
                <a:latin typeface="+mn-lt"/>
                <a:ea typeface="+mn-ea"/>
                <a:cs typeface="+mn-cs"/>
                <a:hlinkClick r:id="rId4"/>
              </a:rPr>
              <a:t>https://youtu.be/ihLd761if3w</a:t>
            </a:r>
            <a:r>
              <a:rPr lang="en-US" sz="2400" dirty="0">
                <a:solidFill>
                  <a:schemeClr val="tx1"/>
                </a:solidFill>
                <a:latin typeface="+mn-lt"/>
                <a:ea typeface="+mn-ea"/>
                <a:cs typeface="+mn-cs"/>
              </a:rPr>
              <a:t> </a:t>
            </a:r>
          </a:p>
          <a:p>
            <a:pPr marL="285750" indent="-228600">
              <a:buFont typeface="Arial" panose="020B0604020202020204" pitchFamily="34" charset="0"/>
              <a:buChar char="•"/>
            </a:pPr>
            <a:r>
              <a:rPr lang="en-US" sz="2400" dirty="0">
                <a:solidFill>
                  <a:schemeClr val="tx1"/>
                </a:solidFill>
                <a:latin typeface="+mn-lt"/>
                <a:ea typeface="+mn-ea"/>
                <a:cs typeface="+mn-cs"/>
                <a:hlinkClick r:id="rId5"/>
              </a:rPr>
              <a:t>https://youtu.be/CDWu3E3QVy4</a:t>
            </a:r>
            <a:endParaRPr lang="en-US" sz="2400" dirty="0">
              <a:solidFill>
                <a:schemeClr val="tx1"/>
              </a:solidFill>
              <a:latin typeface="+mn-lt"/>
              <a:ea typeface="+mn-ea"/>
              <a:cs typeface="+mn-cs"/>
            </a:endParaRPr>
          </a:p>
          <a:p>
            <a:pPr marL="285750" indent="-228600">
              <a:buFont typeface="Arial" panose="020B0604020202020204" pitchFamily="34" charset="0"/>
              <a:buChar char="•"/>
            </a:pPr>
            <a:r>
              <a:rPr lang="en-US" sz="2400" dirty="0">
                <a:solidFill>
                  <a:schemeClr val="tx1"/>
                </a:solidFill>
                <a:latin typeface="+mn-lt"/>
                <a:ea typeface="+mn-ea"/>
                <a:cs typeface="+mn-cs"/>
                <a:hlinkClick r:id="rId6"/>
              </a:rPr>
              <a:t>https://youtu.be/h1k1jVM8hBM</a:t>
            </a:r>
            <a:r>
              <a:rPr lang="en-US" sz="2400" dirty="0">
                <a:solidFill>
                  <a:schemeClr val="tx1"/>
                </a:solidFill>
                <a:latin typeface="+mn-lt"/>
                <a:ea typeface="+mn-ea"/>
                <a:cs typeface="+mn-cs"/>
              </a:rPr>
              <a:t>   </a:t>
            </a:r>
          </a:p>
        </p:txBody>
      </p:sp>
    </p:spTree>
    <p:extLst>
      <p:ext uri="{BB962C8B-B14F-4D97-AF65-F5344CB8AC3E}">
        <p14:creationId xmlns:p14="http://schemas.microsoft.com/office/powerpoint/2010/main" val="12904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FBDF1ADE-9D7B-5BA4-C24F-E58B64F03325}"/>
              </a:ext>
            </a:extLst>
          </p:cNvPr>
          <p:cNvSpPr>
            <a:spLocks noGrp="1"/>
          </p:cNvSpPr>
          <p:nvPr>
            <p:ph type="body" sz="quarter" idx="13"/>
          </p:nvPr>
        </p:nvSpPr>
        <p:spPr/>
        <p:txBody>
          <a:bodyPr/>
          <a:lstStyle/>
          <a:p>
            <a:pPr marL="285750" indent="-285750">
              <a:buFont typeface="Arial" panose="020B0604020202020204" pitchFamily="34" charset="0"/>
              <a:buChar char="•"/>
            </a:pPr>
            <a:r>
              <a:rPr lang="fi-FI" sz="1600" b="1" dirty="0">
                <a:latin typeface="Metropolis"/>
              </a:rPr>
              <a:t>Aputuomari / syöttötuomari:</a:t>
            </a:r>
          </a:p>
          <a:p>
            <a:pPr marL="645750" lvl="1" indent="-285750">
              <a:buFont typeface="Wingdings" panose="05000000000000000000" pitchFamily="2" charset="2"/>
              <a:buChar char="Ø"/>
            </a:pPr>
            <a:r>
              <a:rPr lang="fi-FI" sz="1600" dirty="0">
                <a:latin typeface="Metropolis"/>
              </a:rPr>
              <a:t>Jos havaitset estämisen tapahtuvan, näytä estämisen merkki, varmistu, että pelituomari näkee merkin, tarvittaessa katkaise peli</a:t>
            </a:r>
          </a:p>
          <a:p>
            <a:pPr marL="645750" lvl="1" indent="-285750">
              <a:buFont typeface="Wingdings" panose="05000000000000000000" pitchFamily="2" charset="2"/>
              <a:buChar char="Ø"/>
            </a:pPr>
            <a:r>
              <a:rPr lang="fi-FI" sz="1600" dirty="0">
                <a:latin typeface="Metropolis"/>
              </a:rPr>
              <a:t>Merkkiä ei tarvitse näyttää, mikäli estäminen tapahtuu pallollisen tilanteen ulkopuolella eikä se vaikuta pelitapahtumiin</a:t>
            </a:r>
          </a:p>
          <a:p>
            <a:pPr marL="285750" indent="-285750">
              <a:buFont typeface="Arial" panose="020B0604020202020204" pitchFamily="34" charset="0"/>
              <a:buChar char="•"/>
            </a:pPr>
            <a:r>
              <a:rPr lang="fi-FI" sz="1600" dirty="0">
                <a:latin typeface="Metropolis"/>
              </a:rPr>
              <a:t>Jos pelituomari tekee näytön perusteella tuomion, hyvä niin, peli jatkuu</a:t>
            </a:r>
          </a:p>
          <a:p>
            <a:pPr marL="285750" indent="-285750">
              <a:buFont typeface="Arial" panose="020B0604020202020204" pitchFamily="34" charset="0"/>
              <a:buChar char="•"/>
            </a:pPr>
            <a:r>
              <a:rPr lang="fi-FI" sz="1600" dirty="0">
                <a:latin typeface="Metropolis"/>
              </a:rPr>
              <a:t>Jos pelituomari katkaisee pelin, mene pelituomarin luo ja kerro havaintosi: kuka esti ketä ja mikä tuomion tulisi olla</a:t>
            </a:r>
          </a:p>
          <a:p>
            <a:pPr marL="285750" indent="-285750">
              <a:buFont typeface="Arial" panose="020B0604020202020204" pitchFamily="34" charset="0"/>
              <a:buChar char="•"/>
            </a:pPr>
            <a:r>
              <a:rPr lang="fi-FI" sz="1600" dirty="0">
                <a:latin typeface="Metropolis"/>
              </a:rPr>
              <a:t>Pelituomari tekee havaintojen perusteella tuomion</a:t>
            </a:r>
          </a:p>
          <a:p>
            <a:pPr marL="285750" indent="-285750">
              <a:buFont typeface="Arial" panose="020B0604020202020204" pitchFamily="34" charset="0"/>
              <a:buChar char="•"/>
            </a:pPr>
            <a:r>
              <a:rPr lang="fi-FI" sz="1600" dirty="0">
                <a:latin typeface="Metropolis"/>
              </a:rPr>
              <a:t>Voidaan sopia, että syöttötuomari näyttää vapaataipaleen tai palon suoraan ykköstaipaleen estämistilanteissa</a:t>
            </a:r>
          </a:p>
        </p:txBody>
      </p:sp>
      <p:sp>
        <p:nvSpPr>
          <p:cNvPr id="4" name="Dian numeron paikkamerkki 3">
            <a:extLst>
              <a:ext uri="{FF2B5EF4-FFF2-40B4-BE49-F238E27FC236}">
                <a16:creationId xmlns:a16="http://schemas.microsoft.com/office/drawing/2014/main" id="{13F992A1-4075-B5DB-BE21-4A070AFA2053}"/>
              </a:ext>
            </a:extLst>
          </p:cNvPr>
          <p:cNvSpPr>
            <a:spLocks noGrp="1"/>
          </p:cNvSpPr>
          <p:nvPr>
            <p:ph type="sldNum" sz="quarter" idx="4"/>
          </p:nvPr>
        </p:nvSpPr>
        <p:spPr/>
        <p:txBody>
          <a:bodyPr/>
          <a:lstStyle/>
          <a:p>
            <a:fld id="{9608370A-2412-4745-B600-C478B229E67F}" type="slidenum">
              <a:rPr lang="fi-FI" smtClean="0"/>
              <a:pPr/>
              <a:t>35</a:t>
            </a:fld>
            <a:endParaRPr lang="fi-FI" dirty="0"/>
          </a:p>
        </p:txBody>
      </p:sp>
      <p:sp>
        <p:nvSpPr>
          <p:cNvPr id="5" name="Otsikko 4">
            <a:extLst>
              <a:ext uri="{FF2B5EF4-FFF2-40B4-BE49-F238E27FC236}">
                <a16:creationId xmlns:a16="http://schemas.microsoft.com/office/drawing/2014/main" id="{1981EF3C-BC1F-D89A-8534-4CD16DAA741D}"/>
              </a:ext>
            </a:extLst>
          </p:cNvPr>
          <p:cNvSpPr>
            <a:spLocks noGrp="1"/>
          </p:cNvSpPr>
          <p:nvPr>
            <p:ph type="title"/>
          </p:nvPr>
        </p:nvSpPr>
        <p:spPr/>
        <p:txBody>
          <a:bodyPr/>
          <a:lstStyle/>
          <a:p>
            <a:r>
              <a:rPr lang="fi-FI" dirty="0"/>
              <a:t>Estämistilanteen tehokas hoitaminen</a:t>
            </a:r>
          </a:p>
        </p:txBody>
      </p:sp>
    </p:spTree>
    <p:extLst>
      <p:ext uri="{BB962C8B-B14F-4D97-AF65-F5344CB8AC3E}">
        <p14:creationId xmlns:p14="http://schemas.microsoft.com/office/powerpoint/2010/main" val="240546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58E3C0D9-53D9-F5EA-7935-57B14161D8EE}"/>
              </a:ext>
            </a:extLst>
          </p:cNvPr>
          <p:cNvSpPr>
            <a:spLocks noGrp="1"/>
          </p:cNvSpPr>
          <p:nvPr>
            <p:ph type="body" sz="quarter" idx="13"/>
          </p:nvPr>
        </p:nvSpPr>
        <p:spPr/>
        <p:txBody>
          <a:bodyPr vert="horz" lIns="91440" tIns="45720" rIns="91440" bIns="45720" rtlCol="0">
            <a:normAutofit/>
          </a:bodyPr>
          <a:lstStyle/>
          <a:p>
            <a:pPr marL="285750" indent="-228600">
              <a:buFont typeface="Arial" panose="020B0604020202020204" pitchFamily="34" charset="0"/>
              <a:buChar char="•"/>
            </a:pPr>
            <a:r>
              <a:rPr lang="en-US" sz="1600" b="1" dirty="0" err="1">
                <a:solidFill>
                  <a:schemeClr val="tx1"/>
                </a:solidFill>
                <a:latin typeface="+mn-lt"/>
                <a:ea typeface="+mn-ea"/>
                <a:cs typeface="+mn-cs"/>
              </a:rPr>
              <a:t>Pelituomari</a:t>
            </a:r>
            <a:r>
              <a:rPr lang="en-US" sz="1600" b="1" dirty="0">
                <a:solidFill>
                  <a:schemeClr val="tx1"/>
                </a:solidFill>
                <a:latin typeface="+mn-lt"/>
                <a:ea typeface="+mn-ea"/>
                <a:cs typeface="+mn-cs"/>
              </a:rPr>
              <a:t>:</a:t>
            </a:r>
          </a:p>
          <a:p>
            <a:pPr marL="285750" indent="-228600">
              <a:buFont typeface="Arial" panose="020B0604020202020204" pitchFamily="34" charset="0"/>
              <a:buChar char="•"/>
            </a:pPr>
            <a:r>
              <a:rPr lang="en-US" sz="1600" dirty="0" err="1">
                <a:solidFill>
                  <a:schemeClr val="tx1"/>
                </a:solidFill>
                <a:latin typeface="+mn-lt"/>
                <a:ea typeface="+mn-ea"/>
                <a:cs typeface="+mn-cs"/>
              </a:rPr>
              <a:t>Pyri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havaitsemaan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itse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estämistilanteet</a:t>
            </a:r>
            <a:endParaRPr lang="en-US" sz="1600" dirty="0">
              <a:solidFill>
                <a:schemeClr val="tx1"/>
              </a:solidFill>
              <a:latin typeface="+mn-lt"/>
              <a:ea typeface="+mn-ea"/>
              <a:cs typeface="+mn-cs"/>
            </a:endParaRPr>
          </a:p>
          <a:p>
            <a:pPr marL="702900" lvl="1" indent="-285750">
              <a:lnSpc>
                <a:spcPct val="90000"/>
              </a:lnSpc>
              <a:buFont typeface="Wingdings" panose="05000000000000000000" pitchFamily="2" charset="2"/>
              <a:buChar char="Ø"/>
            </a:pPr>
            <a:r>
              <a:rPr lang="en-US" sz="1600" dirty="0" err="1">
                <a:latin typeface="+mn-lt"/>
                <a:cs typeface="+mn-cs"/>
              </a:rPr>
              <a:t>Vähintään</a:t>
            </a:r>
            <a:r>
              <a:rPr lang="en-US" sz="1600" dirty="0">
                <a:latin typeface="+mn-lt"/>
                <a:cs typeface="+mn-cs"/>
              </a:rPr>
              <a:t> ne, </a:t>
            </a:r>
            <a:r>
              <a:rPr lang="en-US" sz="1600" dirty="0" err="1">
                <a:latin typeface="+mn-lt"/>
                <a:cs typeface="+mn-cs"/>
              </a:rPr>
              <a:t>joissa</a:t>
            </a:r>
            <a:r>
              <a:rPr lang="en-US" sz="1600" dirty="0">
                <a:latin typeface="+mn-lt"/>
                <a:cs typeface="+mn-cs"/>
              </a:rPr>
              <a:t> </a:t>
            </a:r>
            <a:r>
              <a:rPr lang="en-US" sz="1600" dirty="0" err="1">
                <a:latin typeface="+mn-lt"/>
                <a:cs typeface="+mn-cs"/>
              </a:rPr>
              <a:t>osallisena</a:t>
            </a:r>
            <a:r>
              <a:rPr lang="en-US" sz="1600" dirty="0">
                <a:latin typeface="+mn-lt"/>
                <a:cs typeface="+mn-cs"/>
              </a:rPr>
              <a:t> on </a:t>
            </a:r>
            <a:r>
              <a:rPr lang="en-US" sz="1600" dirty="0" err="1">
                <a:latin typeface="+mn-lt"/>
                <a:cs typeface="+mn-cs"/>
              </a:rPr>
              <a:t>palloa</a:t>
            </a:r>
            <a:r>
              <a:rPr lang="en-US" sz="1600" dirty="0">
                <a:latin typeface="+mn-lt"/>
                <a:cs typeface="+mn-cs"/>
              </a:rPr>
              <a:t> </a:t>
            </a:r>
            <a:r>
              <a:rPr lang="en-US" sz="1600" dirty="0" err="1">
                <a:latin typeface="+mn-lt"/>
                <a:cs typeface="+mn-cs"/>
              </a:rPr>
              <a:t>tavoitteleva</a:t>
            </a:r>
            <a:r>
              <a:rPr lang="en-US" sz="1600" dirty="0">
                <a:latin typeface="+mn-lt"/>
                <a:cs typeface="+mn-cs"/>
              </a:rPr>
              <a:t> </a:t>
            </a:r>
            <a:r>
              <a:rPr lang="en-US" sz="1600" dirty="0" err="1">
                <a:latin typeface="+mn-lt"/>
                <a:cs typeface="+mn-cs"/>
              </a:rPr>
              <a:t>ulkopelaaja</a:t>
            </a:r>
            <a:r>
              <a:rPr lang="en-US" sz="1600" dirty="0">
                <a:latin typeface="+mn-lt"/>
                <a:cs typeface="+mn-cs"/>
              </a:rPr>
              <a:t> ja/tai </a:t>
            </a:r>
            <a:r>
              <a:rPr lang="en-US" sz="1600" dirty="0" err="1">
                <a:latin typeface="+mn-lt"/>
                <a:cs typeface="+mn-cs"/>
              </a:rPr>
              <a:t>kärkietenijä</a:t>
            </a:r>
            <a:endParaRPr lang="en-US" sz="1600" dirty="0">
              <a:latin typeface="+mn-lt"/>
              <a:cs typeface="+mn-cs"/>
            </a:endParaRPr>
          </a:p>
          <a:p>
            <a:pPr marL="285750" indent="-228600">
              <a:buFont typeface="Arial" panose="020B0604020202020204" pitchFamily="34" charset="0"/>
              <a:buChar char="•"/>
            </a:pPr>
            <a:r>
              <a:rPr lang="en-US" sz="1600" dirty="0" err="1">
                <a:solidFill>
                  <a:schemeClr val="tx1"/>
                </a:solidFill>
                <a:latin typeface="+mn-lt"/>
                <a:ea typeface="+mn-ea"/>
                <a:cs typeface="+mn-cs"/>
              </a:rPr>
              <a:t>Mikäli</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havaitset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joko</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itse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tilanteen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aputuomarien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näytön</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molemmat</a:t>
            </a:r>
            <a:r>
              <a:rPr lang="en-US" sz="1600" dirty="0">
                <a:solidFill>
                  <a:schemeClr val="tx1"/>
                </a:solidFill>
                <a:latin typeface="+mn-lt"/>
                <a:ea typeface="+mn-ea"/>
                <a:cs typeface="+mn-cs"/>
              </a:rPr>
              <a:t>, tee </a:t>
            </a:r>
            <a:r>
              <a:rPr lang="en-US" sz="1600" dirty="0" err="1">
                <a:solidFill>
                  <a:schemeClr val="tx1"/>
                </a:solidFill>
                <a:latin typeface="+mn-lt"/>
                <a:ea typeface="+mn-ea"/>
                <a:cs typeface="+mn-cs"/>
              </a:rPr>
              <a:t>tuomio</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tilanteesta</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viesti</a:t>
            </a:r>
            <a:r>
              <a:rPr lang="en-US" sz="1600" dirty="0">
                <a:solidFill>
                  <a:schemeClr val="tx1"/>
                </a:solidFill>
                <a:latin typeface="+mn-lt"/>
                <a:ea typeface="+mn-ea"/>
                <a:cs typeface="+mn-cs"/>
              </a:rPr>
              <a:t> se </a:t>
            </a:r>
            <a:r>
              <a:rPr lang="en-US" sz="1600" dirty="0" err="1">
                <a:solidFill>
                  <a:schemeClr val="tx1"/>
                </a:solidFill>
                <a:latin typeface="+mn-lt"/>
                <a:ea typeface="+mn-ea"/>
                <a:cs typeface="+mn-cs"/>
              </a:rPr>
              <a:t>kentällä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olijoille</a:t>
            </a:r>
            <a:endParaRPr lang="en-US" sz="1600" dirty="0">
              <a:solidFill>
                <a:schemeClr val="tx1"/>
              </a:solidFill>
              <a:latin typeface="+mn-lt"/>
              <a:ea typeface="+mn-ea"/>
              <a:cs typeface="+mn-cs"/>
            </a:endParaRPr>
          </a:p>
          <a:p>
            <a:pPr marL="285750" indent="-228600">
              <a:buFont typeface="Arial" panose="020B0604020202020204" pitchFamily="34" charset="0"/>
              <a:buChar char="•"/>
            </a:pPr>
            <a:r>
              <a:rPr lang="en-US" sz="1600" dirty="0">
                <a:solidFill>
                  <a:schemeClr val="tx1"/>
                </a:solidFill>
                <a:latin typeface="+mn-lt"/>
                <a:ea typeface="+mn-ea"/>
                <a:cs typeface="+mn-cs"/>
              </a:rPr>
              <a:t>Jos </a:t>
            </a:r>
            <a:r>
              <a:rPr lang="en-US" sz="1600" dirty="0" err="1">
                <a:solidFill>
                  <a:schemeClr val="tx1"/>
                </a:solidFill>
                <a:latin typeface="+mn-lt"/>
                <a:ea typeface="+mn-ea"/>
                <a:cs typeface="+mn-cs"/>
              </a:rPr>
              <a:t>tarvitset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lisää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tietoa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tilanteesta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näkemyksiä</a:t>
            </a:r>
            <a:r>
              <a:rPr lang="en-US" sz="1600" dirty="0">
                <a:solidFill>
                  <a:schemeClr val="tx1"/>
                </a:solidFill>
                <a:latin typeface="+mn-lt"/>
                <a:ea typeface="+mn-ea"/>
                <a:cs typeface="+mn-cs"/>
              </a:rPr>
              <a:t> tai </a:t>
            </a:r>
            <a:r>
              <a:rPr lang="en-US" sz="1600" dirty="0" err="1">
                <a:solidFill>
                  <a:schemeClr val="tx1"/>
                </a:solidFill>
                <a:latin typeface="+mn-lt"/>
                <a:ea typeface="+mn-ea"/>
                <a:cs typeface="+mn-cs"/>
              </a:rPr>
              <a:t>miettimisaikaa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katkaise</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peli</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pyydä</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luoksesi</a:t>
            </a:r>
            <a:r>
              <a:rPr lang="en-US" sz="1600" dirty="0">
                <a:solidFill>
                  <a:schemeClr val="tx1"/>
                </a:solidFill>
                <a:latin typeface="+mn-lt"/>
                <a:ea typeface="+mn-ea"/>
                <a:cs typeface="+mn-cs"/>
              </a:rPr>
              <a:t> ne </a:t>
            </a:r>
            <a:r>
              <a:rPr lang="en-US" sz="1600" dirty="0" err="1">
                <a:solidFill>
                  <a:schemeClr val="tx1"/>
                </a:solidFill>
                <a:latin typeface="+mn-lt"/>
                <a:ea typeface="+mn-ea"/>
                <a:cs typeface="+mn-cs"/>
              </a:rPr>
              <a:t>tuomarit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joita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tarvitset</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Kysy</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tarkentavia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kysymyksiä</a:t>
            </a:r>
            <a:r>
              <a:rPr lang="en-US" sz="1600" dirty="0">
                <a:solidFill>
                  <a:schemeClr val="tx1"/>
                </a:solidFill>
                <a:latin typeface="+mn-lt"/>
                <a:ea typeface="+mn-ea"/>
                <a:cs typeface="+mn-cs"/>
              </a:rPr>
              <a:t>.</a:t>
            </a:r>
          </a:p>
          <a:p>
            <a:pPr marL="285750" indent="-228600">
              <a:buFont typeface="Arial" panose="020B0604020202020204" pitchFamily="34" charset="0"/>
              <a:buChar char="•"/>
            </a:pPr>
            <a:r>
              <a:rPr lang="en-US" sz="1600" dirty="0">
                <a:solidFill>
                  <a:schemeClr val="tx1"/>
                </a:solidFill>
                <a:latin typeface="+mn-lt"/>
                <a:ea typeface="+mn-ea"/>
                <a:cs typeface="+mn-cs"/>
              </a:rPr>
              <a:t>Tee </a:t>
            </a:r>
            <a:r>
              <a:rPr lang="en-US" sz="1600" dirty="0" err="1">
                <a:solidFill>
                  <a:schemeClr val="tx1"/>
                </a:solidFill>
                <a:latin typeface="+mn-lt"/>
                <a:ea typeface="+mn-ea"/>
                <a:cs typeface="+mn-cs"/>
              </a:rPr>
              <a:t>havaintojen</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perusteella</a:t>
            </a:r>
            <a:r>
              <a:rPr lang="en-US" sz="1600" dirty="0">
                <a:solidFill>
                  <a:schemeClr val="tx1"/>
                </a:solidFill>
                <a:latin typeface="+mn-lt"/>
                <a:ea typeface="+mn-ea"/>
                <a:cs typeface="+mn-cs"/>
              </a:rPr>
              <a:t> </a:t>
            </a:r>
            <a:r>
              <a:rPr lang="en-US" sz="1600" dirty="0" err="1">
                <a:solidFill>
                  <a:schemeClr val="tx1"/>
                </a:solidFill>
                <a:latin typeface="+mn-lt"/>
                <a:ea typeface="+mn-ea"/>
                <a:cs typeface="+mn-cs"/>
              </a:rPr>
              <a:t>tuomio</a:t>
            </a:r>
            <a:r>
              <a:rPr lang="en-US" sz="1600" dirty="0">
                <a:solidFill>
                  <a:schemeClr val="tx1"/>
                </a:solidFill>
                <a:latin typeface="+mn-lt"/>
                <a:ea typeface="+mn-ea"/>
                <a:cs typeface="+mn-cs"/>
              </a:rPr>
              <a:t> ja </a:t>
            </a:r>
            <a:r>
              <a:rPr lang="en-US" sz="1600" dirty="0" err="1">
                <a:solidFill>
                  <a:schemeClr val="tx1"/>
                </a:solidFill>
                <a:latin typeface="+mn-lt"/>
                <a:ea typeface="+mn-ea"/>
                <a:cs typeface="+mn-cs"/>
              </a:rPr>
              <a:t>julista</a:t>
            </a:r>
            <a:r>
              <a:rPr lang="en-US" sz="1600" dirty="0">
                <a:solidFill>
                  <a:schemeClr val="tx1"/>
                </a:solidFill>
                <a:latin typeface="+mn-lt"/>
                <a:ea typeface="+mn-ea"/>
                <a:cs typeface="+mn-cs"/>
              </a:rPr>
              <a:t> se </a:t>
            </a:r>
            <a:r>
              <a:rPr lang="en-US" sz="1600" dirty="0" err="1">
                <a:solidFill>
                  <a:schemeClr val="tx1"/>
                </a:solidFill>
                <a:latin typeface="+mn-lt"/>
                <a:ea typeface="+mn-ea"/>
                <a:cs typeface="+mn-cs"/>
              </a:rPr>
              <a:t>selkeästi</a:t>
            </a:r>
            <a:endParaRPr lang="en-US" sz="1600" dirty="0">
              <a:solidFill>
                <a:schemeClr val="tx1"/>
              </a:solidFill>
              <a:latin typeface="+mn-lt"/>
              <a:ea typeface="+mn-ea"/>
              <a:cs typeface="+mn-cs"/>
            </a:endParaRPr>
          </a:p>
        </p:txBody>
      </p:sp>
      <p:sp>
        <p:nvSpPr>
          <p:cNvPr id="4" name="Dian numeron paikkamerkki 3">
            <a:extLst>
              <a:ext uri="{FF2B5EF4-FFF2-40B4-BE49-F238E27FC236}">
                <a16:creationId xmlns:a16="http://schemas.microsoft.com/office/drawing/2014/main" id="{D8A59BFA-E0CC-FEFB-72CB-41B8D632DBF2}"/>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36</a:t>
            </a:fld>
            <a:endParaRPr lang="en-US" sz="1200" b="0">
              <a:solidFill>
                <a:srgbClr val="FFFFFF"/>
              </a:solidFill>
              <a:latin typeface="Calibri" panose="020F0502020204030204"/>
              <a:ea typeface="+mn-ea"/>
              <a:cs typeface="+mn-cs"/>
            </a:endParaRPr>
          </a:p>
        </p:txBody>
      </p:sp>
      <p:sp>
        <p:nvSpPr>
          <p:cNvPr id="5" name="Otsikko 4">
            <a:extLst>
              <a:ext uri="{FF2B5EF4-FFF2-40B4-BE49-F238E27FC236}">
                <a16:creationId xmlns:a16="http://schemas.microsoft.com/office/drawing/2014/main" id="{06FFD969-CF89-5D93-E854-CB7432A75391}"/>
              </a:ext>
            </a:extLst>
          </p:cNvPr>
          <p:cNvSpPr>
            <a:spLocks noGrp="1"/>
          </p:cNvSpPr>
          <p:nvPr>
            <p:ph type="title"/>
          </p:nvPr>
        </p:nvSpPr>
        <p:spPr/>
        <p:txBody>
          <a:bodyPr vert="horz" lIns="91440" tIns="45720" rIns="91440" bIns="45720" rtlCol="0" anchor="ctr">
            <a:normAutofit/>
          </a:bodyPr>
          <a:lstStyle/>
          <a:p>
            <a:r>
              <a:rPr lang="en-US" sz="4000" dirty="0" err="1">
                <a:solidFill>
                  <a:schemeClr val="tx2"/>
                </a:solidFill>
                <a:cs typeface="+mj-cs"/>
              </a:rPr>
              <a:t>Estämistilanteen</a:t>
            </a:r>
            <a:r>
              <a:rPr lang="en-US" sz="4000" dirty="0">
                <a:solidFill>
                  <a:schemeClr val="tx2"/>
                </a:solidFill>
                <a:cs typeface="+mj-cs"/>
              </a:rPr>
              <a:t> </a:t>
            </a:r>
            <a:r>
              <a:rPr lang="en-US" sz="4000" dirty="0" err="1">
                <a:solidFill>
                  <a:schemeClr val="tx2"/>
                </a:solidFill>
                <a:cs typeface="+mj-cs"/>
              </a:rPr>
              <a:t>tehokas</a:t>
            </a:r>
            <a:r>
              <a:rPr lang="en-US" sz="4000" dirty="0">
                <a:solidFill>
                  <a:schemeClr val="tx2"/>
                </a:solidFill>
                <a:cs typeface="+mj-cs"/>
              </a:rPr>
              <a:t> </a:t>
            </a:r>
            <a:r>
              <a:rPr lang="en-US" sz="4000" dirty="0" err="1">
                <a:solidFill>
                  <a:schemeClr val="tx2"/>
                </a:solidFill>
                <a:cs typeface="+mj-cs"/>
              </a:rPr>
              <a:t>hoitaminen</a:t>
            </a:r>
            <a:endParaRPr lang="en-US" sz="4000" dirty="0">
              <a:solidFill>
                <a:schemeClr val="tx2"/>
              </a:solidFill>
              <a:cs typeface="+mj-cs"/>
            </a:endParaRPr>
          </a:p>
        </p:txBody>
      </p:sp>
    </p:spTree>
    <p:extLst>
      <p:ext uri="{BB962C8B-B14F-4D97-AF65-F5344CB8AC3E}">
        <p14:creationId xmlns:p14="http://schemas.microsoft.com/office/powerpoint/2010/main" val="19435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E8D1F6FC-5644-D095-E333-7C2F3BB0CF8B}"/>
              </a:ext>
            </a:extLst>
          </p:cNvPr>
          <p:cNvSpPr>
            <a:spLocks noGrp="1"/>
          </p:cNvSpPr>
          <p:nvPr>
            <p:ph type="body" sz="quarter" idx="13"/>
          </p:nvPr>
        </p:nvSpPr>
        <p:spPr/>
        <p:txBody>
          <a:bodyPr/>
          <a:lstStyle/>
          <a:p>
            <a:pPr lvl="0"/>
            <a:r>
              <a:rPr lang="fi-FI" sz="2400" dirty="0">
                <a:solidFill>
                  <a:schemeClr val="accent1"/>
                </a:solidFill>
                <a:hlinkClick r:id="rId2">
                  <a:extLst>
                    <a:ext uri="{A12FA001-AC4F-418D-AE19-62706E023703}">
                      <ahyp:hlinkClr xmlns:ahyp="http://schemas.microsoft.com/office/drawing/2018/hyperlinkcolor" val="tx"/>
                    </a:ext>
                  </a:extLst>
                </a:hlinkClick>
              </a:rPr>
              <a:t>https://youtu.be/4uwPUWnUqIY</a:t>
            </a:r>
            <a:r>
              <a:rPr lang="fi-FI" sz="2400" dirty="0">
                <a:solidFill>
                  <a:schemeClr val="accent1"/>
                </a:solidFill>
              </a:rPr>
              <a:t> </a:t>
            </a:r>
            <a:endParaRPr lang="en-US" sz="2400" dirty="0">
              <a:solidFill>
                <a:schemeClr val="accent1"/>
              </a:solidFill>
            </a:endParaRPr>
          </a:p>
          <a:p>
            <a:pPr lvl="0"/>
            <a:r>
              <a:rPr lang="fi-FI" sz="2400" dirty="0">
                <a:hlinkClick r:id="rId3"/>
              </a:rPr>
              <a:t>https://youtu.be/DYwJi5s5RI0</a:t>
            </a:r>
            <a:endParaRPr lang="en-US" sz="2400" dirty="0"/>
          </a:p>
          <a:p>
            <a:pPr lvl="0"/>
            <a:r>
              <a:rPr lang="fi-FI" sz="2400" dirty="0">
                <a:hlinkClick r:id="rId4"/>
              </a:rPr>
              <a:t>https://youtu.be/55QK2pNMghk</a:t>
            </a:r>
            <a:r>
              <a:rPr lang="fi-FI" sz="2400" dirty="0"/>
              <a:t> </a:t>
            </a:r>
            <a:endParaRPr lang="en-US" sz="2400" dirty="0"/>
          </a:p>
          <a:p>
            <a:pPr lvl="0"/>
            <a:r>
              <a:rPr lang="fi-FI" sz="2400" dirty="0">
                <a:hlinkClick r:id="rId5"/>
              </a:rPr>
              <a:t>https://youtu.be/18kLGu48Lf4</a:t>
            </a:r>
            <a:r>
              <a:rPr lang="fi-FI" sz="2400" dirty="0"/>
              <a:t> </a:t>
            </a:r>
            <a:endParaRPr lang="en-US" sz="2400" dirty="0"/>
          </a:p>
          <a:p>
            <a:pPr lvl="0"/>
            <a:r>
              <a:rPr lang="fi-FI" sz="2400" dirty="0">
                <a:hlinkClick r:id="rId6"/>
              </a:rPr>
              <a:t>https://youtu.be/iY_Byk2X7Jk</a:t>
            </a:r>
            <a:r>
              <a:rPr lang="fi-FI" sz="2400" dirty="0"/>
              <a:t>  </a:t>
            </a:r>
            <a:endParaRPr lang="en-US" sz="4800" dirty="0"/>
          </a:p>
          <a:p>
            <a:endParaRPr lang="fi-FI" dirty="0"/>
          </a:p>
        </p:txBody>
      </p:sp>
      <p:sp>
        <p:nvSpPr>
          <p:cNvPr id="5" name="Dian numeron paikkamerkki 4">
            <a:extLst>
              <a:ext uri="{FF2B5EF4-FFF2-40B4-BE49-F238E27FC236}">
                <a16:creationId xmlns:a16="http://schemas.microsoft.com/office/drawing/2014/main" id="{7CCA3CD9-034E-AE15-8C61-F88D03DE1D92}"/>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200" smtClean="0">
                <a:solidFill>
                  <a:schemeClr val="tx1">
                    <a:tint val="75000"/>
                  </a:schemeClr>
                </a:solidFill>
                <a:latin typeface="+mn-lt"/>
                <a:ea typeface="+mn-ea"/>
                <a:cs typeface="+mn-cs"/>
              </a:rPr>
              <a:pPr algn="r">
                <a:spcAft>
                  <a:spcPts val="600"/>
                </a:spcAft>
              </a:pPr>
              <a:t>37</a:t>
            </a:fld>
            <a:endParaRPr lang="en-US" sz="1200">
              <a:solidFill>
                <a:schemeClr val="tx1">
                  <a:tint val="75000"/>
                </a:schemeClr>
              </a:solidFill>
              <a:latin typeface="+mn-lt"/>
              <a:ea typeface="+mn-ea"/>
              <a:cs typeface="+mn-cs"/>
            </a:endParaRPr>
          </a:p>
        </p:txBody>
      </p:sp>
      <p:sp>
        <p:nvSpPr>
          <p:cNvPr id="3" name="Otsikko 2">
            <a:extLst>
              <a:ext uri="{FF2B5EF4-FFF2-40B4-BE49-F238E27FC236}">
                <a16:creationId xmlns:a16="http://schemas.microsoft.com/office/drawing/2014/main" id="{D4AB0BFF-A2E3-B255-DE1B-BBA7E8106351}"/>
              </a:ext>
            </a:extLst>
          </p:cNvPr>
          <p:cNvSpPr>
            <a:spLocks noGrp="1"/>
          </p:cNvSpPr>
          <p:nvPr>
            <p:ph type="title"/>
          </p:nvPr>
        </p:nvSpPr>
        <p:spPr/>
        <p:txBody>
          <a:bodyPr vert="horz" lIns="91440" tIns="45720" rIns="91440" bIns="45720" rtlCol="0" anchor="ctr">
            <a:normAutofit/>
          </a:bodyPr>
          <a:lstStyle/>
          <a:p>
            <a:pPr algn="ctr"/>
            <a:r>
              <a:rPr lang="en-US" sz="4400" kern="1200" dirty="0" err="1">
                <a:solidFill>
                  <a:schemeClr val="tx2"/>
                </a:solidFill>
                <a:cs typeface="+mj-cs"/>
              </a:rPr>
              <a:t>Estämistilanteen</a:t>
            </a:r>
            <a:r>
              <a:rPr lang="en-US" sz="4400" kern="1200" dirty="0">
                <a:solidFill>
                  <a:schemeClr val="tx2"/>
                </a:solidFill>
                <a:cs typeface="+mj-cs"/>
              </a:rPr>
              <a:t> </a:t>
            </a:r>
            <a:r>
              <a:rPr lang="en-US" sz="4400" kern="1200" dirty="0" err="1">
                <a:solidFill>
                  <a:schemeClr val="tx2"/>
                </a:solidFill>
                <a:cs typeface="+mj-cs"/>
              </a:rPr>
              <a:t>tehokas</a:t>
            </a:r>
            <a:r>
              <a:rPr lang="en-US" sz="4400" kern="1200" dirty="0">
                <a:solidFill>
                  <a:schemeClr val="tx2"/>
                </a:solidFill>
                <a:cs typeface="+mj-cs"/>
              </a:rPr>
              <a:t> </a:t>
            </a:r>
            <a:r>
              <a:rPr lang="en-US" sz="4400" kern="1200" dirty="0" err="1">
                <a:solidFill>
                  <a:schemeClr val="tx2"/>
                </a:solidFill>
                <a:cs typeface="+mj-cs"/>
              </a:rPr>
              <a:t>hoitaminen</a:t>
            </a:r>
            <a:r>
              <a:rPr lang="en-US" sz="4400" kern="1200" dirty="0">
                <a:solidFill>
                  <a:schemeClr val="tx2"/>
                </a:solidFill>
                <a:cs typeface="+mj-cs"/>
              </a:rPr>
              <a:t> </a:t>
            </a:r>
            <a:r>
              <a:rPr lang="en-US" sz="4400" kern="1200" dirty="0" err="1">
                <a:solidFill>
                  <a:schemeClr val="tx2"/>
                </a:solidFill>
                <a:cs typeface="+mj-cs"/>
              </a:rPr>
              <a:t>videot</a:t>
            </a:r>
            <a:endParaRPr lang="en-US" sz="4400" kern="1200" dirty="0">
              <a:solidFill>
                <a:schemeClr val="tx2"/>
              </a:solidFill>
              <a:cs typeface="+mj-cs"/>
            </a:endParaRPr>
          </a:p>
        </p:txBody>
      </p:sp>
    </p:spTree>
    <p:extLst>
      <p:ext uri="{BB962C8B-B14F-4D97-AF65-F5344CB8AC3E}">
        <p14:creationId xmlns:p14="http://schemas.microsoft.com/office/powerpoint/2010/main" val="284298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26C486A-4AA2-900E-AEEB-0F11322D669C}"/>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B4290DD3-C478-0C23-4E39-D5A25D118995}"/>
              </a:ext>
            </a:extLst>
          </p:cNvPr>
          <p:cNvSpPr>
            <a:spLocks noGrp="1"/>
          </p:cNvSpPr>
          <p:nvPr>
            <p:ph type="body" sz="quarter" idx="13"/>
          </p:nvPr>
        </p:nvSpPr>
        <p:spPr/>
        <p:txBody>
          <a:bodyPr/>
          <a:lstStyle/>
          <a:p>
            <a:r>
              <a:rPr lang="fi-FI" dirty="0"/>
              <a:t>Rangaistukset</a:t>
            </a:r>
          </a:p>
        </p:txBody>
      </p:sp>
      <p:sp>
        <p:nvSpPr>
          <p:cNvPr id="5" name="Dian numeron paikkamerkki 4">
            <a:extLst>
              <a:ext uri="{FF2B5EF4-FFF2-40B4-BE49-F238E27FC236}">
                <a16:creationId xmlns:a16="http://schemas.microsoft.com/office/drawing/2014/main" id="{1A9EFDEE-39DE-A4C9-D326-FD3D44A97EF2}"/>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38</a:t>
            </a:fld>
            <a:endParaRPr lang="fi-FI" dirty="0"/>
          </a:p>
        </p:txBody>
      </p:sp>
    </p:spTree>
    <p:extLst>
      <p:ext uri="{BB962C8B-B14F-4D97-AF65-F5344CB8AC3E}">
        <p14:creationId xmlns:p14="http://schemas.microsoft.com/office/powerpoint/2010/main" val="21677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FB5E9BB8-1874-8F9A-D79D-259DCF0D8164}"/>
              </a:ext>
            </a:extLst>
          </p:cNvPr>
          <p:cNvSpPr>
            <a:spLocks noGrp="1"/>
          </p:cNvSpPr>
          <p:nvPr>
            <p:ph type="sldNum" sz="quarter" idx="4"/>
          </p:nvPr>
        </p:nvSpPr>
        <p:spPr/>
        <p:txBody>
          <a:bodyPr/>
          <a:lstStyle/>
          <a:p>
            <a:fld id="{9608370A-2412-4745-B600-C478B229E67F}" type="slidenum">
              <a:rPr lang="fi-FI" smtClean="0"/>
              <a:pPr/>
              <a:t>39</a:t>
            </a:fld>
            <a:endParaRPr lang="fi-FI" dirty="0"/>
          </a:p>
        </p:txBody>
      </p:sp>
      <p:sp>
        <p:nvSpPr>
          <p:cNvPr id="8" name="Otsikko 7">
            <a:extLst>
              <a:ext uri="{FF2B5EF4-FFF2-40B4-BE49-F238E27FC236}">
                <a16:creationId xmlns:a16="http://schemas.microsoft.com/office/drawing/2014/main" id="{8E3B6ADE-F4CB-2908-04C2-468AE57BD3DB}"/>
              </a:ext>
            </a:extLst>
          </p:cNvPr>
          <p:cNvSpPr>
            <a:spLocks noGrp="1"/>
          </p:cNvSpPr>
          <p:nvPr>
            <p:ph type="title"/>
          </p:nvPr>
        </p:nvSpPr>
        <p:spPr/>
        <p:txBody>
          <a:bodyPr/>
          <a:lstStyle/>
          <a:p>
            <a:pPr algn="ctr"/>
            <a:r>
              <a:rPr lang="fi-FI" dirty="0"/>
              <a:t>Rangaistukset</a:t>
            </a:r>
          </a:p>
        </p:txBody>
      </p:sp>
      <p:sp>
        <p:nvSpPr>
          <p:cNvPr id="9" name="Tekstin paikkamerkki 8">
            <a:extLst>
              <a:ext uri="{FF2B5EF4-FFF2-40B4-BE49-F238E27FC236}">
                <a16:creationId xmlns:a16="http://schemas.microsoft.com/office/drawing/2014/main" id="{98D61FFD-A17C-61C1-227C-5D9C4DF4802C}"/>
              </a:ext>
            </a:extLst>
          </p:cNvPr>
          <p:cNvSpPr>
            <a:spLocks noGrp="1"/>
          </p:cNvSpPr>
          <p:nvPr>
            <p:ph type="body" sz="quarter" idx="12"/>
          </p:nvPr>
        </p:nvSpPr>
        <p:spPr>
          <a:xfrm>
            <a:off x="6110070" y="1714596"/>
            <a:ext cx="5366000" cy="3821680"/>
          </a:xfrm>
        </p:spPr>
        <p:txBody>
          <a:bodyPr/>
          <a:lstStyle/>
          <a:p>
            <a:pPr algn="l">
              <a:buFont typeface="Arial" panose="020B0604020202020204" pitchFamily="34" charset="0"/>
              <a:buChar char="•"/>
            </a:pPr>
            <a:r>
              <a:rPr lang="fi-FI" sz="1800" i="0" dirty="0">
                <a:effectLst/>
                <a:latin typeface="H5PDroidSans"/>
              </a:rPr>
              <a:t> Tuomareiden tehtävänä on huolehtia ottelun asianmukaisesta kulusta. Tämä tarkoittaa myös sovittujen rangaistuksien antamista sopimattomasta käytöksestä.</a:t>
            </a:r>
          </a:p>
          <a:p>
            <a:pPr algn="l">
              <a:buFont typeface="Arial" panose="020B0604020202020204" pitchFamily="34" charset="0"/>
              <a:buChar char="•"/>
            </a:pPr>
            <a:r>
              <a:rPr lang="fi-FI" sz="1800" i="0" dirty="0">
                <a:effectLst/>
                <a:latin typeface="H5PDroidSans"/>
              </a:rPr>
              <a:t> Pesäpalloon ei kuulu asiaton huutelu, eikä epäurheilijamainen käytös. Tällaiseen toimintaan tulee puuttua rohkeasti.</a:t>
            </a:r>
          </a:p>
          <a:p>
            <a:pPr algn="l">
              <a:buFont typeface="Arial" panose="020B0604020202020204" pitchFamily="34" charset="0"/>
              <a:buChar char="•"/>
            </a:pPr>
            <a:r>
              <a:rPr lang="fi-FI" sz="1800" i="0" dirty="0">
                <a:effectLst/>
                <a:latin typeface="H5PDroidSans"/>
              </a:rPr>
              <a:t> Rangaistuksia eivät ole vain pisterangaistukset eli keltainen ja punainen kortti.</a:t>
            </a:r>
          </a:p>
          <a:p>
            <a:pPr algn="l">
              <a:buFont typeface="Arial" panose="020B0604020202020204" pitchFamily="34" charset="0"/>
              <a:buChar char="•"/>
            </a:pPr>
            <a:endParaRPr lang="fi-FI" sz="1800" i="0" dirty="0">
              <a:effectLst/>
              <a:latin typeface="H5PDroidSans"/>
            </a:endParaRPr>
          </a:p>
          <a:p>
            <a:r>
              <a:rPr lang="fi-FI" sz="1800" b="1" i="0" dirty="0">
                <a:effectLst/>
                <a:latin typeface="H5PDroidSans"/>
              </a:rPr>
              <a:t>Mistä tuomareiden tulee rangaista?</a:t>
            </a:r>
          </a:p>
          <a:p>
            <a:endParaRPr lang="fi-FI" dirty="0"/>
          </a:p>
          <a:p>
            <a:endParaRPr lang="fi-FI" dirty="0"/>
          </a:p>
        </p:txBody>
      </p:sp>
      <p:pic>
        <p:nvPicPr>
          <p:cNvPr id="4" name="Kuvan paikkamerkki 3">
            <a:extLst>
              <a:ext uri="{FF2B5EF4-FFF2-40B4-BE49-F238E27FC236}">
                <a16:creationId xmlns:a16="http://schemas.microsoft.com/office/drawing/2014/main" id="{9293D987-D060-416B-41F6-D072DF9B025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95" r="13095"/>
          <a:stretch/>
        </p:blipFill>
        <p:spPr/>
      </p:pic>
    </p:spTree>
    <p:extLst>
      <p:ext uri="{BB962C8B-B14F-4D97-AF65-F5344CB8AC3E}">
        <p14:creationId xmlns:p14="http://schemas.microsoft.com/office/powerpoint/2010/main" val="150589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1DFB24E6-EA4A-8724-9FD2-CB412F9B1C99}"/>
              </a:ext>
            </a:extLst>
          </p:cNvPr>
          <p:cNvSpPr>
            <a:spLocks noGrp="1"/>
          </p:cNvSpPr>
          <p:nvPr>
            <p:ph type="title"/>
          </p:nvPr>
        </p:nvSpPr>
        <p:spPr/>
        <p:txBody>
          <a:bodyPr/>
          <a:lstStyle/>
          <a:p>
            <a:endParaRPr lang="fi-FI"/>
          </a:p>
        </p:txBody>
      </p:sp>
      <p:sp>
        <p:nvSpPr>
          <p:cNvPr id="6" name="Tekstin paikkamerkki 5">
            <a:extLst>
              <a:ext uri="{FF2B5EF4-FFF2-40B4-BE49-F238E27FC236}">
                <a16:creationId xmlns:a16="http://schemas.microsoft.com/office/drawing/2014/main" id="{18957828-D859-BED6-37F5-2A5625417D08}"/>
              </a:ext>
            </a:extLst>
          </p:cNvPr>
          <p:cNvSpPr>
            <a:spLocks noGrp="1"/>
          </p:cNvSpPr>
          <p:nvPr>
            <p:ph type="body" sz="quarter" idx="13"/>
          </p:nvPr>
        </p:nvSpPr>
        <p:spPr/>
        <p:txBody>
          <a:bodyPr/>
          <a:lstStyle/>
          <a:p>
            <a:r>
              <a:rPr lang="fi-FI" dirty="0"/>
              <a:t>Sääntötuntemus</a:t>
            </a:r>
          </a:p>
        </p:txBody>
      </p:sp>
      <p:sp>
        <p:nvSpPr>
          <p:cNvPr id="3" name="Dian numeron paikkamerkki 2">
            <a:extLst>
              <a:ext uri="{FF2B5EF4-FFF2-40B4-BE49-F238E27FC236}">
                <a16:creationId xmlns:a16="http://schemas.microsoft.com/office/drawing/2014/main" id="{719AF196-6F91-E1A5-89E9-C83AAA2AF084}"/>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4</a:t>
            </a:fld>
            <a:endParaRPr lang="fi-FI" dirty="0"/>
          </a:p>
        </p:txBody>
      </p:sp>
    </p:spTree>
    <p:extLst>
      <p:ext uri="{BB962C8B-B14F-4D97-AF65-F5344CB8AC3E}">
        <p14:creationId xmlns:p14="http://schemas.microsoft.com/office/powerpoint/2010/main" val="38332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089C9A81-0196-BF80-D096-0DF0EA1B3CF8}"/>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chemeClr val="bg1"/>
                </a:solidFill>
                <a:latin typeface="Calibri" panose="020F0502020204030204"/>
                <a:ea typeface="+mn-ea"/>
                <a:cs typeface="+mn-cs"/>
              </a:rPr>
              <a:pPr algn="r">
                <a:spcAft>
                  <a:spcPts val="600"/>
                </a:spcAft>
                <a:defRPr/>
              </a:pPr>
              <a:t>40</a:t>
            </a:fld>
            <a:endParaRPr lang="en-US" sz="1200" b="0">
              <a:solidFill>
                <a:schemeClr val="bg1"/>
              </a:solidFill>
              <a:latin typeface="Calibri" panose="020F0502020204030204"/>
              <a:ea typeface="+mn-ea"/>
              <a:cs typeface="+mn-cs"/>
            </a:endParaRPr>
          </a:p>
        </p:txBody>
      </p:sp>
      <p:sp>
        <p:nvSpPr>
          <p:cNvPr id="6" name="Otsikko 5">
            <a:extLst>
              <a:ext uri="{FF2B5EF4-FFF2-40B4-BE49-F238E27FC236}">
                <a16:creationId xmlns:a16="http://schemas.microsoft.com/office/drawing/2014/main" id="{5D3BEEBB-3C47-DE79-78A5-C1F0A46D4E9B}"/>
              </a:ext>
            </a:extLst>
          </p:cNvPr>
          <p:cNvSpPr>
            <a:spLocks noGrp="1"/>
          </p:cNvSpPr>
          <p:nvPr>
            <p:ph type="title"/>
          </p:nvPr>
        </p:nvSpPr>
        <p:spPr/>
        <p:txBody>
          <a:bodyPr vert="horz" lIns="91440" tIns="45720" rIns="91440" bIns="45720" rtlCol="0" anchor="b">
            <a:normAutofit/>
          </a:bodyPr>
          <a:lstStyle/>
          <a:p>
            <a:r>
              <a:rPr lang="en-US" dirty="0" err="1">
                <a:cs typeface="+mj-cs"/>
              </a:rPr>
              <a:t>Rangaistus</a:t>
            </a:r>
            <a:r>
              <a:rPr lang="en-US" dirty="0">
                <a:cs typeface="+mj-cs"/>
              </a:rPr>
              <a:t> </a:t>
            </a:r>
            <a:r>
              <a:rPr lang="en-US" dirty="0" err="1">
                <a:cs typeface="+mj-cs"/>
              </a:rPr>
              <a:t>vaihtoehdot</a:t>
            </a:r>
            <a:endParaRPr lang="en-US" dirty="0">
              <a:cs typeface="+mj-cs"/>
            </a:endParaRPr>
          </a:p>
        </p:txBody>
      </p:sp>
      <p:sp>
        <p:nvSpPr>
          <p:cNvPr id="7" name="Tekstin paikkamerkki 6">
            <a:extLst>
              <a:ext uri="{FF2B5EF4-FFF2-40B4-BE49-F238E27FC236}">
                <a16:creationId xmlns:a16="http://schemas.microsoft.com/office/drawing/2014/main" id="{351E81EF-81A9-F160-67BB-3506CE4139EE}"/>
              </a:ext>
            </a:extLst>
          </p:cNvPr>
          <p:cNvSpPr>
            <a:spLocks noGrp="1"/>
          </p:cNvSpPr>
          <p:nvPr>
            <p:ph type="body" sz="quarter" idx="12"/>
          </p:nvPr>
        </p:nvSpPr>
        <p:spPr>
          <a:xfrm>
            <a:off x="6110070" y="1714595"/>
            <a:ext cx="4972284" cy="3676111"/>
          </a:xfrm>
        </p:spPr>
        <p:txBody>
          <a:bodyPr vert="horz" lIns="91440" tIns="45720" rIns="91440" bIns="45720" rtlCol="0" anchor="t">
            <a:normAutofit/>
          </a:bodyPr>
          <a:lstStyle/>
          <a:p>
            <a:pPr marL="114300" indent="-342900">
              <a:buFont typeface="+mj-lt"/>
              <a:buAutoNum type="arabicPeriod"/>
            </a:pPr>
            <a:r>
              <a:rPr lang="en-US" sz="1600" dirty="0" err="1">
                <a:latin typeface="+mn-lt"/>
                <a:ea typeface="+mn-ea"/>
                <a:cs typeface="+mn-cs"/>
              </a:rPr>
              <a:t>T</a:t>
            </a:r>
            <a:r>
              <a:rPr lang="en-US" sz="1600" b="0" i="0" dirty="0" err="1">
                <a:effectLst/>
                <a:latin typeface="+mn-lt"/>
                <a:ea typeface="+mn-ea"/>
                <a:cs typeface="+mn-cs"/>
              </a:rPr>
              <a:t>ekninen</a:t>
            </a:r>
            <a:r>
              <a:rPr lang="en-US" sz="1600" b="0" i="0" dirty="0">
                <a:effectLst/>
                <a:latin typeface="+mn-lt"/>
                <a:ea typeface="+mn-ea"/>
                <a:cs typeface="+mn-cs"/>
              </a:rPr>
              <a:t> palo</a:t>
            </a:r>
          </a:p>
          <a:p>
            <a:pPr marL="114300" indent="-342900">
              <a:buFont typeface="+mj-lt"/>
              <a:buAutoNum type="arabicPeriod"/>
            </a:pPr>
            <a:r>
              <a:rPr lang="en-US" sz="1600" dirty="0" err="1">
                <a:latin typeface="+mn-lt"/>
                <a:ea typeface="+mn-ea"/>
                <a:cs typeface="+mn-cs"/>
              </a:rPr>
              <a:t>Si</a:t>
            </a:r>
            <a:r>
              <a:rPr lang="en-US" sz="1600" b="0" i="0" dirty="0" err="1">
                <a:effectLst/>
                <a:latin typeface="+mn-lt"/>
                <a:ea typeface="+mn-ea"/>
                <a:cs typeface="+mn-cs"/>
              </a:rPr>
              <a:t>säpelaajan</a:t>
            </a:r>
            <a:r>
              <a:rPr lang="en-US" sz="1600" b="0" i="0" dirty="0">
                <a:effectLst/>
                <a:latin typeface="+mn-lt"/>
                <a:ea typeface="+mn-ea"/>
                <a:cs typeface="+mn-cs"/>
              </a:rPr>
              <a:t> </a:t>
            </a:r>
            <a:r>
              <a:rPr lang="en-US" sz="1600" b="0" i="0" dirty="0" err="1">
                <a:effectLst/>
                <a:latin typeface="+mn-lt"/>
                <a:ea typeface="+mn-ea"/>
                <a:cs typeface="+mn-cs"/>
              </a:rPr>
              <a:t>palauttaminen</a:t>
            </a:r>
            <a:r>
              <a:rPr lang="en-US" sz="1600" b="0" i="0" dirty="0">
                <a:effectLst/>
                <a:latin typeface="+mn-lt"/>
                <a:ea typeface="+mn-ea"/>
                <a:cs typeface="+mn-cs"/>
              </a:rPr>
              <a:t> </a:t>
            </a:r>
            <a:r>
              <a:rPr lang="en-US" sz="1600" b="0" i="0" dirty="0" err="1">
                <a:effectLst/>
                <a:latin typeface="+mn-lt"/>
                <a:ea typeface="+mn-ea"/>
                <a:cs typeface="+mn-cs"/>
              </a:rPr>
              <a:t>lähtöpesälleen</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E</a:t>
            </a:r>
            <a:r>
              <a:rPr lang="en-US" sz="1600" b="0" i="0" dirty="0" err="1">
                <a:effectLst/>
                <a:latin typeface="+mn-lt"/>
                <a:ea typeface="+mn-ea"/>
                <a:cs typeface="+mn-cs"/>
              </a:rPr>
              <a:t>tenemisen</a:t>
            </a:r>
            <a:r>
              <a:rPr lang="en-US" sz="1600" b="0" i="0" dirty="0">
                <a:effectLst/>
                <a:latin typeface="+mn-lt"/>
                <a:ea typeface="+mn-ea"/>
                <a:cs typeface="+mn-cs"/>
              </a:rPr>
              <a:t> </a:t>
            </a:r>
            <a:r>
              <a:rPr lang="en-US" sz="1600" b="0" i="0" dirty="0" err="1">
                <a:effectLst/>
                <a:latin typeface="+mn-lt"/>
                <a:ea typeface="+mn-ea"/>
                <a:cs typeface="+mn-cs"/>
              </a:rPr>
              <a:t>mitätöinti</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P</a:t>
            </a:r>
            <a:r>
              <a:rPr lang="en-US" sz="1600" b="0" i="0" dirty="0" err="1">
                <a:effectLst/>
                <a:latin typeface="+mn-lt"/>
                <a:ea typeface="+mn-ea"/>
                <a:cs typeface="+mn-cs"/>
              </a:rPr>
              <a:t>olttaminen</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V</a:t>
            </a:r>
            <a:r>
              <a:rPr lang="en-US" sz="1600" b="0" i="0" dirty="0" err="1">
                <a:effectLst/>
                <a:latin typeface="+mn-lt"/>
                <a:ea typeface="+mn-ea"/>
                <a:cs typeface="+mn-cs"/>
              </a:rPr>
              <a:t>apaataivaloikeuden</a:t>
            </a:r>
            <a:r>
              <a:rPr lang="en-US" sz="1600" b="0" i="0" dirty="0">
                <a:effectLst/>
                <a:latin typeface="+mn-lt"/>
                <a:ea typeface="+mn-ea"/>
                <a:cs typeface="+mn-cs"/>
              </a:rPr>
              <a:t> </a:t>
            </a:r>
            <a:r>
              <a:rPr lang="en-US" sz="1600" b="0" i="0" dirty="0" err="1">
                <a:effectLst/>
                <a:latin typeface="+mn-lt"/>
                <a:ea typeface="+mn-ea"/>
                <a:cs typeface="+mn-cs"/>
              </a:rPr>
              <a:t>tuomitseminen</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H</a:t>
            </a:r>
            <a:r>
              <a:rPr lang="en-US" sz="1600" b="0" i="0" dirty="0" err="1">
                <a:effectLst/>
                <a:latin typeface="+mn-lt"/>
                <a:ea typeface="+mn-ea"/>
                <a:cs typeface="+mn-cs"/>
              </a:rPr>
              <a:t>uomautus</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V</a:t>
            </a:r>
            <a:r>
              <a:rPr lang="en-US" sz="1600" b="0" i="0" dirty="0" err="1">
                <a:effectLst/>
                <a:latin typeface="+mn-lt"/>
                <a:ea typeface="+mn-ea"/>
                <a:cs typeface="+mn-cs"/>
              </a:rPr>
              <a:t>aroitus</a:t>
            </a:r>
            <a:endParaRPr lang="en-US" sz="1600" b="0" i="0" dirty="0">
              <a:effectLst/>
              <a:latin typeface="+mn-lt"/>
              <a:ea typeface="+mn-ea"/>
              <a:cs typeface="+mn-cs"/>
            </a:endParaRPr>
          </a:p>
          <a:p>
            <a:pPr marL="114300" indent="-342900">
              <a:buFont typeface="+mj-lt"/>
              <a:buAutoNum type="arabicPeriod"/>
            </a:pPr>
            <a:r>
              <a:rPr lang="en-US" sz="1600" dirty="0" err="1">
                <a:latin typeface="+mn-lt"/>
                <a:ea typeface="+mn-ea"/>
                <a:cs typeface="+mn-cs"/>
              </a:rPr>
              <a:t>P</a:t>
            </a:r>
            <a:r>
              <a:rPr lang="en-US" sz="1600" b="0" i="0" dirty="0" err="1">
                <a:effectLst/>
                <a:latin typeface="+mn-lt"/>
                <a:ea typeface="+mn-ea"/>
                <a:cs typeface="+mn-cs"/>
              </a:rPr>
              <a:t>elirangaistus</a:t>
            </a:r>
            <a:r>
              <a:rPr lang="en-US" sz="1600" b="0" i="0" dirty="0">
                <a:effectLst/>
                <a:latin typeface="+mn-lt"/>
                <a:ea typeface="+mn-ea"/>
                <a:cs typeface="+mn-cs"/>
              </a:rPr>
              <a:t> (</a:t>
            </a:r>
            <a:r>
              <a:rPr lang="en-US" sz="1600" b="0" i="0" dirty="0" err="1">
                <a:effectLst/>
                <a:latin typeface="+mn-lt"/>
                <a:ea typeface="+mn-ea"/>
                <a:cs typeface="+mn-cs"/>
              </a:rPr>
              <a:t>raportointi</a:t>
            </a:r>
            <a:r>
              <a:rPr lang="en-US" sz="1600" b="0" i="0" dirty="0">
                <a:effectLst/>
                <a:latin typeface="+mn-lt"/>
                <a:ea typeface="+mn-ea"/>
                <a:cs typeface="+mn-cs"/>
              </a:rPr>
              <a:t>)</a:t>
            </a:r>
          </a:p>
          <a:p>
            <a:pPr marL="114300" indent="-342900">
              <a:buFont typeface="+mj-lt"/>
              <a:buAutoNum type="arabicPeriod"/>
            </a:pPr>
            <a:r>
              <a:rPr lang="en-US" sz="1600" dirty="0" err="1">
                <a:latin typeface="+mn-lt"/>
                <a:ea typeface="+mn-ea"/>
                <a:cs typeface="+mn-cs"/>
              </a:rPr>
              <a:t>O</a:t>
            </a:r>
            <a:r>
              <a:rPr lang="en-US" sz="1600" b="0" i="0" dirty="0" err="1">
                <a:effectLst/>
                <a:latin typeface="+mn-lt"/>
                <a:ea typeface="+mn-ea"/>
                <a:cs typeface="+mn-cs"/>
              </a:rPr>
              <a:t>ttelurangaistus</a:t>
            </a:r>
            <a:r>
              <a:rPr lang="en-US" sz="1600" b="0" i="0" dirty="0">
                <a:effectLst/>
                <a:latin typeface="+mn-lt"/>
                <a:ea typeface="+mn-ea"/>
                <a:cs typeface="+mn-cs"/>
              </a:rPr>
              <a:t> (</a:t>
            </a:r>
            <a:r>
              <a:rPr lang="en-US" sz="1600" b="0" i="0" dirty="0" err="1">
                <a:effectLst/>
                <a:latin typeface="+mn-lt"/>
                <a:ea typeface="+mn-ea"/>
                <a:cs typeface="+mn-cs"/>
              </a:rPr>
              <a:t>raportointi</a:t>
            </a:r>
            <a:r>
              <a:rPr lang="en-US" sz="1600" b="0" i="0" dirty="0">
                <a:effectLst/>
                <a:latin typeface="+mn-lt"/>
                <a:ea typeface="+mn-ea"/>
                <a:cs typeface="+mn-cs"/>
              </a:rPr>
              <a:t>)</a:t>
            </a:r>
          </a:p>
          <a:p>
            <a:pPr indent="-228600">
              <a:buFont typeface="Arial" panose="020B0604020202020204" pitchFamily="34" charset="0"/>
              <a:buChar char="•"/>
            </a:pPr>
            <a:endParaRPr lang="en-US" sz="1400" dirty="0">
              <a:solidFill>
                <a:schemeClr val="tx1"/>
              </a:solidFill>
              <a:latin typeface="+mn-lt"/>
              <a:ea typeface="+mn-ea"/>
              <a:cs typeface="+mn-cs"/>
            </a:endParaRPr>
          </a:p>
        </p:txBody>
      </p:sp>
      <p:pic>
        <p:nvPicPr>
          <p:cNvPr id="8" name="Kuvan paikkamerkki 7" descr="Kuva, joka sisältää kohteen henkilö, vaate, urheiluasu, urheilu&#10;&#10;Kuvaus luotu automaattisesti">
            <a:extLst>
              <a:ext uri="{FF2B5EF4-FFF2-40B4-BE49-F238E27FC236}">
                <a16:creationId xmlns:a16="http://schemas.microsoft.com/office/drawing/2014/main" id="{4F2294A3-9273-4CDA-2F97-13E166B976A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104" r="13104"/>
          <a:stretch/>
        </p:blipFill>
        <p:spPr>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Tree>
    <p:extLst>
      <p:ext uri="{BB962C8B-B14F-4D97-AF65-F5344CB8AC3E}">
        <p14:creationId xmlns:p14="http://schemas.microsoft.com/office/powerpoint/2010/main" val="22402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0B49B938-8E96-EAB5-B115-A3AE805DA838}"/>
              </a:ext>
            </a:extLst>
          </p:cNvPr>
          <p:cNvSpPr>
            <a:spLocks noGrp="1"/>
          </p:cNvSpPr>
          <p:nvPr>
            <p:ph type="body" sz="quarter" idx="15"/>
          </p:nvPr>
        </p:nvSpPr>
        <p:spPr>
          <a:xfrm>
            <a:off x="670547" y="1719981"/>
            <a:ext cx="4707811" cy="3990354"/>
          </a:xfrm>
        </p:spPr>
        <p:txBody>
          <a:bodyPr/>
          <a:lstStyle/>
          <a:p>
            <a:pPr marL="342900" indent="-342900" algn="l">
              <a:buFont typeface="Arial" panose="020B0604020202020204" pitchFamily="34" charset="0"/>
              <a:buChar char="•"/>
            </a:pPr>
            <a:r>
              <a:rPr lang="fi-FI" sz="2000" i="0" dirty="0">
                <a:effectLst/>
                <a:latin typeface="H5PDroidSans"/>
              </a:rPr>
              <a:t>Hiljainen </a:t>
            </a:r>
            <a:r>
              <a:rPr lang="fi-FI" sz="2000" dirty="0">
                <a:latin typeface="H5PDroidSans"/>
              </a:rPr>
              <a:t>h</a:t>
            </a:r>
            <a:r>
              <a:rPr lang="fi-FI" sz="2000" i="0" dirty="0">
                <a:effectLst/>
                <a:latin typeface="H5PDroidSans"/>
              </a:rPr>
              <a:t>uomautus </a:t>
            </a:r>
          </a:p>
          <a:p>
            <a:pPr marL="360000" lvl="1"/>
            <a:r>
              <a:rPr lang="fi-FI" sz="1600" dirty="0">
                <a:solidFill>
                  <a:schemeClr val="bg1"/>
                </a:solidFill>
                <a:latin typeface="H5PDroidSans"/>
              </a:rPr>
              <a:t>”Nyt riittää” ”Ei enää sanaakaan” ”Lopeta”</a:t>
            </a:r>
          </a:p>
          <a:p>
            <a:pPr marL="360000" lvl="1"/>
            <a:r>
              <a:rPr lang="fi-FI" sz="1600" i="0" dirty="0">
                <a:solidFill>
                  <a:schemeClr val="bg1"/>
                </a:solidFill>
                <a:effectLst/>
                <a:latin typeface="H5PDroidSans"/>
              </a:rPr>
              <a:t>Suunsoitto, peliin liittyvä asia</a:t>
            </a:r>
          </a:p>
          <a:p>
            <a:pPr marL="360000" lvl="1"/>
            <a:r>
              <a:rPr lang="fi-FI" sz="1600" dirty="0">
                <a:solidFill>
                  <a:schemeClr val="bg1"/>
                </a:solidFill>
                <a:latin typeface="H5PDroidSans"/>
              </a:rPr>
              <a:t>Kiroilu, joka ei kuulu katsomoon ts. ei ole äänekästä</a:t>
            </a:r>
          </a:p>
          <a:p>
            <a:pPr marL="342900" indent="-342900" algn="l">
              <a:buFont typeface="Arial" panose="020B0604020202020204" pitchFamily="34" charset="0"/>
              <a:buChar char="•"/>
            </a:pPr>
            <a:r>
              <a:rPr lang="fi-FI" sz="2000" i="0" dirty="0">
                <a:effectLst/>
                <a:latin typeface="H5PDroidSans"/>
              </a:rPr>
              <a:t>Julkinen huomautus </a:t>
            </a:r>
          </a:p>
          <a:p>
            <a:pPr lvl="3" indent="0">
              <a:buNone/>
            </a:pPr>
            <a:r>
              <a:rPr lang="fi-FI" sz="1600" b="1" dirty="0">
                <a:solidFill>
                  <a:schemeClr val="bg1"/>
                </a:solidFill>
                <a:latin typeface="H5PDroidSans"/>
              </a:rPr>
              <a:t>Peli poikki ja ”Nyt riittää” ”Ei enää sanaakaan” ”Lopeta”</a:t>
            </a:r>
          </a:p>
          <a:p>
            <a:pPr marL="292100" lvl="1" indent="-285750">
              <a:buFont typeface="Arial" panose="020B0604020202020204" pitchFamily="34" charset="0"/>
              <a:buChar char="•"/>
            </a:pPr>
            <a:r>
              <a:rPr lang="fi-FI" sz="1800" b="0" i="0" dirty="0">
                <a:solidFill>
                  <a:schemeClr val="bg1"/>
                </a:solidFill>
                <a:effectLst/>
                <a:latin typeface="H5PDroidSans"/>
              </a:rPr>
              <a:t>Suunsoitto, peliin liittyvä asia, hiljainen huomautus ei auta tai ei riitä.</a:t>
            </a:r>
            <a:endParaRPr lang="fi-FI" sz="1600" b="0" i="0" dirty="0">
              <a:solidFill>
                <a:schemeClr val="bg1"/>
              </a:solidFill>
              <a:effectLst/>
              <a:latin typeface="H5PDroidSans"/>
            </a:endParaRPr>
          </a:p>
          <a:p>
            <a:endParaRPr lang="fi-FI" dirty="0"/>
          </a:p>
          <a:p>
            <a:endParaRPr lang="fi-FI" dirty="0"/>
          </a:p>
        </p:txBody>
      </p:sp>
      <p:pic>
        <p:nvPicPr>
          <p:cNvPr id="10" name="Kuvan paikkamerkki 9" descr="Kuva, joka sisältää kohteen teksti, clipart-kuva, käyntikortti&#10;&#10;Kuvaus luotu automaattisesti">
            <a:extLst>
              <a:ext uri="{FF2B5EF4-FFF2-40B4-BE49-F238E27FC236}">
                <a16:creationId xmlns:a16="http://schemas.microsoft.com/office/drawing/2014/main" id="{E8049D5E-59C1-2087-3E2E-D81B2C0A74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6" name="Otsikko 5">
            <a:extLst>
              <a:ext uri="{FF2B5EF4-FFF2-40B4-BE49-F238E27FC236}">
                <a16:creationId xmlns:a16="http://schemas.microsoft.com/office/drawing/2014/main" id="{B941DC2A-DDC3-3874-9D08-90CCCE1DAAC4}"/>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C55A7CF1-FFC0-38BF-30CD-7D7B83B4B9F9}"/>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41</a:t>
            </a:fld>
            <a:endParaRPr lang="fi-FI" dirty="0"/>
          </a:p>
        </p:txBody>
      </p:sp>
    </p:spTree>
    <p:extLst>
      <p:ext uri="{BB962C8B-B14F-4D97-AF65-F5344CB8AC3E}">
        <p14:creationId xmlns:p14="http://schemas.microsoft.com/office/powerpoint/2010/main" val="11510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F2A30C3-745D-545A-B76C-92BBD60AFC5B}"/>
              </a:ext>
            </a:extLst>
          </p:cNvPr>
          <p:cNvSpPr>
            <a:spLocks noGrp="1"/>
          </p:cNvSpPr>
          <p:nvPr>
            <p:ph type="body" sz="quarter" idx="15"/>
          </p:nvPr>
        </p:nvSpPr>
        <p:spPr>
          <a:xfrm>
            <a:off x="670547" y="1719981"/>
            <a:ext cx="5425453" cy="1326620"/>
          </a:xfrm>
        </p:spPr>
        <p:txBody>
          <a:bodyPr/>
          <a:lstStyle/>
          <a:p>
            <a:pPr marL="285750" indent="-285750">
              <a:buFont typeface="Arial" panose="020B0604020202020204" pitchFamily="34" charset="0"/>
              <a:buChar char="•"/>
            </a:pPr>
            <a:r>
              <a:rPr lang="fi-FI" sz="2000" dirty="0">
                <a:latin typeface="+mn-lt"/>
              </a:rPr>
              <a:t>Varoitus (keltainen kortti)</a:t>
            </a:r>
          </a:p>
          <a:p>
            <a:pPr marL="645750" lvl="1" indent="-285750"/>
            <a:r>
              <a:rPr lang="fi-FI" sz="1800" dirty="0">
                <a:solidFill>
                  <a:schemeClr val="bg1"/>
                </a:solidFill>
                <a:latin typeface="+mn-lt"/>
              </a:rPr>
              <a:t>Suunsoitto, josta huomautettu</a:t>
            </a:r>
          </a:p>
          <a:p>
            <a:pPr marL="648000" lvl="2"/>
            <a:r>
              <a:rPr lang="fi-FI" sz="1600" dirty="0">
                <a:solidFill>
                  <a:schemeClr val="bg1"/>
                </a:solidFill>
                <a:latin typeface="+mn-lt"/>
              </a:rPr>
              <a:t>Pitkittynyt protestointi tai epäurheilijamainen käytös</a:t>
            </a:r>
          </a:p>
          <a:p>
            <a:pPr marL="645750" lvl="1" indent="-285750"/>
            <a:r>
              <a:rPr lang="fi-FI" sz="1800" dirty="0">
                <a:solidFill>
                  <a:schemeClr val="bg1"/>
                </a:solidFill>
                <a:latin typeface="+mn-lt"/>
              </a:rPr>
              <a:t>Kova ääninen kiroilu</a:t>
            </a:r>
          </a:p>
          <a:p>
            <a:pPr marL="648000" lvl="2"/>
            <a:r>
              <a:rPr lang="fi-FI" sz="1600" dirty="0">
                <a:solidFill>
                  <a:schemeClr val="bg1"/>
                </a:solidFill>
                <a:latin typeface="+mn-lt"/>
              </a:rPr>
              <a:t>Äänekäs asiaton kielenkäyttö tai epäurheilijamainen käytös</a:t>
            </a:r>
          </a:p>
          <a:p>
            <a:pPr marL="645750" lvl="1" indent="-285750"/>
            <a:r>
              <a:rPr lang="fi-FI" sz="1800" dirty="0">
                <a:solidFill>
                  <a:schemeClr val="bg1"/>
                </a:solidFill>
                <a:latin typeface="+mn-lt"/>
              </a:rPr>
              <a:t>Toisen henkilökohtaisuuksiin menevä asia,</a:t>
            </a:r>
            <a:r>
              <a:rPr lang="fi-FI" dirty="0">
                <a:solidFill>
                  <a:schemeClr val="bg1"/>
                </a:solidFill>
                <a:latin typeface="+mn-lt"/>
              </a:rPr>
              <a:t> </a:t>
            </a:r>
            <a:r>
              <a:rPr lang="fi-FI" sz="1800" dirty="0">
                <a:solidFill>
                  <a:schemeClr val="bg1"/>
                </a:solidFill>
                <a:latin typeface="+mn-lt"/>
              </a:rPr>
              <a:t>haukkuminen, solvaaminen, pilkkaaminen</a:t>
            </a:r>
          </a:p>
          <a:p>
            <a:pPr marL="648000" lvl="2"/>
            <a:r>
              <a:rPr lang="fi-FI" sz="1600" dirty="0">
                <a:solidFill>
                  <a:schemeClr val="bg1"/>
                </a:solidFill>
                <a:latin typeface="+mn-lt"/>
              </a:rPr>
              <a:t>Esim. aasi, idiootti, pelle, ääliö, tyhmä tms. </a:t>
            </a:r>
          </a:p>
          <a:p>
            <a:pPr marL="648000" lvl="2"/>
            <a:r>
              <a:rPr lang="fi-FI" sz="1600" dirty="0">
                <a:solidFill>
                  <a:schemeClr val="bg1"/>
                </a:solidFill>
                <a:latin typeface="+mn-lt"/>
              </a:rPr>
              <a:t>Epäurheilijamainen käytös </a:t>
            </a:r>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87A2123E-2C55-ECD2-759B-ADC078DC659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4145671F-BBD5-0CEC-0FDC-DC85C0781DB2}"/>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DB8E03FA-5525-5D14-AC40-551A2EDC5DB6}"/>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42</a:t>
            </a:fld>
            <a:endParaRPr lang="fi-FI" dirty="0"/>
          </a:p>
        </p:txBody>
      </p:sp>
    </p:spTree>
    <p:extLst>
      <p:ext uri="{BB962C8B-B14F-4D97-AF65-F5344CB8AC3E}">
        <p14:creationId xmlns:p14="http://schemas.microsoft.com/office/powerpoint/2010/main" val="145459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4C6EE88A-BB0C-5D7A-0A40-CECAE454055E}"/>
              </a:ext>
            </a:extLst>
          </p:cNvPr>
          <p:cNvSpPr>
            <a:spLocks noGrp="1"/>
          </p:cNvSpPr>
          <p:nvPr>
            <p:ph type="body" sz="quarter" idx="15"/>
          </p:nvPr>
        </p:nvSpPr>
        <p:spPr>
          <a:xfrm>
            <a:off x="672572" y="1608932"/>
            <a:ext cx="5963009" cy="1326620"/>
          </a:xfrm>
        </p:spPr>
        <p:txBody>
          <a:bodyPr/>
          <a:lstStyle/>
          <a:p>
            <a:pPr marL="285750" indent="-285750">
              <a:buFont typeface="Arial" panose="020B0604020202020204" pitchFamily="34" charset="0"/>
              <a:buChar char="•"/>
            </a:pPr>
            <a:r>
              <a:rPr lang="fi-FI" sz="2000" dirty="0">
                <a:latin typeface="Metropolis"/>
              </a:rPr>
              <a:t>Varoitus (keltainen kortti)</a:t>
            </a:r>
          </a:p>
          <a:p>
            <a:pPr marL="645750" lvl="1" indent="-285750"/>
            <a:r>
              <a:rPr lang="fi-FI" sz="1800" dirty="0">
                <a:solidFill>
                  <a:schemeClr val="bg1"/>
                </a:solidFill>
                <a:latin typeface="Metropolis"/>
              </a:rPr>
              <a:t>Provosointi</a:t>
            </a:r>
          </a:p>
          <a:p>
            <a:pPr marL="648000" lvl="2"/>
            <a:r>
              <a:rPr lang="fi-FI" sz="1600" dirty="0">
                <a:solidFill>
                  <a:schemeClr val="bg1"/>
                </a:solidFill>
                <a:latin typeface="Metropolis"/>
              </a:rPr>
              <a:t>Iholle menevä, vastustajaan kohdistettu tuulettaminen ja muu ärsyttäminen</a:t>
            </a:r>
          </a:p>
          <a:p>
            <a:pPr marL="645750" lvl="1" indent="-285750"/>
            <a:r>
              <a:rPr lang="fi-FI" sz="1800" dirty="0">
                <a:solidFill>
                  <a:schemeClr val="bg1"/>
                </a:solidFill>
                <a:latin typeface="Metropolis"/>
              </a:rPr>
              <a:t>Luvaton kentälle tulo</a:t>
            </a:r>
          </a:p>
          <a:p>
            <a:pPr marL="648000" lvl="2"/>
            <a:r>
              <a:rPr lang="fi-FI" sz="1600" dirty="0">
                <a:solidFill>
                  <a:schemeClr val="bg1"/>
                </a:solidFill>
                <a:latin typeface="Metropolis"/>
              </a:rPr>
              <a:t>Jos joudut laittamaan pelin poikki kesken tilanteen sen takia, että pelijohtaja tulee kentälle ilman lupaa</a:t>
            </a:r>
          </a:p>
          <a:p>
            <a:pPr marL="933750" lvl="4" indent="-285750">
              <a:buFont typeface="Wingdings" panose="05000000000000000000" pitchFamily="2" charset="2"/>
              <a:buChar char="ü"/>
            </a:pPr>
            <a:r>
              <a:rPr lang="fi-FI" sz="1600" dirty="0">
                <a:solidFill>
                  <a:schemeClr val="bg1"/>
                </a:solidFill>
                <a:latin typeface="Metropolis"/>
              </a:rPr>
              <a:t>Lisäksi:</a:t>
            </a:r>
            <a:endParaRPr lang="fi-FI" sz="2200" dirty="0">
              <a:solidFill>
                <a:schemeClr val="bg1"/>
              </a:solidFill>
              <a:latin typeface="Metropolis"/>
            </a:endParaRPr>
          </a:p>
          <a:p>
            <a:pPr marL="933750" lvl="4" indent="-285750">
              <a:buFont typeface="Wingdings" panose="05000000000000000000" pitchFamily="2" charset="2"/>
              <a:buChar char="ü"/>
            </a:pPr>
            <a:r>
              <a:rPr lang="fi-FI" sz="1600" dirty="0">
                <a:solidFill>
                  <a:schemeClr val="bg1"/>
                </a:solidFill>
                <a:latin typeface="Metropolis"/>
              </a:rPr>
              <a:t>Kiertoviivan oikaisu</a:t>
            </a:r>
          </a:p>
          <a:p>
            <a:pPr marL="933750" lvl="4" indent="-285750">
              <a:buFont typeface="Wingdings" panose="05000000000000000000" pitchFamily="2" charset="2"/>
              <a:buChar char="ü"/>
            </a:pPr>
            <a:r>
              <a:rPr lang="fi-FI" sz="1600" dirty="0">
                <a:solidFill>
                  <a:schemeClr val="bg1"/>
                </a:solidFill>
                <a:latin typeface="Metropolis"/>
              </a:rPr>
              <a:t>Yleisörajan taakse meno</a:t>
            </a:r>
          </a:p>
          <a:p>
            <a:pPr marL="933750" lvl="4" indent="-285750">
              <a:buFont typeface="Wingdings" panose="05000000000000000000" pitchFamily="2" charset="2"/>
              <a:buChar char="ü"/>
            </a:pPr>
            <a:r>
              <a:rPr lang="fi-FI" sz="1600" dirty="0">
                <a:solidFill>
                  <a:schemeClr val="bg1"/>
                </a:solidFill>
                <a:latin typeface="Metropolis"/>
              </a:rPr>
              <a:t>Pallon tahallinen toimittaminen pois kenttäalueelta</a:t>
            </a:r>
          </a:p>
          <a:p>
            <a:pPr marL="933750" lvl="4" indent="-285750">
              <a:buFont typeface="Wingdings" panose="05000000000000000000" pitchFamily="2" charset="2"/>
              <a:buChar char="ü"/>
            </a:pPr>
            <a:r>
              <a:rPr lang="fi-FI" sz="1600" dirty="0">
                <a:solidFill>
                  <a:schemeClr val="bg1"/>
                </a:solidFill>
                <a:latin typeface="Metropolis"/>
              </a:rPr>
              <a:t>Muu varoituksen arvoinen toiminta</a:t>
            </a:r>
            <a:endParaRPr lang="fi-FI" sz="1400" dirty="0">
              <a:solidFill>
                <a:schemeClr val="bg1"/>
              </a:solidFill>
              <a:latin typeface="Metropolis"/>
            </a:endParaRPr>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E38B26CF-FD02-4454-A224-02F88BD6BDE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F9372382-3103-1BEE-FC14-A3C54D556738}"/>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FC9273FB-1ADB-A782-59E3-E98A33185EC9}"/>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43</a:t>
            </a:fld>
            <a:endParaRPr lang="fi-FI" dirty="0"/>
          </a:p>
        </p:txBody>
      </p:sp>
    </p:spTree>
    <p:extLst>
      <p:ext uri="{BB962C8B-B14F-4D97-AF65-F5344CB8AC3E}">
        <p14:creationId xmlns:p14="http://schemas.microsoft.com/office/powerpoint/2010/main" val="186181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DCF93E31-B21E-00E1-C092-F7661ED0E446}"/>
              </a:ext>
            </a:extLst>
          </p:cNvPr>
          <p:cNvSpPr>
            <a:spLocks noGrp="1"/>
          </p:cNvSpPr>
          <p:nvPr>
            <p:ph type="body" sz="quarter" idx="15"/>
          </p:nvPr>
        </p:nvSpPr>
        <p:spPr>
          <a:xfrm>
            <a:off x="670547" y="1719980"/>
            <a:ext cx="4707811" cy="3822403"/>
          </a:xfrm>
        </p:spPr>
        <p:txBody>
          <a:bodyPr/>
          <a:lstStyle/>
          <a:p>
            <a:pPr marL="285750" indent="-285750">
              <a:buFont typeface="Arial" panose="020B0604020202020204" pitchFamily="34" charset="0"/>
              <a:buChar char="•"/>
            </a:pPr>
            <a:r>
              <a:rPr lang="fi-FI" sz="2000" dirty="0">
                <a:latin typeface="+mn-lt"/>
              </a:rPr>
              <a:t>Pelirangaistukset (punainen kortti)</a:t>
            </a:r>
          </a:p>
          <a:p>
            <a:pPr marL="645750" lvl="1" indent="-285750"/>
            <a:r>
              <a:rPr lang="fi-FI" sz="1800" dirty="0">
                <a:solidFill>
                  <a:schemeClr val="bg1"/>
                </a:solidFill>
                <a:latin typeface="+mn-lt"/>
              </a:rPr>
              <a:t>Törkeä provosointi</a:t>
            </a:r>
          </a:p>
          <a:p>
            <a:pPr marL="648000" lvl="2"/>
            <a:r>
              <a:rPr lang="fi-FI" sz="1600" dirty="0">
                <a:solidFill>
                  <a:schemeClr val="bg1"/>
                </a:solidFill>
                <a:latin typeface="+mn-lt"/>
              </a:rPr>
              <a:t>Iholle menevä, vastustajaan kohdistettu tuulettaminen tai muu ärsyttäminen, jonka johdosta vastustaja syyllistyy fyysisen koskemattomuuden loukkaamiseen</a:t>
            </a:r>
          </a:p>
          <a:p>
            <a:pPr marL="645750" lvl="1" indent="-285750"/>
            <a:r>
              <a:rPr lang="fi-FI" sz="1800" dirty="0">
                <a:solidFill>
                  <a:schemeClr val="bg1"/>
                </a:solidFill>
                <a:latin typeface="+mn-lt"/>
              </a:rPr>
              <a:t>Lievä fyysinen kontakti</a:t>
            </a:r>
          </a:p>
          <a:p>
            <a:pPr marL="648000" lvl="2"/>
            <a:r>
              <a:rPr lang="fi-FI" sz="1600" dirty="0">
                <a:solidFill>
                  <a:schemeClr val="bg1"/>
                </a:solidFill>
                <a:latin typeface="+mn-lt"/>
              </a:rPr>
              <a:t>Voi kohdistua ainoastaan toiseen joukkueenjäseneen (pelaaja, pelijohtaja, huoltaja..), on katsottavissa lieväksi</a:t>
            </a:r>
          </a:p>
          <a:p>
            <a:pPr marL="645750" lvl="1" indent="-285750"/>
            <a:r>
              <a:rPr lang="fi-FI" sz="1800" dirty="0">
                <a:solidFill>
                  <a:schemeClr val="bg1"/>
                </a:solidFill>
                <a:latin typeface="+mn-lt"/>
              </a:rPr>
              <a:t>Törkeä kielenkäyttö</a:t>
            </a:r>
          </a:p>
          <a:p>
            <a:pPr marL="648000" lvl="2"/>
            <a:r>
              <a:rPr lang="fi-FI" sz="1600" dirty="0">
                <a:solidFill>
                  <a:schemeClr val="bg1"/>
                </a:solidFill>
                <a:latin typeface="+mn-lt"/>
              </a:rPr>
              <a:t>Epäasiallisen ja törkeän raja?</a:t>
            </a:r>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0C7AE431-ED62-7438-471B-C04604BBA2C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BD5CF448-FBEB-BAD3-A196-C380351025CA}"/>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7EE05E4F-DB6C-835A-F10F-7C16737E1DB2}"/>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44</a:t>
            </a:fld>
            <a:endParaRPr lang="fi-FI" dirty="0"/>
          </a:p>
        </p:txBody>
      </p:sp>
    </p:spTree>
    <p:extLst>
      <p:ext uri="{BB962C8B-B14F-4D97-AF65-F5344CB8AC3E}">
        <p14:creationId xmlns:p14="http://schemas.microsoft.com/office/powerpoint/2010/main" val="74927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84901EB-6C86-AB9D-7747-5BDAE71D70EB}"/>
              </a:ext>
            </a:extLst>
          </p:cNvPr>
          <p:cNvSpPr>
            <a:spLocks noGrp="1"/>
          </p:cNvSpPr>
          <p:nvPr>
            <p:ph type="body" sz="quarter" idx="15"/>
          </p:nvPr>
        </p:nvSpPr>
        <p:spPr>
          <a:xfrm>
            <a:off x="520918" y="1404098"/>
            <a:ext cx="6421058" cy="1326620"/>
          </a:xfrm>
        </p:spPr>
        <p:txBody>
          <a:bodyPr/>
          <a:lstStyle/>
          <a:p>
            <a:pPr marL="342900" indent="-342900">
              <a:buFont typeface="Arial" panose="020B0604020202020204" pitchFamily="34" charset="0"/>
              <a:buChar char="•"/>
            </a:pPr>
            <a:r>
              <a:rPr lang="fi-FI" sz="2000" dirty="0">
                <a:latin typeface="+mn-lt"/>
              </a:rPr>
              <a:t>Ottelurangaistus (kelta-punainen kortti)</a:t>
            </a:r>
          </a:p>
          <a:p>
            <a:pPr marL="702900" lvl="1" indent="-342900"/>
            <a:r>
              <a:rPr lang="fi-FI" sz="1800" dirty="0">
                <a:solidFill>
                  <a:schemeClr val="bg1"/>
                </a:solidFill>
                <a:latin typeface="+mn-lt"/>
              </a:rPr>
              <a:t>Toisesta 1 pisteen rikkomuksesta</a:t>
            </a:r>
          </a:p>
          <a:p>
            <a:pPr marL="990900" lvl="2" indent="-342900">
              <a:buFont typeface="Wingdings" panose="05000000000000000000" pitchFamily="2" charset="2"/>
              <a:buChar char="ü"/>
            </a:pPr>
            <a:r>
              <a:rPr lang="fi-FI" sz="1600" dirty="0">
                <a:solidFill>
                  <a:schemeClr val="bg1"/>
                </a:solidFill>
                <a:latin typeface="+mn-lt"/>
              </a:rPr>
              <a:t>Keltainen + keltainen</a:t>
            </a:r>
          </a:p>
          <a:p>
            <a:pPr marL="990900" lvl="2" indent="-342900">
              <a:buFont typeface="Wingdings" panose="05000000000000000000" pitchFamily="2" charset="2"/>
              <a:buChar char="ü"/>
            </a:pPr>
            <a:r>
              <a:rPr lang="fi-FI" sz="1600" dirty="0">
                <a:solidFill>
                  <a:schemeClr val="bg1"/>
                </a:solidFill>
                <a:latin typeface="+mn-lt"/>
              </a:rPr>
              <a:t>Keltainen + punainen</a:t>
            </a:r>
          </a:p>
          <a:p>
            <a:pPr marL="702900" lvl="1" indent="-342900"/>
            <a:r>
              <a:rPr lang="fi-FI" sz="1800" dirty="0">
                <a:solidFill>
                  <a:schemeClr val="bg1"/>
                </a:solidFill>
                <a:latin typeface="+mn-lt"/>
              </a:rPr>
              <a:t>Fyysinen loukkaus</a:t>
            </a:r>
          </a:p>
          <a:p>
            <a:pPr marL="990900" lvl="2" indent="-342900">
              <a:buFont typeface="Wingdings" panose="05000000000000000000" pitchFamily="2" charset="2"/>
              <a:buChar char="ü"/>
            </a:pPr>
            <a:r>
              <a:rPr lang="fi-FI" sz="1600" dirty="0">
                <a:solidFill>
                  <a:schemeClr val="bg1"/>
                </a:solidFill>
                <a:latin typeface="+mn-lt"/>
              </a:rPr>
              <a:t>Tuomarin tai yleisön fyysisen koskemattomuuden lievätkin loukkaukset</a:t>
            </a:r>
          </a:p>
          <a:p>
            <a:pPr marL="702900" lvl="1" indent="-342900"/>
            <a:r>
              <a:rPr lang="fi-FI" sz="1800" dirty="0">
                <a:solidFill>
                  <a:schemeClr val="bg1"/>
                </a:solidFill>
                <a:latin typeface="+mn-lt"/>
              </a:rPr>
              <a:t>Loukkaavat käsimerkit</a:t>
            </a:r>
          </a:p>
          <a:p>
            <a:pPr marL="990900" lvl="2" indent="-342900">
              <a:buFont typeface="Wingdings" panose="05000000000000000000" pitchFamily="2" charset="2"/>
              <a:buChar char="ü"/>
            </a:pPr>
            <a:r>
              <a:rPr lang="fi-FI" sz="1600" dirty="0">
                <a:solidFill>
                  <a:schemeClr val="bg1"/>
                </a:solidFill>
                <a:latin typeface="+mn-lt"/>
              </a:rPr>
              <a:t>Keskisormi, kurkunleikkaus tms.</a:t>
            </a:r>
          </a:p>
          <a:p>
            <a:pPr marL="702900" lvl="1" indent="-342900"/>
            <a:r>
              <a:rPr lang="fi-FI" sz="1800" dirty="0">
                <a:solidFill>
                  <a:schemeClr val="bg1"/>
                </a:solidFill>
                <a:latin typeface="+mn-lt"/>
              </a:rPr>
              <a:t>Rasistinen käytös</a:t>
            </a:r>
          </a:p>
          <a:p>
            <a:pPr marL="990900" lvl="2" indent="-342900">
              <a:buFont typeface="Wingdings" panose="05000000000000000000" pitchFamily="2" charset="2"/>
              <a:buChar char="ü"/>
            </a:pPr>
            <a:r>
              <a:rPr lang="fi-FI" sz="1600" dirty="0">
                <a:solidFill>
                  <a:schemeClr val="bg1"/>
                </a:solidFill>
                <a:latin typeface="+mn-lt"/>
              </a:rPr>
              <a:t>Uskontoon viittaavat, ihonväriin tms. </a:t>
            </a:r>
          </a:p>
          <a:p>
            <a:pPr marL="702900" lvl="1" indent="-342900"/>
            <a:r>
              <a:rPr lang="fi-FI" sz="1800" dirty="0">
                <a:solidFill>
                  <a:schemeClr val="bg1"/>
                </a:solidFill>
                <a:latin typeface="+mn-lt"/>
              </a:rPr>
              <a:t>Kolmas ja seuraavat pisterangaistukset saman joukkueen jäsenille</a:t>
            </a:r>
          </a:p>
        </p:txBody>
      </p:sp>
      <p:pic>
        <p:nvPicPr>
          <p:cNvPr id="6" name="Kuvan paikkamerkki 9" descr="Kuva, joka sisältää kohteen teksti, clipart-kuva, käyntikortti&#10;&#10;Kuvaus luotu automaattisesti">
            <a:extLst>
              <a:ext uri="{FF2B5EF4-FFF2-40B4-BE49-F238E27FC236}">
                <a16:creationId xmlns:a16="http://schemas.microsoft.com/office/drawing/2014/main" id="{3273E438-C0FB-110D-EEEB-0FC0A593D42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7" b="407"/>
          <a:stretch/>
        </p:blipFill>
        <p:spPr/>
      </p:pic>
      <p:sp>
        <p:nvSpPr>
          <p:cNvPr id="3" name="Otsikko 2">
            <a:extLst>
              <a:ext uri="{FF2B5EF4-FFF2-40B4-BE49-F238E27FC236}">
                <a16:creationId xmlns:a16="http://schemas.microsoft.com/office/drawing/2014/main" id="{5D5E7305-CF96-8B1F-A094-AD1EF8A82397}"/>
              </a:ext>
            </a:extLst>
          </p:cNvPr>
          <p:cNvSpPr>
            <a:spLocks noGrp="1"/>
          </p:cNvSpPr>
          <p:nvPr>
            <p:ph type="title"/>
          </p:nvPr>
        </p:nvSpPr>
        <p:spPr/>
        <p:txBody>
          <a:bodyPr/>
          <a:lstStyle/>
          <a:p>
            <a:pPr algn="ctr"/>
            <a:r>
              <a:rPr lang="fi-FI" dirty="0"/>
              <a:t>Rangaistukset</a:t>
            </a:r>
          </a:p>
        </p:txBody>
      </p:sp>
      <p:sp>
        <p:nvSpPr>
          <p:cNvPr id="5" name="Dian numeron paikkamerkki 4">
            <a:extLst>
              <a:ext uri="{FF2B5EF4-FFF2-40B4-BE49-F238E27FC236}">
                <a16:creationId xmlns:a16="http://schemas.microsoft.com/office/drawing/2014/main" id="{153B9A81-E71D-D6B7-064E-368DE24BA5F4}"/>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45</a:t>
            </a:fld>
            <a:endParaRPr lang="fi-FI" dirty="0"/>
          </a:p>
        </p:txBody>
      </p:sp>
    </p:spTree>
    <p:extLst>
      <p:ext uri="{BB962C8B-B14F-4D97-AF65-F5344CB8AC3E}">
        <p14:creationId xmlns:p14="http://schemas.microsoft.com/office/powerpoint/2010/main" val="31173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4D923DA7-91DB-D380-A71E-9EB3B23D316A}"/>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a:solidFill>
                  <a:srgbClr val="FFFFFF"/>
                </a:solidFill>
                <a:latin typeface="Calibri" panose="020F0502020204030204"/>
                <a:ea typeface="+mn-ea"/>
                <a:cs typeface="+mn-cs"/>
              </a:rPr>
              <a:pPr algn="r">
                <a:spcAft>
                  <a:spcPts val="600"/>
                </a:spcAft>
                <a:defRPr/>
              </a:pPr>
              <a:t>46</a:t>
            </a:fld>
            <a:endParaRPr lang="en-US" sz="1200" b="0">
              <a:solidFill>
                <a:srgbClr val="FFFFFF"/>
              </a:solidFill>
              <a:latin typeface="Calibri" panose="020F0502020204030204"/>
              <a:ea typeface="+mn-ea"/>
              <a:cs typeface="+mn-cs"/>
            </a:endParaRPr>
          </a:p>
        </p:txBody>
      </p:sp>
      <p:sp>
        <p:nvSpPr>
          <p:cNvPr id="6" name="Otsikko 5">
            <a:extLst>
              <a:ext uri="{FF2B5EF4-FFF2-40B4-BE49-F238E27FC236}">
                <a16:creationId xmlns:a16="http://schemas.microsoft.com/office/drawing/2014/main" id="{0013515D-4167-AD74-303F-C87CE176EE02}"/>
              </a:ext>
            </a:extLst>
          </p:cNvPr>
          <p:cNvSpPr>
            <a:spLocks noGrp="1"/>
          </p:cNvSpPr>
          <p:nvPr>
            <p:ph type="title"/>
          </p:nvPr>
        </p:nvSpPr>
        <p:spPr/>
        <p:txBody>
          <a:bodyPr vert="horz" lIns="91440" tIns="45720" rIns="91440" bIns="45720" rtlCol="0" anchor="ctr">
            <a:normAutofit/>
          </a:bodyPr>
          <a:lstStyle/>
          <a:p>
            <a:r>
              <a:rPr lang="en-US" sz="4000" dirty="0" err="1">
                <a:cs typeface="+mj-cs"/>
              </a:rPr>
              <a:t>Tuomarin</a:t>
            </a:r>
            <a:r>
              <a:rPr lang="en-US" sz="4000" dirty="0">
                <a:cs typeface="+mj-cs"/>
              </a:rPr>
              <a:t> </a:t>
            </a:r>
            <a:r>
              <a:rPr lang="en-US" sz="4000" dirty="0" err="1">
                <a:cs typeface="+mj-cs"/>
              </a:rPr>
              <a:t>piiritys</a:t>
            </a:r>
            <a:endParaRPr lang="en-US" sz="4000" dirty="0">
              <a:cs typeface="+mj-cs"/>
            </a:endParaRPr>
          </a:p>
        </p:txBody>
      </p:sp>
      <p:sp>
        <p:nvSpPr>
          <p:cNvPr id="7" name="Tekstin paikkamerkki 6">
            <a:extLst>
              <a:ext uri="{FF2B5EF4-FFF2-40B4-BE49-F238E27FC236}">
                <a16:creationId xmlns:a16="http://schemas.microsoft.com/office/drawing/2014/main" id="{1C644D1F-7D17-DBE8-3B16-2D299F6B3A6D}"/>
              </a:ext>
            </a:extLst>
          </p:cNvPr>
          <p:cNvSpPr>
            <a:spLocks noGrp="1"/>
          </p:cNvSpPr>
          <p:nvPr>
            <p:ph type="body" sz="quarter" idx="12"/>
          </p:nvPr>
        </p:nvSpPr>
        <p:spPr>
          <a:xfrm>
            <a:off x="6110070" y="1714595"/>
            <a:ext cx="4972284" cy="3938059"/>
          </a:xfrm>
        </p:spPr>
        <p:txBody>
          <a:bodyPr vert="horz" lIns="91440" tIns="45720" rIns="91440" bIns="45720" rtlCol="0">
            <a:normAutofit/>
          </a:bodyPr>
          <a:lstStyle/>
          <a:p>
            <a:pPr marL="342900" indent="-228600">
              <a:buFont typeface="Arial" panose="020B0604020202020204" pitchFamily="34" charset="0"/>
              <a:buChar char="•"/>
            </a:pPr>
            <a:r>
              <a:rPr lang="en-US" sz="1600" dirty="0" err="1">
                <a:latin typeface="+mn-lt"/>
                <a:ea typeface="+mn-ea"/>
                <a:cs typeface="+mn-cs"/>
              </a:rPr>
              <a:t>Tuomarin</a:t>
            </a:r>
            <a:r>
              <a:rPr lang="en-US" sz="1600" dirty="0">
                <a:latin typeface="+mn-lt"/>
                <a:ea typeface="+mn-ea"/>
                <a:cs typeface="+mn-cs"/>
              </a:rPr>
              <a:t> </a:t>
            </a:r>
            <a:r>
              <a:rPr lang="en-US" sz="1600" dirty="0" err="1">
                <a:latin typeface="+mn-lt"/>
                <a:ea typeface="+mn-ea"/>
                <a:cs typeface="+mn-cs"/>
              </a:rPr>
              <a:t>piiritys</a:t>
            </a:r>
            <a:r>
              <a:rPr lang="en-US" sz="1600" dirty="0">
                <a:latin typeface="+mn-lt"/>
                <a:ea typeface="+mn-ea"/>
                <a:cs typeface="+mn-cs"/>
              </a:rPr>
              <a:t> pois </a:t>
            </a:r>
            <a:r>
              <a:rPr lang="en-US" sz="1600" dirty="0" err="1">
                <a:latin typeface="+mn-lt"/>
                <a:ea typeface="+mn-ea"/>
                <a:cs typeface="+mn-cs"/>
              </a:rPr>
              <a:t>kokonaan</a:t>
            </a:r>
            <a:r>
              <a:rPr lang="en-US" sz="1600" dirty="0">
                <a:latin typeface="+mn-lt"/>
                <a:ea typeface="+mn-ea"/>
                <a:cs typeface="+mn-cs"/>
              </a:rPr>
              <a:t> </a:t>
            </a:r>
            <a:r>
              <a:rPr lang="en-US" sz="1600" dirty="0" err="1">
                <a:latin typeface="+mn-lt"/>
                <a:ea typeface="+mn-ea"/>
                <a:cs typeface="+mn-cs"/>
              </a:rPr>
              <a:t>pesäpallokentiltä</a:t>
            </a:r>
            <a:endParaRPr lang="en-US" sz="1600" dirty="0">
              <a:latin typeface="+mn-lt"/>
              <a:ea typeface="+mn-ea"/>
              <a:cs typeface="+mn-cs"/>
            </a:endParaRPr>
          </a:p>
          <a:p>
            <a:pPr marL="342900" indent="-228600">
              <a:buFont typeface="Arial" panose="020B0604020202020204" pitchFamily="34" charset="0"/>
              <a:buChar char="•"/>
            </a:pPr>
            <a:r>
              <a:rPr lang="en-US" sz="1600" dirty="0" err="1">
                <a:latin typeface="+mn-lt"/>
                <a:ea typeface="+mn-ea"/>
                <a:cs typeface="+mn-cs"/>
              </a:rPr>
              <a:t>Piiritystilanteen</a:t>
            </a:r>
            <a:r>
              <a:rPr lang="en-US" sz="1600" dirty="0">
                <a:latin typeface="+mn-lt"/>
                <a:ea typeface="+mn-ea"/>
                <a:cs typeface="+mn-cs"/>
              </a:rPr>
              <a:t> </a:t>
            </a:r>
            <a:r>
              <a:rPr lang="en-US" sz="1600" dirty="0" err="1">
                <a:latin typeface="+mn-lt"/>
                <a:ea typeface="+mn-ea"/>
                <a:cs typeface="+mn-cs"/>
              </a:rPr>
              <a:t>tullessa</a:t>
            </a:r>
            <a:endParaRPr lang="en-US" sz="1600" dirty="0">
              <a:latin typeface="+mn-lt"/>
              <a:ea typeface="+mn-ea"/>
              <a:cs typeface="+mn-cs"/>
            </a:endParaRPr>
          </a:p>
          <a:p>
            <a:pPr marL="760050" lvl="1" indent="-285750">
              <a:lnSpc>
                <a:spcPct val="90000"/>
              </a:lnSpc>
              <a:buFont typeface="Wingdings" panose="05000000000000000000" pitchFamily="2" charset="2"/>
              <a:buChar char="ü"/>
            </a:pPr>
            <a:r>
              <a:rPr lang="en-US" sz="1600" dirty="0" err="1">
                <a:solidFill>
                  <a:schemeClr val="bg1"/>
                </a:solidFill>
                <a:latin typeface="+mn-lt"/>
                <a:cs typeface="+mn-cs"/>
              </a:rPr>
              <a:t>Peli</a:t>
            </a:r>
            <a:r>
              <a:rPr lang="en-US" sz="1600" dirty="0">
                <a:solidFill>
                  <a:schemeClr val="bg1"/>
                </a:solidFill>
                <a:latin typeface="+mn-lt"/>
                <a:cs typeface="+mn-cs"/>
              </a:rPr>
              <a:t> </a:t>
            </a:r>
            <a:r>
              <a:rPr lang="en-US" sz="1600" dirty="0" err="1">
                <a:solidFill>
                  <a:schemeClr val="bg1"/>
                </a:solidFill>
                <a:latin typeface="+mn-lt"/>
                <a:cs typeface="+mn-cs"/>
              </a:rPr>
              <a:t>joudutaan</a:t>
            </a:r>
            <a:r>
              <a:rPr lang="en-US" sz="1600" dirty="0">
                <a:solidFill>
                  <a:schemeClr val="bg1"/>
                </a:solidFill>
                <a:latin typeface="+mn-lt"/>
                <a:cs typeface="+mn-cs"/>
              </a:rPr>
              <a:t> </a:t>
            </a:r>
            <a:r>
              <a:rPr lang="en-US" sz="1600" dirty="0" err="1">
                <a:solidFill>
                  <a:schemeClr val="bg1"/>
                </a:solidFill>
                <a:latin typeface="+mn-lt"/>
                <a:cs typeface="+mn-cs"/>
              </a:rPr>
              <a:t>laittamaan</a:t>
            </a:r>
            <a:r>
              <a:rPr lang="en-US" sz="1600" dirty="0">
                <a:solidFill>
                  <a:schemeClr val="bg1"/>
                </a:solidFill>
                <a:latin typeface="+mn-lt"/>
                <a:cs typeface="+mn-cs"/>
              </a:rPr>
              <a:t> </a:t>
            </a:r>
            <a:r>
              <a:rPr lang="en-US" sz="1600" dirty="0" err="1">
                <a:solidFill>
                  <a:schemeClr val="bg1"/>
                </a:solidFill>
                <a:latin typeface="+mn-lt"/>
                <a:cs typeface="+mn-cs"/>
              </a:rPr>
              <a:t>poikki</a:t>
            </a:r>
            <a:endParaRPr lang="en-US" sz="1600" dirty="0">
              <a:solidFill>
                <a:schemeClr val="bg1"/>
              </a:solidFill>
              <a:latin typeface="+mn-lt"/>
              <a:cs typeface="+mn-cs"/>
            </a:endParaRPr>
          </a:p>
          <a:p>
            <a:pPr marL="760050" lvl="1" indent="-285750">
              <a:lnSpc>
                <a:spcPct val="90000"/>
              </a:lnSpc>
              <a:buFont typeface="Wingdings" panose="05000000000000000000" pitchFamily="2" charset="2"/>
              <a:buChar char="ü"/>
            </a:pPr>
            <a:r>
              <a:rPr lang="en-US" sz="1600" dirty="0">
                <a:solidFill>
                  <a:schemeClr val="bg1"/>
                </a:solidFill>
                <a:latin typeface="+mn-lt"/>
                <a:cs typeface="+mn-cs"/>
              </a:rPr>
              <a:t>Aina </a:t>
            </a:r>
            <a:r>
              <a:rPr lang="en-US" sz="1600" dirty="0" err="1">
                <a:solidFill>
                  <a:schemeClr val="bg1"/>
                </a:solidFill>
                <a:latin typeface="+mn-lt"/>
                <a:cs typeface="+mn-cs"/>
              </a:rPr>
              <a:t>tekninen</a:t>
            </a:r>
            <a:r>
              <a:rPr lang="en-US" sz="1600" dirty="0">
                <a:solidFill>
                  <a:schemeClr val="bg1"/>
                </a:solidFill>
                <a:latin typeface="+mn-lt"/>
                <a:cs typeface="+mn-cs"/>
              </a:rPr>
              <a:t> palo </a:t>
            </a:r>
            <a:r>
              <a:rPr lang="en-US" sz="1600" dirty="0" err="1">
                <a:solidFill>
                  <a:schemeClr val="bg1"/>
                </a:solidFill>
                <a:latin typeface="+mn-lt"/>
                <a:cs typeface="+mn-cs"/>
              </a:rPr>
              <a:t>sisäjoukkueen</a:t>
            </a:r>
            <a:r>
              <a:rPr lang="en-US" sz="1600" dirty="0">
                <a:solidFill>
                  <a:schemeClr val="bg1"/>
                </a:solidFill>
                <a:latin typeface="+mn-lt"/>
                <a:cs typeface="+mn-cs"/>
              </a:rPr>
              <a:t> </a:t>
            </a:r>
            <a:r>
              <a:rPr lang="en-US" sz="1600" dirty="0" err="1">
                <a:solidFill>
                  <a:schemeClr val="bg1"/>
                </a:solidFill>
                <a:latin typeface="+mn-lt"/>
                <a:cs typeface="+mn-cs"/>
              </a:rPr>
              <a:t>piirityksessä</a:t>
            </a:r>
            <a:endParaRPr lang="en-US" sz="1600" dirty="0">
              <a:solidFill>
                <a:schemeClr val="bg1"/>
              </a:solidFill>
              <a:latin typeface="+mn-lt"/>
              <a:cs typeface="+mn-cs"/>
            </a:endParaRPr>
          </a:p>
          <a:p>
            <a:pPr marL="760050" lvl="1" indent="-285750">
              <a:lnSpc>
                <a:spcPct val="90000"/>
              </a:lnSpc>
              <a:buFont typeface="Wingdings" panose="05000000000000000000" pitchFamily="2" charset="2"/>
              <a:buChar char="ü"/>
            </a:pPr>
            <a:r>
              <a:rPr lang="en-US" sz="1600" dirty="0" err="1">
                <a:solidFill>
                  <a:schemeClr val="bg1"/>
                </a:solidFill>
                <a:latin typeface="+mn-lt"/>
                <a:cs typeface="+mn-cs"/>
              </a:rPr>
              <a:t>Ulkojoukkueen</a:t>
            </a:r>
            <a:r>
              <a:rPr lang="en-US" sz="1600" dirty="0">
                <a:solidFill>
                  <a:schemeClr val="bg1"/>
                </a:solidFill>
                <a:latin typeface="+mn-lt"/>
                <a:cs typeface="+mn-cs"/>
              </a:rPr>
              <a:t> </a:t>
            </a:r>
            <a:r>
              <a:rPr lang="en-US" sz="1600" dirty="0" err="1">
                <a:solidFill>
                  <a:schemeClr val="bg1"/>
                </a:solidFill>
                <a:latin typeface="+mn-lt"/>
                <a:cs typeface="+mn-cs"/>
              </a:rPr>
              <a:t>piirityksestä</a:t>
            </a:r>
            <a:r>
              <a:rPr lang="en-US" sz="1600" dirty="0">
                <a:solidFill>
                  <a:schemeClr val="bg1"/>
                </a:solidFill>
                <a:latin typeface="+mn-lt"/>
                <a:cs typeface="+mn-cs"/>
              </a:rPr>
              <a:t> </a:t>
            </a:r>
            <a:r>
              <a:rPr lang="en-US" sz="1600" dirty="0" err="1">
                <a:solidFill>
                  <a:schemeClr val="bg1"/>
                </a:solidFill>
                <a:latin typeface="+mn-lt"/>
                <a:cs typeface="+mn-cs"/>
              </a:rPr>
              <a:t>pelinjohtaja</a:t>
            </a:r>
            <a:r>
              <a:rPr lang="en-US" sz="1600" dirty="0">
                <a:solidFill>
                  <a:schemeClr val="bg1"/>
                </a:solidFill>
                <a:latin typeface="+mn-lt"/>
                <a:cs typeface="+mn-cs"/>
              </a:rPr>
              <a:t> </a:t>
            </a:r>
            <a:r>
              <a:rPr lang="en-US" sz="1600" dirty="0" err="1">
                <a:solidFill>
                  <a:schemeClr val="bg1"/>
                </a:solidFill>
                <a:latin typeface="+mn-lt"/>
                <a:cs typeface="+mn-cs"/>
              </a:rPr>
              <a:t>vastaa</a:t>
            </a:r>
            <a:r>
              <a:rPr lang="en-US" sz="1600" dirty="0">
                <a:solidFill>
                  <a:schemeClr val="bg1"/>
                </a:solidFill>
                <a:latin typeface="+mn-lt"/>
                <a:cs typeface="+mn-cs"/>
              </a:rPr>
              <a:t> </a:t>
            </a:r>
            <a:r>
              <a:rPr lang="en-US" sz="1600" dirty="0" err="1">
                <a:solidFill>
                  <a:schemeClr val="bg1"/>
                </a:solidFill>
                <a:latin typeface="+mn-lt"/>
                <a:cs typeface="+mn-cs"/>
              </a:rPr>
              <a:t>joukkueestaan</a:t>
            </a:r>
            <a:endParaRPr lang="en-US" sz="1600" dirty="0">
              <a:solidFill>
                <a:schemeClr val="bg1"/>
              </a:solidFill>
              <a:latin typeface="+mn-lt"/>
              <a:cs typeface="+mn-cs"/>
            </a:endParaRPr>
          </a:p>
          <a:p>
            <a:pPr marL="1048050" lvl="2" indent="-285750">
              <a:lnSpc>
                <a:spcPct val="90000"/>
              </a:lnSpc>
              <a:buFont typeface="Wingdings" panose="05000000000000000000" pitchFamily="2" charset="2"/>
              <a:buChar char="ü"/>
            </a:pPr>
            <a:r>
              <a:rPr lang="en-US" sz="1600" dirty="0" err="1">
                <a:solidFill>
                  <a:schemeClr val="bg1"/>
                </a:solidFill>
                <a:latin typeface="+mn-lt"/>
                <a:cs typeface="+mn-cs"/>
              </a:rPr>
              <a:t>Rangaistava</a:t>
            </a:r>
            <a:r>
              <a:rPr lang="en-US" sz="1600" dirty="0">
                <a:solidFill>
                  <a:schemeClr val="bg1"/>
                </a:solidFill>
                <a:latin typeface="+mn-lt"/>
                <a:cs typeface="+mn-cs"/>
              </a:rPr>
              <a:t> </a:t>
            </a:r>
            <a:r>
              <a:rPr lang="en-US" sz="1600" dirty="0" err="1">
                <a:solidFill>
                  <a:schemeClr val="bg1"/>
                </a:solidFill>
                <a:latin typeface="+mn-lt"/>
                <a:cs typeface="+mn-cs"/>
              </a:rPr>
              <a:t>teko</a:t>
            </a:r>
            <a:r>
              <a:rPr lang="en-US" sz="1600" dirty="0">
                <a:solidFill>
                  <a:schemeClr val="bg1"/>
                </a:solidFill>
                <a:latin typeface="+mn-lt"/>
                <a:cs typeface="+mn-cs"/>
              </a:rPr>
              <a:t> (</a:t>
            </a:r>
            <a:r>
              <a:rPr lang="en-US" sz="1600" dirty="0" err="1">
                <a:solidFill>
                  <a:schemeClr val="bg1"/>
                </a:solidFill>
                <a:latin typeface="+mn-lt"/>
                <a:cs typeface="+mn-cs"/>
              </a:rPr>
              <a:t>keltainen</a:t>
            </a:r>
            <a:r>
              <a:rPr lang="en-US" sz="1600" dirty="0">
                <a:solidFill>
                  <a:schemeClr val="bg1"/>
                </a:solidFill>
                <a:latin typeface="+mn-lt"/>
                <a:cs typeface="+mn-cs"/>
              </a:rPr>
              <a:t> </a:t>
            </a:r>
            <a:r>
              <a:rPr lang="en-US" sz="1600" dirty="0" err="1">
                <a:solidFill>
                  <a:schemeClr val="bg1"/>
                </a:solidFill>
                <a:latin typeface="+mn-lt"/>
                <a:cs typeface="+mn-cs"/>
              </a:rPr>
              <a:t>kortti</a:t>
            </a:r>
            <a:r>
              <a:rPr lang="en-US" sz="1600" dirty="0">
                <a:solidFill>
                  <a:schemeClr val="bg1"/>
                </a:solidFill>
                <a:latin typeface="+mn-lt"/>
                <a:cs typeface="+mn-cs"/>
              </a:rPr>
              <a:t>)</a:t>
            </a:r>
          </a:p>
          <a:p>
            <a:pPr marL="760050" lvl="1" indent="-285750">
              <a:lnSpc>
                <a:spcPct val="90000"/>
              </a:lnSpc>
              <a:buFont typeface="Wingdings" panose="05000000000000000000" pitchFamily="2" charset="2"/>
              <a:buChar char="ü"/>
            </a:pPr>
            <a:r>
              <a:rPr lang="en-US" sz="1600" dirty="0">
                <a:solidFill>
                  <a:schemeClr val="bg1"/>
                </a:solidFill>
                <a:latin typeface="+mn-lt"/>
                <a:cs typeface="+mn-cs"/>
              </a:rPr>
              <a:t>Muut </a:t>
            </a:r>
            <a:r>
              <a:rPr lang="en-US" sz="1600" dirty="0" err="1">
                <a:solidFill>
                  <a:schemeClr val="bg1"/>
                </a:solidFill>
                <a:latin typeface="+mn-lt"/>
                <a:cs typeface="+mn-cs"/>
              </a:rPr>
              <a:t>rangaistukset</a:t>
            </a:r>
            <a:r>
              <a:rPr lang="en-US" sz="1600" dirty="0">
                <a:solidFill>
                  <a:schemeClr val="bg1"/>
                </a:solidFill>
                <a:latin typeface="+mn-lt"/>
                <a:cs typeface="+mn-cs"/>
              </a:rPr>
              <a:t> </a:t>
            </a:r>
            <a:r>
              <a:rPr lang="en-US" sz="1600" dirty="0" err="1">
                <a:solidFill>
                  <a:schemeClr val="bg1"/>
                </a:solidFill>
                <a:latin typeface="+mn-lt"/>
                <a:cs typeface="+mn-cs"/>
              </a:rPr>
              <a:t>myös</a:t>
            </a:r>
            <a:r>
              <a:rPr lang="en-US" sz="1600" dirty="0">
                <a:solidFill>
                  <a:schemeClr val="bg1"/>
                </a:solidFill>
                <a:latin typeface="+mn-lt"/>
                <a:cs typeface="+mn-cs"/>
              </a:rPr>
              <a:t> </a:t>
            </a:r>
            <a:r>
              <a:rPr lang="en-US" sz="1600" dirty="0" err="1">
                <a:solidFill>
                  <a:schemeClr val="bg1"/>
                </a:solidFill>
                <a:latin typeface="+mn-lt"/>
                <a:cs typeface="+mn-cs"/>
              </a:rPr>
              <a:t>mahdollisia</a:t>
            </a:r>
            <a:endParaRPr lang="en-US" sz="1600" dirty="0">
              <a:solidFill>
                <a:schemeClr val="bg1"/>
              </a:solidFill>
              <a:latin typeface="+mn-lt"/>
              <a:cs typeface="+mn-cs"/>
            </a:endParaRPr>
          </a:p>
          <a:p>
            <a:pPr marL="760050" lvl="1" indent="-285750">
              <a:lnSpc>
                <a:spcPct val="90000"/>
              </a:lnSpc>
              <a:buFont typeface="Wingdings" panose="05000000000000000000" pitchFamily="2" charset="2"/>
              <a:buChar char="ü"/>
            </a:pPr>
            <a:r>
              <a:rPr lang="en-US" sz="1600" dirty="0" err="1">
                <a:solidFill>
                  <a:schemeClr val="bg1"/>
                </a:solidFill>
                <a:latin typeface="+mn-lt"/>
                <a:cs typeface="+mn-cs"/>
              </a:rPr>
              <a:t>Huomautus</a:t>
            </a:r>
            <a:r>
              <a:rPr lang="en-US" sz="1600" dirty="0">
                <a:solidFill>
                  <a:schemeClr val="bg1"/>
                </a:solidFill>
                <a:latin typeface="+mn-lt"/>
                <a:cs typeface="+mn-cs"/>
              </a:rPr>
              <a:t>, </a:t>
            </a:r>
            <a:r>
              <a:rPr lang="en-US" sz="1600" dirty="0" err="1">
                <a:solidFill>
                  <a:schemeClr val="bg1"/>
                </a:solidFill>
                <a:latin typeface="+mn-lt"/>
                <a:cs typeface="+mn-cs"/>
              </a:rPr>
              <a:t>varoitus</a:t>
            </a:r>
            <a:endParaRPr lang="en-US" sz="1600" dirty="0">
              <a:solidFill>
                <a:schemeClr val="bg1"/>
              </a:solidFill>
              <a:latin typeface="+mn-lt"/>
              <a:cs typeface="+mn-cs"/>
            </a:endParaRPr>
          </a:p>
          <a:p>
            <a:pPr marL="990900" lvl="2" indent="-228600">
              <a:lnSpc>
                <a:spcPct val="90000"/>
              </a:lnSpc>
            </a:pPr>
            <a:endParaRPr lang="en-US" sz="1700" dirty="0">
              <a:solidFill>
                <a:schemeClr val="tx1"/>
              </a:solidFill>
              <a:latin typeface="+mn-lt"/>
              <a:cs typeface="+mn-cs"/>
            </a:endParaRPr>
          </a:p>
        </p:txBody>
      </p:sp>
      <p:pic>
        <p:nvPicPr>
          <p:cNvPr id="4" name="Kuvan paikkamerkki 3" descr="Kuva, joka sisältää kohteen henkilö, piha-, vaate, kypärä&#10;&#10;Kuvaus luotu automaattisesti">
            <a:extLst>
              <a:ext uri="{FF2B5EF4-FFF2-40B4-BE49-F238E27FC236}">
                <a16:creationId xmlns:a16="http://schemas.microsoft.com/office/drawing/2014/main" id="{E7171BA0-A4B5-4CDC-4AC8-A6C06C5746C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4684" r="14684"/>
          <a:stretch/>
        </p:blipFill>
        <p:spPr>
          <a:prstGeom prst="rect">
            <a:avLst/>
          </a:prstGeom>
        </p:spPr>
      </p:pic>
    </p:spTree>
    <p:extLst>
      <p:ext uri="{BB962C8B-B14F-4D97-AF65-F5344CB8AC3E}">
        <p14:creationId xmlns:p14="http://schemas.microsoft.com/office/powerpoint/2010/main" val="428335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61C51653-94B5-F4C4-B788-CCDB06A873B8}"/>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000">
                <a:solidFill>
                  <a:schemeClr val="tx1">
                    <a:tint val="75000"/>
                  </a:schemeClr>
                </a:solidFill>
                <a:latin typeface="+mn-lt"/>
                <a:ea typeface="+mn-ea"/>
                <a:cs typeface="+mn-cs"/>
              </a:rPr>
              <a:pPr algn="r">
                <a:spcAft>
                  <a:spcPts val="600"/>
                </a:spcAft>
              </a:pPr>
              <a:t>47</a:t>
            </a:fld>
            <a:endParaRPr lang="en-US" sz="1000">
              <a:solidFill>
                <a:schemeClr val="tx1">
                  <a:tint val="75000"/>
                </a:schemeClr>
              </a:solidFill>
              <a:latin typeface="+mn-lt"/>
              <a:ea typeface="+mn-ea"/>
              <a:cs typeface="+mn-cs"/>
            </a:endParaRPr>
          </a:p>
        </p:txBody>
      </p:sp>
      <p:sp>
        <p:nvSpPr>
          <p:cNvPr id="3" name="Otsikko 2">
            <a:extLst>
              <a:ext uri="{FF2B5EF4-FFF2-40B4-BE49-F238E27FC236}">
                <a16:creationId xmlns:a16="http://schemas.microsoft.com/office/drawing/2014/main" id="{F091B067-3604-CEE6-FAEA-0D6F88D06F4C}"/>
              </a:ext>
            </a:extLst>
          </p:cNvPr>
          <p:cNvSpPr>
            <a:spLocks noGrp="1"/>
          </p:cNvSpPr>
          <p:nvPr>
            <p:ph type="title"/>
          </p:nvPr>
        </p:nvSpPr>
        <p:spPr/>
        <p:txBody>
          <a:bodyPr vert="horz" lIns="91440" tIns="45720" rIns="91440" bIns="45720" rtlCol="0" anchor="ctr">
            <a:normAutofit fontScale="90000"/>
          </a:bodyPr>
          <a:lstStyle/>
          <a:p>
            <a:r>
              <a:rPr lang="en-US" sz="4400" kern="1200" dirty="0" err="1">
                <a:cs typeface="+mj-cs"/>
              </a:rPr>
              <a:t>Rangaistukset</a:t>
            </a:r>
            <a:r>
              <a:rPr lang="en-US" sz="4400" kern="1200" dirty="0">
                <a:cs typeface="+mj-cs"/>
              </a:rPr>
              <a:t> - </a:t>
            </a:r>
            <a:r>
              <a:rPr lang="en-US" sz="4400" kern="1200" dirty="0" err="1">
                <a:cs typeface="+mj-cs"/>
              </a:rPr>
              <a:t>yleistä</a:t>
            </a:r>
            <a:endParaRPr lang="en-US" sz="4400" kern="1200" dirty="0">
              <a:cs typeface="+mj-cs"/>
            </a:endParaRPr>
          </a:p>
        </p:txBody>
      </p:sp>
      <p:sp>
        <p:nvSpPr>
          <p:cNvPr id="4" name="Tekstin paikkamerkki 3">
            <a:extLst>
              <a:ext uri="{FF2B5EF4-FFF2-40B4-BE49-F238E27FC236}">
                <a16:creationId xmlns:a16="http://schemas.microsoft.com/office/drawing/2014/main" id="{947E7B51-B032-072F-D998-C1AA9FAF0FDA}"/>
              </a:ext>
            </a:extLst>
          </p:cNvPr>
          <p:cNvSpPr>
            <a:spLocks noGrp="1"/>
          </p:cNvSpPr>
          <p:nvPr>
            <p:ph type="body" sz="quarter" idx="12"/>
          </p:nvPr>
        </p:nvSpPr>
        <p:spPr>
          <a:xfrm>
            <a:off x="6110070" y="1714596"/>
            <a:ext cx="4972284" cy="3821680"/>
          </a:xfrm>
        </p:spPr>
        <p:txBody>
          <a:bodyPr vert="horz" lIns="91440" tIns="45720" rIns="91440" bIns="45720" rtlCol="0">
            <a:normAutofit lnSpcReduction="10000"/>
          </a:bodyPr>
          <a:lstStyle/>
          <a:p>
            <a:pPr marL="285750" indent="-228600">
              <a:buFont typeface="Arial" panose="020B0604020202020204" pitchFamily="34" charset="0"/>
              <a:buChar char="•"/>
            </a:pPr>
            <a:r>
              <a:rPr lang="en-US" dirty="0" err="1">
                <a:latin typeface="+mn-lt"/>
                <a:ea typeface="+mn-ea"/>
                <a:cs typeface="+mn-cs"/>
              </a:rPr>
              <a:t>Halutaan</a:t>
            </a:r>
            <a:r>
              <a:rPr lang="en-US" dirty="0">
                <a:latin typeface="+mn-lt"/>
                <a:ea typeface="+mn-ea"/>
                <a:cs typeface="+mn-cs"/>
              </a:rPr>
              <a:t>, </a:t>
            </a:r>
            <a:r>
              <a:rPr lang="en-US" dirty="0" err="1">
                <a:latin typeface="+mn-lt"/>
                <a:ea typeface="+mn-ea"/>
                <a:cs typeface="+mn-cs"/>
              </a:rPr>
              <a:t>että</a:t>
            </a:r>
            <a:r>
              <a:rPr lang="en-US" dirty="0">
                <a:latin typeface="+mn-lt"/>
                <a:ea typeface="+mn-ea"/>
                <a:cs typeface="+mn-cs"/>
              </a:rPr>
              <a:t> </a:t>
            </a:r>
            <a:r>
              <a:rPr lang="en-US" dirty="0" err="1">
                <a:latin typeface="+mn-lt"/>
                <a:ea typeface="+mn-ea"/>
                <a:cs typeface="+mn-cs"/>
              </a:rPr>
              <a:t>epäasiallinen</a:t>
            </a:r>
            <a:r>
              <a:rPr lang="en-US" dirty="0">
                <a:latin typeface="+mn-lt"/>
                <a:ea typeface="+mn-ea"/>
                <a:cs typeface="+mn-cs"/>
              </a:rPr>
              <a:t> </a:t>
            </a:r>
            <a:r>
              <a:rPr lang="en-US" dirty="0" err="1">
                <a:latin typeface="+mn-lt"/>
                <a:ea typeface="+mn-ea"/>
                <a:cs typeface="+mn-cs"/>
              </a:rPr>
              <a:t>käytös</a:t>
            </a:r>
            <a:r>
              <a:rPr lang="en-US" dirty="0">
                <a:latin typeface="+mn-lt"/>
                <a:ea typeface="+mn-ea"/>
                <a:cs typeface="+mn-cs"/>
              </a:rPr>
              <a:t> </a:t>
            </a:r>
            <a:r>
              <a:rPr lang="en-US" dirty="0" err="1">
                <a:latin typeface="+mn-lt"/>
                <a:ea typeface="+mn-ea"/>
                <a:cs typeface="+mn-cs"/>
              </a:rPr>
              <a:t>kitketään</a:t>
            </a:r>
            <a:r>
              <a:rPr lang="en-US" dirty="0">
                <a:latin typeface="+mn-lt"/>
                <a:ea typeface="+mn-ea"/>
                <a:cs typeface="+mn-cs"/>
              </a:rPr>
              <a:t> pois </a:t>
            </a:r>
            <a:r>
              <a:rPr lang="en-US" dirty="0" err="1">
                <a:latin typeface="+mn-lt"/>
                <a:ea typeface="+mn-ea"/>
                <a:cs typeface="+mn-cs"/>
              </a:rPr>
              <a:t>pesäpallokentiltä</a:t>
            </a:r>
            <a:endParaRPr lang="en-US" dirty="0">
              <a:latin typeface="+mn-lt"/>
              <a:ea typeface="+mn-ea"/>
              <a:cs typeface="+mn-cs"/>
            </a:endParaRPr>
          </a:p>
          <a:p>
            <a:pPr marL="702900" lvl="1" indent="-285750">
              <a:lnSpc>
                <a:spcPct val="90000"/>
              </a:lnSpc>
              <a:buFont typeface="Wingdings" panose="05000000000000000000" pitchFamily="2" charset="2"/>
              <a:buChar char="ü"/>
            </a:pPr>
            <a:r>
              <a:rPr lang="en-US" sz="1600" dirty="0" err="1">
                <a:solidFill>
                  <a:schemeClr val="bg1"/>
                </a:solidFill>
                <a:latin typeface="+mn-lt"/>
                <a:cs typeface="+mn-cs"/>
              </a:rPr>
              <a:t>Rangaistuksien</a:t>
            </a:r>
            <a:r>
              <a:rPr lang="en-US" sz="1600" dirty="0">
                <a:solidFill>
                  <a:schemeClr val="bg1"/>
                </a:solidFill>
                <a:latin typeface="+mn-lt"/>
                <a:cs typeface="+mn-cs"/>
              </a:rPr>
              <a:t> </a:t>
            </a:r>
            <a:r>
              <a:rPr lang="en-US" sz="1600" dirty="0" err="1">
                <a:solidFill>
                  <a:schemeClr val="bg1"/>
                </a:solidFill>
                <a:latin typeface="+mn-lt"/>
                <a:cs typeface="+mn-cs"/>
              </a:rPr>
              <a:t>antamisesta</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saada</a:t>
            </a:r>
            <a:r>
              <a:rPr lang="en-US" sz="1600" dirty="0">
                <a:solidFill>
                  <a:schemeClr val="bg1"/>
                </a:solidFill>
                <a:latin typeface="+mn-lt"/>
                <a:cs typeface="+mn-cs"/>
              </a:rPr>
              <a:t> </a:t>
            </a:r>
            <a:r>
              <a:rPr lang="en-US" sz="1600" dirty="0" err="1">
                <a:solidFill>
                  <a:schemeClr val="bg1"/>
                </a:solidFill>
                <a:latin typeface="+mn-lt"/>
                <a:cs typeface="+mn-cs"/>
              </a:rPr>
              <a:t>tinkiä</a:t>
            </a:r>
            <a:endParaRPr lang="en-US" sz="1600" dirty="0">
              <a:solidFill>
                <a:schemeClr val="bg1"/>
              </a:solidFill>
              <a:latin typeface="+mn-lt"/>
              <a:cs typeface="+mn-cs"/>
            </a:endParaRPr>
          </a:p>
          <a:p>
            <a:pPr marL="702900" lvl="1" indent="-285750">
              <a:lnSpc>
                <a:spcPct val="90000"/>
              </a:lnSpc>
              <a:buFont typeface="Wingdings" panose="05000000000000000000" pitchFamily="2" charset="2"/>
              <a:buChar char="ü"/>
            </a:pPr>
            <a:r>
              <a:rPr lang="en-US" sz="1600" b="1" dirty="0">
                <a:solidFill>
                  <a:schemeClr val="bg1"/>
                </a:solidFill>
                <a:latin typeface="+mn-lt"/>
                <a:cs typeface="+mn-cs"/>
              </a:rPr>
              <a:t>Jos </a:t>
            </a:r>
            <a:r>
              <a:rPr lang="en-US" sz="1600" b="1" dirty="0" err="1">
                <a:solidFill>
                  <a:schemeClr val="bg1"/>
                </a:solidFill>
                <a:latin typeface="+mn-lt"/>
                <a:cs typeface="+mn-cs"/>
              </a:rPr>
              <a:t>tingitään</a:t>
            </a:r>
            <a:r>
              <a:rPr lang="en-US" sz="1600" b="1" dirty="0">
                <a:solidFill>
                  <a:schemeClr val="bg1"/>
                </a:solidFill>
                <a:latin typeface="+mn-lt"/>
                <a:cs typeface="+mn-cs"/>
              </a:rPr>
              <a:t>, </a:t>
            </a:r>
            <a:r>
              <a:rPr lang="en-US" sz="1600" b="1" dirty="0" err="1">
                <a:solidFill>
                  <a:schemeClr val="bg1"/>
                </a:solidFill>
                <a:latin typeface="+mn-lt"/>
                <a:cs typeface="+mn-cs"/>
              </a:rPr>
              <a:t>mitä</a:t>
            </a:r>
            <a:r>
              <a:rPr lang="en-US" sz="1600" b="1" dirty="0">
                <a:solidFill>
                  <a:schemeClr val="bg1"/>
                </a:solidFill>
                <a:latin typeface="+mn-lt"/>
                <a:cs typeface="+mn-cs"/>
              </a:rPr>
              <a:t> se </a:t>
            </a:r>
            <a:r>
              <a:rPr lang="en-US" sz="1600" b="1" dirty="0" err="1">
                <a:solidFill>
                  <a:schemeClr val="bg1"/>
                </a:solidFill>
                <a:latin typeface="+mn-lt"/>
                <a:cs typeface="+mn-cs"/>
              </a:rPr>
              <a:t>opettaa</a:t>
            </a:r>
            <a:r>
              <a:rPr lang="en-US" sz="1600" b="1" dirty="0">
                <a:solidFill>
                  <a:schemeClr val="bg1"/>
                </a:solidFill>
                <a:latin typeface="+mn-lt"/>
                <a:cs typeface="+mn-cs"/>
              </a:rPr>
              <a:t>?</a:t>
            </a:r>
          </a:p>
          <a:p>
            <a:pPr marL="702900" lvl="1" indent="-285750">
              <a:lnSpc>
                <a:spcPct val="90000"/>
              </a:lnSpc>
              <a:buFont typeface="Wingdings" panose="05000000000000000000" pitchFamily="2" charset="2"/>
              <a:buChar char="ü"/>
            </a:pPr>
            <a:r>
              <a:rPr lang="en-US" sz="1600" dirty="0" err="1">
                <a:solidFill>
                  <a:schemeClr val="bg1"/>
                </a:solidFill>
                <a:latin typeface="+mn-lt"/>
                <a:cs typeface="+mn-cs"/>
              </a:rPr>
              <a:t>Joukkueet</a:t>
            </a:r>
            <a:r>
              <a:rPr lang="en-US" sz="1600" dirty="0">
                <a:solidFill>
                  <a:schemeClr val="bg1"/>
                </a:solidFill>
                <a:latin typeface="+mn-lt"/>
                <a:cs typeface="+mn-cs"/>
              </a:rPr>
              <a:t> </a:t>
            </a:r>
            <a:r>
              <a:rPr lang="en-US" sz="1600" dirty="0" err="1">
                <a:solidFill>
                  <a:schemeClr val="bg1"/>
                </a:solidFill>
                <a:latin typeface="+mn-lt"/>
                <a:cs typeface="+mn-cs"/>
              </a:rPr>
              <a:t>pitää</a:t>
            </a:r>
            <a:r>
              <a:rPr lang="en-US" sz="1600" dirty="0">
                <a:solidFill>
                  <a:schemeClr val="bg1"/>
                </a:solidFill>
                <a:latin typeface="+mn-lt"/>
                <a:cs typeface="+mn-cs"/>
              </a:rPr>
              <a:t> </a:t>
            </a:r>
            <a:r>
              <a:rPr lang="en-US" sz="1600" dirty="0" err="1">
                <a:solidFill>
                  <a:schemeClr val="bg1"/>
                </a:solidFill>
                <a:latin typeface="+mn-lt"/>
                <a:cs typeface="+mn-cs"/>
              </a:rPr>
              <a:t>opettaa</a:t>
            </a:r>
            <a:r>
              <a:rPr lang="en-US" sz="1600" dirty="0">
                <a:solidFill>
                  <a:schemeClr val="bg1"/>
                </a:solidFill>
                <a:latin typeface="+mn-lt"/>
                <a:cs typeface="+mn-cs"/>
              </a:rPr>
              <a:t> </a:t>
            </a:r>
            <a:r>
              <a:rPr lang="en-US" sz="1600" dirty="0" err="1">
                <a:solidFill>
                  <a:schemeClr val="bg1"/>
                </a:solidFill>
                <a:latin typeface="+mn-lt"/>
                <a:cs typeface="+mn-cs"/>
              </a:rPr>
              <a:t>arvostamaan</a:t>
            </a:r>
            <a:r>
              <a:rPr lang="en-US" sz="1600" dirty="0">
                <a:solidFill>
                  <a:schemeClr val="bg1"/>
                </a:solidFill>
                <a:latin typeface="+mn-lt"/>
                <a:cs typeface="+mn-cs"/>
              </a:rPr>
              <a:t> ja </a:t>
            </a:r>
            <a:r>
              <a:rPr lang="en-US" sz="1600" dirty="0" err="1">
                <a:solidFill>
                  <a:schemeClr val="bg1"/>
                </a:solidFill>
                <a:latin typeface="+mn-lt"/>
                <a:cs typeface="+mn-cs"/>
              </a:rPr>
              <a:t>kunnioittamaan</a:t>
            </a:r>
            <a:r>
              <a:rPr lang="en-US" sz="1600" dirty="0">
                <a:solidFill>
                  <a:schemeClr val="bg1"/>
                </a:solidFill>
                <a:latin typeface="+mn-lt"/>
                <a:cs typeface="+mn-cs"/>
              </a:rPr>
              <a:t> </a:t>
            </a:r>
            <a:r>
              <a:rPr lang="en-US" sz="1600" dirty="0" err="1">
                <a:solidFill>
                  <a:schemeClr val="bg1"/>
                </a:solidFill>
                <a:latin typeface="+mn-lt"/>
                <a:cs typeface="+mn-cs"/>
              </a:rPr>
              <a:t>peliä</a:t>
            </a:r>
            <a:r>
              <a:rPr lang="en-US" sz="1600" dirty="0">
                <a:solidFill>
                  <a:schemeClr val="bg1"/>
                </a:solidFill>
                <a:latin typeface="+mn-lt"/>
                <a:cs typeface="+mn-cs"/>
              </a:rPr>
              <a:t> ja </a:t>
            </a:r>
            <a:r>
              <a:rPr lang="en-US" sz="1600" dirty="0" err="1">
                <a:solidFill>
                  <a:schemeClr val="bg1"/>
                </a:solidFill>
                <a:latin typeface="+mn-lt"/>
                <a:cs typeface="+mn-cs"/>
              </a:rPr>
              <a:t>tuomareita</a:t>
            </a:r>
            <a:r>
              <a:rPr lang="en-US" sz="1600" dirty="0">
                <a:solidFill>
                  <a:schemeClr val="bg1"/>
                </a:solidFill>
                <a:latin typeface="+mn-lt"/>
                <a:cs typeface="+mn-cs"/>
              </a:rPr>
              <a:t>. Se on </a:t>
            </a:r>
            <a:r>
              <a:rPr lang="en-US" sz="1600" dirty="0" err="1">
                <a:solidFill>
                  <a:schemeClr val="bg1"/>
                </a:solidFill>
                <a:latin typeface="+mn-lt"/>
                <a:cs typeface="+mn-cs"/>
              </a:rPr>
              <a:t>meidän</a:t>
            </a:r>
            <a:r>
              <a:rPr lang="en-US" sz="1600" dirty="0">
                <a:solidFill>
                  <a:schemeClr val="bg1"/>
                </a:solidFill>
                <a:latin typeface="+mn-lt"/>
                <a:cs typeface="+mn-cs"/>
              </a:rPr>
              <a:t> </a:t>
            </a:r>
            <a:r>
              <a:rPr lang="en-US" sz="1600" dirty="0" err="1">
                <a:solidFill>
                  <a:schemeClr val="bg1"/>
                </a:solidFill>
                <a:latin typeface="+mn-lt"/>
                <a:cs typeface="+mn-cs"/>
              </a:rPr>
              <a:t>tehtävä</a:t>
            </a:r>
            <a:r>
              <a:rPr lang="en-US" sz="1600" dirty="0">
                <a:solidFill>
                  <a:schemeClr val="bg1"/>
                </a:solidFill>
                <a:latin typeface="+mn-lt"/>
                <a:cs typeface="+mn-cs"/>
              </a:rPr>
              <a:t> </a:t>
            </a:r>
            <a:r>
              <a:rPr lang="en-US" sz="1600" dirty="0" err="1">
                <a:solidFill>
                  <a:schemeClr val="bg1"/>
                </a:solidFill>
                <a:latin typeface="+mn-lt"/>
                <a:cs typeface="+mn-cs"/>
              </a:rPr>
              <a:t>tuomareina</a:t>
            </a:r>
            <a:r>
              <a:rPr lang="en-US" sz="1600" dirty="0">
                <a:solidFill>
                  <a:schemeClr val="bg1"/>
                </a:solidFill>
                <a:latin typeface="+mn-lt"/>
                <a:cs typeface="+mn-cs"/>
              </a:rPr>
              <a:t> </a:t>
            </a:r>
            <a:r>
              <a:rPr lang="en-US" sz="1600" dirty="0" err="1">
                <a:solidFill>
                  <a:schemeClr val="bg1"/>
                </a:solidFill>
                <a:latin typeface="+mn-lt"/>
                <a:cs typeface="+mn-cs"/>
              </a:rPr>
              <a:t>jos</a:t>
            </a:r>
            <a:r>
              <a:rPr lang="en-US" sz="1600" dirty="0">
                <a:solidFill>
                  <a:schemeClr val="bg1"/>
                </a:solidFill>
                <a:latin typeface="+mn-lt"/>
                <a:cs typeface="+mn-cs"/>
              </a:rPr>
              <a:t> </a:t>
            </a:r>
            <a:r>
              <a:rPr lang="en-US" sz="1600" dirty="0" err="1">
                <a:solidFill>
                  <a:schemeClr val="bg1"/>
                </a:solidFill>
                <a:latin typeface="+mn-lt"/>
                <a:cs typeface="+mn-cs"/>
              </a:rPr>
              <a:t>muut</a:t>
            </a:r>
            <a:r>
              <a:rPr lang="en-US" sz="1600" dirty="0">
                <a:solidFill>
                  <a:schemeClr val="bg1"/>
                </a:solidFill>
                <a:latin typeface="+mn-lt"/>
                <a:cs typeface="+mn-cs"/>
              </a:rPr>
              <a:t> </a:t>
            </a:r>
            <a:r>
              <a:rPr lang="en-US" sz="1600" dirty="0" err="1">
                <a:solidFill>
                  <a:schemeClr val="bg1"/>
                </a:solidFill>
                <a:latin typeface="+mn-lt"/>
                <a:cs typeface="+mn-cs"/>
              </a:rPr>
              <a:t>eivät</a:t>
            </a:r>
            <a:r>
              <a:rPr lang="en-US" sz="1600" dirty="0">
                <a:solidFill>
                  <a:schemeClr val="bg1"/>
                </a:solidFill>
                <a:latin typeface="+mn-lt"/>
                <a:cs typeface="+mn-cs"/>
              </a:rPr>
              <a:t> </a:t>
            </a:r>
            <a:r>
              <a:rPr lang="en-US" sz="1600" dirty="0" err="1">
                <a:solidFill>
                  <a:schemeClr val="bg1"/>
                </a:solidFill>
                <a:latin typeface="+mn-lt"/>
                <a:cs typeface="+mn-cs"/>
              </a:rPr>
              <a:t>sitä</a:t>
            </a:r>
            <a:r>
              <a:rPr lang="en-US" sz="1600" dirty="0">
                <a:solidFill>
                  <a:schemeClr val="bg1"/>
                </a:solidFill>
                <a:latin typeface="+mn-lt"/>
                <a:cs typeface="+mn-cs"/>
              </a:rPr>
              <a:t> tee</a:t>
            </a:r>
          </a:p>
          <a:p>
            <a:pPr marL="702900" lvl="1" indent="-285750">
              <a:lnSpc>
                <a:spcPct val="90000"/>
              </a:lnSpc>
              <a:buFont typeface="Wingdings" panose="05000000000000000000" pitchFamily="2" charset="2"/>
              <a:buChar char="ü"/>
            </a:pPr>
            <a:r>
              <a:rPr lang="en-US" sz="1600" dirty="0" err="1">
                <a:solidFill>
                  <a:schemeClr val="bg1"/>
                </a:solidFill>
                <a:latin typeface="+mn-lt"/>
                <a:cs typeface="+mn-cs"/>
              </a:rPr>
              <a:t>Rankaiseminen</a:t>
            </a:r>
            <a:r>
              <a:rPr lang="en-US" sz="1600" dirty="0">
                <a:solidFill>
                  <a:schemeClr val="bg1"/>
                </a:solidFill>
                <a:latin typeface="+mn-lt"/>
                <a:cs typeface="+mn-cs"/>
              </a:rPr>
              <a:t> </a:t>
            </a:r>
            <a:r>
              <a:rPr lang="en-US" sz="1600" dirty="0" err="1">
                <a:solidFill>
                  <a:schemeClr val="bg1"/>
                </a:solidFill>
                <a:latin typeface="+mn-lt"/>
                <a:cs typeface="+mn-cs"/>
              </a:rPr>
              <a:t>osoittaa</a:t>
            </a:r>
            <a:r>
              <a:rPr lang="en-US" sz="1600" dirty="0">
                <a:solidFill>
                  <a:schemeClr val="bg1"/>
                </a:solidFill>
                <a:latin typeface="+mn-lt"/>
                <a:cs typeface="+mn-cs"/>
              </a:rPr>
              <a:t> </a:t>
            </a:r>
            <a:r>
              <a:rPr lang="en-US" sz="1600" dirty="0" err="1">
                <a:solidFill>
                  <a:schemeClr val="bg1"/>
                </a:solidFill>
                <a:latin typeface="+mn-lt"/>
                <a:cs typeface="+mn-cs"/>
              </a:rPr>
              <a:t>myös</a:t>
            </a:r>
            <a:r>
              <a:rPr lang="en-US" sz="1600" dirty="0">
                <a:solidFill>
                  <a:schemeClr val="bg1"/>
                </a:solidFill>
                <a:latin typeface="+mn-lt"/>
                <a:cs typeface="+mn-cs"/>
              </a:rPr>
              <a:t> </a:t>
            </a:r>
            <a:r>
              <a:rPr lang="en-US" sz="1600" dirty="0" err="1">
                <a:solidFill>
                  <a:schemeClr val="bg1"/>
                </a:solidFill>
                <a:latin typeface="+mn-lt"/>
                <a:cs typeface="+mn-cs"/>
              </a:rPr>
              <a:t>sen</a:t>
            </a:r>
            <a:r>
              <a:rPr lang="en-US" sz="1600" dirty="0">
                <a:solidFill>
                  <a:schemeClr val="bg1"/>
                </a:solidFill>
                <a:latin typeface="+mn-lt"/>
                <a:cs typeface="+mn-cs"/>
              </a:rPr>
              <a:t>, </a:t>
            </a:r>
            <a:r>
              <a:rPr lang="en-US" sz="1600" dirty="0" err="1">
                <a:solidFill>
                  <a:schemeClr val="bg1"/>
                </a:solidFill>
                <a:latin typeface="+mn-lt"/>
                <a:cs typeface="+mn-cs"/>
              </a:rPr>
              <a:t>että</a:t>
            </a:r>
            <a:r>
              <a:rPr lang="en-US" sz="1600" dirty="0">
                <a:solidFill>
                  <a:schemeClr val="bg1"/>
                </a:solidFill>
                <a:latin typeface="+mn-lt"/>
                <a:cs typeface="+mn-cs"/>
              </a:rPr>
              <a:t> </a:t>
            </a:r>
            <a:r>
              <a:rPr lang="en-US" sz="1600" dirty="0" err="1">
                <a:solidFill>
                  <a:schemeClr val="bg1"/>
                </a:solidFill>
                <a:latin typeface="+mn-lt"/>
                <a:cs typeface="+mn-cs"/>
              </a:rPr>
              <a:t>arvostamme</a:t>
            </a:r>
            <a:r>
              <a:rPr lang="en-US" sz="1600" dirty="0">
                <a:solidFill>
                  <a:schemeClr val="bg1"/>
                </a:solidFill>
                <a:latin typeface="+mn-lt"/>
                <a:cs typeface="+mn-cs"/>
              </a:rPr>
              <a:t> </a:t>
            </a:r>
            <a:r>
              <a:rPr lang="en-US" sz="1600" dirty="0" err="1">
                <a:solidFill>
                  <a:schemeClr val="bg1"/>
                </a:solidFill>
                <a:latin typeface="+mn-lt"/>
                <a:cs typeface="+mn-cs"/>
              </a:rPr>
              <a:t>itseämme</a:t>
            </a:r>
            <a:r>
              <a:rPr lang="en-US" sz="1600" dirty="0">
                <a:solidFill>
                  <a:schemeClr val="bg1"/>
                </a:solidFill>
                <a:latin typeface="+mn-lt"/>
                <a:cs typeface="+mn-cs"/>
              </a:rPr>
              <a:t> </a:t>
            </a:r>
            <a:r>
              <a:rPr lang="en-US" sz="1600" dirty="0" err="1">
                <a:solidFill>
                  <a:schemeClr val="bg1"/>
                </a:solidFill>
                <a:latin typeface="+mn-lt"/>
                <a:cs typeface="+mn-cs"/>
              </a:rPr>
              <a:t>siinä</a:t>
            </a:r>
            <a:r>
              <a:rPr lang="en-US" sz="1600" dirty="0">
                <a:solidFill>
                  <a:schemeClr val="bg1"/>
                </a:solidFill>
                <a:latin typeface="+mn-lt"/>
                <a:cs typeface="+mn-cs"/>
              </a:rPr>
              <a:t> </a:t>
            </a:r>
            <a:r>
              <a:rPr lang="en-US" sz="1600" dirty="0" err="1">
                <a:solidFill>
                  <a:schemeClr val="bg1"/>
                </a:solidFill>
                <a:latin typeface="+mn-lt"/>
                <a:cs typeface="+mn-cs"/>
              </a:rPr>
              <a:t>määrin</a:t>
            </a:r>
            <a:r>
              <a:rPr lang="en-US" sz="1600" dirty="0">
                <a:solidFill>
                  <a:schemeClr val="bg1"/>
                </a:solidFill>
                <a:latin typeface="+mn-lt"/>
                <a:cs typeface="+mn-cs"/>
              </a:rPr>
              <a:t>, </a:t>
            </a:r>
            <a:r>
              <a:rPr lang="en-US" sz="1600" dirty="0" err="1">
                <a:solidFill>
                  <a:schemeClr val="bg1"/>
                </a:solidFill>
                <a:latin typeface="+mn-lt"/>
                <a:cs typeface="+mn-cs"/>
              </a:rPr>
              <a:t>että</a:t>
            </a:r>
            <a:r>
              <a:rPr lang="en-US" sz="1600" dirty="0">
                <a:solidFill>
                  <a:schemeClr val="bg1"/>
                </a:solidFill>
                <a:latin typeface="+mn-lt"/>
                <a:cs typeface="+mn-cs"/>
              </a:rPr>
              <a:t> </a:t>
            </a:r>
            <a:r>
              <a:rPr lang="en-US" sz="1600" dirty="0" err="1">
                <a:solidFill>
                  <a:schemeClr val="bg1"/>
                </a:solidFill>
                <a:latin typeface="+mn-lt"/>
                <a:cs typeface="+mn-cs"/>
              </a:rPr>
              <a:t>meitä</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voi</a:t>
            </a:r>
            <a:r>
              <a:rPr lang="en-US" sz="1600" dirty="0">
                <a:solidFill>
                  <a:schemeClr val="bg1"/>
                </a:solidFill>
                <a:latin typeface="+mn-lt"/>
                <a:cs typeface="+mn-cs"/>
              </a:rPr>
              <a:t> </a:t>
            </a:r>
            <a:r>
              <a:rPr lang="en-US" sz="1600" dirty="0" err="1">
                <a:solidFill>
                  <a:schemeClr val="bg1"/>
                </a:solidFill>
                <a:latin typeface="+mn-lt"/>
                <a:cs typeface="+mn-cs"/>
              </a:rPr>
              <a:t>kohdella</a:t>
            </a:r>
            <a:r>
              <a:rPr lang="en-US" sz="1600" dirty="0">
                <a:solidFill>
                  <a:schemeClr val="bg1"/>
                </a:solidFill>
                <a:latin typeface="+mn-lt"/>
                <a:cs typeface="+mn-cs"/>
              </a:rPr>
              <a:t> </a:t>
            </a:r>
            <a:r>
              <a:rPr lang="en-US" sz="1600" dirty="0" err="1">
                <a:solidFill>
                  <a:schemeClr val="bg1"/>
                </a:solidFill>
                <a:latin typeface="+mn-lt"/>
                <a:cs typeface="+mn-cs"/>
              </a:rPr>
              <a:t>eikä</a:t>
            </a:r>
            <a:r>
              <a:rPr lang="en-US" sz="1600" dirty="0">
                <a:solidFill>
                  <a:schemeClr val="bg1"/>
                </a:solidFill>
                <a:latin typeface="+mn-lt"/>
                <a:cs typeface="+mn-cs"/>
              </a:rPr>
              <a:t> </a:t>
            </a:r>
            <a:r>
              <a:rPr lang="en-US" sz="1600" dirty="0" err="1">
                <a:solidFill>
                  <a:schemeClr val="bg1"/>
                </a:solidFill>
                <a:latin typeface="+mn-lt"/>
                <a:cs typeface="+mn-cs"/>
              </a:rPr>
              <a:t>meille</a:t>
            </a:r>
            <a:r>
              <a:rPr lang="en-US" sz="1600" dirty="0">
                <a:solidFill>
                  <a:schemeClr val="bg1"/>
                </a:solidFill>
                <a:latin typeface="+mn-lt"/>
                <a:cs typeface="+mn-cs"/>
              </a:rPr>
              <a:t> </a:t>
            </a:r>
            <a:r>
              <a:rPr lang="en-US" sz="1600" dirty="0" err="1">
                <a:solidFill>
                  <a:schemeClr val="bg1"/>
                </a:solidFill>
                <a:latin typeface="+mn-lt"/>
                <a:cs typeface="+mn-cs"/>
              </a:rPr>
              <a:t>voi</a:t>
            </a:r>
            <a:r>
              <a:rPr lang="en-US" sz="1600" dirty="0">
                <a:solidFill>
                  <a:schemeClr val="bg1"/>
                </a:solidFill>
                <a:latin typeface="+mn-lt"/>
                <a:cs typeface="+mn-cs"/>
              </a:rPr>
              <a:t> </a:t>
            </a:r>
            <a:r>
              <a:rPr lang="en-US" sz="1600" dirty="0" err="1">
                <a:solidFill>
                  <a:schemeClr val="bg1"/>
                </a:solidFill>
                <a:latin typeface="+mn-lt"/>
                <a:cs typeface="+mn-cs"/>
              </a:rPr>
              <a:t>sanoa</a:t>
            </a:r>
            <a:r>
              <a:rPr lang="en-US" sz="1600" dirty="0">
                <a:solidFill>
                  <a:schemeClr val="bg1"/>
                </a:solidFill>
                <a:latin typeface="+mn-lt"/>
                <a:cs typeface="+mn-cs"/>
              </a:rPr>
              <a:t> </a:t>
            </a:r>
            <a:r>
              <a:rPr lang="en-US" sz="1600" dirty="0" err="1">
                <a:solidFill>
                  <a:schemeClr val="bg1"/>
                </a:solidFill>
                <a:latin typeface="+mn-lt"/>
                <a:cs typeface="+mn-cs"/>
              </a:rPr>
              <a:t>mitä</a:t>
            </a:r>
            <a:r>
              <a:rPr lang="en-US" sz="1600" dirty="0">
                <a:solidFill>
                  <a:schemeClr val="bg1"/>
                </a:solidFill>
                <a:latin typeface="+mn-lt"/>
                <a:cs typeface="+mn-cs"/>
              </a:rPr>
              <a:t> </a:t>
            </a:r>
            <a:r>
              <a:rPr lang="en-US" sz="1600" dirty="0" err="1">
                <a:solidFill>
                  <a:schemeClr val="bg1"/>
                </a:solidFill>
                <a:latin typeface="+mn-lt"/>
                <a:cs typeface="+mn-cs"/>
              </a:rPr>
              <a:t>tahansa</a:t>
            </a:r>
            <a:endParaRPr lang="en-US" sz="1600" dirty="0">
              <a:solidFill>
                <a:schemeClr val="bg1"/>
              </a:solidFill>
              <a:latin typeface="+mn-lt"/>
              <a:cs typeface="+mn-cs"/>
            </a:endParaRPr>
          </a:p>
          <a:p>
            <a:pPr marL="702900" lvl="1" indent="-285750">
              <a:lnSpc>
                <a:spcPct val="90000"/>
              </a:lnSpc>
              <a:buFont typeface="Wingdings" panose="05000000000000000000" pitchFamily="2" charset="2"/>
              <a:buChar char="ü"/>
            </a:pPr>
            <a:r>
              <a:rPr lang="en-US" sz="1600" dirty="0" err="1">
                <a:solidFill>
                  <a:schemeClr val="bg1"/>
                </a:solidFill>
                <a:latin typeface="+mn-lt"/>
                <a:cs typeface="+mn-cs"/>
              </a:rPr>
              <a:t>Muista</a:t>
            </a:r>
            <a:r>
              <a:rPr lang="en-US" sz="1600" dirty="0">
                <a:solidFill>
                  <a:schemeClr val="bg1"/>
                </a:solidFill>
                <a:latin typeface="+mn-lt"/>
                <a:cs typeface="+mn-cs"/>
              </a:rPr>
              <a:t>: </a:t>
            </a:r>
            <a:r>
              <a:rPr lang="en-US" sz="1600" dirty="0" err="1">
                <a:solidFill>
                  <a:schemeClr val="bg1"/>
                </a:solidFill>
                <a:latin typeface="+mn-lt"/>
                <a:cs typeface="+mn-cs"/>
              </a:rPr>
              <a:t>Rangaistava</a:t>
            </a:r>
            <a:r>
              <a:rPr lang="en-US" sz="1600" dirty="0">
                <a:solidFill>
                  <a:schemeClr val="bg1"/>
                </a:solidFill>
                <a:latin typeface="+mn-lt"/>
                <a:cs typeface="+mn-cs"/>
              </a:rPr>
              <a:t> on </a:t>
            </a:r>
            <a:r>
              <a:rPr lang="en-US" sz="1600" dirty="0" err="1">
                <a:solidFill>
                  <a:schemeClr val="bg1"/>
                </a:solidFill>
                <a:latin typeface="+mn-lt"/>
                <a:cs typeface="+mn-cs"/>
              </a:rPr>
              <a:t>tehnyt</a:t>
            </a:r>
            <a:r>
              <a:rPr lang="en-US" sz="1600" dirty="0">
                <a:solidFill>
                  <a:schemeClr val="bg1"/>
                </a:solidFill>
                <a:latin typeface="+mn-lt"/>
                <a:cs typeface="+mn-cs"/>
              </a:rPr>
              <a:t> </a:t>
            </a:r>
            <a:r>
              <a:rPr lang="en-US" sz="1600" dirty="0" err="1">
                <a:solidFill>
                  <a:schemeClr val="bg1"/>
                </a:solidFill>
                <a:latin typeface="+mn-lt"/>
                <a:cs typeface="+mn-cs"/>
              </a:rPr>
              <a:t>itse</a:t>
            </a:r>
            <a:r>
              <a:rPr lang="en-US" sz="1600" dirty="0">
                <a:solidFill>
                  <a:schemeClr val="bg1"/>
                </a:solidFill>
                <a:latin typeface="+mn-lt"/>
                <a:cs typeface="+mn-cs"/>
              </a:rPr>
              <a:t> </a:t>
            </a:r>
            <a:r>
              <a:rPr lang="en-US" sz="1600" dirty="0" err="1">
                <a:solidFill>
                  <a:schemeClr val="bg1"/>
                </a:solidFill>
                <a:latin typeface="+mn-lt"/>
                <a:cs typeface="+mn-cs"/>
              </a:rPr>
              <a:t>valinnan</a:t>
            </a:r>
            <a:r>
              <a:rPr lang="en-US" sz="1600" dirty="0">
                <a:solidFill>
                  <a:schemeClr val="bg1"/>
                </a:solidFill>
                <a:latin typeface="+mn-lt"/>
                <a:cs typeface="+mn-cs"/>
              </a:rPr>
              <a:t> </a:t>
            </a:r>
            <a:r>
              <a:rPr lang="en-US" sz="1600" dirty="0" err="1">
                <a:solidFill>
                  <a:schemeClr val="bg1"/>
                </a:solidFill>
                <a:latin typeface="+mn-lt"/>
                <a:cs typeface="+mn-cs"/>
              </a:rPr>
              <a:t>käyttäytyä</a:t>
            </a:r>
            <a:r>
              <a:rPr lang="en-US" sz="1600" dirty="0">
                <a:solidFill>
                  <a:schemeClr val="bg1"/>
                </a:solidFill>
                <a:latin typeface="+mn-lt"/>
                <a:cs typeface="+mn-cs"/>
              </a:rPr>
              <a:t> </a:t>
            </a:r>
            <a:r>
              <a:rPr lang="en-US" sz="1600" dirty="0" err="1">
                <a:solidFill>
                  <a:schemeClr val="bg1"/>
                </a:solidFill>
                <a:latin typeface="+mn-lt"/>
                <a:cs typeface="+mn-cs"/>
              </a:rPr>
              <a:t>rangaistuksen</a:t>
            </a:r>
            <a:r>
              <a:rPr lang="en-US" sz="1600" dirty="0">
                <a:solidFill>
                  <a:schemeClr val="bg1"/>
                </a:solidFill>
                <a:latin typeface="+mn-lt"/>
                <a:cs typeface="+mn-cs"/>
              </a:rPr>
              <a:t> </a:t>
            </a:r>
            <a:r>
              <a:rPr lang="en-US" sz="1600" dirty="0" err="1">
                <a:solidFill>
                  <a:schemeClr val="bg1"/>
                </a:solidFill>
                <a:latin typeface="+mn-lt"/>
                <a:cs typeface="+mn-cs"/>
              </a:rPr>
              <a:t>arvoisesti</a:t>
            </a:r>
            <a:r>
              <a:rPr lang="en-US" sz="1600" dirty="0">
                <a:solidFill>
                  <a:schemeClr val="bg1"/>
                </a:solidFill>
                <a:latin typeface="+mn-lt"/>
                <a:cs typeface="+mn-cs"/>
              </a:rPr>
              <a:t>. </a:t>
            </a:r>
            <a:r>
              <a:rPr lang="en-US" sz="1600" dirty="0" err="1">
                <a:solidFill>
                  <a:schemeClr val="bg1"/>
                </a:solidFill>
                <a:latin typeface="+mn-lt"/>
                <a:cs typeface="+mn-cs"/>
              </a:rPr>
              <a:t>Tuomari</a:t>
            </a:r>
            <a:r>
              <a:rPr lang="en-US" sz="1600" dirty="0">
                <a:solidFill>
                  <a:schemeClr val="bg1"/>
                </a:solidFill>
                <a:latin typeface="+mn-lt"/>
                <a:cs typeface="+mn-cs"/>
              </a:rPr>
              <a:t> </a:t>
            </a:r>
            <a:r>
              <a:rPr lang="en-US" sz="1600" dirty="0" err="1">
                <a:solidFill>
                  <a:schemeClr val="bg1"/>
                </a:solidFill>
                <a:latin typeface="+mn-lt"/>
                <a:cs typeface="+mn-cs"/>
              </a:rPr>
              <a:t>ei</a:t>
            </a:r>
            <a:r>
              <a:rPr lang="en-US" sz="1600" dirty="0">
                <a:solidFill>
                  <a:schemeClr val="bg1"/>
                </a:solidFill>
                <a:latin typeface="+mn-lt"/>
                <a:cs typeface="+mn-cs"/>
              </a:rPr>
              <a:t> </a:t>
            </a:r>
            <a:r>
              <a:rPr lang="en-US" sz="1600" dirty="0" err="1">
                <a:solidFill>
                  <a:schemeClr val="bg1"/>
                </a:solidFill>
                <a:latin typeface="+mn-lt"/>
                <a:cs typeface="+mn-cs"/>
              </a:rPr>
              <a:t>koskaan</a:t>
            </a:r>
            <a:r>
              <a:rPr lang="en-US" sz="1600" dirty="0">
                <a:solidFill>
                  <a:schemeClr val="bg1"/>
                </a:solidFill>
                <a:latin typeface="+mn-lt"/>
                <a:cs typeface="+mn-cs"/>
              </a:rPr>
              <a:t> </a:t>
            </a:r>
            <a:r>
              <a:rPr lang="en-US" sz="1600" dirty="0" err="1">
                <a:solidFill>
                  <a:schemeClr val="bg1"/>
                </a:solidFill>
                <a:latin typeface="+mn-lt"/>
                <a:cs typeface="+mn-cs"/>
              </a:rPr>
              <a:t>aiheuta</a:t>
            </a:r>
            <a:r>
              <a:rPr lang="en-US" sz="1600" dirty="0">
                <a:solidFill>
                  <a:schemeClr val="bg1"/>
                </a:solidFill>
                <a:latin typeface="+mn-lt"/>
                <a:cs typeface="+mn-cs"/>
              </a:rPr>
              <a:t> </a:t>
            </a:r>
            <a:r>
              <a:rPr lang="en-US" sz="1600" dirty="0" err="1">
                <a:solidFill>
                  <a:schemeClr val="bg1"/>
                </a:solidFill>
                <a:latin typeface="+mn-lt"/>
                <a:cs typeface="+mn-cs"/>
              </a:rPr>
              <a:t>rangaistusta</a:t>
            </a:r>
            <a:r>
              <a:rPr lang="en-US" sz="1600" dirty="0">
                <a:solidFill>
                  <a:schemeClr val="bg1"/>
                </a:solidFill>
                <a:latin typeface="+mn-lt"/>
                <a:cs typeface="+mn-cs"/>
              </a:rPr>
              <a:t>, </a:t>
            </a:r>
            <a:r>
              <a:rPr lang="en-US" sz="1600" dirty="0" err="1">
                <a:solidFill>
                  <a:schemeClr val="bg1"/>
                </a:solidFill>
                <a:latin typeface="+mn-lt"/>
                <a:cs typeface="+mn-cs"/>
              </a:rPr>
              <a:t>ainoastaan</a:t>
            </a:r>
            <a:r>
              <a:rPr lang="en-US" sz="1600" dirty="0">
                <a:solidFill>
                  <a:schemeClr val="bg1"/>
                </a:solidFill>
                <a:latin typeface="+mn-lt"/>
                <a:cs typeface="+mn-cs"/>
              </a:rPr>
              <a:t> </a:t>
            </a:r>
            <a:r>
              <a:rPr lang="en-US" sz="1600" dirty="0" err="1">
                <a:solidFill>
                  <a:schemeClr val="bg1"/>
                </a:solidFill>
                <a:latin typeface="+mn-lt"/>
                <a:cs typeface="+mn-cs"/>
              </a:rPr>
              <a:t>määrää</a:t>
            </a:r>
            <a:r>
              <a:rPr lang="en-US" sz="1600" dirty="0">
                <a:solidFill>
                  <a:schemeClr val="bg1"/>
                </a:solidFill>
                <a:latin typeface="+mn-lt"/>
                <a:cs typeface="+mn-cs"/>
              </a:rPr>
              <a:t> </a:t>
            </a:r>
            <a:r>
              <a:rPr lang="en-US" sz="1600" dirty="0" err="1">
                <a:solidFill>
                  <a:schemeClr val="bg1"/>
                </a:solidFill>
                <a:latin typeface="+mn-lt"/>
                <a:cs typeface="+mn-cs"/>
              </a:rPr>
              <a:t>sen</a:t>
            </a:r>
            <a:r>
              <a:rPr lang="en-US" sz="1600" dirty="0">
                <a:solidFill>
                  <a:schemeClr val="bg1"/>
                </a:solidFill>
                <a:latin typeface="+mn-lt"/>
                <a:cs typeface="+mn-cs"/>
              </a:rPr>
              <a:t>, </a:t>
            </a:r>
            <a:r>
              <a:rPr lang="en-US" sz="1600" dirty="0" err="1">
                <a:solidFill>
                  <a:schemeClr val="bg1"/>
                </a:solidFill>
                <a:latin typeface="+mn-lt"/>
                <a:cs typeface="+mn-cs"/>
              </a:rPr>
              <a:t>kuten</a:t>
            </a:r>
            <a:r>
              <a:rPr lang="en-US" sz="1600" dirty="0">
                <a:solidFill>
                  <a:schemeClr val="bg1"/>
                </a:solidFill>
                <a:latin typeface="+mn-lt"/>
                <a:cs typeface="+mn-cs"/>
              </a:rPr>
              <a:t> </a:t>
            </a:r>
            <a:r>
              <a:rPr lang="en-US" sz="1600" dirty="0" err="1">
                <a:solidFill>
                  <a:schemeClr val="bg1"/>
                </a:solidFill>
                <a:latin typeface="+mn-lt"/>
                <a:cs typeface="+mn-cs"/>
              </a:rPr>
              <a:t>muissakin</a:t>
            </a:r>
            <a:r>
              <a:rPr lang="en-US" sz="1600" dirty="0">
                <a:solidFill>
                  <a:schemeClr val="bg1"/>
                </a:solidFill>
                <a:latin typeface="+mn-lt"/>
                <a:cs typeface="+mn-cs"/>
              </a:rPr>
              <a:t> </a:t>
            </a:r>
            <a:r>
              <a:rPr lang="en-US" sz="1600" dirty="0" err="1">
                <a:solidFill>
                  <a:schemeClr val="bg1"/>
                </a:solidFill>
                <a:latin typeface="+mn-lt"/>
                <a:cs typeface="+mn-cs"/>
              </a:rPr>
              <a:t>pelitilanteissa</a:t>
            </a:r>
            <a:endParaRPr lang="en-US" sz="1600" dirty="0">
              <a:solidFill>
                <a:schemeClr val="bg1"/>
              </a:solidFill>
              <a:latin typeface="+mn-lt"/>
              <a:cs typeface="+mn-cs"/>
            </a:endParaRPr>
          </a:p>
        </p:txBody>
      </p:sp>
      <p:pic>
        <p:nvPicPr>
          <p:cNvPr id="9" name="Kuvan paikkamerkki 8" descr="Kuva, joka sisältää kohteen henkilö, vaate, piha-, urheiluasu&#10;&#10;Kuvaus luotu automaattisesti">
            <a:extLst>
              <a:ext uri="{FF2B5EF4-FFF2-40B4-BE49-F238E27FC236}">
                <a16:creationId xmlns:a16="http://schemas.microsoft.com/office/drawing/2014/main" id="{7A942B4D-2E0A-1FAE-EE39-DB98723BB8B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364513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525CB2B9-AE5E-7ED0-F526-55670D118897}"/>
              </a:ext>
            </a:extLst>
          </p:cNvPr>
          <p:cNvSpPr>
            <a:spLocks noGrp="1"/>
          </p:cNvSpPr>
          <p:nvPr>
            <p:ph type="sldNum" sz="quarter" idx="4"/>
          </p:nvPr>
        </p:nvSpPr>
        <p:spPr/>
        <p:txBody>
          <a:bodyPr/>
          <a:lstStyle/>
          <a:p>
            <a:fld id="{9608370A-2412-4745-B600-C478B229E67F}" type="slidenum">
              <a:rPr lang="fi-FI" smtClean="0"/>
              <a:pPr/>
              <a:t>48</a:t>
            </a:fld>
            <a:endParaRPr lang="fi-FI" dirty="0"/>
          </a:p>
        </p:txBody>
      </p:sp>
      <p:sp>
        <p:nvSpPr>
          <p:cNvPr id="5" name="Otsikko 4">
            <a:extLst>
              <a:ext uri="{FF2B5EF4-FFF2-40B4-BE49-F238E27FC236}">
                <a16:creationId xmlns:a16="http://schemas.microsoft.com/office/drawing/2014/main" id="{8088881B-571B-0257-E8D8-0B75E7692D4F}"/>
              </a:ext>
            </a:extLst>
          </p:cNvPr>
          <p:cNvSpPr>
            <a:spLocks noGrp="1"/>
          </p:cNvSpPr>
          <p:nvPr>
            <p:ph type="title"/>
          </p:nvPr>
        </p:nvSpPr>
        <p:spPr/>
        <p:txBody>
          <a:bodyPr/>
          <a:lstStyle/>
          <a:p>
            <a:r>
              <a:rPr lang="fi-FI" dirty="0"/>
              <a:t>Ottelussa annettu varoitus</a:t>
            </a:r>
          </a:p>
        </p:txBody>
      </p:sp>
      <p:sp>
        <p:nvSpPr>
          <p:cNvPr id="6" name="Tekstin paikkamerkki 5">
            <a:extLst>
              <a:ext uri="{FF2B5EF4-FFF2-40B4-BE49-F238E27FC236}">
                <a16:creationId xmlns:a16="http://schemas.microsoft.com/office/drawing/2014/main" id="{49C63C28-6454-6889-0780-C4CC6C60594A}"/>
              </a:ext>
            </a:extLst>
          </p:cNvPr>
          <p:cNvSpPr>
            <a:spLocks noGrp="1"/>
          </p:cNvSpPr>
          <p:nvPr>
            <p:ph type="body" sz="quarter" idx="12"/>
          </p:nvPr>
        </p:nvSpPr>
        <p:spPr/>
        <p:txBody>
          <a:bodyPr/>
          <a:lstStyle/>
          <a:p>
            <a:pPr algn="l">
              <a:buFont typeface="Arial" panose="020B0604020202020204" pitchFamily="34" charset="0"/>
              <a:buChar char="•"/>
            </a:pPr>
            <a:r>
              <a:rPr lang="fi-FI" sz="2000" b="0" i="0" dirty="0">
                <a:effectLst/>
                <a:latin typeface="H5PDroidSans"/>
              </a:rPr>
              <a:t> Pelituomari</a:t>
            </a:r>
          </a:p>
          <a:p>
            <a:pPr lvl="1"/>
            <a:r>
              <a:rPr lang="fi-FI" sz="1600" b="0" i="0" dirty="0">
                <a:solidFill>
                  <a:schemeClr val="bg1"/>
                </a:solidFill>
                <a:effectLst/>
                <a:latin typeface="H5PDroidSans"/>
              </a:rPr>
              <a:t>Muista käydä pelin jälkeen kirjurin luona varmistamassa seuraavat asiat:</a:t>
            </a:r>
            <a:endParaRPr lang="fi-FI" b="0" i="0" dirty="0">
              <a:solidFill>
                <a:schemeClr val="bg1"/>
              </a:solidFill>
              <a:effectLst/>
              <a:latin typeface="H5PDroidSans"/>
            </a:endParaRPr>
          </a:p>
          <a:p>
            <a:pPr marL="285750" lvl="2" indent="-285750">
              <a:buFont typeface="Wingdings" panose="05000000000000000000" pitchFamily="2" charset="2"/>
              <a:buChar char="ü"/>
            </a:pPr>
            <a:r>
              <a:rPr lang="fi-FI" sz="1600" b="0" i="0" dirty="0">
                <a:solidFill>
                  <a:schemeClr val="bg1"/>
                </a:solidFill>
                <a:effectLst/>
                <a:latin typeface="H5PDroidSans"/>
              </a:rPr>
              <a:t>Varoituksen syy</a:t>
            </a:r>
          </a:p>
          <a:p>
            <a:pPr marL="285750" lvl="2" indent="-285750">
              <a:buFont typeface="Wingdings" panose="05000000000000000000" pitchFamily="2" charset="2"/>
              <a:buChar char="ü"/>
            </a:pPr>
            <a:r>
              <a:rPr lang="fi-FI" sz="1600" dirty="0">
                <a:solidFill>
                  <a:schemeClr val="bg1"/>
                </a:solidFill>
                <a:latin typeface="H5PDroidSans"/>
              </a:rPr>
              <a:t>Kuka sen sai</a:t>
            </a:r>
          </a:p>
          <a:p>
            <a:pPr marL="285750" lvl="2" indent="-285750">
              <a:buFont typeface="Wingdings" panose="05000000000000000000" pitchFamily="2" charset="2"/>
              <a:buChar char="ü"/>
            </a:pPr>
            <a:r>
              <a:rPr lang="fi-FI" sz="1600" b="0" i="0" dirty="0">
                <a:solidFill>
                  <a:schemeClr val="bg1"/>
                </a:solidFill>
                <a:effectLst/>
                <a:latin typeface="H5PDroidSans"/>
              </a:rPr>
              <a:t>Missä kohtaa ottelua se tuli</a:t>
            </a:r>
          </a:p>
          <a:p>
            <a:pPr marL="285750" lvl="2" indent="-285750">
              <a:buFont typeface="Wingdings" panose="05000000000000000000" pitchFamily="2" charset="2"/>
              <a:buChar char="ü"/>
            </a:pPr>
            <a:r>
              <a:rPr lang="fi-FI" sz="1600" b="0" i="0" dirty="0">
                <a:solidFill>
                  <a:schemeClr val="bg1"/>
                </a:solidFill>
                <a:effectLst/>
                <a:latin typeface="H5PDroidSans"/>
              </a:rPr>
              <a:t>Peli</a:t>
            </a:r>
            <a:r>
              <a:rPr lang="fi-FI" sz="1600" dirty="0">
                <a:solidFill>
                  <a:schemeClr val="bg1"/>
                </a:solidFill>
                <a:latin typeface="H5PDroidSans"/>
              </a:rPr>
              <a:t>- ja ottelurangaistuksesta on tehtävä raportti Pesäpalloliiton tuomaripäällikölle pikimmiten ottelun jälkeen ottelupäivänä. Raportin voi kirjata pöytäkirjan kautta, ennen kuin allekirjoittaa pöytäkirjan.</a:t>
            </a:r>
          </a:p>
          <a:p>
            <a:pPr marL="285750" lvl="2" indent="-285750">
              <a:buFont typeface="Wingdings" panose="05000000000000000000" pitchFamily="2" charset="2"/>
              <a:buChar char="ü"/>
            </a:pPr>
            <a:r>
              <a:rPr lang="fi-FI" sz="1600" dirty="0">
                <a:solidFill>
                  <a:schemeClr val="bg1"/>
                </a:solidFill>
                <a:latin typeface="H5PDroidSans"/>
                <a:hlinkClick r:id="rId2">
                  <a:extLst>
                    <a:ext uri="{A12FA001-AC4F-418D-AE19-62706E023703}">
                      <ahyp:hlinkClr xmlns:ahyp="http://schemas.microsoft.com/office/drawing/2018/hyperlinkcolor" val="tx"/>
                    </a:ext>
                  </a:extLst>
                </a:hlinkClick>
              </a:rPr>
              <a:t>joona.tervonen@pesis.fi</a:t>
            </a:r>
            <a:r>
              <a:rPr lang="fi-FI" sz="1600" dirty="0">
                <a:solidFill>
                  <a:schemeClr val="bg1"/>
                </a:solidFill>
                <a:latin typeface="H5PDroidSans"/>
              </a:rPr>
              <a:t> </a:t>
            </a:r>
          </a:p>
          <a:p>
            <a:pPr lvl="2"/>
            <a:endParaRPr lang="fi-FI" sz="1800" b="0" i="0" dirty="0">
              <a:effectLst/>
              <a:latin typeface="H5PDroidSans"/>
            </a:endParaRPr>
          </a:p>
          <a:p>
            <a:pPr lvl="1"/>
            <a:endParaRPr lang="fi-FI" sz="1800" b="0" i="0" dirty="0">
              <a:solidFill>
                <a:schemeClr val="tx1"/>
              </a:solidFill>
              <a:effectLst/>
              <a:latin typeface="H5PDroidSans"/>
            </a:endParaRPr>
          </a:p>
          <a:p>
            <a:endParaRPr lang="fi-FI" dirty="0"/>
          </a:p>
        </p:txBody>
      </p:sp>
      <p:pic>
        <p:nvPicPr>
          <p:cNvPr id="10" name="Kuvan paikkamerkki 9" descr="Kuva, joka sisältää kohteen teksti, käyntikortti&#10;&#10;Kuvaus luotu automaattisesti">
            <a:extLst>
              <a:ext uri="{FF2B5EF4-FFF2-40B4-BE49-F238E27FC236}">
                <a16:creationId xmlns:a16="http://schemas.microsoft.com/office/drawing/2014/main" id="{3526340C-C28F-FC4A-95A5-3C29F53AADB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839" b="4839"/>
          <a:stretch/>
        </p:blipFill>
        <p:spPr/>
      </p:pic>
    </p:spTree>
    <p:extLst>
      <p:ext uri="{BB962C8B-B14F-4D97-AF65-F5344CB8AC3E}">
        <p14:creationId xmlns:p14="http://schemas.microsoft.com/office/powerpoint/2010/main" val="38840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03AE0-388F-0A84-3091-C5F673D3E9E2}"/>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2549D5F9-53BE-E2B3-D80E-750635B94F11}"/>
              </a:ext>
            </a:extLst>
          </p:cNvPr>
          <p:cNvSpPr>
            <a:spLocks noGrp="1"/>
          </p:cNvSpPr>
          <p:nvPr>
            <p:ph type="title"/>
          </p:nvPr>
        </p:nvSpPr>
        <p:spPr/>
        <p:txBody>
          <a:bodyPr/>
          <a:lstStyle/>
          <a:p>
            <a:endParaRPr lang="fi-FI"/>
          </a:p>
        </p:txBody>
      </p:sp>
      <p:sp>
        <p:nvSpPr>
          <p:cNvPr id="7" name="Tekstin paikkamerkki 6">
            <a:extLst>
              <a:ext uri="{FF2B5EF4-FFF2-40B4-BE49-F238E27FC236}">
                <a16:creationId xmlns:a16="http://schemas.microsoft.com/office/drawing/2014/main" id="{CF5958CF-38AB-69C5-1DD5-99DA41E1E194}"/>
              </a:ext>
            </a:extLst>
          </p:cNvPr>
          <p:cNvSpPr>
            <a:spLocks noGrp="1"/>
          </p:cNvSpPr>
          <p:nvPr>
            <p:ph type="body" sz="quarter" idx="13"/>
          </p:nvPr>
        </p:nvSpPr>
        <p:spPr/>
        <p:txBody>
          <a:bodyPr/>
          <a:lstStyle/>
          <a:p>
            <a:r>
              <a:rPr lang="fi-FI" dirty="0"/>
              <a:t>Leirit 2026</a:t>
            </a:r>
          </a:p>
        </p:txBody>
      </p:sp>
      <p:sp>
        <p:nvSpPr>
          <p:cNvPr id="5" name="Dian numeron paikkamerkki 4">
            <a:extLst>
              <a:ext uri="{FF2B5EF4-FFF2-40B4-BE49-F238E27FC236}">
                <a16:creationId xmlns:a16="http://schemas.microsoft.com/office/drawing/2014/main" id="{D07F847E-CB8C-8DF9-84EB-9809F49A6917}"/>
              </a:ext>
            </a:extLst>
          </p:cNvPr>
          <p:cNvSpPr>
            <a:spLocks noGrp="1"/>
          </p:cNvSpPr>
          <p:nvPr>
            <p:ph type="sldNum" sz="quarter" idx="4294967295"/>
          </p:nvPr>
        </p:nvSpPr>
        <p:spPr>
          <a:xfrm>
            <a:off x="11717338" y="6215063"/>
            <a:ext cx="474662" cy="365125"/>
          </a:xfrm>
          <a:prstGeom prst="rect">
            <a:avLst/>
          </a:prstGeom>
        </p:spPr>
        <p:txBody>
          <a:bodyPr/>
          <a:lstStyle/>
          <a:p>
            <a:fld id="{9608370A-2412-4745-B600-C478B229E67F}" type="slidenum">
              <a:rPr lang="fi-FI" smtClean="0"/>
              <a:pPr/>
              <a:t>49</a:t>
            </a:fld>
            <a:endParaRPr lang="fi-FI" dirty="0"/>
          </a:p>
        </p:txBody>
      </p:sp>
    </p:spTree>
    <p:extLst>
      <p:ext uri="{BB962C8B-B14F-4D97-AF65-F5344CB8AC3E}">
        <p14:creationId xmlns:p14="http://schemas.microsoft.com/office/powerpoint/2010/main" val="101093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52F83D39-45AF-CBC3-5F2F-D6D7B8E544A6}"/>
              </a:ext>
            </a:extLst>
          </p:cNvPr>
          <p:cNvSpPr>
            <a:spLocks noGrp="1"/>
          </p:cNvSpPr>
          <p:nvPr>
            <p:ph type="body" sz="quarter" idx="13"/>
          </p:nvPr>
        </p:nvSpPr>
        <p:spPr>
          <a:xfrm>
            <a:off x="672571" y="1561495"/>
            <a:ext cx="7895694" cy="3953819"/>
          </a:xfrm>
        </p:spPr>
        <p:txBody>
          <a:bodyPr/>
          <a:lstStyle/>
          <a:p>
            <a:r>
              <a:rPr lang="fi-FI" sz="1600" b="1" dirty="0">
                <a:solidFill>
                  <a:srgbClr val="323232"/>
                </a:solidFill>
                <a:latin typeface="H5PDroidSans"/>
              </a:rPr>
              <a:t>Joukkueella on yhdeksän pelaajaa, miten nimetään kotiutuslyöntiparit?</a:t>
            </a:r>
            <a:endParaRPr lang="fi-FI" sz="1600" b="1" i="0" dirty="0">
              <a:solidFill>
                <a:srgbClr val="323232"/>
              </a:solidFill>
              <a:effectLst/>
              <a:latin typeface="H5PDroidSans"/>
            </a:endParaRPr>
          </a:p>
          <a:p>
            <a:pPr>
              <a:buFont typeface="Wingdings" panose="05000000000000000000" pitchFamily="2" charset="2"/>
              <a:buChar char="Ø"/>
            </a:pPr>
            <a:r>
              <a:rPr lang="fi-FI" sz="1600" b="0" i="0" dirty="0">
                <a:solidFill>
                  <a:srgbClr val="323232"/>
                </a:solidFill>
                <a:effectLst/>
                <a:latin typeface="H5PDroidSans"/>
              </a:rPr>
              <a:t>Kotiutuslyöntikilpailussa joukkue ei voi nimetä samaa pelaajaa sekä juoksemaan että lyömään. Siinä tapauksessa, että joukkueella ei ole kymmentä pelaajaa kokoonpanossa, voidaan </a:t>
            </a:r>
            <a:r>
              <a:rPr lang="fi-FI" sz="1600" b="1" i="0" dirty="0">
                <a:solidFill>
                  <a:srgbClr val="323232"/>
                </a:solidFill>
                <a:effectLst/>
                <a:latin typeface="H5PDroidSans"/>
              </a:rPr>
              <a:t>sama pelaaja nimetä sekä juoksemaan että lyömään.</a:t>
            </a:r>
          </a:p>
          <a:p>
            <a:r>
              <a:rPr lang="fi-FI" sz="1600" b="1" dirty="0">
                <a:solidFill>
                  <a:srgbClr val="323232"/>
                </a:solidFill>
                <a:latin typeface="H5PDroidSans"/>
              </a:rPr>
              <a:t>Joukkue tekee voittojuoksun 4. lopettavalla, jatketaanko ottelua?</a:t>
            </a:r>
            <a:endParaRPr lang="fi-FI" sz="1600" b="1" i="0" dirty="0">
              <a:solidFill>
                <a:srgbClr val="323232"/>
              </a:solidFill>
              <a:effectLst/>
              <a:latin typeface="H5PDroidSans"/>
            </a:endParaRPr>
          </a:p>
          <a:p>
            <a:pPr>
              <a:buFont typeface="Wingdings" panose="05000000000000000000" pitchFamily="2" charset="2"/>
              <a:buChar char="Ø"/>
            </a:pPr>
            <a:r>
              <a:rPr lang="fi-FI" sz="1600" b="0" i="0" dirty="0">
                <a:solidFill>
                  <a:srgbClr val="323232"/>
                </a:solidFill>
                <a:effectLst/>
                <a:latin typeface="H5PDroidSans"/>
              </a:rPr>
              <a:t>Jos 4. tasoittavaa vuoroa pelaava joukkue tekee voittojuoksun, jakso lopetetaan siihen. Samalla peliteolla syntyvät muut juoksut hyväksytään.</a:t>
            </a:r>
          </a:p>
          <a:p>
            <a:r>
              <a:rPr lang="fi-FI" sz="1600" b="1" dirty="0">
                <a:solidFill>
                  <a:srgbClr val="323232"/>
                </a:solidFill>
                <a:latin typeface="H5PDroidSans"/>
              </a:rPr>
              <a:t>Milloin pelituomarin on keskeytettävä ottelu?</a:t>
            </a:r>
            <a:endParaRPr lang="fi-FI" sz="1600" b="1" i="0" dirty="0">
              <a:solidFill>
                <a:srgbClr val="323232"/>
              </a:solidFill>
              <a:effectLst/>
              <a:latin typeface="H5PDroidSans"/>
            </a:endParaRPr>
          </a:p>
          <a:p>
            <a:pPr>
              <a:buFont typeface="Wingdings" panose="05000000000000000000" pitchFamily="2" charset="2"/>
              <a:buChar char="Ø"/>
            </a:pPr>
            <a:r>
              <a:rPr lang="fi-FI" sz="1600" b="0" i="0" dirty="0">
                <a:solidFill>
                  <a:srgbClr val="323232"/>
                </a:solidFill>
                <a:effectLst/>
                <a:latin typeface="H5PDroidSans"/>
              </a:rPr>
              <a:t>Jos pimeys, sade tai muut ulkoiset olosuhteet aiheuttavat sen, ettei ottelun pelaaminen pelituomarin mielestä vastaa tarkoitustaan, on ottelu keskeytettävä. </a:t>
            </a:r>
            <a:r>
              <a:rPr lang="fi-FI" sz="1600" b="1" i="0" dirty="0">
                <a:solidFill>
                  <a:srgbClr val="323232"/>
                </a:solidFill>
                <a:effectLst/>
                <a:latin typeface="H5PDroidSans"/>
              </a:rPr>
              <a:t>Turvallisuus edellä!</a:t>
            </a:r>
          </a:p>
          <a:p>
            <a:pPr>
              <a:buFont typeface="Wingdings" panose="05000000000000000000" pitchFamily="2" charset="2"/>
              <a:buChar char="Ø"/>
            </a:pPr>
            <a:r>
              <a:rPr lang="fi-FI" sz="1600" dirty="0">
                <a:latin typeface="+mn-lt"/>
              </a:rPr>
              <a:t>Jos Superpesiksen, Ykköspesiksen, suomensarjan tai nuorten Superpesiksen runkosarjaottelu on tasatilanteessa kahden jakson jälkeen, ratkaisu haetaan suoraan kotiutuskilpailusta. </a:t>
            </a:r>
            <a:br>
              <a:rPr lang="fi-FI" b="0" i="0" dirty="0">
                <a:solidFill>
                  <a:srgbClr val="323232"/>
                </a:solidFill>
                <a:effectLst/>
                <a:latin typeface="H5PDroidSans"/>
              </a:rPr>
            </a:br>
            <a:endParaRPr lang="fi-FI" dirty="0"/>
          </a:p>
        </p:txBody>
      </p:sp>
      <p:sp>
        <p:nvSpPr>
          <p:cNvPr id="5" name="Dian numeron paikkamerkki 4">
            <a:extLst>
              <a:ext uri="{FF2B5EF4-FFF2-40B4-BE49-F238E27FC236}">
                <a16:creationId xmlns:a16="http://schemas.microsoft.com/office/drawing/2014/main" id="{32B9A902-5EFD-A936-23F3-252020492448}"/>
              </a:ext>
            </a:extLst>
          </p:cNvPr>
          <p:cNvSpPr>
            <a:spLocks noGrp="1"/>
          </p:cNvSpPr>
          <p:nvPr>
            <p:ph type="sldNum" sz="quarter" idx="4"/>
          </p:nvPr>
        </p:nvSpPr>
        <p:spPr/>
        <p:txBody>
          <a:bodyPr/>
          <a:lstStyle/>
          <a:p>
            <a:fld id="{9608370A-2412-4745-B600-C478B229E67F}" type="slidenum">
              <a:rPr lang="fi-FI" smtClean="0"/>
              <a:pPr/>
              <a:t>5</a:t>
            </a:fld>
            <a:endParaRPr lang="fi-FI" dirty="0"/>
          </a:p>
        </p:txBody>
      </p:sp>
      <p:sp>
        <p:nvSpPr>
          <p:cNvPr id="3" name="Otsikko 2">
            <a:extLst>
              <a:ext uri="{FF2B5EF4-FFF2-40B4-BE49-F238E27FC236}">
                <a16:creationId xmlns:a16="http://schemas.microsoft.com/office/drawing/2014/main" id="{370E092F-51AB-DB6D-93CC-727A4C3E6E1C}"/>
              </a:ext>
            </a:extLst>
          </p:cNvPr>
          <p:cNvSpPr>
            <a:spLocks noGrp="1"/>
          </p:cNvSpPr>
          <p:nvPr>
            <p:ph type="title"/>
          </p:nvPr>
        </p:nvSpPr>
        <p:spPr/>
        <p:txBody>
          <a:bodyPr/>
          <a:lstStyle/>
          <a:p>
            <a:r>
              <a:rPr lang="fi-FI" dirty="0"/>
              <a:t>Ottelu</a:t>
            </a:r>
          </a:p>
        </p:txBody>
      </p:sp>
    </p:spTree>
    <p:extLst>
      <p:ext uri="{BB962C8B-B14F-4D97-AF65-F5344CB8AC3E}">
        <p14:creationId xmlns:p14="http://schemas.microsoft.com/office/powerpoint/2010/main" val="23848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6EC52792-DD7C-C23E-85D0-E7D5C25DBF4F}"/>
              </a:ext>
            </a:extLst>
          </p:cNvPr>
          <p:cNvSpPr>
            <a:spLocks noGrp="1"/>
          </p:cNvSpPr>
          <p:nvPr>
            <p:ph type="title"/>
          </p:nvPr>
        </p:nvSpPr>
        <p:spPr>
          <a:xfrm>
            <a:off x="472826" y="2065197"/>
            <a:ext cx="6429153" cy="779605"/>
          </a:xfrm>
        </p:spPr>
        <p:txBody>
          <a:bodyPr/>
          <a:lstStyle/>
          <a:p>
            <a:r>
              <a:rPr lang="fi-FI" dirty="0"/>
              <a:t>Valtakunnalliset leirit tuomareille 2026</a:t>
            </a:r>
          </a:p>
        </p:txBody>
      </p:sp>
      <p:sp>
        <p:nvSpPr>
          <p:cNvPr id="10" name="Tekstin paikkamerkki 9">
            <a:extLst>
              <a:ext uri="{FF2B5EF4-FFF2-40B4-BE49-F238E27FC236}">
                <a16:creationId xmlns:a16="http://schemas.microsoft.com/office/drawing/2014/main" id="{6F5EC438-09BB-A321-C7F8-ED3C8A220ED4}"/>
              </a:ext>
            </a:extLst>
          </p:cNvPr>
          <p:cNvSpPr>
            <a:spLocks noGrp="1"/>
          </p:cNvSpPr>
          <p:nvPr>
            <p:ph type="body" sz="quarter" idx="13"/>
          </p:nvPr>
        </p:nvSpPr>
        <p:spPr/>
        <p:txBody>
          <a:bodyPr/>
          <a:lstStyle/>
          <a:p>
            <a:endParaRPr lang="fi-FI" b="1" dirty="0">
              <a:latin typeface="Open Sans" panose="020B0606030504020204" pitchFamily="34" charset="0"/>
            </a:endParaRPr>
          </a:p>
          <a:p>
            <a:endParaRPr lang="fi-FI" dirty="0"/>
          </a:p>
        </p:txBody>
      </p:sp>
      <p:sp>
        <p:nvSpPr>
          <p:cNvPr id="7" name="Dian numeron paikkamerkki 6">
            <a:extLst>
              <a:ext uri="{FF2B5EF4-FFF2-40B4-BE49-F238E27FC236}">
                <a16:creationId xmlns:a16="http://schemas.microsoft.com/office/drawing/2014/main" id="{ACF7EBF9-92B6-3880-2DFF-4779835F7765}"/>
              </a:ext>
            </a:extLst>
          </p:cNvPr>
          <p:cNvSpPr>
            <a:spLocks noGrp="1"/>
          </p:cNvSpPr>
          <p:nvPr>
            <p:ph type="sldNum" sz="quarter" idx="4294967295"/>
          </p:nvPr>
        </p:nvSpPr>
        <p:spPr>
          <a:xfrm>
            <a:off x="11718925" y="5849938"/>
            <a:ext cx="473075" cy="365125"/>
          </a:xfrm>
        </p:spPr>
        <p:txBody>
          <a:bodyPr/>
          <a:lstStyle/>
          <a:p>
            <a:fld id="{9608370A-2412-4745-B600-C478B229E67F}" type="slidenum">
              <a:rPr lang="fi-FI" smtClean="0"/>
              <a:pPr/>
              <a:t>50</a:t>
            </a:fld>
            <a:endParaRPr lang="fi-FI" dirty="0"/>
          </a:p>
        </p:txBody>
      </p:sp>
      <p:sp>
        <p:nvSpPr>
          <p:cNvPr id="3" name="Tekstiruutu 2">
            <a:extLst>
              <a:ext uri="{FF2B5EF4-FFF2-40B4-BE49-F238E27FC236}">
                <a16:creationId xmlns:a16="http://schemas.microsoft.com/office/drawing/2014/main" id="{A7420176-DC46-79B9-1B02-EB2260DF423A}"/>
              </a:ext>
            </a:extLst>
          </p:cNvPr>
          <p:cNvSpPr txBox="1"/>
          <p:nvPr/>
        </p:nvSpPr>
        <p:spPr>
          <a:xfrm>
            <a:off x="472826" y="2893179"/>
            <a:ext cx="5271796" cy="2308324"/>
          </a:xfrm>
          <a:prstGeom prst="rect">
            <a:avLst/>
          </a:prstGeom>
          <a:noFill/>
        </p:spPr>
        <p:txBody>
          <a:bodyPr wrap="square" rtlCol="0">
            <a:spAutoFit/>
          </a:bodyPr>
          <a:lstStyle/>
          <a:p>
            <a:pPr marL="285750" indent="-285750">
              <a:buFont typeface="Arial" panose="020B0604020202020204" pitchFamily="34" charset="0"/>
              <a:buChar char="•"/>
            </a:pPr>
            <a:r>
              <a:rPr lang="fi-FI" b="1" dirty="0">
                <a:solidFill>
                  <a:schemeClr val="tx2"/>
                </a:solidFill>
                <a:latin typeface="Metropolis"/>
              </a:rPr>
              <a:t>Naperoleiri: </a:t>
            </a:r>
          </a:p>
          <a:p>
            <a:pPr marL="742950" lvl="1" indent="-285750">
              <a:buFont typeface="Arial" panose="020B0604020202020204" pitchFamily="34" charset="0"/>
              <a:buChar char="•"/>
            </a:pPr>
            <a:r>
              <a:rPr lang="fi-FI" b="1" dirty="0">
                <a:solidFill>
                  <a:schemeClr val="tx2"/>
                </a:solidFill>
                <a:latin typeface="Metropolis"/>
              </a:rPr>
              <a:t>Liperi, 27.-31.7.2026 (F-G-ikäiset)</a:t>
            </a:r>
          </a:p>
          <a:p>
            <a:pPr marL="285750" indent="-285750">
              <a:buFont typeface="Arial" panose="020B0604020202020204" pitchFamily="34" charset="0"/>
              <a:buChar char="•"/>
            </a:pPr>
            <a:r>
              <a:rPr lang="fi-FI" b="1" dirty="0">
                <a:solidFill>
                  <a:schemeClr val="tx2"/>
                </a:solidFill>
                <a:latin typeface="Metropolis"/>
              </a:rPr>
              <a:t>Tenavaleiri: </a:t>
            </a:r>
          </a:p>
          <a:p>
            <a:pPr marL="742950" lvl="1" indent="-285750">
              <a:buFont typeface="Arial" panose="020B0604020202020204" pitchFamily="34" charset="0"/>
              <a:buChar char="•"/>
            </a:pPr>
            <a:r>
              <a:rPr lang="fi-FI" b="1" dirty="0">
                <a:solidFill>
                  <a:schemeClr val="tx2"/>
                </a:solidFill>
                <a:latin typeface="Metropolis"/>
              </a:rPr>
              <a:t>Kempele, 13.-18.7.2026 (E-ikäiset)</a:t>
            </a:r>
          </a:p>
          <a:p>
            <a:pPr marL="285750" indent="-285750">
              <a:buFont typeface="Arial" panose="020B0604020202020204" pitchFamily="34" charset="0"/>
              <a:buChar char="•"/>
            </a:pPr>
            <a:r>
              <a:rPr lang="fi-FI" b="1" dirty="0">
                <a:solidFill>
                  <a:schemeClr val="tx2"/>
                </a:solidFill>
                <a:latin typeface="Metropolis"/>
              </a:rPr>
              <a:t>Suurleiri: </a:t>
            </a:r>
          </a:p>
          <a:p>
            <a:pPr marL="742950" lvl="1" indent="-285750">
              <a:buFont typeface="Arial" panose="020B0604020202020204" pitchFamily="34" charset="0"/>
              <a:buChar char="•"/>
            </a:pPr>
            <a:r>
              <a:rPr lang="fi-FI" b="1" dirty="0">
                <a:solidFill>
                  <a:schemeClr val="tx2"/>
                </a:solidFill>
                <a:latin typeface="Metropolis"/>
              </a:rPr>
              <a:t>Hyvinkää, 6.-11.7.2026 (D-ikäiset)</a:t>
            </a:r>
          </a:p>
          <a:p>
            <a:pPr marL="285750" indent="-285750">
              <a:buFont typeface="Arial" panose="020B0604020202020204" pitchFamily="34" charset="0"/>
              <a:buChar char="•"/>
            </a:pPr>
            <a:r>
              <a:rPr lang="fi-FI" b="1" dirty="0">
                <a:solidFill>
                  <a:schemeClr val="tx2"/>
                </a:solidFill>
                <a:latin typeface="Metropolis"/>
              </a:rPr>
              <a:t>Nuorisoleiri: </a:t>
            </a:r>
          </a:p>
          <a:p>
            <a:pPr marL="742950" lvl="1" indent="-285750">
              <a:buFont typeface="Arial" panose="020B0604020202020204" pitchFamily="34" charset="0"/>
              <a:buChar char="•"/>
            </a:pPr>
            <a:r>
              <a:rPr lang="fi-FI" b="1" dirty="0">
                <a:solidFill>
                  <a:schemeClr val="tx2"/>
                </a:solidFill>
                <a:latin typeface="Metropolis"/>
              </a:rPr>
              <a:t>Seinäjoki, 20.-31.7.2026 (C-ikäiset)</a:t>
            </a:r>
          </a:p>
        </p:txBody>
      </p:sp>
    </p:spTree>
    <p:extLst>
      <p:ext uri="{BB962C8B-B14F-4D97-AF65-F5344CB8AC3E}">
        <p14:creationId xmlns:p14="http://schemas.microsoft.com/office/powerpoint/2010/main" val="326368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76E2B0F-A5E5-7EDD-A7D3-02133F7AD3F3}"/>
              </a:ext>
            </a:extLst>
          </p:cNvPr>
          <p:cNvSpPr>
            <a:spLocks noGrp="1"/>
          </p:cNvSpPr>
          <p:nvPr>
            <p:ph type="title"/>
          </p:nvPr>
        </p:nvSpPr>
        <p:spPr>
          <a:xfrm>
            <a:off x="651659" y="2231664"/>
            <a:ext cx="6429153" cy="779605"/>
          </a:xfrm>
        </p:spPr>
        <p:txBody>
          <a:bodyPr/>
          <a:lstStyle/>
          <a:p>
            <a:r>
              <a:rPr lang="fi-FI" dirty="0"/>
              <a:t>Alueleirit 2026</a:t>
            </a:r>
          </a:p>
        </p:txBody>
      </p:sp>
      <p:sp>
        <p:nvSpPr>
          <p:cNvPr id="2" name="Tekstin paikkamerkki 1">
            <a:extLst>
              <a:ext uri="{FF2B5EF4-FFF2-40B4-BE49-F238E27FC236}">
                <a16:creationId xmlns:a16="http://schemas.microsoft.com/office/drawing/2014/main" id="{341C1137-CAAB-E1A7-5ECE-89661B8148D2}"/>
              </a:ext>
            </a:extLst>
          </p:cNvPr>
          <p:cNvSpPr>
            <a:spLocks noGrp="1"/>
          </p:cNvSpPr>
          <p:nvPr>
            <p:ph type="body" sz="quarter" idx="13"/>
          </p:nvPr>
        </p:nvSpPr>
        <p:spPr>
          <a:xfrm>
            <a:off x="651659" y="3182223"/>
            <a:ext cx="9844254" cy="3201952"/>
          </a:xfrm>
        </p:spPr>
        <p:txBody>
          <a:bodyPr/>
          <a:lstStyle/>
          <a:p>
            <a:pPr marL="285750" indent="-285750" algn="l" fontAlgn="base">
              <a:buFont typeface="Arial" panose="020B0604020202020204" pitchFamily="34" charset="0"/>
              <a:buChar char="•"/>
            </a:pPr>
            <a:r>
              <a:rPr lang="fi-FI" sz="1800" b="1" dirty="0"/>
              <a:t>Etenee-leiri (F-G-ikäiset) : Vaasa 5.-7.6</a:t>
            </a:r>
          </a:p>
          <a:p>
            <a:pPr marL="285750" indent="-285750" algn="l" fontAlgn="base">
              <a:buFont typeface="Arial" panose="020B0604020202020204" pitchFamily="34" charset="0"/>
              <a:buChar char="•"/>
            </a:pPr>
            <a:r>
              <a:rPr lang="fi-FI" sz="1800" b="1" dirty="0"/>
              <a:t>Kunnari-leiri (D-G-ikäiset) : Imatra 5.-7.6</a:t>
            </a:r>
          </a:p>
          <a:p>
            <a:pPr marL="285750" indent="-285750" algn="l" fontAlgn="base">
              <a:buFont typeface="Arial" panose="020B0604020202020204" pitchFamily="34" charset="0"/>
              <a:buChar char="•"/>
            </a:pPr>
            <a:r>
              <a:rPr lang="fi-FI" sz="1800" b="1" dirty="0"/>
              <a:t>Alueleiri (D-E-ikäiset) : Oulu 5.-7.6</a:t>
            </a:r>
          </a:p>
          <a:p>
            <a:pPr marL="285750" indent="-285750" algn="l" fontAlgn="base">
              <a:buFont typeface="Arial" panose="020B0604020202020204" pitchFamily="34" charset="0"/>
              <a:buChar char="•"/>
            </a:pPr>
            <a:r>
              <a:rPr lang="fi-FI" sz="1800" b="1" dirty="0"/>
              <a:t>Etenee-leiri (D-E-ikäiset) : Koskenkorva 5.-7.6</a:t>
            </a:r>
          </a:p>
          <a:p>
            <a:pPr marL="285750" indent="-285750" algn="l" fontAlgn="base">
              <a:buFont typeface="Arial" panose="020B0604020202020204" pitchFamily="34" charset="0"/>
              <a:buChar char="•"/>
            </a:pPr>
            <a:r>
              <a:rPr lang="fi-FI" sz="1800" b="1" dirty="0"/>
              <a:t>Alueleiri (D-G-ikäiset) : Kouvola 12.-14.6</a:t>
            </a:r>
          </a:p>
          <a:p>
            <a:pPr marL="285750" indent="-285750" algn="l" fontAlgn="base">
              <a:buFont typeface="Arial" panose="020B0604020202020204" pitchFamily="34" charset="0"/>
              <a:buChar char="•"/>
            </a:pPr>
            <a:r>
              <a:rPr lang="fi-FI" sz="1800" b="1" dirty="0"/>
              <a:t>Alueleiri (F-G-ikäiset) : Raahe 12.-14.6</a:t>
            </a:r>
          </a:p>
        </p:txBody>
      </p:sp>
      <p:sp>
        <p:nvSpPr>
          <p:cNvPr id="5" name="Dian numeron paikkamerkki 4">
            <a:extLst>
              <a:ext uri="{FF2B5EF4-FFF2-40B4-BE49-F238E27FC236}">
                <a16:creationId xmlns:a16="http://schemas.microsoft.com/office/drawing/2014/main" id="{F764CA88-95BD-E1EC-DAE6-3B82633AD217}"/>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51</a:t>
            </a:fld>
            <a:endParaRPr lang="fi-FI" dirty="0"/>
          </a:p>
        </p:txBody>
      </p:sp>
    </p:spTree>
    <p:extLst>
      <p:ext uri="{BB962C8B-B14F-4D97-AF65-F5344CB8AC3E}">
        <p14:creationId xmlns:p14="http://schemas.microsoft.com/office/powerpoint/2010/main" val="302620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A6C4B-4CFB-1C68-80B5-E33F2B96DAED}"/>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1BB6108D-6732-934D-1314-C1ADB7CA959F}"/>
              </a:ext>
            </a:extLst>
          </p:cNvPr>
          <p:cNvSpPr>
            <a:spLocks noGrp="1"/>
          </p:cNvSpPr>
          <p:nvPr>
            <p:ph type="title"/>
          </p:nvPr>
        </p:nvSpPr>
        <p:spPr>
          <a:xfrm>
            <a:off x="651659" y="2231664"/>
            <a:ext cx="6429153" cy="779605"/>
          </a:xfrm>
        </p:spPr>
        <p:txBody>
          <a:bodyPr/>
          <a:lstStyle/>
          <a:p>
            <a:r>
              <a:rPr lang="fi-FI" dirty="0"/>
              <a:t>Ilmoittautuminen tuomariksi leireille</a:t>
            </a:r>
          </a:p>
        </p:txBody>
      </p:sp>
      <p:sp>
        <p:nvSpPr>
          <p:cNvPr id="2" name="Tekstin paikkamerkki 1">
            <a:extLst>
              <a:ext uri="{FF2B5EF4-FFF2-40B4-BE49-F238E27FC236}">
                <a16:creationId xmlns:a16="http://schemas.microsoft.com/office/drawing/2014/main" id="{0E185F09-F8CE-F84E-FC4E-2B4485253E5A}"/>
              </a:ext>
            </a:extLst>
          </p:cNvPr>
          <p:cNvSpPr>
            <a:spLocks noGrp="1"/>
          </p:cNvSpPr>
          <p:nvPr>
            <p:ph type="body" sz="quarter" idx="13"/>
          </p:nvPr>
        </p:nvSpPr>
        <p:spPr>
          <a:xfrm>
            <a:off x="651659" y="3182223"/>
            <a:ext cx="9844254" cy="3201952"/>
          </a:xfrm>
        </p:spPr>
        <p:txBody>
          <a:bodyPr/>
          <a:lstStyle/>
          <a:p>
            <a:pPr marL="285750" indent="-285750" fontAlgn="base">
              <a:buFont typeface="Arial" panose="020B0604020202020204" pitchFamily="34" charset="0"/>
              <a:buChar char="•"/>
            </a:pPr>
            <a:r>
              <a:rPr lang="fi-FI" sz="1800" dirty="0"/>
              <a:t>Ilmoittautumista aikaistettu</a:t>
            </a:r>
          </a:p>
          <a:p>
            <a:pPr marL="285750" indent="-285750" fontAlgn="base">
              <a:buFont typeface="Arial" panose="020B0604020202020204" pitchFamily="34" charset="0"/>
              <a:buChar char="•"/>
            </a:pPr>
            <a:r>
              <a:rPr lang="fi-FI" sz="1800" dirty="0"/>
              <a:t>Tuomareiden ilmoittautuminen kaikille alueleireille</a:t>
            </a:r>
            <a:br>
              <a:rPr lang="fi-FI" sz="1800" dirty="0"/>
            </a:br>
            <a:r>
              <a:rPr lang="fi-FI" sz="1800" dirty="0"/>
              <a:t>alkaa keskiviikkona 11.2. kello 7.00</a:t>
            </a:r>
          </a:p>
          <a:p>
            <a:pPr marL="285750" indent="-285750" fontAlgn="base">
              <a:buFont typeface="Arial" panose="020B0604020202020204" pitchFamily="34" charset="0"/>
              <a:buChar char="•"/>
            </a:pPr>
            <a:r>
              <a:rPr lang="fi-FI" sz="1800" dirty="0"/>
              <a:t>Tuomareiden ilmoittautuminen kaikille valtakunnallisille</a:t>
            </a:r>
            <a:br>
              <a:rPr lang="fi-FI" sz="1800" dirty="0"/>
            </a:br>
            <a:r>
              <a:rPr lang="fi-FI" sz="1800" dirty="0"/>
              <a:t>leireille alkaa keskiviikkona 11.3. kello 7.00</a:t>
            </a:r>
          </a:p>
          <a:p>
            <a:pPr marL="285750" indent="-285750" fontAlgn="base">
              <a:buFont typeface="Arial" panose="020B0604020202020204" pitchFamily="34" charset="0"/>
              <a:buChar char="•"/>
            </a:pPr>
            <a:r>
              <a:rPr lang="fi-FI" sz="1800" dirty="0"/>
              <a:t>Alle 18-vuotiaat nuorisotuomarit voivat osallistua kaikille leireille ikäluokasta riippumatta ja täysi-ikäiset poikkeusluvalla Nuorisoleirille. Tuomariuran alkuvaiheessa suositellaan kuitenkin ensimmäisenä nuorimpien ikäluokkien leirejä!</a:t>
            </a:r>
          </a:p>
          <a:p>
            <a:pPr marL="285750" indent="-285750" fontAlgn="base">
              <a:buFont typeface="Arial" panose="020B0604020202020204" pitchFamily="34" charset="0"/>
              <a:buChar char="•"/>
            </a:pPr>
            <a:r>
              <a:rPr lang="fi-FI" sz="1800" dirty="0"/>
              <a:t>Kaikki ilmoittautumiset osoitteessa </a:t>
            </a:r>
            <a:r>
              <a:rPr lang="fi-FI" sz="1800" dirty="0">
                <a:hlinkClick r:id="rId2"/>
              </a:rPr>
              <a:t>https://ttk.pesistulokset.fi</a:t>
            </a:r>
            <a:r>
              <a:rPr lang="fi-FI" sz="1800">
                <a:hlinkClick r:id="rId2"/>
              </a:rPr>
              <a:t>/ilmoittaudu</a:t>
            </a:r>
            <a:endParaRPr lang="fi-FI" sz="1800"/>
          </a:p>
        </p:txBody>
      </p:sp>
      <p:sp>
        <p:nvSpPr>
          <p:cNvPr id="5" name="Dian numeron paikkamerkki 4">
            <a:extLst>
              <a:ext uri="{FF2B5EF4-FFF2-40B4-BE49-F238E27FC236}">
                <a16:creationId xmlns:a16="http://schemas.microsoft.com/office/drawing/2014/main" id="{172D9D67-580A-5C64-58E7-FADE8FAD414F}"/>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52</a:t>
            </a:fld>
            <a:endParaRPr lang="fi-FI" dirty="0"/>
          </a:p>
        </p:txBody>
      </p:sp>
    </p:spTree>
    <p:extLst>
      <p:ext uri="{BB962C8B-B14F-4D97-AF65-F5344CB8AC3E}">
        <p14:creationId xmlns:p14="http://schemas.microsoft.com/office/powerpoint/2010/main" val="1715354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n paikkamerkki 6">
            <a:extLst>
              <a:ext uri="{FF2B5EF4-FFF2-40B4-BE49-F238E27FC236}">
                <a16:creationId xmlns:a16="http://schemas.microsoft.com/office/drawing/2014/main" id="{37053AC4-5819-C6A6-56C0-110B95133F5D}"/>
              </a:ext>
            </a:extLst>
          </p:cNvPr>
          <p:cNvSpPr>
            <a:spLocks noGrp="1"/>
          </p:cNvSpPr>
          <p:nvPr>
            <p:ph type="body" sz="quarter" idx="13"/>
          </p:nvPr>
        </p:nvSpPr>
        <p:spPr/>
        <p:txBody>
          <a:bodyPr vert="horz" lIns="91440" tIns="45720" rIns="91440" bIns="45720" rtlCol="0">
            <a:normAutofit/>
          </a:bodyPr>
          <a:lstStyle/>
          <a:p>
            <a:pPr marL="285750" indent="-228600">
              <a:buFont typeface="Arial" panose="020B0604020202020204" pitchFamily="34" charset="0"/>
              <a:buChar char="•"/>
            </a:pPr>
            <a:r>
              <a:rPr lang="en-US" sz="2000">
                <a:solidFill>
                  <a:schemeClr val="tx1"/>
                </a:solidFill>
                <a:latin typeface="+mn-lt"/>
                <a:ea typeface="+mn-ea"/>
                <a:cs typeface="+mn-cs"/>
              </a:rPr>
              <a:t>Ota puhelimen kamera auki ja osoita QR-koodia</a:t>
            </a:r>
          </a:p>
          <a:p>
            <a:pPr marL="285750" indent="-228600">
              <a:buFont typeface="Arial" panose="020B0604020202020204" pitchFamily="34" charset="0"/>
              <a:buChar char="•"/>
            </a:pPr>
            <a:r>
              <a:rPr lang="en-US" sz="2000">
                <a:solidFill>
                  <a:schemeClr val="tx1"/>
                </a:solidFill>
                <a:latin typeface="+mn-lt"/>
                <a:ea typeface="+mn-ea"/>
                <a:cs typeface="+mn-cs"/>
              </a:rPr>
              <a:t>QR-koodin ympärille avautuu linkki mistä pääset tekemään sääntötestin</a:t>
            </a:r>
          </a:p>
          <a:p>
            <a:pPr marL="285750" indent="-228600">
              <a:buFont typeface="Arial" panose="020B0604020202020204" pitchFamily="34" charset="0"/>
              <a:buChar char="•"/>
            </a:pPr>
            <a:r>
              <a:rPr lang="en-US" sz="2000">
                <a:solidFill>
                  <a:schemeClr val="tx1"/>
                </a:solidFill>
                <a:latin typeface="+mn-lt"/>
                <a:ea typeface="+mn-ea"/>
                <a:cs typeface="+mn-cs"/>
              </a:rPr>
              <a:t>Tsemppiä testiin!</a:t>
            </a:r>
          </a:p>
        </p:txBody>
      </p:sp>
      <p:sp>
        <p:nvSpPr>
          <p:cNvPr id="5" name="Dian numeron paikkamerkki 4">
            <a:extLst>
              <a:ext uri="{FF2B5EF4-FFF2-40B4-BE49-F238E27FC236}">
                <a16:creationId xmlns:a16="http://schemas.microsoft.com/office/drawing/2014/main" id="{C2EBB382-4938-98FF-0BC2-3577B39E9B07}"/>
              </a:ext>
            </a:extLst>
          </p:cNvPr>
          <p:cNvSpPr>
            <a:spLocks noGrp="1"/>
          </p:cNvSpPr>
          <p:nvPr>
            <p:ph type="sldNum" sz="quarter" idx="4"/>
          </p:nvPr>
        </p:nvSpPr>
        <p:spPr/>
        <p:txBody>
          <a:bodyPr vert="horz" lIns="91440" tIns="45720" rIns="91440" bIns="45720" rtlCol="0" anchor="ctr">
            <a:normAutofit/>
          </a:bodyPr>
          <a:lstStyle/>
          <a:p>
            <a:pPr algn="r">
              <a:spcAft>
                <a:spcPts val="600"/>
              </a:spcAft>
            </a:pPr>
            <a:fld id="{9608370A-2412-4745-B600-C478B229E67F}" type="slidenum">
              <a:rPr lang="en-US" sz="1000">
                <a:solidFill>
                  <a:schemeClr val="tx1">
                    <a:lumMod val="50000"/>
                    <a:lumOff val="50000"/>
                  </a:schemeClr>
                </a:solidFill>
                <a:latin typeface="+mn-lt"/>
                <a:ea typeface="+mn-ea"/>
                <a:cs typeface="+mn-cs"/>
              </a:rPr>
              <a:pPr algn="r">
                <a:spcAft>
                  <a:spcPts val="600"/>
                </a:spcAft>
              </a:pPr>
              <a:t>53</a:t>
            </a:fld>
            <a:endParaRPr lang="en-US" sz="1000">
              <a:solidFill>
                <a:schemeClr val="tx1">
                  <a:lumMod val="50000"/>
                  <a:lumOff val="50000"/>
                </a:schemeClr>
              </a:solidFill>
              <a:latin typeface="+mn-lt"/>
              <a:ea typeface="+mn-ea"/>
              <a:cs typeface="+mn-cs"/>
            </a:endParaRPr>
          </a:p>
        </p:txBody>
      </p:sp>
      <p:sp>
        <p:nvSpPr>
          <p:cNvPr id="4" name="Otsikko 3">
            <a:extLst>
              <a:ext uri="{FF2B5EF4-FFF2-40B4-BE49-F238E27FC236}">
                <a16:creationId xmlns:a16="http://schemas.microsoft.com/office/drawing/2014/main" id="{71CB4E0E-3CE6-3707-6949-9BD2DA314194}"/>
              </a:ext>
            </a:extLst>
          </p:cNvPr>
          <p:cNvSpPr>
            <a:spLocks noGrp="1"/>
          </p:cNvSpPr>
          <p:nvPr>
            <p:ph type="title"/>
          </p:nvPr>
        </p:nvSpPr>
        <p:spPr/>
        <p:txBody>
          <a:bodyPr vert="horz" lIns="91440" tIns="45720" rIns="91440" bIns="45720" rtlCol="0" anchor="ctr">
            <a:normAutofit/>
          </a:bodyPr>
          <a:lstStyle/>
          <a:p>
            <a:r>
              <a:rPr lang="en-US" kern="1200" dirty="0" err="1">
                <a:latin typeface="Metropolis"/>
                <a:ea typeface="+mj-ea"/>
                <a:cs typeface="+mj-cs"/>
              </a:rPr>
              <a:t>Sääntötesti</a:t>
            </a:r>
            <a:endParaRPr lang="en-US" kern="1200" dirty="0">
              <a:latin typeface="Metropolis"/>
              <a:ea typeface="+mj-ea"/>
              <a:cs typeface="+mj-cs"/>
            </a:endParaRPr>
          </a:p>
        </p:txBody>
      </p:sp>
      <p:pic>
        <p:nvPicPr>
          <p:cNvPr id="6" name="Kuva 5">
            <a:extLst>
              <a:ext uri="{FF2B5EF4-FFF2-40B4-BE49-F238E27FC236}">
                <a16:creationId xmlns:a16="http://schemas.microsoft.com/office/drawing/2014/main" id="{C7189135-9B54-6F3F-BE0F-C80FBF159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095" y="2096095"/>
            <a:ext cx="4761905" cy="4761905"/>
          </a:xfrm>
          <a:prstGeom prst="rect">
            <a:avLst/>
          </a:prstGeom>
        </p:spPr>
      </p:pic>
    </p:spTree>
    <p:extLst>
      <p:ext uri="{BB962C8B-B14F-4D97-AF65-F5344CB8AC3E}">
        <p14:creationId xmlns:p14="http://schemas.microsoft.com/office/powerpoint/2010/main" val="351305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EB03891-D406-B4A9-3F0F-7425EA95FE44}"/>
              </a:ext>
            </a:extLst>
          </p:cNvPr>
          <p:cNvSpPr>
            <a:spLocks noGrp="1"/>
          </p:cNvSpPr>
          <p:nvPr>
            <p:ph type="title"/>
          </p:nvPr>
        </p:nvSpPr>
        <p:spPr/>
        <p:txBody>
          <a:bodyPr/>
          <a:lstStyle/>
          <a:p>
            <a:r>
              <a:rPr lang="fi-FI" dirty="0"/>
              <a:t>Tsemppiä tuleviin otteluihin!</a:t>
            </a:r>
          </a:p>
        </p:txBody>
      </p:sp>
      <p:sp>
        <p:nvSpPr>
          <p:cNvPr id="6" name="Tekstin paikkamerkki 5">
            <a:extLst>
              <a:ext uri="{FF2B5EF4-FFF2-40B4-BE49-F238E27FC236}">
                <a16:creationId xmlns:a16="http://schemas.microsoft.com/office/drawing/2014/main" id="{9079D1C4-223B-12C7-746A-9D006C943D2E}"/>
              </a:ext>
            </a:extLst>
          </p:cNvPr>
          <p:cNvSpPr>
            <a:spLocks noGrp="1"/>
          </p:cNvSpPr>
          <p:nvPr>
            <p:ph type="body" sz="quarter" idx="13"/>
          </p:nvPr>
        </p:nvSpPr>
        <p:spPr/>
        <p:txBody>
          <a:bodyPr/>
          <a:lstStyle/>
          <a:p>
            <a:r>
              <a:rPr lang="fi-FI" dirty="0"/>
              <a:t>Kiitos!</a:t>
            </a:r>
          </a:p>
        </p:txBody>
      </p:sp>
      <p:sp>
        <p:nvSpPr>
          <p:cNvPr id="3" name="Dian numeron paikkamerkki 2">
            <a:extLst>
              <a:ext uri="{FF2B5EF4-FFF2-40B4-BE49-F238E27FC236}">
                <a16:creationId xmlns:a16="http://schemas.microsoft.com/office/drawing/2014/main" id="{50E8E745-6CBD-BCAA-AFBF-FCCBCD79CB02}"/>
              </a:ext>
            </a:extLst>
          </p:cNvPr>
          <p:cNvSpPr>
            <a:spLocks noGrp="1"/>
          </p:cNvSpPr>
          <p:nvPr>
            <p:ph type="sldNum" sz="quarter" idx="4294967295"/>
          </p:nvPr>
        </p:nvSpPr>
        <p:spPr>
          <a:xfrm>
            <a:off x="11717338" y="6215063"/>
            <a:ext cx="474662" cy="365125"/>
          </a:xfrm>
        </p:spPr>
        <p:txBody>
          <a:bodyPr/>
          <a:lstStyle/>
          <a:p>
            <a:fld id="{9608370A-2412-4745-B600-C478B229E67F}" type="slidenum">
              <a:rPr lang="fi-FI" smtClean="0"/>
              <a:pPr/>
              <a:t>54</a:t>
            </a:fld>
            <a:endParaRPr lang="fi-FI" dirty="0"/>
          </a:p>
        </p:txBody>
      </p:sp>
    </p:spTree>
    <p:extLst>
      <p:ext uri="{BB962C8B-B14F-4D97-AF65-F5344CB8AC3E}">
        <p14:creationId xmlns:p14="http://schemas.microsoft.com/office/powerpoint/2010/main" val="37811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B6723027-74EA-2D81-B431-E276E8578AFC}"/>
              </a:ext>
            </a:extLst>
          </p:cNvPr>
          <p:cNvSpPr>
            <a:spLocks noGrp="1"/>
          </p:cNvSpPr>
          <p:nvPr>
            <p:ph type="body" sz="quarter" idx="13"/>
          </p:nvPr>
        </p:nvSpPr>
        <p:spPr>
          <a:xfrm>
            <a:off x="672571" y="1511546"/>
            <a:ext cx="7211796" cy="3834908"/>
          </a:xfrm>
        </p:spPr>
        <p:txBody>
          <a:bodyPr/>
          <a:lstStyle/>
          <a:p>
            <a:pPr marL="342900" indent="-342900">
              <a:buFont typeface="Arial" panose="020B0604020202020204" pitchFamily="34" charset="0"/>
              <a:buChar char="•"/>
            </a:pPr>
            <a:r>
              <a:rPr lang="fi-FI" sz="1600" b="1" i="0" dirty="0">
                <a:solidFill>
                  <a:schemeClr val="tx1"/>
                </a:solidFill>
                <a:effectLst/>
                <a:latin typeface="H5PDroidSans"/>
              </a:rPr>
              <a:t>Montako pelaajaa täytyy vähintään olla pelaavassa kokoonpanossa?</a:t>
            </a:r>
          </a:p>
          <a:p>
            <a:pPr marL="292100" lvl="1" indent="-285750">
              <a:buFont typeface="Wingdings" panose="05000000000000000000" pitchFamily="2" charset="2"/>
              <a:buChar char="ü"/>
            </a:pPr>
            <a:r>
              <a:rPr lang="fi-FI" sz="1600" b="0" i="0" dirty="0">
                <a:solidFill>
                  <a:schemeClr val="tx1"/>
                </a:solidFill>
                <a:effectLst/>
                <a:latin typeface="H5PDroidSans"/>
              </a:rPr>
              <a:t> Joukkueessa täytyy olla koko ottelun ajan vähintään 7 pelaajaa.</a:t>
            </a:r>
          </a:p>
          <a:p>
            <a:pPr marL="342900" indent="-342900">
              <a:buFont typeface="Arial" panose="020B0604020202020204" pitchFamily="34" charset="0"/>
              <a:buChar char="•"/>
            </a:pPr>
            <a:r>
              <a:rPr lang="fi-FI" sz="1600" b="1" dirty="0">
                <a:solidFill>
                  <a:schemeClr val="tx1"/>
                </a:solidFill>
                <a:latin typeface="H5PDroidSans"/>
              </a:rPr>
              <a:t>Montako pelaajaa pelaavassa kokoonpanossa voi olla maksimissaan?</a:t>
            </a:r>
          </a:p>
          <a:p>
            <a:pPr marL="292100" lvl="1" indent="-285750">
              <a:buFont typeface="Wingdings" panose="05000000000000000000" pitchFamily="2" charset="2"/>
              <a:buChar char="ü"/>
            </a:pPr>
            <a:r>
              <a:rPr lang="fi-FI" sz="1600" b="0" dirty="0">
                <a:solidFill>
                  <a:schemeClr val="tx1"/>
                </a:solidFill>
                <a:latin typeface="H5PDroidSans"/>
              </a:rPr>
              <a:t> 12 pelaajaa + 2 pelinjohtajaa</a:t>
            </a:r>
          </a:p>
          <a:p>
            <a:pPr marL="285750" indent="-285750">
              <a:buFont typeface="Arial" panose="020B0604020202020204" pitchFamily="34" charset="0"/>
              <a:buChar char="•"/>
            </a:pPr>
            <a:r>
              <a:rPr lang="fi-FI" sz="1600" b="1" dirty="0">
                <a:solidFill>
                  <a:schemeClr val="tx1"/>
                </a:solidFill>
                <a:latin typeface="H5PDroidSans"/>
              </a:rPr>
              <a:t> Montako joukkueen jäsentä saa olla kaaren sisäpuolella?</a:t>
            </a:r>
          </a:p>
          <a:p>
            <a:pPr marL="292100" lvl="1" indent="-285750">
              <a:buFont typeface="Wingdings" panose="05000000000000000000" pitchFamily="2" charset="2"/>
              <a:buChar char="ü"/>
            </a:pPr>
            <a:r>
              <a:rPr lang="fi-FI" sz="1600" dirty="0">
                <a:solidFill>
                  <a:schemeClr val="tx1"/>
                </a:solidFill>
                <a:latin typeface="H5PDroidSans"/>
              </a:rPr>
              <a:t> </a:t>
            </a:r>
            <a:r>
              <a:rPr lang="fi-FI" sz="1600" b="0" dirty="0">
                <a:solidFill>
                  <a:schemeClr val="tx1"/>
                </a:solidFill>
                <a:latin typeface="H5PDroidSans"/>
              </a:rPr>
              <a:t>2 pöytäkirjaan merkittyä joukkueen jäsentä</a:t>
            </a:r>
          </a:p>
          <a:p>
            <a:pPr marL="285750" indent="-285750">
              <a:buFont typeface="Arial" panose="020B0604020202020204" pitchFamily="34" charset="0"/>
              <a:buChar char="•"/>
            </a:pPr>
            <a:r>
              <a:rPr lang="fi-FI" sz="1600" b="1" dirty="0">
                <a:solidFill>
                  <a:schemeClr val="tx1"/>
                </a:solidFill>
                <a:latin typeface="H5PDroidSans"/>
              </a:rPr>
              <a:t> Kuinka monta henkilöä voi merkitä vaihtopenkille?</a:t>
            </a:r>
          </a:p>
          <a:p>
            <a:pPr marL="292100" lvl="1" indent="-285750">
              <a:buFont typeface="Wingdings" panose="05000000000000000000" pitchFamily="2" charset="2"/>
              <a:buChar char="ü"/>
            </a:pPr>
            <a:r>
              <a:rPr lang="fi-FI" sz="1600" b="0" dirty="0">
                <a:solidFill>
                  <a:schemeClr val="tx1"/>
                </a:solidFill>
                <a:latin typeface="H5PDroidSans"/>
              </a:rPr>
              <a:t> 6 henkilöä</a:t>
            </a:r>
            <a:endParaRPr lang="fi-FI" sz="1600" b="0" dirty="0">
              <a:latin typeface="H5PDroidSans"/>
            </a:endParaRPr>
          </a:p>
          <a:p>
            <a:pPr marL="342900" indent="-342900">
              <a:buFont typeface="Arial" panose="020B0604020202020204" pitchFamily="34" charset="0"/>
              <a:buChar char="•"/>
            </a:pPr>
            <a:r>
              <a:rPr lang="fi-FI" sz="1600" b="1" dirty="0">
                <a:latin typeface="H5PDroidSans"/>
              </a:rPr>
              <a:t>Kenellä on oikeus pyytää peliä poikki?</a:t>
            </a:r>
          </a:p>
          <a:p>
            <a:pPr marL="342900" indent="-342900">
              <a:buFont typeface="Wingdings" panose="05000000000000000000" pitchFamily="2" charset="2"/>
              <a:buChar char="ü"/>
            </a:pPr>
            <a:r>
              <a:rPr lang="fi-FI" sz="1600" dirty="0">
                <a:solidFill>
                  <a:srgbClr val="323232"/>
                </a:solidFill>
                <a:latin typeface="H5PDroidSans"/>
              </a:rPr>
              <a:t>Oikeus puhutella tuomaristoa ottelun aikana on joukkueen puheoikeuden käyttäjällä, joka on merkitty pöytäkirjaan. (joukkueen pelinjohtaja tai kapteeni.)</a:t>
            </a:r>
            <a:r>
              <a:rPr lang="fi-FI" sz="1600" dirty="0">
                <a:solidFill>
                  <a:srgbClr val="FF0000"/>
                </a:solidFill>
                <a:latin typeface="H5PDroidSans"/>
              </a:rPr>
              <a:t> </a:t>
            </a:r>
          </a:p>
          <a:p>
            <a:pPr marL="645750" lvl="1" indent="-285750"/>
            <a:r>
              <a:rPr lang="fi-FI" sz="1600" dirty="0">
                <a:solidFill>
                  <a:srgbClr val="FF0000"/>
                </a:solidFill>
                <a:latin typeface="H5PDroidSans"/>
              </a:rPr>
              <a:t>C- ja D-ikäisten otteluissa puheoikeuden käyttäjä on kapteeni</a:t>
            </a:r>
            <a:endParaRPr lang="fi-FI" sz="1600" dirty="0">
              <a:solidFill>
                <a:srgbClr val="323232"/>
              </a:solidFill>
              <a:latin typeface="H5PDroidSans"/>
            </a:endParaRPr>
          </a:p>
          <a:p>
            <a:endParaRPr lang="fi-FI" sz="2000" dirty="0">
              <a:solidFill>
                <a:schemeClr val="tx1"/>
              </a:solidFill>
              <a:latin typeface="H5PDroidSans"/>
            </a:endParaRPr>
          </a:p>
        </p:txBody>
      </p:sp>
      <p:sp>
        <p:nvSpPr>
          <p:cNvPr id="4" name="Otsikko 3">
            <a:extLst>
              <a:ext uri="{FF2B5EF4-FFF2-40B4-BE49-F238E27FC236}">
                <a16:creationId xmlns:a16="http://schemas.microsoft.com/office/drawing/2014/main" id="{53A57298-77EF-7C09-191A-C187E9DE8F8B}"/>
              </a:ext>
            </a:extLst>
          </p:cNvPr>
          <p:cNvSpPr>
            <a:spLocks noGrp="1"/>
          </p:cNvSpPr>
          <p:nvPr>
            <p:ph type="title"/>
          </p:nvPr>
        </p:nvSpPr>
        <p:spPr/>
        <p:txBody>
          <a:bodyPr/>
          <a:lstStyle/>
          <a:p>
            <a:r>
              <a:rPr lang="fi-FI" dirty="0"/>
              <a:t>Joukkue</a:t>
            </a:r>
          </a:p>
        </p:txBody>
      </p:sp>
    </p:spTree>
    <p:extLst>
      <p:ext uri="{BB962C8B-B14F-4D97-AF65-F5344CB8AC3E}">
        <p14:creationId xmlns:p14="http://schemas.microsoft.com/office/powerpoint/2010/main" val="270358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vert="horz" lIns="91440" tIns="45720" rIns="91440" bIns="45720" rtlCol="0" anchor="ctr">
            <a:normAutofit/>
          </a:bodyPr>
          <a:lstStyle/>
          <a:p>
            <a:pPr algn="r">
              <a:spcAft>
                <a:spcPts val="600"/>
              </a:spcAft>
              <a:defRPr/>
            </a:pPr>
            <a:fld id="{9608370A-2412-4745-B600-C478B229E67F}" type="slidenum">
              <a:rPr lang="en-US" sz="1200" b="0" smtClean="0">
                <a:solidFill>
                  <a:prstClr val="black">
                    <a:tint val="75000"/>
                  </a:prstClr>
                </a:solidFill>
                <a:latin typeface="Calibri" panose="020F0502020204030204"/>
                <a:ea typeface="+mn-ea"/>
                <a:cs typeface="+mn-cs"/>
              </a:rPr>
              <a:pPr algn="r">
                <a:spcAft>
                  <a:spcPts val="600"/>
                </a:spcAft>
                <a:defRPr/>
              </a:pPr>
              <a:t>7</a:t>
            </a:fld>
            <a:endParaRPr lang="en-US" sz="1200" b="0">
              <a:solidFill>
                <a:prstClr val="black">
                  <a:tint val="75000"/>
                </a:prstClr>
              </a:solidFill>
              <a:latin typeface="Calibri" panose="020F0502020204030204"/>
              <a:ea typeface="+mn-ea"/>
              <a:cs typeface="+mn-cs"/>
            </a:endParaRPr>
          </a:p>
        </p:txBody>
      </p:sp>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a:xfrm>
            <a:off x="6110068" y="447565"/>
            <a:ext cx="4972286" cy="1618301"/>
          </a:xfrm>
        </p:spPr>
        <p:txBody>
          <a:bodyPr vert="horz" lIns="91440" tIns="45720" rIns="91440" bIns="45720" rtlCol="0" anchor="ctr">
            <a:normAutofit/>
          </a:bodyPr>
          <a:lstStyle/>
          <a:p>
            <a:r>
              <a:rPr lang="en-US" sz="4000" dirty="0" err="1">
                <a:cs typeface="+mj-cs"/>
              </a:rPr>
              <a:t>Pelaajan</a:t>
            </a:r>
            <a:r>
              <a:rPr lang="en-US" sz="4000" dirty="0">
                <a:cs typeface="+mj-cs"/>
              </a:rPr>
              <a:t> </a:t>
            </a:r>
            <a:r>
              <a:rPr lang="en-US" sz="4000" dirty="0" err="1">
                <a:cs typeface="+mj-cs"/>
              </a:rPr>
              <a:t>vaihtaminen</a:t>
            </a:r>
            <a:endParaRPr lang="en-US" sz="4000" dirty="0">
              <a:cs typeface="+mj-cs"/>
            </a:endParaRPr>
          </a:p>
        </p:txBody>
      </p:sp>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2"/>
          </p:nvPr>
        </p:nvSpPr>
        <p:spPr>
          <a:xfrm>
            <a:off x="6110070" y="1714595"/>
            <a:ext cx="5167530" cy="4008871"/>
          </a:xfrm>
        </p:spPr>
        <p:txBody>
          <a:bodyPr vert="horz" lIns="91440" tIns="45720" rIns="91440" bIns="45720" rtlCol="0">
            <a:normAutofit lnSpcReduction="10000"/>
          </a:bodyPr>
          <a:lstStyle/>
          <a:p>
            <a:pPr indent="-228600">
              <a:buFont typeface="Arial" panose="020B0604020202020204" pitchFamily="34" charset="0"/>
              <a:buChar char="•"/>
            </a:pPr>
            <a:endParaRPr lang="en-US" b="0" i="0" dirty="0">
              <a:effectLst/>
              <a:latin typeface="+mn-lt"/>
              <a:ea typeface="+mn-ea"/>
              <a:cs typeface="+mn-cs"/>
            </a:endParaRPr>
          </a:p>
          <a:p>
            <a:pPr indent="-228600">
              <a:buFont typeface="Arial" panose="020B0604020202020204" pitchFamily="34" charset="0"/>
              <a:buChar char="•"/>
            </a:pPr>
            <a:r>
              <a:rPr lang="en-US" b="1" i="0" dirty="0" err="1">
                <a:effectLst/>
                <a:latin typeface="+mn-lt"/>
                <a:ea typeface="+mn-ea"/>
                <a:cs typeface="+mn-cs"/>
              </a:rPr>
              <a:t>Lyöntijärjestysnumerolle</a:t>
            </a:r>
            <a:r>
              <a:rPr lang="en-US" b="1" i="0" dirty="0">
                <a:effectLst/>
                <a:latin typeface="+mn-lt"/>
                <a:ea typeface="+mn-ea"/>
                <a:cs typeface="+mn-cs"/>
              </a:rPr>
              <a:t> (1-9) </a:t>
            </a:r>
            <a:r>
              <a:rPr lang="en-US" b="1" i="0" dirty="0" err="1">
                <a:effectLst/>
                <a:latin typeface="+mn-lt"/>
                <a:ea typeface="+mn-ea"/>
                <a:cs typeface="+mn-cs"/>
              </a:rPr>
              <a:t>vaihdetun</a:t>
            </a:r>
            <a:r>
              <a:rPr lang="en-US" b="0" i="0" dirty="0">
                <a:effectLst/>
                <a:latin typeface="+mn-lt"/>
                <a:ea typeface="+mn-ea"/>
                <a:cs typeface="+mn-cs"/>
              </a:rPr>
              <a:t> on </a:t>
            </a:r>
            <a:r>
              <a:rPr lang="en-US" b="0" i="0" dirty="0" err="1">
                <a:effectLst/>
                <a:latin typeface="+mn-lt"/>
                <a:ea typeface="+mn-ea"/>
                <a:cs typeface="+mn-cs"/>
              </a:rPr>
              <a:t>pelattava</a:t>
            </a:r>
            <a:r>
              <a:rPr lang="en-US" b="0" i="0" dirty="0">
                <a:effectLst/>
                <a:latin typeface="+mn-lt"/>
                <a:ea typeface="+mn-ea"/>
                <a:cs typeface="+mn-cs"/>
              </a:rPr>
              <a:t> </a:t>
            </a:r>
            <a:r>
              <a:rPr lang="en-US" b="0" i="0" dirty="0" err="1">
                <a:effectLst/>
                <a:latin typeface="+mn-lt"/>
                <a:ea typeface="+mn-ea"/>
                <a:cs typeface="+mn-cs"/>
              </a:rPr>
              <a:t>myös</a:t>
            </a:r>
            <a:r>
              <a:rPr lang="en-US" b="0" i="0" dirty="0">
                <a:effectLst/>
                <a:latin typeface="+mn-lt"/>
                <a:ea typeface="+mn-ea"/>
                <a:cs typeface="+mn-cs"/>
              </a:rPr>
              <a:t> </a:t>
            </a:r>
            <a:r>
              <a:rPr lang="en-US" b="0" i="0" dirty="0" err="1">
                <a:effectLst/>
                <a:latin typeface="+mn-lt"/>
                <a:ea typeface="+mn-ea"/>
                <a:cs typeface="+mn-cs"/>
              </a:rPr>
              <a:t>joukkueen</a:t>
            </a:r>
            <a:r>
              <a:rPr lang="en-US" b="0" i="0" dirty="0">
                <a:effectLst/>
                <a:latin typeface="+mn-lt"/>
                <a:ea typeface="+mn-ea"/>
                <a:cs typeface="+mn-cs"/>
              </a:rPr>
              <a:t> </a:t>
            </a:r>
            <a:r>
              <a:rPr lang="en-US" b="1" i="0" dirty="0" err="1">
                <a:effectLst/>
                <a:latin typeface="+mn-lt"/>
                <a:ea typeface="+mn-ea"/>
                <a:cs typeface="+mn-cs"/>
              </a:rPr>
              <a:t>seuraava</a:t>
            </a:r>
            <a:r>
              <a:rPr lang="en-US" b="1" i="0" dirty="0">
                <a:effectLst/>
                <a:latin typeface="+mn-lt"/>
                <a:ea typeface="+mn-ea"/>
                <a:cs typeface="+mn-cs"/>
              </a:rPr>
              <a:t> </a:t>
            </a:r>
            <a:r>
              <a:rPr lang="en-US" b="1" i="0" dirty="0" err="1">
                <a:effectLst/>
                <a:latin typeface="+mn-lt"/>
                <a:ea typeface="+mn-ea"/>
                <a:cs typeface="+mn-cs"/>
              </a:rPr>
              <a:t>sisä</a:t>
            </a:r>
            <a:r>
              <a:rPr lang="en-US" b="1" i="0" dirty="0">
                <a:effectLst/>
                <a:latin typeface="+mn-lt"/>
                <a:ea typeface="+mn-ea"/>
                <a:cs typeface="+mn-cs"/>
              </a:rPr>
              <a:t>- tai </a:t>
            </a:r>
            <a:r>
              <a:rPr lang="en-US" b="1" i="0" dirty="0" err="1">
                <a:effectLst/>
                <a:latin typeface="+mn-lt"/>
                <a:ea typeface="+mn-ea"/>
                <a:cs typeface="+mn-cs"/>
              </a:rPr>
              <a:t>ulkovuoro</a:t>
            </a:r>
            <a:r>
              <a:rPr lang="en-US" b="0" i="0" dirty="0">
                <a:effectLst/>
                <a:latin typeface="+mn-lt"/>
                <a:ea typeface="+mn-ea"/>
                <a:cs typeface="+mn-cs"/>
              </a:rPr>
              <a:t>. </a:t>
            </a:r>
            <a:r>
              <a:rPr lang="en-US" b="0" i="0" dirty="0" err="1">
                <a:effectLst/>
                <a:latin typeface="+mn-lt"/>
                <a:ea typeface="+mn-ea"/>
                <a:cs typeface="+mn-cs"/>
              </a:rPr>
              <a:t>Mikäli</a:t>
            </a:r>
            <a:r>
              <a:rPr lang="en-US" b="0" i="0" dirty="0">
                <a:effectLst/>
                <a:latin typeface="+mn-lt"/>
                <a:ea typeface="+mn-ea"/>
                <a:cs typeface="+mn-cs"/>
              </a:rPr>
              <a:t> </a:t>
            </a:r>
            <a:r>
              <a:rPr lang="en-US" b="0" i="0" dirty="0" err="1">
                <a:effectLst/>
                <a:latin typeface="+mn-lt"/>
                <a:ea typeface="+mn-ea"/>
                <a:cs typeface="+mn-cs"/>
              </a:rPr>
              <a:t>jokeripelaaja</a:t>
            </a:r>
            <a:r>
              <a:rPr lang="en-US" b="0" i="0" dirty="0">
                <a:effectLst/>
                <a:latin typeface="+mn-lt"/>
                <a:ea typeface="+mn-ea"/>
                <a:cs typeface="+mn-cs"/>
              </a:rPr>
              <a:t> </a:t>
            </a:r>
            <a:r>
              <a:rPr lang="en-US" b="0" i="0" dirty="0" err="1">
                <a:effectLst/>
                <a:latin typeface="+mn-lt"/>
                <a:ea typeface="+mn-ea"/>
                <a:cs typeface="+mn-cs"/>
              </a:rPr>
              <a:t>vaihdetaan</a:t>
            </a:r>
            <a:r>
              <a:rPr lang="en-US" b="0" i="0" dirty="0">
                <a:effectLst/>
                <a:latin typeface="+mn-lt"/>
                <a:ea typeface="+mn-ea"/>
                <a:cs typeface="+mn-cs"/>
              </a:rPr>
              <a:t> </a:t>
            </a:r>
            <a:r>
              <a:rPr lang="en-US" b="0" i="0" dirty="0" err="1">
                <a:effectLst/>
                <a:latin typeface="+mn-lt"/>
                <a:ea typeface="+mn-ea"/>
                <a:cs typeface="+mn-cs"/>
              </a:rPr>
              <a:t>pelaajaksi</a:t>
            </a:r>
            <a:r>
              <a:rPr lang="en-US" b="0" i="0" dirty="0">
                <a:effectLst/>
                <a:latin typeface="+mn-lt"/>
                <a:ea typeface="+mn-ea"/>
                <a:cs typeface="+mn-cs"/>
              </a:rPr>
              <a:t> </a:t>
            </a:r>
            <a:r>
              <a:rPr lang="en-US" b="0" i="0" dirty="0" err="1">
                <a:effectLst/>
                <a:latin typeface="+mn-lt"/>
                <a:ea typeface="+mn-ea"/>
                <a:cs typeface="+mn-cs"/>
              </a:rPr>
              <a:t>viimeiseen</a:t>
            </a:r>
            <a:r>
              <a:rPr lang="en-US" b="0" i="0" dirty="0">
                <a:effectLst/>
                <a:latin typeface="+mn-lt"/>
                <a:ea typeface="+mn-ea"/>
                <a:cs typeface="+mn-cs"/>
              </a:rPr>
              <a:t> </a:t>
            </a:r>
            <a:r>
              <a:rPr lang="en-US" b="0" i="0" dirty="0" err="1">
                <a:effectLst/>
                <a:latin typeface="+mn-lt"/>
                <a:ea typeface="+mn-ea"/>
                <a:cs typeface="+mn-cs"/>
              </a:rPr>
              <a:t>vuoroon</a:t>
            </a:r>
            <a:r>
              <a:rPr lang="en-US" b="0" i="0" dirty="0">
                <a:effectLst/>
                <a:latin typeface="+mn-lt"/>
                <a:ea typeface="+mn-ea"/>
                <a:cs typeface="+mn-cs"/>
              </a:rPr>
              <a:t> </a:t>
            </a:r>
            <a:r>
              <a:rPr lang="en-US" b="0" i="0" dirty="0" err="1">
                <a:effectLst/>
                <a:latin typeface="+mn-lt"/>
                <a:ea typeface="+mn-ea"/>
                <a:cs typeface="+mn-cs"/>
              </a:rPr>
              <a:t>ennen</a:t>
            </a:r>
            <a:r>
              <a:rPr lang="en-US" b="0" i="0" dirty="0">
                <a:effectLst/>
                <a:latin typeface="+mn-lt"/>
                <a:ea typeface="+mn-ea"/>
                <a:cs typeface="+mn-cs"/>
              </a:rPr>
              <a:t> </a:t>
            </a:r>
            <a:r>
              <a:rPr lang="en-US" b="0" i="0" dirty="0" err="1">
                <a:effectLst/>
                <a:latin typeface="+mn-lt"/>
                <a:ea typeface="+mn-ea"/>
                <a:cs typeface="+mn-cs"/>
              </a:rPr>
              <a:t>taukoa</a:t>
            </a:r>
            <a:r>
              <a:rPr lang="en-US" b="0" i="0" dirty="0">
                <a:effectLst/>
                <a:latin typeface="+mn-lt"/>
                <a:ea typeface="+mn-ea"/>
                <a:cs typeface="+mn-cs"/>
              </a:rPr>
              <a:t>, </a:t>
            </a:r>
            <a:r>
              <a:rPr lang="en-US" b="0" i="0" dirty="0" err="1">
                <a:effectLst/>
                <a:latin typeface="+mn-lt"/>
                <a:ea typeface="+mn-ea"/>
                <a:cs typeface="+mn-cs"/>
              </a:rPr>
              <a:t>hänen</a:t>
            </a:r>
            <a:r>
              <a:rPr lang="en-US" b="0" i="0" dirty="0">
                <a:effectLst/>
                <a:latin typeface="+mn-lt"/>
                <a:ea typeface="+mn-ea"/>
                <a:cs typeface="+mn-cs"/>
              </a:rPr>
              <a:t> </a:t>
            </a:r>
            <a:r>
              <a:rPr lang="en-US" b="0" i="0" dirty="0" err="1">
                <a:effectLst/>
                <a:latin typeface="+mn-lt"/>
                <a:ea typeface="+mn-ea"/>
                <a:cs typeface="+mn-cs"/>
              </a:rPr>
              <a:t>ei</a:t>
            </a:r>
            <a:r>
              <a:rPr lang="en-US" b="0" i="0" dirty="0">
                <a:effectLst/>
                <a:latin typeface="+mn-lt"/>
                <a:ea typeface="+mn-ea"/>
                <a:cs typeface="+mn-cs"/>
              </a:rPr>
              <a:t> </a:t>
            </a:r>
            <a:r>
              <a:rPr lang="en-US" b="0" i="0" dirty="0" err="1">
                <a:effectLst/>
                <a:latin typeface="+mn-lt"/>
                <a:ea typeface="+mn-ea"/>
                <a:cs typeface="+mn-cs"/>
              </a:rPr>
              <a:t>tarvitse</a:t>
            </a:r>
            <a:r>
              <a:rPr lang="en-US" b="0" i="0" dirty="0">
                <a:effectLst/>
                <a:latin typeface="+mn-lt"/>
                <a:ea typeface="+mn-ea"/>
                <a:cs typeface="+mn-cs"/>
              </a:rPr>
              <a:t> </a:t>
            </a:r>
            <a:r>
              <a:rPr lang="en-US" b="0" i="0" dirty="0" err="1">
                <a:effectLst/>
                <a:latin typeface="+mn-lt"/>
                <a:ea typeface="+mn-ea"/>
                <a:cs typeface="+mn-cs"/>
              </a:rPr>
              <a:t>pelata</a:t>
            </a:r>
            <a:r>
              <a:rPr lang="en-US" b="0" i="0" dirty="0">
                <a:effectLst/>
                <a:latin typeface="+mn-lt"/>
                <a:ea typeface="+mn-ea"/>
                <a:cs typeface="+mn-cs"/>
              </a:rPr>
              <a:t> </a:t>
            </a:r>
            <a:r>
              <a:rPr lang="en-US" b="0" i="0" dirty="0" err="1">
                <a:effectLst/>
                <a:latin typeface="+mn-lt"/>
                <a:ea typeface="+mn-ea"/>
                <a:cs typeface="+mn-cs"/>
              </a:rPr>
              <a:t>seuraavaa</a:t>
            </a:r>
            <a:r>
              <a:rPr lang="en-US" b="0" i="0" dirty="0">
                <a:effectLst/>
                <a:latin typeface="+mn-lt"/>
                <a:ea typeface="+mn-ea"/>
                <a:cs typeface="+mn-cs"/>
              </a:rPr>
              <a:t> </a:t>
            </a:r>
            <a:r>
              <a:rPr lang="en-US" b="0" i="0" dirty="0" err="1">
                <a:effectLst/>
                <a:latin typeface="+mn-lt"/>
                <a:ea typeface="+mn-ea"/>
                <a:cs typeface="+mn-cs"/>
              </a:rPr>
              <a:t>sisä</a:t>
            </a:r>
            <a:r>
              <a:rPr lang="en-US" b="0" i="0" dirty="0">
                <a:effectLst/>
                <a:latin typeface="+mn-lt"/>
                <a:ea typeface="+mn-ea"/>
                <a:cs typeface="+mn-cs"/>
              </a:rPr>
              <a:t>- tai </a:t>
            </a:r>
            <a:r>
              <a:rPr lang="en-US" b="0" i="0" dirty="0" err="1">
                <a:effectLst/>
                <a:latin typeface="+mn-lt"/>
                <a:ea typeface="+mn-ea"/>
                <a:cs typeface="+mn-cs"/>
              </a:rPr>
              <a:t>ulkovuoroa</a:t>
            </a:r>
            <a:r>
              <a:rPr lang="en-US" b="0" i="0" dirty="0">
                <a:effectLst/>
                <a:latin typeface="+mn-lt"/>
                <a:ea typeface="+mn-ea"/>
                <a:cs typeface="+mn-cs"/>
              </a:rPr>
              <a:t>.</a:t>
            </a:r>
          </a:p>
          <a:p>
            <a:pPr indent="-228600">
              <a:buFont typeface="Arial" panose="020B0604020202020204" pitchFamily="34" charset="0"/>
              <a:buChar char="•"/>
            </a:pPr>
            <a:r>
              <a:rPr lang="en-US" b="0" i="0" dirty="0" err="1">
                <a:effectLst/>
                <a:latin typeface="+mn-lt"/>
                <a:ea typeface="+mn-ea"/>
                <a:cs typeface="+mn-cs"/>
              </a:rPr>
              <a:t>Vaihdossa</a:t>
            </a:r>
            <a:r>
              <a:rPr lang="en-US" b="0" i="0" dirty="0">
                <a:effectLst/>
                <a:latin typeface="+mn-lt"/>
                <a:ea typeface="+mn-ea"/>
                <a:cs typeface="+mn-cs"/>
              </a:rPr>
              <a:t> </a:t>
            </a:r>
            <a:r>
              <a:rPr lang="en-US" b="1" i="0" dirty="0" err="1">
                <a:effectLst/>
                <a:latin typeface="+mn-lt"/>
                <a:ea typeface="+mn-ea"/>
                <a:cs typeface="+mn-cs"/>
              </a:rPr>
              <a:t>jokeripelaajaksi</a:t>
            </a:r>
            <a:r>
              <a:rPr lang="en-US" b="1" i="0" dirty="0">
                <a:effectLst/>
                <a:latin typeface="+mn-lt"/>
                <a:ea typeface="+mn-ea"/>
                <a:cs typeface="+mn-cs"/>
              </a:rPr>
              <a:t> </a:t>
            </a:r>
            <a:r>
              <a:rPr lang="en-US" b="1" i="0" dirty="0" err="1">
                <a:effectLst/>
                <a:latin typeface="+mn-lt"/>
                <a:ea typeface="+mn-ea"/>
                <a:cs typeface="+mn-cs"/>
              </a:rPr>
              <a:t>tullut</a:t>
            </a:r>
            <a:r>
              <a:rPr lang="en-US" b="1" i="0" dirty="0">
                <a:effectLst/>
                <a:latin typeface="+mn-lt"/>
                <a:ea typeface="+mn-ea"/>
                <a:cs typeface="+mn-cs"/>
              </a:rPr>
              <a:t> </a:t>
            </a:r>
            <a:r>
              <a:rPr lang="en-US" b="0" i="0" dirty="0" err="1">
                <a:effectLst/>
                <a:latin typeface="+mn-lt"/>
                <a:ea typeface="+mn-ea"/>
                <a:cs typeface="+mn-cs"/>
              </a:rPr>
              <a:t>pelaaja</a:t>
            </a:r>
            <a:r>
              <a:rPr lang="en-US" b="0" i="0" dirty="0">
                <a:effectLst/>
                <a:latin typeface="+mn-lt"/>
                <a:ea typeface="+mn-ea"/>
                <a:cs typeface="+mn-cs"/>
              </a:rPr>
              <a:t> </a:t>
            </a:r>
            <a:r>
              <a:rPr lang="en-US" b="0" i="0" dirty="0" err="1">
                <a:effectLst/>
                <a:latin typeface="+mn-lt"/>
                <a:ea typeface="+mn-ea"/>
                <a:cs typeface="+mn-cs"/>
              </a:rPr>
              <a:t>voidaan</a:t>
            </a:r>
            <a:r>
              <a:rPr lang="en-US" b="0" i="0" dirty="0">
                <a:effectLst/>
                <a:latin typeface="+mn-lt"/>
                <a:ea typeface="+mn-ea"/>
                <a:cs typeface="+mn-cs"/>
              </a:rPr>
              <a:t> </a:t>
            </a:r>
            <a:r>
              <a:rPr lang="en-US" b="0" i="0" dirty="0" err="1">
                <a:effectLst/>
                <a:latin typeface="+mn-lt"/>
                <a:ea typeface="+mn-ea"/>
                <a:cs typeface="+mn-cs"/>
              </a:rPr>
              <a:t>vaihtaa</a:t>
            </a:r>
            <a:r>
              <a:rPr lang="en-US" b="0" i="0" dirty="0">
                <a:effectLst/>
                <a:latin typeface="+mn-lt"/>
                <a:ea typeface="+mn-ea"/>
                <a:cs typeface="+mn-cs"/>
              </a:rPr>
              <a:t> </a:t>
            </a:r>
            <a:r>
              <a:rPr lang="en-US" b="0" i="0" dirty="0" err="1">
                <a:effectLst/>
                <a:latin typeface="+mn-lt"/>
                <a:ea typeface="+mn-ea"/>
                <a:cs typeface="+mn-cs"/>
              </a:rPr>
              <a:t>takaisin</a:t>
            </a:r>
            <a:r>
              <a:rPr lang="en-US" b="0" i="0" dirty="0">
                <a:effectLst/>
                <a:latin typeface="+mn-lt"/>
                <a:ea typeface="+mn-ea"/>
                <a:cs typeface="+mn-cs"/>
              </a:rPr>
              <a:t> </a:t>
            </a:r>
            <a:r>
              <a:rPr lang="en-US" b="0" i="0" dirty="0" err="1">
                <a:effectLst/>
                <a:latin typeface="+mn-lt"/>
                <a:ea typeface="+mn-ea"/>
                <a:cs typeface="+mn-cs"/>
              </a:rPr>
              <a:t>lyöntijärjestysnumerolle</a:t>
            </a:r>
            <a:r>
              <a:rPr lang="en-US" b="0" i="0" dirty="0">
                <a:effectLst/>
                <a:latin typeface="+mn-lt"/>
                <a:ea typeface="+mn-ea"/>
                <a:cs typeface="+mn-cs"/>
              </a:rPr>
              <a:t> </a:t>
            </a:r>
            <a:r>
              <a:rPr lang="en-US" b="1" i="0" dirty="0" err="1">
                <a:effectLst/>
                <a:latin typeface="+mn-lt"/>
                <a:ea typeface="+mn-ea"/>
                <a:cs typeface="+mn-cs"/>
              </a:rPr>
              <a:t>seuraavassa</a:t>
            </a:r>
            <a:r>
              <a:rPr lang="en-US" b="1" i="0" dirty="0">
                <a:effectLst/>
                <a:latin typeface="+mn-lt"/>
                <a:ea typeface="+mn-ea"/>
                <a:cs typeface="+mn-cs"/>
              </a:rPr>
              <a:t> </a:t>
            </a:r>
            <a:r>
              <a:rPr lang="en-US" b="1" i="0" dirty="0" err="1">
                <a:effectLst/>
                <a:latin typeface="+mn-lt"/>
                <a:ea typeface="+mn-ea"/>
                <a:cs typeface="+mn-cs"/>
              </a:rPr>
              <a:t>vuoronvaihdossa</a:t>
            </a:r>
            <a:r>
              <a:rPr lang="en-US" b="0" i="0" dirty="0">
                <a:effectLst/>
                <a:latin typeface="+mn-lt"/>
                <a:ea typeface="+mn-ea"/>
                <a:cs typeface="+mn-cs"/>
              </a:rPr>
              <a:t>.</a:t>
            </a:r>
            <a:endParaRPr lang="en-US" dirty="0">
              <a:latin typeface="+mn-lt"/>
              <a:ea typeface="+mn-ea"/>
              <a:cs typeface="+mn-cs"/>
            </a:endParaRPr>
          </a:p>
          <a:p>
            <a:pPr indent="-228600">
              <a:buFont typeface="Arial" panose="020B0604020202020204" pitchFamily="34" charset="0"/>
              <a:buChar char="•"/>
            </a:pPr>
            <a:r>
              <a:rPr lang="en-US" b="0" i="0" dirty="0" err="1">
                <a:effectLst/>
                <a:latin typeface="+mn-lt"/>
                <a:ea typeface="+mn-ea"/>
                <a:cs typeface="+mn-cs"/>
              </a:rPr>
              <a:t>Jokeripelaaja</a:t>
            </a:r>
            <a:r>
              <a:rPr lang="en-US" b="0" i="0" dirty="0">
                <a:effectLst/>
                <a:latin typeface="+mn-lt"/>
                <a:ea typeface="+mn-ea"/>
                <a:cs typeface="+mn-cs"/>
              </a:rPr>
              <a:t> </a:t>
            </a:r>
            <a:r>
              <a:rPr lang="en-US" b="0" i="0" dirty="0" err="1">
                <a:effectLst/>
                <a:latin typeface="+mn-lt"/>
                <a:ea typeface="+mn-ea"/>
                <a:cs typeface="+mn-cs"/>
              </a:rPr>
              <a:t>saadaan</a:t>
            </a:r>
            <a:r>
              <a:rPr lang="en-US" b="0" i="0" dirty="0">
                <a:effectLst/>
                <a:latin typeface="+mn-lt"/>
                <a:ea typeface="+mn-ea"/>
                <a:cs typeface="+mn-cs"/>
              </a:rPr>
              <a:t> </a:t>
            </a:r>
            <a:r>
              <a:rPr lang="en-US" b="0" i="0" dirty="0" err="1">
                <a:effectLst/>
                <a:latin typeface="+mn-lt"/>
                <a:ea typeface="+mn-ea"/>
                <a:cs typeface="+mn-cs"/>
              </a:rPr>
              <a:t>vaihtaa</a:t>
            </a:r>
            <a:r>
              <a:rPr lang="en-US" b="0" i="0" dirty="0">
                <a:effectLst/>
                <a:latin typeface="+mn-lt"/>
                <a:ea typeface="+mn-ea"/>
                <a:cs typeface="+mn-cs"/>
              </a:rPr>
              <a:t> </a:t>
            </a:r>
            <a:r>
              <a:rPr lang="en-US" b="0" i="0" dirty="0" err="1">
                <a:effectLst/>
                <a:latin typeface="+mn-lt"/>
                <a:ea typeface="+mn-ea"/>
                <a:cs typeface="+mn-cs"/>
              </a:rPr>
              <a:t>pelaajaksi</a:t>
            </a:r>
            <a:r>
              <a:rPr lang="en-US" b="0" i="0" dirty="0">
                <a:effectLst/>
                <a:latin typeface="+mn-lt"/>
                <a:ea typeface="+mn-ea"/>
                <a:cs typeface="+mn-cs"/>
              </a:rPr>
              <a:t> </a:t>
            </a:r>
            <a:r>
              <a:rPr lang="en-US" b="0" i="0" dirty="0" err="1">
                <a:effectLst/>
                <a:latin typeface="+mn-lt"/>
                <a:ea typeface="+mn-ea"/>
                <a:cs typeface="+mn-cs"/>
              </a:rPr>
              <a:t>jokaisessa</a:t>
            </a:r>
            <a:r>
              <a:rPr lang="en-US" b="0" i="0" dirty="0">
                <a:effectLst/>
                <a:latin typeface="+mn-lt"/>
                <a:ea typeface="+mn-ea"/>
                <a:cs typeface="+mn-cs"/>
              </a:rPr>
              <a:t> </a:t>
            </a:r>
            <a:r>
              <a:rPr lang="en-US" b="0" i="0" dirty="0" err="1">
                <a:effectLst/>
                <a:latin typeface="+mn-lt"/>
                <a:ea typeface="+mn-ea"/>
                <a:cs typeface="+mn-cs"/>
              </a:rPr>
              <a:t>vuoronvaihdossa</a:t>
            </a:r>
            <a:r>
              <a:rPr lang="en-US" b="0" i="0" dirty="0">
                <a:effectLst/>
                <a:latin typeface="+mn-lt"/>
                <a:ea typeface="+mn-ea"/>
                <a:cs typeface="+mn-cs"/>
              </a:rPr>
              <a:t>, </a:t>
            </a:r>
            <a:r>
              <a:rPr lang="en-US" b="1" i="0" dirty="0" err="1">
                <a:effectLst/>
                <a:latin typeface="+mn-lt"/>
                <a:ea typeface="+mn-ea"/>
                <a:cs typeface="+mn-cs"/>
              </a:rPr>
              <a:t>ei</a:t>
            </a:r>
            <a:r>
              <a:rPr lang="en-US" b="1" i="0" dirty="0">
                <a:effectLst/>
                <a:latin typeface="+mn-lt"/>
                <a:ea typeface="+mn-ea"/>
                <a:cs typeface="+mn-cs"/>
              </a:rPr>
              <a:t> </a:t>
            </a:r>
            <a:r>
              <a:rPr lang="en-US" b="1" i="0" dirty="0" err="1">
                <a:effectLst/>
                <a:latin typeface="+mn-lt"/>
                <a:ea typeface="+mn-ea"/>
                <a:cs typeface="+mn-cs"/>
              </a:rPr>
              <a:t>kuitenkaan</a:t>
            </a:r>
            <a:r>
              <a:rPr lang="en-US" b="1" i="0" dirty="0">
                <a:effectLst/>
                <a:latin typeface="+mn-lt"/>
                <a:ea typeface="+mn-ea"/>
                <a:cs typeface="+mn-cs"/>
              </a:rPr>
              <a:t> </a:t>
            </a:r>
            <a:r>
              <a:rPr lang="en-US" b="1" i="0" dirty="0" err="1">
                <a:effectLst/>
                <a:latin typeface="+mn-lt"/>
                <a:ea typeface="+mn-ea"/>
                <a:cs typeface="+mn-cs"/>
              </a:rPr>
              <a:t>ottelun</a:t>
            </a:r>
            <a:r>
              <a:rPr lang="en-US" b="1" i="0" dirty="0">
                <a:effectLst/>
                <a:latin typeface="+mn-lt"/>
                <a:ea typeface="+mn-ea"/>
                <a:cs typeface="+mn-cs"/>
              </a:rPr>
              <a:t> </a:t>
            </a:r>
            <a:r>
              <a:rPr lang="en-US" b="1" i="0" dirty="0" err="1">
                <a:effectLst/>
                <a:latin typeface="+mn-lt"/>
                <a:ea typeface="+mn-ea"/>
                <a:cs typeface="+mn-cs"/>
              </a:rPr>
              <a:t>ensimmäisessä</a:t>
            </a:r>
            <a:r>
              <a:rPr lang="en-US" b="1" i="0" dirty="0">
                <a:effectLst/>
                <a:latin typeface="+mn-lt"/>
                <a:ea typeface="+mn-ea"/>
                <a:cs typeface="+mn-cs"/>
              </a:rPr>
              <a:t> </a:t>
            </a:r>
            <a:r>
              <a:rPr lang="en-US" b="1" i="0" dirty="0" err="1">
                <a:effectLst/>
                <a:latin typeface="+mn-lt"/>
                <a:ea typeface="+mn-ea"/>
                <a:cs typeface="+mn-cs"/>
              </a:rPr>
              <a:t>vuoroparissa</a:t>
            </a:r>
            <a:r>
              <a:rPr lang="en-US" b="1" i="0" dirty="0">
                <a:effectLst/>
                <a:latin typeface="+mn-lt"/>
                <a:ea typeface="+mn-ea"/>
                <a:cs typeface="+mn-cs"/>
              </a:rPr>
              <a:t>.</a:t>
            </a:r>
          </a:p>
          <a:p>
            <a:pPr indent="-228600">
              <a:buFont typeface="Arial" panose="020B0604020202020204" pitchFamily="34" charset="0"/>
              <a:buChar char="•"/>
            </a:pPr>
            <a:r>
              <a:rPr lang="en-US" b="0" i="0" dirty="0" err="1">
                <a:effectLst/>
                <a:latin typeface="+mn-lt"/>
                <a:ea typeface="+mn-ea"/>
                <a:cs typeface="+mn-cs"/>
              </a:rPr>
              <a:t>Pelaajalla</a:t>
            </a:r>
            <a:r>
              <a:rPr lang="en-US" b="0" i="0" dirty="0">
                <a:effectLst/>
                <a:latin typeface="+mn-lt"/>
                <a:ea typeface="+mn-ea"/>
                <a:cs typeface="+mn-cs"/>
              </a:rPr>
              <a:t> on </a:t>
            </a:r>
            <a:r>
              <a:rPr lang="en-US" b="0" i="0" dirty="0" err="1">
                <a:effectLst/>
                <a:latin typeface="+mn-lt"/>
                <a:ea typeface="+mn-ea"/>
                <a:cs typeface="+mn-cs"/>
              </a:rPr>
              <a:t>jokeripaidassa</a:t>
            </a:r>
            <a:r>
              <a:rPr lang="en-US" b="0" i="0" dirty="0">
                <a:effectLst/>
                <a:latin typeface="+mn-lt"/>
                <a:ea typeface="+mn-ea"/>
                <a:cs typeface="+mn-cs"/>
              </a:rPr>
              <a:t> </a:t>
            </a:r>
            <a:r>
              <a:rPr lang="en-US" b="0" i="0" dirty="0" err="1">
                <a:effectLst/>
                <a:latin typeface="+mn-lt"/>
                <a:ea typeface="+mn-ea"/>
                <a:cs typeface="+mn-cs"/>
              </a:rPr>
              <a:t>aina</a:t>
            </a:r>
            <a:r>
              <a:rPr lang="en-US" b="0" i="0" dirty="0">
                <a:effectLst/>
                <a:latin typeface="+mn-lt"/>
                <a:ea typeface="+mn-ea"/>
                <a:cs typeface="+mn-cs"/>
              </a:rPr>
              <a:t> </a:t>
            </a:r>
            <a:r>
              <a:rPr lang="en-US" b="0" i="0" dirty="0" err="1">
                <a:effectLst/>
                <a:latin typeface="+mn-lt"/>
                <a:ea typeface="+mn-ea"/>
                <a:cs typeface="+mn-cs"/>
              </a:rPr>
              <a:t>oma</a:t>
            </a:r>
            <a:r>
              <a:rPr lang="en-US" b="0" i="0" dirty="0">
                <a:effectLst/>
                <a:latin typeface="+mn-lt"/>
                <a:ea typeface="+mn-ea"/>
                <a:cs typeface="+mn-cs"/>
              </a:rPr>
              <a:t> </a:t>
            </a:r>
            <a:r>
              <a:rPr lang="en-US" b="0" i="0" dirty="0" err="1">
                <a:effectLst/>
                <a:latin typeface="+mn-lt"/>
                <a:ea typeface="+mn-ea"/>
                <a:cs typeface="+mn-cs"/>
              </a:rPr>
              <a:t>alkuperäinen</a:t>
            </a:r>
            <a:r>
              <a:rPr lang="en-US" b="0" i="0" dirty="0">
                <a:effectLst/>
                <a:latin typeface="+mn-lt"/>
                <a:ea typeface="+mn-ea"/>
                <a:cs typeface="+mn-cs"/>
              </a:rPr>
              <a:t> </a:t>
            </a:r>
            <a:r>
              <a:rPr lang="en-US" b="0" i="0" dirty="0" err="1">
                <a:effectLst/>
                <a:latin typeface="+mn-lt"/>
                <a:ea typeface="+mn-ea"/>
                <a:cs typeface="+mn-cs"/>
              </a:rPr>
              <a:t>pöytäkirjaan</a:t>
            </a:r>
            <a:r>
              <a:rPr lang="en-US" b="0" i="0" dirty="0">
                <a:effectLst/>
                <a:latin typeface="+mn-lt"/>
                <a:ea typeface="+mn-ea"/>
                <a:cs typeface="+mn-cs"/>
              </a:rPr>
              <a:t> </a:t>
            </a:r>
            <a:r>
              <a:rPr lang="en-US" b="0" i="0" dirty="0" err="1">
                <a:effectLst/>
                <a:latin typeface="+mn-lt"/>
                <a:ea typeface="+mn-ea"/>
                <a:cs typeface="+mn-cs"/>
              </a:rPr>
              <a:t>kirjattu</a:t>
            </a:r>
            <a:r>
              <a:rPr lang="en-US" b="0" i="0" dirty="0">
                <a:effectLst/>
                <a:latin typeface="+mn-lt"/>
                <a:ea typeface="+mn-ea"/>
                <a:cs typeface="+mn-cs"/>
              </a:rPr>
              <a:t> </a:t>
            </a:r>
            <a:r>
              <a:rPr lang="en-US" b="0" i="0" dirty="0" err="1">
                <a:effectLst/>
                <a:latin typeface="+mn-lt"/>
                <a:ea typeface="+mn-ea"/>
                <a:cs typeface="+mn-cs"/>
              </a:rPr>
              <a:t>pelaajanumero</a:t>
            </a:r>
            <a:r>
              <a:rPr lang="en-US" b="0" i="0" dirty="0">
                <a:effectLst/>
                <a:latin typeface="+mn-lt"/>
                <a:ea typeface="+mn-ea"/>
                <a:cs typeface="+mn-cs"/>
              </a:rPr>
              <a:t>.</a:t>
            </a:r>
          </a:p>
          <a:p>
            <a:pPr indent="-228600">
              <a:buFont typeface="Arial" panose="020B0604020202020204" pitchFamily="34" charset="0"/>
              <a:buChar char="•"/>
            </a:pPr>
            <a:endParaRPr lang="en-US" sz="1400" dirty="0">
              <a:solidFill>
                <a:schemeClr val="tx1"/>
              </a:solidFill>
              <a:latin typeface="+mn-lt"/>
              <a:ea typeface="+mn-ea"/>
              <a:cs typeface="+mn-cs"/>
            </a:endParaRPr>
          </a:p>
        </p:txBody>
      </p:sp>
      <p:pic>
        <p:nvPicPr>
          <p:cNvPr id="7" name="Kuvan paikkamerkki 6" descr="Kuva, joka sisältää kohteen henkilö, vaate, urheilu, piha-&#10;&#10;Kuvaus luotu automaattisesti">
            <a:extLst>
              <a:ext uri="{FF2B5EF4-FFF2-40B4-BE49-F238E27FC236}">
                <a16:creationId xmlns:a16="http://schemas.microsoft.com/office/drawing/2014/main" id="{307FC5C1-8600-9266-C621-2404C2AEE3A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095" r="13095"/>
          <a:stretch/>
        </p:blipFill>
        <p:spPr>
          <a:prstGeom prst="rect">
            <a:avLst/>
          </a:prstGeom>
        </p:spPr>
      </p:pic>
    </p:spTree>
    <p:extLst>
      <p:ext uri="{BB962C8B-B14F-4D97-AF65-F5344CB8AC3E}">
        <p14:creationId xmlns:p14="http://schemas.microsoft.com/office/powerpoint/2010/main" val="12777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3"/>
          </p:nvPr>
        </p:nvSpPr>
        <p:spPr/>
        <p:txBody>
          <a:bodyPr/>
          <a:lstStyle/>
          <a:p>
            <a:r>
              <a:rPr lang="fi-FI" sz="1600" dirty="0">
                <a:latin typeface="+mn-lt"/>
              </a:rPr>
              <a:t>Joukkue vaihtaa 3L:lla</a:t>
            </a:r>
          </a:p>
          <a:p>
            <a:pPr marL="645750" lvl="1" indent="-285750"/>
            <a:r>
              <a:rPr lang="fi-FI" dirty="0">
                <a:latin typeface="+mn-lt"/>
              </a:rPr>
              <a:t>4</a:t>
            </a:r>
            <a:r>
              <a:rPr lang="fi-FI" dirty="0">
                <a:latin typeface="+mn-lt"/>
                <a:sym typeface="Wingdings" panose="05000000000000000000" pitchFamily="2" charset="2"/>
              </a:rPr>
              <a:t>10</a:t>
            </a:r>
          </a:p>
          <a:p>
            <a:pPr marL="645750" lvl="1"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Mitkä numerot Mikolle ja Jaakolle?</a:t>
            </a:r>
          </a:p>
          <a:p>
            <a:pPr marL="285750"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Milloin Jaakon saa ottaa takaisin jokeriksi?</a:t>
            </a:r>
          </a:p>
          <a:p>
            <a:pPr marL="285750" indent="-285750"/>
            <a:endParaRPr lang="fi-FI" dirty="0">
              <a:latin typeface="+mn-lt"/>
              <a:sym typeface="Wingdings" panose="05000000000000000000" pitchFamily="2" charset="2"/>
            </a:endParaRPr>
          </a:p>
          <a:p>
            <a:pPr marL="285750" indent="-285750"/>
            <a:r>
              <a:rPr lang="fi-FI" b="1" dirty="0">
                <a:latin typeface="+mn-lt"/>
                <a:sym typeface="Wingdings" panose="05000000000000000000" pitchFamily="2" charset="2"/>
              </a:rPr>
              <a:t>Entä Mikon lyöntijärjestykseen?</a:t>
            </a:r>
          </a:p>
        </p:txBody>
      </p:sp>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a:lstStyle/>
          <a:p>
            <a:fld id="{9608370A-2412-4745-B600-C478B229E67F}" type="slidenum">
              <a:rPr lang="fi-FI" smtClean="0"/>
              <a:pPr/>
              <a:t>8</a:t>
            </a:fld>
            <a:endParaRPr lang="fi-FI" dirty="0"/>
          </a:p>
        </p:txBody>
      </p:sp>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p:txBody>
          <a:bodyPr/>
          <a:lstStyle/>
          <a:p>
            <a:r>
              <a:rPr lang="fi-FI" dirty="0"/>
              <a:t>Pelaajan vaihtaminen</a:t>
            </a:r>
          </a:p>
        </p:txBody>
      </p:sp>
      <p:sp>
        <p:nvSpPr>
          <p:cNvPr id="6" name="Tekstin paikkamerkki 2">
            <a:extLst>
              <a:ext uri="{FF2B5EF4-FFF2-40B4-BE49-F238E27FC236}">
                <a16:creationId xmlns:a16="http://schemas.microsoft.com/office/drawing/2014/main" id="{31C2AD3F-2534-9D0D-71C4-BF9EF52A877A}"/>
              </a:ext>
            </a:extLst>
          </p:cNvPr>
          <p:cNvSpPr txBox="1">
            <a:spLocks/>
          </p:cNvSpPr>
          <p:nvPr/>
        </p:nvSpPr>
        <p:spPr>
          <a:xfrm>
            <a:off x="4748535"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4 Mikko</a:t>
            </a:r>
          </a:p>
          <a:p>
            <a:r>
              <a:rPr lang="fi-FI" dirty="0">
                <a:solidFill>
                  <a:schemeClr val="tx1"/>
                </a:solidFill>
                <a:latin typeface="+mn-lt"/>
                <a:sym typeface="Wingdings" panose="05000000000000000000" pitchFamily="2" charset="2"/>
              </a:rPr>
              <a:t>5</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10 Jaakko</a:t>
            </a:r>
          </a:p>
          <a:p>
            <a:r>
              <a:rPr lang="fi-FI" dirty="0">
                <a:solidFill>
                  <a:schemeClr val="tx1"/>
                </a:solidFill>
                <a:latin typeface="+mn-lt"/>
                <a:sym typeface="Wingdings" panose="05000000000000000000" pitchFamily="2" charset="2"/>
              </a:rPr>
              <a:t>11</a:t>
            </a:r>
          </a:p>
          <a:p>
            <a:r>
              <a:rPr lang="fi-FI" dirty="0">
                <a:solidFill>
                  <a:schemeClr val="tx1"/>
                </a:solidFill>
                <a:latin typeface="+mn-lt"/>
                <a:sym typeface="Wingdings" panose="05000000000000000000" pitchFamily="2" charset="2"/>
              </a:rPr>
              <a:t>12</a:t>
            </a:r>
          </a:p>
        </p:txBody>
      </p:sp>
      <p:sp>
        <p:nvSpPr>
          <p:cNvPr id="7" name="Tekstin paikkamerkki 2">
            <a:extLst>
              <a:ext uri="{FF2B5EF4-FFF2-40B4-BE49-F238E27FC236}">
                <a16:creationId xmlns:a16="http://schemas.microsoft.com/office/drawing/2014/main" id="{B5B12BD7-B152-B0F0-483E-156AA7955D79}"/>
              </a:ext>
            </a:extLst>
          </p:cNvPr>
          <p:cNvSpPr txBox="1">
            <a:spLocks/>
          </p:cNvSpPr>
          <p:nvPr/>
        </p:nvSpPr>
        <p:spPr>
          <a:xfrm>
            <a:off x="6088219"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 Jaakko</a:t>
            </a:r>
          </a:p>
          <a:p>
            <a:r>
              <a:rPr lang="fi-FI" dirty="0">
                <a:solidFill>
                  <a:schemeClr val="tx1"/>
                </a:solidFill>
                <a:latin typeface="+mn-lt"/>
                <a:sym typeface="Wingdings" panose="05000000000000000000" pitchFamily="2" charset="2"/>
              </a:rPr>
              <a:t>5</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 Mikko</a:t>
            </a:r>
          </a:p>
          <a:p>
            <a:r>
              <a:rPr lang="fi-FI" dirty="0">
                <a:solidFill>
                  <a:schemeClr val="tx1"/>
                </a:solidFill>
                <a:latin typeface="+mn-lt"/>
                <a:sym typeface="Wingdings" panose="05000000000000000000" pitchFamily="2" charset="2"/>
              </a:rPr>
              <a:t>11</a:t>
            </a:r>
          </a:p>
          <a:p>
            <a:r>
              <a:rPr lang="fi-FI" dirty="0">
                <a:solidFill>
                  <a:schemeClr val="tx1"/>
                </a:solidFill>
                <a:latin typeface="+mn-lt"/>
                <a:sym typeface="Wingdings" panose="05000000000000000000" pitchFamily="2" charset="2"/>
              </a:rPr>
              <a:t>12</a:t>
            </a:r>
          </a:p>
        </p:txBody>
      </p:sp>
    </p:spTree>
    <p:extLst>
      <p:ext uri="{BB962C8B-B14F-4D97-AF65-F5344CB8AC3E}">
        <p14:creationId xmlns:p14="http://schemas.microsoft.com/office/powerpoint/2010/main" val="35089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EFB1B785-856F-18FA-4ACA-E168932171F3}"/>
              </a:ext>
            </a:extLst>
          </p:cNvPr>
          <p:cNvSpPr>
            <a:spLocks noGrp="1"/>
          </p:cNvSpPr>
          <p:nvPr>
            <p:ph type="body" sz="quarter" idx="13"/>
          </p:nvPr>
        </p:nvSpPr>
        <p:spPr>
          <a:xfrm>
            <a:off x="672574" y="1747185"/>
            <a:ext cx="3267660" cy="3834908"/>
          </a:xfrm>
        </p:spPr>
        <p:txBody>
          <a:bodyPr/>
          <a:lstStyle/>
          <a:p>
            <a:r>
              <a:rPr lang="fi-FI" sz="1800" dirty="0">
                <a:latin typeface="+mn-lt"/>
              </a:rPr>
              <a:t>Joukkue vaihtaa 4L:lla</a:t>
            </a:r>
            <a:endParaRPr lang="fi-FI" sz="1800" dirty="0">
              <a:latin typeface="+mn-lt"/>
              <a:sym typeface="Wingdings" panose="05000000000000000000" pitchFamily="2" charset="2"/>
            </a:endParaRPr>
          </a:p>
          <a:p>
            <a:pPr marL="645750" lvl="1" indent="-285750"/>
            <a:endParaRPr lang="fi-FI" sz="2000" dirty="0">
              <a:latin typeface="+mn-lt"/>
              <a:sym typeface="Wingdings" panose="05000000000000000000" pitchFamily="2" charset="2"/>
            </a:endParaRPr>
          </a:p>
          <a:p>
            <a:pPr marL="285750" indent="-285750"/>
            <a:r>
              <a:rPr lang="fi-FI" sz="1600" b="1" dirty="0">
                <a:latin typeface="+mn-lt"/>
                <a:sym typeface="Wingdings" panose="05000000000000000000" pitchFamily="2" charset="2"/>
              </a:rPr>
              <a:t>Mitkä numerot kellekin?</a:t>
            </a:r>
          </a:p>
          <a:p>
            <a:pPr marL="285750" indent="-285750"/>
            <a:endParaRPr lang="fi-FI" sz="1600" dirty="0">
              <a:latin typeface="+mn-lt"/>
              <a:sym typeface="Wingdings" panose="05000000000000000000" pitchFamily="2" charset="2"/>
            </a:endParaRPr>
          </a:p>
          <a:p>
            <a:pPr marL="285750" indent="-285750"/>
            <a:r>
              <a:rPr lang="fi-FI" sz="1600" dirty="0">
                <a:latin typeface="+mn-lt"/>
                <a:sym typeface="Wingdings" panose="05000000000000000000" pitchFamily="2" charset="2"/>
              </a:rPr>
              <a:t>Heikki: 4</a:t>
            </a:r>
          </a:p>
          <a:p>
            <a:pPr marL="285750" indent="-285750"/>
            <a:r>
              <a:rPr lang="fi-FI" sz="1600" dirty="0">
                <a:latin typeface="+mn-lt"/>
                <a:sym typeface="Wingdings" panose="05000000000000000000" pitchFamily="2" charset="2"/>
              </a:rPr>
              <a:t>Mikko 5</a:t>
            </a:r>
          </a:p>
          <a:p>
            <a:pPr marL="285750" indent="-285750"/>
            <a:r>
              <a:rPr lang="fi-FI" sz="1600" dirty="0">
                <a:latin typeface="+mn-lt"/>
                <a:sym typeface="Wingdings" panose="05000000000000000000" pitchFamily="2" charset="2"/>
              </a:rPr>
              <a:t>Veeti: J5</a:t>
            </a:r>
          </a:p>
          <a:p>
            <a:pPr marL="285750" indent="-285750"/>
            <a:r>
              <a:rPr lang="fi-FI" sz="1600" dirty="0">
                <a:latin typeface="+mn-lt"/>
                <a:sym typeface="Wingdings" panose="05000000000000000000" pitchFamily="2" charset="2"/>
              </a:rPr>
              <a:t>Jaakko: 10</a:t>
            </a:r>
          </a:p>
          <a:p>
            <a:pPr marL="285750" indent="-285750"/>
            <a:r>
              <a:rPr lang="fi-FI" sz="1600" dirty="0">
                <a:latin typeface="+mn-lt"/>
                <a:sym typeface="Wingdings" panose="05000000000000000000" pitchFamily="2" charset="2"/>
              </a:rPr>
              <a:t>Nyrkkisääntönä: </a:t>
            </a:r>
            <a:r>
              <a:rPr lang="fi-FI" dirty="0"/>
              <a:t>lyöntijärjestyksessä aina lyöntijärjestysnumero 1–9 ja jokerina aina pelaajanumero (jolla pöytäkirjassa) 1–12</a:t>
            </a:r>
            <a:endParaRPr lang="fi-FI" sz="1600" dirty="0">
              <a:latin typeface="+mn-lt"/>
              <a:sym typeface="Wingdings" panose="05000000000000000000" pitchFamily="2" charset="2"/>
            </a:endParaRPr>
          </a:p>
          <a:p>
            <a:pPr marL="285750" indent="-285750"/>
            <a:endParaRPr lang="fi-FI" dirty="0">
              <a:sym typeface="Wingdings" panose="05000000000000000000" pitchFamily="2" charset="2"/>
            </a:endParaRPr>
          </a:p>
        </p:txBody>
      </p:sp>
      <p:sp>
        <p:nvSpPr>
          <p:cNvPr id="4" name="Dian numeron paikkamerkki 3">
            <a:extLst>
              <a:ext uri="{FF2B5EF4-FFF2-40B4-BE49-F238E27FC236}">
                <a16:creationId xmlns:a16="http://schemas.microsoft.com/office/drawing/2014/main" id="{7FE99FB5-1FE3-32D5-120A-45E158BDD224}"/>
              </a:ext>
            </a:extLst>
          </p:cNvPr>
          <p:cNvSpPr>
            <a:spLocks noGrp="1"/>
          </p:cNvSpPr>
          <p:nvPr>
            <p:ph type="sldNum" sz="quarter" idx="4"/>
          </p:nvPr>
        </p:nvSpPr>
        <p:spPr/>
        <p:txBody>
          <a:bodyPr/>
          <a:lstStyle/>
          <a:p>
            <a:fld id="{9608370A-2412-4745-B600-C478B229E67F}" type="slidenum">
              <a:rPr lang="fi-FI" smtClean="0"/>
              <a:pPr/>
              <a:t>9</a:t>
            </a:fld>
            <a:endParaRPr lang="fi-FI" dirty="0"/>
          </a:p>
        </p:txBody>
      </p:sp>
      <p:sp>
        <p:nvSpPr>
          <p:cNvPr id="2" name="Otsikko 1">
            <a:extLst>
              <a:ext uri="{FF2B5EF4-FFF2-40B4-BE49-F238E27FC236}">
                <a16:creationId xmlns:a16="http://schemas.microsoft.com/office/drawing/2014/main" id="{759A7458-8D36-59CD-1FF0-E25F0E758ABD}"/>
              </a:ext>
            </a:extLst>
          </p:cNvPr>
          <p:cNvSpPr>
            <a:spLocks noGrp="1"/>
          </p:cNvSpPr>
          <p:nvPr>
            <p:ph type="title"/>
          </p:nvPr>
        </p:nvSpPr>
        <p:spPr/>
        <p:txBody>
          <a:bodyPr/>
          <a:lstStyle/>
          <a:p>
            <a:r>
              <a:rPr lang="fi-FI" dirty="0"/>
              <a:t>Pelaajan vaihtaminen</a:t>
            </a:r>
          </a:p>
        </p:txBody>
      </p:sp>
      <p:sp>
        <p:nvSpPr>
          <p:cNvPr id="6" name="Tekstin paikkamerkki 2">
            <a:extLst>
              <a:ext uri="{FF2B5EF4-FFF2-40B4-BE49-F238E27FC236}">
                <a16:creationId xmlns:a16="http://schemas.microsoft.com/office/drawing/2014/main" id="{31C2AD3F-2534-9D0D-71C4-BF9EF52A877A}"/>
              </a:ext>
            </a:extLst>
          </p:cNvPr>
          <p:cNvSpPr txBox="1">
            <a:spLocks/>
          </p:cNvSpPr>
          <p:nvPr/>
        </p:nvSpPr>
        <p:spPr>
          <a:xfrm>
            <a:off x="4105069"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4 Jaakko</a:t>
            </a:r>
          </a:p>
          <a:p>
            <a:r>
              <a:rPr lang="fi-FI" dirty="0">
                <a:solidFill>
                  <a:schemeClr val="tx1"/>
                </a:solidFill>
                <a:latin typeface="+mn-lt"/>
                <a:sym typeface="Wingdings" panose="05000000000000000000" pitchFamily="2" charset="2"/>
              </a:rPr>
              <a:t>5 Veeti</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J4 Mikko</a:t>
            </a:r>
          </a:p>
          <a:p>
            <a:r>
              <a:rPr lang="fi-FI" dirty="0">
                <a:solidFill>
                  <a:schemeClr val="tx1"/>
                </a:solidFill>
                <a:latin typeface="+mn-lt"/>
                <a:sym typeface="Wingdings" panose="05000000000000000000" pitchFamily="2" charset="2"/>
              </a:rPr>
              <a:t>11 Heikki</a:t>
            </a:r>
          </a:p>
          <a:p>
            <a:r>
              <a:rPr lang="fi-FI" dirty="0">
                <a:solidFill>
                  <a:schemeClr val="tx1"/>
                </a:solidFill>
                <a:latin typeface="+mn-lt"/>
                <a:sym typeface="Wingdings" panose="05000000000000000000" pitchFamily="2" charset="2"/>
              </a:rPr>
              <a:t>12</a:t>
            </a:r>
          </a:p>
        </p:txBody>
      </p:sp>
      <p:sp>
        <p:nvSpPr>
          <p:cNvPr id="7" name="Tekstin paikkamerkki 2">
            <a:extLst>
              <a:ext uri="{FF2B5EF4-FFF2-40B4-BE49-F238E27FC236}">
                <a16:creationId xmlns:a16="http://schemas.microsoft.com/office/drawing/2014/main" id="{B5B12BD7-B152-B0F0-483E-156AA7955D79}"/>
              </a:ext>
            </a:extLst>
          </p:cNvPr>
          <p:cNvSpPr txBox="1">
            <a:spLocks/>
          </p:cNvSpPr>
          <p:nvPr/>
        </p:nvSpPr>
        <p:spPr>
          <a:xfrm>
            <a:off x="5540401" y="1747185"/>
            <a:ext cx="1567543" cy="49545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mj-lt"/>
                <a:ea typeface="Verdana" panose="020B0604030504040204" pitchFamily="34" charset="0"/>
                <a:cs typeface="Verdana" panose="020B0604030504040204" pitchFamily="34" charset="0"/>
              </a:defRPr>
            </a:lvl1pPr>
            <a:lvl2pPr marL="360000" indent="-144000" algn="l" defTabSz="914400" rtl="0" eaLnBrk="1" latinLnBrk="0" hangingPunct="1">
              <a:lnSpc>
                <a:spcPct val="100000"/>
              </a:lnSpc>
              <a:spcBef>
                <a:spcPts val="0"/>
              </a:spcBef>
              <a:buClr>
                <a:srgbClr val="063479"/>
              </a:buClr>
              <a:buFont typeface="Arial" panose="020B0604020202020204" pitchFamily="34" charset="0"/>
              <a:buChar char="•"/>
              <a:tabLst/>
              <a:defRPr sz="1400" b="0" i="0" kern="1200">
                <a:solidFill>
                  <a:schemeClr val="tx1"/>
                </a:solidFill>
                <a:latin typeface="+mj-lt"/>
                <a:ea typeface="+mn-ea"/>
                <a:cs typeface="Calibri Light" panose="020F0302020204030204" pitchFamily="34" charset="0"/>
              </a:defRPr>
            </a:lvl2pPr>
            <a:lvl3pPr marL="648000" indent="-144000" algn="l" defTabSz="914400" rtl="0" eaLnBrk="1" latinLnBrk="0" hangingPunct="1">
              <a:lnSpc>
                <a:spcPct val="100000"/>
              </a:lnSpc>
              <a:spcBef>
                <a:spcPts val="1000"/>
              </a:spcBef>
              <a:spcAft>
                <a:spcPts val="100"/>
              </a:spcAft>
              <a:buClr>
                <a:srgbClr val="063479"/>
              </a:buClr>
              <a:buFont typeface="Arial" panose="020B0604020202020204" pitchFamily="34" charset="0"/>
              <a:buChar char="•"/>
              <a:tabLst/>
              <a:defRPr sz="1200" b="0" i="0" kern="1200">
                <a:solidFill>
                  <a:schemeClr val="accent1">
                    <a:lumMod val="90000"/>
                    <a:lumOff val="10000"/>
                  </a:schemeClr>
                </a:solidFill>
                <a:latin typeface="+mj-lt"/>
                <a:ea typeface="+mn-ea"/>
                <a:cs typeface="Calibri Light" panose="020F0302020204030204" pitchFamily="34" charset="0"/>
              </a:defRPr>
            </a:lvl3pPr>
            <a:lvl4pPr marL="432000" indent="-216000" algn="l" defTabSz="914400" rtl="0" eaLnBrk="1" latinLnBrk="0" hangingPunct="1">
              <a:lnSpc>
                <a:spcPct val="90000"/>
              </a:lnSpc>
              <a:spcBef>
                <a:spcPts val="1000"/>
              </a:spcBef>
              <a:buClr>
                <a:schemeClr val="tx2"/>
              </a:buClr>
              <a:buFont typeface="Arial" panose="020B0604020202020204" pitchFamily="34" charset="0"/>
              <a:buChar char="•"/>
              <a:tabLst/>
              <a:defRPr sz="14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648000" indent="-216000" algn="l"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mn-lt"/>
              </a:rPr>
              <a:t>1</a:t>
            </a:r>
          </a:p>
          <a:p>
            <a:r>
              <a:rPr lang="fi-FI" dirty="0">
                <a:solidFill>
                  <a:schemeClr val="tx1"/>
                </a:solidFill>
                <a:latin typeface="+mn-lt"/>
                <a:sym typeface="Wingdings" panose="05000000000000000000" pitchFamily="2" charset="2"/>
              </a:rPr>
              <a:t>2</a:t>
            </a:r>
          </a:p>
          <a:p>
            <a:r>
              <a:rPr lang="fi-FI" dirty="0">
                <a:solidFill>
                  <a:schemeClr val="tx1"/>
                </a:solidFill>
                <a:latin typeface="+mn-lt"/>
                <a:sym typeface="Wingdings" panose="05000000000000000000" pitchFamily="2" charset="2"/>
              </a:rPr>
              <a:t>3</a:t>
            </a:r>
          </a:p>
          <a:p>
            <a:r>
              <a:rPr lang="fi-FI" dirty="0">
                <a:solidFill>
                  <a:schemeClr val="tx1"/>
                </a:solidFill>
                <a:latin typeface="+mn-lt"/>
                <a:sym typeface="Wingdings" panose="05000000000000000000" pitchFamily="2" charset="2"/>
              </a:rPr>
              <a:t>? Heikki</a:t>
            </a:r>
          </a:p>
          <a:p>
            <a:r>
              <a:rPr lang="fi-FI" dirty="0">
                <a:solidFill>
                  <a:schemeClr val="tx1"/>
                </a:solidFill>
                <a:latin typeface="+mn-lt"/>
                <a:sym typeface="Wingdings" panose="05000000000000000000" pitchFamily="2" charset="2"/>
              </a:rPr>
              <a:t>? Mikko</a:t>
            </a:r>
          </a:p>
          <a:p>
            <a:r>
              <a:rPr lang="fi-FI" dirty="0">
                <a:solidFill>
                  <a:schemeClr val="tx1"/>
                </a:solidFill>
                <a:latin typeface="+mn-lt"/>
                <a:sym typeface="Wingdings" panose="05000000000000000000" pitchFamily="2" charset="2"/>
              </a:rPr>
              <a:t>6</a:t>
            </a:r>
          </a:p>
          <a:p>
            <a:r>
              <a:rPr lang="fi-FI" dirty="0">
                <a:solidFill>
                  <a:schemeClr val="tx1"/>
                </a:solidFill>
                <a:latin typeface="+mn-lt"/>
                <a:sym typeface="Wingdings" panose="05000000000000000000" pitchFamily="2" charset="2"/>
              </a:rPr>
              <a:t>7</a:t>
            </a:r>
          </a:p>
          <a:p>
            <a:r>
              <a:rPr lang="fi-FI" dirty="0">
                <a:solidFill>
                  <a:schemeClr val="tx1"/>
                </a:solidFill>
                <a:latin typeface="+mn-lt"/>
                <a:sym typeface="Wingdings" panose="05000000000000000000" pitchFamily="2" charset="2"/>
              </a:rPr>
              <a:t>8</a:t>
            </a:r>
          </a:p>
          <a:p>
            <a:r>
              <a:rPr lang="fi-FI" dirty="0">
                <a:solidFill>
                  <a:schemeClr val="tx1"/>
                </a:solidFill>
                <a:latin typeface="+mn-lt"/>
                <a:sym typeface="Wingdings" panose="05000000000000000000" pitchFamily="2" charset="2"/>
              </a:rPr>
              <a:t>9</a:t>
            </a:r>
          </a:p>
          <a:p>
            <a:r>
              <a:rPr lang="fi-FI" dirty="0">
                <a:solidFill>
                  <a:schemeClr val="tx1"/>
                </a:solidFill>
                <a:latin typeface="+mn-lt"/>
                <a:sym typeface="Wingdings" panose="05000000000000000000" pitchFamily="2" charset="2"/>
              </a:rPr>
              <a:t>? Veeti</a:t>
            </a:r>
          </a:p>
          <a:p>
            <a:r>
              <a:rPr lang="fi-FI" dirty="0">
                <a:solidFill>
                  <a:schemeClr val="tx1"/>
                </a:solidFill>
                <a:latin typeface="+mn-lt"/>
                <a:sym typeface="Wingdings" panose="05000000000000000000" pitchFamily="2" charset="2"/>
              </a:rPr>
              <a:t>? Jaakko</a:t>
            </a:r>
          </a:p>
          <a:p>
            <a:r>
              <a:rPr lang="fi-FI" dirty="0">
                <a:solidFill>
                  <a:schemeClr val="tx1"/>
                </a:solidFill>
                <a:latin typeface="+mn-lt"/>
                <a:sym typeface="Wingdings" panose="05000000000000000000" pitchFamily="2" charset="2"/>
              </a:rPr>
              <a:t>12</a:t>
            </a:r>
          </a:p>
        </p:txBody>
      </p:sp>
    </p:spTree>
    <p:extLst>
      <p:ext uri="{BB962C8B-B14F-4D97-AF65-F5344CB8AC3E}">
        <p14:creationId xmlns:p14="http://schemas.microsoft.com/office/powerpoint/2010/main" val="72499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säpalloliitto">
  <a:themeElements>
    <a:clrScheme name="Pesäpalloliitto UUSI">
      <a:dk1>
        <a:srgbClr val="0F0000"/>
      </a:dk1>
      <a:lt1>
        <a:srgbClr val="FFFFFF"/>
      </a:lt1>
      <a:dk2>
        <a:srgbClr val="0A1A44"/>
      </a:dk2>
      <a:lt2>
        <a:srgbClr val="F2F2F1"/>
      </a:lt2>
      <a:accent1>
        <a:srgbClr val="ED2480"/>
      </a:accent1>
      <a:accent2>
        <a:srgbClr val="DFF101"/>
      </a:accent2>
      <a:accent3>
        <a:srgbClr val="464466"/>
      </a:accent3>
      <a:accent4>
        <a:srgbClr val="73738C"/>
      </a:accent4>
      <a:accent5>
        <a:srgbClr val="A3A2B2"/>
      </a:accent5>
      <a:accent6>
        <a:srgbClr val="D1D0D8"/>
      </a:accent6>
      <a:hlink>
        <a:srgbClr val="ED2480"/>
      </a:hlink>
      <a:folHlink>
        <a:srgbClr val="F04F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8B5E52F9F895B74BB61907904678C02E" ma:contentTypeVersion="8" ma:contentTypeDescription="Luo uusi asiakirja." ma:contentTypeScope="" ma:versionID="8b466ad3bac4097dd16a1635d17ca267">
  <xsd:schema xmlns:xsd="http://www.w3.org/2001/XMLSchema" xmlns:xs="http://www.w3.org/2001/XMLSchema" xmlns:p="http://schemas.microsoft.com/office/2006/metadata/properties" xmlns:ns2="a70d181b-c3a4-41da-a323-591659b3df8c" xmlns:ns3="f3a26d29-60da-4ef2-a07f-71c6aaf46c58" targetNamespace="http://schemas.microsoft.com/office/2006/metadata/properties" ma:root="true" ma:fieldsID="e033dce93803dee2683b98bc52df2e6d" ns2:_="" ns3:_="">
    <xsd:import namespace="a70d181b-c3a4-41da-a323-591659b3df8c"/>
    <xsd:import namespace="f3a26d29-60da-4ef2-a07f-71c6aaf46c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0d181b-c3a4-41da-a323-591659b3df8c"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a26d29-60da-4ef2-a07f-71c6aaf46c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E738B0-AA2F-412C-B463-9418B0E943AF}">
  <ds:schemaRef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a70d181b-c3a4-41da-a323-591659b3df8c"/>
    <ds:schemaRef ds:uri="http://schemas.openxmlformats.org/package/2006/metadata/core-properties"/>
    <ds:schemaRef ds:uri="f3a26d29-60da-4ef2-a07f-71c6aaf46c58"/>
    <ds:schemaRef ds:uri="http://www.w3.org/XML/1998/namespace"/>
    <ds:schemaRef ds:uri="http://purl.org/dc/terms/"/>
  </ds:schemaRefs>
</ds:datastoreItem>
</file>

<file path=customXml/itemProps2.xml><?xml version="1.0" encoding="utf-8"?>
<ds:datastoreItem xmlns:ds="http://schemas.openxmlformats.org/officeDocument/2006/customXml" ds:itemID="{F6609B52-2E30-4730-88BB-32DD500ACF02}">
  <ds:schemaRefs>
    <ds:schemaRef ds:uri="http://schemas.microsoft.com/sharepoint/v3/contenttype/forms"/>
  </ds:schemaRefs>
</ds:datastoreItem>
</file>

<file path=customXml/itemProps3.xml><?xml version="1.0" encoding="utf-8"?>
<ds:datastoreItem xmlns:ds="http://schemas.openxmlformats.org/officeDocument/2006/customXml" ds:itemID="{774B7631-8627-485A-B6E0-E6E6BEBBAC3A}">
  <ds:schemaRefs>
    <ds:schemaRef ds:uri="a70d181b-c3a4-41da-a323-591659b3df8c"/>
    <ds:schemaRef ds:uri="f3a26d29-60da-4ef2-a07f-71c6aaf46c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38023</TotalTime>
  <Words>3342</Words>
  <Application>Microsoft Macintosh PowerPoint</Application>
  <PresentationFormat>Laajakuva</PresentationFormat>
  <Paragraphs>520</Paragraphs>
  <Slides>54</Slides>
  <Notes>0</Notes>
  <HiddenSlides>0</HiddenSlides>
  <MMClips>0</MMClips>
  <ScaleCrop>false</ScaleCrop>
  <HeadingPairs>
    <vt:vector size="6" baseType="variant">
      <vt:variant>
        <vt:lpstr>Käytetyt fontit</vt:lpstr>
      </vt:variant>
      <vt:variant>
        <vt:i4>13</vt:i4>
      </vt:variant>
      <vt:variant>
        <vt:lpstr>Teema</vt:lpstr>
      </vt:variant>
      <vt:variant>
        <vt:i4>1</vt:i4>
      </vt:variant>
      <vt:variant>
        <vt:lpstr>Dian otsikot</vt:lpstr>
      </vt:variant>
      <vt:variant>
        <vt:i4>54</vt:i4>
      </vt:variant>
    </vt:vector>
  </HeadingPairs>
  <TitlesOfParts>
    <vt:vector size="68" baseType="lpstr">
      <vt:lpstr>Arial</vt:lpstr>
      <vt:lpstr>Calibri</vt:lpstr>
      <vt:lpstr>Calibri </vt:lpstr>
      <vt:lpstr>H5PDroidSans</vt:lpstr>
      <vt:lpstr>Metropolis</vt:lpstr>
      <vt:lpstr>Metropolis Black</vt:lpstr>
      <vt:lpstr>Metropolis Extra Bold</vt:lpstr>
      <vt:lpstr>Metropolis Light</vt:lpstr>
      <vt:lpstr>Museo Sans 500</vt:lpstr>
      <vt:lpstr>Open Sans</vt:lpstr>
      <vt:lpstr>System Font Regular</vt:lpstr>
      <vt:lpstr>Verdana</vt:lpstr>
      <vt:lpstr>Wingdings</vt:lpstr>
      <vt:lpstr>Pesäpalloliitto</vt:lpstr>
      <vt:lpstr>PowerPoint-esitys</vt:lpstr>
      <vt:lpstr>Tuomarikortti</vt:lpstr>
      <vt:lpstr>Turvallinen toimintaympäristö</vt:lpstr>
      <vt:lpstr>PowerPoint-esitys</vt:lpstr>
      <vt:lpstr>Ottelu</vt:lpstr>
      <vt:lpstr>Joukkue</vt:lpstr>
      <vt:lpstr>Pelaajan vaihtaminen</vt:lpstr>
      <vt:lpstr>Pelaajan vaihtaminen</vt:lpstr>
      <vt:lpstr>Pelaajan vaihtaminen</vt:lpstr>
      <vt:lpstr>Vuoronvaihto</vt:lpstr>
      <vt:lpstr>Pelaajan loukkaantuminen</vt:lpstr>
      <vt:lpstr>Ulkopeli</vt:lpstr>
      <vt:lpstr>Ulkopeli</vt:lpstr>
      <vt:lpstr>Lyöminen</vt:lpstr>
      <vt:lpstr>Pesäturvan menettäminen</vt:lpstr>
      <vt:lpstr>Laiton lyönti</vt:lpstr>
      <vt:lpstr>Ulkopelaajan sijoittautuminen</vt:lpstr>
      <vt:lpstr>Väärä vihellys</vt:lpstr>
      <vt:lpstr>Tuomaripallo</vt:lpstr>
      <vt:lpstr>Rajoitusalue</vt:lpstr>
      <vt:lpstr>Rajoitusalue</vt:lpstr>
      <vt:lpstr>PowerPoint-esitys</vt:lpstr>
      <vt:lpstr>Syöttäminen</vt:lpstr>
      <vt:lpstr>Syöttäminen</vt:lpstr>
      <vt:lpstr>Väärän syötön tuomitseminen</vt:lpstr>
      <vt:lpstr>PowerPoint-esitys</vt:lpstr>
      <vt:lpstr>Estäminen</vt:lpstr>
      <vt:lpstr>Estäminen, oikeudet ja velvollisuudet</vt:lpstr>
      <vt:lpstr>Ulkopelaaja estäjänä</vt:lpstr>
      <vt:lpstr>Sisäpelaaja estäjänä</vt:lpstr>
      <vt:lpstr>Lukkari estäjänä</vt:lpstr>
      <vt:lpstr>Estämistuomion muodostaminen</vt:lpstr>
      <vt:lpstr>Estämistuomion muodostaminen</vt:lpstr>
      <vt:lpstr>Estämistuomion muodostaminen videot</vt:lpstr>
      <vt:lpstr>Estämistilanteen tehokas hoitaminen</vt:lpstr>
      <vt:lpstr>Estämistilanteen tehokas hoitaminen</vt:lpstr>
      <vt:lpstr>Estämistilanteen tehokas hoitaminen videot</vt:lpstr>
      <vt:lpstr>PowerPoint-esitys</vt:lpstr>
      <vt:lpstr>Rangaistukset</vt:lpstr>
      <vt:lpstr>Rangaistus vaihtoehdot</vt:lpstr>
      <vt:lpstr>Rangaistukset</vt:lpstr>
      <vt:lpstr>Rangaistukset</vt:lpstr>
      <vt:lpstr>Rangaistukset</vt:lpstr>
      <vt:lpstr>Rangaistukset</vt:lpstr>
      <vt:lpstr>Rangaistukset</vt:lpstr>
      <vt:lpstr>Tuomarin piiritys</vt:lpstr>
      <vt:lpstr>Rangaistukset - yleistä</vt:lpstr>
      <vt:lpstr>Ottelussa annettu varoitus</vt:lpstr>
      <vt:lpstr>PowerPoint-esitys</vt:lpstr>
      <vt:lpstr>Valtakunnalliset leirit tuomareille 2026</vt:lpstr>
      <vt:lpstr>Alueleirit 2026</vt:lpstr>
      <vt:lpstr>Ilmoittautuminen tuomariksi leireille</vt:lpstr>
      <vt:lpstr>Sääntötesti</vt:lpstr>
      <vt:lpstr>Tsemppiä tuleviin otteluihin!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Jonne Kemppainen</dc:creator>
  <cp:lastModifiedBy>Antti Kallio</cp:lastModifiedBy>
  <cp:revision>279</cp:revision>
  <dcterms:created xsi:type="dcterms:W3CDTF">2020-03-18T19:53:38Z</dcterms:created>
  <dcterms:modified xsi:type="dcterms:W3CDTF">2026-01-29T11:39:14Z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0x0101008B5E52F9F895B74BB61907904678C02E</vt:lpwstr>
  </property>
</Properties>
</file>