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 id="2147483660" r:id="rId6"/>
    <p:sldMasterId id="2147483670" r:id="rId7"/>
    <p:sldMasterId id="2147483672" r:id="rId8"/>
    <p:sldMasterId id="2147483674" r:id="rId9"/>
    <p:sldMasterId id="2147483676" r:id="rId10"/>
    <p:sldMasterId id="2147483678" r:id="rId11"/>
    <p:sldMasterId id="2147483681" r:id="rId12"/>
    <p:sldMasterId id="2147483684" r:id="rId13"/>
    <p:sldMasterId id="2147483693" r:id="rId14"/>
    <p:sldMasterId id="2147483703"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Lst>
  <p:sldSz cy="13716000" cx="18288000"/>
  <p:notesSz cx="6669075" cy="9753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jnBd2S3i8Al5yt74CcxV5dAM6o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35F521-E682-4343-B005-ECE3FFC9B45A}">
  <a:tblStyle styleId="{A135F521-E682-4343-B005-ECE3FFC9B45A}"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2" Type="http://schemas.openxmlformats.org/officeDocument/2006/relationships/slide" Target="slides/slide6.xml"/><Relationship Id="rId21" Type="http://schemas.openxmlformats.org/officeDocument/2006/relationships/slide" Target="slides/slide5.xml"/><Relationship Id="rId24" Type="http://schemas.openxmlformats.org/officeDocument/2006/relationships/slide" Target="slides/slide8.xml"/><Relationship Id="rId23" Type="http://schemas.openxmlformats.org/officeDocument/2006/relationships/slide" Target="slides/slide7.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0.xml"/><Relationship Id="rId25" Type="http://schemas.openxmlformats.org/officeDocument/2006/relationships/slide" Target="slides/slide9.xml"/><Relationship Id="rId28" Type="http://schemas.openxmlformats.org/officeDocument/2006/relationships/slide" Target="slides/slide12.xml"/><Relationship Id="rId27" Type="http://schemas.openxmlformats.org/officeDocument/2006/relationships/slide" Target="slides/slide11.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5.xml"/><Relationship Id="rId30" Type="http://schemas.openxmlformats.org/officeDocument/2006/relationships/slide" Target="slides/slide14.xml"/><Relationship Id="rId11" Type="http://schemas.openxmlformats.org/officeDocument/2006/relationships/slideMaster" Target="slideMasters/slideMaster8.xml"/><Relationship Id="rId33" Type="http://schemas.openxmlformats.org/officeDocument/2006/relationships/slide" Target="slides/slide17.xml"/><Relationship Id="rId10" Type="http://schemas.openxmlformats.org/officeDocument/2006/relationships/slideMaster" Target="slideMasters/slideMaster7.xml"/><Relationship Id="rId32" Type="http://schemas.openxmlformats.org/officeDocument/2006/relationships/slide" Target="slides/slide16.xml"/><Relationship Id="rId13" Type="http://schemas.openxmlformats.org/officeDocument/2006/relationships/slideMaster" Target="slideMasters/slideMaster10.xml"/><Relationship Id="rId35" Type="http://schemas.openxmlformats.org/officeDocument/2006/relationships/slide" Target="slides/slide19.xml"/><Relationship Id="rId12" Type="http://schemas.openxmlformats.org/officeDocument/2006/relationships/slideMaster" Target="slideMasters/slideMaster9.xml"/><Relationship Id="rId34" Type="http://schemas.openxmlformats.org/officeDocument/2006/relationships/slide" Target="slides/slide18.xml"/><Relationship Id="rId15" Type="http://schemas.openxmlformats.org/officeDocument/2006/relationships/slideMaster" Target="slideMasters/slideMaster12.xml"/><Relationship Id="rId14" Type="http://schemas.openxmlformats.org/officeDocument/2006/relationships/slideMaster" Target="slideMasters/slideMaster11.xml"/><Relationship Id="rId36" Type="http://customschemas.google.com/relationships/presentationmetadata" Target="metadata"/><Relationship Id="rId17" Type="http://schemas.openxmlformats.org/officeDocument/2006/relationships/slide" Target="slides/slide1.xml"/><Relationship Id="rId16" Type="http://schemas.openxmlformats.org/officeDocument/2006/relationships/notesMaster" Target="notesMasters/notesMaster1.xml"/><Relationship Id="rId19" Type="http://schemas.openxmlformats.org/officeDocument/2006/relationships/slide" Target="slides/slide3.xml"/><Relationship Id="rId1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437699584556"/>
          <c:y val="6.9176401371761204E-2"/>
          <c:w val="0.720224781109287"/>
          <c:h val="0.65480335766687103"/>
        </c:manualLayout>
      </c:layout>
      <c:barChart>
        <c:barDir val="bar"/>
        <c:grouping val="percentStacked"/>
        <c:varyColors val="0"/>
        <c:ser>
          <c:idx val="0"/>
          <c:order val="0"/>
          <c:tx>
            <c:strRef>
              <c:f>Sheet1!$B$1</c:f>
              <c:strCache>
                <c:ptCount val="1"/>
                <c:pt idx="0">
                  <c:v>A lot</c:v>
                </c:pt>
              </c:strCache>
            </c:strRef>
          </c:tx>
          <c:spPr>
            <a:solidFill>
              <a:srgbClr val="81C340"/>
            </a:solidFill>
            <a:ln>
              <a:noFill/>
            </a:ln>
            <a:effectLst/>
          </c:spPr>
          <c:invertIfNegative val="0"/>
          <c:dPt>
            <c:idx val="1"/>
            <c:invertIfNegative val="0"/>
            <c:bubble3D val="0"/>
            <c:extLst>
              <c:ext xmlns:c16="http://schemas.microsoft.com/office/drawing/2014/chart" uri="{C3380CC4-5D6E-409C-BE32-E72D297353CC}">
                <c16:uniqueId val="{00000000-6171-B04D-8B91-08408B1963A7}"/>
              </c:ext>
            </c:extLst>
          </c:dPt>
          <c:dLbls>
            <c:dLbl>
              <c:idx val="0"/>
              <c:layout>
                <c:manualLayout>
                  <c:x val="4.9044406427520499E-3"/>
                  <c:y val="1.03217549047689E-6"/>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171-B04D-8B91-08408B1963A7}"/>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Students</c:v>
                </c:pt>
                <c:pt idx="1">
                  <c:v>Parents</c:v>
                </c:pt>
              </c:strCache>
            </c:strRef>
          </c:cat>
          <c:val>
            <c:numRef>
              <c:f>Sheet1!$B$2:$B$3</c:f>
              <c:numCache>
                <c:formatCode>0%</c:formatCode>
                <c:ptCount val="2"/>
                <c:pt idx="0">
                  <c:v>0.02</c:v>
                </c:pt>
                <c:pt idx="1">
                  <c:v>0.05</c:v>
                </c:pt>
              </c:numCache>
            </c:numRef>
          </c:val>
          <c:extLst>
            <c:ext xmlns:c16="http://schemas.microsoft.com/office/drawing/2014/chart" uri="{C3380CC4-5D6E-409C-BE32-E72D297353CC}">
              <c16:uniqueId val="{00000002-E433-4D19-8BAF-4ADA043013D7}"/>
            </c:ext>
          </c:extLst>
        </c:ser>
        <c:ser>
          <c:idx val="1"/>
          <c:order val="1"/>
          <c:tx>
            <c:strRef>
              <c:f>Sheet1!$C$1</c:f>
              <c:strCache>
                <c:ptCount val="1"/>
                <c:pt idx="0">
                  <c:v>A fair amount</c:v>
                </c:pt>
              </c:strCache>
            </c:strRef>
          </c:tx>
          <c:spPr>
            <a:solidFill>
              <a:srgbClr val="B4DB8D"/>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Students</c:v>
                </c:pt>
                <c:pt idx="1">
                  <c:v>Parents</c:v>
                </c:pt>
              </c:strCache>
            </c:strRef>
          </c:cat>
          <c:val>
            <c:numRef>
              <c:f>Sheet1!$C$2:$C$3</c:f>
              <c:numCache>
                <c:formatCode>0%</c:formatCode>
                <c:ptCount val="2"/>
                <c:pt idx="0">
                  <c:v>0.14000000000000001</c:v>
                </c:pt>
                <c:pt idx="1">
                  <c:v>0.26</c:v>
                </c:pt>
              </c:numCache>
            </c:numRef>
          </c:val>
          <c:extLst>
            <c:ext xmlns:c16="http://schemas.microsoft.com/office/drawing/2014/chart" uri="{C3380CC4-5D6E-409C-BE32-E72D297353CC}">
              <c16:uniqueId val="{00000003-E433-4D19-8BAF-4ADA043013D7}"/>
            </c:ext>
          </c:extLst>
        </c:ser>
        <c:ser>
          <c:idx val="2"/>
          <c:order val="2"/>
          <c:tx>
            <c:strRef>
              <c:f>Sheet1!$D$1</c:f>
              <c:strCache>
                <c:ptCount val="1"/>
                <c:pt idx="0">
                  <c:v>A little</c:v>
                </c:pt>
              </c:strCache>
            </c:strRef>
          </c:tx>
          <c:spPr>
            <a:solidFill>
              <a:srgbClr val="D5D5D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Students</c:v>
                </c:pt>
                <c:pt idx="1">
                  <c:v>Parents</c:v>
                </c:pt>
              </c:strCache>
            </c:strRef>
          </c:cat>
          <c:val>
            <c:numRef>
              <c:f>Sheet1!$D$2:$D$3</c:f>
              <c:numCache>
                <c:formatCode>0%</c:formatCode>
                <c:ptCount val="2"/>
                <c:pt idx="0">
                  <c:v>0.43</c:v>
                </c:pt>
                <c:pt idx="1">
                  <c:v>0.41</c:v>
                </c:pt>
              </c:numCache>
            </c:numRef>
          </c:val>
          <c:extLst>
            <c:ext xmlns:c16="http://schemas.microsoft.com/office/drawing/2014/chart" uri="{C3380CC4-5D6E-409C-BE32-E72D297353CC}">
              <c16:uniqueId val="{00000004-E433-4D19-8BAF-4ADA043013D7}"/>
            </c:ext>
          </c:extLst>
        </c:ser>
        <c:ser>
          <c:idx val="3"/>
          <c:order val="3"/>
          <c:tx>
            <c:strRef>
              <c:f>Sheet1!$E$1</c:f>
              <c:strCache>
                <c:ptCount val="1"/>
                <c:pt idx="0">
                  <c:v>Heard of it, but don’t know anything about it</c:v>
                </c:pt>
              </c:strCache>
            </c:strRef>
          </c:tx>
          <c:spPr>
            <a:solidFill>
              <a:srgbClr val="88DEEC"/>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Students</c:v>
                </c:pt>
                <c:pt idx="1">
                  <c:v>Parents</c:v>
                </c:pt>
              </c:strCache>
            </c:strRef>
          </c:cat>
          <c:val>
            <c:numRef>
              <c:f>Sheet1!$E$2:$E$3</c:f>
              <c:numCache>
                <c:formatCode>0%</c:formatCode>
                <c:ptCount val="2"/>
                <c:pt idx="0">
                  <c:v>0.26</c:v>
                </c:pt>
                <c:pt idx="1">
                  <c:v>0.18</c:v>
                </c:pt>
              </c:numCache>
            </c:numRef>
          </c:val>
          <c:extLst>
            <c:ext xmlns:c16="http://schemas.microsoft.com/office/drawing/2014/chart" uri="{C3380CC4-5D6E-409C-BE32-E72D297353CC}">
              <c16:uniqueId val="{00000005-E433-4D19-8BAF-4ADA043013D7}"/>
            </c:ext>
          </c:extLst>
        </c:ser>
        <c:ser>
          <c:idx val="4"/>
          <c:order val="4"/>
          <c:tx>
            <c:strRef>
              <c:f>Sheet1!$F$1</c:f>
              <c:strCache>
                <c:ptCount val="1"/>
                <c:pt idx="0">
                  <c:v>Have not heard of it before</c:v>
                </c:pt>
              </c:strCache>
            </c:strRef>
          </c:tx>
          <c:spPr>
            <a:solidFill>
              <a:srgbClr val="00A3C7"/>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Students</c:v>
                </c:pt>
                <c:pt idx="1">
                  <c:v>Parents</c:v>
                </c:pt>
              </c:strCache>
            </c:strRef>
          </c:cat>
          <c:val>
            <c:numRef>
              <c:f>Sheet1!$F$2:$F$3</c:f>
              <c:numCache>
                <c:formatCode>0%</c:formatCode>
                <c:ptCount val="2"/>
                <c:pt idx="0">
                  <c:v>0.09</c:v>
                </c:pt>
                <c:pt idx="1">
                  <c:v>0.05</c:v>
                </c:pt>
              </c:numCache>
            </c:numRef>
          </c:val>
          <c:extLst>
            <c:ext xmlns:c16="http://schemas.microsoft.com/office/drawing/2014/chart" uri="{C3380CC4-5D6E-409C-BE32-E72D297353CC}">
              <c16:uniqueId val="{00000006-E433-4D19-8BAF-4ADA043013D7}"/>
            </c:ext>
          </c:extLst>
        </c:ser>
        <c:ser>
          <c:idx val="5"/>
          <c:order val="5"/>
          <c:tx>
            <c:strRef>
              <c:f>Sheet1!$G$1</c:f>
              <c:strCache>
                <c:ptCount val="1"/>
                <c:pt idx="0">
                  <c:v>Don’t know</c:v>
                </c:pt>
              </c:strCache>
            </c:strRef>
          </c:tx>
          <c:spPr>
            <a:solidFill>
              <a:srgbClr val="595959"/>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Students</c:v>
                </c:pt>
                <c:pt idx="1">
                  <c:v>Parents</c:v>
                </c:pt>
              </c:strCache>
            </c:strRef>
          </c:cat>
          <c:val>
            <c:numRef>
              <c:f>Sheet1!$G$2:$G$3</c:f>
              <c:numCache>
                <c:formatCode>0%</c:formatCode>
                <c:ptCount val="2"/>
                <c:pt idx="0">
                  <c:v>7.0000000000000007E-2</c:v>
                </c:pt>
                <c:pt idx="1">
                  <c:v>0.04</c:v>
                </c:pt>
              </c:numCache>
            </c:numRef>
          </c:val>
          <c:extLst>
            <c:ext xmlns:c16="http://schemas.microsoft.com/office/drawing/2014/chart" uri="{C3380CC4-5D6E-409C-BE32-E72D297353CC}">
              <c16:uniqueId val="{00000007-E433-4D19-8BAF-4ADA043013D7}"/>
            </c:ext>
          </c:extLst>
        </c:ser>
        <c:dLbls>
          <c:dLblPos val="ctr"/>
          <c:showLegendKey val="0"/>
          <c:showVal val="1"/>
          <c:showCatName val="0"/>
          <c:showSerName val="0"/>
          <c:showPercent val="0"/>
          <c:showBubbleSize val="0"/>
        </c:dLbls>
        <c:gapWidth val="50"/>
        <c:overlap val="100"/>
        <c:axId val="-1866450496"/>
        <c:axId val="-1866447504"/>
      </c:barChart>
      <c:catAx>
        <c:axId val="-186645049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crossAx val="-1866447504"/>
        <c:crosses val="autoZero"/>
        <c:auto val="1"/>
        <c:lblAlgn val="ctr"/>
        <c:lblOffset val="100"/>
        <c:noMultiLvlLbl val="0"/>
      </c:catAx>
      <c:valAx>
        <c:axId val="-1866447504"/>
        <c:scaling>
          <c:orientation val="minMax"/>
        </c:scaling>
        <c:delete val="1"/>
        <c:axPos val="t"/>
        <c:numFmt formatCode="0%" sourceLinked="1"/>
        <c:majorTickMark val="out"/>
        <c:minorTickMark val="none"/>
        <c:tickLblPos val="nextTo"/>
        <c:crossAx val="-1866450496"/>
        <c:crosses val="autoZero"/>
        <c:crossBetween val="between"/>
      </c:valAx>
      <c:spPr>
        <a:noFill/>
        <a:ln>
          <a:noFill/>
        </a:ln>
        <a:effectLst/>
      </c:spPr>
    </c:plotArea>
    <c:legend>
      <c:legendPos val="r"/>
      <c:layout>
        <c:manualLayout>
          <c:xMode val="edge"/>
          <c:yMode val="edge"/>
          <c:x val="0"/>
          <c:y val="0.71289780688512705"/>
          <c:w val="0.99758404269190404"/>
          <c:h val="0.245701118104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1000">
          <a:latin typeface="+mj-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89938" cy="48937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77607" y="0"/>
            <a:ext cx="2889938" cy="489374"/>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6909" y="4693920"/>
            <a:ext cx="5335270" cy="384048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264228"/>
            <a:ext cx="2889938" cy="48937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77607" y="9264228"/>
            <a:ext cx="2889938" cy="48937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0: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0: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1: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1: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2: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2: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3: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4: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4: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5: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5: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6: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6: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7: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7: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8: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8: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9: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19: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3:notes"/>
          <p:cNvSpPr/>
          <p:nvPr>
            <p:ph idx="2" type="sldImg"/>
          </p:nvPr>
        </p:nvSpPr>
        <p:spPr>
          <a:xfrm>
            <a:off x="1068388" y="1173163"/>
            <a:ext cx="7816850" cy="58642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3:notes"/>
          <p:cNvSpPr txBox="1"/>
          <p:nvPr>
            <p:ph idx="1" type="body"/>
          </p:nvPr>
        </p:nvSpPr>
        <p:spPr>
          <a:xfrm>
            <a:off x="666909" y="4693920"/>
            <a:ext cx="5335270" cy="38404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3:notes"/>
          <p:cNvSpPr txBox="1"/>
          <p:nvPr>
            <p:ph idx="12" type="sldNum"/>
          </p:nvPr>
        </p:nvSpPr>
        <p:spPr>
          <a:xfrm>
            <a:off x="3777607" y="9264228"/>
            <a:ext cx="2889938" cy="48937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4:notes"/>
          <p:cNvSpPr/>
          <p:nvPr>
            <p:ph idx="2" type="sldImg"/>
          </p:nvPr>
        </p:nvSpPr>
        <p:spPr>
          <a:xfrm>
            <a:off x="1068388" y="1173163"/>
            <a:ext cx="7816850" cy="58642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4:notes"/>
          <p:cNvSpPr txBox="1"/>
          <p:nvPr>
            <p:ph idx="1" type="body"/>
          </p:nvPr>
        </p:nvSpPr>
        <p:spPr>
          <a:xfrm>
            <a:off x="666909" y="4693920"/>
            <a:ext cx="5335270" cy="38404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4:notes"/>
          <p:cNvSpPr txBox="1"/>
          <p:nvPr>
            <p:ph idx="12" type="sldNum"/>
          </p:nvPr>
        </p:nvSpPr>
        <p:spPr>
          <a:xfrm>
            <a:off x="3777607" y="9264228"/>
            <a:ext cx="2889938" cy="48937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5:notes"/>
          <p:cNvSpPr/>
          <p:nvPr>
            <p:ph idx="2" type="sldImg"/>
          </p:nvPr>
        </p:nvSpPr>
        <p:spPr>
          <a:xfrm>
            <a:off x="1068388" y="1173163"/>
            <a:ext cx="7816850" cy="58642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5:notes"/>
          <p:cNvSpPr txBox="1"/>
          <p:nvPr>
            <p:ph idx="1" type="body"/>
          </p:nvPr>
        </p:nvSpPr>
        <p:spPr>
          <a:xfrm>
            <a:off x="666909" y="4693920"/>
            <a:ext cx="5335270" cy="384048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5:notes"/>
          <p:cNvSpPr txBox="1"/>
          <p:nvPr>
            <p:ph idx="12" type="sldNum"/>
          </p:nvPr>
        </p:nvSpPr>
        <p:spPr>
          <a:xfrm>
            <a:off x="3777607" y="9264228"/>
            <a:ext cx="2889938" cy="48937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6: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7: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7: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8: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8: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9:notes"/>
          <p:cNvSpPr txBox="1"/>
          <p:nvPr>
            <p:ph idx="1" type="body"/>
          </p:nvPr>
        </p:nvSpPr>
        <p:spPr>
          <a:xfrm>
            <a:off x="666909" y="4693920"/>
            <a:ext cx="5335270" cy="384048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9:notes"/>
          <p:cNvSpPr/>
          <p:nvPr>
            <p:ph idx="2" type="sldImg"/>
          </p:nvPr>
        </p:nvSpPr>
        <p:spPr>
          <a:xfrm>
            <a:off x="1139825" y="1219200"/>
            <a:ext cx="4389438" cy="329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Blue_layout">
  <p:cSld name="Title_Blue_layout">
    <p:spTree>
      <p:nvGrpSpPr>
        <p:cNvPr id="11" name="Shape 11"/>
        <p:cNvGrpSpPr/>
        <p:nvPr/>
      </p:nvGrpSpPr>
      <p:grpSpPr>
        <a:xfrm>
          <a:off x="0" y="0"/>
          <a:ext cx="0" cy="0"/>
          <a:chOff x="0" y="0"/>
          <a:chExt cx="0" cy="0"/>
        </a:xfrm>
      </p:grpSpPr>
      <p:sp>
        <p:nvSpPr>
          <p:cNvPr id="12" name="Google Shape;12;p21"/>
          <p:cNvSpPr txBox="1"/>
          <p:nvPr>
            <p:ph idx="1" type="body"/>
          </p:nvPr>
        </p:nvSpPr>
        <p:spPr>
          <a:xfrm>
            <a:off x="1531808" y="2450722"/>
            <a:ext cx="12753520" cy="12800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7200"/>
              <a:buFont typeface="Arial"/>
              <a:buNone/>
              <a:defRPr b="0" i="0" sz="7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21"/>
          <p:cNvSpPr txBox="1"/>
          <p:nvPr>
            <p:ph idx="2" type="body"/>
          </p:nvPr>
        </p:nvSpPr>
        <p:spPr>
          <a:xfrm>
            <a:off x="1531807" y="3768030"/>
            <a:ext cx="12753520" cy="15720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EDA2A"/>
              </a:buClr>
              <a:buSzPts val="7200"/>
              <a:buFont typeface="Arial"/>
              <a:buNone/>
              <a:defRPr b="0" i="0" sz="7200" u="none" cap="none" strike="noStrike">
                <a:solidFill>
                  <a:srgbClr val="FEDA2A"/>
                </a:solidFill>
                <a:latin typeface="Arial"/>
                <a:ea typeface="Arial"/>
                <a:cs typeface="Arial"/>
                <a:sym typeface="Arial"/>
              </a:defRPr>
            </a:lvl1pPr>
            <a:lvl2pPr indent="-228600" lvl="1" marL="9144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2pPr>
            <a:lvl3pPr indent="-228600" lvl="2" marL="13716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3pPr>
            <a:lvl4pPr indent="-228600" lvl="3" marL="18288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4pPr>
            <a:lvl5pPr indent="-228600" lvl="4" marL="22860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with footer">
  <p:cSld name="2_Photo with footer">
    <p:spTree>
      <p:nvGrpSpPr>
        <p:cNvPr id="45" name="Shape 45"/>
        <p:cNvGrpSpPr/>
        <p:nvPr/>
      </p:nvGrpSpPr>
      <p:grpSpPr>
        <a:xfrm>
          <a:off x="0" y="0"/>
          <a:ext cx="0" cy="0"/>
          <a:chOff x="0" y="0"/>
          <a:chExt cx="0" cy="0"/>
        </a:xfrm>
      </p:grpSpPr>
      <p:sp>
        <p:nvSpPr>
          <p:cNvPr id="46" name="Google Shape;46;p43"/>
          <p:cNvSpPr/>
          <p:nvPr>
            <p:ph idx="2" type="pic"/>
          </p:nvPr>
        </p:nvSpPr>
        <p:spPr>
          <a:xfrm>
            <a:off x="0" y="0"/>
            <a:ext cx="18288001" cy="12981483"/>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2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3603">
                <a:solidFill>
                  <a:schemeClr val="dk1"/>
                </a:solidFill>
                <a:latin typeface="Calibri"/>
                <a:ea typeface="Calibri"/>
                <a:cs typeface="Calibri"/>
                <a:sym typeface="Calibri"/>
              </a:defRPr>
            </a:lvl1pPr>
            <a:lvl2pPr lvl="1"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9pPr>
          </a:lstStyle>
          <a:p/>
        </p:txBody>
      </p:sp>
      <p:sp>
        <p:nvSpPr>
          <p:cNvPr id="51" name="Google Shape;51;p2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3603">
                <a:solidFill>
                  <a:schemeClr val="dk1"/>
                </a:solidFill>
                <a:latin typeface="Calibri"/>
                <a:ea typeface="Calibri"/>
                <a:cs typeface="Calibri"/>
                <a:sym typeface="Calibri"/>
              </a:defRPr>
            </a:lvl1pPr>
            <a:lvl2pPr lvl="1"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3603" u="none" cap="none" strike="noStrike">
                <a:solidFill>
                  <a:schemeClr val="dk1"/>
                </a:solidFill>
                <a:latin typeface="Calibri"/>
                <a:ea typeface="Calibri"/>
                <a:cs typeface="Calibri"/>
                <a:sym typeface="Calibri"/>
              </a:defRPr>
            </a:lvl9pPr>
          </a:lstStyle>
          <a:p/>
        </p:txBody>
      </p:sp>
      <p:sp>
        <p:nvSpPr>
          <p:cNvPr id="52" name="Google Shape;52;p2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3603">
                <a:solidFill>
                  <a:schemeClr val="dk1"/>
                </a:solidFill>
                <a:latin typeface="Calibri"/>
                <a:ea typeface="Calibri"/>
                <a:cs typeface="Calibri"/>
                <a:sym typeface="Calibri"/>
              </a:defRPr>
            </a:lvl1pPr>
            <a:lvl2pPr indent="0" lvl="1" marL="0" marR="0" rtl="0" algn="l">
              <a:spcBef>
                <a:spcPts val="0"/>
              </a:spcBef>
              <a:buNone/>
              <a:defRPr sz="3603">
                <a:solidFill>
                  <a:schemeClr val="dk1"/>
                </a:solidFill>
                <a:latin typeface="Calibri"/>
                <a:ea typeface="Calibri"/>
                <a:cs typeface="Calibri"/>
                <a:sym typeface="Calibri"/>
              </a:defRPr>
            </a:lvl2pPr>
            <a:lvl3pPr indent="0" lvl="2" marL="0" marR="0" rtl="0" algn="l">
              <a:spcBef>
                <a:spcPts val="0"/>
              </a:spcBef>
              <a:buNone/>
              <a:defRPr sz="3603">
                <a:solidFill>
                  <a:schemeClr val="dk1"/>
                </a:solidFill>
                <a:latin typeface="Calibri"/>
                <a:ea typeface="Calibri"/>
                <a:cs typeface="Calibri"/>
                <a:sym typeface="Calibri"/>
              </a:defRPr>
            </a:lvl3pPr>
            <a:lvl4pPr indent="0" lvl="3" marL="0" marR="0" rtl="0" algn="l">
              <a:spcBef>
                <a:spcPts val="0"/>
              </a:spcBef>
              <a:buNone/>
              <a:defRPr sz="3603">
                <a:solidFill>
                  <a:schemeClr val="dk1"/>
                </a:solidFill>
                <a:latin typeface="Calibri"/>
                <a:ea typeface="Calibri"/>
                <a:cs typeface="Calibri"/>
                <a:sym typeface="Calibri"/>
              </a:defRPr>
            </a:lvl4pPr>
            <a:lvl5pPr indent="0" lvl="4" marL="0" marR="0" rtl="0" algn="l">
              <a:spcBef>
                <a:spcPts val="0"/>
              </a:spcBef>
              <a:buNone/>
              <a:defRPr sz="3603">
                <a:solidFill>
                  <a:schemeClr val="dk1"/>
                </a:solidFill>
                <a:latin typeface="Calibri"/>
                <a:ea typeface="Calibri"/>
                <a:cs typeface="Calibri"/>
                <a:sym typeface="Calibri"/>
              </a:defRPr>
            </a:lvl5pPr>
            <a:lvl6pPr indent="0" lvl="5" marL="0" marR="0" rtl="0" algn="l">
              <a:spcBef>
                <a:spcPts val="0"/>
              </a:spcBef>
              <a:buNone/>
              <a:defRPr sz="3603">
                <a:solidFill>
                  <a:schemeClr val="dk1"/>
                </a:solidFill>
                <a:latin typeface="Calibri"/>
                <a:ea typeface="Calibri"/>
                <a:cs typeface="Calibri"/>
                <a:sym typeface="Calibri"/>
              </a:defRPr>
            </a:lvl6pPr>
            <a:lvl7pPr indent="0" lvl="6" marL="0" marR="0" rtl="0" algn="l">
              <a:spcBef>
                <a:spcPts val="0"/>
              </a:spcBef>
              <a:buNone/>
              <a:defRPr sz="3603">
                <a:solidFill>
                  <a:schemeClr val="dk1"/>
                </a:solidFill>
                <a:latin typeface="Calibri"/>
                <a:ea typeface="Calibri"/>
                <a:cs typeface="Calibri"/>
                <a:sym typeface="Calibri"/>
              </a:defRPr>
            </a:lvl7pPr>
            <a:lvl8pPr indent="0" lvl="7" marL="0" marR="0" rtl="0" algn="l">
              <a:spcBef>
                <a:spcPts val="0"/>
              </a:spcBef>
              <a:buNone/>
              <a:defRPr sz="3603">
                <a:solidFill>
                  <a:schemeClr val="dk1"/>
                </a:solidFill>
                <a:latin typeface="Calibri"/>
                <a:ea typeface="Calibri"/>
                <a:cs typeface="Calibri"/>
                <a:sym typeface="Calibri"/>
              </a:defRPr>
            </a:lvl8pPr>
            <a:lvl9pPr indent="0" lvl="8" marL="0" marR="0" rtl="0" algn="l">
              <a:spcBef>
                <a:spcPts val="0"/>
              </a:spcBef>
              <a:buNone/>
              <a:defRPr sz="3603">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29"/>
          <p:cNvSpPr txBox="1"/>
          <p:nvPr>
            <p:ph type="ctrTitle"/>
          </p:nvPr>
        </p:nvSpPr>
        <p:spPr>
          <a:xfrm>
            <a:off x="2286298" y="2244725"/>
            <a:ext cx="13715406" cy="477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29"/>
          <p:cNvSpPr txBox="1"/>
          <p:nvPr>
            <p:ph idx="1" type="subTitle"/>
          </p:nvPr>
        </p:nvSpPr>
        <p:spPr>
          <a:xfrm>
            <a:off x="2286298" y="7204078"/>
            <a:ext cx="13715406" cy="33115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large text" type="obj">
  <p:cSld name="OBJECT">
    <p:spTree>
      <p:nvGrpSpPr>
        <p:cNvPr id="56" name="Shape 56"/>
        <p:cNvGrpSpPr/>
        <p:nvPr/>
      </p:nvGrpSpPr>
      <p:grpSpPr>
        <a:xfrm>
          <a:off x="0" y="0"/>
          <a:ext cx="0" cy="0"/>
          <a:chOff x="0" y="0"/>
          <a:chExt cx="0" cy="0"/>
        </a:xfrm>
      </p:grpSpPr>
      <p:sp>
        <p:nvSpPr>
          <p:cNvPr id="57" name="Google Shape;57;p30"/>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6600"/>
              <a:buFont typeface="Arial"/>
              <a:buNone/>
              <a:defRPr b="0" i="0" sz="6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30"/>
          <p:cNvSpPr txBox="1"/>
          <p:nvPr>
            <p:ph idx="1" type="body"/>
          </p:nvPr>
        </p:nvSpPr>
        <p:spPr>
          <a:xfrm>
            <a:off x="1257880" y="3651250"/>
            <a:ext cx="15122994" cy="8702675"/>
          </a:xfrm>
          <a:prstGeom prst="rect">
            <a:avLst/>
          </a:prstGeom>
          <a:noFill/>
          <a:ln>
            <a:noFill/>
          </a:ln>
        </p:spPr>
        <p:txBody>
          <a:bodyPr anchorCtr="0" anchor="t" bIns="45700" lIns="91425" spcFirstLastPara="1" rIns="91425" wrap="square" tIns="45700">
            <a:noAutofit/>
          </a:bodyPr>
          <a:lstStyle>
            <a:lvl1pPr indent="-571500" lvl="0" marL="457200" marR="0" rtl="0" algn="l">
              <a:lnSpc>
                <a:spcPct val="90000"/>
              </a:lnSpc>
              <a:spcBef>
                <a:spcPts val="1000"/>
              </a:spcBef>
              <a:spcAft>
                <a:spcPts val="0"/>
              </a:spcAft>
              <a:buClr>
                <a:schemeClr val="lt1"/>
              </a:buClr>
              <a:buSzPts val="5400"/>
              <a:buFont typeface="Arial"/>
              <a:buChar char="•"/>
              <a:defRPr b="0" i="0" sz="5400" u="none" cap="none" strike="noStrike">
                <a:solidFill>
                  <a:schemeClr val="lt1"/>
                </a:solidFill>
                <a:latin typeface="Arial"/>
                <a:ea typeface="Arial"/>
                <a:cs typeface="Arial"/>
                <a:sym typeface="Arial"/>
              </a:defRPr>
            </a:lvl1pPr>
            <a:lvl2pPr indent="-482600" lvl="1" marL="9144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Arial"/>
                <a:ea typeface="Arial"/>
                <a:cs typeface="Arial"/>
                <a:sym typeface="Arial"/>
              </a:defRPr>
            </a:lvl2pPr>
            <a:lvl3pPr indent="-431800" lvl="2" marL="13716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3pPr>
            <a:lvl4pPr indent="-431800" lvl="3" marL="18288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4pPr>
            <a:lvl5pPr indent="-431800" lvl="4" marL="22860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small text">
  <p:cSld name="Title and Content_small text">
    <p:spTree>
      <p:nvGrpSpPr>
        <p:cNvPr id="59" name="Shape 59"/>
        <p:cNvGrpSpPr/>
        <p:nvPr/>
      </p:nvGrpSpPr>
      <p:grpSpPr>
        <a:xfrm>
          <a:off x="0" y="0"/>
          <a:ext cx="0" cy="0"/>
          <a:chOff x="0" y="0"/>
          <a:chExt cx="0" cy="0"/>
        </a:xfrm>
      </p:grpSpPr>
      <p:sp>
        <p:nvSpPr>
          <p:cNvPr id="60" name="Google Shape;60;p31"/>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31"/>
          <p:cNvSpPr txBox="1"/>
          <p:nvPr>
            <p:ph idx="1" type="body"/>
          </p:nvPr>
        </p:nvSpPr>
        <p:spPr>
          <a:xfrm>
            <a:off x="1257880" y="3651250"/>
            <a:ext cx="15122994" cy="8702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32"/>
          <p:cNvSpPr txBox="1"/>
          <p:nvPr>
            <p:ph type="title"/>
          </p:nvPr>
        </p:nvSpPr>
        <p:spPr>
          <a:xfrm>
            <a:off x="1257881" y="730253"/>
            <a:ext cx="15095601"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32"/>
          <p:cNvSpPr txBox="1"/>
          <p:nvPr>
            <p:ph idx="1" type="body"/>
          </p:nvPr>
        </p:nvSpPr>
        <p:spPr>
          <a:xfrm>
            <a:off x="1257881" y="3651250"/>
            <a:ext cx="7220181" cy="8702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32"/>
          <p:cNvSpPr txBox="1"/>
          <p:nvPr>
            <p:ph idx="2" type="body"/>
          </p:nvPr>
        </p:nvSpPr>
        <p:spPr>
          <a:xfrm>
            <a:off x="8831267" y="3651250"/>
            <a:ext cx="7522215" cy="8702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3"/>
          <p:cNvSpPr txBox="1"/>
          <p:nvPr>
            <p:ph type="title"/>
          </p:nvPr>
        </p:nvSpPr>
        <p:spPr>
          <a:xfrm>
            <a:off x="1260258" y="730253"/>
            <a:ext cx="15224317"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Google Shape;68;p33"/>
          <p:cNvSpPr txBox="1"/>
          <p:nvPr>
            <p:ph idx="1" type="body"/>
          </p:nvPr>
        </p:nvSpPr>
        <p:spPr>
          <a:xfrm>
            <a:off x="1260259" y="3362328"/>
            <a:ext cx="7479340"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 name="Google Shape;69;p33"/>
          <p:cNvSpPr txBox="1"/>
          <p:nvPr>
            <p:ph idx="2" type="body"/>
          </p:nvPr>
        </p:nvSpPr>
        <p:spPr>
          <a:xfrm>
            <a:off x="1260258" y="5010153"/>
            <a:ext cx="7479339" cy="73691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33"/>
          <p:cNvSpPr txBox="1"/>
          <p:nvPr>
            <p:ph idx="3" type="body"/>
          </p:nvPr>
        </p:nvSpPr>
        <p:spPr>
          <a:xfrm>
            <a:off x="8980949" y="3362328"/>
            <a:ext cx="7503626"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1" name="Google Shape;71;p33"/>
          <p:cNvSpPr txBox="1"/>
          <p:nvPr>
            <p:ph idx="4" type="body"/>
          </p:nvPr>
        </p:nvSpPr>
        <p:spPr>
          <a:xfrm>
            <a:off x="8980949" y="5010153"/>
            <a:ext cx="7503626" cy="73691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34"/>
          <p:cNvSpPr txBox="1"/>
          <p:nvPr>
            <p:ph type="title"/>
          </p:nvPr>
        </p:nvSpPr>
        <p:spPr>
          <a:xfrm>
            <a:off x="1257880" y="730253"/>
            <a:ext cx="15772242"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 name="Shape 74"/>
        <p:cNvGrpSpPr/>
        <p:nvPr/>
      </p:nvGrpSpPr>
      <p:grpSpPr>
        <a:xfrm>
          <a:off x="0" y="0"/>
          <a:ext cx="0" cy="0"/>
          <a:chOff x="0" y="0"/>
          <a:chExt cx="0" cy="0"/>
        </a:xfrm>
      </p:grpSpPr>
      <p:sp>
        <p:nvSpPr>
          <p:cNvPr id="75" name="Google Shape;75;p35"/>
          <p:cNvSpPr txBox="1"/>
          <p:nvPr>
            <p:ph type="title"/>
          </p:nvPr>
        </p:nvSpPr>
        <p:spPr>
          <a:xfrm>
            <a:off x="1260257" y="1974850"/>
            <a:ext cx="5898243" cy="213995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35"/>
          <p:cNvSpPr txBox="1"/>
          <p:nvPr>
            <p:ph idx="1" type="body"/>
          </p:nvPr>
        </p:nvSpPr>
        <p:spPr>
          <a:xfrm>
            <a:off x="7774362" y="1974853"/>
            <a:ext cx="9258136" cy="9272271"/>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lnSpc>
                <a:spcPct val="90000"/>
              </a:lnSpc>
              <a:spcBef>
                <a:spcPts val="5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35"/>
          <p:cNvSpPr txBox="1"/>
          <p:nvPr>
            <p:ph idx="2" type="body"/>
          </p:nvPr>
        </p:nvSpPr>
        <p:spPr>
          <a:xfrm>
            <a:off x="1260257" y="4114801"/>
            <a:ext cx="5898243" cy="71323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36"/>
          <p:cNvSpPr txBox="1"/>
          <p:nvPr>
            <p:ph type="title"/>
          </p:nvPr>
        </p:nvSpPr>
        <p:spPr>
          <a:xfrm>
            <a:off x="1260257" y="1974850"/>
            <a:ext cx="5898243" cy="213995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36"/>
          <p:cNvSpPr/>
          <p:nvPr>
            <p:ph idx="2" type="pic"/>
          </p:nvPr>
        </p:nvSpPr>
        <p:spPr>
          <a:xfrm>
            <a:off x="7774362" y="1974850"/>
            <a:ext cx="8716083" cy="9747250"/>
          </a:xfrm>
          <a:prstGeom prst="rect">
            <a:avLst/>
          </a:prstGeom>
          <a:noFill/>
          <a:ln>
            <a:noFill/>
          </a:ln>
        </p:spPr>
      </p:sp>
      <p:sp>
        <p:nvSpPr>
          <p:cNvPr id="81" name="Google Shape;81;p36"/>
          <p:cNvSpPr txBox="1"/>
          <p:nvPr>
            <p:ph idx="1" type="body"/>
          </p:nvPr>
        </p:nvSpPr>
        <p:spPr>
          <a:xfrm>
            <a:off x="1260257" y="4114803"/>
            <a:ext cx="5898243" cy="7623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23"/>
          <p:cNvSpPr txBox="1"/>
          <p:nvPr>
            <p:ph type="title"/>
          </p:nvPr>
        </p:nvSpPr>
        <p:spPr>
          <a:xfrm>
            <a:off x="1257880" y="730253"/>
            <a:ext cx="15772242"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_layout">
  <p:cSld name="Final slide_layout">
    <p:spTree>
      <p:nvGrpSpPr>
        <p:cNvPr id="85" name="Shape 85"/>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_Blue_layout">
  <p:cSld name="Section 1_Blue_layout">
    <p:spTree>
      <p:nvGrpSpPr>
        <p:cNvPr id="88" name="Shape 88"/>
        <p:cNvGrpSpPr/>
        <p:nvPr/>
      </p:nvGrpSpPr>
      <p:grpSpPr>
        <a:xfrm>
          <a:off x="0" y="0"/>
          <a:ext cx="0" cy="0"/>
          <a:chOff x="0" y="0"/>
          <a:chExt cx="0" cy="0"/>
        </a:xfrm>
      </p:grpSpPr>
      <p:sp>
        <p:nvSpPr>
          <p:cNvPr id="89" name="Google Shape;89;p45"/>
          <p:cNvSpPr txBox="1"/>
          <p:nvPr>
            <p:ph type="title"/>
          </p:nvPr>
        </p:nvSpPr>
        <p:spPr>
          <a:xfrm>
            <a:off x="1629869" y="2176272"/>
            <a:ext cx="11101221" cy="132556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7200"/>
              <a:buFont typeface="Arial"/>
              <a:buNone/>
              <a:defRPr b="0" i="0" sz="7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45"/>
          <p:cNvSpPr txBox="1"/>
          <p:nvPr>
            <p:ph idx="1" type="body"/>
          </p:nvPr>
        </p:nvSpPr>
        <p:spPr>
          <a:xfrm>
            <a:off x="1629869" y="3538983"/>
            <a:ext cx="11101221" cy="15356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EDA2A"/>
              </a:buClr>
              <a:buSzPts val="7200"/>
              <a:buFont typeface="Arial"/>
              <a:buNone/>
              <a:defRPr b="0" i="0" sz="7200" u="none" cap="none" strike="noStrike">
                <a:solidFill>
                  <a:srgbClr val="FEDA2A"/>
                </a:solidFill>
                <a:latin typeface="Arial"/>
                <a:ea typeface="Arial"/>
                <a:cs typeface="Arial"/>
                <a:sym typeface="Arial"/>
              </a:defRPr>
            </a:lvl1pPr>
            <a:lvl2pPr indent="-228600" lvl="1" marL="9144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2pPr>
            <a:lvl3pPr indent="-228600" lvl="2" marL="13716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3pPr>
            <a:lvl4pPr indent="-228600" lvl="3" marL="18288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4pPr>
            <a:lvl5pPr indent="-228600" lvl="4" marL="22860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45"/>
          <p:cNvSpPr txBox="1"/>
          <p:nvPr>
            <p:ph idx="2" type="body"/>
          </p:nvPr>
        </p:nvSpPr>
        <p:spPr>
          <a:xfrm>
            <a:off x="1629869" y="7736526"/>
            <a:ext cx="11101221" cy="4973637"/>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10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1pPr>
            <a:lvl2pPr indent="-508000" lvl="1" marL="9144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2pPr>
            <a:lvl3pPr indent="-508000" lvl="2" marL="13716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3pPr>
            <a:lvl4pPr indent="-508000" lvl="3" marL="18288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4pPr>
            <a:lvl5pPr indent="-508000" lvl="4" marL="22860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45"/>
          <p:cNvSpPr txBox="1"/>
          <p:nvPr>
            <p:ph idx="3" type="body"/>
          </p:nvPr>
        </p:nvSpPr>
        <p:spPr>
          <a:xfrm>
            <a:off x="12731090" y="0"/>
            <a:ext cx="5564502" cy="13716000"/>
          </a:xfrm>
          <a:prstGeom prst="rect">
            <a:avLst/>
          </a:prstGeom>
          <a:noFill/>
          <a:ln>
            <a:noFill/>
          </a:ln>
        </p:spPr>
        <p:txBody>
          <a:bodyPr anchorCtr="1"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94000"/>
              <a:buFont typeface="Arial"/>
              <a:buNone/>
              <a:defRPr b="0" i="0" sz="940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94000"/>
              <a:buFont typeface="Arial"/>
              <a:buNone/>
              <a:defRPr b="0" i="0" sz="940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chemeClr val="lt1"/>
              </a:buClr>
              <a:buSzPts val="94000"/>
              <a:buFont typeface="Arial"/>
              <a:buNone/>
              <a:defRPr b="0" i="0" sz="94000" u="none" cap="none" strike="noStrike">
                <a:solidFill>
                  <a:schemeClr val="lt1"/>
                </a:solidFill>
                <a:latin typeface="Arial"/>
                <a:ea typeface="Arial"/>
                <a:cs typeface="Arial"/>
                <a:sym typeface="Arial"/>
              </a:defRPr>
            </a:lvl3pPr>
            <a:lvl4pPr indent="-228600" lvl="3" marL="1828800" marR="0" rtl="0" algn="l">
              <a:lnSpc>
                <a:spcPct val="90000"/>
              </a:lnSpc>
              <a:spcBef>
                <a:spcPts val="500"/>
              </a:spcBef>
              <a:spcAft>
                <a:spcPts val="0"/>
              </a:spcAft>
              <a:buClr>
                <a:schemeClr val="lt1"/>
              </a:buClr>
              <a:buSzPts val="94000"/>
              <a:buFont typeface="Arial"/>
              <a:buNone/>
              <a:defRPr b="0" i="0" sz="94000" u="none" cap="none" strike="noStrike">
                <a:solidFill>
                  <a:schemeClr val="lt1"/>
                </a:solidFill>
                <a:latin typeface="Arial"/>
                <a:ea typeface="Arial"/>
                <a:cs typeface="Arial"/>
                <a:sym typeface="Arial"/>
              </a:defRPr>
            </a:lvl4pPr>
            <a:lvl5pPr indent="-228600" lvl="4" marL="2286000" marR="0" rtl="0" algn="l">
              <a:lnSpc>
                <a:spcPct val="90000"/>
              </a:lnSpc>
              <a:spcBef>
                <a:spcPts val="500"/>
              </a:spcBef>
              <a:spcAft>
                <a:spcPts val="0"/>
              </a:spcAft>
              <a:buClr>
                <a:schemeClr val="lt1"/>
              </a:buClr>
              <a:buSzPts val="94000"/>
              <a:buFont typeface="Arial"/>
              <a:buNone/>
              <a:defRPr b="0" i="0" sz="940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_yellow_layout">
  <p:cSld name="Section 2_yellow_layout">
    <p:spTree>
      <p:nvGrpSpPr>
        <p:cNvPr id="95" name="Shape 95"/>
        <p:cNvGrpSpPr/>
        <p:nvPr/>
      </p:nvGrpSpPr>
      <p:grpSpPr>
        <a:xfrm>
          <a:off x="0" y="0"/>
          <a:ext cx="0" cy="0"/>
          <a:chOff x="0" y="0"/>
          <a:chExt cx="0" cy="0"/>
        </a:xfrm>
      </p:grpSpPr>
      <p:sp>
        <p:nvSpPr>
          <p:cNvPr id="96" name="Google Shape;96;p47"/>
          <p:cNvSpPr txBox="1"/>
          <p:nvPr>
            <p:ph type="title"/>
          </p:nvPr>
        </p:nvSpPr>
        <p:spPr>
          <a:xfrm>
            <a:off x="1629869" y="2176272"/>
            <a:ext cx="10069804" cy="132556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47"/>
          <p:cNvSpPr txBox="1"/>
          <p:nvPr>
            <p:ph idx="1" type="body"/>
          </p:nvPr>
        </p:nvSpPr>
        <p:spPr>
          <a:xfrm>
            <a:off x="1629869" y="3538983"/>
            <a:ext cx="10069804" cy="15356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E2E2F"/>
              </a:buClr>
              <a:buSzPts val="8000"/>
              <a:buFont typeface="Arial"/>
              <a:buNone/>
              <a:defRPr b="0" i="0" sz="8000" u="none" cap="none" strike="noStrike">
                <a:solidFill>
                  <a:srgbClr val="2E2E2F"/>
                </a:solidFill>
                <a:latin typeface="Arial"/>
                <a:ea typeface="Arial"/>
                <a:cs typeface="Arial"/>
                <a:sym typeface="Arial"/>
              </a:defRPr>
            </a:lvl1pPr>
            <a:lvl2pPr indent="-228600" lvl="1" marL="9144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2pPr>
            <a:lvl3pPr indent="-228600" lvl="2" marL="13716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3pPr>
            <a:lvl4pPr indent="-228600" lvl="3" marL="18288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4pPr>
            <a:lvl5pPr indent="-228600" lvl="4" marL="22860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 name="Google Shape;98;p47"/>
          <p:cNvSpPr txBox="1"/>
          <p:nvPr>
            <p:ph idx="2" type="body"/>
          </p:nvPr>
        </p:nvSpPr>
        <p:spPr>
          <a:xfrm>
            <a:off x="1629869" y="7736526"/>
            <a:ext cx="10069804" cy="4973637"/>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1000"/>
              </a:spcBef>
              <a:spcAft>
                <a:spcPts val="0"/>
              </a:spcAft>
              <a:buClr>
                <a:srgbClr val="2E2E2F"/>
              </a:buClr>
              <a:buSzPts val="4400"/>
              <a:buFont typeface="Arial"/>
              <a:buChar char="•"/>
              <a:defRPr b="0" i="0" sz="4400" u="none" cap="none" strike="noStrike">
                <a:solidFill>
                  <a:srgbClr val="2E2E2F"/>
                </a:solidFill>
                <a:latin typeface="Arial"/>
                <a:ea typeface="Arial"/>
                <a:cs typeface="Arial"/>
                <a:sym typeface="Arial"/>
              </a:defRPr>
            </a:lvl1pPr>
            <a:lvl2pPr indent="-508000" lvl="1" marL="914400" marR="0" rtl="0" algn="l">
              <a:lnSpc>
                <a:spcPct val="90000"/>
              </a:lnSpc>
              <a:spcBef>
                <a:spcPts val="500"/>
              </a:spcBef>
              <a:spcAft>
                <a:spcPts val="0"/>
              </a:spcAft>
              <a:buClr>
                <a:srgbClr val="2E2E2F"/>
              </a:buClr>
              <a:buSzPts val="4400"/>
              <a:buFont typeface="Arial"/>
              <a:buChar char="•"/>
              <a:defRPr b="0" i="0" sz="4400" u="none" cap="none" strike="noStrike">
                <a:solidFill>
                  <a:srgbClr val="2E2E2F"/>
                </a:solidFill>
                <a:latin typeface="Arial"/>
                <a:ea typeface="Arial"/>
                <a:cs typeface="Arial"/>
                <a:sym typeface="Arial"/>
              </a:defRPr>
            </a:lvl2pPr>
            <a:lvl3pPr indent="-508000" lvl="2" marL="1371600" marR="0" rtl="0" algn="l">
              <a:lnSpc>
                <a:spcPct val="90000"/>
              </a:lnSpc>
              <a:spcBef>
                <a:spcPts val="500"/>
              </a:spcBef>
              <a:spcAft>
                <a:spcPts val="0"/>
              </a:spcAft>
              <a:buClr>
                <a:srgbClr val="2E2E2F"/>
              </a:buClr>
              <a:buSzPts val="4400"/>
              <a:buFont typeface="Arial"/>
              <a:buChar char="•"/>
              <a:defRPr b="0" i="0" sz="4400" u="none" cap="none" strike="noStrike">
                <a:solidFill>
                  <a:srgbClr val="2E2E2F"/>
                </a:solidFill>
                <a:latin typeface="Arial"/>
                <a:ea typeface="Arial"/>
                <a:cs typeface="Arial"/>
                <a:sym typeface="Arial"/>
              </a:defRPr>
            </a:lvl3pPr>
            <a:lvl4pPr indent="-508000" lvl="3" marL="1828800" marR="0" rtl="0" algn="l">
              <a:lnSpc>
                <a:spcPct val="90000"/>
              </a:lnSpc>
              <a:spcBef>
                <a:spcPts val="500"/>
              </a:spcBef>
              <a:spcAft>
                <a:spcPts val="0"/>
              </a:spcAft>
              <a:buClr>
                <a:srgbClr val="2E2E2F"/>
              </a:buClr>
              <a:buSzPts val="4400"/>
              <a:buFont typeface="Arial"/>
              <a:buChar char="•"/>
              <a:defRPr b="0" i="0" sz="4400" u="none" cap="none" strike="noStrike">
                <a:solidFill>
                  <a:srgbClr val="2E2E2F"/>
                </a:solidFill>
                <a:latin typeface="Arial"/>
                <a:ea typeface="Arial"/>
                <a:cs typeface="Arial"/>
                <a:sym typeface="Arial"/>
              </a:defRPr>
            </a:lvl4pPr>
            <a:lvl5pPr indent="-508000" lvl="4" marL="2286000" marR="0" rtl="0" algn="l">
              <a:lnSpc>
                <a:spcPct val="90000"/>
              </a:lnSpc>
              <a:spcBef>
                <a:spcPts val="500"/>
              </a:spcBef>
              <a:spcAft>
                <a:spcPts val="0"/>
              </a:spcAft>
              <a:buClr>
                <a:srgbClr val="2E2E2F"/>
              </a:buClr>
              <a:buSzPts val="4400"/>
              <a:buFont typeface="Arial"/>
              <a:buChar char="•"/>
              <a:defRPr b="0" i="0" sz="4400" u="none" cap="none" strike="noStrike">
                <a:solidFill>
                  <a:srgbClr val="2E2E2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47"/>
          <p:cNvSpPr txBox="1"/>
          <p:nvPr>
            <p:ph idx="3" type="body"/>
          </p:nvPr>
        </p:nvSpPr>
        <p:spPr>
          <a:xfrm>
            <a:off x="11699673" y="0"/>
            <a:ext cx="6588327" cy="13716000"/>
          </a:xfrm>
          <a:prstGeom prst="rect">
            <a:avLst/>
          </a:prstGeom>
          <a:noFill/>
          <a:ln>
            <a:noFill/>
          </a:ln>
        </p:spPr>
        <p:txBody>
          <a:bodyPr anchorCtr="1" anchor="ctr" bIns="45700" lIns="91425" spcFirstLastPara="1" rIns="91425" wrap="square" tIns="45700">
            <a:noAutofit/>
          </a:bodyPr>
          <a:lstStyle>
            <a:lvl1pPr indent="-228600" lvl="0" marL="457200" marR="0" rtl="0" algn="l">
              <a:lnSpc>
                <a:spcPct val="90000"/>
              </a:lnSpc>
              <a:spcBef>
                <a:spcPts val="1000"/>
              </a:spcBef>
              <a:spcAft>
                <a:spcPts val="0"/>
              </a:spcAft>
              <a:buClr>
                <a:srgbClr val="00306E"/>
              </a:buClr>
              <a:buSzPts val="94000"/>
              <a:buFont typeface="Arial"/>
              <a:buNone/>
              <a:defRPr b="0" i="0" sz="94000" u="none" cap="none" strike="noStrike">
                <a:solidFill>
                  <a:srgbClr val="00306E"/>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3_dark blue_layout">
  <p:cSld name="Section 3_dark blue_layout">
    <p:spTree>
      <p:nvGrpSpPr>
        <p:cNvPr id="102" name="Shape 102"/>
        <p:cNvGrpSpPr/>
        <p:nvPr/>
      </p:nvGrpSpPr>
      <p:grpSpPr>
        <a:xfrm>
          <a:off x="0" y="0"/>
          <a:ext cx="0" cy="0"/>
          <a:chOff x="0" y="0"/>
          <a:chExt cx="0" cy="0"/>
        </a:xfrm>
      </p:grpSpPr>
      <p:sp>
        <p:nvSpPr>
          <p:cNvPr id="103" name="Google Shape;103;p49"/>
          <p:cNvSpPr txBox="1"/>
          <p:nvPr>
            <p:ph idx="1" type="body"/>
          </p:nvPr>
        </p:nvSpPr>
        <p:spPr>
          <a:xfrm>
            <a:off x="1629872" y="3538983"/>
            <a:ext cx="10069802" cy="15356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1pPr>
            <a:lvl2pPr indent="-228600" lvl="1" marL="9144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2pPr>
            <a:lvl3pPr indent="-228600" lvl="2" marL="13716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3pPr>
            <a:lvl4pPr indent="-228600" lvl="3" marL="18288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4pPr>
            <a:lvl5pPr indent="-228600" lvl="4" marL="22860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49"/>
          <p:cNvSpPr txBox="1"/>
          <p:nvPr>
            <p:ph idx="2" type="body"/>
          </p:nvPr>
        </p:nvSpPr>
        <p:spPr>
          <a:xfrm>
            <a:off x="1629872" y="7736526"/>
            <a:ext cx="10069804" cy="4973637"/>
          </a:xfrm>
          <a:prstGeom prst="rect">
            <a:avLst/>
          </a:prstGeom>
          <a:noFill/>
          <a:ln>
            <a:noFill/>
          </a:ln>
        </p:spPr>
        <p:txBody>
          <a:bodyPr anchorCtr="0" anchor="t" bIns="45700" lIns="91425" spcFirstLastPara="1" rIns="91425" wrap="square" tIns="45700">
            <a:noAutofit/>
          </a:bodyPr>
          <a:lstStyle>
            <a:lvl1pPr indent="-508000" lvl="0" marL="457200" marR="0" rtl="0" algn="l">
              <a:lnSpc>
                <a:spcPct val="90000"/>
              </a:lnSpc>
              <a:spcBef>
                <a:spcPts val="10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1pPr>
            <a:lvl2pPr indent="-508000" lvl="1" marL="9144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2pPr>
            <a:lvl3pPr indent="-508000" lvl="2" marL="13716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3pPr>
            <a:lvl4pPr indent="-508000" lvl="3" marL="18288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4pPr>
            <a:lvl5pPr indent="-508000" lvl="4" marL="2286000" marR="0" rtl="0" algn="l">
              <a:lnSpc>
                <a:spcPct val="90000"/>
              </a:lnSpc>
              <a:spcBef>
                <a:spcPts val="500"/>
              </a:spcBef>
              <a:spcAft>
                <a:spcPts val="0"/>
              </a:spcAft>
              <a:buClr>
                <a:schemeClr val="lt1"/>
              </a:buClr>
              <a:buSzPts val="4400"/>
              <a:buFont typeface="Arial"/>
              <a:buChar char="•"/>
              <a:defRPr b="0" i="0" sz="4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49"/>
          <p:cNvSpPr txBox="1"/>
          <p:nvPr>
            <p:ph idx="3" type="body"/>
          </p:nvPr>
        </p:nvSpPr>
        <p:spPr>
          <a:xfrm>
            <a:off x="11699673" y="0"/>
            <a:ext cx="6588327" cy="13716000"/>
          </a:xfrm>
          <a:prstGeom prst="rect">
            <a:avLst/>
          </a:prstGeom>
          <a:noFill/>
          <a:ln>
            <a:noFill/>
          </a:ln>
        </p:spPr>
        <p:txBody>
          <a:bodyPr anchorCtr="1" anchor="ctr" bIns="45700" lIns="91425" spcFirstLastPara="1" rIns="91425" wrap="square" tIns="45700">
            <a:noAutofit/>
          </a:bodyPr>
          <a:lstStyle>
            <a:lvl1pPr indent="-228600" lvl="0" marL="457200" marR="0" rtl="0" algn="l">
              <a:lnSpc>
                <a:spcPct val="90000"/>
              </a:lnSpc>
              <a:spcBef>
                <a:spcPts val="1000"/>
              </a:spcBef>
              <a:spcAft>
                <a:spcPts val="0"/>
              </a:spcAft>
              <a:buClr>
                <a:srgbClr val="FEDA2A"/>
              </a:buClr>
              <a:buSzPts val="94000"/>
              <a:buFont typeface="Arial"/>
              <a:buNone/>
              <a:defRPr b="0" i="0" sz="94000" u="none" cap="none" strike="noStrike">
                <a:solidFill>
                  <a:srgbClr val="FEDA2A"/>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49"/>
          <p:cNvSpPr txBox="1"/>
          <p:nvPr>
            <p:ph idx="4" type="body"/>
          </p:nvPr>
        </p:nvSpPr>
        <p:spPr>
          <a:xfrm>
            <a:off x="1629871" y="1999237"/>
            <a:ext cx="10069804" cy="15356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2pPr>
            <a:lvl3pPr indent="-228600" lvl="2" marL="13716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3pPr>
            <a:lvl4pPr indent="-228600" lvl="3" marL="18288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4pPr>
            <a:lvl5pPr indent="-228600" lvl="4" marL="2286000" marR="0" rtl="0" algn="l">
              <a:lnSpc>
                <a:spcPct val="90000"/>
              </a:lnSpc>
              <a:spcBef>
                <a:spcPts val="500"/>
              </a:spcBef>
              <a:spcAft>
                <a:spcPts val="0"/>
              </a:spcAft>
              <a:buClr>
                <a:srgbClr val="FEDA2A"/>
              </a:buClr>
              <a:buSzPts val="8000"/>
              <a:buFont typeface="Arial"/>
              <a:buNone/>
              <a:defRPr b="0" i="0" sz="8000" u="none" cap="none" strike="noStrike">
                <a:solidFill>
                  <a:srgbClr val="FEDA2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9" name="Shape 109"/>
        <p:cNvGrpSpPr/>
        <p:nvPr/>
      </p:nvGrpSpPr>
      <p:grpSpPr>
        <a:xfrm>
          <a:off x="0" y="0"/>
          <a:ext cx="0" cy="0"/>
          <a:chOff x="0" y="0"/>
          <a:chExt cx="0" cy="0"/>
        </a:xfrm>
      </p:grpSpPr>
      <p:sp>
        <p:nvSpPr>
          <p:cNvPr id="110" name="Google Shape;110;p51"/>
          <p:cNvSpPr txBox="1"/>
          <p:nvPr>
            <p:ph type="title"/>
          </p:nvPr>
        </p:nvSpPr>
        <p:spPr>
          <a:xfrm>
            <a:off x="1520623" y="2047422"/>
            <a:ext cx="9617069"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6600"/>
              <a:buFont typeface="Arial"/>
              <a:buNone/>
              <a:defRPr b="0" i="0" sz="6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1" name="Google Shape;111;p51"/>
          <p:cNvSpPr txBox="1"/>
          <p:nvPr>
            <p:ph idx="1" type="body"/>
          </p:nvPr>
        </p:nvSpPr>
        <p:spPr>
          <a:xfrm>
            <a:off x="1520623" y="5013328"/>
            <a:ext cx="9617069" cy="7696835"/>
          </a:xfrm>
          <a:prstGeom prst="rect">
            <a:avLst/>
          </a:prstGeom>
          <a:noFill/>
          <a:ln>
            <a:noFill/>
          </a:ln>
        </p:spPr>
        <p:txBody>
          <a:bodyPr anchorCtr="0" anchor="t" bIns="45700" lIns="91425" spcFirstLastPara="1" rIns="91425" wrap="square" tIns="45700">
            <a:noAutofit/>
          </a:bodyPr>
          <a:lstStyle>
            <a:lvl1pPr indent="-571500" lvl="0" marL="457200" marR="0" rtl="0" algn="l">
              <a:lnSpc>
                <a:spcPct val="90000"/>
              </a:lnSpc>
              <a:spcBef>
                <a:spcPts val="1000"/>
              </a:spcBef>
              <a:spcAft>
                <a:spcPts val="0"/>
              </a:spcAft>
              <a:buClr>
                <a:schemeClr val="lt1"/>
              </a:buClr>
              <a:buSzPts val="5400"/>
              <a:buFont typeface="Arial"/>
              <a:buChar char="•"/>
              <a:defRPr b="0" i="0" sz="5400" u="none" cap="none" strike="noStrike">
                <a:solidFill>
                  <a:schemeClr val="lt1"/>
                </a:solidFill>
                <a:latin typeface="Arial"/>
                <a:ea typeface="Arial"/>
                <a:cs typeface="Arial"/>
                <a:sym typeface="Arial"/>
              </a:defRPr>
            </a:lvl1pPr>
            <a:lvl2pPr indent="-482600" lvl="1" marL="9144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Arial"/>
                <a:ea typeface="Arial"/>
                <a:cs typeface="Arial"/>
                <a:sym typeface="Arial"/>
              </a:defRPr>
            </a:lvl2pPr>
            <a:lvl3pPr indent="-431800" lvl="2" marL="13716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3pPr>
            <a:lvl4pPr indent="-431800" lvl="3" marL="18288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4pPr>
            <a:lvl5pPr indent="-431800" lvl="4" marL="22860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2" name="Shape 112"/>
        <p:cNvGrpSpPr/>
        <p:nvPr/>
      </p:nvGrpSpPr>
      <p:grpSpPr>
        <a:xfrm>
          <a:off x="0" y="0"/>
          <a:ext cx="0" cy="0"/>
          <a:chOff x="0" y="0"/>
          <a:chExt cx="0" cy="0"/>
        </a:xfrm>
      </p:grpSpPr>
      <p:sp>
        <p:nvSpPr>
          <p:cNvPr id="113" name="Google Shape;113;p52"/>
          <p:cNvSpPr txBox="1"/>
          <p:nvPr>
            <p:ph type="title"/>
          </p:nvPr>
        </p:nvSpPr>
        <p:spPr>
          <a:xfrm>
            <a:off x="1520623" y="2060630"/>
            <a:ext cx="10178600"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52"/>
          <p:cNvSpPr txBox="1"/>
          <p:nvPr>
            <p:ph idx="1" type="body"/>
          </p:nvPr>
        </p:nvSpPr>
        <p:spPr>
          <a:xfrm>
            <a:off x="1520623" y="4981630"/>
            <a:ext cx="10178600" cy="794798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7" name="Shape 117"/>
        <p:cNvGrpSpPr/>
        <p:nvPr/>
      </p:nvGrpSpPr>
      <p:grpSpPr>
        <a:xfrm>
          <a:off x="0" y="0"/>
          <a:ext cx="0" cy="0"/>
          <a:chOff x="0" y="0"/>
          <a:chExt cx="0" cy="0"/>
        </a:xfrm>
      </p:grpSpPr>
      <p:sp>
        <p:nvSpPr>
          <p:cNvPr id="118" name="Google Shape;118;p54"/>
          <p:cNvSpPr txBox="1"/>
          <p:nvPr>
            <p:ph type="title"/>
          </p:nvPr>
        </p:nvSpPr>
        <p:spPr>
          <a:xfrm>
            <a:off x="1520623" y="2047422"/>
            <a:ext cx="9617069"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6600"/>
              <a:buFont typeface="Arial"/>
              <a:buNone/>
              <a:defRPr b="0" i="0" sz="6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9" name="Google Shape;119;p54"/>
          <p:cNvSpPr txBox="1"/>
          <p:nvPr>
            <p:ph idx="1" type="body"/>
          </p:nvPr>
        </p:nvSpPr>
        <p:spPr>
          <a:xfrm>
            <a:off x="1520623" y="5013328"/>
            <a:ext cx="9617069" cy="7696835"/>
          </a:xfrm>
          <a:prstGeom prst="rect">
            <a:avLst/>
          </a:prstGeom>
          <a:noFill/>
          <a:ln>
            <a:noFill/>
          </a:ln>
        </p:spPr>
        <p:txBody>
          <a:bodyPr anchorCtr="0" anchor="t" bIns="45700" lIns="91425" spcFirstLastPara="1" rIns="91425" wrap="square" tIns="45700">
            <a:noAutofit/>
          </a:bodyPr>
          <a:lstStyle>
            <a:lvl1pPr indent="-571500" lvl="0" marL="457200" marR="0" rtl="0" algn="l">
              <a:lnSpc>
                <a:spcPct val="90000"/>
              </a:lnSpc>
              <a:spcBef>
                <a:spcPts val="1000"/>
              </a:spcBef>
              <a:spcAft>
                <a:spcPts val="0"/>
              </a:spcAft>
              <a:buClr>
                <a:schemeClr val="lt1"/>
              </a:buClr>
              <a:buSzPts val="5400"/>
              <a:buFont typeface="Arial"/>
              <a:buChar char="•"/>
              <a:defRPr b="0" i="0" sz="5400" u="none" cap="none" strike="noStrike">
                <a:solidFill>
                  <a:schemeClr val="lt1"/>
                </a:solidFill>
                <a:latin typeface="Arial"/>
                <a:ea typeface="Arial"/>
                <a:cs typeface="Arial"/>
                <a:sym typeface="Arial"/>
              </a:defRPr>
            </a:lvl1pPr>
            <a:lvl2pPr indent="-482600" lvl="1" marL="914400" marR="0" rtl="0" algn="l">
              <a:lnSpc>
                <a:spcPct val="90000"/>
              </a:lnSpc>
              <a:spcBef>
                <a:spcPts val="500"/>
              </a:spcBef>
              <a:spcAft>
                <a:spcPts val="0"/>
              </a:spcAft>
              <a:buClr>
                <a:schemeClr val="lt1"/>
              </a:buClr>
              <a:buSzPts val="4000"/>
              <a:buFont typeface="Arial"/>
              <a:buChar char="•"/>
              <a:defRPr b="0" i="0" sz="4000" u="none" cap="none" strike="noStrike">
                <a:solidFill>
                  <a:schemeClr val="lt1"/>
                </a:solidFill>
                <a:latin typeface="Arial"/>
                <a:ea typeface="Arial"/>
                <a:cs typeface="Arial"/>
                <a:sym typeface="Arial"/>
              </a:defRPr>
            </a:lvl2pPr>
            <a:lvl3pPr indent="-431800" lvl="2" marL="13716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3pPr>
            <a:lvl4pPr indent="-431800" lvl="3" marL="18288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4pPr>
            <a:lvl5pPr indent="-431800" lvl="4" marL="2286000" marR="0" rtl="0" algn="l">
              <a:lnSpc>
                <a:spcPct val="90000"/>
              </a:lnSpc>
              <a:spcBef>
                <a:spcPts val="50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55"/>
          <p:cNvSpPr txBox="1"/>
          <p:nvPr>
            <p:ph type="title"/>
          </p:nvPr>
        </p:nvSpPr>
        <p:spPr>
          <a:xfrm>
            <a:off x="1520623" y="2060630"/>
            <a:ext cx="10178600"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55"/>
          <p:cNvSpPr txBox="1"/>
          <p:nvPr>
            <p:ph idx="1" type="body"/>
          </p:nvPr>
        </p:nvSpPr>
        <p:spPr>
          <a:xfrm>
            <a:off x="1520623" y="4981630"/>
            <a:ext cx="10178600" cy="794798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81000" lvl="2" marL="13716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81000" lvl="3" marL="18288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4pPr>
            <a:lvl5pPr indent="-381000" lvl="4" marL="22860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5" name="Shape 125"/>
        <p:cNvGrpSpPr/>
        <p:nvPr/>
      </p:nvGrpSpPr>
      <p:grpSpPr>
        <a:xfrm>
          <a:off x="0" y="0"/>
          <a:ext cx="0" cy="0"/>
          <a:chOff x="0" y="0"/>
          <a:chExt cx="0" cy="0"/>
        </a:xfrm>
      </p:grpSpPr>
      <p:sp>
        <p:nvSpPr>
          <p:cNvPr id="126" name="Google Shape;126;p57"/>
          <p:cNvSpPr txBox="1"/>
          <p:nvPr>
            <p:ph type="ctrTitle"/>
          </p:nvPr>
        </p:nvSpPr>
        <p:spPr>
          <a:xfrm>
            <a:off x="2286298" y="2244725"/>
            <a:ext cx="13715406" cy="477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Google Shape;127;p57"/>
          <p:cNvSpPr txBox="1"/>
          <p:nvPr>
            <p:ph idx="1" type="subTitle"/>
          </p:nvPr>
        </p:nvSpPr>
        <p:spPr>
          <a:xfrm>
            <a:off x="2286298" y="7204078"/>
            <a:ext cx="13715406" cy="33115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large text" type="obj">
  <p:cSld name="OBJECT">
    <p:spTree>
      <p:nvGrpSpPr>
        <p:cNvPr id="128" name="Shape 128"/>
        <p:cNvGrpSpPr/>
        <p:nvPr/>
      </p:nvGrpSpPr>
      <p:grpSpPr>
        <a:xfrm>
          <a:off x="0" y="0"/>
          <a:ext cx="0" cy="0"/>
          <a:chOff x="0" y="0"/>
          <a:chExt cx="0" cy="0"/>
        </a:xfrm>
      </p:grpSpPr>
      <p:sp>
        <p:nvSpPr>
          <p:cNvPr id="129" name="Google Shape;129;p58"/>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0" name="Google Shape;130;p58"/>
          <p:cNvSpPr txBox="1"/>
          <p:nvPr>
            <p:ph idx="1" type="body"/>
          </p:nvPr>
        </p:nvSpPr>
        <p:spPr>
          <a:xfrm>
            <a:off x="1257880" y="3651250"/>
            <a:ext cx="15122994" cy="8702675"/>
          </a:xfrm>
          <a:prstGeom prst="rect">
            <a:avLst/>
          </a:prstGeom>
          <a:noFill/>
          <a:ln>
            <a:noFill/>
          </a:ln>
        </p:spPr>
        <p:txBody>
          <a:bodyPr anchorCtr="0" anchor="t" bIns="45700" lIns="91425" spcFirstLastPara="1" rIns="91425" wrap="square" tIns="45700">
            <a:no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1pPr>
            <a:lvl2pPr indent="-482600" lvl="1" marL="914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small text" type="obj">
  <p:cSld name="OBJECT">
    <p:spTree>
      <p:nvGrpSpPr>
        <p:cNvPr id="18" name="Shape 18"/>
        <p:cNvGrpSpPr/>
        <p:nvPr/>
      </p:nvGrpSpPr>
      <p:grpSpPr>
        <a:xfrm>
          <a:off x="0" y="0"/>
          <a:ext cx="0" cy="0"/>
          <a:chOff x="0" y="0"/>
          <a:chExt cx="0" cy="0"/>
        </a:xfrm>
      </p:grpSpPr>
      <p:sp>
        <p:nvSpPr>
          <p:cNvPr id="19" name="Google Shape;19;p24"/>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4"/>
          <p:cNvSpPr txBox="1"/>
          <p:nvPr>
            <p:ph idx="1" type="body"/>
          </p:nvPr>
        </p:nvSpPr>
        <p:spPr>
          <a:xfrm>
            <a:off x="1257880" y="3651251"/>
            <a:ext cx="15122994" cy="82542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small text">
  <p:cSld name="Title and Content_small text">
    <p:spTree>
      <p:nvGrpSpPr>
        <p:cNvPr id="131" name="Shape 131"/>
        <p:cNvGrpSpPr/>
        <p:nvPr/>
      </p:nvGrpSpPr>
      <p:grpSpPr>
        <a:xfrm>
          <a:off x="0" y="0"/>
          <a:ext cx="0" cy="0"/>
          <a:chOff x="0" y="0"/>
          <a:chExt cx="0" cy="0"/>
        </a:xfrm>
      </p:grpSpPr>
      <p:sp>
        <p:nvSpPr>
          <p:cNvPr id="132" name="Google Shape;132;p59"/>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59"/>
          <p:cNvSpPr txBox="1"/>
          <p:nvPr>
            <p:ph idx="1" type="body"/>
          </p:nvPr>
        </p:nvSpPr>
        <p:spPr>
          <a:xfrm>
            <a:off x="1257880" y="3651250"/>
            <a:ext cx="15122994" cy="8702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4" name="Shape 134"/>
        <p:cNvGrpSpPr/>
        <p:nvPr/>
      </p:nvGrpSpPr>
      <p:grpSpPr>
        <a:xfrm>
          <a:off x="0" y="0"/>
          <a:ext cx="0" cy="0"/>
          <a:chOff x="0" y="0"/>
          <a:chExt cx="0" cy="0"/>
        </a:xfrm>
      </p:grpSpPr>
      <p:sp>
        <p:nvSpPr>
          <p:cNvPr id="135" name="Google Shape;135;p60"/>
          <p:cNvSpPr txBox="1"/>
          <p:nvPr>
            <p:ph type="title"/>
          </p:nvPr>
        </p:nvSpPr>
        <p:spPr>
          <a:xfrm>
            <a:off x="1257881" y="730253"/>
            <a:ext cx="15095601"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6" name="Google Shape;136;p60"/>
          <p:cNvSpPr txBox="1"/>
          <p:nvPr>
            <p:ph idx="1" type="body"/>
          </p:nvPr>
        </p:nvSpPr>
        <p:spPr>
          <a:xfrm>
            <a:off x="1257881" y="3651250"/>
            <a:ext cx="7220181" cy="8702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60"/>
          <p:cNvSpPr txBox="1"/>
          <p:nvPr>
            <p:ph idx="2" type="body"/>
          </p:nvPr>
        </p:nvSpPr>
        <p:spPr>
          <a:xfrm>
            <a:off x="8831267" y="3651250"/>
            <a:ext cx="7522215" cy="8702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8" name="Shape 138"/>
        <p:cNvGrpSpPr/>
        <p:nvPr/>
      </p:nvGrpSpPr>
      <p:grpSpPr>
        <a:xfrm>
          <a:off x="0" y="0"/>
          <a:ext cx="0" cy="0"/>
          <a:chOff x="0" y="0"/>
          <a:chExt cx="0" cy="0"/>
        </a:xfrm>
      </p:grpSpPr>
      <p:sp>
        <p:nvSpPr>
          <p:cNvPr id="139" name="Google Shape;139;p61"/>
          <p:cNvSpPr txBox="1"/>
          <p:nvPr>
            <p:ph type="title"/>
          </p:nvPr>
        </p:nvSpPr>
        <p:spPr>
          <a:xfrm>
            <a:off x="1260258" y="730251"/>
            <a:ext cx="15408239" cy="2470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0" name="Google Shape;140;p61"/>
          <p:cNvSpPr txBox="1"/>
          <p:nvPr>
            <p:ph idx="1" type="body"/>
          </p:nvPr>
        </p:nvSpPr>
        <p:spPr>
          <a:xfrm>
            <a:off x="1260259" y="3362328"/>
            <a:ext cx="7532821"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41" name="Google Shape;141;p61"/>
          <p:cNvSpPr txBox="1"/>
          <p:nvPr>
            <p:ph idx="2" type="body"/>
          </p:nvPr>
        </p:nvSpPr>
        <p:spPr>
          <a:xfrm>
            <a:off x="1260258" y="5010153"/>
            <a:ext cx="7532820" cy="73691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2" name="Google Shape;142;p61"/>
          <p:cNvSpPr txBox="1"/>
          <p:nvPr>
            <p:ph idx="3" type="body"/>
          </p:nvPr>
        </p:nvSpPr>
        <p:spPr>
          <a:xfrm>
            <a:off x="9080085" y="3362328"/>
            <a:ext cx="7588414"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43" name="Google Shape;143;p61"/>
          <p:cNvSpPr txBox="1"/>
          <p:nvPr>
            <p:ph idx="4" type="body"/>
          </p:nvPr>
        </p:nvSpPr>
        <p:spPr>
          <a:xfrm>
            <a:off x="9080085" y="5010153"/>
            <a:ext cx="7588414" cy="73691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62"/>
          <p:cNvSpPr txBox="1"/>
          <p:nvPr>
            <p:ph type="title"/>
          </p:nvPr>
        </p:nvSpPr>
        <p:spPr>
          <a:xfrm>
            <a:off x="1257880" y="730253"/>
            <a:ext cx="15772242"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6" name="Shape 146"/>
        <p:cNvGrpSpPr/>
        <p:nvPr/>
      </p:nvGrpSpPr>
      <p:grpSpPr>
        <a:xfrm>
          <a:off x="0" y="0"/>
          <a:ext cx="0" cy="0"/>
          <a:chOff x="0" y="0"/>
          <a:chExt cx="0" cy="0"/>
        </a:xfrm>
      </p:grpSpPr>
      <p:sp>
        <p:nvSpPr>
          <p:cNvPr id="147" name="Google Shape;147;p63"/>
          <p:cNvSpPr txBox="1"/>
          <p:nvPr>
            <p:ph type="title"/>
          </p:nvPr>
        </p:nvSpPr>
        <p:spPr>
          <a:xfrm>
            <a:off x="1260257" y="1974850"/>
            <a:ext cx="5898243" cy="2139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8" name="Google Shape;148;p63"/>
          <p:cNvSpPr txBox="1"/>
          <p:nvPr>
            <p:ph idx="1" type="body"/>
          </p:nvPr>
        </p:nvSpPr>
        <p:spPr>
          <a:xfrm>
            <a:off x="7774362" y="1974853"/>
            <a:ext cx="9258136" cy="9272271"/>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9" name="Google Shape;149;p63"/>
          <p:cNvSpPr txBox="1"/>
          <p:nvPr>
            <p:ph idx="2" type="body"/>
          </p:nvPr>
        </p:nvSpPr>
        <p:spPr>
          <a:xfrm>
            <a:off x="1260257" y="4315970"/>
            <a:ext cx="5898243" cy="693115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0" name="Shape 150"/>
        <p:cNvGrpSpPr/>
        <p:nvPr/>
      </p:nvGrpSpPr>
      <p:grpSpPr>
        <a:xfrm>
          <a:off x="0" y="0"/>
          <a:ext cx="0" cy="0"/>
          <a:chOff x="0" y="0"/>
          <a:chExt cx="0" cy="0"/>
        </a:xfrm>
      </p:grpSpPr>
      <p:sp>
        <p:nvSpPr>
          <p:cNvPr id="151" name="Google Shape;151;p64"/>
          <p:cNvSpPr txBox="1"/>
          <p:nvPr>
            <p:ph type="title"/>
          </p:nvPr>
        </p:nvSpPr>
        <p:spPr>
          <a:xfrm>
            <a:off x="1260257" y="1974850"/>
            <a:ext cx="5898243" cy="2139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2" name="Google Shape;152;p64"/>
          <p:cNvSpPr/>
          <p:nvPr>
            <p:ph idx="2" type="pic"/>
          </p:nvPr>
        </p:nvSpPr>
        <p:spPr>
          <a:xfrm>
            <a:off x="7774362" y="1974850"/>
            <a:ext cx="8716083" cy="9747250"/>
          </a:xfrm>
          <a:prstGeom prst="rect">
            <a:avLst/>
          </a:prstGeom>
          <a:noFill/>
          <a:ln>
            <a:noFill/>
          </a:ln>
        </p:spPr>
      </p:sp>
      <p:sp>
        <p:nvSpPr>
          <p:cNvPr id="153" name="Google Shape;153;p64"/>
          <p:cNvSpPr txBox="1"/>
          <p:nvPr>
            <p:ph idx="1" type="body"/>
          </p:nvPr>
        </p:nvSpPr>
        <p:spPr>
          <a:xfrm>
            <a:off x="1260257" y="4334259"/>
            <a:ext cx="5898243" cy="740371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6" name="Shape 156"/>
        <p:cNvGrpSpPr/>
        <p:nvPr/>
      </p:nvGrpSpPr>
      <p:grpSpPr>
        <a:xfrm>
          <a:off x="0" y="0"/>
          <a:ext cx="0" cy="0"/>
          <a:chOff x="0" y="0"/>
          <a:chExt cx="0" cy="0"/>
        </a:xfrm>
      </p:grpSpPr>
      <p:sp>
        <p:nvSpPr>
          <p:cNvPr id="157" name="Google Shape;157;p66"/>
          <p:cNvSpPr txBox="1"/>
          <p:nvPr>
            <p:ph type="ctrTitle"/>
          </p:nvPr>
        </p:nvSpPr>
        <p:spPr>
          <a:xfrm>
            <a:off x="2286298" y="2244725"/>
            <a:ext cx="13715406" cy="477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8" name="Google Shape;158;p66"/>
          <p:cNvSpPr txBox="1"/>
          <p:nvPr>
            <p:ph idx="1" type="subTitle"/>
          </p:nvPr>
        </p:nvSpPr>
        <p:spPr>
          <a:xfrm>
            <a:off x="2286298" y="7204078"/>
            <a:ext cx="13715406" cy="33115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large text" type="obj">
  <p:cSld name="OBJECT">
    <p:spTree>
      <p:nvGrpSpPr>
        <p:cNvPr id="159" name="Shape 159"/>
        <p:cNvGrpSpPr/>
        <p:nvPr/>
      </p:nvGrpSpPr>
      <p:grpSpPr>
        <a:xfrm>
          <a:off x="0" y="0"/>
          <a:ext cx="0" cy="0"/>
          <a:chOff x="0" y="0"/>
          <a:chExt cx="0" cy="0"/>
        </a:xfrm>
      </p:grpSpPr>
      <p:sp>
        <p:nvSpPr>
          <p:cNvPr id="160" name="Google Shape;160;p67"/>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67"/>
          <p:cNvSpPr txBox="1"/>
          <p:nvPr>
            <p:ph idx="1" type="body"/>
          </p:nvPr>
        </p:nvSpPr>
        <p:spPr>
          <a:xfrm>
            <a:off x="1257880" y="3651251"/>
            <a:ext cx="15122994" cy="8254238"/>
          </a:xfrm>
          <a:prstGeom prst="rect">
            <a:avLst/>
          </a:prstGeom>
          <a:noFill/>
          <a:ln>
            <a:noFill/>
          </a:ln>
        </p:spPr>
        <p:txBody>
          <a:bodyPr anchorCtr="0" anchor="t" bIns="45700" lIns="91425" spcFirstLastPara="1" rIns="91425" wrap="square" tIns="45700">
            <a:no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1pPr>
            <a:lvl2pPr indent="-482600" lvl="1" marL="914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small text">
  <p:cSld name="Title and Content_small text">
    <p:spTree>
      <p:nvGrpSpPr>
        <p:cNvPr id="162" name="Shape 162"/>
        <p:cNvGrpSpPr/>
        <p:nvPr/>
      </p:nvGrpSpPr>
      <p:grpSpPr>
        <a:xfrm>
          <a:off x="0" y="0"/>
          <a:ext cx="0" cy="0"/>
          <a:chOff x="0" y="0"/>
          <a:chExt cx="0" cy="0"/>
        </a:xfrm>
      </p:grpSpPr>
      <p:sp>
        <p:nvSpPr>
          <p:cNvPr id="163" name="Google Shape;163;p68"/>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4" name="Google Shape;164;p68"/>
          <p:cNvSpPr txBox="1"/>
          <p:nvPr>
            <p:ph idx="1" type="body"/>
          </p:nvPr>
        </p:nvSpPr>
        <p:spPr>
          <a:xfrm>
            <a:off x="1257880" y="3651251"/>
            <a:ext cx="15122994" cy="82542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5" name="Shape 165"/>
        <p:cNvGrpSpPr/>
        <p:nvPr/>
      </p:nvGrpSpPr>
      <p:grpSpPr>
        <a:xfrm>
          <a:off x="0" y="0"/>
          <a:ext cx="0" cy="0"/>
          <a:chOff x="0" y="0"/>
          <a:chExt cx="0" cy="0"/>
        </a:xfrm>
      </p:grpSpPr>
      <p:sp>
        <p:nvSpPr>
          <p:cNvPr id="166" name="Google Shape;166;p69"/>
          <p:cNvSpPr txBox="1"/>
          <p:nvPr>
            <p:ph type="title"/>
          </p:nvPr>
        </p:nvSpPr>
        <p:spPr>
          <a:xfrm>
            <a:off x="1257881" y="730253"/>
            <a:ext cx="15095601"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7" name="Google Shape;167;p69"/>
          <p:cNvSpPr txBox="1"/>
          <p:nvPr>
            <p:ph idx="1" type="body"/>
          </p:nvPr>
        </p:nvSpPr>
        <p:spPr>
          <a:xfrm>
            <a:off x="1257881" y="3651251"/>
            <a:ext cx="7220181" cy="829081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69"/>
          <p:cNvSpPr txBox="1"/>
          <p:nvPr>
            <p:ph idx="2" type="body"/>
          </p:nvPr>
        </p:nvSpPr>
        <p:spPr>
          <a:xfrm>
            <a:off x="8831267" y="3651253"/>
            <a:ext cx="7522215" cy="829081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7"/>
          <p:cNvSpPr txBox="1"/>
          <p:nvPr>
            <p:ph type="ctrTitle"/>
          </p:nvPr>
        </p:nvSpPr>
        <p:spPr>
          <a:xfrm>
            <a:off x="2286298" y="2244725"/>
            <a:ext cx="13715406" cy="477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7"/>
          <p:cNvSpPr txBox="1"/>
          <p:nvPr>
            <p:ph idx="1" type="subTitle"/>
          </p:nvPr>
        </p:nvSpPr>
        <p:spPr>
          <a:xfrm>
            <a:off x="2286298" y="7204078"/>
            <a:ext cx="13715406" cy="33115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4400"/>
              <a:buFont typeface="Arial"/>
              <a:buNone/>
              <a:defRPr sz="4400">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9" name="Shape 169"/>
        <p:cNvGrpSpPr/>
        <p:nvPr/>
      </p:nvGrpSpPr>
      <p:grpSpPr>
        <a:xfrm>
          <a:off x="0" y="0"/>
          <a:ext cx="0" cy="0"/>
          <a:chOff x="0" y="0"/>
          <a:chExt cx="0" cy="0"/>
        </a:xfrm>
      </p:grpSpPr>
      <p:sp>
        <p:nvSpPr>
          <p:cNvPr id="170" name="Google Shape;170;p70"/>
          <p:cNvSpPr txBox="1"/>
          <p:nvPr>
            <p:ph type="title"/>
          </p:nvPr>
        </p:nvSpPr>
        <p:spPr>
          <a:xfrm>
            <a:off x="1260258" y="730251"/>
            <a:ext cx="15772242" cy="226898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1" name="Google Shape;171;p70"/>
          <p:cNvSpPr txBox="1"/>
          <p:nvPr>
            <p:ph idx="1" type="body"/>
          </p:nvPr>
        </p:nvSpPr>
        <p:spPr>
          <a:xfrm>
            <a:off x="1260258" y="3362328"/>
            <a:ext cx="7736317"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2" name="Google Shape;172;p70"/>
          <p:cNvSpPr txBox="1"/>
          <p:nvPr>
            <p:ph idx="2" type="body"/>
          </p:nvPr>
        </p:nvSpPr>
        <p:spPr>
          <a:xfrm>
            <a:off x="1260258" y="5193794"/>
            <a:ext cx="7736317" cy="702259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70"/>
          <p:cNvSpPr txBox="1"/>
          <p:nvPr>
            <p:ph idx="3" type="body"/>
          </p:nvPr>
        </p:nvSpPr>
        <p:spPr>
          <a:xfrm>
            <a:off x="9258138" y="3362328"/>
            <a:ext cx="7774361"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74" name="Google Shape;174;p70"/>
          <p:cNvSpPr txBox="1"/>
          <p:nvPr>
            <p:ph idx="4" type="body"/>
          </p:nvPr>
        </p:nvSpPr>
        <p:spPr>
          <a:xfrm>
            <a:off x="9258138" y="5193791"/>
            <a:ext cx="7774361" cy="702259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5" name="Shape 175"/>
        <p:cNvGrpSpPr/>
        <p:nvPr/>
      </p:nvGrpSpPr>
      <p:grpSpPr>
        <a:xfrm>
          <a:off x="0" y="0"/>
          <a:ext cx="0" cy="0"/>
          <a:chOff x="0" y="0"/>
          <a:chExt cx="0" cy="0"/>
        </a:xfrm>
      </p:grpSpPr>
      <p:sp>
        <p:nvSpPr>
          <p:cNvPr id="176" name="Google Shape;176;p71"/>
          <p:cNvSpPr txBox="1"/>
          <p:nvPr>
            <p:ph type="title"/>
          </p:nvPr>
        </p:nvSpPr>
        <p:spPr>
          <a:xfrm>
            <a:off x="1257880" y="730253"/>
            <a:ext cx="15772242"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7" name="Shape 177"/>
        <p:cNvGrpSpPr/>
        <p:nvPr/>
      </p:nvGrpSpPr>
      <p:grpSpPr>
        <a:xfrm>
          <a:off x="0" y="0"/>
          <a:ext cx="0" cy="0"/>
          <a:chOff x="0" y="0"/>
          <a:chExt cx="0" cy="0"/>
        </a:xfrm>
      </p:grpSpPr>
      <p:sp>
        <p:nvSpPr>
          <p:cNvPr id="178" name="Google Shape;178;p72"/>
          <p:cNvSpPr txBox="1"/>
          <p:nvPr>
            <p:ph type="title"/>
          </p:nvPr>
        </p:nvSpPr>
        <p:spPr>
          <a:xfrm>
            <a:off x="1260257" y="1974850"/>
            <a:ext cx="5898243" cy="2139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9" name="Google Shape;179;p72"/>
          <p:cNvSpPr txBox="1"/>
          <p:nvPr>
            <p:ph idx="1" type="body"/>
          </p:nvPr>
        </p:nvSpPr>
        <p:spPr>
          <a:xfrm>
            <a:off x="7774362" y="1974853"/>
            <a:ext cx="9258136" cy="9272271"/>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0" name="Google Shape;180;p72"/>
          <p:cNvSpPr txBox="1"/>
          <p:nvPr>
            <p:ph idx="2" type="body"/>
          </p:nvPr>
        </p:nvSpPr>
        <p:spPr>
          <a:xfrm>
            <a:off x="1260257" y="4407410"/>
            <a:ext cx="5898243" cy="6839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73"/>
          <p:cNvSpPr txBox="1"/>
          <p:nvPr>
            <p:ph type="title"/>
          </p:nvPr>
        </p:nvSpPr>
        <p:spPr>
          <a:xfrm>
            <a:off x="1260257" y="1974850"/>
            <a:ext cx="5898243" cy="2139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3" name="Google Shape;183;p73"/>
          <p:cNvSpPr/>
          <p:nvPr>
            <p:ph idx="2" type="pic"/>
          </p:nvPr>
        </p:nvSpPr>
        <p:spPr>
          <a:xfrm>
            <a:off x="7774362" y="1974850"/>
            <a:ext cx="8716083" cy="9747250"/>
          </a:xfrm>
          <a:prstGeom prst="rect">
            <a:avLst/>
          </a:prstGeom>
          <a:noFill/>
          <a:ln>
            <a:noFill/>
          </a:ln>
        </p:spPr>
      </p:sp>
      <p:sp>
        <p:nvSpPr>
          <p:cNvPr id="184" name="Google Shape;184;p73"/>
          <p:cNvSpPr txBox="1"/>
          <p:nvPr>
            <p:ph idx="1" type="body"/>
          </p:nvPr>
        </p:nvSpPr>
        <p:spPr>
          <a:xfrm>
            <a:off x="1260257" y="4352547"/>
            <a:ext cx="5898243" cy="73854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Photo with footer">
  <p:cSld name="3_Photo with footer">
    <p:spTree>
      <p:nvGrpSpPr>
        <p:cNvPr id="185" name="Shape 185"/>
        <p:cNvGrpSpPr/>
        <p:nvPr/>
      </p:nvGrpSpPr>
      <p:grpSpPr>
        <a:xfrm>
          <a:off x="0" y="0"/>
          <a:ext cx="0" cy="0"/>
          <a:chOff x="0" y="0"/>
          <a:chExt cx="0" cy="0"/>
        </a:xfrm>
      </p:grpSpPr>
      <p:sp>
        <p:nvSpPr>
          <p:cNvPr id="186" name="Google Shape;186;p74"/>
          <p:cNvSpPr/>
          <p:nvPr>
            <p:ph idx="2" type="pic"/>
          </p:nvPr>
        </p:nvSpPr>
        <p:spPr>
          <a:xfrm>
            <a:off x="0" y="0"/>
            <a:ext cx="18288001" cy="12996471"/>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9" name="Shape 189"/>
        <p:cNvGrpSpPr/>
        <p:nvPr/>
      </p:nvGrpSpPr>
      <p:grpSpPr>
        <a:xfrm>
          <a:off x="0" y="0"/>
          <a:ext cx="0" cy="0"/>
          <a:chOff x="0" y="0"/>
          <a:chExt cx="0" cy="0"/>
        </a:xfrm>
      </p:grpSpPr>
      <p:sp>
        <p:nvSpPr>
          <p:cNvPr id="190" name="Google Shape;190;p76"/>
          <p:cNvSpPr txBox="1"/>
          <p:nvPr>
            <p:ph type="ctrTitle"/>
          </p:nvPr>
        </p:nvSpPr>
        <p:spPr>
          <a:xfrm>
            <a:off x="2286298" y="2244725"/>
            <a:ext cx="13715406" cy="4775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8000"/>
              <a:buFont typeface="Arial"/>
              <a:buNone/>
              <a:defRPr b="0" i="0" sz="80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1" name="Google Shape;191;p76"/>
          <p:cNvSpPr txBox="1"/>
          <p:nvPr>
            <p:ph idx="1" type="subTitle"/>
          </p:nvPr>
        </p:nvSpPr>
        <p:spPr>
          <a:xfrm>
            <a:off x="2286298" y="7204078"/>
            <a:ext cx="13715406" cy="33115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large text" type="obj">
  <p:cSld name="OBJECT">
    <p:spTree>
      <p:nvGrpSpPr>
        <p:cNvPr id="192" name="Shape 192"/>
        <p:cNvGrpSpPr/>
        <p:nvPr/>
      </p:nvGrpSpPr>
      <p:grpSpPr>
        <a:xfrm>
          <a:off x="0" y="0"/>
          <a:ext cx="0" cy="0"/>
          <a:chOff x="0" y="0"/>
          <a:chExt cx="0" cy="0"/>
        </a:xfrm>
      </p:grpSpPr>
      <p:sp>
        <p:nvSpPr>
          <p:cNvPr id="193" name="Google Shape;193;p77"/>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Google Shape;194;p77"/>
          <p:cNvSpPr txBox="1"/>
          <p:nvPr>
            <p:ph idx="1" type="body"/>
          </p:nvPr>
        </p:nvSpPr>
        <p:spPr>
          <a:xfrm>
            <a:off x="1257880" y="3651251"/>
            <a:ext cx="15122994" cy="8254238"/>
          </a:xfrm>
          <a:prstGeom prst="rect">
            <a:avLst/>
          </a:prstGeom>
          <a:noFill/>
          <a:ln>
            <a:noFill/>
          </a:ln>
        </p:spPr>
        <p:txBody>
          <a:bodyPr anchorCtr="0" anchor="t" bIns="45700" lIns="91425" spcFirstLastPara="1" rIns="91425" wrap="square" tIns="45700">
            <a:no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Arial"/>
                <a:ea typeface="Arial"/>
                <a:cs typeface="Arial"/>
                <a:sym typeface="Arial"/>
              </a:defRPr>
            </a:lvl1pPr>
            <a:lvl2pPr indent="-482600" lvl="1" marL="914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small text">
  <p:cSld name="Title and Content_small text">
    <p:spTree>
      <p:nvGrpSpPr>
        <p:cNvPr id="195" name="Shape 195"/>
        <p:cNvGrpSpPr/>
        <p:nvPr/>
      </p:nvGrpSpPr>
      <p:grpSpPr>
        <a:xfrm>
          <a:off x="0" y="0"/>
          <a:ext cx="0" cy="0"/>
          <a:chOff x="0" y="0"/>
          <a:chExt cx="0" cy="0"/>
        </a:xfrm>
      </p:grpSpPr>
      <p:sp>
        <p:nvSpPr>
          <p:cNvPr id="196" name="Google Shape;196;p78"/>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7" name="Google Shape;197;p78"/>
          <p:cNvSpPr txBox="1"/>
          <p:nvPr>
            <p:ph idx="1" type="body"/>
          </p:nvPr>
        </p:nvSpPr>
        <p:spPr>
          <a:xfrm>
            <a:off x="1257880" y="3651251"/>
            <a:ext cx="15122994" cy="82542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8" name="Shape 198"/>
        <p:cNvGrpSpPr/>
        <p:nvPr/>
      </p:nvGrpSpPr>
      <p:grpSpPr>
        <a:xfrm>
          <a:off x="0" y="0"/>
          <a:ext cx="0" cy="0"/>
          <a:chOff x="0" y="0"/>
          <a:chExt cx="0" cy="0"/>
        </a:xfrm>
      </p:grpSpPr>
      <p:sp>
        <p:nvSpPr>
          <p:cNvPr id="199" name="Google Shape;199;p79"/>
          <p:cNvSpPr txBox="1"/>
          <p:nvPr>
            <p:ph type="title"/>
          </p:nvPr>
        </p:nvSpPr>
        <p:spPr>
          <a:xfrm>
            <a:off x="1257881" y="730253"/>
            <a:ext cx="15095601"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0" name="Google Shape;200;p79"/>
          <p:cNvSpPr txBox="1"/>
          <p:nvPr>
            <p:ph idx="1" type="body"/>
          </p:nvPr>
        </p:nvSpPr>
        <p:spPr>
          <a:xfrm>
            <a:off x="1257881" y="3651251"/>
            <a:ext cx="7220181" cy="829081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1" name="Google Shape;201;p79"/>
          <p:cNvSpPr txBox="1"/>
          <p:nvPr>
            <p:ph idx="2" type="body"/>
          </p:nvPr>
        </p:nvSpPr>
        <p:spPr>
          <a:xfrm>
            <a:off x="8831267" y="3651253"/>
            <a:ext cx="7522215" cy="829081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2" name="Shape 202"/>
        <p:cNvGrpSpPr/>
        <p:nvPr/>
      </p:nvGrpSpPr>
      <p:grpSpPr>
        <a:xfrm>
          <a:off x="0" y="0"/>
          <a:ext cx="0" cy="0"/>
          <a:chOff x="0" y="0"/>
          <a:chExt cx="0" cy="0"/>
        </a:xfrm>
      </p:grpSpPr>
      <p:sp>
        <p:nvSpPr>
          <p:cNvPr id="203" name="Google Shape;203;p80"/>
          <p:cNvSpPr txBox="1"/>
          <p:nvPr>
            <p:ph type="title"/>
          </p:nvPr>
        </p:nvSpPr>
        <p:spPr>
          <a:xfrm>
            <a:off x="1260258" y="730251"/>
            <a:ext cx="15772242" cy="226898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4" name="Google Shape;204;p80"/>
          <p:cNvSpPr txBox="1"/>
          <p:nvPr>
            <p:ph idx="1" type="body"/>
          </p:nvPr>
        </p:nvSpPr>
        <p:spPr>
          <a:xfrm>
            <a:off x="1260258" y="3362328"/>
            <a:ext cx="7736317"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05" name="Google Shape;205;p80"/>
          <p:cNvSpPr txBox="1"/>
          <p:nvPr>
            <p:ph idx="2" type="body"/>
          </p:nvPr>
        </p:nvSpPr>
        <p:spPr>
          <a:xfrm>
            <a:off x="1260258" y="5193794"/>
            <a:ext cx="7736317" cy="702259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6" name="Google Shape;206;p80"/>
          <p:cNvSpPr txBox="1"/>
          <p:nvPr>
            <p:ph idx="3" type="body"/>
          </p:nvPr>
        </p:nvSpPr>
        <p:spPr>
          <a:xfrm>
            <a:off x="9258138" y="3362328"/>
            <a:ext cx="7774361"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07" name="Google Shape;207;p80"/>
          <p:cNvSpPr txBox="1"/>
          <p:nvPr>
            <p:ph idx="4" type="body"/>
          </p:nvPr>
        </p:nvSpPr>
        <p:spPr>
          <a:xfrm>
            <a:off x="9258138" y="5193791"/>
            <a:ext cx="7774361" cy="702259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large text">
  <p:cSld name="Title and Content_large text">
    <p:spTree>
      <p:nvGrpSpPr>
        <p:cNvPr id="24" name="Shape 24"/>
        <p:cNvGrpSpPr/>
        <p:nvPr/>
      </p:nvGrpSpPr>
      <p:grpSpPr>
        <a:xfrm>
          <a:off x="0" y="0"/>
          <a:ext cx="0" cy="0"/>
          <a:chOff x="0" y="0"/>
          <a:chExt cx="0" cy="0"/>
        </a:xfrm>
      </p:grpSpPr>
      <p:sp>
        <p:nvSpPr>
          <p:cNvPr id="25" name="Google Shape;25;p38"/>
          <p:cNvSpPr txBox="1"/>
          <p:nvPr>
            <p:ph type="title"/>
          </p:nvPr>
        </p:nvSpPr>
        <p:spPr>
          <a:xfrm>
            <a:off x="1257880" y="730253"/>
            <a:ext cx="15122994"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6600"/>
              <a:buFont typeface="Arial"/>
              <a:buNone/>
              <a:defRPr b="0" i="0" sz="66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38"/>
          <p:cNvSpPr txBox="1"/>
          <p:nvPr>
            <p:ph idx="1" type="body"/>
          </p:nvPr>
        </p:nvSpPr>
        <p:spPr>
          <a:xfrm>
            <a:off x="1257880" y="3651251"/>
            <a:ext cx="15122994" cy="8254238"/>
          </a:xfrm>
          <a:prstGeom prst="rect">
            <a:avLst/>
          </a:prstGeom>
          <a:noFill/>
          <a:ln>
            <a:noFill/>
          </a:ln>
        </p:spPr>
        <p:txBody>
          <a:bodyPr anchorCtr="0" anchor="t" bIns="45700" lIns="91425" spcFirstLastPara="1" rIns="91425" wrap="square" tIns="45700">
            <a:noAutofit/>
          </a:bodyPr>
          <a:lstStyle>
            <a:lvl1pPr indent="-571500" lvl="0" marL="457200" marR="0" rtl="0" algn="l">
              <a:lnSpc>
                <a:spcPct val="90000"/>
              </a:lnSpc>
              <a:spcBef>
                <a:spcPts val="1000"/>
              </a:spcBef>
              <a:spcAft>
                <a:spcPts val="0"/>
              </a:spcAft>
              <a:buClr>
                <a:schemeClr val="dk1"/>
              </a:buClr>
              <a:buSzPts val="5400"/>
              <a:buFont typeface="Arial"/>
              <a:buChar char="•"/>
              <a:defRPr sz="5400">
                <a:solidFill>
                  <a:schemeClr val="dk1"/>
                </a:solidFill>
                <a:latin typeface="Arial"/>
                <a:ea typeface="Arial"/>
                <a:cs typeface="Arial"/>
                <a:sym typeface="Arial"/>
              </a:defRPr>
            </a:lvl1pPr>
            <a:lvl2pPr indent="-482600" lvl="1" marL="9144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31800" lvl="2" marL="13716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431800" lvl="3" marL="18288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90000"/>
              </a:lnSpc>
              <a:spcBef>
                <a:spcPts val="5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8" name="Shape 208"/>
        <p:cNvGrpSpPr/>
        <p:nvPr/>
      </p:nvGrpSpPr>
      <p:grpSpPr>
        <a:xfrm>
          <a:off x="0" y="0"/>
          <a:ext cx="0" cy="0"/>
          <a:chOff x="0" y="0"/>
          <a:chExt cx="0" cy="0"/>
        </a:xfrm>
      </p:grpSpPr>
      <p:sp>
        <p:nvSpPr>
          <p:cNvPr id="209" name="Google Shape;209;p81"/>
          <p:cNvSpPr txBox="1"/>
          <p:nvPr>
            <p:ph type="title"/>
          </p:nvPr>
        </p:nvSpPr>
        <p:spPr>
          <a:xfrm>
            <a:off x="1257880" y="730253"/>
            <a:ext cx="15772242"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0" name="Shape 210"/>
        <p:cNvGrpSpPr/>
        <p:nvPr/>
      </p:nvGrpSpPr>
      <p:grpSpPr>
        <a:xfrm>
          <a:off x="0" y="0"/>
          <a:ext cx="0" cy="0"/>
          <a:chOff x="0" y="0"/>
          <a:chExt cx="0" cy="0"/>
        </a:xfrm>
      </p:grpSpPr>
      <p:sp>
        <p:nvSpPr>
          <p:cNvPr id="211" name="Google Shape;211;p82"/>
          <p:cNvSpPr txBox="1"/>
          <p:nvPr>
            <p:ph type="title"/>
          </p:nvPr>
        </p:nvSpPr>
        <p:spPr>
          <a:xfrm>
            <a:off x="1260257" y="1974850"/>
            <a:ext cx="5898243" cy="2139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2" name="Google Shape;212;p82"/>
          <p:cNvSpPr txBox="1"/>
          <p:nvPr>
            <p:ph idx="1" type="body"/>
          </p:nvPr>
        </p:nvSpPr>
        <p:spPr>
          <a:xfrm>
            <a:off x="7774362" y="1974853"/>
            <a:ext cx="9258136" cy="9272271"/>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3" name="Google Shape;213;p82"/>
          <p:cNvSpPr txBox="1"/>
          <p:nvPr>
            <p:ph idx="2" type="body"/>
          </p:nvPr>
        </p:nvSpPr>
        <p:spPr>
          <a:xfrm>
            <a:off x="1260257" y="4407410"/>
            <a:ext cx="5898243" cy="6839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4" name="Shape 214"/>
        <p:cNvGrpSpPr/>
        <p:nvPr/>
      </p:nvGrpSpPr>
      <p:grpSpPr>
        <a:xfrm>
          <a:off x="0" y="0"/>
          <a:ext cx="0" cy="0"/>
          <a:chOff x="0" y="0"/>
          <a:chExt cx="0" cy="0"/>
        </a:xfrm>
      </p:grpSpPr>
      <p:sp>
        <p:nvSpPr>
          <p:cNvPr id="215" name="Google Shape;215;p83"/>
          <p:cNvSpPr txBox="1"/>
          <p:nvPr>
            <p:ph type="title"/>
          </p:nvPr>
        </p:nvSpPr>
        <p:spPr>
          <a:xfrm>
            <a:off x="1260257" y="1974850"/>
            <a:ext cx="5898243" cy="2139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6" name="Google Shape;216;p83"/>
          <p:cNvSpPr/>
          <p:nvPr>
            <p:ph idx="2" type="pic"/>
          </p:nvPr>
        </p:nvSpPr>
        <p:spPr>
          <a:xfrm>
            <a:off x="7774362" y="1974850"/>
            <a:ext cx="8716083" cy="9747250"/>
          </a:xfrm>
          <a:prstGeom prst="rect">
            <a:avLst/>
          </a:prstGeom>
          <a:noFill/>
          <a:ln>
            <a:noFill/>
          </a:ln>
        </p:spPr>
      </p:sp>
      <p:sp>
        <p:nvSpPr>
          <p:cNvPr id="217" name="Google Shape;217;p83"/>
          <p:cNvSpPr txBox="1"/>
          <p:nvPr>
            <p:ph idx="1" type="body"/>
          </p:nvPr>
        </p:nvSpPr>
        <p:spPr>
          <a:xfrm>
            <a:off x="1260257" y="4352547"/>
            <a:ext cx="5898243" cy="73854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with footer">
  <p:cSld name="1_Photo with footer">
    <p:spTree>
      <p:nvGrpSpPr>
        <p:cNvPr id="218" name="Shape 218"/>
        <p:cNvGrpSpPr/>
        <p:nvPr/>
      </p:nvGrpSpPr>
      <p:grpSpPr>
        <a:xfrm>
          <a:off x="0" y="0"/>
          <a:ext cx="0" cy="0"/>
          <a:chOff x="0" y="0"/>
          <a:chExt cx="0" cy="0"/>
        </a:xfrm>
      </p:grpSpPr>
      <p:sp>
        <p:nvSpPr>
          <p:cNvPr id="219" name="Google Shape;219;p84"/>
          <p:cNvSpPr/>
          <p:nvPr>
            <p:ph idx="2" type="pic"/>
          </p:nvPr>
        </p:nvSpPr>
        <p:spPr>
          <a:xfrm>
            <a:off x="0" y="0"/>
            <a:ext cx="18288001" cy="1296649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9"/>
          <p:cNvSpPr txBox="1"/>
          <p:nvPr>
            <p:ph type="title"/>
          </p:nvPr>
        </p:nvSpPr>
        <p:spPr>
          <a:xfrm>
            <a:off x="1257881" y="730253"/>
            <a:ext cx="15095601" cy="26511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39"/>
          <p:cNvSpPr txBox="1"/>
          <p:nvPr>
            <p:ph idx="1" type="body"/>
          </p:nvPr>
        </p:nvSpPr>
        <p:spPr>
          <a:xfrm>
            <a:off x="1257881" y="3651251"/>
            <a:ext cx="7220181" cy="829081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39"/>
          <p:cNvSpPr txBox="1"/>
          <p:nvPr>
            <p:ph idx="2" type="body"/>
          </p:nvPr>
        </p:nvSpPr>
        <p:spPr>
          <a:xfrm>
            <a:off x="8831267" y="3651253"/>
            <a:ext cx="7522215" cy="829081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40"/>
          <p:cNvSpPr txBox="1"/>
          <p:nvPr>
            <p:ph type="title"/>
          </p:nvPr>
        </p:nvSpPr>
        <p:spPr>
          <a:xfrm>
            <a:off x="1260258" y="730251"/>
            <a:ext cx="15772242" cy="226898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40"/>
          <p:cNvSpPr txBox="1"/>
          <p:nvPr>
            <p:ph idx="1" type="body"/>
          </p:nvPr>
        </p:nvSpPr>
        <p:spPr>
          <a:xfrm>
            <a:off x="1260258" y="3362328"/>
            <a:ext cx="7736317"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4" name="Google Shape;34;p40"/>
          <p:cNvSpPr txBox="1"/>
          <p:nvPr>
            <p:ph idx="2" type="body"/>
          </p:nvPr>
        </p:nvSpPr>
        <p:spPr>
          <a:xfrm>
            <a:off x="1260258" y="5193794"/>
            <a:ext cx="7736317" cy="702259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40"/>
          <p:cNvSpPr txBox="1"/>
          <p:nvPr>
            <p:ph idx="3" type="body"/>
          </p:nvPr>
        </p:nvSpPr>
        <p:spPr>
          <a:xfrm>
            <a:off x="9258138" y="3362328"/>
            <a:ext cx="7774361" cy="16478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sz="2400">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6" name="Google Shape;36;p40"/>
          <p:cNvSpPr txBox="1"/>
          <p:nvPr>
            <p:ph idx="4" type="body"/>
          </p:nvPr>
        </p:nvSpPr>
        <p:spPr>
          <a:xfrm>
            <a:off x="9258138" y="5193791"/>
            <a:ext cx="7774361" cy="7022594"/>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sz="2800">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7" name="Shape 37"/>
        <p:cNvGrpSpPr/>
        <p:nvPr/>
      </p:nvGrpSpPr>
      <p:grpSpPr>
        <a:xfrm>
          <a:off x="0" y="0"/>
          <a:ext cx="0" cy="0"/>
          <a:chOff x="0" y="0"/>
          <a:chExt cx="0" cy="0"/>
        </a:xfrm>
      </p:grpSpPr>
      <p:sp>
        <p:nvSpPr>
          <p:cNvPr id="38" name="Google Shape;38;p41"/>
          <p:cNvSpPr txBox="1"/>
          <p:nvPr>
            <p:ph type="title"/>
          </p:nvPr>
        </p:nvSpPr>
        <p:spPr>
          <a:xfrm>
            <a:off x="1260257" y="1974850"/>
            <a:ext cx="5898243" cy="2139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Google Shape;39;p41"/>
          <p:cNvSpPr txBox="1"/>
          <p:nvPr>
            <p:ph idx="1" type="body"/>
          </p:nvPr>
        </p:nvSpPr>
        <p:spPr>
          <a:xfrm>
            <a:off x="7774362" y="1974853"/>
            <a:ext cx="9258136" cy="9272271"/>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sz="3200">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41"/>
          <p:cNvSpPr txBox="1"/>
          <p:nvPr>
            <p:ph idx="2" type="body"/>
          </p:nvPr>
        </p:nvSpPr>
        <p:spPr>
          <a:xfrm>
            <a:off x="1260257" y="4407410"/>
            <a:ext cx="5898243" cy="6839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sz="1600">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 name="Shape 41"/>
        <p:cNvGrpSpPr/>
        <p:nvPr/>
      </p:nvGrpSpPr>
      <p:grpSpPr>
        <a:xfrm>
          <a:off x="0" y="0"/>
          <a:ext cx="0" cy="0"/>
          <a:chOff x="0" y="0"/>
          <a:chExt cx="0" cy="0"/>
        </a:xfrm>
      </p:grpSpPr>
      <p:sp>
        <p:nvSpPr>
          <p:cNvPr id="42" name="Google Shape;42;p42"/>
          <p:cNvSpPr txBox="1"/>
          <p:nvPr>
            <p:ph type="title"/>
          </p:nvPr>
        </p:nvSpPr>
        <p:spPr>
          <a:xfrm>
            <a:off x="1260257" y="1974850"/>
            <a:ext cx="5898243" cy="2139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 name="Google Shape;43;p42"/>
          <p:cNvSpPr/>
          <p:nvPr>
            <p:ph idx="2" type="pic"/>
          </p:nvPr>
        </p:nvSpPr>
        <p:spPr>
          <a:xfrm>
            <a:off x="7774362" y="1974850"/>
            <a:ext cx="8716083" cy="9747250"/>
          </a:xfrm>
          <a:prstGeom prst="rect">
            <a:avLst/>
          </a:prstGeom>
          <a:noFill/>
          <a:ln>
            <a:noFill/>
          </a:ln>
        </p:spPr>
      </p:sp>
      <p:sp>
        <p:nvSpPr>
          <p:cNvPr id="44" name="Google Shape;44;p42"/>
          <p:cNvSpPr txBox="1"/>
          <p:nvPr>
            <p:ph idx="1" type="body"/>
          </p:nvPr>
        </p:nvSpPr>
        <p:spPr>
          <a:xfrm>
            <a:off x="1260257" y="4352547"/>
            <a:ext cx="5898243" cy="73854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sz="1600">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slideLayout" Target="../slideLayouts/slideLayout1.xml"/><Relationship Id="rId3" Type="http://schemas.openxmlformats.org/officeDocument/2006/relationships/theme" Target="../theme/theme6.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10" Type="http://schemas.openxmlformats.org/officeDocument/2006/relationships/theme" Target="../theme/theme1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17.jp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11" Type="http://schemas.openxmlformats.org/officeDocument/2006/relationships/theme" Target="../theme/theme9.xml"/><Relationship Id="rId10" Type="http://schemas.openxmlformats.org/officeDocument/2006/relationships/slideLayout" Target="../slideLayouts/slideLayout44.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11" Type="http://schemas.openxmlformats.org/officeDocument/2006/relationships/theme" Target="../theme/theme13.xml"/><Relationship Id="rId10" Type="http://schemas.openxmlformats.org/officeDocument/2006/relationships/slideLayout" Target="../slideLayouts/slideLayout53.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19.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6.jpg"/><Relationship Id="rId3" Type="http://schemas.openxmlformats.org/officeDocument/2006/relationships/slideLayout" Target="../slideLayouts/slideLayout20.xml"/><Relationship Id="rId4" Type="http://schemas.openxmlformats.org/officeDocument/2006/relationships/theme" Target="../theme/theme3.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21.xml"/><Relationship Id="rId3"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2.xml"/><Relationship Id="rId3" Type="http://schemas.openxmlformats.org/officeDocument/2006/relationships/theme" Target="../theme/theme1.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23.xml"/><Relationship Id="rId3" Type="http://schemas.openxmlformats.org/officeDocument/2006/relationships/theme" Target="../theme/theme5.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20.jp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theme" Target="../theme/theme12.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8.jp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0"/>
          <p:cNvPicPr preferRelativeResize="0"/>
          <p:nvPr/>
        </p:nvPicPr>
        <p:blipFill rotWithShape="1">
          <a:blip r:embed="rId1">
            <a:alphaModFix/>
          </a:blip>
          <a:srcRect b="0" l="0" r="0" t="0"/>
          <a:stretch/>
        </p:blipFill>
        <p:spPr>
          <a:xfrm>
            <a:off x="0" y="0"/>
            <a:ext cx="18288000" cy="13716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pic>
        <p:nvPicPr>
          <p:cNvPr id="124" name="Google Shape;124;p56"/>
          <p:cNvPicPr preferRelativeResize="0"/>
          <p:nvPr/>
        </p:nvPicPr>
        <p:blipFill rotWithShape="1">
          <a:blip r:embed="rId1">
            <a:alphaModFix/>
          </a:blip>
          <a:srcRect b="0" l="0" r="0" t="0"/>
          <a:stretch/>
        </p:blipFill>
        <p:spPr>
          <a:xfrm>
            <a:off x="0" y="0"/>
            <a:ext cx="18288000" cy="13716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pic>
        <p:nvPicPr>
          <p:cNvPr id="155" name="Google Shape;155;p65"/>
          <p:cNvPicPr preferRelativeResize="0"/>
          <p:nvPr/>
        </p:nvPicPr>
        <p:blipFill rotWithShape="1">
          <a:blip r:embed="rId1">
            <a:alphaModFix/>
          </a:blip>
          <a:srcRect b="0" l="0" r="0" t="0"/>
          <a:stretch/>
        </p:blipFill>
        <p:spPr>
          <a:xfrm>
            <a:off x="-1" y="12961149"/>
            <a:ext cx="18288001" cy="7548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pic>
        <p:nvPicPr>
          <p:cNvPr id="188" name="Google Shape;188;p75"/>
          <p:cNvPicPr preferRelativeResize="0"/>
          <p:nvPr/>
        </p:nvPicPr>
        <p:blipFill rotWithShape="1">
          <a:blip r:embed="rId1">
            <a:alphaModFix/>
          </a:blip>
          <a:srcRect b="0" l="0" r="0" t="0"/>
          <a:stretch/>
        </p:blipFill>
        <p:spPr>
          <a:xfrm>
            <a:off x="-1" y="12961148"/>
            <a:ext cx="18288001" cy="7548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pic>
        <p:nvPicPr>
          <p:cNvPr id="15" name="Google Shape;15;p22"/>
          <p:cNvPicPr preferRelativeResize="0"/>
          <p:nvPr/>
        </p:nvPicPr>
        <p:blipFill rotWithShape="1">
          <a:blip r:embed="rId1">
            <a:alphaModFix/>
          </a:blip>
          <a:srcRect b="0" l="0" r="0" t="0"/>
          <a:stretch/>
        </p:blipFill>
        <p:spPr>
          <a:xfrm>
            <a:off x="0" y="12961149"/>
            <a:ext cx="18287999" cy="7548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 name="Shape 47"/>
        <p:cNvGrpSpPr/>
        <p:nvPr/>
      </p:nvGrpSpPr>
      <p:grpSpPr>
        <a:xfrm>
          <a:off x="0" y="0"/>
          <a:ext cx="0" cy="0"/>
          <a:chOff x="0" y="0"/>
          <a:chExt cx="0" cy="0"/>
        </a:xfrm>
      </p:grpSpPr>
      <p:pic>
        <p:nvPicPr>
          <p:cNvPr id="48" name="Google Shape;48;p25"/>
          <p:cNvPicPr preferRelativeResize="0"/>
          <p:nvPr/>
        </p:nvPicPr>
        <p:blipFill rotWithShape="1">
          <a:blip r:embed="rId1">
            <a:alphaModFix/>
          </a:blip>
          <a:srcRect b="0" l="0" r="0" t="0"/>
          <a:stretch/>
        </p:blipFill>
        <p:spPr>
          <a:xfrm>
            <a:off x="0" y="0"/>
            <a:ext cx="18288000" cy="13716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pic>
        <p:nvPicPr>
          <p:cNvPr id="83" name="Google Shape;83;p27"/>
          <p:cNvPicPr preferRelativeResize="0"/>
          <p:nvPr/>
        </p:nvPicPr>
        <p:blipFill rotWithShape="1">
          <a:blip r:embed="rId1">
            <a:alphaModFix/>
          </a:blip>
          <a:srcRect b="0" l="0" r="0" t="0"/>
          <a:stretch/>
        </p:blipFill>
        <p:spPr>
          <a:xfrm>
            <a:off x="16749580" y="11494814"/>
            <a:ext cx="905058" cy="1411056"/>
          </a:xfrm>
          <a:prstGeom prst="rect">
            <a:avLst/>
          </a:prstGeom>
          <a:noFill/>
          <a:ln>
            <a:noFill/>
          </a:ln>
        </p:spPr>
      </p:pic>
      <p:pic>
        <p:nvPicPr>
          <p:cNvPr id="84" name="Google Shape;84;p27"/>
          <p:cNvPicPr preferRelativeResize="0"/>
          <p:nvPr/>
        </p:nvPicPr>
        <p:blipFill rotWithShape="1">
          <a:blip r:embed="rId2">
            <a:alphaModFix/>
          </a:blip>
          <a:srcRect b="0" l="0" r="0" t="0"/>
          <a:stretch/>
        </p:blipFill>
        <p:spPr>
          <a:xfrm>
            <a:off x="0" y="0"/>
            <a:ext cx="18288000" cy="13716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pic>
        <p:nvPicPr>
          <p:cNvPr id="87" name="Google Shape;87;p44"/>
          <p:cNvPicPr preferRelativeResize="0"/>
          <p:nvPr/>
        </p:nvPicPr>
        <p:blipFill rotWithShape="1">
          <a:blip r:embed="rId1">
            <a:alphaModFix/>
          </a:blip>
          <a:srcRect b="0" l="0" r="0" t="0"/>
          <a:stretch/>
        </p:blipFill>
        <p:spPr>
          <a:xfrm>
            <a:off x="0" y="0"/>
            <a:ext cx="18288000" cy="13716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pic>
        <p:nvPicPr>
          <p:cNvPr id="94" name="Google Shape;94;p46"/>
          <p:cNvPicPr preferRelativeResize="0"/>
          <p:nvPr/>
        </p:nvPicPr>
        <p:blipFill rotWithShape="1">
          <a:blip r:embed="rId1">
            <a:alphaModFix/>
          </a:blip>
          <a:srcRect b="0" l="0" r="0" t="0"/>
          <a:stretch/>
        </p:blipFill>
        <p:spPr>
          <a:xfrm>
            <a:off x="-1" y="-1"/>
            <a:ext cx="18288002" cy="137160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pic>
        <p:nvPicPr>
          <p:cNvPr id="101" name="Google Shape;101;p48"/>
          <p:cNvPicPr preferRelativeResize="0"/>
          <p:nvPr/>
        </p:nvPicPr>
        <p:blipFill rotWithShape="1">
          <a:blip r:embed="rId1">
            <a:alphaModFix/>
          </a:blip>
          <a:srcRect b="0" l="0" r="0" t="0"/>
          <a:stretch/>
        </p:blipFill>
        <p:spPr>
          <a:xfrm>
            <a:off x="0" y="0"/>
            <a:ext cx="18288000" cy="13716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pic>
        <p:nvPicPr>
          <p:cNvPr id="108" name="Google Shape;108;p50"/>
          <p:cNvPicPr preferRelativeResize="0"/>
          <p:nvPr/>
        </p:nvPicPr>
        <p:blipFill rotWithShape="1">
          <a:blip r:embed="rId1">
            <a:alphaModFix/>
          </a:blip>
          <a:srcRect b="0" l="0" r="0" t="0"/>
          <a:stretch/>
        </p:blipFill>
        <p:spPr>
          <a:xfrm>
            <a:off x="0" y="0"/>
            <a:ext cx="18288000" cy="137168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9" r:id="rId2"/>
    <p:sldLayoutId id="214748368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id="116" name="Google Shape;116;p53"/>
          <p:cNvPicPr preferRelativeResize="0"/>
          <p:nvPr/>
        </p:nvPicPr>
        <p:blipFill rotWithShape="1">
          <a:blip r:embed="rId1">
            <a:alphaModFix/>
          </a:blip>
          <a:srcRect b="0" l="0" r="0" t="0"/>
          <a:stretch/>
        </p:blipFill>
        <p:spPr>
          <a:xfrm>
            <a:off x="0" y="0"/>
            <a:ext cx="18288000" cy="1371685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2" r:id="rId2"/>
    <p:sldLayoutId id="214748368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www.youtube.com/watch?v=4xCS_FIH7Ow" TargetMode="External"/><Relationship Id="rId4" Type="http://schemas.openxmlformats.org/officeDocument/2006/relationships/hyperlink" Target="https://www.youtube.com/watch?v=xRuEEkhXzUk" TargetMode="External"/><Relationship Id="rId9" Type="http://schemas.openxmlformats.org/officeDocument/2006/relationships/image" Target="../media/image16.jpg"/><Relationship Id="rId5" Type="http://schemas.openxmlformats.org/officeDocument/2006/relationships/hyperlink" Target="https://www.youtube.com/watch?v=xRuEEkhXzUk" TargetMode="External"/><Relationship Id="rId6" Type="http://schemas.openxmlformats.org/officeDocument/2006/relationships/hyperlink" Target="https://www.youtube.com/watch?v=xRuEEkhXzUk" TargetMode="External"/><Relationship Id="rId7" Type="http://schemas.openxmlformats.org/officeDocument/2006/relationships/hyperlink" Target="https://www.youtube.com/watch?v=xRuEEkhXzUk" TargetMode="External"/><Relationship Id="rId8"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hyperlink" Target="https://www.youtube.com/watch?v=Yuf6QVQkNR4" TargetMode="External"/><Relationship Id="rId5" Type="http://schemas.openxmlformats.org/officeDocument/2006/relationships/hyperlink" Target="https://www.youtube.com/watch?v=zAwHoprKVc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www.youtube.com/watch?v=laHz3_InPFY" TargetMode="External"/><Relationship Id="rId4" Type="http://schemas.openxmlformats.org/officeDocument/2006/relationships/hyperlink" Target="https://www.youtube.com/watch?v=xyRIFJsBvbs" TargetMode="External"/><Relationship Id="rId5" Type="http://schemas.openxmlformats.org/officeDocument/2006/relationships/image" Target="../media/image24.jpg"/><Relationship Id="rId6"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s://www.youtube.com/watch?v=gNw8sEnk7lY" TargetMode="External"/><Relationship Id="rId4" Type="http://schemas.openxmlformats.org/officeDocument/2006/relationships/hyperlink" Target="https://www.youtube.com/watch?v=DZp6VBk6sPE" TargetMode="External"/><Relationship Id="rId5" Type="http://schemas.openxmlformats.org/officeDocument/2006/relationships/image" Target="../media/image26.jpg"/><Relationship Id="rId6"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s://www.youtube.com/watch?v=TD9DhabOol0" TargetMode="Externa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www.youtube.com/watch?v=jUblGDhepLY" TargetMode="Externa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hyperlink" Target="https://www.youtube.com/watch?v=61CaZryYpQ0" TargetMode="External"/><Relationship Id="rId4" Type="http://schemas.openxmlformats.org/officeDocument/2006/relationships/hyperlink" Target="https://www.youtube.com/watch?v=hXA9d_-LSLw" TargetMode="External"/><Relationship Id="rId5" Type="http://schemas.openxmlformats.org/officeDocument/2006/relationships/image" Target="../media/image29.jpg"/><Relationship Id="rId6"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hyperlink" Target="https://nzier.org.nz/static/media/filer_public/29/33/29336237-3350-40ce-9933a5a59d25bd31/dairy_economic_contribution_update_final_21_february_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stuff.co.nz/business/farming/113778177/fonterra-launches-product-line-in-joint-venture-with-indian-consumer-giant-future-group" TargetMode="External"/><Relationship Id="rId4" Type="http://schemas.openxmlformats.org/officeDocument/2006/relationships/hyperlink" Target="https://www.nzherald.co.nz/business/fonterras-plan-for-a-1b-indian-business/Z2ONI7VMA5XPX7OV5RXKPB7PQ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www.youtube.com/watch?v=HQ9ynKjziEQ" TargetMode="External"/><Relationship Id="rId4" Type="http://schemas.openxmlformats.org/officeDocument/2006/relationships/hyperlink" Target="https://www.youtube.com/watch?v=SF9lfLIgYOY" TargetMode="External"/><Relationship Id="rId5" Type="http://schemas.openxmlformats.org/officeDocument/2006/relationships/image" Target="../media/image9.jpg"/><Relationship Id="rId6"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
          <p:cNvSpPr txBox="1"/>
          <p:nvPr>
            <p:ph idx="1" type="body"/>
          </p:nvPr>
        </p:nvSpPr>
        <p:spPr>
          <a:xfrm>
            <a:off x="996550" y="1348602"/>
            <a:ext cx="15941621" cy="128003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7200"/>
              <a:buNone/>
            </a:pPr>
            <a:r>
              <a:rPr b="1" lang="en-NZ"/>
              <a:t>The economics and markets of the New Zealand Dairy Industry.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0"/>
          <p:cNvSpPr/>
          <p:nvPr/>
        </p:nvSpPr>
        <p:spPr>
          <a:xfrm>
            <a:off x="11302409" y="7310216"/>
            <a:ext cx="6804838" cy="42165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3600">
                <a:solidFill>
                  <a:schemeClr val="lt1"/>
                </a:solidFill>
                <a:latin typeface="Calibri"/>
                <a:ea typeface="Calibri"/>
                <a:cs typeface="Calibri"/>
                <a:sym typeface="Calibri"/>
              </a:rPr>
              <a:t>Old marketing approach/ old ad </a:t>
            </a:r>
            <a:endParaRPr b="1" sz="3600">
              <a:solidFill>
                <a:schemeClr val="lt1"/>
              </a:solidFill>
              <a:latin typeface="Calibri"/>
              <a:ea typeface="Calibri"/>
              <a:cs typeface="Calibri"/>
              <a:sym typeface="Calibri"/>
            </a:endParaRPr>
          </a:p>
          <a:p>
            <a:pPr indent="0" lvl="0" marL="0" marR="0" rtl="0" algn="l">
              <a:spcBef>
                <a:spcPts val="0"/>
              </a:spcBef>
              <a:spcAft>
                <a:spcPts val="0"/>
              </a:spcAft>
              <a:buNone/>
            </a:pPr>
            <a:r>
              <a:rPr lang="en-NZ" sz="2800" u="sng">
                <a:solidFill>
                  <a:schemeClr val="lt1"/>
                </a:solidFill>
                <a:latin typeface="Calibri"/>
                <a:ea typeface="Calibri"/>
                <a:cs typeface="Calibri"/>
                <a:sym typeface="Calibri"/>
                <a:hlinkClick r:id="rId3">
                  <a:extLst>
                    <a:ext uri="{A12FA001-AC4F-418D-AE19-62706E023703}">
                      <ahyp:hlinkClr val="tx"/>
                    </a:ext>
                  </a:extLst>
                </a:hlinkClick>
              </a:rPr>
              <a:t>https://www.youtube.com/watch?v=4xCS_FIH7Ow</a:t>
            </a:r>
            <a:endParaRPr sz="2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800" u="sng">
              <a:solidFill>
                <a:schemeClr val="lt1"/>
              </a:solidFill>
              <a:latin typeface="Calibri"/>
              <a:ea typeface="Calibri"/>
              <a:cs typeface="Calibri"/>
              <a:sym typeface="Calibri"/>
              <a:hlinkClick r:id="rId4">
                <a:extLst>
                  <a:ext uri="{A12FA001-AC4F-418D-AE19-62706E023703}">
                    <ahyp:hlinkClr val="tx"/>
                  </a:ext>
                </a:extLst>
              </a:hlinkClick>
            </a:endParaRPr>
          </a:p>
          <a:p>
            <a:pPr indent="0" lvl="0" marL="0" marR="0" rtl="0" algn="l">
              <a:spcBef>
                <a:spcPts val="0"/>
              </a:spcBef>
              <a:spcAft>
                <a:spcPts val="0"/>
              </a:spcAft>
              <a:buNone/>
            </a:pPr>
            <a:r>
              <a:t/>
            </a:r>
            <a:endParaRPr sz="2800" u="sng">
              <a:solidFill>
                <a:schemeClr val="lt1"/>
              </a:solidFill>
              <a:latin typeface="Calibri"/>
              <a:ea typeface="Calibri"/>
              <a:cs typeface="Calibri"/>
              <a:sym typeface="Calibri"/>
              <a:hlinkClick r:id="rId5">
                <a:extLst>
                  <a:ext uri="{A12FA001-AC4F-418D-AE19-62706E023703}">
                    <ahyp:hlinkClr val="tx"/>
                  </a:ext>
                </a:extLst>
              </a:hlinkClick>
            </a:endParaRPr>
          </a:p>
          <a:p>
            <a:pPr indent="0" lvl="0" marL="0" marR="0" rtl="0" algn="l">
              <a:spcBef>
                <a:spcPts val="0"/>
              </a:spcBef>
              <a:spcAft>
                <a:spcPts val="0"/>
              </a:spcAft>
              <a:buNone/>
            </a:pPr>
            <a:r>
              <a:t/>
            </a:r>
            <a:endParaRPr sz="2800" u="sng">
              <a:solidFill>
                <a:schemeClr val="lt1"/>
              </a:solidFill>
              <a:latin typeface="Calibri"/>
              <a:ea typeface="Calibri"/>
              <a:cs typeface="Calibri"/>
              <a:sym typeface="Calibri"/>
              <a:hlinkClick r:id="rId6">
                <a:extLst>
                  <a:ext uri="{A12FA001-AC4F-418D-AE19-62706E023703}">
                    <ahyp:hlinkClr val="tx"/>
                  </a:ext>
                </a:extLst>
              </a:hlinkClick>
            </a:endParaRPr>
          </a:p>
          <a:p>
            <a:pPr indent="0" lvl="0" marL="0" marR="0" rtl="0" algn="l">
              <a:spcBef>
                <a:spcPts val="0"/>
              </a:spcBef>
              <a:spcAft>
                <a:spcPts val="0"/>
              </a:spcAft>
              <a:buNone/>
            </a:pPr>
            <a:r>
              <a:rPr b="1" lang="en-NZ" sz="3600">
                <a:solidFill>
                  <a:schemeClr val="lt1"/>
                </a:solidFill>
                <a:latin typeface="Calibri"/>
                <a:ea typeface="Calibri"/>
                <a:cs typeface="Calibri"/>
                <a:sym typeface="Calibri"/>
              </a:rPr>
              <a:t>New marketing approach/ new ad</a:t>
            </a:r>
            <a:endParaRPr b="1" sz="3600">
              <a:solidFill>
                <a:schemeClr val="lt1"/>
              </a:solidFill>
              <a:latin typeface="Calibri"/>
              <a:ea typeface="Calibri"/>
              <a:cs typeface="Calibri"/>
              <a:sym typeface="Calibri"/>
            </a:endParaRPr>
          </a:p>
          <a:p>
            <a:pPr indent="0" lvl="0" marL="0" marR="0" rtl="0" algn="l">
              <a:spcBef>
                <a:spcPts val="0"/>
              </a:spcBef>
              <a:spcAft>
                <a:spcPts val="0"/>
              </a:spcAft>
              <a:buNone/>
            </a:pPr>
            <a:r>
              <a:rPr lang="en-NZ" sz="2800" u="sng">
                <a:solidFill>
                  <a:schemeClr val="lt1"/>
                </a:solidFill>
                <a:latin typeface="Calibri"/>
                <a:ea typeface="Calibri"/>
                <a:cs typeface="Calibri"/>
                <a:sym typeface="Calibri"/>
                <a:hlinkClick r:id="rId7">
                  <a:extLst>
                    <a:ext uri="{A12FA001-AC4F-418D-AE19-62706E023703}">
                      <ahyp:hlinkClr val="tx"/>
                    </a:ext>
                  </a:extLst>
                </a:hlinkClick>
              </a:rPr>
              <a:t>https://www.youtube.com/watch?v=xRuEEkhXzUk</a:t>
            </a:r>
            <a:endParaRPr sz="2800">
              <a:solidFill>
                <a:schemeClr val="lt1"/>
              </a:solidFill>
              <a:latin typeface="Calibri"/>
              <a:ea typeface="Calibri"/>
              <a:cs typeface="Calibri"/>
              <a:sym typeface="Calibri"/>
            </a:endParaRPr>
          </a:p>
        </p:txBody>
      </p:sp>
      <p:sp>
        <p:nvSpPr>
          <p:cNvPr id="303" name="Google Shape;303;p10"/>
          <p:cNvSpPr txBox="1"/>
          <p:nvPr>
            <p:ph type="title"/>
          </p:nvPr>
        </p:nvSpPr>
        <p:spPr>
          <a:xfrm>
            <a:off x="202018" y="2815431"/>
            <a:ext cx="6735763" cy="1874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NZ" sz="7200" u="sng" cap="none" strike="noStrike">
                <a:solidFill>
                  <a:schemeClr val="lt1"/>
                </a:solidFill>
                <a:latin typeface="Arial"/>
                <a:ea typeface="Arial"/>
                <a:cs typeface="Arial"/>
                <a:sym typeface="Arial"/>
              </a:rPr>
              <a:t>Philippines and Malaysia</a:t>
            </a:r>
            <a:endParaRPr/>
          </a:p>
        </p:txBody>
      </p:sp>
      <p:pic>
        <p:nvPicPr>
          <p:cNvPr id="304" name="Google Shape;304;p10"/>
          <p:cNvPicPr preferRelativeResize="0"/>
          <p:nvPr/>
        </p:nvPicPr>
        <p:blipFill rotWithShape="1">
          <a:blip r:embed="rId8">
            <a:alphaModFix/>
          </a:blip>
          <a:srcRect b="0" l="0" r="0" t="0"/>
          <a:stretch/>
        </p:blipFill>
        <p:spPr>
          <a:xfrm>
            <a:off x="7035930" y="263561"/>
            <a:ext cx="10986256" cy="6179769"/>
          </a:xfrm>
          <a:prstGeom prst="rect">
            <a:avLst/>
          </a:prstGeom>
          <a:noFill/>
          <a:ln>
            <a:noFill/>
          </a:ln>
        </p:spPr>
      </p:pic>
      <p:pic>
        <p:nvPicPr>
          <p:cNvPr id="305" name="Google Shape;305;p10"/>
          <p:cNvPicPr preferRelativeResize="0"/>
          <p:nvPr/>
        </p:nvPicPr>
        <p:blipFill rotWithShape="1">
          <a:blip r:embed="rId9">
            <a:alphaModFix/>
          </a:blip>
          <a:srcRect b="0" l="0" r="0" t="0"/>
          <a:stretch/>
        </p:blipFill>
        <p:spPr>
          <a:xfrm>
            <a:off x="305981" y="7033770"/>
            <a:ext cx="10650870" cy="5991114"/>
          </a:xfrm>
          <a:prstGeom prst="rect">
            <a:avLst/>
          </a:prstGeom>
          <a:noFill/>
          <a:ln>
            <a:noFill/>
          </a:ln>
        </p:spPr>
      </p:pic>
      <p:cxnSp>
        <p:nvCxnSpPr>
          <p:cNvPr id="306" name="Google Shape;306;p10"/>
          <p:cNvCxnSpPr/>
          <p:nvPr/>
        </p:nvCxnSpPr>
        <p:spPr>
          <a:xfrm rot="10800000">
            <a:off x="14109405" y="6720109"/>
            <a:ext cx="0" cy="627322"/>
          </a:xfrm>
          <a:prstGeom prst="straightConnector1">
            <a:avLst/>
          </a:prstGeom>
          <a:noFill/>
          <a:ln cap="flat" cmpd="sng" w="76200">
            <a:solidFill>
              <a:schemeClr val="accent1"/>
            </a:solidFill>
            <a:prstDash val="solid"/>
            <a:miter lim="800000"/>
            <a:headEnd len="sm" w="sm" type="none"/>
            <a:tailEnd len="med" w="med" type="triangle"/>
          </a:ln>
        </p:spPr>
      </p:cxnSp>
      <p:cxnSp>
        <p:nvCxnSpPr>
          <p:cNvPr id="307" name="Google Shape;307;p10"/>
          <p:cNvCxnSpPr/>
          <p:nvPr/>
        </p:nvCxnSpPr>
        <p:spPr>
          <a:xfrm rot="10800000">
            <a:off x="11079127" y="9732337"/>
            <a:ext cx="542259" cy="347328"/>
          </a:xfrm>
          <a:prstGeom prst="straightConnector1">
            <a:avLst/>
          </a:prstGeom>
          <a:noFill/>
          <a:ln cap="flat" cmpd="sng" w="76200">
            <a:solidFill>
              <a:schemeClr val="accent1"/>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1"/>
          <p:cNvSpPr txBox="1"/>
          <p:nvPr>
            <p:ph type="title"/>
          </p:nvPr>
        </p:nvSpPr>
        <p:spPr>
          <a:xfrm>
            <a:off x="5869172" y="178557"/>
            <a:ext cx="6735763" cy="1874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NZ" sz="7200" u="sng" cap="none" strike="noStrike">
                <a:solidFill>
                  <a:schemeClr val="lt1"/>
                </a:solidFill>
                <a:latin typeface="Arial"/>
                <a:ea typeface="Arial"/>
                <a:cs typeface="Arial"/>
                <a:sym typeface="Arial"/>
              </a:rPr>
              <a:t>England</a:t>
            </a:r>
            <a:endParaRPr b="1" i="0" sz="7200" u="sng" cap="none" strike="noStrike">
              <a:solidFill>
                <a:schemeClr val="lt1"/>
              </a:solidFill>
              <a:latin typeface="Arial"/>
              <a:ea typeface="Arial"/>
              <a:cs typeface="Arial"/>
              <a:sym typeface="Arial"/>
            </a:endParaRPr>
          </a:p>
        </p:txBody>
      </p:sp>
      <p:pic>
        <p:nvPicPr>
          <p:cNvPr id="313" name="Google Shape;313;p11"/>
          <p:cNvPicPr preferRelativeResize="0"/>
          <p:nvPr/>
        </p:nvPicPr>
        <p:blipFill rotWithShape="1">
          <a:blip r:embed="rId3">
            <a:alphaModFix/>
          </a:blip>
          <a:srcRect b="0" l="0" r="0" t="0"/>
          <a:stretch/>
        </p:blipFill>
        <p:spPr>
          <a:xfrm>
            <a:off x="1897319" y="2053394"/>
            <a:ext cx="14019064" cy="8249555"/>
          </a:xfrm>
          <a:prstGeom prst="rect">
            <a:avLst/>
          </a:prstGeom>
          <a:noFill/>
          <a:ln>
            <a:noFill/>
          </a:ln>
        </p:spPr>
      </p:pic>
      <p:sp>
        <p:nvSpPr>
          <p:cNvPr id="314" name="Google Shape;314;p11"/>
          <p:cNvSpPr txBox="1"/>
          <p:nvPr/>
        </p:nvSpPr>
        <p:spPr>
          <a:xfrm>
            <a:off x="1897319" y="10444679"/>
            <a:ext cx="10164725" cy="12012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u="sng">
                <a:solidFill>
                  <a:schemeClr val="lt1"/>
                </a:solidFill>
                <a:latin typeface="Calibri"/>
                <a:ea typeface="Calibri"/>
                <a:cs typeface="Calibri"/>
                <a:sym typeface="Calibri"/>
                <a:hlinkClick r:id="rId4">
                  <a:extLst>
                    <a:ext uri="{A12FA001-AC4F-418D-AE19-62706E023703}">
                      <ahyp:hlinkClr val="tx"/>
                    </a:ext>
                  </a:extLst>
                </a:hlinkClick>
              </a:rPr>
              <a:t>https://www.youtube.com/watch?v=Yuf6QVQkNR4</a:t>
            </a:r>
            <a:r>
              <a:rPr lang="en-NZ" sz="3603">
                <a:solidFill>
                  <a:schemeClr val="lt1"/>
                </a:solidFill>
                <a:latin typeface="Calibri"/>
                <a:ea typeface="Calibri"/>
                <a:cs typeface="Calibri"/>
                <a:sym typeface="Calibri"/>
              </a:rPr>
              <a:t> </a:t>
            </a:r>
            <a:endParaRPr/>
          </a:p>
          <a:p>
            <a:pPr indent="0" lvl="0" marL="0" marR="0" rtl="0" algn="l">
              <a:spcBef>
                <a:spcPts val="0"/>
              </a:spcBef>
              <a:spcAft>
                <a:spcPts val="0"/>
              </a:spcAft>
              <a:buNone/>
            </a:pPr>
            <a:r>
              <a:t/>
            </a:r>
            <a:endParaRPr sz="3603">
              <a:solidFill>
                <a:schemeClr val="lt1"/>
              </a:solidFill>
              <a:latin typeface="Calibri"/>
              <a:ea typeface="Calibri"/>
              <a:cs typeface="Calibri"/>
              <a:sym typeface="Calibri"/>
            </a:endParaRPr>
          </a:p>
        </p:txBody>
      </p:sp>
      <p:sp>
        <p:nvSpPr>
          <p:cNvPr id="315" name="Google Shape;315;p11"/>
          <p:cNvSpPr txBox="1"/>
          <p:nvPr/>
        </p:nvSpPr>
        <p:spPr>
          <a:xfrm>
            <a:off x="1897318" y="11901301"/>
            <a:ext cx="10164725" cy="23101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a:solidFill>
                  <a:schemeClr val="lt1"/>
                </a:solidFill>
                <a:latin typeface="Calibri"/>
                <a:ea typeface="Calibri"/>
                <a:cs typeface="Calibri"/>
                <a:sym typeface="Calibri"/>
              </a:rPr>
              <a:t>Extra video: advert from 1990: </a:t>
            </a:r>
            <a:r>
              <a:rPr lang="en-NZ" sz="3603" u="sng">
                <a:solidFill>
                  <a:schemeClr val="lt1"/>
                </a:solidFill>
                <a:latin typeface="Calibri"/>
                <a:ea typeface="Calibri"/>
                <a:cs typeface="Calibri"/>
                <a:sym typeface="Calibri"/>
                <a:hlinkClick r:id="rId5">
                  <a:extLst>
                    <a:ext uri="{A12FA001-AC4F-418D-AE19-62706E023703}">
                      <ahyp:hlinkClr val="tx"/>
                    </a:ext>
                  </a:extLst>
                </a:hlinkClick>
              </a:rPr>
              <a:t>https://www.youtube.com/watch?v=zAwHoprKVcI</a:t>
            </a:r>
            <a:r>
              <a:rPr lang="en-NZ" sz="3603">
                <a:solidFill>
                  <a:schemeClr val="lt1"/>
                </a:solidFill>
                <a:latin typeface="Calibri"/>
                <a:ea typeface="Calibri"/>
                <a:cs typeface="Calibri"/>
                <a:sym typeface="Calibri"/>
              </a:rPr>
              <a:t> </a:t>
            </a:r>
            <a:endParaRPr sz="3603">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3">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3">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2"/>
          <p:cNvSpPr txBox="1"/>
          <p:nvPr>
            <p:ph type="title"/>
          </p:nvPr>
        </p:nvSpPr>
        <p:spPr>
          <a:xfrm>
            <a:off x="329610" y="2985553"/>
            <a:ext cx="6735763" cy="1874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NZ" sz="7200" u="sng" cap="none" strike="noStrike">
                <a:solidFill>
                  <a:schemeClr val="lt1"/>
                </a:solidFill>
                <a:latin typeface="Arial"/>
                <a:ea typeface="Arial"/>
                <a:cs typeface="Arial"/>
                <a:sym typeface="Arial"/>
              </a:rPr>
              <a:t>Saudi Arabia</a:t>
            </a:r>
            <a:endParaRPr b="1" i="0" sz="7200" u="sng" cap="none" strike="noStrike">
              <a:solidFill>
                <a:schemeClr val="lt1"/>
              </a:solidFill>
              <a:latin typeface="Arial"/>
              <a:ea typeface="Arial"/>
              <a:cs typeface="Arial"/>
              <a:sym typeface="Arial"/>
            </a:endParaRPr>
          </a:p>
        </p:txBody>
      </p:sp>
      <p:sp>
        <p:nvSpPr>
          <p:cNvPr id="321" name="Google Shape;321;p12"/>
          <p:cNvSpPr txBox="1"/>
          <p:nvPr/>
        </p:nvSpPr>
        <p:spPr>
          <a:xfrm>
            <a:off x="7904714" y="6180979"/>
            <a:ext cx="10164725" cy="646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u="sng">
                <a:solidFill>
                  <a:schemeClr val="lt1"/>
                </a:solidFill>
                <a:latin typeface="Calibri"/>
                <a:ea typeface="Calibri"/>
                <a:cs typeface="Calibri"/>
                <a:sym typeface="Calibri"/>
                <a:hlinkClick r:id="rId3">
                  <a:extLst>
                    <a:ext uri="{A12FA001-AC4F-418D-AE19-62706E023703}">
                      <ahyp:hlinkClr val="tx"/>
                    </a:ext>
                  </a:extLst>
                </a:hlinkClick>
              </a:rPr>
              <a:t>https://www.youtube.com/watch?v=laHz3_InPFY</a:t>
            </a:r>
            <a:r>
              <a:rPr lang="en-NZ" sz="3603">
                <a:solidFill>
                  <a:schemeClr val="lt1"/>
                </a:solidFill>
                <a:latin typeface="Calibri"/>
                <a:ea typeface="Calibri"/>
                <a:cs typeface="Calibri"/>
                <a:sym typeface="Calibri"/>
              </a:rPr>
              <a:t> </a:t>
            </a:r>
            <a:endParaRPr sz="3603">
              <a:solidFill>
                <a:schemeClr val="lt1"/>
              </a:solidFill>
              <a:latin typeface="Calibri"/>
              <a:ea typeface="Calibri"/>
              <a:cs typeface="Calibri"/>
              <a:sym typeface="Calibri"/>
            </a:endParaRPr>
          </a:p>
        </p:txBody>
      </p:sp>
      <p:sp>
        <p:nvSpPr>
          <p:cNvPr id="322" name="Google Shape;322;p12"/>
          <p:cNvSpPr txBox="1"/>
          <p:nvPr/>
        </p:nvSpPr>
        <p:spPr>
          <a:xfrm>
            <a:off x="822932" y="12804630"/>
            <a:ext cx="10164725" cy="12012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u="sng">
                <a:solidFill>
                  <a:schemeClr val="lt1"/>
                </a:solidFill>
                <a:latin typeface="Calibri"/>
                <a:ea typeface="Calibri"/>
                <a:cs typeface="Calibri"/>
                <a:sym typeface="Calibri"/>
                <a:hlinkClick r:id="rId4">
                  <a:extLst>
                    <a:ext uri="{A12FA001-AC4F-418D-AE19-62706E023703}">
                      <ahyp:hlinkClr val="tx"/>
                    </a:ext>
                  </a:extLst>
                </a:hlinkClick>
              </a:rPr>
              <a:t>https://www.youtube.com/watch?v=xyRIFJsBvbs</a:t>
            </a:r>
            <a:r>
              <a:rPr lang="en-NZ" sz="3603">
                <a:solidFill>
                  <a:schemeClr val="lt1"/>
                </a:solidFill>
                <a:latin typeface="Calibri"/>
                <a:ea typeface="Calibri"/>
                <a:cs typeface="Calibri"/>
                <a:sym typeface="Calibri"/>
              </a:rPr>
              <a:t> </a:t>
            </a:r>
            <a:endParaRPr/>
          </a:p>
          <a:p>
            <a:pPr indent="0" lvl="0" marL="0" marR="0" rtl="0" algn="l">
              <a:spcBef>
                <a:spcPts val="0"/>
              </a:spcBef>
              <a:spcAft>
                <a:spcPts val="0"/>
              </a:spcAft>
              <a:buNone/>
            </a:pPr>
            <a:r>
              <a:t/>
            </a:r>
            <a:endParaRPr sz="3603">
              <a:solidFill>
                <a:schemeClr val="lt1"/>
              </a:solidFill>
              <a:latin typeface="Calibri"/>
              <a:ea typeface="Calibri"/>
              <a:cs typeface="Calibri"/>
              <a:sym typeface="Calibri"/>
            </a:endParaRPr>
          </a:p>
        </p:txBody>
      </p:sp>
      <p:pic>
        <p:nvPicPr>
          <p:cNvPr id="323" name="Google Shape;323;p12"/>
          <p:cNvPicPr preferRelativeResize="0"/>
          <p:nvPr/>
        </p:nvPicPr>
        <p:blipFill rotWithShape="1">
          <a:blip r:embed="rId5">
            <a:alphaModFix/>
          </a:blip>
          <a:srcRect b="0" l="0" r="0" t="0"/>
          <a:stretch/>
        </p:blipFill>
        <p:spPr>
          <a:xfrm>
            <a:off x="7579121" y="276447"/>
            <a:ext cx="10270119" cy="5904532"/>
          </a:xfrm>
          <a:prstGeom prst="rect">
            <a:avLst/>
          </a:prstGeom>
          <a:noFill/>
          <a:ln>
            <a:noFill/>
          </a:ln>
        </p:spPr>
      </p:pic>
      <p:pic>
        <p:nvPicPr>
          <p:cNvPr id="324" name="Google Shape;324;p12"/>
          <p:cNvPicPr preferRelativeResize="0"/>
          <p:nvPr/>
        </p:nvPicPr>
        <p:blipFill rotWithShape="1">
          <a:blip r:embed="rId6">
            <a:alphaModFix/>
          </a:blip>
          <a:srcRect b="0" l="0" r="0" t="0"/>
          <a:stretch/>
        </p:blipFill>
        <p:spPr>
          <a:xfrm>
            <a:off x="537278" y="7072208"/>
            <a:ext cx="10190973" cy="57324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3"/>
          <p:cNvSpPr txBox="1"/>
          <p:nvPr>
            <p:ph type="title"/>
          </p:nvPr>
        </p:nvSpPr>
        <p:spPr>
          <a:xfrm>
            <a:off x="329610" y="2985553"/>
            <a:ext cx="6735763" cy="1874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NZ" sz="7200" u="sng" cap="none" strike="noStrike">
                <a:solidFill>
                  <a:schemeClr val="lt1"/>
                </a:solidFill>
                <a:latin typeface="Arial"/>
                <a:ea typeface="Arial"/>
                <a:cs typeface="Arial"/>
                <a:sym typeface="Arial"/>
              </a:rPr>
              <a:t>Chile</a:t>
            </a:r>
            <a:endParaRPr b="1" i="0" sz="7200" u="sng" cap="none" strike="noStrike">
              <a:solidFill>
                <a:schemeClr val="lt1"/>
              </a:solidFill>
              <a:latin typeface="Arial"/>
              <a:ea typeface="Arial"/>
              <a:cs typeface="Arial"/>
              <a:sym typeface="Arial"/>
            </a:endParaRPr>
          </a:p>
        </p:txBody>
      </p:sp>
      <p:sp>
        <p:nvSpPr>
          <p:cNvPr id="330" name="Google Shape;330;p13"/>
          <p:cNvSpPr txBox="1"/>
          <p:nvPr/>
        </p:nvSpPr>
        <p:spPr>
          <a:xfrm>
            <a:off x="8123275" y="5857589"/>
            <a:ext cx="10164725" cy="646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u="sng">
                <a:solidFill>
                  <a:schemeClr val="lt1"/>
                </a:solidFill>
                <a:latin typeface="Calibri"/>
                <a:ea typeface="Calibri"/>
                <a:cs typeface="Calibri"/>
                <a:sym typeface="Calibri"/>
                <a:hlinkClick r:id="rId3">
                  <a:extLst>
                    <a:ext uri="{A12FA001-AC4F-418D-AE19-62706E023703}">
                      <ahyp:hlinkClr val="tx"/>
                    </a:ext>
                  </a:extLst>
                </a:hlinkClick>
              </a:rPr>
              <a:t>https://www.youtube.com/watch?v=gNw8sEnk7lY</a:t>
            </a:r>
            <a:r>
              <a:rPr lang="en-NZ" sz="3603">
                <a:solidFill>
                  <a:schemeClr val="lt1"/>
                </a:solidFill>
                <a:latin typeface="Calibri"/>
                <a:ea typeface="Calibri"/>
                <a:cs typeface="Calibri"/>
                <a:sym typeface="Calibri"/>
              </a:rPr>
              <a:t> </a:t>
            </a:r>
            <a:endParaRPr sz="3603">
              <a:solidFill>
                <a:schemeClr val="lt1"/>
              </a:solidFill>
              <a:latin typeface="Calibri"/>
              <a:ea typeface="Calibri"/>
              <a:cs typeface="Calibri"/>
              <a:sym typeface="Calibri"/>
            </a:endParaRPr>
          </a:p>
        </p:txBody>
      </p:sp>
      <p:sp>
        <p:nvSpPr>
          <p:cNvPr id="331" name="Google Shape;331;p13"/>
          <p:cNvSpPr txBox="1"/>
          <p:nvPr/>
        </p:nvSpPr>
        <p:spPr>
          <a:xfrm>
            <a:off x="409353" y="12771160"/>
            <a:ext cx="10164725" cy="646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u="sng">
                <a:solidFill>
                  <a:schemeClr val="lt1"/>
                </a:solidFill>
                <a:latin typeface="Calibri"/>
                <a:ea typeface="Calibri"/>
                <a:cs typeface="Calibri"/>
                <a:sym typeface="Calibri"/>
                <a:hlinkClick r:id="rId4">
                  <a:extLst>
                    <a:ext uri="{A12FA001-AC4F-418D-AE19-62706E023703}">
                      <ahyp:hlinkClr val="tx"/>
                    </a:ext>
                  </a:extLst>
                </a:hlinkClick>
              </a:rPr>
              <a:t>https://www.youtube.com/watch?v=DZp6VBk6sPE</a:t>
            </a:r>
            <a:r>
              <a:rPr lang="en-NZ" sz="3603">
                <a:solidFill>
                  <a:schemeClr val="lt1"/>
                </a:solidFill>
                <a:latin typeface="Calibri"/>
                <a:ea typeface="Calibri"/>
                <a:cs typeface="Calibri"/>
                <a:sym typeface="Calibri"/>
              </a:rPr>
              <a:t> </a:t>
            </a:r>
            <a:endParaRPr sz="3603">
              <a:solidFill>
                <a:schemeClr val="lt1"/>
              </a:solidFill>
              <a:latin typeface="Calibri"/>
              <a:ea typeface="Calibri"/>
              <a:cs typeface="Calibri"/>
              <a:sym typeface="Calibri"/>
            </a:endParaRPr>
          </a:p>
        </p:txBody>
      </p:sp>
      <p:pic>
        <p:nvPicPr>
          <p:cNvPr id="332" name="Google Shape;332;p13"/>
          <p:cNvPicPr preferRelativeResize="0"/>
          <p:nvPr/>
        </p:nvPicPr>
        <p:blipFill rotWithShape="1">
          <a:blip r:embed="rId5">
            <a:alphaModFix/>
          </a:blip>
          <a:srcRect b="0" l="0" r="0" t="0"/>
          <a:stretch/>
        </p:blipFill>
        <p:spPr>
          <a:xfrm>
            <a:off x="8096394" y="287214"/>
            <a:ext cx="9781364" cy="5502017"/>
          </a:xfrm>
          <a:prstGeom prst="rect">
            <a:avLst/>
          </a:prstGeom>
          <a:noFill/>
          <a:ln>
            <a:noFill/>
          </a:ln>
        </p:spPr>
      </p:pic>
      <p:pic>
        <p:nvPicPr>
          <p:cNvPr id="333" name="Google Shape;333;p13"/>
          <p:cNvPicPr preferRelativeResize="0"/>
          <p:nvPr/>
        </p:nvPicPr>
        <p:blipFill rotWithShape="1">
          <a:blip r:embed="rId6">
            <a:alphaModFix/>
          </a:blip>
          <a:srcRect b="0" l="0" r="0" t="0"/>
          <a:stretch/>
        </p:blipFill>
        <p:spPr>
          <a:xfrm>
            <a:off x="520995" y="6677246"/>
            <a:ext cx="10237056" cy="59085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4"/>
          <p:cNvSpPr txBox="1"/>
          <p:nvPr>
            <p:ph type="title"/>
          </p:nvPr>
        </p:nvSpPr>
        <p:spPr>
          <a:xfrm>
            <a:off x="5491715" y="178558"/>
            <a:ext cx="6735763" cy="1874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NZ" sz="7200" u="sng" cap="none" strike="noStrike">
                <a:solidFill>
                  <a:schemeClr val="lt1"/>
                </a:solidFill>
                <a:latin typeface="Arial"/>
                <a:ea typeface="Arial"/>
                <a:cs typeface="Arial"/>
                <a:sym typeface="Arial"/>
              </a:rPr>
              <a:t>Chile</a:t>
            </a:r>
            <a:endParaRPr b="1" i="0" sz="7200" u="sng" cap="none" strike="noStrike">
              <a:solidFill>
                <a:schemeClr val="lt1"/>
              </a:solidFill>
              <a:latin typeface="Arial"/>
              <a:ea typeface="Arial"/>
              <a:cs typeface="Arial"/>
              <a:sym typeface="Arial"/>
            </a:endParaRPr>
          </a:p>
        </p:txBody>
      </p:sp>
      <p:sp>
        <p:nvSpPr>
          <p:cNvPr id="339" name="Google Shape;339;p14"/>
          <p:cNvSpPr txBox="1"/>
          <p:nvPr/>
        </p:nvSpPr>
        <p:spPr>
          <a:xfrm>
            <a:off x="1036675" y="11442091"/>
            <a:ext cx="15369362" cy="12012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u="sng">
                <a:solidFill>
                  <a:schemeClr val="lt1"/>
                </a:solidFill>
                <a:latin typeface="Calibri"/>
                <a:ea typeface="Calibri"/>
                <a:cs typeface="Calibri"/>
                <a:sym typeface="Calibri"/>
                <a:hlinkClick r:id="rId3">
                  <a:extLst>
                    <a:ext uri="{A12FA001-AC4F-418D-AE19-62706E023703}">
                      <ahyp:hlinkClr val="tx"/>
                    </a:ext>
                  </a:extLst>
                </a:hlinkClick>
              </a:rPr>
              <a:t>https://www.youtube.com/watch?v=TD9DhabOol0</a:t>
            </a:r>
            <a:r>
              <a:rPr lang="en-NZ" sz="3603">
                <a:solidFill>
                  <a:schemeClr val="lt1"/>
                </a:solidFill>
                <a:latin typeface="Calibri"/>
                <a:ea typeface="Calibri"/>
                <a:cs typeface="Calibri"/>
                <a:sym typeface="Calibri"/>
              </a:rPr>
              <a:t> Most of these Zero Lacto products are not available in New Zealand, however straight milk is.    </a:t>
            </a:r>
            <a:endParaRPr sz="3603">
              <a:solidFill>
                <a:schemeClr val="lt1"/>
              </a:solidFill>
              <a:latin typeface="Calibri"/>
              <a:ea typeface="Calibri"/>
              <a:cs typeface="Calibri"/>
              <a:sym typeface="Calibri"/>
            </a:endParaRPr>
          </a:p>
        </p:txBody>
      </p:sp>
      <p:pic>
        <p:nvPicPr>
          <p:cNvPr id="340" name="Google Shape;340;p14"/>
          <p:cNvPicPr preferRelativeResize="0"/>
          <p:nvPr/>
        </p:nvPicPr>
        <p:blipFill rotWithShape="1">
          <a:blip r:embed="rId4">
            <a:alphaModFix/>
          </a:blip>
          <a:srcRect b="0" l="0" r="0" t="0"/>
          <a:stretch/>
        </p:blipFill>
        <p:spPr>
          <a:xfrm>
            <a:off x="1036675" y="2053395"/>
            <a:ext cx="16321566" cy="91808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5"/>
          <p:cNvSpPr txBox="1"/>
          <p:nvPr>
            <p:ph type="title"/>
          </p:nvPr>
        </p:nvSpPr>
        <p:spPr>
          <a:xfrm>
            <a:off x="5491715" y="178558"/>
            <a:ext cx="6735763" cy="1874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NZ" sz="7200" u="sng" cap="none" strike="noStrike">
                <a:solidFill>
                  <a:schemeClr val="lt1"/>
                </a:solidFill>
                <a:latin typeface="Arial"/>
                <a:ea typeface="Arial"/>
                <a:cs typeface="Arial"/>
                <a:sym typeface="Arial"/>
              </a:rPr>
              <a:t>Australia </a:t>
            </a:r>
            <a:endParaRPr b="1" i="0" sz="7200" u="sng" cap="none" strike="noStrike">
              <a:solidFill>
                <a:schemeClr val="lt1"/>
              </a:solidFill>
              <a:latin typeface="Arial"/>
              <a:ea typeface="Arial"/>
              <a:cs typeface="Arial"/>
              <a:sym typeface="Arial"/>
            </a:endParaRPr>
          </a:p>
        </p:txBody>
      </p:sp>
      <p:sp>
        <p:nvSpPr>
          <p:cNvPr id="346" name="Google Shape;346;p15"/>
          <p:cNvSpPr txBox="1"/>
          <p:nvPr/>
        </p:nvSpPr>
        <p:spPr>
          <a:xfrm>
            <a:off x="1488558" y="11112129"/>
            <a:ext cx="15369362" cy="646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u="sng">
                <a:solidFill>
                  <a:schemeClr val="lt1"/>
                </a:solidFill>
                <a:latin typeface="Calibri"/>
                <a:ea typeface="Calibri"/>
                <a:cs typeface="Calibri"/>
                <a:sym typeface="Calibri"/>
                <a:hlinkClick r:id="rId3">
                  <a:extLst>
                    <a:ext uri="{A12FA001-AC4F-418D-AE19-62706E023703}">
                      <ahyp:hlinkClr val="tx"/>
                    </a:ext>
                  </a:extLst>
                </a:hlinkClick>
              </a:rPr>
              <a:t>https://www.youtube.com/watch?v=jUblGDhepLY</a:t>
            </a:r>
            <a:r>
              <a:rPr lang="en-NZ" sz="3603">
                <a:solidFill>
                  <a:schemeClr val="lt1"/>
                </a:solidFill>
                <a:latin typeface="Calibri"/>
                <a:ea typeface="Calibri"/>
                <a:cs typeface="Calibri"/>
                <a:sym typeface="Calibri"/>
              </a:rPr>
              <a:t> </a:t>
            </a:r>
            <a:endParaRPr sz="3603">
              <a:solidFill>
                <a:schemeClr val="lt1"/>
              </a:solidFill>
              <a:latin typeface="Calibri"/>
              <a:ea typeface="Calibri"/>
              <a:cs typeface="Calibri"/>
              <a:sym typeface="Calibri"/>
            </a:endParaRPr>
          </a:p>
        </p:txBody>
      </p:sp>
      <p:sp>
        <p:nvSpPr>
          <p:cNvPr id="347" name="Google Shape;347;p15"/>
          <p:cNvSpPr txBox="1"/>
          <p:nvPr/>
        </p:nvSpPr>
        <p:spPr>
          <a:xfrm>
            <a:off x="1488558" y="2112094"/>
            <a:ext cx="1536936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4400">
                <a:solidFill>
                  <a:schemeClr val="lt1"/>
                </a:solidFill>
                <a:latin typeface="Calibri"/>
                <a:ea typeface="Calibri"/>
                <a:cs typeface="Calibri"/>
                <a:sym typeface="Calibri"/>
              </a:rPr>
              <a:t>Brownies Dairy is another Fonterra Brand</a:t>
            </a:r>
            <a:endParaRPr sz="4400">
              <a:solidFill>
                <a:schemeClr val="lt1"/>
              </a:solidFill>
              <a:latin typeface="Calibri"/>
              <a:ea typeface="Calibri"/>
              <a:cs typeface="Calibri"/>
              <a:sym typeface="Calibri"/>
            </a:endParaRPr>
          </a:p>
        </p:txBody>
      </p:sp>
      <p:pic>
        <p:nvPicPr>
          <p:cNvPr id="348" name="Google Shape;348;p15"/>
          <p:cNvPicPr preferRelativeResize="0"/>
          <p:nvPr/>
        </p:nvPicPr>
        <p:blipFill rotWithShape="1">
          <a:blip r:embed="rId4">
            <a:alphaModFix/>
          </a:blip>
          <a:srcRect b="0" l="0" r="0" t="0"/>
          <a:stretch/>
        </p:blipFill>
        <p:spPr>
          <a:xfrm>
            <a:off x="1488558" y="3036260"/>
            <a:ext cx="14147209" cy="79578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6"/>
          <p:cNvSpPr txBox="1"/>
          <p:nvPr>
            <p:ph type="title"/>
          </p:nvPr>
        </p:nvSpPr>
        <p:spPr>
          <a:xfrm>
            <a:off x="691117" y="3025887"/>
            <a:ext cx="6735763" cy="1874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7200"/>
              <a:buFont typeface="Arial"/>
              <a:buNone/>
            </a:pPr>
            <a:r>
              <a:rPr b="1" i="0" lang="en-NZ" sz="7200" u="sng" cap="none" strike="noStrike">
                <a:solidFill>
                  <a:schemeClr val="lt1"/>
                </a:solidFill>
                <a:latin typeface="Arial"/>
                <a:ea typeface="Arial"/>
                <a:cs typeface="Arial"/>
                <a:sym typeface="Arial"/>
              </a:rPr>
              <a:t>New Zealand </a:t>
            </a:r>
            <a:endParaRPr b="1" i="0" sz="7200" u="sng" cap="none" strike="noStrike">
              <a:solidFill>
                <a:schemeClr val="lt1"/>
              </a:solidFill>
              <a:latin typeface="Arial"/>
              <a:ea typeface="Arial"/>
              <a:cs typeface="Arial"/>
              <a:sym typeface="Arial"/>
            </a:endParaRPr>
          </a:p>
        </p:txBody>
      </p:sp>
      <p:sp>
        <p:nvSpPr>
          <p:cNvPr id="354" name="Google Shape;354;p16"/>
          <p:cNvSpPr txBox="1"/>
          <p:nvPr/>
        </p:nvSpPr>
        <p:spPr>
          <a:xfrm>
            <a:off x="8123275" y="5857589"/>
            <a:ext cx="10164725" cy="646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u="sng">
                <a:solidFill>
                  <a:schemeClr val="lt1"/>
                </a:solidFill>
                <a:latin typeface="Calibri"/>
                <a:ea typeface="Calibri"/>
                <a:cs typeface="Calibri"/>
                <a:sym typeface="Calibri"/>
                <a:hlinkClick r:id="rId3">
                  <a:extLst>
                    <a:ext uri="{A12FA001-AC4F-418D-AE19-62706E023703}">
                      <ahyp:hlinkClr val="tx"/>
                    </a:ext>
                  </a:extLst>
                </a:hlinkClick>
              </a:rPr>
              <a:t>https://www.youtube.com/watch?v=61CaZryYpQ0</a:t>
            </a:r>
            <a:r>
              <a:rPr lang="en-NZ" sz="3603">
                <a:solidFill>
                  <a:schemeClr val="lt1"/>
                </a:solidFill>
                <a:latin typeface="Calibri"/>
                <a:ea typeface="Calibri"/>
                <a:cs typeface="Calibri"/>
                <a:sym typeface="Calibri"/>
              </a:rPr>
              <a:t> </a:t>
            </a:r>
            <a:endParaRPr sz="3603">
              <a:solidFill>
                <a:schemeClr val="lt1"/>
              </a:solidFill>
              <a:latin typeface="Calibri"/>
              <a:ea typeface="Calibri"/>
              <a:cs typeface="Calibri"/>
              <a:sym typeface="Calibri"/>
            </a:endParaRPr>
          </a:p>
        </p:txBody>
      </p:sp>
      <p:sp>
        <p:nvSpPr>
          <p:cNvPr id="355" name="Google Shape;355;p16"/>
          <p:cNvSpPr txBox="1"/>
          <p:nvPr/>
        </p:nvSpPr>
        <p:spPr>
          <a:xfrm>
            <a:off x="409353" y="12771160"/>
            <a:ext cx="10164725" cy="646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u="sng">
                <a:solidFill>
                  <a:schemeClr val="lt1"/>
                </a:solidFill>
                <a:latin typeface="Calibri"/>
                <a:ea typeface="Calibri"/>
                <a:cs typeface="Calibri"/>
                <a:sym typeface="Calibri"/>
                <a:hlinkClick r:id="rId4">
                  <a:extLst>
                    <a:ext uri="{A12FA001-AC4F-418D-AE19-62706E023703}">
                      <ahyp:hlinkClr val="tx"/>
                    </a:ext>
                  </a:extLst>
                </a:hlinkClick>
              </a:rPr>
              <a:t>https://www.youtube.com/watch?v=hXA9d_-LSLw</a:t>
            </a:r>
            <a:r>
              <a:rPr lang="en-NZ" sz="3603">
                <a:solidFill>
                  <a:schemeClr val="lt1"/>
                </a:solidFill>
                <a:latin typeface="Calibri"/>
                <a:ea typeface="Calibri"/>
                <a:cs typeface="Calibri"/>
                <a:sym typeface="Calibri"/>
              </a:rPr>
              <a:t> </a:t>
            </a:r>
            <a:endParaRPr sz="3603">
              <a:solidFill>
                <a:schemeClr val="lt1"/>
              </a:solidFill>
              <a:latin typeface="Calibri"/>
              <a:ea typeface="Calibri"/>
              <a:cs typeface="Calibri"/>
              <a:sym typeface="Calibri"/>
            </a:endParaRPr>
          </a:p>
        </p:txBody>
      </p:sp>
      <p:pic>
        <p:nvPicPr>
          <p:cNvPr id="356" name="Google Shape;356;p16"/>
          <p:cNvPicPr preferRelativeResize="0"/>
          <p:nvPr/>
        </p:nvPicPr>
        <p:blipFill rotWithShape="1">
          <a:blip r:embed="rId5">
            <a:alphaModFix/>
          </a:blip>
          <a:srcRect b="0" l="0" r="0" t="0"/>
          <a:stretch/>
        </p:blipFill>
        <p:spPr>
          <a:xfrm>
            <a:off x="8123275" y="356523"/>
            <a:ext cx="9620341" cy="5411442"/>
          </a:xfrm>
          <a:prstGeom prst="rect">
            <a:avLst/>
          </a:prstGeom>
          <a:noFill/>
          <a:ln>
            <a:noFill/>
          </a:ln>
        </p:spPr>
      </p:pic>
      <p:pic>
        <p:nvPicPr>
          <p:cNvPr id="357" name="Google Shape;357;p16"/>
          <p:cNvPicPr preferRelativeResize="0"/>
          <p:nvPr/>
        </p:nvPicPr>
        <p:blipFill rotWithShape="1">
          <a:blip r:embed="rId6">
            <a:alphaModFix/>
          </a:blip>
          <a:srcRect b="0" l="0" r="0" t="0"/>
          <a:stretch/>
        </p:blipFill>
        <p:spPr>
          <a:xfrm>
            <a:off x="409353" y="6677247"/>
            <a:ext cx="10991111" cy="618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7"/>
          <p:cNvSpPr txBox="1"/>
          <p:nvPr>
            <p:ph type="title"/>
          </p:nvPr>
        </p:nvSpPr>
        <p:spPr>
          <a:xfrm>
            <a:off x="1109024" y="156095"/>
            <a:ext cx="15122994" cy="26511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7200"/>
              <a:buFont typeface="Arial"/>
              <a:buNone/>
            </a:pPr>
            <a:r>
              <a:rPr b="1" lang="en-NZ" sz="7200" u="sng">
                <a:solidFill>
                  <a:schemeClr val="dk2"/>
                </a:solidFill>
              </a:rPr>
              <a:t>Reflection Questions </a:t>
            </a:r>
            <a:endParaRPr b="1" sz="7200" u="sng">
              <a:solidFill>
                <a:schemeClr val="dk2"/>
              </a:solidFill>
            </a:endParaRPr>
          </a:p>
        </p:txBody>
      </p:sp>
      <p:sp>
        <p:nvSpPr>
          <p:cNvPr id="363" name="Google Shape;363;p17"/>
          <p:cNvSpPr txBox="1"/>
          <p:nvPr>
            <p:ph idx="1" type="body"/>
          </p:nvPr>
        </p:nvSpPr>
        <p:spPr>
          <a:xfrm>
            <a:off x="747517" y="1722475"/>
            <a:ext cx="16466595" cy="998099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600"/>
              <a:buNone/>
            </a:pPr>
            <a:r>
              <a:rPr b="1" lang="en-NZ" sz="3600">
                <a:solidFill>
                  <a:schemeClr val="dk2"/>
                </a:solidFill>
              </a:rPr>
              <a:t>Q1: What are some of the similarities that most adverts used to make their milk distinctive (stand out)? </a:t>
            </a:r>
            <a:endParaRPr sz="3600"/>
          </a:p>
          <a:p>
            <a:pPr indent="0" lvl="0" marL="0" rtl="0" algn="l">
              <a:lnSpc>
                <a:spcPct val="90000"/>
              </a:lnSpc>
              <a:spcBef>
                <a:spcPts val="1000"/>
              </a:spcBef>
              <a:spcAft>
                <a:spcPts val="0"/>
              </a:spcAft>
              <a:buClr>
                <a:schemeClr val="dk1"/>
              </a:buClr>
              <a:buSzPts val="3200"/>
              <a:buNone/>
            </a:pPr>
            <a:r>
              <a:rPr lang="en-NZ" sz="3200"/>
              <a:t>Clean green, pasture based systems implies the milk is healthier and of higher quality. Certification, testing and secure production lines ensure a quality product that has the ingredients stated on the label. A lot of ads featured children and are marketed at mothers as they are still seen as the primary carer. </a:t>
            </a:r>
            <a:endParaRPr sz="4000"/>
          </a:p>
          <a:p>
            <a:pPr indent="0" lvl="0" marL="0" rtl="0" algn="l">
              <a:lnSpc>
                <a:spcPct val="90000"/>
              </a:lnSpc>
              <a:spcBef>
                <a:spcPts val="1000"/>
              </a:spcBef>
              <a:spcAft>
                <a:spcPts val="0"/>
              </a:spcAft>
              <a:buClr>
                <a:schemeClr val="dk1"/>
              </a:buClr>
              <a:buSzPts val="3600"/>
              <a:buNone/>
            </a:pPr>
            <a:r>
              <a:t/>
            </a:r>
            <a:endParaRPr sz="3600"/>
          </a:p>
          <a:p>
            <a:pPr indent="0" lvl="0" marL="0" rtl="0" algn="l">
              <a:lnSpc>
                <a:spcPct val="90000"/>
              </a:lnSpc>
              <a:spcBef>
                <a:spcPts val="1000"/>
              </a:spcBef>
              <a:spcAft>
                <a:spcPts val="0"/>
              </a:spcAft>
              <a:buClr>
                <a:schemeClr val="dk2"/>
              </a:buClr>
              <a:buSzPts val="3600"/>
              <a:buNone/>
            </a:pPr>
            <a:r>
              <a:rPr b="1" lang="en-NZ" sz="3600">
                <a:solidFill>
                  <a:schemeClr val="dk2"/>
                </a:solidFill>
              </a:rPr>
              <a:t>Q2: What were some of the differences between markets? </a:t>
            </a:r>
            <a:endParaRPr b="1" sz="3600">
              <a:solidFill>
                <a:schemeClr val="dk2"/>
              </a:solidFill>
            </a:endParaRPr>
          </a:p>
          <a:p>
            <a:pPr indent="0" lvl="0" marL="0" rtl="0" algn="l">
              <a:lnSpc>
                <a:spcPct val="90000"/>
              </a:lnSpc>
              <a:spcBef>
                <a:spcPts val="1000"/>
              </a:spcBef>
              <a:spcAft>
                <a:spcPts val="0"/>
              </a:spcAft>
              <a:buClr>
                <a:schemeClr val="dk1"/>
              </a:buClr>
              <a:buSzPts val="3200"/>
              <a:buNone/>
            </a:pPr>
            <a:r>
              <a:rPr lang="en-NZ" sz="3200"/>
              <a:t>English based markets had humorous ads and a greater focus on the cows rather than the environment and food quality which was a focus of Asian markets.   </a:t>
            </a:r>
            <a:endParaRPr sz="3200"/>
          </a:p>
          <a:p>
            <a:pPr indent="-25400" lvl="0" marL="228600" rtl="0" algn="l">
              <a:lnSpc>
                <a:spcPct val="90000"/>
              </a:lnSpc>
              <a:spcBef>
                <a:spcPts val="1000"/>
              </a:spcBef>
              <a:spcAft>
                <a:spcPts val="0"/>
              </a:spcAft>
              <a:buClr>
                <a:schemeClr val="dk1"/>
              </a:buClr>
              <a:buSzPts val="3200"/>
              <a:buNone/>
            </a:pPr>
            <a:r>
              <a:t/>
            </a:r>
            <a:endParaRPr sz="3200"/>
          </a:p>
          <a:p>
            <a:pPr indent="0" lvl="0" marL="0" rtl="0" algn="l">
              <a:lnSpc>
                <a:spcPct val="90000"/>
              </a:lnSpc>
              <a:spcBef>
                <a:spcPts val="1000"/>
              </a:spcBef>
              <a:spcAft>
                <a:spcPts val="0"/>
              </a:spcAft>
              <a:buClr>
                <a:schemeClr val="dk1"/>
              </a:buClr>
              <a:buSzPts val="3200"/>
              <a:buNone/>
            </a:pPr>
            <a:r>
              <a:rPr lang="en-NZ" sz="3200"/>
              <a:t>Australia marketed directly to children by using the Wiggles. This could indicate that children may have a larger impact on what goes into the shopping trolley or using value added products as a reward rather than the strong focus on nutrition. </a:t>
            </a:r>
            <a:endParaRPr/>
          </a:p>
          <a:p>
            <a:pPr indent="0" lvl="0" marL="0" rtl="0" algn="l">
              <a:lnSpc>
                <a:spcPct val="90000"/>
              </a:lnSpc>
              <a:spcBef>
                <a:spcPts val="1000"/>
              </a:spcBef>
              <a:spcAft>
                <a:spcPts val="0"/>
              </a:spcAft>
              <a:buClr>
                <a:schemeClr val="dk1"/>
              </a:buClr>
              <a:buSzPts val="4400"/>
              <a:buNone/>
            </a:pPr>
            <a:r>
              <a:t/>
            </a:r>
            <a:endParaRPr sz="4400"/>
          </a:p>
          <a:p>
            <a:pPr indent="0" lvl="0" marL="0" rtl="0" algn="l">
              <a:lnSpc>
                <a:spcPct val="90000"/>
              </a:lnSpc>
              <a:spcBef>
                <a:spcPts val="1000"/>
              </a:spcBef>
              <a:spcAft>
                <a:spcPts val="0"/>
              </a:spcAft>
              <a:buClr>
                <a:schemeClr val="dk2"/>
              </a:buClr>
              <a:buSzPts val="3600"/>
              <a:buNone/>
            </a:pPr>
            <a:r>
              <a:rPr b="1" lang="en-NZ" sz="3600">
                <a:solidFill>
                  <a:schemeClr val="dk2"/>
                </a:solidFill>
              </a:rPr>
              <a:t>Q3: Fonterra either owns or has a financial stake in each of the companies. Why do you think Fonterra uses different brands?</a:t>
            </a:r>
            <a:endParaRPr/>
          </a:p>
          <a:p>
            <a:pPr indent="0" lvl="0" marL="0" rtl="0" algn="l">
              <a:lnSpc>
                <a:spcPct val="90000"/>
              </a:lnSpc>
              <a:spcBef>
                <a:spcPts val="1000"/>
              </a:spcBef>
              <a:spcAft>
                <a:spcPts val="0"/>
              </a:spcAft>
              <a:buClr>
                <a:schemeClr val="dk1"/>
              </a:buClr>
              <a:buSzPts val="3200"/>
              <a:buNone/>
            </a:pPr>
            <a:r>
              <a:rPr lang="en-NZ" sz="3200"/>
              <a:t>In a small market it can give the illusion of consumer choice. It also allows price differences to maximise profit. Different brands are targeted at different markets so it allows access to all markets. </a:t>
            </a:r>
            <a:endParaRPr sz="4000"/>
          </a:p>
          <a:p>
            <a:pPr indent="0" lvl="0" marL="0" rtl="0" algn="l">
              <a:lnSpc>
                <a:spcPct val="90000"/>
              </a:lnSpc>
              <a:spcBef>
                <a:spcPts val="1000"/>
              </a:spcBef>
              <a:spcAft>
                <a:spcPts val="0"/>
              </a:spcAft>
              <a:buClr>
                <a:schemeClr val="dk1"/>
              </a:buClr>
              <a:buSzPts val="3600"/>
              <a:buNone/>
            </a:pPr>
            <a:r>
              <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8"/>
          <p:cNvSpPr txBox="1"/>
          <p:nvPr>
            <p:ph type="title"/>
          </p:nvPr>
        </p:nvSpPr>
        <p:spPr>
          <a:xfrm>
            <a:off x="1598121" y="4770625"/>
            <a:ext cx="15122994" cy="26511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8800"/>
              <a:buFont typeface="Arial"/>
              <a:buNone/>
            </a:pPr>
            <a:r>
              <a:rPr b="1" lang="en-NZ" sz="8800"/>
              <a:t>Which adverts do you remember/ think are best?</a:t>
            </a:r>
            <a:endParaRPr b="1" sz="8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
          <p:cNvSpPr txBox="1"/>
          <p:nvPr>
            <p:ph type="title"/>
          </p:nvPr>
        </p:nvSpPr>
        <p:spPr>
          <a:xfrm>
            <a:off x="1163782" y="407176"/>
            <a:ext cx="15772242" cy="130466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2"/>
              </a:buClr>
              <a:buSzPts val="7200"/>
              <a:buFont typeface="Arial"/>
              <a:buNone/>
            </a:pPr>
            <a:r>
              <a:rPr b="1" lang="en-NZ" sz="7200" u="sng">
                <a:solidFill>
                  <a:schemeClr val="dk2"/>
                </a:solidFill>
              </a:rPr>
              <a:t>Where does the dairy go?</a:t>
            </a:r>
            <a:endParaRPr b="1" sz="7200" u="sng">
              <a:solidFill>
                <a:schemeClr val="dk2"/>
              </a:solidFill>
            </a:endParaRPr>
          </a:p>
        </p:txBody>
      </p:sp>
      <p:sp>
        <p:nvSpPr>
          <p:cNvPr id="230" name="Google Shape;230;p2"/>
          <p:cNvSpPr txBox="1"/>
          <p:nvPr/>
        </p:nvSpPr>
        <p:spPr>
          <a:xfrm>
            <a:off x="1163782" y="1945275"/>
            <a:ext cx="15567916" cy="95179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NZ" sz="3603" u="none" cap="none" strike="noStrike">
                <a:solidFill>
                  <a:schemeClr val="dk1"/>
                </a:solidFill>
                <a:latin typeface="Calibri"/>
                <a:ea typeface="Calibri"/>
                <a:cs typeface="Calibri"/>
                <a:sym typeface="Calibri"/>
              </a:rPr>
              <a:t>Task 1: </a:t>
            </a:r>
            <a:r>
              <a:rPr b="0" i="0" lang="en-NZ" sz="3603" u="none" cap="none" strike="noStrike">
                <a:solidFill>
                  <a:schemeClr val="dk1"/>
                </a:solidFill>
                <a:latin typeface="Calibri"/>
                <a:ea typeface="Calibri"/>
                <a:cs typeface="Calibri"/>
                <a:sym typeface="Calibri"/>
              </a:rPr>
              <a:t>Create definitions for the following terms: exports, differentiation, markets</a:t>
            </a:r>
            <a:endParaRPr/>
          </a:p>
          <a:p>
            <a:pPr indent="0" lvl="0" marL="0" marR="0" rtl="0" algn="l">
              <a:spcBef>
                <a:spcPts val="0"/>
              </a:spcBef>
              <a:spcAft>
                <a:spcPts val="0"/>
              </a:spcAft>
              <a:buNone/>
            </a:pPr>
            <a:r>
              <a:t/>
            </a:r>
            <a:endParaRPr sz="3603">
              <a:solidFill>
                <a:schemeClr val="dk1"/>
              </a:solidFill>
              <a:latin typeface="Calibri"/>
              <a:ea typeface="Calibri"/>
              <a:cs typeface="Calibri"/>
              <a:sym typeface="Calibri"/>
            </a:endParaRPr>
          </a:p>
          <a:p>
            <a:pPr indent="0" lvl="0" marL="0" marR="0" rtl="0" algn="l">
              <a:spcBef>
                <a:spcPts val="0"/>
              </a:spcBef>
              <a:spcAft>
                <a:spcPts val="0"/>
              </a:spcAft>
              <a:buNone/>
            </a:pPr>
            <a:r>
              <a:rPr b="1" lang="en-NZ" sz="3603">
                <a:solidFill>
                  <a:schemeClr val="dk1"/>
                </a:solidFill>
                <a:latin typeface="Calibri"/>
                <a:ea typeface="Calibri"/>
                <a:cs typeface="Calibri"/>
                <a:sym typeface="Calibri"/>
              </a:rPr>
              <a:t>Task 2: </a:t>
            </a:r>
            <a:r>
              <a:rPr lang="en-NZ" sz="3603" u="sng">
                <a:solidFill>
                  <a:schemeClr val="dk1"/>
                </a:solidFill>
                <a:latin typeface="Calibri"/>
                <a:ea typeface="Calibri"/>
                <a:cs typeface="Calibri"/>
                <a:sym typeface="Calibri"/>
              </a:rPr>
              <a:t>Outline</a:t>
            </a:r>
            <a:r>
              <a:rPr b="1" lang="en-NZ" sz="3603" u="sng">
                <a:solidFill>
                  <a:schemeClr val="dk1"/>
                </a:solidFill>
                <a:latin typeface="Calibri"/>
                <a:ea typeface="Calibri"/>
                <a:cs typeface="Calibri"/>
                <a:sym typeface="Calibri"/>
              </a:rPr>
              <a:t> </a:t>
            </a:r>
            <a:r>
              <a:rPr lang="en-NZ" sz="3603">
                <a:solidFill>
                  <a:schemeClr val="dk1"/>
                </a:solidFill>
                <a:latin typeface="Calibri"/>
                <a:ea typeface="Calibri"/>
                <a:cs typeface="Calibri"/>
                <a:sym typeface="Calibri"/>
              </a:rPr>
              <a:t>the following regions on a map using different colours…</a:t>
            </a:r>
            <a:endParaRPr/>
          </a:p>
          <a:p>
            <a:pPr indent="-571500" lvl="0" marL="571500" marR="0" rtl="0" algn="l">
              <a:spcBef>
                <a:spcPts val="0"/>
              </a:spcBef>
              <a:spcAft>
                <a:spcPts val="0"/>
              </a:spcAft>
              <a:buClr>
                <a:schemeClr val="dk1"/>
              </a:buClr>
              <a:buSzPts val="3603"/>
              <a:buFont typeface="Calibri"/>
              <a:buChar char="-"/>
            </a:pPr>
            <a:r>
              <a:rPr lang="en-NZ" sz="3603">
                <a:solidFill>
                  <a:schemeClr val="dk1"/>
                </a:solidFill>
                <a:latin typeface="Calibri"/>
                <a:ea typeface="Calibri"/>
                <a:cs typeface="Calibri"/>
                <a:sym typeface="Calibri"/>
              </a:rPr>
              <a:t>North America</a:t>
            </a:r>
            <a:endParaRPr/>
          </a:p>
          <a:p>
            <a:pPr indent="-571500" lvl="0" marL="571500" marR="0" rtl="0" algn="l">
              <a:spcBef>
                <a:spcPts val="0"/>
              </a:spcBef>
              <a:spcAft>
                <a:spcPts val="0"/>
              </a:spcAft>
              <a:buClr>
                <a:schemeClr val="dk1"/>
              </a:buClr>
              <a:buSzPts val="3603"/>
              <a:buFont typeface="Calibri"/>
              <a:buChar char="-"/>
            </a:pPr>
            <a:r>
              <a:rPr lang="en-NZ" sz="3603">
                <a:solidFill>
                  <a:schemeClr val="dk1"/>
                </a:solidFill>
                <a:latin typeface="Calibri"/>
                <a:ea typeface="Calibri"/>
                <a:cs typeface="Calibri"/>
                <a:sym typeface="Calibri"/>
              </a:rPr>
              <a:t>Central and South America</a:t>
            </a:r>
            <a:endParaRPr/>
          </a:p>
          <a:p>
            <a:pPr indent="-571500" lvl="0" marL="571500" marR="0" rtl="0" algn="l">
              <a:spcBef>
                <a:spcPts val="0"/>
              </a:spcBef>
              <a:spcAft>
                <a:spcPts val="0"/>
              </a:spcAft>
              <a:buClr>
                <a:schemeClr val="dk1"/>
              </a:buClr>
              <a:buSzPts val="3603"/>
              <a:buFont typeface="Calibri"/>
              <a:buChar char="-"/>
            </a:pPr>
            <a:r>
              <a:rPr lang="en-NZ" sz="3603">
                <a:solidFill>
                  <a:schemeClr val="dk1"/>
                </a:solidFill>
                <a:latin typeface="Calibri"/>
                <a:ea typeface="Calibri"/>
                <a:cs typeface="Calibri"/>
                <a:sym typeface="Calibri"/>
              </a:rPr>
              <a:t>North Asia </a:t>
            </a:r>
            <a:endParaRPr/>
          </a:p>
          <a:p>
            <a:pPr indent="-571500" lvl="0" marL="571500" marR="0" rtl="0" algn="l">
              <a:spcBef>
                <a:spcPts val="0"/>
              </a:spcBef>
              <a:spcAft>
                <a:spcPts val="0"/>
              </a:spcAft>
              <a:buClr>
                <a:schemeClr val="dk1"/>
              </a:buClr>
              <a:buSzPts val="3603"/>
              <a:buFont typeface="Calibri"/>
              <a:buChar char="-"/>
            </a:pPr>
            <a:r>
              <a:rPr lang="en-NZ" sz="3603">
                <a:solidFill>
                  <a:schemeClr val="dk1"/>
                </a:solidFill>
                <a:latin typeface="Calibri"/>
                <a:ea typeface="Calibri"/>
                <a:cs typeface="Calibri"/>
                <a:sym typeface="Calibri"/>
              </a:rPr>
              <a:t>South East Asia</a:t>
            </a:r>
            <a:endParaRPr/>
          </a:p>
          <a:p>
            <a:pPr indent="-571500" lvl="0" marL="571500" marR="0" rtl="0" algn="l">
              <a:spcBef>
                <a:spcPts val="0"/>
              </a:spcBef>
              <a:spcAft>
                <a:spcPts val="0"/>
              </a:spcAft>
              <a:buClr>
                <a:schemeClr val="dk1"/>
              </a:buClr>
              <a:buSzPts val="3603"/>
              <a:buFont typeface="Calibri"/>
              <a:buChar char="-"/>
            </a:pPr>
            <a:r>
              <a:rPr lang="en-NZ" sz="3603">
                <a:solidFill>
                  <a:schemeClr val="dk1"/>
                </a:solidFill>
                <a:latin typeface="Calibri"/>
                <a:ea typeface="Calibri"/>
                <a:cs typeface="Calibri"/>
                <a:sym typeface="Calibri"/>
              </a:rPr>
              <a:t>Oceania </a:t>
            </a:r>
            <a:endParaRPr/>
          </a:p>
          <a:p>
            <a:pPr indent="-571500" lvl="0" marL="571500" marR="0" rtl="0" algn="l">
              <a:spcBef>
                <a:spcPts val="0"/>
              </a:spcBef>
              <a:spcAft>
                <a:spcPts val="0"/>
              </a:spcAft>
              <a:buClr>
                <a:schemeClr val="dk1"/>
              </a:buClr>
              <a:buSzPts val="3603"/>
              <a:buFont typeface="Calibri"/>
              <a:buChar char="-"/>
            </a:pPr>
            <a:r>
              <a:rPr lang="en-NZ" sz="3603">
                <a:solidFill>
                  <a:schemeClr val="dk1"/>
                </a:solidFill>
                <a:latin typeface="Calibri"/>
                <a:ea typeface="Calibri"/>
                <a:cs typeface="Calibri"/>
                <a:sym typeface="Calibri"/>
              </a:rPr>
              <a:t>Middle East</a:t>
            </a:r>
            <a:endParaRPr/>
          </a:p>
          <a:p>
            <a:pPr indent="-571500" lvl="0" marL="571500" marR="0" rtl="0" algn="l">
              <a:spcBef>
                <a:spcPts val="0"/>
              </a:spcBef>
              <a:spcAft>
                <a:spcPts val="0"/>
              </a:spcAft>
              <a:buClr>
                <a:schemeClr val="dk1"/>
              </a:buClr>
              <a:buSzPts val="3603"/>
              <a:buFont typeface="Calibri"/>
              <a:buChar char="-"/>
            </a:pPr>
            <a:r>
              <a:rPr lang="en-NZ" sz="3603">
                <a:solidFill>
                  <a:schemeClr val="dk1"/>
                </a:solidFill>
                <a:latin typeface="Calibri"/>
                <a:ea typeface="Calibri"/>
                <a:cs typeface="Calibri"/>
                <a:sym typeface="Calibri"/>
              </a:rPr>
              <a:t>Africa </a:t>
            </a:r>
            <a:endParaRPr/>
          </a:p>
          <a:p>
            <a:pPr indent="-571500" lvl="0" marL="571500" marR="0" rtl="0" algn="l">
              <a:spcBef>
                <a:spcPts val="0"/>
              </a:spcBef>
              <a:spcAft>
                <a:spcPts val="0"/>
              </a:spcAft>
              <a:buClr>
                <a:schemeClr val="dk1"/>
              </a:buClr>
              <a:buSzPts val="3603"/>
              <a:buFont typeface="Calibri"/>
              <a:buChar char="-"/>
            </a:pPr>
            <a:r>
              <a:rPr lang="en-NZ" sz="3603">
                <a:solidFill>
                  <a:schemeClr val="dk1"/>
                </a:solidFill>
                <a:latin typeface="Calibri"/>
                <a:ea typeface="Calibri"/>
                <a:cs typeface="Calibri"/>
                <a:sym typeface="Calibri"/>
              </a:rPr>
              <a:t>Europe </a:t>
            </a:r>
            <a:endParaRPr/>
          </a:p>
          <a:p>
            <a:pPr indent="-342709" lvl="0" marL="571500" marR="0" rtl="0" algn="l">
              <a:spcBef>
                <a:spcPts val="0"/>
              </a:spcBef>
              <a:spcAft>
                <a:spcPts val="0"/>
              </a:spcAft>
              <a:buClr>
                <a:schemeClr val="dk1"/>
              </a:buClr>
              <a:buSzPts val="3603"/>
              <a:buFont typeface="Calibri"/>
              <a:buNone/>
            </a:pPr>
            <a:r>
              <a:t/>
            </a:r>
            <a:endParaRPr sz="3603">
              <a:solidFill>
                <a:schemeClr val="dk1"/>
              </a:solidFill>
              <a:latin typeface="Calibri"/>
              <a:ea typeface="Calibri"/>
              <a:cs typeface="Calibri"/>
              <a:sym typeface="Calibri"/>
            </a:endParaRPr>
          </a:p>
          <a:p>
            <a:pPr indent="0" lvl="0" marL="0" marR="0" rtl="0" algn="l">
              <a:spcBef>
                <a:spcPts val="0"/>
              </a:spcBef>
              <a:spcAft>
                <a:spcPts val="0"/>
              </a:spcAft>
              <a:buNone/>
            </a:pPr>
            <a:r>
              <a:rPr b="1" lang="en-NZ" sz="3603">
                <a:solidFill>
                  <a:schemeClr val="dk1"/>
                </a:solidFill>
                <a:latin typeface="Calibri"/>
                <a:ea typeface="Calibri"/>
                <a:cs typeface="Calibri"/>
                <a:sym typeface="Calibri"/>
              </a:rPr>
              <a:t>Task 3: </a:t>
            </a:r>
            <a:r>
              <a:rPr lang="en-NZ" sz="3603">
                <a:solidFill>
                  <a:schemeClr val="dk1"/>
                </a:solidFill>
                <a:latin typeface="Calibri"/>
                <a:ea typeface="Calibri"/>
                <a:cs typeface="Calibri"/>
                <a:sym typeface="Calibri"/>
              </a:rPr>
              <a:t>Label and </a:t>
            </a:r>
            <a:r>
              <a:rPr lang="en-NZ" sz="3603" u="sng">
                <a:solidFill>
                  <a:schemeClr val="dk1"/>
                </a:solidFill>
                <a:latin typeface="Calibri"/>
                <a:ea typeface="Calibri"/>
                <a:cs typeface="Calibri"/>
                <a:sym typeface="Calibri"/>
              </a:rPr>
              <a:t>colour in </a:t>
            </a:r>
            <a:r>
              <a:rPr lang="en-NZ" sz="3603">
                <a:solidFill>
                  <a:schemeClr val="dk1"/>
                </a:solidFill>
                <a:latin typeface="Calibri"/>
                <a:ea typeface="Calibri"/>
                <a:cs typeface="Calibri"/>
                <a:sym typeface="Calibri"/>
              </a:rPr>
              <a:t>the following countries in that regions colour … </a:t>
            </a:r>
            <a:endParaRPr/>
          </a:p>
          <a:p>
            <a:pPr indent="-342709" lvl="0" marL="571500" marR="0" rtl="0" algn="l">
              <a:spcBef>
                <a:spcPts val="0"/>
              </a:spcBef>
              <a:spcAft>
                <a:spcPts val="0"/>
              </a:spcAft>
              <a:buClr>
                <a:schemeClr val="dk1"/>
              </a:buClr>
              <a:buSzPts val="3603"/>
              <a:buFont typeface="Calibri"/>
              <a:buNone/>
            </a:pPr>
            <a:r>
              <a:t/>
            </a:r>
            <a:endParaRPr sz="3603">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3">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3">
              <a:solidFill>
                <a:schemeClr val="dk1"/>
              </a:solidFill>
              <a:latin typeface="Calibri"/>
              <a:ea typeface="Calibri"/>
              <a:cs typeface="Calibri"/>
              <a:sym typeface="Calibri"/>
            </a:endParaRPr>
          </a:p>
          <a:p>
            <a:pPr indent="-342709" lvl="0" marL="571500" marR="0" rtl="0" algn="l">
              <a:spcBef>
                <a:spcPts val="0"/>
              </a:spcBef>
              <a:spcAft>
                <a:spcPts val="0"/>
              </a:spcAft>
              <a:buClr>
                <a:schemeClr val="dk1"/>
              </a:buClr>
              <a:buSzPts val="3603"/>
              <a:buFont typeface="Calibri"/>
              <a:buNone/>
            </a:pPr>
            <a:r>
              <a:t/>
            </a:r>
            <a:endParaRPr sz="3603">
              <a:solidFill>
                <a:schemeClr val="dk1"/>
              </a:solidFill>
              <a:latin typeface="Calibri"/>
              <a:ea typeface="Calibri"/>
              <a:cs typeface="Calibri"/>
              <a:sym typeface="Calibri"/>
            </a:endParaRPr>
          </a:p>
        </p:txBody>
      </p:sp>
      <p:graphicFrame>
        <p:nvGraphicFramePr>
          <p:cNvPr id="231" name="Google Shape;231;p2"/>
          <p:cNvGraphicFramePr/>
          <p:nvPr/>
        </p:nvGraphicFramePr>
        <p:xfrm>
          <a:off x="1292605" y="9324754"/>
          <a:ext cx="3000000" cy="3000000"/>
        </p:xfrm>
        <a:graphic>
          <a:graphicData uri="http://schemas.openxmlformats.org/drawingml/2006/table">
            <a:tbl>
              <a:tblPr bandRow="1" firstRow="1">
                <a:noFill/>
                <a:tableStyleId>{A135F521-E682-4343-B005-ECE3FFC9B45A}</a:tableStyleId>
              </a:tblPr>
              <a:tblGrid>
                <a:gridCol w="6096000"/>
                <a:gridCol w="6096000"/>
              </a:tblGrid>
              <a:tr h="383475">
                <a:tc>
                  <a:txBody>
                    <a:bodyPr/>
                    <a:lstStyle/>
                    <a:p>
                      <a:pPr indent="0" lvl="0" marL="0" marR="0" rtl="0" algn="l">
                        <a:lnSpc>
                          <a:spcPct val="100000"/>
                        </a:lnSpc>
                        <a:spcBef>
                          <a:spcPts val="0"/>
                        </a:spcBef>
                        <a:spcAft>
                          <a:spcPts val="0"/>
                        </a:spcAft>
                        <a:buClr>
                          <a:schemeClr val="dk1"/>
                        </a:buClr>
                        <a:buSzPts val="3600"/>
                        <a:buFont typeface="Calibri"/>
                        <a:buNone/>
                      </a:pPr>
                      <a:r>
                        <a:rPr lang="en-NZ" sz="3600" u="none" cap="none" strike="noStrike"/>
                        <a:t>- India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3600"/>
                        <a:buFont typeface="Calibri"/>
                        <a:buNone/>
                      </a:pPr>
                      <a:r>
                        <a:rPr lang="en-NZ" sz="3600" u="none" cap="none" strike="noStrike"/>
                        <a:t>- Saudi Arabia</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3600"/>
                        <a:buFont typeface="Calibri"/>
                        <a:buNone/>
                      </a:pPr>
                      <a:r>
                        <a:rPr lang="en-NZ" sz="3600" u="none" cap="none" strike="noStrike"/>
                        <a:t>- Sri Lanka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3600"/>
                        <a:buFont typeface="Calibri"/>
                        <a:buNone/>
                      </a:pPr>
                      <a:r>
                        <a:rPr lang="en-NZ" sz="3600" u="none" cap="none" strike="noStrike"/>
                        <a:t>- Chile</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3600"/>
                        <a:buFont typeface="Calibri"/>
                        <a:buNone/>
                      </a:pPr>
                      <a:r>
                        <a:rPr lang="en-NZ" sz="3600" u="none" cap="none" strike="noStrike"/>
                        <a:t>- Philippines and Malaysia</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3600"/>
                        <a:buFont typeface="Calibri"/>
                        <a:buNone/>
                      </a:pPr>
                      <a:r>
                        <a:rPr lang="en-NZ" sz="3600" u="none" cap="none" strike="noStrike"/>
                        <a:t>- England</a:t>
                      </a:r>
                      <a:endParaRPr/>
                    </a:p>
                  </a:txBody>
                  <a:tcPr marT="45725" marB="45725" marR="91450" marL="91450"/>
                </a:tc>
              </a:tr>
              <a:tr h="370850">
                <a:tc>
                  <a:txBody>
                    <a:bodyPr/>
                    <a:lstStyle/>
                    <a:p>
                      <a:pPr indent="0" lvl="0" marL="0" marR="0" rtl="0" algn="l">
                        <a:lnSpc>
                          <a:spcPct val="100000"/>
                        </a:lnSpc>
                        <a:spcBef>
                          <a:spcPts val="0"/>
                        </a:spcBef>
                        <a:spcAft>
                          <a:spcPts val="0"/>
                        </a:spcAft>
                        <a:buClr>
                          <a:schemeClr val="dk1"/>
                        </a:buClr>
                        <a:buSzPts val="3600"/>
                        <a:buFont typeface="Calibri"/>
                        <a:buNone/>
                      </a:pPr>
                      <a:r>
                        <a:rPr lang="en-NZ" sz="3600" u="none" cap="none" strike="noStrike"/>
                        <a:t>- Australia </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3600"/>
                        <a:buFont typeface="Calibri"/>
                        <a:buNone/>
                      </a:pPr>
                      <a:r>
                        <a:rPr lang="en-NZ" sz="3600" u="none" cap="none" strike="noStrike"/>
                        <a:t>- New Zealand </a:t>
                      </a:r>
                      <a:endParaRPr/>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
          <p:cNvSpPr txBox="1"/>
          <p:nvPr/>
        </p:nvSpPr>
        <p:spPr>
          <a:xfrm>
            <a:off x="4275617" y="9191447"/>
            <a:ext cx="9924143" cy="16864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0359">
              <a:solidFill>
                <a:schemeClr val="dk1"/>
              </a:solidFill>
              <a:latin typeface="Calibri"/>
              <a:ea typeface="Calibri"/>
              <a:cs typeface="Calibri"/>
              <a:sym typeface="Calibri"/>
            </a:endParaRPr>
          </a:p>
        </p:txBody>
      </p:sp>
      <p:sp>
        <p:nvSpPr>
          <p:cNvPr id="238" name="Google Shape;238;p3"/>
          <p:cNvSpPr txBox="1"/>
          <p:nvPr>
            <p:ph type="title"/>
          </p:nvPr>
        </p:nvSpPr>
        <p:spPr>
          <a:xfrm>
            <a:off x="1130289" y="481464"/>
            <a:ext cx="15772242" cy="14342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Arial"/>
              <a:buNone/>
            </a:pPr>
            <a:r>
              <a:rPr b="1" lang="en-NZ" sz="5400"/>
              <a:t>Exports of Whole Milk Powder and Skim Milk Powder from New Zealand in 2015 in USD</a:t>
            </a:r>
            <a:br>
              <a:rPr b="1" lang="en-NZ" sz="5400"/>
            </a:br>
            <a:endParaRPr b="1" sz="5400"/>
          </a:p>
        </p:txBody>
      </p:sp>
      <p:pic>
        <p:nvPicPr>
          <p:cNvPr id="239" name="Google Shape;239;p3"/>
          <p:cNvPicPr preferRelativeResize="0"/>
          <p:nvPr/>
        </p:nvPicPr>
        <p:blipFill rotWithShape="1">
          <a:blip r:embed="rId3">
            <a:alphaModFix/>
          </a:blip>
          <a:srcRect b="0" l="0" r="0" t="0"/>
          <a:stretch/>
        </p:blipFill>
        <p:spPr>
          <a:xfrm>
            <a:off x="1052624" y="1997663"/>
            <a:ext cx="16087998" cy="8980055"/>
          </a:xfrm>
          <a:prstGeom prst="rect">
            <a:avLst/>
          </a:prstGeom>
          <a:noFill/>
          <a:ln>
            <a:noFill/>
          </a:ln>
        </p:spPr>
      </p:pic>
      <p:sp>
        <p:nvSpPr>
          <p:cNvPr id="240" name="Google Shape;240;p3"/>
          <p:cNvSpPr/>
          <p:nvPr/>
        </p:nvSpPr>
        <p:spPr>
          <a:xfrm>
            <a:off x="7502575" y="10170048"/>
            <a:ext cx="992017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2000" u="sng">
                <a:solidFill>
                  <a:schemeClr val="dk1"/>
                </a:solidFill>
                <a:latin typeface="Arial"/>
                <a:ea typeface="Arial"/>
                <a:cs typeface="Arial"/>
                <a:sym typeface="Arial"/>
                <a:hlinkClick r:id="rId4">
                  <a:extLst>
                    <a:ext uri="{A12FA001-AC4F-418D-AE19-62706E023703}">
                      <ahyp:hlinkClr val="tx"/>
                    </a:ext>
                  </a:extLst>
                </a:hlinkClick>
              </a:rPr>
              <a:t>https://nzier.org.nz/static/media/filer_public/29/33/29336237-3350-40ce-9933a5a59d25bd31/dairy_economic_contribution_update_final_21_february_2017.pdf</a:t>
            </a:r>
            <a:endParaRPr sz="2000">
              <a:solidFill>
                <a:schemeClr val="dk1"/>
              </a:solidFill>
              <a:latin typeface="Arial"/>
              <a:ea typeface="Arial"/>
              <a:cs typeface="Arial"/>
              <a:sym typeface="Arial"/>
            </a:endParaRPr>
          </a:p>
        </p:txBody>
      </p:sp>
      <p:sp>
        <p:nvSpPr>
          <p:cNvPr id="241" name="Google Shape;241;p3"/>
          <p:cNvSpPr/>
          <p:nvPr/>
        </p:nvSpPr>
        <p:spPr>
          <a:xfrm>
            <a:off x="972410" y="11194815"/>
            <a:ext cx="16087998"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4000">
                <a:solidFill>
                  <a:srgbClr val="000000"/>
                </a:solidFill>
                <a:latin typeface="Arial"/>
                <a:ea typeface="Arial"/>
                <a:cs typeface="Arial"/>
                <a:sym typeface="Arial"/>
              </a:rPr>
              <a:t>Task: </a:t>
            </a:r>
            <a:r>
              <a:rPr lang="en-NZ" sz="4000">
                <a:solidFill>
                  <a:srgbClr val="000000"/>
                </a:solidFill>
                <a:latin typeface="Arial"/>
                <a:ea typeface="Arial"/>
                <a:cs typeface="Arial"/>
                <a:sym typeface="Arial"/>
              </a:rPr>
              <a:t>look at the value of milk products sold to each region list the regions from largest volume sold to smallest volume sold. </a:t>
            </a:r>
            <a:endParaRPr sz="3603">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
          <p:cNvSpPr txBox="1"/>
          <p:nvPr>
            <p:ph type="title"/>
          </p:nvPr>
        </p:nvSpPr>
        <p:spPr>
          <a:xfrm>
            <a:off x="1146569" y="1505928"/>
            <a:ext cx="15122994" cy="2651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NZ" sz="3600"/>
              <a:t>- Look at the following factors and discuss if they are </a:t>
            </a:r>
            <a:r>
              <a:rPr b="1" lang="en-NZ" sz="3600"/>
              <a:t>beneficial/for</a:t>
            </a:r>
            <a:r>
              <a:rPr lang="en-NZ" sz="3600"/>
              <a:t> or a </a:t>
            </a:r>
            <a:r>
              <a:rPr b="1" lang="en-NZ" sz="3600"/>
              <a:t>challenge/against</a:t>
            </a:r>
            <a:r>
              <a:rPr lang="en-NZ" sz="3600"/>
              <a:t> New Zealand dairy production. </a:t>
            </a:r>
            <a:br>
              <a:rPr lang="en-NZ" sz="3600"/>
            </a:br>
            <a:br>
              <a:rPr lang="en-NZ" sz="3600"/>
            </a:br>
            <a:r>
              <a:rPr lang="en-NZ" sz="3600"/>
              <a:t>- Some factors can be both beneficial and a challenge.  </a:t>
            </a:r>
            <a:endParaRPr sz="3600"/>
          </a:p>
        </p:txBody>
      </p:sp>
      <p:sp>
        <p:nvSpPr>
          <p:cNvPr id="248" name="Google Shape;248;p4"/>
          <p:cNvSpPr/>
          <p:nvPr/>
        </p:nvSpPr>
        <p:spPr>
          <a:xfrm>
            <a:off x="401060" y="369248"/>
            <a:ext cx="1672601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6000" u="sng">
                <a:solidFill>
                  <a:schemeClr val="dk2"/>
                </a:solidFill>
                <a:latin typeface="Arial"/>
                <a:ea typeface="Arial"/>
                <a:cs typeface="Arial"/>
                <a:sym typeface="Arial"/>
              </a:rPr>
              <a:t>Economic Factors in Dairy Farming</a:t>
            </a:r>
            <a:endParaRPr b="1" sz="6000" u="sng">
              <a:solidFill>
                <a:schemeClr val="dk2"/>
              </a:solidFill>
              <a:latin typeface="Arial"/>
              <a:ea typeface="Arial"/>
              <a:cs typeface="Arial"/>
              <a:sym typeface="Arial"/>
            </a:endParaRPr>
          </a:p>
        </p:txBody>
      </p:sp>
      <p:sp>
        <p:nvSpPr>
          <p:cNvPr id="249" name="Google Shape;249;p4"/>
          <p:cNvSpPr txBox="1"/>
          <p:nvPr/>
        </p:nvSpPr>
        <p:spPr>
          <a:xfrm>
            <a:off x="401060" y="4373400"/>
            <a:ext cx="738197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Lack of Experts/ Labour</a:t>
            </a:r>
            <a:endParaRPr b="1" sz="5400">
              <a:solidFill>
                <a:schemeClr val="accent1"/>
              </a:solidFill>
              <a:latin typeface="Calibri"/>
              <a:ea typeface="Calibri"/>
              <a:cs typeface="Calibri"/>
              <a:sym typeface="Calibri"/>
            </a:endParaRPr>
          </a:p>
        </p:txBody>
      </p:sp>
      <p:sp>
        <p:nvSpPr>
          <p:cNvPr id="250" name="Google Shape;250;p4"/>
          <p:cNvSpPr txBox="1"/>
          <p:nvPr/>
        </p:nvSpPr>
        <p:spPr>
          <a:xfrm>
            <a:off x="315500" y="7713087"/>
            <a:ext cx="4802372"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Environmental Footprint</a:t>
            </a:r>
            <a:endParaRPr b="1" sz="5400">
              <a:solidFill>
                <a:schemeClr val="accent1"/>
              </a:solidFill>
              <a:latin typeface="Calibri"/>
              <a:ea typeface="Calibri"/>
              <a:cs typeface="Calibri"/>
              <a:sym typeface="Calibri"/>
            </a:endParaRPr>
          </a:p>
        </p:txBody>
      </p:sp>
      <p:sp>
        <p:nvSpPr>
          <p:cNvPr id="251" name="Google Shape;251;p4"/>
          <p:cNvSpPr txBox="1"/>
          <p:nvPr/>
        </p:nvSpPr>
        <p:spPr>
          <a:xfrm>
            <a:off x="7355629" y="10349252"/>
            <a:ext cx="9954176"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Co-ops </a:t>
            </a:r>
            <a:endParaRPr/>
          </a:p>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(co-operation business model)</a:t>
            </a:r>
            <a:endParaRPr b="1" sz="5400">
              <a:solidFill>
                <a:schemeClr val="accent1"/>
              </a:solidFill>
              <a:latin typeface="Calibri"/>
              <a:ea typeface="Calibri"/>
              <a:cs typeface="Calibri"/>
              <a:sym typeface="Calibri"/>
            </a:endParaRPr>
          </a:p>
        </p:txBody>
      </p:sp>
      <p:sp>
        <p:nvSpPr>
          <p:cNvPr id="252" name="Google Shape;252;p4"/>
          <p:cNvSpPr txBox="1"/>
          <p:nvPr/>
        </p:nvSpPr>
        <p:spPr>
          <a:xfrm>
            <a:off x="12821" y="10762173"/>
            <a:ext cx="6143124"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Shelf life of milk powder</a:t>
            </a:r>
            <a:endParaRPr b="1" sz="5400">
              <a:solidFill>
                <a:schemeClr val="accent1"/>
              </a:solidFill>
              <a:latin typeface="Calibri"/>
              <a:ea typeface="Calibri"/>
              <a:cs typeface="Calibri"/>
              <a:sym typeface="Calibri"/>
            </a:endParaRPr>
          </a:p>
        </p:txBody>
      </p:sp>
      <p:sp>
        <p:nvSpPr>
          <p:cNvPr id="253" name="Google Shape;253;p4"/>
          <p:cNvSpPr txBox="1"/>
          <p:nvPr/>
        </p:nvSpPr>
        <p:spPr>
          <a:xfrm>
            <a:off x="11526111" y="5987658"/>
            <a:ext cx="417505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Environment</a:t>
            </a:r>
            <a:endParaRPr b="1" sz="5400">
              <a:solidFill>
                <a:schemeClr val="accent1"/>
              </a:solidFill>
              <a:latin typeface="Calibri"/>
              <a:ea typeface="Calibri"/>
              <a:cs typeface="Calibri"/>
              <a:sym typeface="Calibri"/>
            </a:endParaRPr>
          </a:p>
        </p:txBody>
      </p:sp>
      <p:sp>
        <p:nvSpPr>
          <p:cNvPr id="254" name="Google Shape;254;p4"/>
          <p:cNvSpPr txBox="1"/>
          <p:nvPr/>
        </p:nvSpPr>
        <p:spPr>
          <a:xfrm>
            <a:off x="11116318" y="4361510"/>
            <a:ext cx="619348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Commodities market</a:t>
            </a:r>
            <a:endParaRPr b="1" sz="5400">
              <a:solidFill>
                <a:schemeClr val="accent1"/>
              </a:solidFill>
              <a:latin typeface="Calibri"/>
              <a:ea typeface="Calibri"/>
              <a:cs typeface="Calibri"/>
              <a:sym typeface="Calibri"/>
            </a:endParaRPr>
          </a:p>
        </p:txBody>
      </p:sp>
      <p:sp>
        <p:nvSpPr>
          <p:cNvPr id="255" name="Google Shape;255;p4"/>
          <p:cNvSpPr txBox="1"/>
          <p:nvPr/>
        </p:nvSpPr>
        <p:spPr>
          <a:xfrm>
            <a:off x="3084383" y="6043243"/>
            <a:ext cx="614312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Location/ Distance</a:t>
            </a:r>
            <a:endParaRPr b="1" sz="5400">
              <a:solidFill>
                <a:schemeClr val="accent1"/>
              </a:solidFill>
              <a:latin typeface="Calibri"/>
              <a:ea typeface="Calibri"/>
              <a:cs typeface="Calibri"/>
              <a:sym typeface="Calibri"/>
            </a:endParaRPr>
          </a:p>
        </p:txBody>
      </p:sp>
      <p:sp>
        <p:nvSpPr>
          <p:cNvPr id="256" name="Google Shape;256;p4"/>
          <p:cNvSpPr txBox="1"/>
          <p:nvPr/>
        </p:nvSpPr>
        <p:spPr>
          <a:xfrm>
            <a:off x="14500138" y="8128585"/>
            <a:ext cx="3391786"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Genetics </a:t>
            </a:r>
            <a:endParaRPr b="1" sz="5400">
              <a:solidFill>
                <a:schemeClr val="accent1"/>
              </a:solidFill>
              <a:latin typeface="Calibri"/>
              <a:ea typeface="Calibri"/>
              <a:cs typeface="Calibri"/>
              <a:sym typeface="Calibri"/>
            </a:endParaRPr>
          </a:p>
        </p:txBody>
      </p:sp>
      <p:sp>
        <p:nvSpPr>
          <p:cNvPr id="257" name="Google Shape;257;p4"/>
          <p:cNvSpPr txBox="1"/>
          <p:nvPr/>
        </p:nvSpPr>
        <p:spPr>
          <a:xfrm>
            <a:off x="6341141" y="8205986"/>
            <a:ext cx="6719602"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5400">
                <a:solidFill>
                  <a:schemeClr val="accent1"/>
                </a:solidFill>
                <a:latin typeface="Calibri"/>
                <a:ea typeface="Calibri"/>
                <a:cs typeface="Calibri"/>
                <a:sym typeface="Calibri"/>
              </a:rPr>
              <a:t>Majority of exports to China</a:t>
            </a:r>
            <a:endParaRPr b="1" sz="5400">
              <a:solidFill>
                <a:schemeClr val="accen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
          <p:cNvSpPr txBox="1"/>
          <p:nvPr>
            <p:ph idx="1" type="body"/>
          </p:nvPr>
        </p:nvSpPr>
        <p:spPr>
          <a:xfrm>
            <a:off x="1" y="4731546"/>
            <a:ext cx="13816013" cy="4393405"/>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graphicFrame>
        <p:nvGraphicFramePr>
          <p:cNvPr id="264" name="Google Shape;264;p5"/>
          <p:cNvGraphicFramePr/>
          <p:nvPr/>
        </p:nvGraphicFramePr>
        <p:xfrm>
          <a:off x="268592" y="4731546"/>
          <a:ext cx="17437516" cy="6233677"/>
        </p:xfrm>
        <a:graphic>
          <a:graphicData uri="http://schemas.openxmlformats.org/drawingml/2006/chart">
            <c:chart r:id="rId3"/>
          </a:graphicData>
        </a:graphic>
      </p:graphicFrame>
      <p:sp>
        <p:nvSpPr>
          <p:cNvPr id="265" name="Google Shape;265;p5"/>
          <p:cNvSpPr/>
          <p:nvPr/>
        </p:nvSpPr>
        <p:spPr>
          <a:xfrm>
            <a:off x="4406314" y="10844922"/>
            <a:ext cx="3211284" cy="1603821"/>
          </a:xfrm>
          <a:prstGeom prst="wedgeRectCallout">
            <a:avLst>
              <a:gd fmla="val -44642" name="adj1"/>
              <a:gd fmla="val -181830" name="adj2"/>
            </a:avLst>
          </a:prstGeom>
          <a:solidFill>
            <a:schemeClr val="accent6"/>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NZ" sz="3001">
                <a:solidFill>
                  <a:schemeClr val="lt1"/>
                </a:solidFill>
                <a:latin typeface="Arial"/>
                <a:ea typeface="Arial"/>
                <a:cs typeface="Arial"/>
                <a:sym typeface="Arial"/>
              </a:rPr>
              <a:t>31% of parents know a lot or a fair amount</a:t>
            </a:r>
            <a:endParaRPr/>
          </a:p>
        </p:txBody>
      </p:sp>
      <p:sp>
        <p:nvSpPr>
          <p:cNvPr id="266" name="Google Shape;266;p5"/>
          <p:cNvSpPr/>
          <p:nvPr/>
        </p:nvSpPr>
        <p:spPr>
          <a:xfrm>
            <a:off x="3711253" y="3476031"/>
            <a:ext cx="3462959" cy="1635989"/>
          </a:xfrm>
          <a:prstGeom prst="wedgeRectCallout">
            <a:avLst>
              <a:gd fmla="val -59181" name="adj1"/>
              <a:gd fmla="val 100999" name="adj2"/>
            </a:avLst>
          </a:prstGeom>
          <a:solidFill>
            <a:schemeClr val="accent6"/>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NZ" sz="3001">
                <a:solidFill>
                  <a:schemeClr val="lt1"/>
                </a:solidFill>
                <a:latin typeface="Arial"/>
                <a:ea typeface="Arial"/>
                <a:cs typeface="Arial"/>
                <a:sym typeface="Arial"/>
              </a:rPr>
              <a:t>16% of students know a lot or a fair amount</a:t>
            </a:r>
            <a:endParaRPr/>
          </a:p>
        </p:txBody>
      </p:sp>
      <p:sp>
        <p:nvSpPr>
          <p:cNvPr id="267" name="Google Shape;267;p5"/>
          <p:cNvSpPr/>
          <p:nvPr/>
        </p:nvSpPr>
        <p:spPr>
          <a:xfrm>
            <a:off x="624343" y="635063"/>
            <a:ext cx="1672601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6000" u="sng">
                <a:solidFill>
                  <a:schemeClr val="dk2"/>
                </a:solidFill>
                <a:latin typeface="Arial"/>
                <a:ea typeface="Arial"/>
                <a:cs typeface="Arial"/>
                <a:sym typeface="Arial"/>
              </a:rPr>
              <a:t>Economic Factors in Dairy Farming</a:t>
            </a:r>
            <a:endParaRPr b="1" sz="6000" u="sng">
              <a:solidFill>
                <a:schemeClr val="dk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
          <p:cNvSpPr txBox="1"/>
          <p:nvPr>
            <p:ph type="title"/>
          </p:nvPr>
        </p:nvSpPr>
        <p:spPr>
          <a:xfrm>
            <a:off x="1257880" y="730253"/>
            <a:ext cx="15122994" cy="151321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7200"/>
              <a:buFont typeface="Arial"/>
              <a:buNone/>
            </a:pPr>
            <a:r>
              <a:rPr b="1" lang="en-NZ" sz="7200" u="sng">
                <a:solidFill>
                  <a:schemeClr val="dk2"/>
                </a:solidFill>
              </a:rPr>
              <a:t>Export Markets Characteristics</a:t>
            </a:r>
            <a:endParaRPr b="1" sz="7200" u="sng">
              <a:solidFill>
                <a:schemeClr val="dk2"/>
              </a:solidFill>
            </a:endParaRPr>
          </a:p>
        </p:txBody>
      </p:sp>
      <p:sp>
        <p:nvSpPr>
          <p:cNvPr id="273" name="Google Shape;273;p6"/>
          <p:cNvSpPr txBox="1"/>
          <p:nvPr>
            <p:ph idx="1" type="body"/>
          </p:nvPr>
        </p:nvSpPr>
        <p:spPr>
          <a:xfrm>
            <a:off x="588030" y="5376244"/>
            <a:ext cx="8077505" cy="705321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600"/>
              <a:buNone/>
            </a:pPr>
            <a:r>
              <a:rPr b="1" lang="en-NZ" sz="3600">
                <a:solidFill>
                  <a:schemeClr val="dk2"/>
                </a:solidFill>
              </a:rPr>
              <a:t>Your summaries should include the following…</a:t>
            </a:r>
            <a:endParaRPr/>
          </a:p>
          <a:p>
            <a:pPr indent="0" lvl="0" marL="0" rtl="0" algn="l">
              <a:lnSpc>
                <a:spcPct val="90000"/>
              </a:lnSpc>
              <a:spcBef>
                <a:spcPts val="1000"/>
              </a:spcBef>
              <a:spcAft>
                <a:spcPts val="0"/>
              </a:spcAft>
              <a:buClr>
                <a:schemeClr val="dk1"/>
              </a:buClr>
              <a:buSzPts val="3600"/>
              <a:buNone/>
            </a:pPr>
            <a:r>
              <a:t/>
            </a:r>
            <a:endParaRPr b="1" sz="3600"/>
          </a:p>
          <a:p>
            <a:pPr indent="-228600" lvl="0" marL="228600" rtl="0" algn="l">
              <a:lnSpc>
                <a:spcPct val="90000"/>
              </a:lnSpc>
              <a:spcBef>
                <a:spcPts val="1000"/>
              </a:spcBef>
              <a:spcAft>
                <a:spcPts val="0"/>
              </a:spcAft>
              <a:buClr>
                <a:schemeClr val="dk1"/>
              </a:buClr>
              <a:buSzPts val="3600"/>
              <a:buChar char="•"/>
            </a:pPr>
            <a:r>
              <a:rPr b="1" lang="en-NZ" sz="3600"/>
              <a:t>Target market </a:t>
            </a:r>
            <a:r>
              <a:rPr lang="en-NZ" sz="3600"/>
              <a:t>(young children, older children, teenagers, mums, dads, working age adults, older people). </a:t>
            </a:r>
            <a:endParaRPr sz="3600"/>
          </a:p>
          <a:p>
            <a:pPr indent="0" lvl="0" marL="0" rtl="0" algn="l">
              <a:lnSpc>
                <a:spcPct val="90000"/>
              </a:lnSpc>
              <a:spcBef>
                <a:spcPts val="1000"/>
              </a:spcBef>
              <a:spcAft>
                <a:spcPts val="0"/>
              </a:spcAft>
              <a:buClr>
                <a:schemeClr val="dk1"/>
              </a:buClr>
              <a:buSzPts val="3600"/>
              <a:buNone/>
            </a:pPr>
            <a:r>
              <a:t/>
            </a:r>
            <a:endParaRPr sz="3600"/>
          </a:p>
          <a:p>
            <a:pPr indent="-228600" lvl="0" marL="228600" rtl="0" algn="l">
              <a:lnSpc>
                <a:spcPct val="90000"/>
              </a:lnSpc>
              <a:spcBef>
                <a:spcPts val="1000"/>
              </a:spcBef>
              <a:spcAft>
                <a:spcPts val="0"/>
              </a:spcAft>
              <a:buClr>
                <a:schemeClr val="dk1"/>
              </a:buClr>
              <a:buSzPts val="3600"/>
              <a:buChar char="•"/>
            </a:pPr>
            <a:r>
              <a:rPr b="1" lang="en-NZ" sz="3600"/>
              <a:t>What idea/ key point is the ad trying to communicate? </a:t>
            </a:r>
            <a:endParaRPr b="1" sz="3600"/>
          </a:p>
          <a:p>
            <a:pPr indent="0" lvl="0" marL="228600" rtl="0" algn="l">
              <a:lnSpc>
                <a:spcPct val="90000"/>
              </a:lnSpc>
              <a:spcBef>
                <a:spcPts val="1000"/>
              </a:spcBef>
              <a:spcAft>
                <a:spcPts val="0"/>
              </a:spcAft>
              <a:buClr>
                <a:schemeClr val="dk1"/>
              </a:buClr>
              <a:buSzPts val="3600"/>
              <a:buNone/>
            </a:pPr>
            <a:r>
              <a:t/>
            </a:r>
            <a:endParaRPr b="1" sz="3600"/>
          </a:p>
          <a:p>
            <a:pPr indent="-228600" lvl="0" marL="228600" rtl="0" algn="l">
              <a:lnSpc>
                <a:spcPct val="90000"/>
              </a:lnSpc>
              <a:spcBef>
                <a:spcPts val="1000"/>
              </a:spcBef>
              <a:spcAft>
                <a:spcPts val="0"/>
              </a:spcAft>
              <a:buClr>
                <a:schemeClr val="dk1"/>
              </a:buClr>
              <a:buSzPts val="3600"/>
              <a:buChar char="•"/>
            </a:pPr>
            <a:r>
              <a:rPr b="1" lang="en-NZ" sz="3600"/>
              <a:t>How have they done this? </a:t>
            </a:r>
            <a:r>
              <a:rPr lang="en-NZ" sz="3600"/>
              <a:t>(images, statistics, language). </a:t>
            </a:r>
            <a:endParaRPr/>
          </a:p>
          <a:p>
            <a:pPr indent="0" lvl="0" marL="0" rtl="0" algn="l">
              <a:lnSpc>
                <a:spcPct val="90000"/>
              </a:lnSpc>
              <a:spcBef>
                <a:spcPts val="1000"/>
              </a:spcBef>
              <a:spcAft>
                <a:spcPts val="0"/>
              </a:spcAft>
              <a:buClr>
                <a:schemeClr val="dk1"/>
              </a:buClr>
              <a:buSzPts val="2800"/>
              <a:buNone/>
            </a:pPr>
            <a:r>
              <a:t/>
            </a:r>
            <a:endParaRPr/>
          </a:p>
        </p:txBody>
      </p:sp>
      <p:sp>
        <p:nvSpPr>
          <p:cNvPr id="274" name="Google Shape;274;p6"/>
          <p:cNvSpPr/>
          <p:nvPr/>
        </p:nvSpPr>
        <p:spPr>
          <a:xfrm>
            <a:off x="588029" y="2124323"/>
            <a:ext cx="17253405" cy="28645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3603">
                <a:solidFill>
                  <a:schemeClr val="dk1"/>
                </a:solidFill>
                <a:latin typeface="Arial"/>
                <a:ea typeface="Arial"/>
                <a:cs typeface="Arial"/>
                <a:sym typeface="Arial"/>
              </a:rPr>
              <a:t>Fonterra is our largest dairy producer and a significant exporter. They have a number of brands that they export under. You can get a good idea about the export market by understanding how Fonterra is marketing their product. You will watch a series of advertisements from specific countries/markets and summarize the target market. </a:t>
            </a:r>
            <a:endParaRPr/>
          </a:p>
        </p:txBody>
      </p:sp>
      <p:pic>
        <p:nvPicPr>
          <p:cNvPr id="275" name="Google Shape;275;p6"/>
          <p:cNvPicPr preferRelativeResize="0"/>
          <p:nvPr/>
        </p:nvPicPr>
        <p:blipFill rotWithShape="1">
          <a:blip r:embed="rId3">
            <a:alphaModFix/>
          </a:blip>
          <a:srcRect b="0" l="0" r="0" t="0"/>
          <a:stretch/>
        </p:blipFill>
        <p:spPr>
          <a:xfrm>
            <a:off x="9048307" y="5890437"/>
            <a:ext cx="8654903" cy="4879653"/>
          </a:xfrm>
          <a:prstGeom prst="rect">
            <a:avLst/>
          </a:prstGeom>
          <a:noFill/>
          <a:ln>
            <a:noFill/>
          </a:ln>
        </p:spPr>
      </p:pic>
      <p:sp>
        <p:nvSpPr>
          <p:cNvPr id="276" name="Google Shape;276;p6"/>
          <p:cNvSpPr/>
          <p:nvPr/>
        </p:nvSpPr>
        <p:spPr>
          <a:xfrm>
            <a:off x="9214731" y="10988099"/>
            <a:ext cx="9144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2400">
                <a:solidFill>
                  <a:schemeClr val="dk1"/>
                </a:solidFill>
                <a:latin typeface="Arial"/>
                <a:ea typeface="Arial"/>
                <a:cs typeface="Arial"/>
                <a:sym typeface="Arial"/>
              </a:rPr>
              <a:t>https://www.global-rural.org/story_map/deconstructing-the-new-zealand-dairy-boom/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7"/>
          <p:cNvSpPr txBox="1"/>
          <p:nvPr>
            <p:ph type="title"/>
          </p:nvPr>
        </p:nvSpPr>
        <p:spPr>
          <a:xfrm>
            <a:off x="1109024" y="60402"/>
            <a:ext cx="15122994" cy="265112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7200"/>
              <a:buFont typeface="Arial"/>
              <a:buNone/>
            </a:pPr>
            <a:r>
              <a:rPr b="1" lang="en-NZ" sz="7200" u="sng">
                <a:solidFill>
                  <a:schemeClr val="dk2"/>
                </a:solidFill>
              </a:rPr>
              <a:t>India</a:t>
            </a:r>
            <a:r>
              <a:rPr b="1" lang="en-NZ" sz="6000"/>
              <a:t> </a:t>
            </a:r>
            <a:endParaRPr b="1" sz="6000"/>
          </a:p>
        </p:txBody>
      </p:sp>
      <p:sp>
        <p:nvSpPr>
          <p:cNvPr id="282" name="Google Shape;282;p7"/>
          <p:cNvSpPr txBox="1"/>
          <p:nvPr>
            <p:ph idx="1" type="body"/>
          </p:nvPr>
        </p:nvSpPr>
        <p:spPr>
          <a:xfrm>
            <a:off x="662455" y="1205210"/>
            <a:ext cx="16519757" cy="1170271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b="1" lang="en-NZ" sz="3600"/>
              <a:t>There are significant trade barriers to exporting milk to India.</a:t>
            </a:r>
            <a:endParaRPr/>
          </a:p>
          <a:p>
            <a:pPr indent="0" lvl="0" marL="228600" rtl="0" algn="l">
              <a:lnSpc>
                <a:spcPct val="90000"/>
              </a:lnSpc>
              <a:spcBef>
                <a:spcPts val="1000"/>
              </a:spcBef>
              <a:spcAft>
                <a:spcPts val="0"/>
              </a:spcAft>
              <a:buClr>
                <a:schemeClr val="dk1"/>
              </a:buClr>
              <a:buSzPts val="3600"/>
              <a:buNone/>
            </a:pPr>
            <a:r>
              <a:t/>
            </a:r>
            <a:endParaRPr sz="3600"/>
          </a:p>
          <a:p>
            <a:pPr indent="0" lvl="0" marL="0" rtl="0" algn="l">
              <a:lnSpc>
                <a:spcPct val="90000"/>
              </a:lnSpc>
              <a:spcBef>
                <a:spcPts val="1000"/>
              </a:spcBef>
              <a:spcAft>
                <a:spcPts val="0"/>
              </a:spcAft>
              <a:buClr>
                <a:schemeClr val="dk1"/>
              </a:buClr>
              <a:buSzPts val="3600"/>
              <a:buNone/>
            </a:pPr>
            <a:r>
              <a:rPr lang="en-NZ" sz="3600"/>
              <a:t>“The cost means Dreamery doesn't use New Zealand milk, but Fonterra contributes by giving its expertise and know-how to create a range of valued-added products which currently includes flavoured milk, yoghurt, cheese, and UHT cow's milk dubbed "toned" milk in India to indicate it is whole milk.</a:t>
            </a:r>
            <a:endParaRPr sz="3600"/>
          </a:p>
          <a:p>
            <a:pPr indent="0" lvl="0" marL="0" rtl="0" algn="l">
              <a:lnSpc>
                <a:spcPct val="90000"/>
              </a:lnSpc>
              <a:spcBef>
                <a:spcPts val="1000"/>
              </a:spcBef>
              <a:spcAft>
                <a:spcPts val="0"/>
              </a:spcAft>
              <a:buClr>
                <a:schemeClr val="dk1"/>
              </a:buClr>
              <a:buSzPts val="3600"/>
              <a:buNone/>
            </a:pPr>
            <a:r>
              <a:t/>
            </a:r>
            <a:endParaRPr sz="3600"/>
          </a:p>
          <a:p>
            <a:pPr indent="0" lvl="0" marL="0" rtl="0" algn="l">
              <a:lnSpc>
                <a:spcPct val="90000"/>
              </a:lnSpc>
              <a:spcBef>
                <a:spcPts val="1000"/>
              </a:spcBef>
              <a:spcAft>
                <a:spcPts val="0"/>
              </a:spcAft>
              <a:buClr>
                <a:schemeClr val="dk1"/>
              </a:buClr>
              <a:buSzPts val="3600"/>
              <a:buNone/>
            </a:pPr>
            <a:r>
              <a:rPr lang="en-NZ" sz="3600"/>
              <a:t>The partnership enables Dreamery to boast "130 years of dairy" on its packaging and call its products "New Zealand designed.“</a:t>
            </a:r>
            <a:endParaRPr/>
          </a:p>
          <a:p>
            <a:pPr indent="0" lvl="0" marL="0" rtl="0" algn="l">
              <a:lnSpc>
                <a:spcPct val="90000"/>
              </a:lnSpc>
              <a:spcBef>
                <a:spcPts val="1000"/>
              </a:spcBef>
              <a:spcAft>
                <a:spcPts val="0"/>
              </a:spcAft>
              <a:buClr>
                <a:schemeClr val="dk1"/>
              </a:buClr>
              <a:buSzPts val="3600"/>
              <a:buNone/>
            </a:pPr>
            <a:r>
              <a:t/>
            </a:r>
            <a:endParaRPr sz="3600"/>
          </a:p>
          <a:p>
            <a:pPr indent="0" lvl="0" marL="0" rtl="0" algn="l">
              <a:lnSpc>
                <a:spcPct val="90000"/>
              </a:lnSpc>
              <a:spcBef>
                <a:spcPts val="1000"/>
              </a:spcBef>
              <a:spcAft>
                <a:spcPts val="0"/>
              </a:spcAft>
              <a:buClr>
                <a:schemeClr val="dk1"/>
              </a:buClr>
              <a:buSzPts val="3600"/>
              <a:buNone/>
            </a:pPr>
            <a:r>
              <a:rPr lang="en-NZ" sz="3600"/>
              <a:t>The joint venture does use New Zealand milk in products under the Anchor Food Professionals brand. The products launched so far are extra whipping cream, butter sheets, extra stretch mozzarella cheese and cream cheese. These high-end products are able to extract margins which make it possible to be exported into India despite tariffs.</a:t>
            </a:r>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NZ"/>
              <a:t>Source Articles </a:t>
            </a:r>
            <a:endParaRPr/>
          </a:p>
          <a:p>
            <a:pPr indent="-228600" lvl="0" marL="228600" rtl="0" algn="l">
              <a:lnSpc>
                <a:spcPct val="90000"/>
              </a:lnSpc>
              <a:spcBef>
                <a:spcPts val="1000"/>
              </a:spcBef>
              <a:spcAft>
                <a:spcPts val="0"/>
              </a:spcAft>
              <a:buClr>
                <a:schemeClr val="dk1"/>
              </a:buClr>
              <a:buSzPts val="2800"/>
              <a:buChar char="•"/>
            </a:pPr>
            <a:r>
              <a:rPr lang="en-NZ" u="sng">
                <a:solidFill>
                  <a:schemeClr val="hlink"/>
                </a:solidFill>
                <a:hlinkClick r:id="rId3"/>
              </a:rPr>
              <a:t>https://www.stuff.co.nz/business/farming/113778177/fonterra-launches-product-line-in-joint-venture-with-indian-consumer-giant-future-group</a:t>
            </a:r>
            <a:r>
              <a:rPr lang="en-NZ"/>
              <a:t>  </a:t>
            </a:r>
            <a:endParaRPr/>
          </a:p>
          <a:p>
            <a:pPr indent="-228600" lvl="0" marL="228600" rtl="0" algn="l">
              <a:lnSpc>
                <a:spcPct val="90000"/>
              </a:lnSpc>
              <a:spcBef>
                <a:spcPts val="1000"/>
              </a:spcBef>
              <a:spcAft>
                <a:spcPts val="0"/>
              </a:spcAft>
              <a:buClr>
                <a:schemeClr val="dk1"/>
              </a:buClr>
              <a:buSzPts val="2800"/>
              <a:buChar char="•"/>
            </a:pPr>
            <a:r>
              <a:rPr lang="en-NZ" u="sng">
                <a:solidFill>
                  <a:schemeClr val="hlink"/>
                </a:solidFill>
                <a:hlinkClick r:id="rId4"/>
              </a:rPr>
              <a:t>https://www.nzherald.co.nz/business/fonterras-plan-for-a-1b-indian-business/Z2ONI7VMA5XPX7OV5RXKPB7PQI/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8"/>
          <p:cNvPicPr preferRelativeResize="0"/>
          <p:nvPr>
            <p:ph idx="1" type="body"/>
          </p:nvPr>
        </p:nvPicPr>
        <p:blipFill rotWithShape="1">
          <a:blip r:embed="rId3">
            <a:alphaModFix/>
          </a:blip>
          <a:srcRect b="0" l="0" r="0" t="0"/>
          <a:stretch/>
        </p:blipFill>
        <p:spPr>
          <a:xfrm>
            <a:off x="1885994" y="2196288"/>
            <a:ext cx="13890625" cy="9523413"/>
          </a:xfrm>
          <a:prstGeom prst="rect">
            <a:avLst/>
          </a:prstGeom>
          <a:noFill/>
          <a:ln>
            <a:noFill/>
          </a:ln>
        </p:spPr>
      </p:pic>
      <p:sp>
        <p:nvSpPr>
          <p:cNvPr id="288" name="Google Shape;288;p8"/>
          <p:cNvSpPr/>
          <p:nvPr/>
        </p:nvSpPr>
        <p:spPr>
          <a:xfrm>
            <a:off x="420954" y="12358767"/>
            <a:ext cx="1682070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NZ" sz="2400">
                <a:solidFill>
                  <a:schemeClr val="lt1"/>
                </a:solidFill>
                <a:latin typeface="Arial"/>
                <a:ea typeface="Arial"/>
                <a:cs typeface="Arial"/>
                <a:sym typeface="Arial"/>
              </a:rPr>
              <a:t>Click on video to view in PowerPoint </a:t>
            </a:r>
            <a:r>
              <a:rPr b="1" lang="en-NZ" sz="2400">
                <a:solidFill>
                  <a:schemeClr val="lt1"/>
                </a:solidFill>
                <a:latin typeface="Arial"/>
                <a:ea typeface="Arial"/>
                <a:cs typeface="Arial"/>
                <a:sym typeface="Arial"/>
              </a:rPr>
              <a:t>or</a:t>
            </a:r>
            <a:r>
              <a:rPr lang="en-NZ" sz="2400">
                <a:solidFill>
                  <a:schemeClr val="lt1"/>
                </a:solidFill>
                <a:latin typeface="Arial"/>
                <a:ea typeface="Arial"/>
                <a:cs typeface="Arial"/>
                <a:sym typeface="Arial"/>
              </a:rPr>
              <a:t> </a:t>
            </a:r>
            <a:endParaRPr/>
          </a:p>
          <a:p>
            <a:pPr indent="0" lvl="0" marL="0" marR="0" rtl="0" algn="ctr">
              <a:spcBef>
                <a:spcPts val="0"/>
              </a:spcBef>
              <a:spcAft>
                <a:spcPts val="0"/>
              </a:spcAft>
              <a:buNone/>
            </a:pPr>
            <a:r>
              <a:rPr lang="en-NZ" sz="2400">
                <a:solidFill>
                  <a:schemeClr val="lt1"/>
                </a:solidFill>
                <a:latin typeface="Arial"/>
                <a:ea typeface="Arial"/>
                <a:cs typeface="Arial"/>
                <a:sym typeface="Arial"/>
              </a:rPr>
              <a:t>the link to view in browser:  https://www.youtube.com/watch?v=J5zEBwwESMo</a:t>
            </a:r>
            <a:endParaRPr/>
          </a:p>
        </p:txBody>
      </p:sp>
      <p:sp>
        <p:nvSpPr>
          <p:cNvPr id="289" name="Google Shape;289;p8"/>
          <p:cNvSpPr txBox="1"/>
          <p:nvPr/>
        </p:nvSpPr>
        <p:spPr>
          <a:xfrm>
            <a:off x="1109024" y="651758"/>
            <a:ext cx="15122994" cy="181092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8800"/>
              <a:buFont typeface="Arial"/>
              <a:buNone/>
            </a:pPr>
            <a:r>
              <a:rPr b="1" lang="en-NZ" sz="8800" u="sng">
                <a:solidFill>
                  <a:schemeClr val="lt1"/>
                </a:solidFill>
                <a:latin typeface="Arial"/>
                <a:ea typeface="Arial"/>
                <a:cs typeface="Arial"/>
                <a:sym typeface="Arial"/>
              </a:rPr>
              <a:t>India</a:t>
            </a:r>
            <a:r>
              <a:rPr b="1" lang="en-NZ" sz="7200">
                <a:solidFill>
                  <a:schemeClr val="lt1"/>
                </a:solidFill>
                <a:latin typeface="Arial"/>
                <a:ea typeface="Arial"/>
                <a:cs typeface="Arial"/>
                <a:sym typeface="Arial"/>
              </a:rPr>
              <a:t> </a:t>
            </a:r>
            <a:endParaRPr b="1" sz="72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9"/>
          <p:cNvSpPr/>
          <p:nvPr/>
        </p:nvSpPr>
        <p:spPr>
          <a:xfrm>
            <a:off x="1617330" y="12202728"/>
            <a:ext cx="1530025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2800" u="sng">
                <a:solidFill>
                  <a:schemeClr val="lt1"/>
                </a:solidFill>
                <a:latin typeface="Calibri"/>
                <a:ea typeface="Calibri"/>
                <a:cs typeface="Calibri"/>
                <a:sym typeface="Calibri"/>
                <a:hlinkClick r:id="rId3">
                  <a:extLst>
                    <a:ext uri="{A12FA001-AC4F-418D-AE19-62706E023703}">
                      <ahyp:hlinkClr val="tx"/>
                    </a:ext>
                  </a:extLst>
                </a:hlinkClick>
              </a:rPr>
              <a:t>https://www.youtube.com/watch?v=HQ9ynKjziEQ</a:t>
            </a:r>
            <a:r>
              <a:rPr lang="en-NZ" sz="2800">
                <a:solidFill>
                  <a:schemeClr val="lt1"/>
                </a:solidFill>
                <a:latin typeface="Calibri"/>
                <a:ea typeface="Calibri"/>
                <a:cs typeface="Calibri"/>
                <a:sym typeface="Calibri"/>
              </a:rPr>
              <a:t> and </a:t>
            </a:r>
            <a:r>
              <a:rPr lang="en-NZ" sz="2800" u="sng">
                <a:solidFill>
                  <a:schemeClr val="lt1"/>
                </a:solidFill>
                <a:latin typeface="Calibri"/>
                <a:ea typeface="Calibri"/>
                <a:cs typeface="Calibri"/>
                <a:sym typeface="Calibri"/>
                <a:hlinkClick r:id="rId4">
                  <a:extLst>
                    <a:ext uri="{A12FA001-AC4F-418D-AE19-62706E023703}">
                      <ahyp:hlinkClr val="tx"/>
                    </a:ext>
                  </a:extLst>
                </a:hlinkClick>
              </a:rPr>
              <a:t>https://www.youtube.com/watch?v=SF9lfLIgYOY</a:t>
            </a:r>
            <a:endParaRPr sz="2800">
              <a:solidFill>
                <a:schemeClr val="lt1"/>
              </a:solidFill>
              <a:latin typeface="Calibri"/>
              <a:ea typeface="Calibri"/>
              <a:cs typeface="Calibri"/>
              <a:sym typeface="Calibri"/>
            </a:endParaRPr>
          </a:p>
        </p:txBody>
      </p:sp>
      <p:sp>
        <p:nvSpPr>
          <p:cNvPr id="295" name="Google Shape;295;p9"/>
          <p:cNvSpPr txBox="1"/>
          <p:nvPr>
            <p:ph type="title"/>
          </p:nvPr>
        </p:nvSpPr>
        <p:spPr>
          <a:xfrm>
            <a:off x="202018" y="2815431"/>
            <a:ext cx="6735763" cy="18748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8800"/>
              <a:buFont typeface="Arial"/>
              <a:buNone/>
            </a:pPr>
            <a:r>
              <a:rPr b="1" i="0" lang="en-NZ" sz="8800" u="sng" cap="none" strike="noStrike">
                <a:solidFill>
                  <a:schemeClr val="lt1"/>
                </a:solidFill>
                <a:latin typeface="Arial"/>
                <a:ea typeface="Arial"/>
                <a:cs typeface="Arial"/>
                <a:sym typeface="Arial"/>
              </a:rPr>
              <a:t>Sri Lanka</a:t>
            </a:r>
            <a:r>
              <a:rPr b="1" i="0" lang="en-NZ" sz="7200" u="none" cap="none" strike="noStrike">
                <a:solidFill>
                  <a:schemeClr val="lt1"/>
                </a:solidFill>
                <a:latin typeface="Arial"/>
                <a:ea typeface="Arial"/>
                <a:cs typeface="Arial"/>
                <a:sym typeface="Arial"/>
              </a:rPr>
              <a:t> </a:t>
            </a:r>
            <a:endParaRPr b="1" i="0" sz="7200" u="none" cap="none" strike="noStrike">
              <a:solidFill>
                <a:schemeClr val="lt1"/>
              </a:solidFill>
              <a:latin typeface="Arial"/>
              <a:ea typeface="Arial"/>
              <a:cs typeface="Arial"/>
              <a:sym typeface="Arial"/>
            </a:endParaRPr>
          </a:p>
        </p:txBody>
      </p:sp>
      <p:pic>
        <p:nvPicPr>
          <p:cNvPr id="296" name="Google Shape;296;p9"/>
          <p:cNvPicPr preferRelativeResize="0"/>
          <p:nvPr/>
        </p:nvPicPr>
        <p:blipFill rotWithShape="1">
          <a:blip r:embed="rId5">
            <a:alphaModFix/>
          </a:blip>
          <a:srcRect b="0" l="0" r="0" t="0"/>
          <a:stretch/>
        </p:blipFill>
        <p:spPr>
          <a:xfrm>
            <a:off x="7282125" y="184485"/>
            <a:ext cx="10486059" cy="5898408"/>
          </a:xfrm>
          <a:prstGeom prst="rect">
            <a:avLst/>
          </a:prstGeom>
          <a:noFill/>
          <a:ln>
            <a:noFill/>
          </a:ln>
        </p:spPr>
      </p:pic>
      <p:pic>
        <p:nvPicPr>
          <p:cNvPr id="297" name="Google Shape;297;p9"/>
          <p:cNvPicPr preferRelativeResize="0"/>
          <p:nvPr/>
        </p:nvPicPr>
        <p:blipFill rotWithShape="1">
          <a:blip r:embed="rId6">
            <a:alphaModFix/>
          </a:blip>
          <a:srcRect b="0" l="0" r="0" t="0"/>
          <a:stretch/>
        </p:blipFill>
        <p:spPr>
          <a:xfrm>
            <a:off x="664533" y="6321361"/>
            <a:ext cx="10031820" cy="56428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 Section 2_yellow">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7. Breaker slide_yellow">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0. Content_dark blue footer">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5. Breaker slide_picture_woman">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11. Content_yellow footer">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8. Breakers slide_dark blue">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4. Final slide">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6. Breaker slide_picture_man">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 Section 3_dark blue">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 Title_blue">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 Section 1_Blue">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9. Content_blue footer">
  <a:themeElements>
    <a:clrScheme name="Lincoln Palette">
      <a:dk1>
        <a:srgbClr val="242250"/>
      </a:dk1>
      <a:lt1>
        <a:srgbClr val="FFFFFF"/>
      </a:lt1>
      <a:dk2>
        <a:srgbClr val="2B4AE7"/>
      </a:dk2>
      <a:lt2>
        <a:srgbClr val="E7E6E6"/>
      </a:lt2>
      <a:accent1>
        <a:srgbClr val="FEDA2A"/>
      </a:accent1>
      <a:accent2>
        <a:srgbClr val="AAB6F5"/>
      </a:accent2>
      <a:accent3>
        <a:srgbClr val="7F92F0"/>
      </a:accent3>
      <a:accent4>
        <a:srgbClr val="A5A5A5"/>
      </a:accent4>
      <a:accent5>
        <a:srgbClr val="A3E6E1"/>
      </a:accent5>
      <a:accent6>
        <a:srgbClr val="2EAFA4"/>
      </a:accent6>
      <a:hlink>
        <a:srgbClr val="A877B2"/>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2020-02-24T20:44:59Z</dcterms:created>
  <dc:creator>Roberts, Lauren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50a8a6bc-a537-4934-becb-857af65ce5ca</vt:lpwstr>
  </property>
  <property fmtid="{D5CDD505-2E9C-101B-9397-08002B2CF9AE}" pid="3" name="ContentTypeId">
    <vt:lpwstr>0x01010041FA44354BC4114C822AC3F0C03E9E0A</vt:lpwstr>
  </property>
  <property fmtid="{D5CDD505-2E9C-101B-9397-08002B2CF9AE}" pid="4" name="_AdHocReviewCycleID">
    <vt:i4>-1044241932</vt:i4>
  </property>
  <property fmtid="{D5CDD505-2E9C-101B-9397-08002B2CF9AE}" pid="5" name="_NewReviewCycle">
    <vt:lpwstr/>
  </property>
  <property fmtid="{D5CDD505-2E9C-101B-9397-08002B2CF9AE}" pid="6" name="_EmailSubject">
    <vt:lpwstr>Careers Advisor Visit</vt:lpwstr>
  </property>
  <property fmtid="{D5CDD505-2E9C-101B-9397-08002B2CF9AE}" pid="7" name="_AuthorEmail">
    <vt:lpwstr>Bree.Underhill@lincoln.ac.nz</vt:lpwstr>
  </property>
  <property fmtid="{D5CDD505-2E9C-101B-9397-08002B2CF9AE}" pid="8" name="_AuthorEmailDisplayName">
    <vt:lpwstr>Underhill, Bree</vt:lpwstr>
  </property>
  <property fmtid="{D5CDD505-2E9C-101B-9397-08002B2CF9AE}" pid="9" name="_PreviousAdHocReviewCycleID">
    <vt:i4>120601652</vt:i4>
  </property>
</Properties>
</file>