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570DE-ECC6-49FB-8AC5-F50C2E916B88}" v="2" dt="2024-01-24T18:50:14.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ya Bootham" userId="ee324ef3c8feaad3" providerId="LiveId" clId="{094570DE-ECC6-49FB-8AC5-F50C2E916B88}"/>
    <pc:docChg chg="custSel modSld">
      <pc:chgData name="Vanya Bootham" userId="ee324ef3c8feaad3" providerId="LiveId" clId="{094570DE-ECC6-49FB-8AC5-F50C2E916B88}" dt="2024-01-24T19:01:54.723" v="182" actId="20577"/>
      <pc:docMkLst>
        <pc:docMk/>
      </pc:docMkLst>
      <pc:sldChg chg="modSp mod">
        <pc:chgData name="Vanya Bootham" userId="ee324ef3c8feaad3" providerId="LiveId" clId="{094570DE-ECC6-49FB-8AC5-F50C2E916B88}" dt="2024-01-24T19:01:54.723" v="182" actId="20577"/>
        <pc:sldMkLst>
          <pc:docMk/>
          <pc:sldMk cId="0" sldId="256"/>
        </pc:sldMkLst>
        <pc:spChg chg="mod">
          <ac:chgData name="Vanya Bootham" userId="ee324ef3c8feaad3" providerId="LiveId" clId="{094570DE-ECC6-49FB-8AC5-F50C2E916B88}" dt="2024-01-24T17:54:06.145" v="28" actId="1076"/>
          <ac:spMkLst>
            <pc:docMk/>
            <pc:sldMk cId="0" sldId="256"/>
            <ac:spMk id="48" creationId="{00000000-0000-0000-0000-000000000000}"/>
          </ac:spMkLst>
        </pc:spChg>
        <pc:spChg chg="mod">
          <ac:chgData name="Vanya Bootham" userId="ee324ef3c8feaad3" providerId="LiveId" clId="{094570DE-ECC6-49FB-8AC5-F50C2E916B88}" dt="2024-01-24T19:01:54.723" v="182" actId="20577"/>
          <ac:spMkLst>
            <pc:docMk/>
            <pc:sldMk cId="0" sldId="256"/>
            <ac:spMk id="51" creationId="{00000000-0000-0000-0000-000000000000}"/>
          </ac:spMkLst>
        </pc:spChg>
        <pc:spChg chg="mod">
          <ac:chgData name="Vanya Bootham" userId="ee324ef3c8feaad3" providerId="LiveId" clId="{094570DE-ECC6-49FB-8AC5-F50C2E916B88}" dt="2024-01-24T17:54:01.027" v="27" actId="14100"/>
          <ac:spMkLst>
            <pc:docMk/>
            <pc:sldMk cId="0" sldId="256"/>
            <ac:spMk id="52" creationId="{00000000-0000-0000-0000-000000000000}"/>
          </ac:spMkLst>
        </pc:spChg>
      </pc:sldChg>
      <pc:sldChg chg="modSp mod">
        <pc:chgData name="Vanya Bootham" userId="ee324ef3c8feaad3" providerId="LiveId" clId="{094570DE-ECC6-49FB-8AC5-F50C2E916B88}" dt="2024-01-24T18:58:41.084" v="146"/>
        <pc:sldMkLst>
          <pc:docMk/>
          <pc:sldMk cId="0" sldId="257"/>
        </pc:sldMkLst>
        <pc:spChg chg="mod">
          <ac:chgData name="Vanya Bootham" userId="ee324ef3c8feaad3" providerId="LiveId" clId="{094570DE-ECC6-49FB-8AC5-F50C2E916B88}" dt="2024-01-24T17:54:12.641" v="29" actId="14100"/>
          <ac:spMkLst>
            <pc:docMk/>
            <pc:sldMk cId="0" sldId="257"/>
            <ac:spMk id="59" creationId="{00000000-0000-0000-0000-000000000000}"/>
          </ac:spMkLst>
        </pc:spChg>
        <pc:spChg chg="mod">
          <ac:chgData name="Vanya Bootham" userId="ee324ef3c8feaad3" providerId="LiveId" clId="{094570DE-ECC6-49FB-8AC5-F50C2E916B88}" dt="2024-01-24T17:55:27.735" v="42" actId="14100"/>
          <ac:spMkLst>
            <pc:docMk/>
            <pc:sldMk cId="0" sldId="257"/>
            <ac:spMk id="60" creationId="{00000000-0000-0000-0000-000000000000}"/>
          </ac:spMkLst>
        </pc:spChg>
        <pc:spChg chg="mod">
          <ac:chgData name="Vanya Bootham" userId="ee324ef3c8feaad3" providerId="LiveId" clId="{094570DE-ECC6-49FB-8AC5-F50C2E916B88}" dt="2024-01-24T18:58:41.084" v="146"/>
          <ac:spMkLst>
            <pc:docMk/>
            <pc:sldMk cId="0" sldId="257"/>
            <ac:spMk id="63" creationId="{00000000-0000-0000-0000-000000000000}"/>
          </ac:spMkLst>
        </pc:spChg>
      </pc:sldChg>
      <pc:sldChg chg="modSp mod">
        <pc:chgData name="Vanya Bootham" userId="ee324ef3c8feaad3" providerId="LiveId" clId="{094570DE-ECC6-49FB-8AC5-F50C2E916B88}" dt="2024-01-24T17:53:28.625" v="23" actId="14100"/>
        <pc:sldMkLst>
          <pc:docMk/>
          <pc:sldMk cId="0" sldId="258"/>
        </pc:sldMkLst>
        <pc:spChg chg="mod">
          <ac:chgData name="Vanya Bootham" userId="ee324ef3c8feaad3" providerId="LiveId" clId="{094570DE-ECC6-49FB-8AC5-F50C2E916B88}" dt="2024-01-24T17:53:21.593" v="22" actId="1076"/>
          <ac:spMkLst>
            <pc:docMk/>
            <pc:sldMk cId="0" sldId="258"/>
            <ac:spMk id="69" creationId="{00000000-0000-0000-0000-000000000000}"/>
          </ac:spMkLst>
        </pc:spChg>
        <pc:spChg chg="mod">
          <ac:chgData name="Vanya Bootham" userId="ee324ef3c8feaad3" providerId="LiveId" clId="{094570DE-ECC6-49FB-8AC5-F50C2E916B88}" dt="2024-01-24T17:52:05.925" v="3" actId="1076"/>
          <ac:spMkLst>
            <pc:docMk/>
            <pc:sldMk cId="0" sldId="258"/>
            <ac:spMk id="70" creationId="{00000000-0000-0000-0000-000000000000}"/>
          </ac:spMkLst>
        </pc:spChg>
        <pc:spChg chg="mod">
          <ac:chgData name="Vanya Bootham" userId="ee324ef3c8feaad3" providerId="LiveId" clId="{094570DE-ECC6-49FB-8AC5-F50C2E916B88}" dt="2024-01-24T17:53:28.625" v="23" actId="14100"/>
          <ac:spMkLst>
            <pc:docMk/>
            <pc:sldMk cId="0" sldId="258"/>
            <ac:spMk id="71" creationId="{00000000-0000-0000-0000-000000000000}"/>
          </ac:spMkLst>
        </pc:spChg>
        <pc:spChg chg="mod">
          <ac:chgData name="Vanya Bootham" userId="ee324ef3c8feaad3" providerId="LiveId" clId="{094570DE-ECC6-49FB-8AC5-F50C2E916B88}" dt="2024-01-24T17:52:32.759" v="10" actId="14100"/>
          <ac:spMkLst>
            <pc:docMk/>
            <pc:sldMk cId="0" sldId="258"/>
            <ac:spMk id="73" creationId="{00000000-0000-0000-0000-000000000000}"/>
          </ac:spMkLst>
        </pc:spChg>
        <pc:spChg chg="mod">
          <ac:chgData name="Vanya Bootham" userId="ee324ef3c8feaad3" providerId="LiveId" clId="{094570DE-ECC6-49FB-8AC5-F50C2E916B88}" dt="2024-01-24T17:52:19.560" v="6" actId="1076"/>
          <ac:spMkLst>
            <pc:docMk/>
            <pc:sldMk cId="0" sldId="258"/>
            <ac:spMk id="74" creationId="{00000000-0000-0000-0000-000000000000}"/>
          </ac:spMkLst>
        </pc:spChg>
        <pc:spChg chg="mod">
          <ac:chgData name="Vanya Bootham" userId="ee324ef3c8feaad3" providerId="LiveId" clId="{094570DE-ECC6-49FB-8AC5-F50C2E916B88}" dt="2024-01-24T17:52:44.011" v="11" actId="14100"/>
          <ac:spMkLst>
            <pc:docMk/>
            <pc:sldMk cId="0" sldId="258"/>
            <ac:spMk id="75" creationId="{00000000-0000-0000-0000-000000000000}"/>
          </ac:spMkLst>
        </pc:spChg>
        <pc:spChg chg="mod">
          <ac:chgData name="Vanya Bootham" userId="ee324ef3c8feaad3" providerId="LiveId" clId="{094570DE-ECC6-49FB-8AC5-F50C2E916B88}" dt="2024-01-24T17:53:13.540" v="20" actId="1076"/>
          <ac:spMkLst>
            <pc:docMk/>
            <pc:sldMk cId="0" sldId="258"/>
            <ac:spMk id="76" creationId="{00000000-0000-0000-0000-000000000000}"/>
          </ac:spMkLst>
        </pc:spChg>
        <pc:spChg chg="mod">
          <ac:chgData name="Vanya Bootham" userId="ee324ef3c8feaad3" providerId="LiveId" clId="{094570DE-ECC6-49FB-8AC5-F50C2E916B88}" dt="2024-01-24T17:53:16.609" v="21" actId="1076"/>
          <ac:spMkLst>
            <pc:docMk/>
            <pc:sldMk cId="0" sldId="258"/>
            <ac:spMk id="77" creationId="{00000000-0000-0000-0000-000000000000}"/>
          </ac:spMkLst>
        </pc:spChg>
        <pc:spChg chg="mod">
          <ac:chgData name="Vanya Bootham" userId="ee324ef3c8feaad3" providerId="LiveId" clId="{094570DE-ECC6-49FB-8AC5-F50C2E916B88}" dt="2024-01-24T17:52:22.651" v="7" actId="1076"/>
          <ac:spMkLst>
            <pc:docMk/>
            <pc:sldMk cId="0" sldId="258"/>
            <ac:spMk id="78" creationId="{00000000-0000-0000-0000-000000000000}"/>
          </ac:spMkLst>
        </pc:spChg>
        <pc:spChg chg="mod">
          <ac:chgData name="Vanya Bootham" userId="ee324ef3c8feaad3" providerId="LiveId" clId="{094570DE-ECC6-49FB-8AC5-F50C2E916B88}" dt="2024-01-24T17:53:05.841" v="18" actId="1076"/>
          <ac:spMkLst>
            <pc:docMk/>
            <pc:sldMk cId="0" sldId="258"/>
            <ac:spMk id="79" creationId="{00000000-0000-0000-0000-000000000000}"/>
          </ac:spMkLst>
        </pc:spChg>
        <pc:spChg chg="mod">
          <ac:chgData name="Vanya Bootham" userId="ee324ef3c8feaad3" providerId="LiveId" clId="{094570DE-ECC6-49FB-8AC5-F50C2E916B88}" dt="2024-01-24T17:53:03.915" v="17" actId="1076"/>
          <ac:spMkLst>
            <pc:docMk/>
            <pc:sldMk cId="0" sldId="258"/>
            <ac:spMk id="80" creationId="{00000000-0000-0000-0000-000000000000}"/>
          </ac:spMkLst>
        </pc:spChg>
        <pc:spChg chg="mod">
          <ac:chgData name="Vanya Bootham" userId="ee324ef3c8feaad3" providerId="LiveId" clId="{094570DE-ECC6-49FB-8AC5-F50C2E916B88}" dt="2024-01-24T17:53:00.051" v="15" actId="1076"/>
          <ac:spMkLst>
            <pc:docMk/>
            <pc:sldMk cId="0" sldId="258"/>
            <ac:spMk id="81" creationId="{00000000-0000-0000-0000-000000000000}"/>
          </ac:spMkLst>
        </pc:spChg>
        <pc:spChg chg="mod">
          <ac:chgData name="Vanya Bootham" userId="ee324ef3c8feaad3" providerId="LiveId" clId="{094570DE-ECC6-49FB-8AC5-F50C2E916B88}" dt="2024-01-24T17:53:01.953" v="16" actId="1076"/>
          <ac:spMkLst>
            <pc:docMk/>
            <pc:sldMk cId="0" sldId="258"/>
            <ac:spMk id="82" creationId="{00000000-0000-0000-0000-000000000000}"/>
          </ac:spMkLst>
        </pc:spChg>
        <pc:spChg chg="mod">
          <ac:chgData name="Vanya Bootham" userId="ee324ef3c8feaad3" providerId="LiveId" clId="{094570DE-ECC6-49FB-8AC5-F50C2E916B88}" dt="2024-01-24T17:52:56.107" v="13" actId="1076"/>
          <ac:spMkLst>
            <pc:docMk/>
            <pc:sldMk cId="0" sldId="258"/>
            <ac:spMk id="83" creationId="{00000000-0000-0000-0000-000000000000}"/>
          </ac:spMkLst>
        </pc:spChg>
        <pc:spChg chg="mod">
          <ac:chgData name="Vanya Bootham" userId="ee324ef3c8feaad3" providerId="LiveId" clId="{094570DE-ECC6-49FB-8AC5-F50C2E916B88}" dt="2024-01-24T17:52:57.443" v="14" actId="1076"/>
          <ac:spMkLst>
            <pc:docMk/>
            <pc:sldMk cId="0" sldId="258"/>
            <ac:spMk id="84" creationId="{00000000-0000-0000-0000-000000000000}"/>
          </ac:spMkLst>
        </pc:spChg>
        <pc:spChg chg="mod">
          <ac:chgData name="Vanya Bootham" userId="ee324ef3c8feaad3" providerId="LiveId" clId="{094570DE-ECC6-49FB-8AC5-F50C2E916B88}" dt="2024-01-24T17:51:59.668" v="2" actId="1076"/>
          <ac:spMkLst>
            <pc:docMk/>
            <pc:sldMk cId="0" sldId="258"/>
            <ac:spMk id="85" creationId="{00000000-0000-0000-0000-000000000000}"/>
          </ac:spMkLst>
        </pc:spChg>
        <pc:spChg chg="mod">
          <ac:chgData name="Vanya Bootham" userId="ee324ef3c8feaad3" providerId="LiveId" clId="{094570DE-ECC6-49FB-8AC5-F50C2E916B88}" dt="2024-01-24T17:52:11.271" v="4" actId="1076"/>
          <ac:spMkLst>
            <pc:docMk/>
            <pc:sldMk cId="0" sldId="258"/>
            <ac:spMk id="86" creationId="{00000000-0000-0000-0000-000000000000}"/>
          </ac:spMkLst>
        </pc:spChg>
        <pc:picChg chg="mod">
          <ac:chgData name="Vanya Bootham" userId="ee324ef3c8feaad3" providerId="LiveId" clId="{094570DE-ECC6-49FB-8AC5-F50C2E916B88}" dt="2024-01-24T17:52:50.458" v="12" actId="1076"/>
          <ac:picMkLst>
            <pc:docMk/>
            <pc:sldMk cId="0" sldId="258"/>
            <ac:picMk id="68" creationId="{00000000-0000-0000-0000-000000000000}"/>
          </ac:picMkLst>
        </pc:picChg>
      </pc:sldChg>
      <pc:sldChg chg="modSp mod">
        <pc:chgData name="Vanya Bootham" userId="ee324ef3c8feaad3" providerId="LiveId" clId="{094570DE-ECC6-49FB-8AC5-F50C2E916B88}" dt="2024-01-24T19:01:39.258" v="178" actId="14100"/>
        <pc:sldMkLst>
          <pc:docMk/>
          <pc:sldMk cId="0" sldId="259"/>
        </pc:sldMkLst>
        <pc:spChg chg="mod">
          <ac:chgData name="Vanya Bootham" userId="ee324ef3c8feaad3" providerId="LiveId" clId="{094570DE-ECC6-49FB-8AC5-F50C2E916B88}" dt="2024-01-24T17:55:38.948" v="43" actId="14100"/>
          <ac:spMkLst>
            <pc:docMk/>
            <pc:sldMk cId="0" sldId="259"/>
            <ac:spMk id="93" creationId="{00000000-0000-0000-0000-000000000000}"/>
          </ac:spMkLst>
        </pc:spChg>
        <pc:spChg chg="mod">
          <ac:chgData name="Vanya Bootham" userId="ee324ef3c8feaad3" providerId="LiveId" clId="{094570DE-ECC6-49FB-8AC5-F50C2E916B88}" dt="2024-01-24T19:01:34.692" v="177" actId="14100"/>
          <ac:spMkLst>
            <pc:docMk/>
            <pc:sldMk cId="0" sldId="259"/>
            <ac:spMk id="94" creationId="{00000000-0000-0000-0000-000000000000}"/>
          </ac:spMkLst>
        </pc:spChg>
        <pc:spChg chg="mod">
          <ac:chgData name="Vanya Bootham" userId="ee324ef3c8feaad3" providerId="LiveId" clId="{094570DE-ECC6-49FB-8AC5-F50C2E916B88}" dt="2024-01-24T19:01:39.258" v="178" actId="14100"/>
          <ac:spMkLst>
            <pc:docMk/>
            <pc:sldMk cId="0" sldId="259"/>
            <ac:spMk id="98" creationId="{00000000-0000-0000-0000-000000000000}"/>
          </ac:spMkLst>
        </pc:spChg>
      </pc:sldChg>
      <pc:sldChg chg="modSp mod">
        <pc:chgData name="Vanya Bootham" userId="ee324ef3c8feaad3" providerId="LiveId" clId="{094570DE-ECC6-49FB-8AC5-F50C2E916B88}" dt="2024-01-24T19:01:23.896" v="176"/>
        <pc:sldMkLst>
          <pc:docMk/>
          <pc:sldMk cId="0" sldId="260"/>
        </pc:sldMkLst>
        <pc:spChg chg="mod">
          <ac:chgData name="Vanya Bootham" userId="ee324ef3c8feaad3" providerId="LiveId" clId="{094570DE-ECC6-49FB-8AC5-F50C2E916B88}" dt="2024-01-24T18:58:12.368" v="142" actId="14100"/>
          <ac:spMkLst>
            <pc:docMk/>
            <pc:sldMk cId="0" sldId="260"/>
            <ac:spMk id="105" creationId="{00000000-0000-0000-0000-000000000000}"/>
          </ac:spMkLst>
        </pc:spChg>
        <pc:spChg chg="mod">
          <ac:chgData name="Vanya Bootham" userId="ee324ef3c8feaad3" providerId="LiveId" clId="{094570DE-ECC6-49FB-8AC5-F50C2E916B88}" dt="2024-01-24T19:01:23.896" v="176"/>
          <ac:spMkLst>
            <pc:docMk/>
            <pc:sldMk cId="0" sldId="260"/>
            <ac:spMk id="109" creationId="{00000000-0000-0000-0000-000000000000}"/>
          </ac:spMkLst>
        </pc:spChg>
      </pc:sldChg>
      <pc:sldChg chg="modSp mod">
        <pc:chgData name="Vanya Bootham" userId="ee324ef3c8feaad3" providerId="LiveId" clId="{094570DE-ECC6-49FB-8AC5-F50C2E916B88}" dt="2024-01-24T19:01:20.219" v="175"/>
        <pc:sldMkLst>
          <pc:docMk/>
          <pc:sldMk cId="0" sldId="261"/>
        </pc:sldMkLst>
        <pc:spChg chg="mod">
          <ac:chgData name="Vanya Bootham" userId="ee324ef3c8feaad3" providerId="LiveId" clId="{094570DE-ECC6-49FB-8AC5-F50C2E916B88}" dt="2024-01-24T18:58:01.199" v="140" actId="14100"/>
          <ac:spMkLst>
            <pc:docMk/>
            <pc:sldMk cId="0" sldId="261"/>
            <ac:spMk id="116" creationId="{00000000-0000-0000-0000-000000000000}"/>
          </ac:spMkLst>
        </pc:spChg>
        <pc:spChg chg="mod">
          <ac:chgData name="Vanya Bootham" userId="ee324ef3c8feaad3" providerId="LiveId" clId="{094570DE-ECC6-49FB-8AC5-F50C2E916B88}" dt="2024-01-24T19:01:20.219" v="175"/>
          <ac:spMkLst>
            <pc:docMk/>
            <pc:sldMk cId="0" sldId="261"/>
            <ac:spMk id="120" creationId="{00000000-0000-0000-0000-000000000000}"/>
          </ac:spMkLst>
        </pc:spChg>
      </pc:sldChg>
      <pc:sldChg chg="modSp mod">
        <pc:chgData name="Vanya Bootham" userId="ee324ef3c8feaad3" providerId="LiveId" clId="{094570DE-ECC6-49FB-8AC5-F50C2E916B88}" dt="2024-01-24T19:01:14.023" v="174"/>
        <pc:sldMkLst>
          <pc:docMk/>
          <pc:sldMk cId="0" sldId="262"/>
        </pc:sldMkLst>
        <pc:spChg chg="mod">
          <ac:chgData name="Vanya Bootham" userId="ee324ef3c8feaad3" providerId="LiveId" clId="{094570DE-ECC6-49FB-8AC5-F50C2E916B88}" dt="2024-01-24T18:57:51.833" v="139" actId="14100"/>
          <ac:spMkLst>
            <pc:docMk/>
            <pc:sldMk cId="0" sldId="262"/>
            <ac:spMk id="127" creationId="{00000000-0000-0000-0000-000000000000}"/>
          </ac:spMkLst>
        </pc:spChg>
        <pc:spChg chg="mod">
          <ac:chgData name="Vanya Bootham" userId="ee324ef3c8feaad3" providerId="LiveId" clId="{094570DE-ECC6-49FB-8AC5-F50C2E916B88}" dt="2024-01-24T18:57:32.337" v="135" actId="1076"/>
          <ac:spMkLst>
            <pc:docMk/>
            <pc:sldMk cId="0" sldId="262"/>
            <ac:spMk id="131" creationId="{00000000-0000-0000-0000-000000000000}"/>
          </ac:spMkLst>
        </pc:spChg>
        <pc:spChg chg="mod">
          <ac:chgData name="Vanya Bootham" userId="ee324ef3c8feaad3" providerId="LiveId" clId="{094570DE-ECC6-49FB-8AC5-F50C2E916B88}" dt="2024-01-24T19:01:14.023" v="174"/>
          <ac:spMkLst>
            <pc:docMk/>
            <pc:sldMk cId="0" sldId="262"/>
            <ac:spMk id="132" creationId="{00000000-0000-0000-0000-000000000000}"/>
          </ac:spMkLst>
        </pc:spChg>
      </pc:sldChg>
      <pc:sldChg chg="modSp mod">
        <pc:chgData name="Vanya Bootham" userId="ee324ef3c8feaad3" providerId="LiveId" clId="{094570DE-ECC6-49FB-8AC5-F50C2E916B88}" dt="2024-01-24T19:01:07.992" v="173"/>
        <pc:sldMkLst>
          <pc:docMk/>
          <pc:sldMk cId="0" sldId="263"/>
        </pc:sldMkLst>
        <pc:spChg chg="mod">
          <ac:chgData name="Vanya Bootham" userId="ee324ef3c8feaad3" providerId="LiveId" clId="{094570DE-ECC6-49FB-8AC5-F50C2E916B88}" dt="2024-01-24T18:57:11.298" v="134" actId="14100"/>
          <ac:spMkLst>
            <pc:docMk/>
            <pc:sldMk cId="0" sldId="263"/>
            <ac:spMk id="139" creationId="{00000000-0000-0000-0000-000000000000}"/>
          </ac:spMkLst>
        </pc:spChg>
        <pc:spChg chg="mod">
          <ac:chgData name="Vanya Bootham" userId="ee324ef3c8feaad3" providerId="LiveId" clId="{094570DE-ECC6-49FB-8AC5-F50C2E916B88}" dt="2024-01-24T18:56:55.727" v="131" actId="14100"/>
          <ac:spMkLst>
            <pc:docMk/>
            <pc:sldMk cId="0" sldId="263"/>
            <ac:spMk id="144" creationId="{00000000-0000-0000-0000-000000000000}"/>
          </ac:spMkLst>
        </pc:spChg>
        <pc:spChg chg="mod">
          <ac:chgData name="Vanya Bootham" userId="ee324ef3c8feaad3" providerId="LiveId" clId="{094570DE-ECC6-49FB-8AC5-F50C2E916B88}" dt="2024-01-24T19:01:07.992" v="173"/>
          <ac:spMkLst>
            <pc:docMk/>
            <pc:sldMk cId="0" sldId="263"/>
            <ac:spMk id="145" creationId="{00000000-0000-0000-0000-000000000000}"/>
          </ac:spMkLst>
        </pc:spChg>
      </pc:sldChg>
      <pc:sldChg chg="modSp mod">
        <pc:chgData name="Vanya Bootham" userId="ee324ef3c8feaad3" providerId="LiveId" clId="{094570DE-ECC6-49FB-8AC5-F50C2E916B88}" dt="2024-01-24T19:01:03.896" v="172"/>
        <pc:sldMkLst>
          <pc:docMk/>
          <pc:sldMk cId="0" sldId="264"/>
        </pc:sldMkLst>
        <pc:spChg chg="mod">
          <ac:chgData name="Vanya Bootham" userId="ee324ef3c8feaad3" providerId="LiveId" clId="{094570DE-ECC6-49FB-8AC5-F50C2E916B88}" dt="2024-01-24T18:56:29.750" v="127" actId="14100"/>
          <ac:spMkLst>
            <pc:docMk/>
            <pc:sldMk cId="0" sldId="264"/>
            <ac:spMk id="152" creationId="{00000000-0000-0000-0000-000000000000}"/>
          </ac:spMkLst>
        </pc:spChg>
        <pc:spChg chg="mod">
          <ac:chgData name="Vanya Bootham" userId="ee324ef3c8feaad3" providerId="LiveId" clId="{094570DE-ECC6-49FB-8AC5-F50C2E916B88}" dt="2024-01-24T19:01:03.896" v="172"/>
          <ac:spMkLst>
            <pc:docMk/>
            <pc:sldMk cId="0" sldId="264"/>
            <ac:spMk id="155" creationId="{00000000-0000-0000-0000-000000000000}"/>
          </ac:spMkLst>
        </pc:spChg>
      </pc:sldChg>
      <pc:sldChg chg="modSp mod">
        <pc:chgData name="Vanya Bootham" userId="ee324ef3c8feaad3" providerId="LiveId" clId="{094570DE-ECC6-49FB-8AC5-F50C2E916B88}" dt="2024-01-24T19:00:57.800" v="171"/>
        <pc:sldMkLst>
          <pc:docMk/>
          <pc:sldMk cId="0" sldId="265"/>
        </pc:sldMkLst>
        <pc:spChg chg="mod">
          <ac:chgData name="Vanya Bootham" userId="ee324ef3c8feaad3" providerId="LiveId" clId="{094570DE-ECC6-49FB-8AC5-F50C2E916B88}" dt="2024-01-24T18:56:15.118" v="125" actId="14100"/>
          <ac:spMkLst>
            <pc:docMk/>
            <pc:sldMk cId="0" sldId="265"/>
            <ac:spMk id="167" creationId="{00000000-0000-0000-0000-000000000000}"/>
          </ac:spMkLst>
        </pc:spChg>
        <pc:spChg chg="mod">
          <ac:chgData name="Vanya Bootham" userId="ee324ef3c8feaad3" providerId="LiveId" clId="{094570DE-ECC6-49FB-8AC5-F50C2E916B88}" dt="2024-01-24T19:00:57.800" v="171"/>
          <ac:spMkLst>
            <pc:docMk/>
            <pc:sldMk cId="0" sldId="265"/>
            <ac:spMk id="171" creationId="{00000000-0000-0000-0000-000000000000}"/>
          </ac:spMkLst>
        </pc:spChg>
      </pc:sldChg>
      <pc:sldChg chg="modSp mod">
        <pc:chgData name="Vanya Bootham" userId="ee324ef3c8feaad3" providerId="LiveId" clId="{094570DE-ECC6-49FB-8AC5-F50C2E916B88}" dt="2024-01-24T19:00:51.592" v="170"/>
        <pc:sldMkLst>
          <pc:docMk/>
          <pc:sldMk cId="0" sldId="266"/>
        </pc:sldMkLst>
        <pc:spChg chg="mod">
          <ac:chgData name="Vanya Bootham" userId="ee324ef3c8feaad3" providerId="LiveId" clId="{094570DE-ECC6-49FB-8AC5-F50C2E916B88}" dt="2024-01-24T18:56:00.872" v="123" actId="14100"/>
          <ac:spMkLst>
            <pc:docMk/>
            <pc:sldMk cId="0" sldId="266"/>
            <ac:spMk id="177" creationId="{00000000-0000-0000-0000-000000000000}"/>
          </ac:spMkLst>
        </pc:spChg>
        <pc:spChg chg="mod">
          <ac:chgData name="Vanya Bootham" userId="ee324ef3c8feaad3" providerId="LiveId" clId="{094570DE-ECC6-49FB-8AC5-F50C2E916B88}" dt="2024-01-24T19:00:51.592" v="170"/>
          <ac:spMkLst>
            <pc:docMk/>
            <pc:sldMk cId="0" sldId="266"/>
            <ac:spMk id="181" creationId="{00000000-0000-0000-0000-000000000000}"/>
          </ac:spMkLst>
        </pc:spChg>
      </pc:sldChg>
      <pc:sldChg chg="modSp mod">
        <pc:chgData name="Vanya Bootham" userId="ee324ef3c8feaad3" providerId="LiveId" clId="{094570DE-ECC6-49FB-8AC5-F50C2E916B88}" dt="2024-01-24T19:00:44.760" v="169"/>
        <pc:sldMkLst>
          <pc:docMk/>
          <pc:sldMk cId="0" sldId="267"/>
        </pc:sldMkLst>
        <pc:spChg chg="mod">
          <ac:chgData name="Vanya Bootham" userId="ee324ef3c8feaad3" providerId="LiveId" clId="{094570DE-ECC6-49FB-8AC5-F50C2E916B88}" dt="2024-01-24T18:54:56.854" v="121" actId="14100"/>
          <ac:spMkLst>
            <pc:docMk/>
            <pc:sldMk cId="0" sldId="267"/>
            <ac:spMk id="189" creationId="{00000000-0000-0000-0000-000000000000}"/>
          </ac:spMkLst>
        </pc:spChg>
        <pc:spChg chg="mod">
          <ac:chgData name="Vanya Bootham" userId="ee324ef3c8feaad3" providerId="LiveId" clId="{094570DE-ECC6-49FB-8AC5-F50C2E916B88}" dt="2024-01-24T19:00:44.760" v="169"/>
          <ac:spMkLst>
            <pc:docMk/>
            <pc:sldMk cId="0" sldId="267"/>
            <ac:spMk id="198" creationId="{00000000-0000-0000-0000-000000000000}"/>
          </ac:spMkLst>
        </pc:spChg>
      </pc:sldChg>
      <pc:sldChg chg="modSp mod">
        <pc:chgData name="Vanya Bootham" userId="ee324ef3c8feaad3" providerId="LiveId" clId="{094570DE-ECC6-49FB-8AC5-F50C2E916B88}" dt="2024-01-24T19:00:40.968" v="168"/>
        <pc:sldMkLst>
          <pc:docMk/>
          <pc:sldMk cId="0" sldId="268"/>
        </pc:sldMkLst>
        <pc:spChg chg="mod">
          <ac:chgData name="Vanya Bootham" userId="ee324ef3c8feaad3" providerId="LiveId" clId="{094570DE-ECC6-49FB-8AC5-F50C2E916B88}" dt="2024-01-24T18:54:44.102" v="119" actId="14100"/>
          <ac:spMkLst>
            <pc:docMk/>
            <pc:sldMk cId="0" sldId="268"/>
            <ac:spMk id="203" creationId="{00000000-0000-0000-0000-000000000000}"/>
          </ac:spMkLst>
        </pc:spChg>
        <pc:spChg chg="mod">
          <ac:chgData name="Vanya Bootham" userId="ee324ef3c8feaad3" providerId="LiveId" clId="{094570DE-ECC6-49FB-8AC5-F50C2E916B88}" dt="2024-01-24T19:00:40.968" v="168"/>
          <ac:spMkLst>
            <pc:docMk/>
            <pc:sldMk cId="0" sldId="268"/>
            <ac:spMk id="205" creationId="{00000000-0000-0000-0000-000000000000}"/>
          </ac:spMkLst>
        </pc:spChg>
        <pc:spChg chg="mod">
          <ac:chgData name="Vanya Bootham" userId="ee324ef3c8feaad3" providerId="LiveId" clId="{094570DE-ECC6-49FB-8AC5-F50C2E916B88}" dt="2024-01-24T18:54:39.481" v="118" actId="14100"/>
          <ac:spMkLst>
            <pc:docMk/>
            <pc:sldMk cId="0" sldId="268"/>
            <ac:spMk id="206" creationId="{00000000-0000-0000-0000-000000000000}"/>
          </ac:spMkLst>
        </pc:spChg>
      </pc:sldChg>
      <pc:sldChg chg="modSp mod">
        <pc:chgData name="Vanya Bootham" userId="ee324ef3c8feaad3" providerId="LiveId" clId="{094570DE-ECC6-49FB-8AC5-F50C2E916B88}" dt="2024-01-24T19:00:36.472" v="167"/>
        <pc:sldMkLst>
          <pc:docMk/>
          <pc:sldMk cId="0" sldId="269"/>
        </pc:sldMkLst>
        <pc:spChg chg="mod">
          <ac:chgData name="Vanya Bootham" userId="ee324ef3c8feaad3" providerId="LiveId" clId="{094570DE-ECC6-49FB-8AC5-F50C2E916B88}" dt="2024-01-24T18:54:20.405" v="116" actId="14100"/>
          <ac:spMkLst>
            <pc:docMk/>
            <pc:sldMk cId="0" sldId="269"/>
            <ac:spMk id="229" creationId="{00000000-0000-0000-0000-000000000000}"/>
          </ac:spMkLst>
        </pc:spChg>
        <pc:spChg chg="mod">
          <ac:chgData name="Vanya Bootham" userId="ee324ef3c8feaad3" providerId="LiveId" clId="{094570DE-ECC6-49FB-8AC5-F50C2E916B88}" dt="2024-01-24T19:00:36.472" v="167"/>
          <ac:spMkLst>
            <pc:docMk/>
            <pc:sldMk cId="0" sldId="269"/>
            <ac:spMk id="240" creationId="{00000000-0000-0000-0000-000000000000}"/>
          </ac:spMkLst>
        </pc:spChg>
      </pc:sldChg>
      <pc:sldChg chg="modSp mod modNotesTx">
        <pc:chgData name="Vanya Bootham" userId="ee324ef3c8feaad3" providerId="LiveId" clId="{094570DE-ECC6-49FB-8AC5-F50C2E916B88}" dt="2024-01-24T19:00:26.837" v="166" actId="14100"/>
        <pc:sldMkLst>
          <pc:docMk/>
          <pc:sldMk cId="0" sldId="270"/>
        </pc:sldMkLst>
        <pc:spChg chg="mod">
          <ac:chgData name="Vanya Bootham" userId="ee324ef3c8feaad3" providerId="LiveId" clId="{094570DE-ECC6-49FB-8AC5-F50C2E916B88}" dt="2024-01-24T18:53:51.971" v="111" actId="14100"/>
          <ac:spMkLst>
            <pc:docMk/>
            <pc:sldMk cId="0" sldId="270"/>
            <ac:spMk id="252" creationId="{00000000-0000-0000-0000-000000000000}"/>
          </ac:spMkLst>
        </pc:spChg>
        <pc:spChg chg="mod">
          <ac:chgData name="Vanya Bootham" userId="ee324ef3c8feaad3" providerId="LiveId" clId="{094570DE-ECC6-49FB-8AC5-F50C2E916B88}" dt="2024-01-24T19:00:26.837" v="166" actId="14100"/>
          <ac:spMkLst>
            <pc:docMk/>
            <pc:sldMk cId="0" sldId="270"/>
            <ac:spMk id="253" creationId="{00000000-0000-0000-0000-000000000000}"/>
          </ac:spMkLst>
        </pc:spChg>
      </pc:sldChg>
      <pc:sldChg chg="modSp mod">
        <pc:chgData name="Vanya Bootham" userId="ee324ef3c8feaad3" providerId="LiveId" clId="{094570DE-ECC6-49FB-8AC5-F50C2E916B88}" dt="2024-01-24T19:00:11.816" v="163"/>
        <pc:sldMkLst>
          <pc:docMk/>
          <pc:sldMk cId="0" sldId="271"/>
        </pc:sldMkLst>
        <pc:spChg chg="mod">
          <ac:chgData name="Vanya Bootham" userId="ee324ef3c8feaad3" providerId="LiveId" clId="{094570DE-ECC6-49FB-8AC5-F50C2E916B88}" dt="2024-01-24T18:53:31.576" v="107" actId="14100"/>
          <ac:spMkLst>
            <pc:docMk/>
            <pc:sldMk cId="0" sldId="271"/>
            <ac:spMk id="263" creationId="{00000000-0000-0000-0000-000000000000}"/>
          </ac:spMkLst>
        </pc:spChg>
        <pc:spChg chg="mod">
          <ac:chgData name="Vanya Bootham" userId="ee324ef3c8feaad3" providerId="LiveId" clId="{094570DE-ECC6-49FB-8AC5-F50C2E916B88}" dt="2024-01-24T19:00:11.816" v="163"/>
          <ac:spMkLst>
            <pc:docMk/>
            <pc:sldMk cId="0" sldId="271"/>
            <ac:spMk id="264" creationId="{00000000-0000-0000-0000-000000000000}"/>
          </ac:spMkLst>
        </pc:spChg>
      </pc:sldChg>
      <pc:sldChg chg="modSp mod">
        <pc:chgData name="Vanya Bootham" userId="ee324ef3c8feaad3" providerId="LiveId" clId="{094570DE-ECC6-49FB-8AC5-F50C2E916B88}" dt="2024-01-24T19:00:09.064" v="162"/>
        <pc:sldMkLst>
          <pc:docMk/>
          <pc:sldMk cId="0" sldId="272"/>
        </pc:sldMkLst>
        <pc:spChg chg="mod">
          <ac:chgData name="Vanya Bootham" userId="ee324ef3c8feaad3" providerId="LiveId" clId="{094570DE-ECC6-49FB-8AC5-F50C2E916B88}" dt="2024-01-24T18:53:19.069" v="105" actId="1076"/>
          <ac:spMkLst>
            <pc:docMk/>
            <pc:sldMk cId="0" sldId="272"/>
            <ac:spMk id="271" creationId="{00000000-0000-0000-0000-000000000000}"/>
          </ac:spMkLst>
        </pc:spChg>
        <pc:spChg chg="mod">
          <ac:chgData name="Vanya Bootham" userId="ee324ef3c8feaad3" providerId="LiveId" clId="{094570DE-ECC6-49FB-8AC5-F50C2E916B88}" dt="2024-01-24T19:00:09.064" v="162"/>
          <ac:spMkLst>
            <pc:docMk/>
            <pc:sldMk cId="0" sldId="272"/>
            <ac:spMk id="273" creationId="{00000000-0000-0000-0000-000000000000}"/>
          </ac:spMkLst>
        </pc:spChg>
      </pc:sldChg>
      <pc:sldChg chg="modSp mod">
        <pc:chgData name="Vanya Bootham" userId="ee324ef3c8feaad3" providerId="LiveId" clId="{094570DE-ECC6-49FB-8AC5-F50C2E916B88}" dt="2024-01-24T19:00:04.633" v="161"/>
        <pc:sldMkLst>
          <pc:docMk/>
          <pc:sldMk cId="0" sldId="273"/>
        </pc:sldMkLst>
        <pc:spChg chg="mod">
          <ac:chgData name="Vanya Bootham" userId="ee324ef3c8feaad3" providerId="LiveId" clId="{094570DE-ECC6-49FB-8AC5-F50C2E916B88}" dt="2024-01-24T18:53:09.752" v="103" actId="14100"/>
          <ac:spMkLst>
            <pc:docMk/>
            <pc:sldMk cId="0" sldId="273"/>
            <ac:spMk id="282" creationId="{00000000-0000-0000-0000-000000000000}"/>
          </ac:spMkLst>
        </pc:spChg>
        <pc:spChg chg="mod">
          <ac:chgData name="Vanya Bootham" userId="ee324ef3c8feaad3" providerId="LiveId" clId="{094570DE-ECC6-49FB-8AC5-F50C2E916B88}" dt="2024-01-24T19:00:04.633" v="161"/>
          <ac:spMkLst>
            <pc:docMk/>
            <pc:sldMk cId="0" sldId="273"/>
            <ac:spMk id="286" creationId="{00000000-0000-0000-0000-000000000000}"/>
          </ac:spMkLst>
        </pc:spChg>
      </pc:sldChg>
      <pc:sldChg chg="modSp mod">
        <pc:chgData name="Vanya Bootham" userId="ee324ef3c8feaad3" providerId="LiveId" clId="{094570DE-ECC6-49FB-8AC5-F50C2E916B88}" dt="2024-01-24T18:59:57.880" v="157"/>
        <pc:sldMkLst>
          <pc:docMk/>
          <pc:sldMk cId="0" sldId="274"/>
        </pc:sldMkLst>
        <pc:spChg chg="mod">
          <ac:chgData name="Vanya Bootham" userId="ee324ef3c8feaad3" providerId="LiveId" clId="{094570DE-ECC6-49FB-8AC5-F50C2E916B88}" dt="2024-01-24T18:52:51.962" v="100" actId="14100"/>
          <ac:spMkLst>
            <pc:docMk/>
            <pc:sldMk cId="0" sldId="274"/>
            <ac:spMk id="304" creationId="{00000000-0000-0000-0000-000000000000}"/>
          </ac:spMkLst>
        </pc:spChg>
        <pc:spChg chg="mod">
          <ac:chgData name="Vanya Bootham" userId="ee324ef3c8feaad3" providerId="LiveId" clId="{094570DE-ECC6-49FB-8AC5-F50C2E916B88}" dt="2024-01-24T18:59:57.880" v="157"/>
          <ac:spMkLst>
            <pc:docMk/>
            <pc:sldMk cId="0" sldId="274"/>
            <ac:spMk id="305" creationId="{00000000-0000-0000-0000-000000000000}"/>
          </ac:spMkLst>
        </pc:spChg>
      </pc:sldChg>
      <pc:sldChg chg="modSp mod">
        <pc:chgData name="Vanya Bootham" userId="ee324ef3c8feaad3" providerId="LiveId" clId="{094570DE-ECC6-49FB-8AC5-F50C2E916B88}" dt="2024-01-24T18:59:54.537" v="156"/>
        <pc:sldMkLst>
          <pc:docMk/>
          <pc:sldMk cId="0" sldId="275"/>
        </pc:sldMkLst>
        <pc:spChg chg="mod">
          <ac:chgData name="Vanya Bootham" userId="ee324ef3c8feaad3" providerId="LiveId" clId="{094570DE-ECC6-49FB-8AC5-F50C2E916B88}" dt="2024-01-24T18:52:42.430" v="98" actId="14100"/>
          <ac:spMkLst>
            <pc:docMk/>
            <pc:sldMk cId="0" sldId="275"/>
            <ac:spMk id="313" creationId="{00000000-0000-0000-0000-000000000000}"/>
          </ac:spMkLst>
        </pc:spChg>
        <pc:spChg chg="mod">
          <ac:chgData name="Vanya Bootham" userId="ee324ef3c8feaad3" providerId="LiveId" clId="{094570DE-ECC6-49FB-8AC5-F50C2E916B88}" dt="2024-01-24T18:59:54.537" v="156"/>
          <ac:spMkLst>
            <pc:docMk/>
            <pc:sldMk cId="0" sldId="275"/>
            <ac:spMk id="315" creationId="{00000000-0000-0000-0000-000000000000}"/>
          </ac:spMkLst>
        </pc:spChg>
      </pc:sldChg>
      <pc:sldChg chg="modSp mod">
        <pc:chgData name="Vanya Bootham" userId="ee324ef3c8feaad3" providerId="LiveId" clId="{094570DE-ECC6-49FB-8AC5-F50C2E916B88}" dt="2024-01-24T18:59:49.976" v="155"/>
        <pc:sldMkLst>
          <pc:docMk/>
          <pc:sldMk cId="0" sldId="276"/>
        </pc:sldMkLst>
        <pc:spChg chg="mod">
          <ac:chgData name="Vanya Bootham" userId="ee324ef3c8feaad3" providerId="LiveId" clId="{094570DE-ECC6-49FB-8AC5-F50C2E916B88}" dt="2024-01-24T18:52:25.628" v="96" actId="14100"/>
          <ac:spMkLst>
            <pc:docMk/>
            <pc:sldMk cId="0" sldId="276"/>
            <ac:spMk id="325" creationId="{00000000-0000-0000-0000-000000000000}"/>
          </ac:spMkLst>
        </pc:spChg>
        <pc:spChg chg="mod">
          <ac:chgData name="Vanya Bootham" userId="ee324ef3c8feaad3" providerId="LiveId" clId="{094570DE-ECC6-49FB-8AC5-F50C2E916B88}" dt="2024-01-24T18:59:49.976" v="155"/>
          <ac:spMkLst>
            <pc:docMk/>
            <pc:sldMk cId="0" sldId="276"/>
            <ac:spMk id="326" creationId="{00000000-0000-0000-0000-000000000000}"/>
          </ac:spMkLst>
        </pc:spChg>
      </pc:sldChg>
      <pc:sldChg chg="modSp mod">
        <pc:chgData name="Vanya Bootham" userId="ee324ef3c8feaad3" providerId="LiveId" clId="{094570DE-ECC6-49FB-8AC5-F50C2E916B88}" dt="2024-01-24T18:59:41.384" v="154"/>
        <pc:sldMkLst>
          <pc:docMk/>
          <pc:sldMk cId="0" sldId="277"/>
        </pc:sldMkLst>
        <pc:spChg chg="mod">
          <ac:chgData name="Vanya Bootham" userId="ee324ef3c8feaad3" providerId="LiveId" clId="{094570DE-ECC6-49FB-8AC5-F50C2E916B88}" dt="2024-01-24T18:52:14.939" v="94" actId="14100"/>
          <ac:spMkLst>
            <pc:docMk/>
            <pc:sldMk cId="0" sldId="277"/>
            <ac:spMk id="335" creationId="{00000000-0000-0000-0000-000000000000}"/>
          </ac:spMkLst>
        </pc:spChg>
        <pc:spChg chg="mod">
          <ac:chgData name="Vanya Bootham" userId="ee324ef3c8feaad3" providerId="LiveId" clId="{094570DE-ECC6-49FB-8AC5-F50C2E916B88}" dt="2024-01-24T18:59:41.384" v="154"/>
          <ac:spMkLst>
            <pc:docMk/>
            <pc:sldMk cId="0" sldId="277"/>
            <ac:spMk id="336" creationId="{00000000-0000-0000-0000-000000000000}"/>
          </ac:spMkLst>
        </pc:spChg>
      </pc:sldChg>
      <pc:sldChg chg="modSp mod">
        <pc:chgData name="Vanya Bootham" userId="ee324ef3c8feaad3" providerId="LiveId" clId="{094570DE-ECC6-49FB-8AC5-F50C2E916B88}" dt="2024-01-24T18:59:38.088" v="153"/>
        <pc:sldMkLst>
          <pc:docMk/>
          <pc:sldMk cId="0" sldId="278"/>
        </pc:sldMkLst>
        <pc:spChg chg="mod">
          <ac:chgData name="Vanya Bootham" userId="ee324ef3c8feaad3" providerId="LiveId" clId="{094570DE-ECC6-49FB-8AC5-F50C2E916B88}" dt="2024-01-24T18:52:05.580" v="92" actId="14100"/>
          <ac:spMkLst>
            <pc:docMk/>
            <pc:sldMk cId="0" sldId="278"/>
            <ac:spMk id="347" creationId="{00000000-0000-0000-0000-000000000000}"/>
          </ac:spMkLst>
        </pc:spChg>
        <pc:spChg chg="mod">
          <ac:chgData name="Vanya Bootham" userId="ee324ef3c8feaad3" providerId="LiveId" clId="{094570DE-ECC6-49FB-8AC5-F50C2E916B88}" dt="2024-01-24T18:59:38.088" v="153"/>
          <ac:spMkLst>
            <pc:docMk/>
            <pc:sldMk cId="0" sldId="278"/>
            <ac:spMk id="348" creationId="{00000000-0000-0000-0000-000000000000}"/>
          </ac:spMkLst>
        </pc:spChg>
      </pc:sldChg>
      <pc:sldChg chg="modSp mod">
        <pc:chgData name="Vanya Bootham" userId="ee324ef3c8feaad3" providerId="LiveId" clId="{094570DE-ECC6-49FB-8AC5-F50C2E916B88}" dt="2024-01-24T18:59:33.465" v="152"/>
        <pc:sldMkLst>
          <pc:docMk/>
          <pc:sldMk cId="0" sldId="279"/>
        </pc:sldMkLst>
        <pc:spChg chg="mod">
          <ac:chgData name="Vanya Bootham" userId="ee324ef3c8feaad3" providerId="LiveId" clId="{094570DE-ECC6-49FB-8AC5-F50C2E916B88}" dt="2024-01-24T18:51:53.660" v="90" actId="14100"/>
          <ac:spMkLst>
            <pc:docMk/>
            <pc:sldMk cId="0" sldId="279"/>
            <ac:spMk id="362" creationId="{00000000-0000-0000-0000-000000000000}"/>
          </ac:spMkLst>
        </pc:spChg>
        <pc:spChg chg="mod">
          <ac:chgData name="Vanya Bootham" userId="ee324ef3c8feaad3" providerId="LiveId" clId="{094570DE-ECC6-49FB-8AC5-F50C2E916B88}" dt="2024-01-24T18:59:33.465" v="152"/>
          <ac:spMkLst>
            <pc:docMk/>
            <pc:sldMk cId="0" sldId="279"/>
            <ac:spMk id="364" creationId="{00000000-0000-0000-0000-000000000000}"/>
          </ac:spMkLst>
        </pc:spChg>
      </pc:sldChg>
      <pc:sldChg chg="modSp mod">
        <pc:chgData name="Vanya Bootham" userId="ee324ef3c8feaad3" providerId="LiveId" clId="{094570DE-ECC6-49FB-8AC5-F50C2E916B88}" dt="2024-01-24T18:59:26.216" v="151"/>
        <pc:sldMkLst>
          <pc:docMk/>
          <pc:sldMk cId="0" sldId="280"/>
        </pc:sldMkLst>
        <pc:spChg chg="mod">
          <ac:chgData name="Vanya Bootham" userId="ee324ef3c8feaad3" providerId="LiveId" clId="{094570DE-ECC6-49FB-8AC5-F50C2E916B88}" dt="2024-01-24T18:51:28.044" v="88" actId="14100"/>
          <ac:spMkLst>
            <pc:docMk/>
            <pc:sldMk cId="0" sldId="280"/>
            <ac:spMk id="374" creationId="{00000000-0000-0000-0000-000000000000}"/>
          </ac:spMkLst>
        </pc:spChg>
        <pc:spChg chg="mod">
          <ac:chgData name="Vanya Bootham" userId="ee324ef3c8feaad3" providerId="LiveId" clId="{094570DE-ECC6-49FB-8AC5-F50C2E916B88}" dt="2024-01-24T18:51:22.965" v="87" actId="14100"/>
          <ac:spMkLst>
            <pc:docMk/>
            <pc:sldMk cId="0" sldId="280"/>
            <ac:spMk id="376" creationId="{00000000-0000-0000-0000-000000000000}"/>
          </ac:spMkLst>
        </pc:spChg>
        <pc:spChg chg="mod">
          <ac:chgData name="Vanya Bootham" userId="ee324ef3c8feaad3" providerId="LiveId" clId="{094570DE-ECC6-49FB-8AC5-F50C2E916B88}" dt="2024-01-24T18:59:26.216" v="151"/>
          <ac:spMkLst>
            <pc:docMk/>
            <pc:sldMk cId="0" sldId="280"/>
            <ac:spMk id="378" creationId="{00000000-0000-0000-0000-000000000000}"/>
          </ac:spMkLst>
        </pc:spChg>
      </pc:sldChg>
      <pc:sldChg chg="modSp mod">
        <pc:chgData name="Vanya Bootham" userId="ee324ef3c8feaad3" providerId="LiveId" clId="{094570DE-ECC6-49FB-8AC5-F50C2E916B88}" dt="2024-01-24T18:59:21.145" v="150"/>
        <pc:sldMkLst>
          <pc:docMk/>
          <pc:sldMk cId="0" sldId="281"/>
        </pc:sldMkLst>
        <pc:spChg chg="mod">
          <ac:chgData name="Vanya Bootham" userId="ee324ef3c8feaad3" providerId="LiveId" clId="{094570DE-ECC6-49FB-8AC5-F50C2E916B88}" dt="2024-01-24T18:51:07.620" v="85" actId="14100"/>
          <ac:spMkLst>
            <pc:docMk/>
            <pc:sldMk cId="0" sldId="281"/>
            <ac:spMk id="388" creationId="{00000000-0000-0000-0000-000000000000}"/>
          </ac:spMkLst>
        </pc:spChg>
        <pc:spChg chg="mod">
          <ac:chgData name="Vanya Bootham" userId="ee324ef3c8feaad3" providerId="LiveId" clId="{094570DE-ECC6-49FB-8AC5-F50C2E916B88}" dt="2024-01-24T18:59:21.145" v="150"/>
          <ac:spMkLst>
            <pc:docMk/>
            <pc:sldMk cId="0" sldId="281"/>
            <ac:spMk id="391" creationId="{00000000-0000-0000-0000-000000000000}"/>
          </ac:spMkLst>
        </pc:spChg>
      </pc:sldChg>
      <pc:sldChg chg="modSp mod">
        <pc:chgData name="Vanya Bootham" userId="ee324ef3c8feaad3" providerId="LiveId" clId="{094570DE-ECC6-49FB-8AC5-F50C2E916B88}" dt="2024-01-24T18:49:02.543" v="53" actId="1076"/>
        <pc:sldMkLst>
          <pc:docMk/>
          <pc:sldMk cId="0" sldId="282"/>
        </pc:sldMkLst>
        <pc:spChg chg="mod">
          <ac:chgData name="Vanya Bootham" userId="ee324ef3c8feaad3" providerId="LiveId" clId="{094570DE-ECC6-49FB-8AC5-F50C2E916B88}" dt="2024-01-24T18:49:02.543" v="53" actId="1076"/>
          <ac:spMkLst>
            <pc:docMk/>
            <pc:sldMk cId="0" sldId="282"/>
            <ac:spMk id="402" creationId="{00000000-0000-0000-0000-000000000000}"/>
          </ac:spMkLst>
        </pc:spChg>
        <pc:spChg chg="mod">
          <ac:chgData name="Vanya Bootham" userId="ee324ef3c8feaad3" providerId="LiveId" clId="{094570DE-ECC6-49FB-8AC5-F50C2E916B88}" dt="2024-01-24T18:48:53.657" v="52" actId="404"/>
          <ac:spMkLst>
            <pc:docMk/>
            <pc:sldMk cId="0" sldId="282"/>
            <ac:spMk id="410" creationId="{00000000-0000-0000-0000-000000000000}"/>
          </ac:spMkLst>
        </pc:spChg>
      </pc:sldChg>
      <pc:sldChg chg="addSp delSp modSp mod">
        <pc:chgData name="Vanya Bootham" userId="ee324ef3c8feaad3" providerId="LiveId" clId="{094570DE-ECC6-49FB-8AC5-F50C2E916B88}" dt="2024-01-24T18:59:05.957" v="149" actId="20577"/>
        <pc:sldMkLst>
          <pc:docMk/>
          <pc:sldMk cId="0" sldId="283"/>
        </pc:sldMkLst>
        <pc:spChg chg="add mod">
          <ac:chgData name="Vanya Bootham" userId="ee324ef3c8feaad3" providerId="LiveId" clId="{094570DE-ECC6-49FB-8AC5-F50C2E916B88}" dt="2024-01-24T18:49:55.663" v="74"/>
          <ac:spMkLst>
            <pc:docMk/>
            <pc:sldMk cId="0" sldId="283"/>
            <ac:spMk id="2" creationId="{1FB18738-A8C4-F81D-BC3C-C93D97E202FE}"/>
          </ac:spMkLst>
        </pc:spChg>
        <pc:spChg chg="mod">
          <ac:chgData name="Vanya Bootham" userId="ee324ef3c8feaad3" providerId="LiveId" clId="{094570DE-ECC6-49FB-8AC5-F50C2E916B88}" dt="2024-01-24T18:49:49.083" v="73" actId="14100"/>
          <ac:spMkLst>
            <pc:docMk/>
            <pc:sldMk cId="0" sldId="283"/>
            <ac:spMk id="418" creationId="{00000000-0000-0000-0000-000000000000}"/>
          </ac:spMkLst>
        </pc:spChg>
        <pc:spChg chg="mod">
          <ac:chgData name="Vanya Bootham" userId="ee324ef3c8feaad3" providerId="LiveId" clId="{094570DE-ECC6-49FB-8AC5-F50C2E916B88}" dt="2024-01-24T18:50:32.261" v="81" actId="1076"/>
          <ac:spMkLst>
            <pc:docMk/>
            <pc:sldMk cId="0" sldId="283"/>
            <ac:spMk id="419" creationId="{00000000-0000-0000-0000-000000000000}"/>
          </ac:spMkLst>
        </pc:spChg>
        <pc:spChg chg="del">
          <ac:chgData name="Vanya Bootham" userId="ee324ef3c8feaad3" providerId="LiveId" clId="{094570DE-ECC6-49FB-8AC5-F50C2E916B88}" dt="2024-01-24T18:49:27.077" v="54" actId="478"/>
          <ac:spMkLst>
            <pc:docMk/>
            <pc:sldMk cId="0" sldId="283"/>
            <ac:spMk id="420" creationId="{00000000-0000-0000-0000-000000000000}"/>
          </ac:spMkLst>
        </pc:spChg>
        <pc:spChg chg="mod">
          <ac:chgData name="Vanya Bootham" userId="ee324ef3c8feaad3" providerId="LiveId" clId="{094570DE-ECC6-49FB-8AC5-F50C2E916B88}" dt="2024-01-24T18:50:40.640" v="83" actId="14100"/>
          <ac:spMkLst>
            <pc:docMk/>
            <pc:sldMk cId="0" sldId="283"/>
            <ac:spMk id="426" creationId="{00000000-0000-0000-0000-000000000000}"/>
          </ac:spMkLst>
        </pc:spChg>
        <pc:spChg chg="mod">
          <ac:chgData name="Vanya Bootham" userId="ee324ef3c8feaad3" providerId="LiveId" clId="{094570DE-ECC6-49FB-8AC5-F50C2E916B88}" dt="2024-01-24T18:59:05.957" v="149" actId="20577"/>
          <ac:spMkLst>
            <pc:docMk/>
            <pc:sldMk cId="0" sldId="283"/>
            <ac:spMk id="427" creationId="{00000000-0000-0000-0000-000000000000}"/>
          </ac:spMkLst>
        </pc:spChg>
        <pc:picChg chg="add mod">
          <ac:chgData name="Vanya Bootham" userId="ee324ef3c8feaad3" providerId="LiveId" clId="{094570DE-ECC6-49FB-8AC5-F50C2E916B88}" dt="2024-01-24T18:50:31.324" v="80" actId="1076"/>
          <ac:picMkLst>
            <pc:docMk/>
            <pc:sldMk cId="0" sldId="283"/>
            <ac:picMk id="4" creationId="{0CCCACCA-F39D-2844-C696-01C7197550D5}"/>
          </ac:picMkLst>
        </pc:picChg>
        <pc:picChg chg="mod">
          <ac:chgData name="Vanya Bootham" userId="ee324ef3c8feaad3" providerId="LiveId" clId="{094570DE-ECC6-49FB-8AC5-F50C2E916B88}" dt="2024-01-24T18:50:33.720" v="82" actId="1076"/>
          <ac:picMkLst>
            <pc:docMk/>
            <pc:sldMk cId="0" sldId="283"/>
            <ac:picMk id="421" creationId="{00000000-0000-0000-0000-000000000000}"/>
          </ac:picMkLst>
        </pc:picChg>
        <pc:picChg chg="del">
          <ac:chgData name="Vanya Bootham" userId="ee324ef3c8feaad3" providerId="LiveId" clId="{094570DE-ECC6-49FB-8AC5-F50C2E916B88}" dt="2024-01-24T18:49:28.372" v="55" actId="478"/>
          <ac:picMkLst>
            <pc:docMk/>
            <pc:sldMk cId="0" sldId="283"/>
            <ac:picMk id="422" creationId="{00000000-0000-0000-0000-000000000000}"/>
          </ac:picMkLst>
        </pc:picChg>
        <pc:picChg chg="del">
          <ac:chgData name="Vanya Bootham" userId="ee324ef3c8feaad3" providerId="LiveId" clId="{094570DE-ECC6-49FB-8AC5-F50C2E916B88}" dt="2024-01-24T18:49:29.540" v="57" actId="478"/>
          <ac:picMkLst>
            <pc:docMk/>
            <pc:sldMk cId="0" sldId="283"/>
            <ac:picMk id="423" creationId="{00000000-0000-0000-0000-000000000000}"/>
          </ac:picMkLst>
        </pc:picChg>
        <pc:picChg chg="del">
          <ac:chgData name="Vanya Bootham" userId="ee324ef3c8feaad3" providerId="LiveId" clId="{094570DE-ECC6-49FB-8AC5-F50C2E916B88}" dt="2024-01-24T18:49:28.919" v="56" actId="478"/>
          <ac:picMkLst>
            <pc:docMk/>
            <pc:sldMk cId="0" sldId="283"/>
            <ac:picMk id="424" creationId="{00000000-0000-0000-0000-000000000000}"/>
          </ac:picMkLst>
        </pc:picChg>
        <pc:picChg chg="del">
          <ac:chgData name="Vanya Bootham" userId="ee324ef3c8feaad3" providerId="LiveId" clId="{094570DE-ECC6-49FB-8AC5-F50C2E916B88}" dt="2024-01-24T18:49:30.292" v="58" actId="478"/>
          <ac:picMkLst>
            <pc:docMk/>
            <pc:sldMk cId="0" sldId="283"/>
            <ac:picMk id="4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iencelearn.org.nz/videos/1358-ethics-vs-mora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iencelearn.org.nz/videos/1362-introducing-ethics-in-teach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encelearn.org.nz/resources/2146-frameworks-for-ethical-analysi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ciencelearn.org.nz/resources/2363-ethics-thinking-toolkit" TargetMode="External"/><Relationship Id="rId5" Type="http://schemas.openxmlformats.org/officeDocument/2006/relationships/hyperlink" Target="http://www.sciencelearn.org.nz/resources/2148-ethics-in-science-planner" TargetMode="External"/><Relationship Id="rId4" Type="http://schemas.openxmlformats.org/officeDocument/2006/relationships/hyperlink" Target="http://www.sciencelearn.org.nz/resources/2150-teaching-ethic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ciencelearn.org.nz/resources/795-ethics-in-fire-science" TargetMode="External"/><Relationship Id="rId7" Type="http://schemas.openxmlformats.org/officeDocument/2006/relationships/hyperlink" Target="http://www.sciencelearn.org.nz/videos/639-bioethics-and-biotechnology-research-in-new-zealan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sciencelearn.org.nz/resources/1215-ethics-and-xenotransplantation" TargetMode="External"/><Relationship Id="rId5" Type="http://schemas.openxmlformats.org/officeDocument/2006/relationships/hyperlink" Target="http://www.sciencelearn.org.nz/resources/2242-dna-contamination-safeguarding-forensic-samples" TargetMode="External"/><Relationship Id="rId4" Type="http://schemas.openxmlformats.org/officeDocument/2006/relationships/hyperlink" Target="http://www.sciencelearn.org.nz/resources/911-ethics-and-pig-cell-transplant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iencelearn.org.nz/videos/1365-the-ethics-of-whal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ciencelearn.org.nz/resources/2147-ethics-and-whal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iencelearn.org.nz/resources/2146-frameworks-for-ethical-analys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ienceonline.tki.org.nz/Science-capabilities-for-citizenshi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r>
              <a:rPr lang="en-US" sz="1800" b="0" i="0" u="none" strike="noStrike" cap="none">
                <a:solidFill>
                  <a:schemeClr val="dk1"/>
                </a:solidFill>
                <a:latin typeface="Arial"/>
                <a:ea typeface="Arial"/>
                <a:cs typeface="Arial"/>
                <a:sym typeface="Arial"/>
              </a:rPr>
              <a:t>Quote from Dr Michael Reiss</a:t>
            </a:r>
            <a:r>
              <a:rPr lang="en-US"/>
              <a:t> </a:t>
            </a:r>
            <a:r>
              <a:rPr lang="en-US" sz="1800" b="0" i="0" u="sng" strike="noStrike" cap="none">
                <a:solidFill>
                  <a:schemeClr val="hlink"/>
                </a:solidFill>
                <a:latin typeface="Arial"/>
                <a:ea typeface="Arial"/>
                <a:cs typeface="Arial"/>
                <a:sym typeface="Arial"/>
                <a:hlinkClick r:id="rId3"/>
              </a:rPr>
              <a:t>www.sciencelearn.org.nz/videos/1358-ethics-vs-morals</a:t>
            </a:r>
            <a:r>
              <a:rPr lang="en-US" sz="1800" b="0" i="0" u="none" strike="noStrike" cap="none">
                <a:solidFill>
                  <a:schemeClr val="dk1"/>
                </a:solidFill>
                <a:latin typeface="Arial"/>
                <a:ea typeface="Arial"/>
                <a:cs typeface="Arial"/>
                <a:sym typeface="Arial"/>
              </a:rPr>
              <a:t> </a:t>
            </a: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Video ‘Introducing ethics in teaching’ </a:t>
            </a:r>
            <a:r>
              <a:rPr lang="en-US" sz="1800" b="0" i="0" u="sng" strike="noStrike" cap="none">
                <a:solidFill>
                  <a:schemeClr val="hlink"/>
                </a:solidFill>
                <a:latin typeface="Calibri"/>
                <a:ea typeface="Calibri"/>
                <a:cs typeface="Calibri"/>
                <a:sym typeface="Calibri"/>
                <a:hlinkClick r:id="rId3"/>
              </a:rPr>
              <a:t>www.sciencelearn.org.nz/videos/1362-introducing-ethics-in-teaching</a:t>
            </a:r>
            <a:r>
              <a:rPr lang="en-US" sz="1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 for a society that is going to cohere and work together, you don’t of course need everyone to have the same ethical viewpoints … but you [probably] need people to be able to respect one another, [even] if they have very different ethical viewpoints.”</a:t>
            </a: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US" sz="1800" b="0" i="0" u="sng" strike="noStrike" cap="none">
                <a:solidFill>
                  <a:schemeClr val="hlink"/>
                </a:solidFill>
                <a:latin typeface="Arial"/>
                <a:ea typeface="Arial"/>
                <a:cs typeface="Arial"/>
                <a:sym typeface="Arial"/>
                <a:hlinkClick r:id="rId3"/>
              </a:rPr>
              <a:t>www.sciencelearn.org.nz/resources/2146-frameworks-for-ethical-analysis</a:t>
            </a:r>
            <a:r>
              <a:rPr lang="en-US" sz="18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Font typeface="Arial"/>
              <a:buNone/>
            </a:pPr>
            <a:r>
              <a:rPr lang="en-US" sz="1800" b="0" i="0" u="sng" strike="noStrike" cap="none">
                <a:solidFill>
                  <a:schemeClr val="hlink"/>
                </a:solidFill>
                <a:latin typeface="Arial"/>
                <a:ea typeface="Arial"/>
                <a:cs typeface="Arial"/>
                <a:sym typeface="Arial"/>
                <a:hlinkClick r:id="rId4"/>
              </a:rPr>
              <a:t>www.sciencelearn.org.nz/resources/2150-teaching-ethics</a:t>
            </a:r>
            <a:r>
              <a:rPr lang="en-US" sz="18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Font typeface="Arial"/>
              <a:buNone/>
            </a:pPr>
            <a:r>
              <a:rPr lang="en-US" sz="1800" b="0" i="0" u="sng" strike="noStrike" cap="none">
                <a:solidFill>
                  <a:schemeClr val="hlink"/>
                </a:solidFill>
                <a:latin typeface="Arial"/>
                <a:ea typeface="Arial"/>
                <a:cs typeface="Arial"/>
                <a:sym typeface="Arial"/>
                <a:hlinkClick r:id="rId5"/>
              </a:rPr>
              <a:t>www.sciencelearn.org.nz/resources/2148-ethics-in-science-planner</a:t>
            </a:r>
            <a:r>
              <a:rPr lang="en-US" sz="18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Font typeface="Arial"/>
              <a:buNone/>
            </a:pPr>
            <a:r>
              <a:rPr lang="en-US" sz="1800" b="0" i="0" u="sng" strike="noStrike" cap="none">
                <a:solidFill>
                  <a:schemeClr val="hlink"/>
                </a:solidFill>
                <a:latin typeface="Arial"/>
                <a:ea typeface="Arial"/>
                <a:cs typeface="Arial"/>
                <a:sym typeface="Arial"/>
                <a:hlinkClick r:id="rId6"/>
              </a:rPr>
              <a:t>www.sciencelearn.org.nz/resources/2363-ethics-thinking-toolkit</a:t>
            </a:r>
            <a:r>
              <a:rPr lang="en-US" sz="1800" b="0" i="0" u="none" strike="noStrike" cap="none">
                <a:solidFill>
                  <a:schemeClr val="dk1"/>
                </a:solidFill>
                <a:latin typeface="Arial"/>
                <a:ea typeface="Arial"/>
                <a:cs typeface="Arial"/>
                <a:sym typeface="Arial"/>
              </a:rPr>
              <a:t> </a:t>
            </a:r>
          </a:p>
          <a:p>
            <a:pPr marL="0" marR="0" lvl="0" indent="0" algn="l" rtl="0">
              <a:spcBef>
                <a:spcPts val="0"/>
              </a:spcBef>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You can use our resources, activities, articles, photos or videos as a basis for ethical discussions or for information to explore an issue.</a:t>
            </a:r>
          </a:p>
          <a:p>
            <a:pPr marL="0" marR="0" lvl="0" indent="0" algn="l" rtl="0">
              <a:spcBef>
                <a:spcPts val="0"/>
              </a:spcBef>
              <a:spcAft>
                <a:spcPts val="0"/>
              </a:spcAft>
              <a:buClr>
                <a:schemeClr val="dk1"/>
              </a:buClr>
              <a:buFont typeface="Calibri"/>
              <a:buNone/>
            </a:pPr>
            <a:r>
              <a:rPr lang="en-US" sz="1800" b="0" i="0" u="sng" strike="noStrike" cap="none" dirty="0">
                <a:solidFill>
                  <a:schemeClr val="hlink"/>
                </a:solidFill>
                <a:latin typeface="Calibri"/>
                <a:ea typeface="Calibri"/>
                <a:cs typeface="Calibri"/>
                <a:sym typeface="Calibri"/>
                <a:hlinkClick r:id="rId3"/>
              </a:rPr>
              <a:t>www.sciencelearn.org.nz/resources/795-ethics-in-fire-science</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r>
              <a:rPr lang="en-US" sz="1800" b="0" i="0" u="sng" strike="noStrike" cap="none" dirty="0">
                <a:solidFill>
                  <a:schemeClr val="hlink"/>
                </a:solidFill>
                <a:latin typeface="Calibri"/>
                <a:ea typeface="Calibri"/>
                <a:cs typeface="Calibri"/>
                <a:sym typeface="Calibri"/>
                <a:hlinkClick r:id="rId4"/>
              </a:rPr>
              <a:t>www.sciencelearn.org.nz/resources/911-ethics-and-pig-cell-transplants</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r>
              <a:rPr lang="en-US" sz="1800" b="0" i="0" u="sng" strike="noStrike" cap="none" dirty="0">
                <a:solidFill>
                  <a:schemeClr val="hlink"/>
                </a:solidFill>
                <a:latin typeface="Calibri"/>
                <a:ea typeface="Calibri"/>
                <a:cs typeface="Calibri"/>
                <a:sym typeface="Calibri"/>
                <a:hlinkClick r:id="rId5"/>
              </a:rPr>
              <a:t>www.sciencelearn.org.nz/resources/2242-dna-contamination-safeguarding-forensic-samples</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Photos from</a:t>
            </a:r>
            <a:r>
              <a:rPr lang="en-US" dirty="0">
                <a:latin typeface="Calibri"/>
                <a:ea typeface="Calibri"/>
                <a:cs typeface="Calibri"/>
                <a:sym typeface="Calibri"/>
              </a:rPr>
              <a:t> </a:t>
            </a:r>
            <a:r>
              <a:rPr lang="en-US" sz="1800" b="0" i="0" u="sng" strike="noStrike" cap="none" dirty="0">
                <a:solidFill>
                  <a:schemeClr val="hlink"/>
                </a:solidFill>
                <a:latin typeface="Calibri"/>
                <a:ea typeface="Calibri"/>
                <a:cs typeface="Calibri"/>
                <a:sym typeface="Calibri"/>
                <a:hlinkClick r:id="rId6"/>
              </a:rPr>
              <a:t>www.sciencelearn.org.nz/resources/1215-ethics-and-xenotransplantation</a:t>
            </a:r>
            <a:r>
              <a:rPr lang="en-US" sz="1800" b="0" i="0" u="none" strike="noStrike" cap="none" dirty="0">
                <a:solidFill>
                  <a:schemeClr val="dk1"/>
                </a:solidFill>
                <a:latin typeface="Calibri"/>
                <a:ea typeface="Calibri"/>
                <a:cs typeface="Calibri"/>
                <a:sym typeface="Calibri"/>
              </a:rPr>
              <a:t>  and</a:t>
            </a:r>
          </a:p>
          <a:p>
            <a:pPr marL="0" marR="0" lvl="0" indent="0" algn="l" rtl="0">
              <a:spcBef>
                <a:spcPts val="0"/>
              </a:spcBef>
              <a:spcAft>
                <a:spcPts val="0"/>
              </a:spcAft>
              <a:buClr>
                <a:schemeClr val="dk1"/>
              </a:buClr>
              <a:buFont typeface="Calibri"/>
              <a:buNone/>
            </a:pPr>
            <a:r>
              <a:rPr lang="en-US" sz="1800" b="0" i="0" u="sng" strike="noStrike" cap="none" dirty="0">
                <a:solidFill>
                  <a:schemeClr val="hlink"/>
                </a:solidFill>
                <a:latin typeface="Calibri"/>
                <a:ea typeface="Calibri"/>
                <a:cs typeface="Calibri"/>
                <a:sym typeface="Calibri"/>
                <a:hlinkClick r:id="rId7"/>
              </a:rPr>
              <a:t>www.sciencelearn.org.nz/videos/639-bioethics-and-biotechnology-research-in-new-zealand</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Ask participants what their ideas are, and why they think it is important.</a:t>
            </a:r>
          </a:p>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225" name="Shape 225"/>
          <p:cNvSpPr txBox="1"/>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Lets’ look at one context in a little more detail. </a:t>
            </a:r>
            <a:r>
              <a:rPr lang="en-US" sz="1800" b="0" i="0" u="none" strike="noStrike" cap="none" dirty="0" err="1">
                <a:solidFill>
                  <a:schemeClr val="dk1"/>
                </a:solidFill>
                <a:latin typeface="Calibri"/>
                <a:ea typeface="Calibri"/>
                <a:cs typeface="Calibri"/>
                <a:sym typeface="Calibri"/>
              </a:rPr>
              <a:t>Eg.</a:t>
            </a:r>
            <a:r>
              <a:rPr lang="en-US" sz="1800" b="0" i="0" u="none" strike="noStrike" cap="none" dirty="0">
                <a:solidFill>
                  <a:schemeClr val="dk1"/>
                </a:solidFill>
                <a:latin typeface="Calibri"/>
                <a:ea typeface="Calibri"/>
                <a:cs typeface="Calibri"/>
                <a:sym typeface="Calibri"/>
              </a:rPr>
              <a:t> whaling </a:t>
            </a:r>
          </a:p>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Show video ‘The ethics of whaling’</a:t>
            </a:r>
            <a:r>
              <a:rPr lang="en-US" dirty="0">
                <a:latin typeface="Calibri"/>
                <a:ea typeface="Calibri"/>
                <a:cs typeface="Calibri"/>
                <a:sym typeface="Calibri"/>
              </a:rPr>
              <a:t> </a:t>
            </a:r>
            <a:r>
              <a:rPr lang="en-US" sz="1800" b="0" i="0" u="sng" strike="noStrike" cap="none" dirty="0">
                <a:solidFill>
                  <a:schemeClr val="hlink"/>
                </a:solidFill>
                <a:latin typeface="Calibri"/>
                <a:ea typeface="Calibri"/>
                <a:cs typeface="Calibri"/>
                <a:sym typeface="Calibri"/>
                <a:hlinkClick r:id="rId3"/>
              </a:rPr>
              <a:t>www.sciencelearn.org.nz/videos/1365-the-ethics-of-whaling</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r>
              <a:rPr lang="en-US" sz="1800" b="0" i="0" u="sng" strike="noStrike" cap="none" dirty="0">
                <a:solidFill>
                  <a:schemeClr val="hlink"/>
                </a:solidFill>
                <a:latin typeface="Calibri"/>
                <a:ea typeface="Calibri"/>
                <a:cs typeface="Calibri"/>
                <a:sym typeface="Calibri"/>
                <a:hlinkClick r:id="rId4"/>
              </a:rPr>
              <a:t>www.sciencelearn.org.nz/resources/2147-ethics-and-whaling</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Discuss that he only looked at a small number of aspects to do with the ethics of whaling, and that to make any decisions regarding this</a:t>
            </a:r>
          </a:p>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Shape 294"/>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Arial"/>
              <a:buNone/>
            </a:pPr>
            <a:r>
              <a:rPr lang="en-US" sz="1800" b="0" i="0" u="none" strike="noStrike" cap="none" dirty="0">
                <a:solidFill>
                  <a:schemeClr val="dk1"/>
                </a:solidFill>
                <a:latin typeface="Arial"/>
                <a:ea typeface="Arial"/>
                <a:cs typeface="Arial"/>
                <a:sym typeface="Arial"/>
              </a:rPr>
              <a:t>Using headlines to identify an issue. </a:t>
            </a:r>
          </a:p>
        </p:txBody>
      </p:sp>
      <p:sp>
        <p:nvSpPr>
          <p:cNvPr id="295" name="Shape 295"/>
          <p:cNvSpPr txBox="1"/>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58" name="Shape 358"/>
          <p:cNvSpPr txBox="1"/>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That there may not be any ‘right’ answer. These questions are to reflect on any learning, etc. Go through the questions one at a time, discussing that even now there may be no resolution or consensus. What is the role of scientific evidence in all this?</a:t>
            </a:r>
          </a:p>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3" name="Shape 413"/>
          <p:cNvSpPr txBox="1">
            <a:spLocks noGrp="1"/>
          </p:cNvSpPr>
          <p:nvPr>
            <p:ph type="body" idx="1"/>
          </p:nvPr>
        </p:nvSpPr>
        <p:spPr>
          <a:xfrm>
            <a:off x="914400" y="4343400"/>
            <a:ext cx="50291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sp>
        <p:nvSpPr>
          <p:cNvPr id="414" name="Shape 414"/>
          <p:cNvSpPr txBox="1"/>
          <p:nvPr/>
        </p:nvSpPr>
        <p:spPr>
          <a:xfrm>
            <a:off x="3886200" y="8686800"/>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r>
              <a:rPr lang="en-US" sz="1800" b="0" i="0" u="none" strike="noStrike" cap="none" dirty="0">
                <a:solidFill>
                  <a:schemeClr val="dk1"/>
                </a:solidFill>
                <a:latin typeface="Arial"/>
                <a:ea typeface="Arial"/>
                <a:cs typeface="Arial"/>
                <a:sym typeface="Arial"/>
              </a:rPr>
              <a:t>All these ideas are correct</a:t>
            </a: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Quote from</a:t>
            </a:r>
            <a:r>
              <a:rPr lang="en-US">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3"/>
              </a:rPr>
              <a:t>www.sciencelearn.org.nz/resources/2146-frameworks-for-ethical-analysis</a:t>
            </a:r>
            <a:r>
              <a:rPr lang="en-US" sz="1800" b="0" i="0" u="none" strike="noStrike" cap="none">
                <a:solidFill>
                  <a:schemeClr val="dk1"/>
                </a:solidFill>
                <a:latin typeface="Calibri"/>
                <a:ea typeface="Calibri"/>
                <a:cs typeface="Calibri"/>
                <a:sym typeface="Calibri"/>
              </a:rPr>
              <a:t> </a:t>
            </a:r>
          </a:p>
          <a:p>
            <a:pPr marL="0" marR="0" lvl="0" indent="0" algn="l" rtl="0">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800" b="0" i="0" u="none" strike="noStrike" cap="none">
              <a:solidFill>
                <a:schemeClr val="dk1"/>
              </a:solidFill>
              <a:latin typeface="Calibri"/>
              <a:ea typeface="Calibri"/>
              <a:cs typeface="Calibri"/>
              <a:sym typeface="Calibri"/>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Ref. NZC pages 7-13</a:t>
            </a:r>
          </a:p>
          <a:p>
            <a:pPr marL="0" marR="0" lvl="0" indent="0" algn="l" rtl="0">
              <a:spcBef>
                <a:spcPts val="0"/>
              </a:spcBef>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Ref. NZC page 10</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800" b="0" i="0" u="none" strike="noStrike" cap="none" dirty="0">
                <a:solidFill>
                  <a:schemeClr val="dk1"/>
                </a:solidFill>
                <a:latin typeface="Calibri"/>
                <a:ea typeface="Calibri"/>
                <a:cs typeface="Calibri"/>
                <a:sym typeface="Calibri"/>
              </a:rPr>
              <a:t>The Nature of science NZC page 28. By Level 3 (Science) students are asked to explore various aspects of an issue and make decisions about possible actions. This is the socio-scientific issues aspect in the senior science curriculum.</a:t>
            </a:r>
          </a:p>
          <a:p>
            <a:pPr marL="0" marR="0" lvl="0" indent="0" algn="l" rtl="0">
              <a:spcBef>
                <a:spcPts val="0"/>
              </a:spcBef>
              <a:buClr>
                <a:schemeClr val="dk1"/>
              </a:buClr>
              <a:buFont typeface="Arial"/>
              <a:buNone/>
            </a:pPr>
            <a:endParaRPr sz="1800" b="0" i="0" u="none" strike="noStrike" cap="none" dirty="0">
              <a:solidFill>
                <a:schemeClr val="dk1"/>
              </a:solidFill>
              <a:latin typeface="Calibri"/>
              <a:ea typeface="Calibri"/>
              <a:cs typeface="Calibri"/>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800" b="0" i="0" u="sng" strike="noStrike" cap="none">
                <a:solidFill>
                  <a:schemeClr val="hlink"/>
                </a:solidFill>
                <a:latin typeface="Calibri"/>
                <a:ea typeface="Calibri"/>
                <a:cs typeface="Calibri"/>
                <a:sym typeface="Calibri"/>
                <a:hlinkClick r:id="rId3"/>
              </a:rPr>
              <a:t>http://scienceonline.tki.org.nz/Science-capabilities-for-citizenship</a:t>
            </a:r>
            <a:r>
              <a:rPr lang="en-US" sz="18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Font typeface="Arial"/>
              <a:buNone/>
            </a:pPr>
            <a:endParaRPr sz="1800" b="0" i="0" u="none" strike="noStrike" cap="none">
              <a:solidFill>
                <a:schemeClr val="dk1"/>
              </a:solidFill>
              <a:latin typeface="Calibri"/>
              <a:ea typeface="Calibri"/>
              <a:cs typeface="Calibri"/>
              <a:sym typeface="Calibri"/>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14400" y="4343400"/>
            <a:ext cx="50291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Ask participants what their ideas are, and why they think it is important. Brainstorm ideas into chat if this hasn’t been already established.</a:t>
            </a: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800" b="0" i="0" u="none" strike="noStrike" cap="none">
              <a:solidFill>
                <a:schemeClr val="dk1"/>
              </a:solidFill>
              <a:latin typeface="Calibri"/>
              <a:ea typeface="Calibri"/>
              <a:cs typeface="Calibri"/>
              <a:sym typeface="Calibri"/>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533399" y="611872"/>
            <a:ext cx="3840479" cy="116204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1pPr>
            <a:lvl2pPr marL="0" marR="0" lvl="1"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2pPr>
            <a:lvl3pPr marL="0" marR="0" lvl="2"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3pPr>
            <a:lvl4pPr marL="0" marR="0" lvl="3"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4pPr>
            <a:lvl5pPr marL="0" marR="0" lvl="4"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5pPr>
            <a:lvl6pPr marL="457200" marR="0" lvl="5"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L="914400" marR="0" lvl="6"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L="1371600" marR="0" lvl="7"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L="1828800" marR="0" lvl="8"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8" name="Shape 18"/>
          <p:cNvSpPr txBox="1">
            <a:spLocks noGrp="1"/>
          </p:cNvSpPr>
          <p:nvPr>
            <p:ph type="body" idx="1"/>
          </p:nvPr>
        </p:nvSpPr>
        <p:spPr>
          <a:xfrm>
            <a:off x="4742823" y="1587500"/>
            <a:ext cx="3840479" cy="3898900"/>
          </a:xfrm>
          <a:prstGeom prst="rect">
            <a:avLst/>
          </a:prstGeom>
          <a:noFill/>
          <a:ln>
            <a:noFill/>
          </a:ln>
        </p:spPr>
        <p:txBody>
          <a:bodyPr wrap="square" lIns="91425" tIns="91425" rIns="91425" bIns="91425" anchor="t" anchorCtr="0"/>
          <a:lstStyle>
            <a:lvl1pPr marL="349250" marR="0" lvl="0" indent="-43179" algn="l" rtl="0">
              <a:lnSpc>
                <a:spcPct val="100000"/>
              </a:lnSpc>
              <a:spcBef>
                <a:spcPts val="2000"/>
              </a:spcBef>
              <a:spcAft>
                <a:spcPts val="0"/>
              </a:spcAft>
              <a:buClr>
                <a:srgbClr val="6FB7D7"/>
              </a:buClr>
              <a:buSzPts val="2420"/>
              <a:buFont typeface="Noto Sans"/>
              <a:buChar char="●"/>
              <a:defRPr sz="2200" b="0" i="0" u="none" strike="noStrike" cap="none">
                <a:solidFill>
                  <a:srgbClr val="595959"/>
                </a:solidFill>
                <a:latin typeface="Arial"/>
                <a:ea typeface="Arial"/>
                <a:cs typeface="Arial"/>
                <a:sym typeface="Arial"/>
              </a:defRPr>
            </a:lvl1pPr>
            <a:lvl2pPr marL="685800" marR="0" lvl="1" indent="-63500" algn="l" rtl="0">
              <a:lnSpc>
                <a:spcPct val="100000"/>
              </a:lnSpc>
              <a:spcBef>
                <a:spcPts val="600"/>
              </a:spcBef>
              <a:spcAft>
                <a:spcPts val="0"/>
              </a:spcAft>
              <a:buClr>
                <a:schemeClr val="accent1"/>
              </a:buClr>
              <a:buSzPts val="2200"/>
              <a:buFont typeface="Noto Sans"/>
              <a:buChar char="●"/>
              <a:defRPr sz="2000" b="0" i="0" u="none" strike="noStrike" cap="none">
                <a:solidFill>
                  <a:srgbClr val="595959"/>
                </a:solidFill>
                <a:latin typeface="Arial"/>
                <a:ea typeface="Arial"/>
                <a:cs typeface="Arial"/>
                <a:sym typeface="Arial"/>
              </a:defRPr>
            </a:lvl2pPr>
            <a:lvl3pPr marL="968375" marR="0" lvl="2" indent="-4254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3pPr>
            <a:lvl4pPr marL="1263650" marR="0" lvl="3" indent="-58421"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4pPr>
            <a:lvl5pPr marL="1546225" marR="0" lvl="4" indent="-4889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33399" y="1787856"/>
            <a:ext cx="3840479" cy="3720152"/>
          </a:xfrm>
          <a:prstGeom prst="rect">
            <a:avLst/>
          </a:prstGeom>
          <a:noFill/>
          <a:ln>
            <a:noFill/>
          </a:ln>
        </p:spPr>
        <p:txBody>
          <a:bodyPr wrap="square" lIns="91425" tIns="91425" rIns="91425" bIns="91425" anchor="t" anchorCtr="0"/>
          <a:lstStyle>
            <a:lvl1pPr marL="0" marR="0" lvl="0" indent="0" algn="ctr" rtl="0">
              <a:lnSpc>
                <a:spcPct val="100000"/>
              </a:lnSpc>
              <a:spcBef>
                <a:spcPts val="2000"/>
              </a:spcBef>
              <a:spcAft>
                <a:spcPts val="0"/>
              </a:spcAft>
              <a:buClr>
                <a:srgbClr val="6FB7D7"/>
              </a:buClr>
              <a:buSzPts val="2640"/>
              <a:buFont typeface="Noto Sans"/>
              <a:buNone/>
              <a:defRPr sz="1800" b="0" i="0" u="none" strike="noStrike" cap="none">
                <a:solidFill>
                  <a:srgbClr val="595959"/>
                </a:solidFill>
                <a:latin typeface="Arial"/>
                <a:ea typeface="Arial"/>
                <a:cs typeface="Arial"/>
                <a:sym typeface="Arial"/>
              </a:defRPr>
            </a:lvl1pPr>
            <a:lvl2pPr marL="457200" marR="0" lvl="1" indent="0" algn="l" rtl="0">
              <a:lnSpc>
                <a:spcPct val="100000"/>
              </a:lnSpc>
              <a:spcBef>
                <a:spcPts val="600"/>
              </a:spcBef>
              <a:spcAft>
                <a:spcPts val="0"/>
              </a:spcAft>
              <a:buClr>
                <a:schemeClr val="accent1"/>
              </a:buClr>
              <a:buSzPts val="2420"/>
              <a:buFont typeface="Noto Sans"/>
              <a:buNone/>
              <a:defRPr sz="1200" b="0" i="0" u="none" strike="noStrike" cap="none">
                <a:solidFill>
                  <a:srgbClr val="595959"/>
                </a:solidFill>
                <a:latin typeface="Arial"/>
                <a:ea typeface="Arial"/>
                <a:cs typeface="Arial"/>
                <a:sym typeface="Arial"/>
              </a:defRPr>
            </a:lvl2pPr>
            <a:lvl3pPr marL="914400" marR="0" lvl="2" indent="0" algn="l" rtl="0">
              <a:lnSpc>
                <a:spcPct val="100000"/>
              </a:lnSpc>
              <a:spcBef>
                <a:spcPts val="600"/>
              </a:spcBef>
              <a:spcAft>
                <a:spcPts val="0"/>
              </a:spcAft>
              <a:buClr>
                <a:schemeClr val="accent1"/>
              </a:buClr>
              <a:buSzPts val="2200"/>
              <a:buFont typeface="Noto Sans"/>
              <a:buNone/>
              <a:defRPr sz="1000" b="0" i="0" u="none" strike="noStrike" cap="none">
                <a:solidFill>
                  <a:srgbClr val="595959"/>
                </a:solidFill>
                <a:latin typeface="Arial"/>
                <a:ea typeface="Arial"/>
                <a:cs typeface="Arial"/>
                <a:sym typeface="Arial"/>
              </a:defRPr>
            </a:lvl3pPr>
            <a:lvl4pPr marL="1371600" marR="0" lvl="3" indent="0" algn="l" rtl="0">
              <a:lnSpc>
                <a:spcPct val="100000"/>
              </a:lnSpc>
              <a:spcBef>
                <a:spcPts val="600"/>
              </a:spcBef>
              <a:spcAft>
                <a:spcPts val="0"/>
              </a:spcAft>
              <a:buClr>
                <a:schemeClr val="accent1"/>
              </a:buClr>
              <a:buSzPts val="1980"/>
              <a:buFont typeface="Noto Sans"/>
              <a:buNone/>
              <a:defRPr sz="900" b="0" i="0" u="none" strike="noStrike" cap="none">
                <a:solidFill>
                  <a:srgbClr val="595959"/>
                </a:solidFill>
                <a:latin typeface="Arial"/>
                <a:ea typeface="Arial"/>
                <a:cs typeface="Arial"/>
                <a:sym typeface="Arial"/>
              </a:defRPr>
            </a:lvl4pPr>
            <a:lvl5pPr marL="1828800" marR="0" lvl="4" indent="0" algn="l" rtl="0">
              <a:lnSpc>
                <a:spcPct val="100000"/>
              </a:lnSpc>
              <a:spcBef>
                <a:spcPts val="600"/>
              </a:spcBef>
              <a:spcAft>
                <a:spcPts val="0"/>
              </a:spcAft>
              <a:buClr>
                <a:schemeClr val="accent1"/>
              </a:buClr>
              <a:buSzPts val="1980"/>
              <a:buFont typeface="Noto Sans"/>
              <a:buNone/>
              <a:defRPr sz="900" b="0" i="0" u="none" strike="noStrike" cap="none">
                <a:solidFill>
                  <a:srgbClr val="595959"/>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6781800" y="6275387"/>
            <a:ext cx="9810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265112" y="6275387"/>
            <a:ext cx="5983286"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SzPts val="1400"/>
              <a:buFont typeface="Arial"/>
              <a:buNone/>
              <a:defRPr sz="1200" b="0" i="0" u="none" strike="noStrike" cap="none">
                <a:solidFill>
                  <a:schemeClr val="accen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897811" y="6275387"/>
            <a:ext cx="990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3600" b="0" i="0" u="none" strike="noStrike" cap="none">
                <a:solidFill>
                  <a:schemeClr val="lt1"/>
                </a:solidFill>
                <a:latin typeface="Arial"/>
                <a:ea typeface="Arial"/>
                <a:cs typeface="Arial"/>
                <a:sym typeface="Arial"/>
              </a:rPr>
              <a:t>‹#›</a:t>
            </a:fld>
            <a:endParaRPr lang="en-US" sz="3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9275" y="533400"/>
            <a:ext cx="8042274" cy="911224"/>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1pPr>
            <a:lvl2pPr marL="0" marR="0" lvl="1"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2pPr>
            <a:lvl3pPr marL="0" marR="0" lvl="2"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3pPr>
            <a:lvl4pPr marL="0" marR="0" lvl="3"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4pPr>
            <a:lvl5pPr marL="0" marR="0" lvl="4"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5pPr>
            <a:lvl6pPr marL="457200" marR="0" lvl="5"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L="914400" marR="0" lvl="6"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L="1371600" marR="0" lvl="7"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L="1828800" marR="0" lvl="8"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32" name="Shape 32"/>
          <p:cNvSpPr txBox="1">
            <a:spLocks noGrp="1"/>
          </p:cNvSpPr>
          <p:nvPr>
            <p:ph type="body" idx="1"/>
          </p:nvPr>
        </p:nvSpPr>
        <p:spPr>
          <a:xfrm>
            <a:off x="549275" y="1600200"/>
            <a:ext cx="8042274" cy="4343400"/>
          </a:xfrm>
          <a:prstGeom prst="rect">
            <a:avLst/>
          </a:prstGeom>
          <a:noFill/>
          <a:ln>
            <a:noFill/>
          </a:ln>
        </p:spPr>
        <p:txBody>
          <a:bodyPr wrap="square" lIns="91425" tIns="91425" rIns="91425" bIns="91425" anchor="t" anchorCtr="0"/>
          <a:lstStyle>
            <a:lvl1pPr marL="349250" marR="0" lvl="0" indent="-16509" algn="l" rtl="0">
              <a:lnSpc>
                <a:spcPct val="100000"/>
              </a:lnSpc>
              <a:spcBef>
                <a:spcPts val="2000"/>
              </a:spcBef>
              <a:spcAft>
                <a:spcPts val="0"/>
              </a:spcAft>
              <a:buClr>
                <a:srgbClr val="6FB7D7"/>
              </a:buClr>
              <a:buSzPts val="2640"/>
              <a:buFont typeface="Noto Sans"/>
              <a:buChar char="●"/>
              <a:defRPr sz="2400" b="0" i="0" u="none" strike="noStrike" cap="none">
                <a:solidFill>
                  <a:srgbClr val="595959"/>
                </a:solidFill>
                <a:latin typeface="Arial"/>
                <a:ea typeface="Arial"/>
                <a:cs typeface="Arial"/>
                <a:sym typeface="Arial"/>
              </a:defRPr>
            </a:lvl1pPr>
            <a:lvl2pPr marL="685800" marR="0" lvl="1" indent="-36830" algn="l" rtl="0">
              <a:lnSpc>
                <a:spcPct val="100000"/>
              </a:lnSpc>
              <a:spcBef>
                <a:spcPts val="600"/>
              </a:spcBef>
              <a:spcAft>
                <a:spcPts val="0"/>
              </a:spcAft>
              <a:buClr>
                <a:schemeClr val="accent1"/>
              </a:buClr>
              <a:buSzPts val="2420"/>
              <a:buFont typeface="Noto Sans"/>
              <a:buChar char="●"/>
              <a:defRPr sz="2200" b="0" i="0" u="none" strike="noStrike" cap="none">
                <a:solidFill>
                  <a:srgbClr val="595959"/>
                </a:solidFill>
                <a:latin typeface="Arial"/>
                <a:ea typeface="Arial"/>
                <a:cs typeface="Arial"/>
                <a:sym typeface="Arial"/>
              </a:defRPr>
            </a:lvl2pPr>
            <a:lvl3pPr marL="968375" marR="0" lvl="2" indent="-3175" algn="l" rtl="0">
              <a:lnSpc>
                <a:spcPct val="100000"/>
              </a:lnSpc>
              <a:spcBef>
                <a:spcPts val="600"/>
              </a:spcBef>
              <a:spcAft>
                <a:spcPts val="0"/>
              </a:spcAft>
              <a:buClr>
                <a:schemeClr val="accent1"/>
              </a:buClr>
              <a:buSzPts val="2200"/>
              <a:buFont typeface="Noto Sans"/>
              <a:buChar char="●"/>
              <a:defRPr sz="2000" b="0" i="0" u="none" strike="noStrike" cap="none">
                <a:solidFill>
                  <a:srgbClr val="595959"/>
                </a:solidFill>
                <a:latin typeface="Arial"/>
                <a:ea typeface="Arial"/>
                <a:cs typeface="Arial"/>
                <a:sym typeface="Arial"/>
              </a:defRPr>
            </a:lvl3pPr>
            <a:lvl4pPr marL="1263650" marR="0" lvl="3" indent="-58421"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4pPr>
            <a:lvl5pPr marL="1546225" marR="0" lvl="4" indent="-4889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6781800" y="6275387"/>
            <a:ext cx="9810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265112" y="6275387"/>
            <a:ext cx="5983286"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SzPts val="1400"/>
              <a:buFont typeface="Arial"/>
              <a:buNone/>
              <a:defRPr sz="1200" b="0" i="0" u="none" strike="noStrike" cap="none">
                <a:solidFill>
                  <a:schemeClr val="accen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897811" y="6275387"/>
            <a:ext cx="990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3600" b="0" i="0" u="none" strike="noStrike" cap="none">
                <a:solidFill>
                  <a:schemeClr val="lt1"/>
                </a:solidFill>
                <a:latin typeface="Arial"/>
                <a:ea typeface="Arial"/>
                <a:cs typeface="Arial"/>
                <a:sym typeface="Arial"/>
              </a:rPr>
              <a:t>‹#›</a:t>
            </a:fld>
            <a:endParaRPr lang="en-US" sz="36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4">
            <a:alphaModFix/>
          </a:blip>
          <a:srcRect l="5023" t="10313" r="4997" b="11444"/>
          <a:stretch/>
        </p:blipFill>
        <p:spPr>
          <a:xfrm>
            <a:off x="7362825" y="0"/>
            <a:ext cx="1717675" cy="754062"/>
          </a:xfrm>
          <a:prstGeom prst="rect">
            <a:avLst/>
          </a:prstGeom>
          <a:noFill/>
          <a:ln>
            <a:noFill/>
          </a:ln>
        </p:spPr>
      </p:pic>
      <p:sp>
        <p:nvSpPr>
          <p:cNvPr id="11" name="Shape 11"/>
          <p:cNvSpPr txBox="1">
            <a:spLocks noGrp="1"/>
          </p:cNvSpPr>
          <p:nvPr>
            <p:ph type="title"/>
          </p:nvPr>
        </p:nvSpPr>
        <p:spPr>
          <a:xfrm>
            <a:off x="549275" y="533400"/>
            <a:ext cx="8042274" cy="911224"/>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1pPr>
            <a:lvl2pPr marL="0" marR="0" lvl="1"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2pPr>
            <a:lvl3pPr marL="0" marR="0" lvl="2"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3pPr>
            <a:lvl4pPr marL="0" marR="0" lvl="3"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4pPr>
            <a:lvl5pPr marL="0" marR="0" lvl="4"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5pPr>
            <a:lvl6pPr marL="457200" marR="0" lvl="5"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L="914400" marR="0" lvl="6"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L="1371600" marR="0" lvl="7"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L="1828800" marR="0" lvl="8"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12" name="Shape 12"/>
          <p:cNvSpPr txBox="1">
            <a:spLocks noGrp="1"/>
          </p:cNvSpPr>
          <p:nvPr>
            <p:ph type="body" idx="1"/>
          </p:nvPr>
        </p:nvSpPr>
        <p:spPr>
          <a:xfrm>
            <a:off x="549275" y="1600200"/>
            <a:ext cx="8042274" cy="4343400"/>
          </a:xfrm>
          <a:prstGeom prst="rect">
            <a:avLst/>
          </a:prstGeom>
          <a:noFill/>
          <a:ln>
            <a:noFill/>
          </a:ln>
        </p:spPr>
        <p:txBody>
          <a:bodyPr wrap="square" lIns="91425" tIns="91425" rIns="91425" bIns="91425" anchor="t" anchorCtr="0"/>
          <a:lstStyle>
            <a:lvl1pPr marL="349250" marR="0" lvl="0" indent="-16509" algn="l" rtl="0">
              <a:lnSpc>
                <a:spcPct val="100000"/>
              </a:lnSpc>
              <a:spcBef>
                <a:spcPts val="2000"/>
              </a:spcBef>
              <a:spcAft>
                <a:spcPts val="0"/>
              </a:spcAft>
              <a:buClr>
                <a:srgbClr val="6FB7D7"/>
              </a:buClr>
              <a:buSzPts val="2640"/>
              <a:buFont typeface="Noto Sans"/>
              <a:buChar char="●"/>
              <a:defRPr sz="2400" b="0" i="0" u="none" strike="noStrike" cap="none">
                <a:solidFill>
                  <a:srgbClr val="595959"/>
                </a:solidFill>
                <a:latin typeface="Arial"/>
                <a:ea typeface="Arial"/>
                <a:cs typeface="Arial"/>
                <a:sym typeface="Arial"/>
              </a:defRPr>
            </a:lvl1pPr>
            <a:lvl2pPr marL="685800" marR="0" lvl="1" indent="-36830" algn="l" rtl="0">
              <a:lnSpc>
                <a:spcPct val="100000"/>
              </a:lnSpc>
              <a:spcBef>
                <a:spcPts val="600"/>
              </a:spcBef>
              <a:spcAft>
                <a:spcPts val="0"/>
              </a:spcAft>
              <a:buClr>
                <a:schemeClr val="accent1"/>
              </a:buClr>
              <a:buSzPts val="2420"/>
              <a:buFont typeface="Noto Sans"/>
              <a:buChar char="●"/>
              <a:defRPr sz="2200" b="0" i="0" u="none" strike="noStrike" cap="none">
                <a:solidFill>
                  <a:srgbClr val="595959"/>
                </a:solidFill>
                <a:latin typeface="Arial"/>
                <a:ea typeface="Arial"/>
                <a:cs typeface="Arial"/>
                <a:sym typeface="Arial"/>
              </a:defRPr>
            </a:lvl2pPr>
            <a:lvl3pPr marL="968375" marR="0" lvl="2" indent="-3175" algn="l" rtl="0">
              <a:lnSpc>
                <a:spcPct val="100000"/>
              </a:lnSpc>
              <a:spcBef>
                <a:spcPts val="600"/>
              </a:spcBef>
              <a:spcAft>
                <a:spcPts val="0"/>
              </a:spcAft>
              <a:buClr>
                <a:schemeClr val="accent1"/>
              </a:buClr>
              <a:buSzPts val="2200"/>
              <a:buFont typeface="Noto Sans"/>
              <a:buChar char="●"/>
              <a:defRPr sz="2000" b="0" i="0" u="none" strike="noStrike" cap="none">
                <a:solidFill>
                  <a:srgbClr val="595959"/>
                </a:solidFill>
                <a:latin typeface="Arial"/>
                <a:ea typeface="Arial"/>
                <a:cs typeface="Arial"/>
                <a:sym typeface="Arial"/>
              </a:defRPr>
            </a:lvl3pPr>
            <a:lvl4pPr marL="1263650" marR="0" lvl="3" indent="-58421"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4pPr>
            <a:lvl5pPr marL="1546225" marR="0" lvl="4" indent="-4889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781800" y="6275387"/>
            <a:ext cx="9810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265112" y="6275387"/>
            <a:ext cx="5983286"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SzPts val="1400"/>
              <a:buFont typeface="Arial"/>
              <a:buNone/>
              <a:defRPr sz="1200" b="0" i="0" u="none" strike="noStrike" cap="none">
                <a:solidFill>
                  <a:schemeClr val="accen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897811" y="6275387"/>
            <a:ext cx="990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3600" b="0" i="0" u="none" strike="noStrike" cap="none">
                <a:solidFill>
                  <a:schemeClr val="lt1"/>
                </a:solidFill>
                <a:latin typeface="Arial"/>
                <a:ea typeface="Arial"/>
                <a:cs typeface="Arial"/>
                <a:sym typeface="Arial"/>
              </a:rPr>
              <a:t>‹#›</a:t>
            </a:fld>
            <a:endParaRPr lang="en-US" sz="36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
        <p:cNvGrpSpPr/>
        <p:nvPr/>
      </p:nvGrpSpPr>
      <p:grpSpPr>
        <a:xfrm>
          <a:off x="0" y="0"/>
          <a:ext cx="0" cy="0"/>
          <a:chOff x="0" y="0"/>
          <a:chExt cx="0" cy="0"/>
        </a:xfrm>
      </p:grpSpPr>
      <p:pic>
        <p:nvPicPr>
          <p:cNvPr id="24" name="Shape 24" descr="SLH_logo_blue_RGB.jpg"/>
          <p:cNvPicPr preferRelativeResize="0"/>
          <p:nvPr/>
        </p:nvPicPr>
        <p:blipFill rotWithShape="1">
          <a:blip r:embed="rId4">
            <a:alphaModFix/>
          </a:blip>
          <a:srcRect/>
          <a:stretch/>
        </p:blipFill>
        <p:spPr>
          <a:xfrm>
            <a:off x="7461250" y="152400"/>
            <a:ext cx="1682749" cy="804861"/>
          </a:xfrm>
          <a:prstGeom prst="rect">
            <a:avLst/>
          </a:prstGeom>
          <a:noFill/>
          <a:ln>
            <a:noFill/>
          </a:ln>
        </p:spPr>
      </p:pic>
      <p:sp>
        <p:nvSpPr>
          <p:cNvPr id="25" name="Shape 25"/>
          <p:cNvSpPr txBox="1">
            <a:spLocks noGrp="1"/>
          </p:cNvSpPr>
          <p:nvPr>
            <p:ph type="title"/>
          </p:nvPr>
        </p:nvSpPr>
        <p:spPr>
          <a:xfrm>
            <a:off x="549275" y="533400"/>
            <a:ext cx="8042274" cy="911224"/>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1pPr>
            <a:lvl2pPr marL="0" marR="0" lvl="1"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2pPr>
            <a:lvl3pPr marL="0" marR="0" lvl="2"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3pPr>
            <a:lvl4pPr marL="0" marR="0" lvl="3"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4pPr>
            <a:lvl5pPr marL="0" marR="0" lvl="4"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5pPr>
            <a:lvl6pPr marL="457200" marR="0" lvl="5"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L="914400" marR="0" lvl="6"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L="1371600" marR="0" lvl="7"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L="1828800" marR="0" lvl="8"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26" name="Shape 26"/>
          <p:cNvSpPr txBox="1">
            <a:spLocks noGrp="1"/>
          </p:cNvSpPr>
          <p:nvPr>
            <p:ph type="body" idx="1"/>
          </p:nvPr>
        </p:nvSpPr>
        <p:spPr>
          <a:xfrm>
            <a:off x="549275" y="1600200"/>
            <a:ext cx="8042274" cy="4343400"/>
          </a:xfrm>
          <a:prstGeom prst="rect">
            <a:avLst/>
          </a:prstGeom>
          <a:noFill/>
          <a:ln>
            <a:noFill/>
          </a:ln>
        </p:spPr>
        <p:txBody>
          <a:bodyPr wrap="square" lIns="91425" tIns="91425" rIns="91425" bIns="91425" anchor="t" anchorCtr="0"/>
          <a:lstStyle>
            <a:lvl1pPr marL="349250" marR="0" lvl="0" indent="-16509" algn="l" rtl="0">
              <a:lnSpc>
                <a:spcPct val="100000"/>
              </a:lnSpc>
              <a:spcBef>
                <a:spcPts val="2000"/>
              </a:spcBef>
              <a:spcAft>
                <a:spcPts val="0"/>
              </a:spcAft>
              <a:buClr>
                <a:srgbClr val="6FB7D7"/>
              </a:buClr>
              <a:buSzPts val="2640"/>
              <a:buFont typeface="Noto Sans"/>
              <a:buChar char="●"/>
              <a:defRPr sz="2400" b="0" i="0" u="none" strike="noStrike" cap="none">
                <a:solidFill>
                  <a:srgbClr val="595959"/>
                </a:solidFill>
                <a:latin typeface="Arial"/>
                <a:ea typeface="Arial"/>
                <a:cs typeface="Arial"/>
                <a:sym typeface="Arial"/>
              </a:defRPr>
            </a:lvl1pPr>
            <a:lvl2pPr marL="685800" marR="0" lvl="1" indent="-36830" algn="l" rtl="0">
              <a:lnSpc>
                <a:spcPct val="100000"/>
              </a:lnSpc>
              <a:spcBef>
                <a:spcPts val="600"/>
              </a:spcBef>
              <a:spcAft>
                <a:spcPts val="0"/>
              </a:spcAft>
              <a:buClr>
                <a:schemeClr val="accent1"/>
              </a:buClr>
              <a:buSzPts val="2420"/>
              <a:buFont typeface="Noto Sans"/>
              <a:buChar char="●"/>
              <a:defRPr sz="2200" b="0" i="0" u="none" strike="noStrike" cap="none">
                <a:solidFill>
                  <a:srgbClr val="595959"/>
                </a:solidFill>
                <a:latin typeface="Arial"/>
                <a:ea typeface="Arial"/>
                <a:cs typeface="Arial"/>
                <a:sym typeface="Arial"/>
              </a:defRPr>
            </a:lvl2pPr>
            <a:lvl3pPr marL="968375" marR="0" lvl="2" indent="-3175" algn="l" rtl="0">
              <a:lnSpc>
                <a:spcPct val="100000"/>
              </a:lnSpc>
              <a:spcBef>
                <a:spcPts val="600"/>
              </a:spcBef>
              <a:spcAft>
                <a:spcPts val="0"/>
              </a:spcAft>
              <a:buClr>
                <a:schemeClr val="accent1"/>
              </a:buClr>
              <a:buSzPts val="2200"/>
              <a:buFont typeface="Noto Sans"/>
              <a:buChar char="●"/>
              <a:defRPr sz="2000" b="0" i="0" u="none" strike="noStrike" cap="none">
                <a:solidFill>
                  <a:srgbClr val="595959"/>
                </a:solidFill>
                <a:latin typeface="Arial"/>
                <a:ea typeface="Arial"/>
                <a:cs typeface="Arial"/>
                <a:sym typeface="Arial"/>
              </a:defRPr>
            </a:lvl3pPr>
            <a:lvl4pPr marL="1263650" marR="0" lvl="3" indent="-58421"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4pPr>
            <a:lvl5pPr marL="1546225" marR="0" lvl="4" indent="-4889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6781800" y="6275387"/>
            <a:ext cx="9810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265112" y="6275387"/>
            <a:ext cx="5983286"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SzPts val="1400"/>
              <a:buFont typeface="Arial"/>
              <a:buNone/>
              <a:defRPr sz="1200" b="0" i="0" u="none" strike="noStrike" cap="none">
                <a:solidFill>
                  <a:schemeClr val="accen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897811" y="6275387"/>
            <a:ext cx="990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3600" b="0" i="0" u="none" strike="noStrike" cap="none">
                <a:solidFill>
                  <a:schemeClr val="lt1"/>
                </a:solidFill>
                <a:latin typeface="Arial"/>
                <a:ea typeface="Arial"/>
                <a:cs typeface="Arial"/>
                <a:sym typeface="Arial"/>
              </a:rPr>
              <a:t>‹#›</a:t>
            </a:fld>
            <a:endParaRPr lang="en-US" sz="36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549275" y="533400"/>
            <a:ext cx="8042274" cy="911224"/>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1pPr>
            <a:lvl2pPr marL="0" marR="0" lvl="1"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2pPr>
            <a:lvl3pPr marL="0" marR="0" lvl="2"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3pPr>
            <a:lvl4pPr marL="0" marR="0" lvl="3"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4pPr>
            <a:lvl5pPr marL="0" marR="0" lvl="4" indent="0" algn="ctr" rtl="0">
              <a:spcBef>
                <a:spcPts val="0"/>
              </a:spcBef>
              <a:spcAft>
                <a:spcPts val="0"/>
              </a:spcAft>
              <a:buClr>
                <a:schemeClr val="accent1"/>
              </a:buClr>
              <a:buSzPts val="1400"/>
              <a:buFont typeface="Arial"/>
              <a:buNone/>
              <a:defRPr sz="3600" b="0" i="0" u="none" strike="noStrike" cap="none">
                <a:solidFill>
                  <a:schemeClr val="accent1"/>
                </a:solidFill>
                <a:latin typeface="Arial"/>
                <a:ea typeface="Arial"/>
                <a:cs typeface="Arial"/>
                <a:sym typeface="Arial"/>
              </a:defRPr>
            </a:lvl5pPr>
            <a:lvl6pPr marL="457200" marR="0" lvl="5"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6pPr>
            <a:lvl7pPr marL="914400" marR="0" lvl="6"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7pPr>
            <a:lvl8pPr marL="1371600" marR="0" lvl="7"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8pPr>
            <a:lvl9pPr marL="1828800" marR="0" lvl="8" indent="0" algn="ctr" rtl="0">
              <a:spcBef>
                <a:spcPts val="0"/>
              </a:spcBef>
              <a:spcAft>
                <a:spcPts val="0"/>
              </a:spcAft>
              <a:buClr>
                <a:schemeClr val="accent1"/>
              </a:buClr>
              <a:buSzPts val="1400"/>
              <a:buFont typeface="Source Sans Pro"/>
              <a:buNone/>
              <a:defRPr sz="3600" b="0" i="0" u="none" strike="noStrike" cap="none">
                <a:solidFill>
                  <a:schemeClr val="accent1"/>
                </a:solidFill>
                <a:latin typeface="Source Sans Pro"/>
                <a:ea typeface="Source Sans Pro"/>
                <a:cs typeface="Source Sans Pro"/>
                <a:sym typeface="Source Sans Pro"/>
              </a:defRPr>
            </a:lvl9pPr>
          </a:lstStyle>
          <a:p>
            <a:endParaRPr/>
          </a:p>
        </p:txBody>
      </p:sp>
      <p:sp>
        <p:nvSpPr>
          <p:cNvPr id="38" name="Shape 38"/>
          <p:cNvSpPr txBox="1">
            <a:spLocks noGrp="1"/>
          </p:cNvSpPr>
          <p:nvPr>
            <p:ph type="body" idx="1"/>
          </p:nvPr>
        </p:nvSpPr>
        <p:spPr>
          <a:xfrm>
            <a:off x="549275" y="1600200"/>
            <a:ext cx="8042274" cy="4343400"/>
          </a:xfrm>
          <a:prstGeom prst="rect">
            <a:avLst/>
          </a:prstGeom>
          <a:noFill/>
          <a:ln>
            <a:noFill/>
          </a:ln>
        </p:spPr>
        <p:txBody>
          <a:bodyPr wrap="square" lIns="91425" tIns="91425" rIns="91425" bIns="91425" anchor="t" anchorCtr="0"/>
          <a:lstStyle>
            <a:lvl1pPr marL="349250" marR="0" lvl="0" indent="-16509" algn="l" rtl="0">
              <a:lnSpc>
                <a:spcPct val="100000"/>
              </a:lnSpc>
              <a:spcBef>
                <a:spcPts val="2000"/>
              </a:spcBef>
              <a:spcAft>
                <a:spcPts val="0"/>
              </a:spcAft>
              <a:buClr>
                <a:srgbClr val="6FB7D7"/>
              </a:buClr>
              <a:buSzPts val="2640"/>
              <a:buFont typeface="Noto Sans"/>
              <a:buChar char="●"/>
              <a:defRPr sz="2400" b="0" i="0" u="none" strike="noStrike" cap="none">
                <a:solidFill>
                  <a:srgbClr val="595959"/>
                </a:solidFill>
                <a:latin typeface="Arial"/>
                <a:ea typeface="Arial"/>
                <a:cs typeface="Arial"/>
                <a:sym typeface="Arial"/>
              </a:defRPr>
            </a:lvl1pPr>
            <a:lvl2pPr marL="685800" marR="0" lvl="1" indent="-36830" algn="l" rtl="0">
              <a:lnSpc>
                <a:spcPct val="100000"/>
              </a:lnSpc>
              <a:spcBef>
                <a:spcPts val="600"/>
              </a:spcBef>
              <a:spcAft>
                <a:spcPts val="0"/>
              </a:spcAft>
              <a:buClr>
                <a:schemeClr val="accent1"/>
              </a:buClr>
              <a:buSzPts val="2420"/>
              <a:buFont typeface="Noto Sans"/>
              <a:buChar char="●"/>
              <a:defRPr sz="2200" b="0" i="0" u="none" strike="noStrike" cap="none">
                <a:solidFill>
                  <a:srgbClr val="595959"/>
                </a:solidFill>
                <a:latin typeface="Arial"/>
                <a:ea typeface="Arial"/>
                <a:cs typeface="Arial"/>
                <a:sym typeface="Arial"/>
              </a:defRPr>
            </a:lvl2pPr>
            <a:lvl3pPr marL="968375" marR="0" lvl="2" indent="-3175" algn="l" rtl="0">
              <a:lnSpc>
                <a:spcPct val="100000"/>
              </a:lnSpc>
              <a:spcBef>
                <a:spcPts val="600"/>
              </a:spcBef>
              <a:spcAft>
                <a:spcPts val="0"/>
              </a:spcAft>
              <a:buClr>
                <a:schemeClr val="accent1"/>
              </a:buClr>
              <a:buSzPts val="2200"/>
              <a:buFont typeface="Noto Sans"/>
              <a:buChar char="●"/>
              <a:defRPr sz="2000" b="0" i="0" u="none" strike="noStrike" cap="none">
                <a:solidFill>
                  <a:srgbClr val="595959"/>
                </a:solidFill>
                <a:latin typeface="Arial"/>
                <a:ea typeface="Arial"/>
                <a:cs typeface="Arial"/>
                <a:sym typeface="Arial"/>
              </a:defRPr>
            </a:lvl3pPr>
            <a:lvl4pPr marL="1263650" marR="0" lvl="3" indent="-58421"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4pPr>
            <a:lvl5pPr marL="1546225" marR="0" lvl="4" indent="-48896" algn="l" rtl="0">
              <a:lnSpc>
                <a:spcPct val="100000"/>
              </a:lnSpc>
              <a:spcBef>
                <a:spcPts val="600"/>
              </a:spcBef>
              <a:spcAft>
                <a:spcPts val="0"/>
              </a:spcAft>
              <a:buClr>
                <a:schemeClr val="accent1"/>
              </a:buClr>
              <a:buSzPts val="1980"/>
              <a:buFont typeface="Noto Sans"/>
              <a:buChar char="●"/>
              <a:defRPr sz="1800" b="0" i="0" u="none" strike="noStrike" cap="none">
                <a:solidFill>
                  <a:srgbClr val="595959"/>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781800" y="6275387"/>
            <a:ext cx="9810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265112" y="6275387"/>
            <a:ext cx="5983286"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2"/>
              </a:buClr>
              <a:buSzPts val="1400"/>
              <a:buFont typeface="Arial"/>
              <a:buNone/>
              <a:defRPr sz="1200" b="0" i="0" u="none" strike="noStrike" cap="none">
                <a:solidFill>
                  <a:schemeClr val="accen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7897811" y="6275387"/>
            <a:ext cx="990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Font typeface="Arial"/>
              <a:buNone/>
            </a:pPr>
            <a:fld id="{00000000-1234-1234-1234-123412341234}" type="slidenum">
              <a:rPr lang="en-US" sz="3600" b="0" i="0" u="none" strike="noStrike" cap="none">
                <a:solidFill>
                  <a:schemeClr val="lt1"/>
                </a:solidFill>
                <a:latin typeface="Arial"/>
                <a:ea typeface="Arial"/>
                <a:cs typeface="Arial"/>
                <a:sym typeface="Arial"/>
              </a:rPr>
              <a:t>‹#›</a:t>
            </a:fld>
            <a:endParaRPr lang="en-US" sz="36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ciencelearn.org.nz/" TargetMode="External"/><Relationship Id="rId7" Type="http://schemas.openxmlformats.org/officeDocument/2006/relationships/hyperlink" Target="https://www.sciencelearn.org.nz/topics/ethics-and-scienc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mailto:enquiries@sciencelearn.org.nz"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enquiries@sciencelearn.org.nz"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sciencelearn.org.nz/"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mailto:enquiries@sciencelearn.org.nz" TargetMode="External"/><Relationship Id="rId4" Type="http://schemas.openxmlformats.org/officeDocument/2006/relationships/image" Target="../media/image15.png"/><Relationship Id="rId9" Type="http://schemas.openxmlformats.org/officeDocument/2006/relationships/hyperlink" Target="http://www.123rf.com/profile_lewl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mailto:enquiries@sciencelearn.org.nz"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sciencelearn.org.nz/"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hyperlink" Target="http://www.sciencelearn.org.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mailto:enquiries@sciencelearn.org.nz"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sciencelearn.org.nz/" TargetMode="External"/><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mailto:enquiries@sciencelearn.org.nz" TargetMode="External"/><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www.sciencelearn.org.nz/"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mailto:enquiries@sciencelearn.org.n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learn.org.nz/" TargetMode="External"/><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mailto:enquiries@sciencelearn.org.nz"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learn.org.nz/" TargetMode="External"/><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mailto:enquiries@sciencelearn.org.nz"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learn.org.nz/" TargetMode="External"/><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mailto:enquiries@sciencelearn.org.nz"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sciencelearn.org.nz/" TargetMode="External"/><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hyperlink" Target="mailto:enquiries@sciencelearn.org.nz" TargetMode="External"/><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learn.org.nz/" TargetMode="External"/><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enquiries@sciencelearn.org.nz"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mailto:enquiries@sciencelearn.org.nz"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hyperlink" Target="mailto:enquiries@sciencelearn.org.nz"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jpg"/><Relationship Id="rId7" Type="http://schemas.openxmlformats.org/officeDocument/2006/relationships/image" Target="../media/image61.jpg"/><Relationship Id="rId12" Type="http://schemas.openxmlformats.org/officeDocument/2006/relationships/image" Target="../media/image6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image" Target="../media/image65.jpg"/><Relationship Id="rId5" Type="http://schemas.openxmlformats.org/officeDocument/2006/relationships/image" Target="../media/image59.jpg"/><Relationship Id="rId10" Type="http://schemas.openxmlformats.org/officeDocument/2006/relationships/image" Target="../media/image64.png"/><Relationship Id="rId4" Type="http://schemas.openxmlformats.org/officeDocument/2006/relationships/image" Target="../media/image58.jpg"/><Relationship Id="rId9" Type="http://schemas.openxmlformats.org/officeDocument/2006/relationships/image" Target="../media/image63.jpg"/></Relationships>
</file>

<file path=ppt/slides/_rels/slide28.xml.rels><?xml version="1.0" encoding="UTF-8" standalone="yes"?>
<Relationships xmlns="http://schemas.openxmlformats.org/package/2006/relationships"><Relationship Id="rId8" Type="http://schemas.openxmlformats.org/officeDocument/2006/relationships/hyperlink" Target="http://www.instagram.com/sciencelearninghubnz" TargetMode="External"/><Relationship Id="rId3" Type="http://schemas.openxmlformats.org/officeDocument/2006/relationships/hyperlink" Target="mailto:enquiries@sciencelearn.org.nz" TargetMode="External"/><Relationship Id="rId7" Type="http://schemas.openxmlformats.org/officeDocument/2006/relationships/hyperlink" Target="https://nz.pinterest.com/nzsciencelearn/"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facebook.com/nzsciencelearn" TargetMode="External"/><Relationship Id="rId5" Type="http://schemas.openxmlformats.org/officeDocument/2006/relationships/hyperlink" Target="http://www.sciencelearn.org.nz/" TargetMode="External"/><Relationship Id="rId4" Type="http://schemas.openxmlformats.org/officeDocument/2006/relationships/image" Target="../media/image67.jp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hyperlink" Target="http://www.sciencelearn.org.nz/"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enquiries@sciencelearn.org.nz"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mailto:enquiries@sciencelearn.org.nz"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47" name="Shape 47"/>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48" name="Shape 48"/>
          <p:cNvSpPr txBox="1"/>
          <p:nvPr/>
        </p:nvSpPr>
        <p:spPr>
          <a:xfrm>
            <a:off x="80900" y="6288900"/>
            <a:ext cx="8642597" cy="29757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49" name="Shape 49"/>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Ethical thinking in science</a:t>
            </a:r>
          </a:p>
        </p:txBody>
      </p:sp>
      <p:pic>
        <p:nvPicPr>
          <p:cNvPr id="50" name="Shape 50" descr="Screen Shot 2017-07-20 at 8.34.15 am.png"/>
          <p:cNvPicPr preferRelativeResize="0"/>
          <p:nvPr/>
        </p:nvPicPr>
        <p:blipFill rotWithShape="1">
          <a:blip r:embed="rId4">
            <a:alphaModFix/>
          </a:blip>
          <a:srcRect/>
          <a:stretch/>
        </p:blipFill>
        <p:spPr>
          <a:xfrm>
            <a:off x="457200" y="1306512"/>
            <a:ext cx="5511800" cy="3900486"/>
          </a:xfrm>
          <a:prstGeom prst="rect">
            <a:avLst/>
          </a:prstGeom>
          <a:noFill/>
          <a:ln>
            <a:noFill/>
          </a:ln>
        </p:spPr>
      </p:pic>
      <p:sp>
        <p:nvSpPr>
          <p:cNvPr id="51" name="Shape 51"/>
          <p:cNvSpPr txBox="1"/>
          <p:nvPr/>
        </p:nvSpPr>
        <p:spPr>
          <a:xfrm>
            <a:off x="6156325" y="1773236"/>
            <a:ext cx="2527300" cy="29241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1859C"/>
              </a:buClr>
              <a:buFont typeface="Arial"/>
              <a:buNone/>
            </a:pPr>
            <a:r>
              <a:rPr lang="en-US" sz="2400" b="1" i="0" u="none" strike="noStrike" cap="none" dirty="0">
                <a:solidFill>
                  <a:srgbClr val="31859C"/>
                </a:solidFill>
                <a:latin typeface="Arial"/>
                <a:ea typeface="Arial"/>
                <a:cs typeface="Arial"/>
                <a:sym typeface="Arial"/>
              </a:rPr>
              <a:t>Lyn Rogers </a:t>
            </a:r>
          </a:p>
          <a:p>
            <a:pPr marL="0" marR="0" lvl="0" indent="0" algn="ctr" rtl="0">
              <a:lnSpc>
                <a:spcPct val="100000"/>
              </a:lnSpc>
              <a:spcBef>
                <a:spcPts val="0"/>
              </a:spcBef>
              <a:spcAft>
                <a:spcPts val="0"/>
              </a:spcAft>
              <a:buClr>
                <a:srgbClr val="31859C"/>
              </a:buClr>
              <a:buFont typeface="Arial"/>
              <a:buNone/>
            </a:pPr>
            <a:r>
              <a:rPr lang="en-US" sz="2400" b="1" i="0" u="none" strike="noStrike" cap="none">
                <a:solidFill>
                  <a:srgbClr val="31859C"/>
                </a:solidFill>
                <a:latin typeface="Arial"/>
                <a:ea typeface="Arial"/>
                <a:cs typeface="Arial"/>
                <a:sym typeface="Arial"/>
              </a:rPr>
              <a:t>and </a:t>
            </a:r>
          </a:p>
          <a:p>
            <a:pPr marL="0" marR="0" lvl="0" indent="0" algn="ctr" rtl="0">
              <a:lnSpc>
                <a:spcPct val="100000"/>
              </a:lnSpc>
              <a:spcBef>
                <a:spcPts val="0"/>
              </a:spcBef>
              <a:spcAft>
                <a:spcPts val="0"/>
              </a:spcAft>
              <a:buClr>
                <a:srgbClr val="31859C"/>
              </a:buClr>
              <a:buFont typeface="Arial"/>
              <a:buNone/>
            </a:pPr>
            <a:r>
              <a:rPr lang="en-US" sz="2400" b="1" i="0" u="none" strike="noStrike" cap="none">
                <a:solidFill>
                  <a:srgbClr val="31859C"/>
                </a:solidFill>
                <a:latin typeface="Arial"/>
                <a:ea typeface="Arial"/>
                <a:cs typeface="Arial"/>
                <a:sym typeface="Arial"/>
              </a:rPr>
              <a:t>Andrea </a:t>
            </a:r>
            <a:r>
              <a:rPr lang="en-US" sz="2400" b="1" i="0" u="none" strike="noStrike" cap="none" dirty="0">
                <a:solidFill>
                  <a:srgbClr val="31859C"/>
                </a:solidFill>
                <a:latin typeface="Arial"/>
                <a:ea typeface="Arial"/>
                <a:cs typeface="Arial"/>
                <a:sym typeface="Arial"/>
              </a:rPr>
              <a:t>Soanes</a:t>
            </a:r>
          </a:p>
          <a:p>
            <a:pPr marL="0" marR="0" lvl="0" indent="0" algn="ctr" rtl="0">
              <a:lnSpc>
                <a:spcPct val="100000"/>
              </a:lnSpc>
              <a:spcBef>
                <a:spcPts val="0"/>
              </a:spcBef>
              <a:spcAft>
                <a:spcPts val="0"/>
              </a:spcAft>
              <a:buClr>
                <a:schemeClr val="dk1"/>
              </a:buClr>
              <a:buFont typeface="Arial"/>
              <a:buNone/>
            </a:pPr>
            <a:endParaRPr sz="2400" b="1" i="0" u="none" strike="noStrike" cap="none" dirty="0">
              <a:solidFill>
                <a:srgbClr val="31859C"/>
              </a:solidFill>
              <a:latin typeface="Arial"/>
              <a:ea typeface="Arial"/>
              <a:cs typeface="Arial"/>
              <a:sym typeface="Arial"/>
            </a:endParaRPr>
          </a:p>
          <a:p>
            <a:pPr marL="0" marR="0" lvl="0" indent="0" algn="ctr" rtl="0">
              <a:lnSpc>
                <a:spcPct val="100000"/>
              </a:lnSpc>
              <a:spcBef>
                <a:spcPts val="0"/>
              </a:spcBef>
              <a:spcAft>
                <a:spcPts val="0"/>
              </a:spcAft>
              <a:buClr>
                <a:srgbClr val="31859C"/>
              </a:buClr>
              <a:buFont typeface="Arial"/>
              <a:buNone/>
            </a:pPr>
            <a:r>
              <a:rPr lang="en-US" sz="2400" b="1" i="0" u="none" strike="noStrike" cap="none" dirty="0">
                <a:solidFill>
                  <a:srgbClr val="31859C"/>
                </a:solidFill>
                <a:latin typeface="Arial"/>
                <a:ea typeface="Arial"/>
                <a:cs typeface="Arial"/>
                <a:sym typeface="Arial"/>
              </a:rPr>
              <a:t>3 August</a:t>
            </a:r>
            <a:r>
              <a:rPr lang="en-US" sz="2000" b="1" i="0" u="none" strike="noStrike" cap="none" dirty="0">
                <a:solidFill>
                  <a:srgbClr val="31859C"/>
                </a:solidFill>
                <a:latin typeface="Arial"/>
                <a:ea typeface="Arial"/>
                <a:cs typeface="Arial"/>
                <a:sym typeface="Arial"/>
              </a:rPr>
              <a:t> </a:t>
            </a:r>
          </a:p>
          <a:p>
            <a:pPr marL="0" marR="0" lvl="0" indent="0" algn="ctr" rtl="0">
              <a:lnSpc>
                <a:spcPct val="100000"/>
              </a:lnSpc>
              <a:spcBef>
                <a:spcPts val="0"/>
              </a:spcBef>
              <a:spcAft>
                <a:spcPts val="0"/>
              </a:spcAft>
              <a:buClr>
                <a:srgbClr val="31859C"/>
              </a:buClr>
              <a:buFont typeface="Arial"/>
              <a:buNone/>
            </a:pPr>
            <a:r>
              <a:rPr lang="en-US" sz="2000" b="1" i="0" u="none" strike="noStrike" cap="none" dirty="0">
                <a:solidFill>
                  <a:srgbClr val="31859C"/>
                </a:solidFill>
                <a:latin typeface="Arial"/>
                <a:ea typeface="Arial"/>
                <a:cs typeface="Arial"/>
                <a:sym typeface="Arial"/>
              </a:rPr>
              <a:t>2017</a:t>
            </a:r>
          </a:p>
          <a:p>
            <a:pPr marL="0" marR="0" lvl="0" indent="0" algn="ctr" rtl="0">
              <a:lnSpc>
                <a:spcPct val="100000"/>
              </a:lnSpc>
              <a:spcBef>
                <a:spcPts val="0"/>
              </a:spcBef>
              <a:spcAft>
                <a:spcPts val="0"/>
              </a:spcAft>
              <a:buClr>
                <a:schemeClr val="dk1"/>
              </a:buClr>
              <a:buFont typeface="Arial"/>
              <a:buNone/>
            </a:pPr>
            <a:endParaRPr sz="2000" b="1" i="0" u="none" strike="noStrike" cap="none" dirty="0">
              <a:solidFill>
                <a:srgbClr val="31859C"/>
              </a:solidFill>
              <a:latin typeface="Arial"/>
              <a:ea typeface="Arial"/>
              <a:cs typeface="Arial"/>
              <a:sym typeface="Arial"/>
            </a:endParaRPr>
          </a:p>
          <a:p>
            <a:pPr marL="0" marR="0" lvl="0" indent="0" algn="ctr" rtl="0">
              <a:lnSpc>
                <a:spcPct val="100000"/>
              </a:lnSpc>
              <a:spcBef>
                <a:spcPts val="0"/>
              </a:spcBef>
              <a:spcAft>
                <a:spcPts val="0"/>
              </a:spcAft>
              <a:buClr>
                <a:srgbClr val="31859C"/>
              </a:buClr>
              <a:buFont typeface="Arial"/>
              <a:buNone/>
            </a:pPr>
            <a:r>
              <a:rPr lang="en-US" sz="2400" b="1" i="0" u="none" strike="noStrike" cap="none" dirty="0">
                <a:solidFill>
                  <a:srgbClr val="31859C"/>
                </a:solidFill>
                <a:latin typeface="Arial"/>
                <a:ea typeface="Arial"/>
                <a:cs typeface="Arial"/>
                <a:sym typeface="Arial"/>
              </a:rPr>
              <a:t>4–4:45 pm</a:t>
            </a:r>
          </a:p>
        </p:txBody>
      </p:sp>
      <p:sp>
        <p:nvSpPr>
          <p:cNvPr id="52" name="Shape 52"/>
          <p:cNvSpPr txBox="1"/>
          <p:nvPr/>
        </p:nvSpPr>
        <p:spPr>
          <a:xfrm>
            <a:off x="80900" y="6518924"/>
            <a:ext cx="8982200" cy="29757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66" name="Shape 166"/>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67" name="Shape 167"/>
          <p:cNvSpPr txBox="1"/>
          <p:nvPr/>
        </p:nvSpPr>
        <p:spPr>
          <a:xfrm>
            <a:off x="0" y="6103226"/>
            <a:ext cx="8820150" cy="6627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68" name="Shape 168"/>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Morals versus ethics</a:t>
            </a:r>
          </a:p>
        </p:txBody>
      </p:sp>
      <p:sp>
        <p:nvSpPr>
          <p:cNvPr id="169" name="Shape 169"/>
          <p:cNvSpPr txBox="1"/>
          <p:nvPr/>
        </p:nvSpPr>
        <p:spPr>
          <a:xfrm>
            <a:off x="611187" y="1341437"/>
            <a:ext cx="7523163" cy="401637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To have an ethical viewpoint, you have to be able to give some reason for it. </a:t>
            </a:r>
          </a:p>
          <a:p>
            <a:pPr marL="0" marR="0" lvl="0" indent="0" algn="l" rtl="0">
              <a:lnSpc>
                <a:spcPct val="100000"/>
              </a:lnSpc>
              <a:spcBef>
                <a:spcPts val="120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An ethical conclusion is more likely to be valid if:</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arguments that lead to the particular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conclusion are convincingly supported by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sound reasoning</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arguments are conducted within a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well established ethical framework</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reasonable degree of consensus exists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about the validity of the conclusion, as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confirmed by a process of genuine debate.</a:t>
            </a:r>
          </a:p>
        </p:txBody>
      </p:sp>
      <p:pic>
        <p:nvPicPr>
          <p:cNvPr id="170" name="Shape 170" descr="Screen Shot 2017-07-20 at 8.34.15 am.png"/>
          <p:cNvPicPr preferRelativeResize="0"/>
          <p:nvPr/>
        </p:nvPicPr>
        <p:blipFill rotWithShape="1">
          <a:blip r:embed="rId4">
            <a:alphaModFix/>
          </a:blip>
          <a:srcRect/>
          <a:stretch/>
        </p:blipFill>
        <p:spPr>
          <a:xfrm>
            <a:off x="5888038" y="3509964"/>
            <a:ext cx="3135312" cy="2217736"/>
          </a:xfrm>
          <a:prstGeom prst="rect">
            <a:avLst/>
          </a:prstGeom>
          <a:noFill/>
          <a:ln>
            <a:noFill/>
          </a:ln>
        </p:spPr>
      </p:pic>
      <p:sp>
        <p:nvSpPr>
          <p:cNvPr id="171" name="Shape 171"/>
          <p:cNvSpPr txBox="1"/>
          <p:nvPr/>
        </p:nvSpPr>
        <p:spPr>
          <a:xfrm>
            <a:off x="23811" y="6467474"/>
            <a:ext cx="881328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77" name="Shape 177"/>
          <p:cNvSpPr txBox="1"/>
          <p:nvPr/>
        </p:nvSpPr>
        <p:spPr>
          <a:xfrm>
            <a:off x="0" y="6239926"/>
            <a:ext cx="8820150" cy="5259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78" name="Shape 178"/>
          <p:cNvSpPr txBox="1">
            <a:spLocks noGrp="1"/>
          </p:cNvSpPr>
          <p:nvPr>
            <p:ph type="title"/>
          </p:nvPr>
        </p:nvSpPr>
        <p:spPr>
          <a:xfrm>
            <a:off x="457200" y="25876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Dr Michael Reiss – why discuss ethics?</a:t>
            </a:r>
          </a:p>
        </p:txBody>
      </p:sp>
      <p:sp>
        <p:nvSpPr>
          <p:cNvPr id="179" name="Shape 179"/>
          <p:cNvSpPr txBox="1"/>
          <p:nvPr/>
        </p:nvSpPr>
        <p:spPr>
          <a:xfrm>
            <a:off x="5430424" y="1508551"/>
            <a:ext cx="3391927" cy="462458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strike="noStrike" cap="none">
                <a:solidFill>
                  <a:srgbClr val="000000"/>
                </a:solidFill>
                <a:latin typeface="Arial"/>
                <a:ea typeface="Arial"/>
                <a:cs typeface="Arial"/>
                <a:sym typeface="Arial"/>
              </a:rPr>
              <a:t>“In many ways, the discussion is the best part because it brings out the complexity of the issue and makes people aware of viewpoints they may not have otherwise considered. In the classroom it works best when students draw on what they already know, and then develop their thinking to find themselves reasoning in ways that they hadn’t previously appreciated.”</a:t>
            </a:r>
          </a:p>
        </p:txBody>
      </p:sp>
      <p:pic>
        <p:nvPicPr>
          <p:cNvPr id="180" name="Shape 180" descr="Screen Shot 2017-07-26 at 11.43.37 am.png"/>
          <p:cNvPicPr preferRelativeResize="0"/>
          <p:nvPr/>
        </p:nvPicPr>
        <p:blipFill rotWithShape="1">
          <a:blip r:embed="rId4">
            <a:alphaModFix/>
          </a:blip>
          <a:srcRect l="2499" b="3025"/>
          <a:stretch/>
        </p:blipFill>
        <p:spPr>
          <a:xfrm>
            <a:off x="451142" y="2540155"/>
            <a:ext cx="4895738" cy="3743385"/>
          </a:xfrm>
          <a:prstGeom prst="rect">
            <a:avLst/>
          </a:prstGeom>
          <a:noFill/>
          <a:ln>
            <a:noFill/>
          </a:ln>
        </p:spPr>
      </p:pic>
      <p:sp>
        <p:nvSpPr>
          <p:cNvPr id="181" name="Shape 181"/>
          <p:cNvSpPr txBox="1"/>
          <p:nvPr/>
        </p:nvSpPr>
        <p:spPr>
          <a:xfrm>
            <a:off x="16950" y="6537956"/>
            <a:ext cx="8820150" cy="278544"/>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182" name="Shape 182"/>
          <p:cNvSpPr txBox="1"/>
          <p:nvPr/>
        </p:nvSpPr>
        <p:spPr>
          <a:xfrm>
            <a:off x="317471" y="1270076"/>
            <a:ext cx="4418472"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“Real world ethical discussions often </a:t>
            </a: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don’t reach any consensus </a:t>
            </a: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for a very long time.”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88" name="Shape 188"/>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89" name="Shape 189"/>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90" name="Shape 190"/>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Science Learning Hub connections</a:t>
            </a:r>
          </a:p>
        </p:txBody>
      </p:sp>
      <p:pic>
        <p:nvPicPr>
          <p:cNvPr id="191" name="Shape 191" descr="Screen Shot 2017-07-20 at 12.16.59 pm.png"/>
          <p:cNvPicPr preferRelativeResize="0"/>
          <p:nvPr/>
        </p:nvPicPr>
        <p:blipFill rotWithShape="1">
          <a:blip r:embed="rId4">
            <a:alphaModFix/>
          </a:blip>
          <a:srcRect/>
          <a:stretch/>
        </p:blipFill>
        <p:spPr>
          <a:xfrm>
            <a:off x="179386" y="1412875"/>
            <a:ext cx="2160586" cy="3235324"/>
          </a:xfrm>
          <a:prstGeom prst="rect">
            <a:avLst/>
          </a:prstGeom>
          <a:noFill/>
          <a:ln>
            <a:noFill/>
          </a:ln>
        </p:spPr>
      </p:pic>
      <p:pic>
        <p:nvPicPr>
          <p:cNvPr id="192" name="Shape 192" descr="Screen Shot 2017-07-20 at 12.18.10 pm.png"/>
          <p:cNvPicPr preferRelativeResize="0"/>
          <p:nvPr/>
        </p:nvPicPr>
        <p:blipFill rotWithShape="1">
          <a:blip r:embed="rId5">
            <a:alphaModFix/>
          </a:blip>
          <a:srcRect/>
          <a:stretch/>
        </p:blipFill>
        <p:spPr>
          <a:xfrm>
            <a:off x="2411411" y="1412875"/>
            <a:ext cx="2130424" cy="3168650"/>
          </a:xfrm>
          <a:prstGeom prst="rect">
            <a:avLst/>
          </a:prstGeom>
          <a:noFill/>
          <a:ln>
            <a:noFill/>
          </a:ln>
        </p:spPr>
      </p:pic>
      <p:pic>
        <p:nvPicPr>
          <p:cNvPr id="193" name="Shape 193" descr="Screen Shot 2017-07-20 at 12.16.35 pm.png"/>
          <p:cNvPicPr preferRelativeResize="0"/>
          <p:nvPr/>
        </p:nvPicPr>
        <p:blipFill rotWithShape="1">
          <a:blip r:embed="rId6">
            <a:alphaModFix/>
          </a:blip>
          <a:srcRect/>
          <a:stretch/>
        </p:blipFill>
        <p:spPr>
          <a:xfrm>
            <a:off x="4643437" y="1412875"/>
            <a:ext cx="2133599" cy="3168650"/>
          </a:xfrm>
          <a:prstGeom prst="rect">
            <a:avLst/>
          </a:prstGeom>
          <a:noFill/>
          <a:ln>
            <a:noFill/>
          </a:ln>
        </p:spPr>
      </p:pic>
      <p:sp>
        <p:nvSpPr>
          <p:cNvPr id="194" name="Shape 194"/>
          <p:cNvSpPr txBox="1"/>
          <p:nvPr/>
        </p:nvSpPr>
        <p:spPr>
          <a:xfrm>
            <a:off x="468312" y="5157787"/>
            <a:ext cx="8424862" cy="4000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Check out the </a:t>
            </a:r>
            <a:r>
              <a:rPr lang="en-US" sz="2000" b="0" i="0" u="sng" strike="noStrike" cap="none">
                <a:solidFill>
                  <a:schemeClr val="hlink"/>
                </a:solidFill>
                <a:latin typeface="Arial"/>
                <a:ea typeface="Arial"/>
                <a:cs typeface="Arial"/>
                <a:sym typeface="Arial"/>
                <a:hlinkClick r:id="rId7"/>
              </a:rPr>
              <a:t>ethics and science </a:t>
            </a:r>
            <a:r>
              <a:rPr lang="en-US" sz="2000" b="0" i="0" u="none" strike="noStrike" cap="none">
                <a:solidFill>
                  <a:schemeClr val="dk1"/>
                </a:solidFill>
                <a:latin typeface="Arial"/>
                <a:ea typeface="Arial"/>
                <a:cs typeface="Arial"/>
                <a:sym typeface="Arial"/>
              </a:rPr>
              <a:t>topic for a range of ethics resources</a:t>
            </a:r>
          </a:p>
        </p:txBody>
      </p:sp>
      <p:pic>
        <p:nvPicPr>
          <p:cNvPr id="195" name="Shape 195" descr="Screen Shot 2017-07-27 at 11.48.58 am.png"/>
          <p:cNvPicPr preferRelativeResize="0"/>
          <p:nvPr/>
        </p:nvPicPr>
        <p:blipFill rotWithShape="1">
          <a:blip r:embed="rId8">
            <a:alphaModFix/>
          </a:blip>
          <a:srcRect/>
          <a:stretch/>
        </p:blipFill>
        <p:spPr>
          <a:xfrm>
            <a:off x="6804025" y="1412875"/>
            <a:ext cx="2097087" cy="3160711"/>
          </a:xfrm>
          <a:prstGeom prst="rect">
            <a:avLst/>
          </a:prstGeom>
          <a:noFill/>
          <a:ln>
            <a:noFill/>
          </a:ln>
        </p:spPr>
      </p:pic>
      <p:sp>
        <p:nvSpPr>
          <p:cNvPr id="196" name="Shape 196"/>
          <p:cNvSpPr txBox="1"/>
          <p:nvPr/>
        </p:nvSpPr>
        <p:spPr>
          <a:xfrm>
            <a:off x="1426825" y="2499250"/>
            <a:ext cx="882900" cy="230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000" b="0" i="0" u="none" strike="noStrike" cap="none">
                <a:solidFill>
                  <a:srgbClr val="000000"/>
                </a:solidFill>
                <a:latin typeface="Arial"/>
                <a:ea typeface="Arial"/>
                <a:cs typeface="Arial"/>
                <a:sym typeface="Arial"/>
              </a:rPr>
              <a:t>123RF Ltd</a:t>
            </a:r>
          </a:p>
        </p:txBody>
      </p:sp>
      <p:sp>
        <p:nvSpPr>
          <p:cNvPr id="197" name="Shape 197"/>
          <p:cNvSpPr txBox="1"/>
          <p:nvPr/>
        </p:nvSpPr>
        <p:spPr>
          <a:xfrm>
            <a:off x="3672950" y="2425625"/>
            <a:ext cx="828600" cy="303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rgbClr val="F3F3F3"/>
                </a:solidFill>
                <a:latin typeface="Arial"/>
                <a:ea typeface="Arial"/>
                <a:cs typeface="Arial"/>
                <a:sym typeface="Arial"/>
              </a:rPr>
              <a:t>123RF Ltd</a:t>
            </a:r>
          </a:p>
        </p:txBody>
      </p:sp>
      <p:sp>
        <p:nvSpPr>
          <p:cNvPr id="198" name="Shape 198"/>
          <p:cNvSpPr txBox="1"/>
          <p:nvPr/>
        </p:nvSpPr>
        <p:spPr>
          <a:xfrm>
            <a:off x="0" y="6467474"/>
            <a:ext cx="8837100"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9"/>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204" name="Shape 204"/>
          <p:cNvSpPr txBox="1"/>
          <p:nvPr/>
        </p:nvSpPr>
        <p:spPr>
          <a:xfrm>
            <a:off x="3672950" y="2425625"/>
            <a:ext cx="828600" cy="303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rgbClr val="F3F3F3"/>
                </a:solidFill>
                <a:latin typeface="Arial"/>
                <a:ea typeface="Arial"/>
                <a:cs typeface="Arial"/>
                <a:sym typeface="Arial"/>
              </a:rPr>
              <a:t>123RF Ltd</a:t>
            </a:r>
          </a:p>
        </p:txBody>
      </p:sp>
      <p:sp>
        <p:nvSpPr>
          <p:cNvPr id="205" name="Shape 205"/>
          <p:cNvSpPr txBox="1"/>
          <p:nvPr/>
        </p:nvSpPr>
        <p:spPr>
          <a:xfrm>
            <a:off x="16950" y="6462626"/>
            <a:ext cx="8820150" cy="353873"/>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206" name="Shape 206"/>
          <p:cNvSpPr txBox="1">
            <a:spLocks noGrp="1"/>
          </p:cNvSpPr>
          <p:nvPr>
            <p:ph type="title"/>
          </p:nvPr>
        </p:nvSpPr>
        <p:spPr>
          <a:xfrm>
            <a:off x="390364" y="92076"/>
            <a:ext cx="8229600" cy="1846464"/>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Some contexts we could use to </a:t>
            </a:r>
            <a:br>
              <a:rPr lang="en-US" sz="3200" b="1" i="0" u="none" strike="noStrike" cap="none" dirty="0">
                <a:solidFill>
                  <a:srgbClr val="31859C"/>
                </a:solidFill>
                <a:latin typeface="Calibri"/>
                <a:ea typeface="Calibri"/>
                <a:cs typeface="Calibri"/>
                <a:sym typeface="Calibri"/>
              </a:rPr>
            </a:br>
            <a:r>
              <a:rPr lang="en-US" sz="3200" b="1" i="0" u="none" strike="noStrike" cap="none" dirty="0">
                <a:solidFill>
                  <a:srgbClr val="31859C"/>
                </a:solidFill>
                <a:latin typeface="Calibri"/>
                <a:ea typeface="Calibri"/>
                <a:cs typeface="Calibri"/>
                <a:sym typeface="Calibri"/>
              </a:rPr>
              <a:t>foster ethical thinking</a:t>
            </a:r>
            <a:br>
              <a:rPr lang="en-US" sz="3200" b="1" i="0" u="none" strike="noStrike" cap="none" dirty="0">
                <a:solidFill>
                  <a:srgbClr val="31859C"/>
                </a:solidFill>
                <a:latin typeface="Calibri"/>
                <a:ea typeface="Calibri"/>
                <a:cs typeface="Calibri"/>
                <a:sym typeface="Calibri"/>
              </a:rPr>
            </a:br>
            <a:endParaRPr lang="en-US" sz="3200" b="1" i="0" u="none" strike="noStrike" cap="none" dirty="0">
              <a:solidFill>
                <a:srgbClr val="31859C"/>
              </a:solidFill>
              <a:latin typeface="Calibri"/>
              <a:ea typeface="Calibri"/>
              <a:cs typeface="Calibri"/>
              <a:sym typeface="Calibri"/>
            </a:endParaRPr>
          </a:p>
        </p:txBody>
      </p:sp>
      <p:sp>
        <p:nvSpPr>
          <p:cNvPr id="207" name="Shape 207"/>
          <p:cNvSpPr txBox="1"/>
          <p:nvPr/>
        </p:nvSpPr>
        <p:spPr>
          <a:xfrm>
            <a:off x="4902298" y="4148573"/>
            <a:ext cx="1554000" cy="4002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Embryology</a:t>
            </a:r>
          </a:p>
        </p:txBody>
      </p:sp>
      <p:sp>
        <p:nvSpPr>
          <p:cNvPr id="208" name="Shape 208"/>
          <p:cNvSpPr txBox="1"/>
          <p:nvPr/>
        </p:nvSpPr>
        <p:spPr>
          <a:xfrm>
            <a:off x="257354" y="1065146"/>
            <a:ext cx="2253600" cy="16311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Kaimanawa horses – what are the rights of introduced species?</a:t>
            </a:r>
          </a:p>
        </p:txBody>
      </p:sp>
      <p:sp>
        <p:nvSpPr>
          <p:cNvPr id="209" name="Shape 209"/>
          <p:cNvSpPr txBox="1"/>
          <p:nvPr/>
        </p:nvSpPr>
        <p:spPr>
          <a:xfrm>
            <a:off x="271383" y="4649802"/>
            <a:ext cx="1549898"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Climate change </a:t>
            </a:r>
          </a:p>
        </p:txBody>
      </p:sp>
      <p:sp>
        <p:nvSpPr>
          <p:cNvPr id="210" name="Shape 210"/>
          <p:cNvSpPr txBox="1"/>
          <p:nvPr/>
        </p:nvSpPr>
        <p:spPr>
          <a:xfrm>
            <a:off x="2673440" y="1526739"/>
            <a:ext cx="1704317"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Water quality and use </a:t>
            </a:r>
          </a:p>
        </p:txBody>
      </p:sp>
      <p:sp>
        <p:nvSpPr>
          <p:cNvPr id="211" name="Shape 211"/>
          <p:cNvSpPr txBox="1"/>
          <p:nvPr/>
        </p:nvSpPr>
        <p:spPr>
          <a:xfrm>
            <a:off x="6666891" y="2550135"/>
            <a:ext cx="2188879" cy="1938992"/>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Almost any topic can offer some chance to discuss ethics or to do some ethical thinking </a:t>
            </a:r>
          </a:p>
        </p:txBody>
      </p:sp>
      <p:sp>
        <p:nvSpPr>
          <p:cNvPr id="212" name="Shape 212"/>
          <p:cNvSpPr txBox="1"/>
          <p:nvPr/>
        </p:nvSpPr>
        <p:spPr>
          <a:xfrm>
            <a:off x="233925" y="5543499"/>
            <a:ext cx="1754446"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Plastic in the ocean </a:t>
            </a:r>
          </a:p>
        </p:txBody>
      </p:sp>
      <p:sp>
        <p:nvSpPr>
          <p:cNvPr id="213" name="Shape 213"/>
          <p:cNvSpPr txBox="1"/>
          <p:nvPr/>
        </p:nvSpPr>
        <p:spPr>
          <a:xfrm>
            <a:off x="7950909" y="5512070"/>
            <a:ext cx="871444"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Palm oil </a:t>
            </a:r>
          </a:p>
        </p:txBody>
      </p:sp>
      <p:sp>
        <p:nvSpPr>
          <p:cNvPr id="214" name="Shape 214"/>
          <p:cNvSpPr txBox="1"/>
          <p:nvPr/>
        </p:nvSpPr>
        <p:spPr>
          <a:xfrm>
            <a:off x="5380299" y="5520798"/>
            <a:ext cx="2472931"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Can anyone own the DNA of a plant?</a:t>
            </a:r>
          </a:p>
        </p:txBody>
      </p:sp>
      <p:sp>
        <p:nvSpPr>
          <p:cNvPr id="215" name="Shape 215"/>
          <p:cNvSpPr txBox="1"/>
          <p:nvPr/>
        </p:nvSpPr>
        <p:spPr>
          <a:xfrm>
            <a:off x="2155462" y="5539505"/>
            <a:ext cx="3107874"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Should </a:t>
            </a:r>
            <a:r>
              <a:rPr lang="en-US" sz="2000">
                <a:solidFill>
                  <a:schemeClr val="dk1"/>
                </a:solidFill>
              </a:rPr>
              <a:t>Māori </a:t>
            </a:r>
            <a:r>
              <a:rPr lang="en-US" sz="2000" b="0" i="0" u="none" strike="noStrike" cap="none">
                <a:solidFill>
                  <a:schemeClr val="dk1"/>
                </a:solidFill>
                <a:latin typeface="Arial"/>
                <a:ea typeface="Arial"/>
                <a:cs typeface="Arial"/>
                <a:sym typeface="Arial"/>
              </a:rPr>
              <a:t>taonga be in overseas museums? </a:t>
            </a:r>
          </a:p>
        </p:txBody>
      </p:sp>
      <p:sp>
        <p:nvSpPr>
          <p:cNvPr id="216" name="Shape 216"/>
          <p:cNvSpPr txBox="1"/>
          <p:nvPr/>
        </p:nvSpPr>
        <p:spPr>
          <a:xfrm>
            <a:off x="1971662" y="4672502"/>
            <a:ext cx="6867399"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a:solidFill>
                  <a:schemeClr val="dk1"/>
                </a:solidFill>
              </a:rPr>
              <a:t>Māori </a:t>
            </a:r>
            <a:r>
              <a:rPr lang="en-US" sz="2000" b="0" i="0" u="none" strike="noStrike" cap="none">
                <a:solidFill>
                  <a:schemeClr val="dk1"/>
                </a:solidFill>
                <a:latin typeface="Arial"/>
                <a:ea typeface="Arial"/>
                <a:cs typeface="Arial"/>
                <a:sym typeface="Arial"/>
              </a:rPr>
              <a:t>kites – there are 7 ancient kites in the whole world but only 2 in Te Papa. Why?  Where are the rest?</a:t>
            </a:r>
          </a:p>
        </p:txBody>
      </p:sp>
      <p:sp>
        <p:nvSpPr>
          <p:cNvPr id="217" name="Shape 217"/>
          <p:cNvSpPr txBox="1"/>
          <p:nvPr/>
        </p:nvSpPr>
        <p:spPr>
          <a:xfrm>
            <a:off x="4540253" y="1532728"/>
            <a:ext cx="1775749" cy="707886"/>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HPV immunisation</a:t>
            </a:r>
          </a:p>
        </p:txBody>
      </p:sp>
      <p:sp>
        <p:nvSpPr>
          <p:cNvPr id="218" name="Shape 218"/>
          <p:cNvSpPr txBox="1"/>
          <p:nvPr/>
        </p:nvSpPr>
        <p:spPr>
          <a:xfrm>
            <a:off x="3569622" y="4148575"/>
            <a:ext cx="1122000" cy="4002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Cloning</a:t>
            </a:r>
          </a:p>
        </p:txBody>
      </p:sp>
      <p:sp>
        <p:nvSpPr>
          <p:cNvPr id="219" name="Shape 219"/>
          <p:cNvSpPr txBox="1"/>
          <p:nvPr/>
        </p:nvSpPr>
        <p:spPr>
          <a:xfrm>
            <a:off x="158675" y="2857425"/>
            <a:ext cx="3332100" cy="16311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Fossils – is it ethical to remove them and take/sell/display them away from the country  that the discovery was made in? </a:t>
            </a:r>
          </a:p>
        </p:txBody>
      </p:sp>
      <p:sp>
        <p:nvSpPr>
          <p:cNvPr id="220" name="Shape 220"/>
          <p:cNvSpPr txBox="1"/>
          <p:nvPr/>
        </p:nvSpPr>
        <p:spPr>
          <a:xfrm>
            <a:off x="3672950" y="2393650"/>
            <a:ext cx="2754000" cy="16311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How do we decide what to spend our money, energy and resources on? E.g. research, conservation</a:t>
            </a:r>
          </a:p>
        </p:txBody>
      </p:sp>
      <p:sp>
        <p:nvSpPr>
          <p:cNvPr id="221" name="Shape 221"/>
          <p:cNvSpPr txBox="1"/>
          <p:nvPr/>
        </p:nvSpPr>
        <p:spPr>
          <a:xfrm>
            <a:off x="6535275" y="1043302"/>
            <a:ext cx="2302500" cy="13233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Conservation - Why save some animals (or plants) and not others?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228" name="Shape 228"/>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29" name="Shape 229"/>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230" name="Shape 230"/>
          <p:cNvSpPr txBox="1">
            <a:spLocks noGrp="1"/>
          </p:cNvSpPr>
          <p:nvPr>
            <p:ph type="title"/>
          </p:nvPr>
        </p:nvSpPr>
        <p:spPr>
          <a:xfrm>
            <a:off x="395287" y="1889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Using the Hub to explore ethical issues</a:t>
            </a:r>
          </a:p>
        </p:txBody>
      </p:sp>
      <p:sp>
        <p:nvSpPr>
          <p:cNvPr id="231" name="Shape 231"/>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32" name="Shape 232" descr="Screen Shot 2017-07-20 at 1.49.16 pm.png"/>
          <p:cNvPicPr preferRelativeResize="0"/>
          <p:nvPr/>
        </p:nvPicPr>
        <p:blipFill rotWithShape="1">
          <a:blip r:embed="rId4">
            <a:alphaModFix/>
          </a:blip>
          <a:srcRect/>
          <a:stretch/>
        </p:blipFill>
        <p:spPr>
          <a:xfrm>
            <a:off x="323850" y="1196975"/>
            <a:ext cx="2041524" cy="3168650"/>
          </a:xfrm>
          <a:prstGeom prst="rect">
            <a:avLst/>
          </a:prstGeom>
          <a:noFill/>
          <a:ln>
            <a:noFill/>
          </a:ln>
        </p:spPr>
      </p:pic>
      <p:pic>
        <p:nvPicPr>
          <p:cNvPr id="233" name="Shape 233" descr="Screen Shot 2017-07-27 at 11.50.38 am.png"/>
          <p:cNvPicPr preferRelativeResize="0"/>
          <p:nvPr/>
        </p:nvPicPr>
        <p:blipFill rotWithShape="1">
          <a:blip r:embed="rId5">
            <a:alphaModFix/>
          </a:blip>
          <a:srcRect/>
          <a:stretch/>
        </p:blipFill>
        <p:spPr>
          <a:xfrm>
            <a:off x="2627311" y="1196975"/>
            <a:ext cx="2017711" cy="2997199"/>
          </a:xfrm>
          <a:prstGeom prst="rect">
            <a:avLst/>
          </a:prstGeom>
          <a:noFill/>
          <a:ln>
            <a:noFill/>
          </a:ln>
        </p:spPr>
      </p:pic>
      <p:pic>
        <p:nvPicPr>
          <p:cNvPr id="234" name="Shape 234" descr="Screen Shot 2017-07-27 at 11.51.38 am.png"/>
          <p:cNvPicPr preferRelativeResize="0"/>
          <p:nvPr/>
        </p:nvPicPr>
        <p:blipFill rotWithShape="1">
          <a:blip r:embed="rId6">
            <a:alphaModFix/>
          </a:blip>
          <a:srcRect/>
          <a:stretch/>
        </p:blipFill>
        <p:spPr>
          <a:xfrm>
            <a:off x="1403350" y="2997200"/>
            <a:ext cx="2160586" cy="3192462"/>
          </a:xfrm>
          <a:prstGeom prst="rect">
            <a:avLst/>
          </a:prstGeom>
          <a:noFill/>
          <a:ln>
            <a:noFill/>
          </a:ln>
        </p:spPr>
      </p:pic>
      <p:pic>
        <p:nvPicPr>
          <p:cNvPr id="235" name="Shape 235" descr="Screen Shot 2017-07-27 at 11.52.10 am.png"/>
          <p:cNvPicPr preferRelativeResize="0"/>
          <p:nvPr/>
        </p:nvPicPr>
        <p:blipFill rotWithShape="1">
          <a:blip r:embed="rId7">
            <a:alphaModFix/>
          </a:blip>
          <a:srcRect/>
          <a:stretch/>
        </p:blipFill>
        <p:spPr>
          <a:xfrm>
            <a:off x="4859337" y="3860800"/>
            <a:ext cx="3505200" cy="2352674"/>
          </a:xfrm>
          <a:prstGeom prst="rect">
            <a:avLst/>
          </a:prstGeom>
          <a:noFill/>
          <a:ln>
            <a:noFill/>
          </a:ln>
        </p:spPr>
      </p:pic>
      <p:pic>
        <p:nvPicPr>
          <p:cNvPr id="236" name="Shape 236" descr="Screen Shot 2017-07-27 at 11.54.21 am.png"/>
          <p:cNvPicPr preferRelativeResize="0"/>
          <p:nvPr/>
        </p:nvPicPr>
        <p:blipFill rotWithShape="1">
          <a:blip r:embed="rId8">
            <a:alphaModFix/>
          </a:blip>
          <a:srcRect/>
          <a:stretch/>
        </p:blipFill>
        <p:spPr>
          <a:xfrm>
            <a:off x="4859337" y="1196975"/>
            <a:ext cx="3554411" cy="2376487"/>
          </a:xfrm>
          <a:prstGeom prst="rect">
            <a:avLst/>
          </a:prstGeom>
          <a:noFill/>
          <a:ln>
            <a:noFill/>
          </a:ln>
        </p:spPr>
      </p:pic>
      <p:sp>
        <p:nvSpPr>
          <p:cNvPr id="237" name="Shape 237"/>
          <p:cNvSpPr txBox="1"/>
          <p:nvPr/>
        </p:nvSpPr>
        <p:spPr>
          <a:xfrm>
            <a:off x="6958000" y="3091475"/>
            <a:ext cx="1406400" cy="365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3F3F3"/>
              </a:buClr>
              <a:buFont typeface="Arial"/>
              <a:buNone/>
            </a:pPr>
            <a:r>
              <a:rPr lang="en-US" sz="900" b="0" i="0" u="sng" strike="noStrike" cap="none">
                <a:solidFill>
                  <a:schemeClr val="hlink"/>
                </a:solidFill>
                <a:latin typeface="Arial"/>
                <a:ea typeface="Arial"/>
                <a:cs typeface="Arial"/>
                <a:sym typeface="Arial"/>
                <a:hlinkClick r:id="rId9"/>
              </a:rPr>
              <a:t>Glyn Lewis,</a:t>
            </a:r>
            <a:r>
              <a:rPr lang="en-US" sz="900" b="0" i="0" u="none" strike="noStrike" cap="none">
                <a:solidFill>
                  <a:srgbClr val="F3F3F3"/>
                </a:solidFill>
                <a:latin typeface="Arial"/>
                <a:ea typeface="Arial"/>
                <a:cs typeface="Arial"/>
                <a:sym typeface="Arial"/>
              </a:rPr>
              <a:t> licensed through 123RF Ltd</a:t>
            </a:r>
          </a:p>
        </p:txBody>
      </p:sp>
      <p:sp>
        <p:nvSpPr>
          <p:cNvPr id="238" name="Shape 238"/>
          <p:cNvSpPr txBox="1"/>
          <p:nvPr/>
        </p:nvSpPr>
        <p:spPr>
          <a:xfrm>
            <a:off x="3985925" y="2121850"/>
            <a:ext cx="659100" cy="257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Font typeface="Arial"/>
              <a:buNone/>
            </a:pPr>
            <a:r>
              <a:rPr lang="en-US" sz="1200" b="0" i="0" u="none" strike="noStrike" cap="none">
                <a:solidFill>
                  <a:srgbClr val="FFFFFF"/>
                </a:solidFill>
                <a:latin typeface="Arial"/>
                <a:ea typeface="Arial"/>
                <a:cs typeface="Arial"/>
                <a:sym typeface="Arial"/>
              </a:rPr>
              <a:t>LCT</a:t>
            </a:r>
          </a:p>
        </p:txBody>
      </p:sp>
      <p:sp>
        <p:nvSpPr>
          <p:cNvPr id="239" name="Shape 239"/>
          <p:cNvSpPr txBox="1"/>
          <p:nvPr/>
        </p:nvSpPr>
        <p:spPr>
          <a:xfrm>
            <a:off x="1896300" y="3956662"/>
            <a:ext cx="1668000" cy="3192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Font typeface="Arial"/>
              <a:buNone/>
            </a:pPr>
            <a:r>
              <a:rPr lang="en-US" sz="900" b="0" i="0" u="none" strike="noStrike" cap="none">
                <a:solidFill>
                  <a:srgbClr val="FFFFFF"/>
                </a:solidFill>
                <a:latin typeface="Arial"/>
                <a:ea typeface="Arial"/>
                <a:cs typeface="Arial"/>
                <a:sym typeface="Arial"/>
              </a:rPr>
              <a:t>Wellcome Creative CC 2.0</a:t>
            </a:r>
            <a:r>
              <a:rPr lang="en-US" sz="1400" b="0" i="0" u="none" strike="noStrike" cap="none">
                <a:solidFill>
                  <a:srgbClr val="000000"/>
                </a:solidFill>
                <a:latin typeface="Arial"/>
                <a:ea typeface="Arial"/>
                <a:cs typeface="Arial"/>
                <a:sym typeface="Arial"/>
              </a:rPr>
              <a:t> </a:t>
            </a:r>
          </a:p>
        </p:txBody>
      </p:sp>
      <p:sp>
        <p:nvSpPr>
          <p:cNvPr id="240" name="Shape 240"/>
          <p:cNvSpPr txBox="1"/>
          <p:nvPr/>
        </p:nvSpPr>
        <p:spPr>
          <a:xfrm>
            <a:off x="16950" y="6496662"/>
            <a:ext cx="8820150" cy="319837"/>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10"/>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246" name="Shape 246"/>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47" name="Shape 247"/>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Exploring an issue – whaling</a:t>
            </a:r>
          </a:p>
        </p:txBody>
      </p:sp>
      <p:pic>
        <p:nvPicPr>
          <p:cNvPr id="248" name="Shape 248" descr="Screen Shot 2017-07-20 at 2.36.10 pm.png"/>
          <p:cNvPicPr preferRelativeResize="0"/>
          <p:nvPr/>
        </p:nvPicPr>
        <p:blipFill rotWithShape="1">
          <a:blip r:embed="rId3">
            <a:alphaModFix/>
          </a:blip>
          <a:srcRect/>
          <a:stretch/>
        </p:blipFill>
        <p:spPr>
          <a:xfrm>
            <a:off x="395287" y="981075"/>
            <a:ext cx="2590800" cy="3898900"/>
          </a:xfrm>
          <a:prstGeom prst="rect">
            <a:avLst/>
          </a:prstGeom>
          <a:noFill/>
          <a:ln>
            <a:noFill/>
          </a:ln>
        </p:spPr>
      </p:pic>
      <p:pic>
        <p:nvPicPr>
          <p:cNvPr id="249" name="Shape 249" descr="Screen Shot 2017-07-20 at 2.36.51 pm.png"/>
          <p:cNvPicPr preferRelativeResize="0"/>
          <p:nvPr/>
        </p:nvPicPr>
        <p:blipFill rotWithShape="1">
          <a:blip r:embed="rId4">
            <a:alphaModFix/>
          </a:blip>
          <a:srcRect/>
          <a:stretch/>
        </p:blipFill>
        <p:spPr>
          <a:xfrm>
            <a:off x="539750" y="5013325"/>
            <a:ext cx="2305050" cy="1308100"/>
          </a:xfrm>
          <a:prstGeom prst="rect">
            <a:avLst/>
          </a:prstGeom>
          <a:noFill/>
          <a:ln>
            <a:noFill/>
          </a:ln>
        </p:spPr>
      </p:pic>
      <p:pic>
        <p:nvPicPr>
          <p:cNvPr id="250" name="Shape 250" descr="Screen Shot 2017-07-20 at 2.38.05 pm.png"/>
          <p:cNvPicPr preferRelativeResize="0"/>
          <p:nvPr/>
        </p:nvPicPr>
        <p:blipFill rotWithShape="1">
          <a:blip r:embed="rId5">
            <a:alphaModFix/>
          </a:blip>
          <a:srcRect/>
          <a:stretch/>
        </p:blipFill>
        <p:spPr>
          <a:xfrm>
            <a:off x="3132136" y="1412875"/>
            <a:ext cx="5575300" cy="4178300"/>
          </a:xfrm>
          <a:prstGeom prst="rect">
            <a:avLst/>
          </a:prstGeom>
          <a:noFill/>
          <a:ln>
            <a:noFill/>
          </a:ln>
        </p:spPr>
      </p:pic>
      <p:sp>
        <p:nvSpPr>
          <p:cNvPr id="251" name="Shape 251"/>
          <p:cNvSpPr txBox="1"/>
          <p:nvPr/>
        </p:nvSpPr>
        <p:spPr>
          <a:xfrm>
            <a:off x="6784350" y="4947875"/>
            <a:ext cx="1902300" cy="432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3F3F3"/>
              </a:buClr>
              <a:buFont typeface="Arial"/>
              <a:buNone/>
            </a:pPr>
            <a:r>
              <a:rPr lang="en-US" sz="1000" b="0" i="0" u="none" strike="noStrike" cap="none">
                <a:solidFill>
                  <a:srgbClr val="F3F3F3"/>
                </a:solidFill>
                <a:latin typeface="Arial"/>
                <a:ea typeface="Arial"/>
                <a:cs typeface="Arial"/>
                <a:sym typeface="Arial"/>
              </a:rPr>
              <a:t>© Australian Customs and Border Protection Service</a:t>
            </a:r>
          </a:p>
        </p:txBody>
      </p:sp>
      <p:sp>
        <p:nvSpPr>
          <p:cNvPr id="252" name="Shape 252"/>
          <p:cNvSpPr txBox="1"/>
          <p:nvPr/>
        </p:nvSpPr>
        <p:spPr>
          <a:xfrm>
            <a:off x="0" y="6245352"/>
            <a:ext cx="8820150" cy="520573"/>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6"/>
              </a:rPr>
              <a:t>www.sciencelearn.org.nz</a:t>
            </a:r>
          </a:p>
        </p:txBody>
      </p:sp>
      <p:sp>
        <p:nvSpPr>
          <p:cNvPr id="253" name="Shape 253"/>
          <p:cNvSpPr txBox="1"/>
          <p:nvPr/>
        </p:nvSpPr>
        <p:spPr>
          <a:xfrm>
            <a:off x="23810" y="6467475"/>
            <a:ext cx="8813289" cy="3905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7"/>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259" name="Shape 259"/>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60" name="Shape 260"/>
          <p:cNvSpPr txBox="1">
            <a:spLocks noGrp="1"/>
          </p:cNvSpPr>
          <p:nvPr>
            <p:ph type="title"/>
          </p:nvPr>
        </p:nvSpPr>
        <p:spPr>
          <a:xfrm>
            <a:off x="395287" y="1889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Using the toolkit to explore ethical issues</a:t>
            </a:r>
          </a:p>
        </p:txBody>
      </p:sp>
      <p:sp>
        <p:nvSpPr>
          <p:cNvPr id="261" name="Shape 261"/>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62" name="Shape 262" descr="Screen Shot 2017-07-20 at 8.34.15 am.png"/>
          <p:cNvPicPr preferRelativeResize="0"/>
          <p:nvPr/>
        </p:nvPicPr>
        <p:blipFill rotWithShape="1">
          <a:blip r:embed="rId3">
            <a:alphaModFix/>
          </a:blip>
          <a:srcRect/>
          <a:stretch/>
        </p:blipFill>
        <p:spPr>
          <a:xfrm>
            <a:off x="971550" y="1196975"/>
            <a:ext cx="7129461" cy="5041899"/>
          </a:xfrm>
          <a:prstGeom prst="rect">
            <a:avLst/>
          </a:prstGeom>
          <a:noFill/>
          <a:ln>
            <a:noFill/>
          </a:ln>
        </p:spPr>
      </p:pic>
      <p:sp>
        <p:nvSpPr>
          <p:cNvPr id="263" name="Shape 263"/>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4"/>
              </a:rPr>
              <a:t>www.sciencelearn.org.nz</a:t>
            </a:r>
          </a:p>
        </p:txBody>
      </p:sp>
      <p:sp>
        <p:nvSpPr>
          <p:cNvPr id="264" name="Shape 264"/>
          <p:cNvSpPr txBox="1"/>
          <p:nvPr/>
        </p:nvSpPr>
        <p:spPr>
          <a:xfrm>
            <a:off x="23811" y="6467474"/>
            <a:ext cx="881328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270" name="Shape 270"/>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71" name="Shape 271"/>
          <p:cNvSpPr txBox="1"/>
          <p:nvPr/>
        </p:nvSpPr>
        <p:spPr>
          <a:xfrm>
            <a:off x="23811" y="6284912"/>
            <a:ext cx="8362950"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272" name="Shape 272"/>
          <p:cNvSpPr txBox="1">
            <a:spLocks noGrp="1"/>
          </p:cNvSpPr>
          <p:nvPr>
            <p:ph type="title"/>
          </p:nvPr>
        </p:nvSpPr>
        <p:spPr>
          <a:xfrm>
            <a:off x="395287" y="1889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Using ethical frameworks</a:t>
            </a:r>
          </a:p>
        </p:txBody>
      </p:sp>
      <p:sp>
        <p:nvSpPr>
          <p:cNvPr id="273" name="Shape 273"/>
          <p:cNvSpPr txBox="1"/>
          <p:nvPr/>
        </p:nvSpPr>
        <p:spPr>
          <a:xfrm>
            <a:off x="23811" y="6467474"/>
            <a:ext cx="881328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274" name="Shape 274" descr="Screen Shot 2017-08-03 at 10.01.52 am.png"/>
          <p:cNvPicPr preferRelativeResize="0"/>
          <p:nvPr/>
        </p:nvPicPr>
        <p:blipFill rotWithShape="1">
          <a:blip r:embed="rId5">
            <a:alphaModFix/>
          </a:blip>
          <a:srcRect/>
          <a:stretch/>
        </p:blipFill>
        <p:spPr>
          <a:xfrm>
            <a:off x="317470" y="1320213"/>
            <a:ext cx="8438045" cy="4478694"/>
          </a:xfrm>
          <a:prstGeom prst="rect">
            <a:avLst/>
          </a:prstGeom>
          <a:noFill/>
          <a:ln>
            <a:noFill/>
          </a:ln>
        </p:spPr>
      </p:pic>
      <p:sp>
        <p:nvSpPr>
          <p:cNvPr id="275" name="Shape 275"/>
          <p:cNvSpPr txBox="1"/>
          <p:nvPr/>
        </p:nvSpPr>
        <p:spPr>
          <a:xfrm>
            <a:off x="5447134" y="1320213"/>
            <a:ext cx="2873948" cy="523220"/>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281" name="Shape 281"/>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282" name="Shape 282"/>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283" name="Shape 283"/>
          <p:cNvSpPr txBox="1">
            <a:spLocks noGrp="1"/>
          </p:cNvSpPr>
          <p:nvPr>
            <p:ph type="title"/>
          </p:nvPr>
        </p:nvSpPr>
        <p:spPr>
          <a:xfrm>
            <a:off x="395287" y="188911"/>
            <a:ext cx="8229600" cy="1143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Using ethical frameworks – the toolkit</a:t>
            </a:r>
          </a:p>
        </p:txBody>
      </p:sp>
      <p:sp>
        <p:nvSpPr>
          <p:cNvPr id="284" name="Shape 284"/>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85" name="Shape 285" descr="Screen Shot 2017-07-26 at 12.06.10 pm.png"/>
          <p:cNvPicPr preferRelativeResize="0"/>
          <p:nvPr/>
        </p:nvPicPr>
        <p:blipFill rotWithShape="1">
          <a:blip r:embed="rId4">
            <a:alphaModFix/>
          </a:blip>
          <a:srcRect/>
          <a:stretch/>
        </p:blipFill>
        <p:spPr>
          <a:xfrm>
            <a:off x="6394852" y="1008557"/>
            <a:ext cx="2505075" cy="2190750"/>
          </a:xfrm>
          <a:prstGeom prst="rect">
            <a:avLst/>
          </a:prstGeom>
          <a:noFill/>
          <a:ln>
            <a:noFill/>
          </a:ln>
        </p:spPr>
      </p:pic>
      <p:sp>
        <p:nvSpPr>
          <p:cNvPr id="286" name="Shape 286"/>
          <p:cNvSpPr txBox="1"/>
          <p:nvPr/>
        </p:nvSpPr>
        <p:spPr>
          <a:xfrm>
            <a:off x="16950" y="6467474"/>
            <a:ext cx="8820150"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287" name="Shape 287" descr="Screen Shot 2017-08-03 at 10.09.31 am.png"/>
          <p:cNvPicPr preferRelativeResize="0"/>
          <p:nvPr/>
        </p:nvPicPr>
        <p:blipFill rotWithShape="1">
          <a:blip r:embed="rId6">
            <a:alphaModFix/>
          </a:blip>
          <a:srcRect/>
          <a:stretch/>
        </p:blipFill>
        <p:spPr>
          <a:xfrm rot="-1152802">
            <a:off x="794027" y="1370347"/>
            <a:ext cx="2743779" cy="3860367"/>
          </a:xfrm>
          <a:prstGeom prst="rect">
            <a:avLst/>
          </a:prstGeom>
          <a:noFill/>
          <a:ln>
            <a:noFill/>
          </a:ln>
        </p:spPr>
      </p:pic>
      <p:pic>
        <p:nvPicPr>
          <p:cNvPr id="288" name="Shape 288" descr="Screen Shot 2017-08-03 at 10.09.43 am.png"/>
          <p:cNvPicPr preferRelativeResize="0"/>
          <p:nvPr/>
        </p:nvPicPr>
        <p:blipFill rotWithShape="1">
          <a:blip r:embed="rId7">
            <a:alphaModFix/>
          </a:blip>
          <a:srcRect/>
          <a:stretch/>
        </p:blipFill>
        <p:spPr>
          <a:xfrm rot="-1119865">
            <a:off x="1654191" y="1583936"/>
            <a:ext cx="2767923" cy="3880741"/>
          </a:xfrm>
          <a:prstGeom prst="rect">
            <a:avLst/>
          </a:prstGeom>
          <a:noFill/>
          <a:ln>
            <a:noFill/>
          </a:ln>
        </p:spPr>
      </p:pic>
      <p:pic>
        <p:nvPicPr>
          <p:cNvPr id="289" name="Shape 289" descr="Screen Shot 2017-08-03 at 10.08.28 am.png"/>
          <p:cNvPicPr preferRelativeResize="0"/>
          <p:nvPr/>
        </p:nvPicPr>
        <p:blipFill rotWithShape="1">
          <a:blip r:embed="rId8">
            <a:alphaModFix/>
          </a:blip>
          <a:srcRect/>
          <a:stretch/>
        </p:blipFill>
        <p:spPr>
          <a:xfrm rot="-1083602">
            <a:off x="2474418" y="1854981"/>
            <a:ext cx="2731866" cy="3860367"/>
          </a:xfrm>
          <a:prstGeom prst="rect">
            <a:avLst/>
          </a:prstGeom>
          <a:noFill/>
          <a:ln>
            <a:noFill/>
          </a:ln>
        </p:spPr>
      </p:pic>
      <p:pic>
        <p:nvPicPr>
          <p:cNvPr id="290" name="Shape 290" descr="Screen Shot 2017-08-03 at 10.10.17 am.png"/>
          <p:cNvPicPr preferRelativeResize="0"/>
          <p:nvPr/>
        </p:nvPicPr>
        <p:blipFill rotWithShape="1">
          <a:blip r:embed="rId9">
            <a:alphaModFix/>
          </a:blip>
          <a:srcRect/>
          <a:stretch/>
        </p:blipFill>
        <p:spPr>
          <a:xfrm rot="-1044310">
            <a:off x="3292728" y="2088943"/>
            <a:ext cx="2751777" cy="3860367"/>
          </a:xfrm>
          <a:prstGeom prst="rect">
            <a:avLst/>
          </a:prstGeom>
          <a:noFill/>
          <a:ln>
            <a:noFill/>
          </a:ln>
        </p:spPr>
      </p:pic>
      <p:pic>
        <p:nvPicPr>
          <p:cNvPr id="291" name="Shape 291" descr="Screen Shot 2017-08-03 at 10.09.57 am.png"/>
          <p:cNvPicPr preferRelativeResize="0"/>
          <p:nvPr/>
        </p:nvPicPr>
        <p:blipFill rotWithShape="1">
          <a:blip r:embed="rId10">
            <a:alphaModFix/>
          </a:blip>
          <a:srcRect/>
          <a:stretch/>
        </p:blipFill>
        <p:spPr>
          <a:xfrm rot="-1000031">
            <a:off x="4026870" y="2298442"/>
            <a:ext cx="2729268" cy="38603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298" name="Shape 298" descr="Screen Shot 2017-07-26 at 4.30.36 pm.png"/>
          <p:cNvPicPr preferRelativeResize="0"/>
          <p:nvPr/>
        </p:nvPicPr>
        <p:blipFill rotWithShape="1">
          <a:blip r:embed="rId3">
            <a:alphaModFix/>
          </a:blip>
          <a:srcRect/>
          <a:stretch/>
        </p:blipFill>
        <p:spPr>
          <a:xfrm>
            <a:off x="755650" y="1336923"/>
            <a:ext cx="7726361" cy="4892425"/>
          </a:xfrm>
          <a:prstGeom prst="rect">
            <a:avLst/>
          </a:prstGeom>
          <a:noFill/>
          <a:ln>
            <a:noFill/>
          </a:ln>
        </p:spPr>
      </p:pic>
      <p:pic>
        <p:nvPicPr>
          <p:cNvPr id="299" name="Shape 299" descr="Screen Shot 2017-07-26 at 4.08.23 pm.png"/>
          <p:cNvPicPr preferRelativeResize="0"/>
          <p:nvPr/>
        </p:nvPicPr>
        <p:blipFill rotWithShape="1">
          <a:blip r:embed="rId4">
            <a:alphaModFix/>
          </a:blip>
          <a:srcRect b="74127"/>
          <a:stretch/>
        </p:blipFill>
        <p:spPr>
          <a:xfrm rot="180000">
            <a:off x="5460999" y="2924175"/>
            <a:ext cx="3683000" cy="836612"/>
          </a:xfrm>
          <a:prstGeom prst="rect">
            <a:avLst/>
          </a:prstGeom>
          <a:noFill/>
          <a:ln>
            <a:noFill/>
          </a:ln>
        </p:spPr>
      </p:pic>
      <p:pic>
        <p:nvPicPr>
          <p:cNvPr id="300" name="Shape 300" descr="Screen Shot 2017-07-26 at 4.05.47 pm.png"/>
          <p:cNvPicPr preferRelativeResize="0"/>
          <p:nvPr/>
        </p:nvPicPr>
        <p:blipFill rotWithShape="1">
          <a:blip r:embed="rId5">
            <a:alphaModFix/>
          </a:blip>
          <a:srcRect l="24608" b="2349"/>
          <a:stretch/>
        </p:blipFill>
        <p:spPr>
          <a:xfrm rot="-360000">
            <a:off x="1796770" y="4432080"/>
            <a:ext cx="4451349" cy="1557337"/>
          </a:xfrm>
          <a:prstGeom prst="rect">
            <a:avLst/>
          </a:prstGeom>
          <a:noFill/>
          <a:ln>
            <a:noFill/>
          </a:ln>
        </p:spPr>
      </p:pic>
      <p:pic>
        <p:nvPicPr>
          <p:cNvPr id="301" name="Shape 301" descr="Screen Shot 2017-07-26 at 4.07.36 pm.png"/>
          <p:cNvPicPr preferRelativeResize="0"/>
          <p:nvPr/>
        </p:nvPicPr>
        <p:blipFill rotWithShape="1">
          <a:blip r:embed="rId6">
            <a:alphaModFix/>
          </a:blip>
          <a:srcRect b="71441"/>
          <a:stretch/>
        </p:blipFill>
        <p:spPr>
          <a:xfrm rot="1500000">
            <a:off x="341312" y="2309812"/>
            <a:ext cx="3319462" cy="842961"/>
          </a:xfrm>
          <a:prstGeom prst="rect">
            <a:avLst/>
          </a:prstGeom>
          <a:noFill/>
          <a:ln>
            <a:noFill/>
          </a:ln>
        </p:spPr>
      </p:pic>
      <p:pic>
        <p:nvPicPr>
          <p:cNvPr id="302" name="Shape 302" descr="Screen Shot 2017-07-26 at 4.07.15 pm.png"/>
          <p:cNvPicPr preferRelativeResize="0"/>
          <p:nvPr/>
        </p:nvPicPr>
        <p:blipFill rotWithShape="1">
          <a:blip r:embed="rId7">
            <a:alphaModFix/>
          </a:blip>
          <a:srcRect b="84402"/>
          <a:stretch/>
        </p:blipFill>
        <p:spPr>
          <a:xfrm rot="-600000">
            <a:off x="3944936" y="1597025"/>
            <a:ext cx="4765674" cy="657225"/>
          </a:xfrm>
          <a:prstGeom prst="rect">
            <a:avLst/>
          </a:prstGeom>
          <a:noFill/>
          <a:ln>
            <a:noFill/>
          </a:ln>
        </p:spPr>
      </p:pic>
      <p:sp>
        <p:nvSpPr>
          <p:cNvPr id="303" name="Shape 303"/>
          <p:cNvSpPr txBox="1"/>
          <p:nvPr/>
        </p:nvSpPr>
        <p:spPr>
          <a:xfrm>
            <a:off x="7290650" y="5840800"/>
            <a:ext cx="1191300" cy="3039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400" b="0" i="0" u="none" strike="noStrike" cap="none">
                <a:solidFill>
                  <a:srgbClr val="000000"/>
                </a:solidFill>
                <a:latin typeface="Arial"/>
                <a:ea typeface="Arial"/>
                <a:cs typeface="Arial"/>
                <a:sym typeface="Arial"/>
              </a:rPr>
              <a:t>123RF Ltd</a:t>
            </a:r>
          </a:p>
        </p:txBody>
      </p:sp>
      <p:sp>
        <p:nvSpPr>
          <p:cNvPr id="304" name="Shape 304"/>
          <p:cNvSpPr txBox="1"/>
          <p:nvPr/>
        </p:nvSpPr>
        <p:spPr>
          <a:xfrm>
            <a:off x="23811" y="6217798"/>
            <a:ext cx="8796339" cy="548127"/>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8"/>
              </a:rPr>
              <a:t>www.sciencelearn.org.nz</a:t>
            </a:r>
          </a:p>
        </p:txBody>
      </p:sp>
      <p:sp>
        <p:nvSpPr>
          <p:cNvPr id="305" name="Shape 305"/>
          <p:cNvSpPr txBox="1"/>
          <p:nvPr/>
        </p:nvSpPr>
        <p:spPr>
          <a:xfrm>
            <a:off x="23811" y="6467475"/>
            <a:ext cx="881328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9"/>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306" name="Shape 306"/>
          <p:cNvSpPr txBox="1">
            <a:spLocks noGrp="1"/>
          </p:cNvSpPr>
          <p:nvPr>
            <p:ph type="title"/>
          </p:nvPr>
        </p:nvSpPr>
        <p:spPr>
          <a:xfrm>
            <a:off x="307141" y="133693"/>
            <a:ext cx="8229600" cy="145499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Using the toolkit </a:t>
            </a:r>
            <a:br>
              <a:rPr lang="en-US" sz="3200" b="1" i="0" u="none" strike="noStrike" cap="none">
                <a:solidFill>
                  <a:srgbClr val="31859C"/>
                </a:solidFill>
                <a:latin typeface="Calibri"/>
                <a:ea typeface="Calibri"/>
                <a:cs typeface="Calibri"/>
                <a:sym typeface="Calibri"/>
              </a:rPr>
            </a:br>
            <a:r>
              <a:rPr lang="en-US" sz="3200" b="1" i="0" u="none" strike="noStrike" cap="none">
                <a:solidFill>
                  <a:srgbClr val="31859C"/>
                </a:solidFill>
                <a:latin typeface="Calibri"/>
                <a:ea typeface="Calibri"/>
                <a:cs typeface="Calibri"/>
                <a:sym typeface="Calibri"/>
              </a:rPr>
              <a:t>first step – identify the issue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58" name="Shape 58"/>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59" name="Shape 59"/>
          <p:cNvSpPr txBox="1"/>
          <p:nvPr/>
        </p:nvSpPr>
        <p:spPr>
          <a:xfrm>
            <a:off x="23811" y="6245352"/>
            <a:ext cx="8796339" cy="520573"/>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60" name="Shape 60"/>
          <p:cNvSpPr txBox="1">
            <a:spLocks noGrp="1"/>
          </p:cNvSpPr>
          <p:nvPr>
            <p:ph type="title"/>
          </p:nvPr>
        </p:nvSpPr>
        <p:spPr>
          <a:xfrm>
            <a:off x="468312" y="0"/>
            <a:ext cx="8229600" cy="1773236"/>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Welcome to ethical thinking in science</a:t>
            </a:r>
            <a:br>
              <a:rPr lang="en-US" sz="1600" b="1" i="0" u="none" strike="noStrike" cap="none" dirty="0">
                <a:solidFill>
                  <a:srgbClr val="31859C"/>
                </a:solidFill>
                <a:latin typeface="Calibri"/>
                <a:ea typeface="Calibri"/>
                <a:cs typeface="Calibri"/>
                <a:sym typeface="Calibri"/>
              </a:rPr>
            </a:br>
            <a:br>
              <a:rPr lang="en-US" sz="1600" b="1" i="0" u="none" strike="noStrike" cap="none" dirty="0">
                <a:solidFill>
                  <a:srgbClr val="31859C"/>
                </a:solidFill>
                <a:latin typeface="Calibri"/>
                <a:ea typeface="Calibri"/>
                <a:cs typeface="Calibri"/>
                <a:sym typeface="Calibri"/>
              </a:rPr>
            </a:br>
            <a:r>
              <a:rPr lang="en-US" sz="2400" b="0" i="0" u="none" strike="noStrike" cap="none" dirty="0">
                <a:solidFill>
                  <a:schemeClr val="accent1"/>
                </a:solidFill>
                <a:latin typeface="Arial"/>
                <a:ea typeface="Arial"/>
                <a:cs typeface="Arial"/>
                <a:sym typeface="Arial"/>
              </a:rPr>
              <a:t>Introducing the Science Learning Hub Ethics thinking toolkit</a:t>
            </a:r>
            <a:br>
              <a:rPr lang="en-US" sz="2400" b="0" i="0" u="none" strike="noStrike" cap="none" dirty="0">
                <a:solidFill>
                  <a:schemeClr val="accent1"/>
                </a:solidFill>
                <a:latin typeface="Arial"/>
                <a:ea typeface="Arial"/>
                <a:cs typeface="Arial"/>
                <a:sym typeface="Arial"/>
              </a:rPr>
            </a:br>
            <a:endParaRPr lang="en-US" sz="2400" b="0" i="0" u="none" strike="noStrike" cap="none" dirty="0">
              <a:solidFill>
                <a:schemeClr val="accent1"/>
              </a:solidFill>
              <a:latin typeface="Arial"/>
              <a:ea typeface="Arial"/>
              <a:cs typeface="Arial"/>
              <a:sym typeface="Arial"/>
            </a:endParaRPr>
          </a:p>
        </p:txBody>
      </p:sp>
      <p:pic>
        <p:nvPicPr>
          <p:cNvPr id="61" name="Shape 61" descr="Screen Shot 2017-07-20 at 8.34.15 am.png"/>
          <p:cNvPicPr preferRelativeResize="0"/>
          <p:nvPr/>
        </p:nvPicPr>
        <p:blipFill rotWithShape="1">
          <a:blip r:embed="rId4">
            <a:alphaModFix/>
          </a:blip>
          <a:srcRect/>
          <a:stretch/>
        </p:blipFill>
        <p:spPr>
          <a:xfrm>
            <a:off x="468312" y="1989136"/>
            <a:ext cx="5256211" cy="3719511"/>
          </a:xfrm>
          <a:prstGeom prst="rect">
            <a:avLst/>
          </a:prstGeom>
          <a:noFill/>
          <a:ln>
            <a:noFill/>
          </a:ln>
        </p:spPr>
      </p:pic>
      <p:sp>
        <p:nvSpPr>
          <p:cNvPr id="62" name="Shape 62"/>
          <p:cNvSpPr txBox="1"/>
          <p:nvPr/>
        </p:nvSpPr>
        <p:spPr>
          <a:xfrm>
            <a:off x="5807073" y="1773236"/>
            <a:ext cx="3049589" cy="39354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1859C"/>
              </a:buClr>
              <a:buFont typeface="Arial"/>
              <a:buNone/>
            </a:pPr>
            <a:r>
              <a:rPr lang="en-US" sz="2400" b="0" i="0" u="none" strike="noStrike" cap="none">
                <a:solidFill>
                  <a:srgbClr val="31859C"/>
                </a:solidFill>
                <a:latin typeface="Arial"/>
                <a:ea typeface="Arial"/>
                <a:cs typeface="Arial"/>
                <a:sym typeface="Arial"/>
              </a:rPr>
              <a:t>We aim to:</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support you to extend your students’ critical thinking</a:t>
            </a:r>
          </a:p>
          <a:p>
            <a:pPr marL="342900" marR="0" lvl="0" indent="-34290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use the toolkit to explore ethical issues in various science contexts</a:t>
            </a:r>
          </a:p>
          <a:p>
            <a:pPr marL="342900" marR="0" lvl="0" indent="-34290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model strategies to support your students’ thinking in science.</a:t>
            </a:r>
          </a:p>
        </p:txBody>
      </p:sp>
      <p:sp>
        <p:nvSpPr>
          <p:cNvPr id="63" name="Shape 63"/>
          <p:cNvSpPr txBox="1"/>
          <p:nvPr/>
        </p:nvSpPr>
        <p:spPr>
          <a:xfrm>
            <a:off x="23811" y="6516908"/>
            <a:ext cx="9031411" cy="249017"/>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12" name="Shape 312"/>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13" name="Shape 313"/>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a:solidFill>
                  <a:schemeClr val="accent2"/>
                </a:solidFill>
                <a:latin typeface="Verdana"/>
                <a:ea typeface="Verdana"/>
                <a:cs typeface="Verdana"/>
                <a:sym typeface="Verdana"/>
              </a:rPr>
              <a:t>© Copyright. University of Waikato. All Rights Reserved | </a:t>
            </a:r>
            <a:r>
              <a:rPr lang="en-US" sz="1000" b="0" i="0" u="sng" strike="noStrike" cap="none">
                <a:solidFill>
                  <a:schemeClr val="hlink"/>
                </a:solidFill>
                <a:latin typeface="Arial"/>
                <a:ea typeface="Arial"/>
                <a:cs typeface="Arial"/>
                <a:sym typeface="Arial"/>
                <a:hlinkClick r:id="rId3"/>
              </a:rPr>
              <a:t>www.sciencelearn.org.nz</a:t>
            </a:r>
          </a:p>
        </p:txBody>
      </p:sp>
      <p:sp>
        <p:nvSpPr>
          <p:cNvPr id="314" name="Shape 314"/>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15" name="Shape 315"/>
          <p:cNvSpPr txBox="1"/>
          <p:nvPr/>
        </p:nvSpPr>
        <p:spPr>
          <a:xfrm>
            <a:off x="16950" y="6467474"/>
            <a:ext cx="8820150"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16" name="Shape 316" descr="Screen Shot 2017-08-03 at 10.16.33 am.png"/>
          <p:cNvPicPr preferRelativeResize="0"/>
          <p:nvPr/>
        </p:nvPicPr>
        <p:blipFill rotWithShape="1">
          <a:blip r:embed="rId5">
            <a:alphaModFix/>
          </a:blip>
          <a:srcRect/>
          <a:stretch/>
        </p:blipFill>
        <p:spPr>
          <a:xfrm>
            <a:off x="337535" y="755384"/>
            <a:ext cx="8398397" cy="1166444"/>
          </a:xfrm>
          <a:prstGeom prst="rect">
            <a:avLst/>
          </a:prstGeom>
          <a:noFill/>
          <a:ln>
            <a:noFill/>
          </a:ln>
        </p:spPr>
      </p:pic>
      <p:pic>
        <p:nvPicPr>
          <p:cNvPr id="317" name="Shape 317" descr="Screen Shot 2017-08-03 at 12.01.58 pm.png"/>
          <p:cNvPicPr preferRelativeResize="0"/>
          <p:nvPr/>
        </p:nvPicPr>
        <p:blipFill rotWithShape="1">
          <a:blip r:embed="rId6">
            <a:alphaModFix/>
          </a:blip>
          <a:srcRect b="41784"/>
          <a:stretch/>
        </p:blipFill>
        <p:spPr>
          <a:xfrm>
            <a:off x="233926" y="1945348"/>
            <a:ext cx="8588426" cy="2499924"/>
          </a:xfrm>
          <a:prstGeom prst="rect">
            <a:avLst/>
          </a:prstGeom>
          <a:noFill/>
          <a:ln>
            <a:noFill/>
          </a:ln>
        </p:spPr>
      </p:pic>
      <p:pic>
        <p:nvPicPr>
          <p:cNvPr id="318" name="Shape 318" descr="Screen Shot 2017-08-03 at 12.02.44 pm.png"/>
          <p:cNvPicPr preferRelativeResize="0"/>
          <p:nvPr/>
        </p:nvPicPr>
        <p:blipFill rotWithShape="1">
          <a:blip r:embed="rId7">
            <a:alphaModFix/>
          </a:blip>
          <a:srcRect t="5817" b="29830"/>
          <a:stretch/>
        </p:blipFill>
        <p:spPr>
          <a:xfrm>
            <a:off x="451143" y="3994060"/>
            <a:ext cx="8255000" cy="22393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24" name="Shape 324"/>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25" name="Shape 325"/>
          <p:cNvSpPr txBox="1"/>
          <p:nvPr/>
        </p:nvSpPr>
        <p:spPr>
          <a:xfrm>
            <a:off x="23811" y="6153800"/>
            <a:ext cx="8796339"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326" name="Shape 326"/>
          <p:cNvSpPr txBox="1"/>
          <p:nvPr/>
        </p:nvSpPr>
        <p:spPr>
          <a:xfrm>
            <a:off x="40761" y="6467474"/>
            <a:ext cx="879633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27" name="Shape 327" descr="Screen Shot 2017-08-03 at 10.16.17 am.png"/>
          <p:cNvPicPr preferRelativeResize="0"/>
          <p:nvPr/>
        </p:nvPicPr>
        <p:blipFill rotWithShape="1">
          <a:blip r:embed="rId5">
            <a:alphaModFix/>
          </a:blip>
          <a:srcRect/>
          <a:stretch/>
        </p:blipFill>
        <p:spPr>
          <a:xfrm>
            <a:off x="417723" y="768083"/>
            <a:ext cx="8239019" cy="1103610"/>
          </a:xfrm>
          <a:prstGeom prst="rect">
            <a:avLst/>
          </a:prstGeom>
          <a:noFill/>
          <a:ln>
            <a:noFill/>
          </a:ln>
        </p:spPr>
      </p:pic>
      <p:pic>
        <p:nvPicPr>
          <p:cNvPr id="328" name="Shape 328" descr="Screen Shot 2017-08-03 at 12.04.11 pm.png"/>
          <p:cNvPicPr preferRelativeResize="0"/>
          <p:nvPr/>
        </p:nvPicPr>
        <p:blipFill rotWithShape="1">
          <a:blip r:embed="rId6">
            <a:alphaModFix/>
          </a:blip>
          <a:srcRect/>
          <a:stretch/>
        </p:blipFill>
        <p:spPr>
          <a:xfrm>
            <a:off x="267344" y="1833328"/>
            <a:ext cx="8555508" cy="2461538"/>
          </a:xfrm>
          <a:prstGeom prst="rect">
            <a:avLst/>
          </a:prstGeom>
          <a:noFill/>
          <a:ln>
            <a:noFill/>
          </a:ln>
        </p:spPr>
      </p:pic>
      <p:pic>
        <p:nvPicPr>
          <p:cNvPr id="329" name="Shape 329" descr="Screen Shot 2017-08-03 at 12.05.00 pm.png"/>
          <p:cNvPicPr preferRelativeResize="0"/>
          <p:nvPr/>
        </p:nvPicPr>
        <p:blipFill rotWithShape="1">
          <a:blip r:embed="rId7">
            <a:alphaModFix/>
          </a:blip>
          <a:srcRect b="12657"/>
          <a:stretch/>
        </p:blipFill>
        <p:spPr>
          <a:xfrm>
            <a:off x="484561" y="3486783"/>
            <a:ext cx="8102600" cy="24625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68312" y="765175"/>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35" name="Shape 335"/>
          <p:cNvSpPr txBox="1"/>
          <p:nvPr/>
        </p:nvSpPr>
        <p:spPr>
          <a:xfrm>
            <a:off x="0" y="6216694"/>
            <a:ext cx="8820150" cy="549231"/>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336" name="Shape 336"/>
          <p:cNvSpPr txBox="1"/>
          <p:nvPr/>
        </p:nvSpPr>
        <p:spPr>
          <a:xfrm>
            <a:off x="0" y="6528816"/>
            <a:ext cx="8837100" cy="287684"/>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37" name="Shape 337" descr="Screen Shot 2017-08-03 at 10.16.46 am.png"/>
          <p:cNvPicPr preferRelativeResize="0"/>
          <p:nvPr/>
        </p:nvPicPr>
        <p:blipFill rotWithShape="1">
          <a:blip r:embed="rId5">
            <a:alphaModFix/>
          </a:blip>
          <a:srcRect/>
          <a:stretch/>
        </p:blipFill>
        <p:spPr>
          <a:xfrm>
            <a:off x="358324" y="738674"/>
            <a:ext cx="8538428" cy="1183154"/>
          </a:xfrm>
          <a:prstGeom prst="rect">
            <a:avLst/>
          </a:prstGeom>
          <a:noFill/>
          <a:ln>
            <a:noFill/>
          </a:ln>
        </p:spPr>
      </p:pic>
      <p:pic>
        <p:nvPicPr>
          <p:cNvPr id="338" name="Shape 338" descr="Screen Shot 2017-08-03 at 12.06.00 pm.png"/>
          <p:cNvPicPr preferRelativeResize="0"/>
          <p:nvPr/>
        </p:nvPicPr>
        <p:blipFill rotWithShape="1">
          <a:blip r:embed="rId6">
            <a:alphaModFix/>
          </a:blip>
          <a:srcRect/>
          <a:stretch/>
        </p:blipFill>
        <p:spPr>
          <a:xfrm>
            <a:off x="183799" y="1983408"/>
            <a:ext cx="8755516" cy="2923058"/>
          </a:xfrm>
          <a:prstGeom prst="rect">
            <a:avLst/>
          </a:prstGeom>
          <a:noFill/>
          <a:ln>
            <a:noFill/>
          </a:ln>
        </p:spPr>
      </p:pic>
      <p:pic>
        <p:nvPicPr>
          <p:cNvPr id="339" name="Shape 339" descr="Screen Shot 2017-08-03 at 12.06.50 pm.png"/>
          <p:cNvPicPr preferRelativeResize="0"/>
          <p:nvPr/>
        </p:nvPicPr>
        <p:blipFill rotWithShape="1">
          <a:blip r:embed="rId7">
            <a:alphaModFix/>
          </a:blip>
          <a:srcRect b="12028"/>
          <a:stretch/>
        </p:blipFill>
        <p:spPr>
          <a:xfrm>
            <a:off x="517979" y="3971075"/>
            <a:ext cx="8115300" cy="22456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45" name="Shape 345"/>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46" name="Shape 346"/>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47" name="Shape 347"/>
          <p:cNvSpPr txBox="1"/>
          <p:nvPr/>
        </p:nvSpPr>
        <p:spPr>
          <a:xfrm>
            <a:off x="31215" y="6153800"/>
            <a:ext cx="8788935"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a:solidFill>
                  <a:schemeClr val="accent2"/>
                </a:solidFill>
                <a:latin typeface="Verdana"/>
                <a:ea typeface="Verdana"/>
                <a:cs typeface="Verdana"/>
                <a:sym typeface="Verdana"/>
              </a:rPr>
              <a:t>© Copyright. University of Waikato. All Rights Reserved | </a:t>
            </a:r>
            <a:r>
              <a:rPr lang="en-US" sz="1000" b="0" i="0" u="sng" strike="noStrike" cap="none">
                <a:solidFill>
                  <a:schemeClr val="hlink"/>
                </a:solidFill>
                <a:latin typeface="Arial"/>
                <a:ea typeface="Arial"/>
                <a:cs typeface="Arial"/>
                <a:sym typeface="Arial"/>
                <a:hlinkClick r:id="rId3"/>
              </a:rPr>
              <a:t>www.sciencelearn.org.nz</a:t>
            </a:r>
          </a:p>
        </p:txBody>
      </p:sp>
      <p:sp>
        <p:nvSpPr>
          <p:cNvPr id="348" name="Shape 348"/>
          <p:cNvSpPr txBox="1"/>
          <p:nvPr/>
        </p:nvSpPr>
        <p:spPr>
          <a:xfrm>
            <a:off x="48165" y="6467474"/>
            <a:ext cx="8788935"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49" name="Shape 349" descr="Screen Shot 2017-08-03 at 12.08.44 pm.png"/>
          <p:cNvPicPr preferRelativeResize="0"/>
          <p:nvPr/>
        </p:nvPicPr>
        <p:blipFill rotWithShape="1">
          <a:blip r:embed="rId5">
            <a:alphaModFix/>
          </a:blip>
          <a:srcRect/>
          <a:stretch/>
        </p:blipFill>
        <p:spPr>
          <a:xfrm>
            <a:off x="217217" y="738349"/>
            <a:ext cx="8709730" cy="1216901"/>
          </a:xfrm>
          <a:prstGeom prst="rect">
            <a:avLst/>
          </a:prstGeom>
          <a:noFill/>
          <a:ln>
            <a:noFill/>
          </a:ln>
        </p:spPr>
      </p:pic>
      <p:pic>
        <p:nvPicPr>
          <p:cNvPr id="350" name="Shape 350" descr="Screen Shot 2017-08-03 at 12.10.09 pm.png"/>
          <p:cNvPicPr preferRelativeResize="0"/>
          <p:nvPr/>
        </p:nvPicPr>
        <p:blipFill rotWithShape="1">
          <a:blip r:embed="rId6">
            <a:alphaModFix/>
          </a:blip>
          <a:srcRect/>
          <a:stretch/>
        </p:blipFill>
        <p:spPr>
          <a:xfrm>
            <a:off x="150381" y="1965631"/>
            <a:ext cx="8788934" cy="699276"/>
          </a:xfrm>
          <a:prstGeom prst="rect">
            <a:avLst/>
          </a:prstGeom>
          <a:noFill/>
          <a:ln>
            <a:noFill/>
          </a:ln>
        </p:spPr>
      </p:pic>
      <p:pic>
        <p:nvPicPr>
          <p:cNvPr id="351" name="Shape 351" descr="Screen Shot 2017-08-03 at 12.10.21 pm.png"/>
          <p:cNvPicPr preferRelativeResize="0"/>
          <p:nvPr/>
        </p:nvPicPr>
        <p:blipFill rotWithShape="1">
          <a:blip r:embed="rId7">
            <a:alphaModFix/>
          </a:blip>
          <a:srcRect/>
          <a:stretch/>
        </p:blipFill>
        <p:spPr>
          <a:xfrm>
            <a:off x="150380" y="2511771"/>
            <a:ext cx="8772226" cy="888154"/>
          </a:xfrm>
          <a:prstGeom prst="rect">
            <a:avLst/>
          </a:prstGeom>
          <a:noFill/>
          <a:ln>
            <a:noFill/>
          </a:ln>
        </p:spPr>
      </p:pic>
      <p:pic>
        <p:nvPicPr>
          <p:cNvPr id="352" name="Shape 352" descr="Screen Shot 2017-08-03 at 12.10.41 pm.png"/>
          <p:cNvPicPr preferRelativeResize="0"/>
          <p:nvPr/>
        </p:nvPicPr>
        <p:blipFill rotWithShape="1">
          <a:blip r:embed="rId8">
            <a:alphaModFix/>
          </a:blip>
          <a:srcRect/>
          <a:stretch/>
        </p:blipFill>
        <p:spPr>
          <a:xfrm>
            <a:off x="167089" y="3308905"/>
            <a:ext cx="8756255" cy="685153"/>
          </a:xfrm>
          <a:prstGeom prst="rect">
            <a:avLst/>
          </a:prstGeom>
          <a:noFill/>
          <a:ln>
            <a:noFill/>
          </a:ln>
        </p:spPr>
      </p:pic>
      <p:pic>
        <p:nvPicPr>
          <p:cNvPr id="353" name="Shape 353" descr="Screen Shot 2017-08-03 at 12.10.55 pm.png"/>
          <p:cNvPicPr preferRelativeResize="0"/>
          <p:nvPr/>
        </p:nvPicPr>
        <p:blipFill rotWithShape="1">
          <a:blip r:embed="rId9">
            <a:alphaModFix/>
          </a:blip>
          <a:srcRect/>
          <a:stretch/>
        </p:blipFill>
        <p:spPr>
          <a:xfrm>
            <a:off x="133670" y="4002099"/>
            <a:ext cx="8788935" cy="740409"/>
          </a:xfrm>
          <a:prstGeom prst="rect">
            <a:avLst/>
          </a:prstGeom>
          <a:noFill/>
          <a:ln>
            <a:noFill/>
          </a:ln>
        </p:spPr>
      </p:pic>
      <p:pic>
        <p:nvPicPr>
          <p:cNvPr id="354" name="Shape 354" descr="Screen Shot 2017-08-03 at 12.09.58 pm.png"/>
          <p:cNvPicPr preferRelativeResize="0"/>
          <p:nvPr/>
        </p:nvPicPr>
        <p:blipFill rotWithShape="1">
          <a:blip r:embed="rId10">
            <a:alphaModFix/>
          </a:blip>
          <a:srcRect/>
          <a:stretch/>
        </p:blipFill>
        <p:spPr>
          <a:xfrm>
            <a:off x="167089" y="4767829"/>
            <a:ext cx="8671971" cy="8835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61" name="Shape 361"/>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62" name="Shape 362"/>
          <p:cNvSpPr txBox="1"/>
          <p:nvPr/>
        </p:nvSpPr>
        <p:spPr>
          <a:xfrm>
            <a:off x="23811" y="6233406"/>
            <a:ext cx="8796339" cy="53251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a:solidFill>
                  <a:schemeClr val="accent2"/>
                </a:solidFill>
                <a:latin typeface="Verdana"/>
                <a:ea typeface="Verdana"/>
                <a:cs typeface="Verdana"/>
                <a:sym typeface="Verdana"/>
              </a:rPr>
              <a:t>© Copyright. University of Waikato. All Rights Reserved | </a:t>
            </a:r>
            <a:r>
              <a:rPr lang="en-US" sz="1000" b="0" i="0" u="sng" strike="noStrike" cap="none">
                <a:solidFill>
                  <a:schemeClr val="hlink"/>
                </a:solidFill>
                <a:latin typeface="Arial"/>
                <a:ea typeface="Arial"/>
                <a:cs typeface="Arial"/>
                <a:sym typeface="Arial"/>
                <a:hlinkClick r:id="rId3"/>
              </a:rPr>
              <a:t>www.sciencelearn.org.nz</a:t>
            </a:r>
          </a:p>
        </p:txBody>
      </p:sp>
      <p:sp>
        <p:nvSpPr>
          <p:cNvPr id="363" name="Shape 363"/>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64" name="Shape 364"/>
          <p:cNvSpPr txBox="1"/>
          <p:nvPr/>
        </p:nvSpPr>
        <p:spPr>
          <a:xfrm>
            <a:off x="40761" y="6467474"/>
            <a:ext cx="879633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65" name="Shape 365" descr="Screen Shot 2017-08-03 at 10.17.12 am.png"/>
          <p:cNvPicPr preferRelativeResize="0"/>
          <p:nvPr/>
        </p:nvPicPr>
        <p:blipFill rotWithShape="1">
          <a:blip r:embed="rId5">
            <a:alphaModFix/>
          </a:blip>
          <a:srcRect/>
          <a:stretch/>
        </p:blipFill>
        <p:spPr>
          <a:xfrm>
            <a:off x="334180" y="788807"/>
            <a:ext cx="8417830" cy="1166443"/>
          </a:xfrm>
          <a:prstGeom prst="rect">
            <a:avLst/>
          </a:prstGeom>
          <a:noFill/>
          <a:ln>
            <a:noFill/>
          </a:ln>
        </p:spPr>
      </p:pic>
      <p:pic>
        <p:nvPicPr>
          <p:cNvPr id="366" name="Shape 366" descr="Screen Shot 2017-08-03 at 12.14.21 pm.png"/>
          <p:cNvPicPr preferRelativeResize="0"/>
          <p:nvPr/>
        </p:nvPicPr>
        <p:blipFill rotWithShape="1">
          <a:blip r:embed="rId6">
            <a:alphaModFix/>
          </a:blip>
          <a:srcRect/>
          <a:stretch/>
        </p:blipFill>
        <p:spPr>
          <a:xfrm>
            <a:off x="250634" y="1965346"/>
            <a:ext cx="8652749" cy="2429789"/>
          </a:xfrm>
          <a:prstGeom prst="rect">
            <a:avLst/>
          </a:prstGeom>
          <a:noFill/>
          <a:ln>
            <a:noFill/>
          </a:ln>
        </p:spPr>
      </p:pic>
      <p:pic>
        <p:nvPicPr>
          <p:cNvPr id="367" name="Shape 367" descr="Screen Shot 2017-08-03 at 12.19.10 pm.png"/>
          <p:cNvPicPr preferRelativeResize="0"/>
          <p:nvPr/>
        </p:nvPicPr>
        <p:blipFill rotWithShape="1">
          <a:blip r:embed="rId7">
            <a:alphaModFix/>
          </a:blip>
          <a:srcRect b="6491"/>
          <a:stretch/>
        </p:blipFill>
        <p:spPr>
          <a:xfrm>
            <a:off x="517979" y="3288259"/>
            <a:ext cx="8140700" cy="29451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73" name="Shape 373"/>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74" name="Shape 374"/>
          <p:cNvSpPr txBox="1"/>
          <p:nvPr/>
        </p:nvSpPr>
        <p:spPr>
          <a:xfrm>
            <a:off x="23811" y="6153800"/>
            <a:ext cx="8796339"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375" name="Shape 375"/>
          <p:cNvSpPr txBox="1"/>
          <p:nvPr/>
        </p:nvSpPr>
        <p:spPr>
          <a:xfrm>
            <a:off x="5651500" y="1341437"/>
            <a:ext cx="3024187" cy="460374"/>
          </a:xfrm>
          <a:prstGeom prst="rect">
            <a:avLst/>
          </a:prstGeom>
          <a:solidFill>
            <a:srgbClr val="FF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76" name="Shape 376"/>
          <p:cNvSpPr txBox="1">
            <a:spLocks noGrp="1"/>
          </p:cNvSpPr>
          <p:nvPr>
            <p:ph type="title"/>
          </p:nvPr>
        </p:nvSpPr>
        <p:spPr>
          <a:xfrm>
            <a:off x="395287" y="188911"/>
            <a:ext cx="8229600" cy="92271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Thinking about it all</a:t>
            </a:r>
          </a:p>
        </p:txBody>
      </p:sp>
      <p:sp>
        <p:nvSpPr>
          <p:cNvPr id="377" name="Shape 377"/>
          <p:cNvSpPr txBox="1"/>
          <p:nvPr/>
        </p:nvSpPr>
        <p:spPr>
          <a:xfrm>
            <a:off x="1325575" y="5868425"/>
            <a:ext cx="5302200" cy="618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8" name="Shape 378"/>
          <p:cNvSpPr txBox="1"/>
          <p:nvPr/>
        </p:nvSpPr>
        <p:spPr>
          <a:xfrm>
            <a:off x="40761" y="6509780"/>
            <a:ext cx="8796339" cy="30672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79" name="Shape 379" descr="Screen Shot 2017-08-03 at 1.41.57 pm.png"/>
          <p:cNvPicPr preferRelativeResize="0"/>
          <p:nvPr/>
        </p:nvPicPr>
        <p:blipFill rotWithShape="1">
          <a:blip r:embed="rId5">
            <a:alphaModFix/>
          </a:blip>
          <a:srcRect b="15995"/>
          <a:stretch/>
        </p:blipFill>
        <p:spPr>
          <a:xfrm>
            <a:off x="451143" y="4133839"/>
            <a:ext cx="8140700" cy="1899028"/>
          </a:xfrm>
          <a:prstGeom prst="rect">
            <a:avLst/>
          </a:prstGeom>
          <a:noFill/>
          <a:ln>
            <a:noFill/>
          </a:ln>
        </p:spPr>
      </p:pic>
      <p:pic>
        <p:nvPicPr>
          <p:cNvPr id="380" name="Shape 380" descr="Screen Shot 2017-08-03 at 1.41.46 pm.png"/>
          <p:cNvPicPr preferRelativeResize="0"/>
          <p:nvPr/>
        </p:nvPicPr>
        <p:blipFill rotWithShape="1">
          <a:blip r:embed="rId6">
            <a:alphaModFix/>
          </a:blip>
          <a:srcRect/>
          <a:stretch/>
        </p:blipFill>
        <p:spPr>
          <a:xfrm>
            <a:off x="467852" y="1162205"/>
            <a:ext cx="8153400" cy="2755900"/>
          </a:xfrm>
          <a:prstGeom prst="rect">
            <a:avLst/>
          </a:prstGeom>
          <a:noFill/>
          <a:ln>
            <a:noFill/>
          </a:ln>
        </p:spPr>
      </p:pic>
      <p:pic>
        <p:nvPicPr>
          <p:cNvPr id="381" name="Shape 381" descr="Screen Shot 2017-08-03 at 12.21.03 pm.png"/>
          <p:cNvPicPr preferRelativeResize="0"/>
          <p:nvPr/>
        </p:nvPicPr>
        <p:blipFill rotWithShape="1">
          <a:blip r:embed="rId7">
            <a:alphaModFix/>
          </a:blip>
          <a:srcRect/>
          <a:stretch/>
        </p:blipFill>
        <p:spPr>
          <a:xfrm rot="953951">
            <a:off x="5642868" y="1320212"/>
            <a:ext cx="2839447" cy="3776806"/>
          </a:xfrm>
          <a:prstGeom prst="rect">
            <a:avLst/>
          </a:prstGeom>
          <a:noFill/>
          <a:ln w="12700" cap="flat" cmpd="sng">
            <a:solidFill>
              <a:schemeClr val="dk1"/>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387" name="Shape 387"/>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388" name="Shape 388"/>
          <p:cNvSpPr txBox="1"/>
          <p:nvPr/>
        </p:nvSpPr>
        <p:spPr>
          <a:xfrm>
            <a:off x="23811" y="6153800"/>
            <a:ext cx="8796339"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389" name="Shape 389"/>
          <p:cNvSpPr txBox="1">
            <a:spLocks noGrp="1"/>
          </p:cNvSpPr>
          <p:nvPr>
            <p:ph type="title"/>
          </p:nvPr>
        </p:nvSpPr>
        <p:spPr>
          <a:xfrm>
            <a:off x="457200" y="29686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Pedagogy – some strategies and activities</a:t>
            </a:r>
          </a:p>
        </p:txBody>
      </p:sp>
      <p:sp>
        <p:nvSpPr>
          <p:cNvPr id="390" name="Shape 390"/>
          <p:cNvSpPr txBox="1"/>
          <p:nvPr/>
        </p:nvSpPr>
        <p:spPr>
          <a:xfrm>
            <a:off x="395287" y="1268412"/>
            <a:ext cx="3889375" cy="540226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strike="noStrike" cap="none" dirty="0">
                <a:solidFill>
                  <a:schemeClr val="dk1"/>
                </a:solidFill>
                <a:latin typeface="Arial"/>
                <a:ea typeface="Arial"/>
                <a:cs typeface="Arial"/>
                <a:sym typeface="Arial"/>
              </a:rPr>
              <a:t>Case studies; ‘What if…’ scenarios; debates; class discussions; concept cartoons; guest speakers; mantle of the expert; media analysis; PMI; noisy round robin; presentations to an audience; reciprocal reading; role-play; silent/noisy card shuffle; small group discussions; values continuum; view a painting or photo and discuss the issues behind the painting; using graphic </a:t>
            </a:r>
            <a:r>
              <a:rPr lang="en-US" sz="2000" b="0" i="0" u="none" strike="noStrike" cap="none" dirty="0" err="1">
                <a:solidFill>
                  <a:schemeClr val="dk1"/>
                </a:solidFill>
                <a:latin typeface="Arial"/>
                <a:ea typeface="Arial"/>
                <a:cs typeface="Arial"/>
                <a:sym typeface="Arial"/>
              </a:rPr>
              <a:t>organisers</a:t>
            </a:r>
            <a:r>
              <a:rPr lang="en-US" sz="2000" b="0" i="0" u="none" strike="noStrike" cap="none" dirty="0">
                <a:solidFill>
                  <a:schemeClr val="dk1"/>
                </a:solidFill>
                <a:latin typeface="Arial"/>
                <a:ea typeface="Arial"/>
                <a:cs typeface="Arial"/>
                <a:sym typeface="Arial"/>
              </a:rPr>
              <a:t> and other strategies to scaffold students’ writing; think, pair, share.</a:t>
            </a:r>
          </a:p>
          <a:p>
            <a:pPr marL="0" marR="0" lvl="0" indent="0" algn="l" rtl="0">
              <a:lnSpc>
                <a:spcPct val="100000"/>
              </a:lnSpc>
              <a:spcBef>
                <a:spcPts val="600"/>
              </a:spcBef>
              <a:spcAft>
                <a:spcPts val="0"/>
              </a:spcAft>
              <a:buClr>
                <a:srgbClr val="000000"/>
              </a:buClr>
              <a:buFont typeface="Arial"/>
              <a:buNone/>
            </a:pPr>
            <a:endParaRPr sz="2000" b="0" i="0" u="none" strike="noStrike" cap="none" dirty="0">
              <a:solidFill>
                <a:schemeClr val="dk1"/>
              </a:solidFill>
              <a:latin typeface="Arial"/>
              <a:ea typeface="Arial"/>
              <a:cs typeface="Arial"/>
              <a:sym typeface="Arial"/>
            </a:endParaRPr>
          </a:p>
        </p:txBody>
      </p:sp>
      <p:sp>
        <p:nvSpPr>
          <p:cNvPr id="391" name="Shape 391"/>
          <p:cNvSpPr txBox="1"/>
          <p:nvPr/>
        </p:nvSpPr>
        <p:spPr>
          <a:xfrm>
            <a:off x="40761" y="6467474"/>
            <a:ext cx="879633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4"/>
              </a:rPr>
              <a:t>enquiries@sciencelearn.org.nz</a:t>
            </a:r>
            <a:r>
              <a:rPr lang="en-US" sz="1200" b="0" i="0" u="none" strike="noStrike" cap="none" dirty="0">
                <a:solidFill>
                  <a:schemeClr val="dk1"/>
                </a:solidFill>
                <a:latin typeface="Calibri"/>
                <a:ea typeface="Calibri"/>
                <a:cs typeface="Calibri"/>
                <a:sym typeface="Calibri"/>
              </a:rPr>
              <a:t> </a:t>
            </a:r>
          </a:p>
        </p:txBody>
      </p:sp>
      <p:pic>
        <p:nvPicPr>
          <p:cNvPr id="392" name="Shape 392"/>
          <p:cNvPicPr preferRelativeResize="0"/>
          <p:nvPr/>
        </p:nvPicPr>
        <p:blipFill>
          <a:blip r:embed="rId5">
            <a:alphaModFix/>
          </a:blip>
          <a:stretch>
            <a:fillRect/>
          </a:stretch>
        </p:blipFill>
        <p:spPr>
          <a:xfrm>
            <a:off x="4284662" y="1634399"/>
            <a:ext cx="4554537" cy="388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p:nvPr/>
        </p:nvSpPr>
        <p:spPr>
          <a:xfrm>
            <a:off x="379412" y="3937000"/>
            <a:ext cx="8229600" cy="2060575"/>
          </a:xfrm>
          <a:prstGeom prst="rect">
            <a:avLst/>
          </a:prstGeom>
          <a:noFill/>
          <a:ln>
            <a:noFill/>
          </a:ln>
        </p:spPr>
        <p:txBody>
          <a:bodyPr wrap="square" lIns="91425" tIns="45700" rIns="91425" bIns="45700" anchor="t" anchorCtr="0">
            <a:noAutofit/>
          </a:bodyPr>
          <a:lstStyle/>
          <a:p>
            <a:pPr marL="0" marR="0" lvl="0" indent="457200" algn="l" rtl="0">
              <a:lnSpc>
                <a:spcPct val="100000"/>
              </a:lnSpc>
              <a:spcBef>
                <a:spcPts val="0"/>
              </a:spcBef>
              <a:spcAft>
                <a:spcPts val="0"/>
              </a:spcAft>
              <a:buClr>
                <a:schemeClr val="dk1"/>
              </a:buClr>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595959"/>
              </a:solidFill>
              <a:latin typeface="Arial"/>
              <a:ea typeface="Arial"/>
              <a:cs typeface="Arial"/>
              <a:sym typeface="Arial"/>
            </a:endParaRPr>
          </a:p>
        </p:txBody>
      </p:sp>
      <p:sp>
        <p:nvSpPr>
          <p:cNvPr id="398" name="Shape 398"/>
          <p:cNvSpPr txBox="1"/>
          <p:nvPr/>
        </p:nvSpPr>
        <p:spPr>
          <a:xfrm>
            <a:off x="0" y="4732337"/>
            <a:ext cx="8229600" cy="2060575"/>
          </a:xfrm>
          <a:prstGeom prst="rect">
            <a:avLst/>
          </a:prstGeom>
          <a:noFill/>
          <a:ln>
            <a:noFill/>
          </a:ln>
        </p:spPr>
        <p:txBody>
          <a:bodyPr wrap="square" lIns="91425" tIns="45700" rIns="91425" bIns="45700" anchor="t" anchorCtr="0">
            <a:noAutofit/>
          </a:bodyPr>
          <a:lstStyle/>
          <a:p>
            <a:pPr marL="0" marR="0" lvl="0" indent="457200" algn="l" rtl="0">
              <a:lnSpc>
                <a:spcPct val="100000"/>
              </a:lnSpc>
              <a:spcBef>
                <a:spcPts val="0"/>
              </a:spcBef>
              <a:spcAft>
                <a:spcPts val="0"/>
              </a:spcAft>
              <a:buClr>
                <a:schemeClr val="dk1"/>
              </a:buClr>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595959"/>
              </a:solidFill>
              <a:latin typeface="Arial"/>
              <a:ea typeface="Arial"/>
              <a:cs typeface="Arial"/>
              <a:sym typeface="Arial"/>
            </a:endParaRPr>
          </a:p>
        </p:txBody>
      </p:sp>
      <p:pic>
        <p:nvPicPr>
          <p:cNvPr id="399" name="Shape 399" descr="Killer-T-cells_full_size_landscape_C_annotated.jpg"/>
          <p:cNvPicPr preferRelativeResize="0"/>
          <p:nvPr/>
        </p:nvPicPr>
        <p:blipFill rotWithShape="1">
          <a:blip r:embed="rId3">
            <a:alphaModFix/>
          </a:blip>
          <a:srcRect/>
          <a:stretch/>
        </p:blipFill>
        <p:spPr>
          <a:xfrm>
            <a:off x="1778000" y="5575300"/>
            <a:ext cx="1820861" cy="1293811"/>
          </a:xfrm>
          <a:prstGeom prst="rect">
            <a:avLst/>
          </a:prstGeom>
          <a:noFill/>
          <a:ln>
            <a:noFill/>
          </a:ln>
        </p:spPr>
      </p:pic>
      <p:pic>
        <p:nvPicPr>
          <p:cNvPr id="400" name="Shape 400" descr="Tuatara_full_size_landscape_C_Annotated.jpg"/>
          <p:cNvPicPr preferRelativeResize="0"/>
          <p:nvPr/>
        </p:nvPicPr>
        <p:blipFill rotWithShape="1">
          <a:blip r:embed="rId4">
            <a:alphaModFix/>
          </a:blip>
          <a:srcRect/>
          <a:stretch/>
        </p:blipFill>
        <p:spPr>
          <a:xfrm>
            <a:off x="5230812" y="5546725"/>
            <a:ext cx="1973262" cy="1311275"/>
          </a:xfrm>
          <a:prstGeom prst="rect">
            <a:avLst/>
          </a:prstGeom>
          <a:noFill/>
          <a:ln>
            <a:noFill/>
          </a:ln>
        </p:spPr>
      </p:pic>
      <p:pic>
        <p:nvPicPr>
          <p:cNvPr id="401" name="Shape 401" descr="Maui-harnessing-the-Sun_full_size_landscape.jpg"/>
          <p:cNvPicPr preferRelativeResize="0"/>
          <p:nvPr/>
        </p:nvPicPr>
        <p:blipFill rotWithShape="1">
          <a:blip r:embed="rId5">
            <a:alphaModFix/>
          </a:blip>
          <a:srcRect/>
          <a:stretch/>
        </p:blipFill>
        <p:spPr>
          <a:xfrm>
            <a:off x="3598862" y="5556250"/>
            <a:ext cx="1631950" cy="1301749"/>
          </a:xfrm>
          <a:prstGeom prst="rect">
            <a:avLst/>
          </a:prstGeom>
          <a:noFill/>
          <a:ln>
            <a:noFill/>
          </a:ln>
        </p:spPr>
      </p:pic>
      <p:sp>
        <p:nvSpPr>
          <p:cNvPr id="402" name="Shape 402"/>
          <p:cNvSpPr txBox="1"/>
          <p:nvPr/>
        </p:nvSpPr>
        <p:spPr>
          <a:xfrm>
            <a:off x="189705" y="3632185"/>
            <a:ext cx="8764587" cy="4302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100" b="0" i="1" u="none" strike="noStrike" cap="none" dirty="0">
                <a:solidFill>
                  <a:srgbClr val="000000"/>
                </a:solidFill>
                <a:latin typeface="Arial"/>
                <a:ea typeface="Arial"/>
                <a:cs typeface="Arial"/>
                <a:sym typeface="Arial"/>
              </a:rPr>
              <a:t>The images contained within this PowerPoint presentation are copyrighted to the University of Waikato and other third-party individuals and organisations.</a:t>
            </a:r>
            <a:r>
              <a:rPr lang="en-US" sz="1100" b="0" i="0" u="none" strike="noStrike" cap="none" dirty="0">
                <a:solidFill>
                  <a:srgbClr val="000000"/>
                </a:solidFill>
                <a:latin typeface="Arial"/>
                <a:ea typeface="Arial"/>
                <a:cs typeface="Arial"/>
                <a:sym typeface="Arial"/>
              </a:rPr>
              <a:t> </a:t>
            </a:r>
            <a:r>
              <a:rPr lang="en-US" sz="1100" b="0" i="1" u="none" strike="noStrike" cap="none" dirty="0">
                <a:solidFill>
                  <a:srgbClr val="000000"/>
                </a:solidFill>
                <a:latin typeface="Arial"/>
                <a:ea typeface="Arial"/>
                <a:cs typeface="Arial"/>
                <a:sym typeface="Arial"/>
              </a:rPr>
              <a:t>Any reuse beyond the classroom as per the intended use of these resources should be cleared with the copyright owner/s.</a:t>
            </a:r>
          </a:p>
        </p:txBody>
      </p:sp>
      <p:pic>
        <p:nvPicPr>
          <p:cNvPr id="403" name="Shape 403" descr="Rauparaha-s-copper_full_size_landscape_C_annotated.jpg"/>
          <p:cNvPicPr preferRelativeResize="0"/>
          <p:nvPr/>
        </p:nvPicPr>
        <p:blipFill rotWithShape="1">
          <a:blip r:embed="rId6">
            <a:alphaModFix/>
          </a:blip>
          <a:srcRect/>
          <a:stretch/>
        </p:blipFill>
        <p:spPr>
          <a:xfrm>
            <a:off x="7204075" y="4365625"/>
            <a:ext cx="1939925" cy="1301749"/>
          </a:xfrm>
          <a:prstGeom prst="rect">
            <a:avLst/>
          </a:prstGeom>
          <a:noFill/>
          <a:ln>
            <a:noFill/>
          </a:ln>
        </p:spPr>
      </p:pic>
      <p:pic>
        <p:nvPicPr>
          <p:cNvPr id="404" name="Shape 404" descr="Cow_Glamour_Shot_CopyrightAnnotated.jpg"/>
          <p:cNvPicPr preferRelativeResize="0"/>
          <p:nvPr/>
        </p:nvPicPr>
        <p:blipFill rotWithShape="1">
          <a:blip r:embed="rId7">
            <a:alphaModFix/>
          </a:blip>
          <a:srcRect/>
          <a:stretch/>
        </p:blipFill>
        <p:spPr>
          <a:xfrm>
            <a:off x="0" y="4352925"/>
            <a:ext cx="1835150" cy="1222375"/>
          </a:xfrm>
          <a:prstGeom prst="rect">
            <a:avLst/>
          </a:prstGeom>
          <a:noFill/>
          <a:ln>
            <a:noFill/>
          </a:ln>
        </p:spPr>
      </p:pic>
      <p:pic>
        <p:nvPicPr>
          <p:cNvPr id="405" name="Shape 405" descr="Honey-bee-on-flower_CopyrightAnnotated.jpg"/>
          <p:cNvPicPr preferRelativeResize="0"/>
          <p:nvPr/>
        </p:nvPicPr>
        <p:blipFill rotWithShape="1">
          <a:blip r:embed="rId8">
            <a:alphaModFix/>
          </a:blip>
          <a:srcRect/>
          <a:stretch/>
        </p:blipFill>
        <p:spPr>
          <a:xfrm>
            <a:off x="1835150" y="4387850"/>
            <a:ext cx="1781175" cy="1187449"/>
          </a:xfrm>
          <a:prstGeom prst="rect">
            <a:avLst/>
          </a:prstGeom>
          <a:noFill/>
          <a:ln>
            <a:noFill/>
          </a:ln>
        </p:spPr>
      </p:pic>
      <p:pic>
        <p:nvPicPr>
          <p:cNvPr id="406" name="Shape 406" descr="Kiwifruit_CopyrightAnnotated.jpg"/>
          <p:cNvPicPr preferRelativeResize="0"/>
          <p:nvPr/>
        </p:nvPicPr>
        <p:blipFill rotWithShape="1">
          <a:blip r:embed="rId9">
            <a:alphaModFix/>
          </a:blip>
          <a:srcRect/>
          <a:stretch/>
        </p:blipFill>
        <p:spPr>
          <a:xfrm>
            <a:off x="3598862" y="4370387"/>
            <a:ext cx="1631950" cy="1162049"/>
          </a:xfrm>
          <a:prstGeom prst="rect">
            <a:avLst/>
          </a:prstGeom>
          <a:noFill/>
          <a:ln>
            <a:noFill/>
          </a:ln>
        </p:spPr>
      </p:pic>
      <p:pic>
        <p:nvPicPr>
          <p:cNvPr id="407" name="Shape 407" descr="Mt-Ruapehu_CopyrightAnnotated.png"/>
          <p:cNvPicPr preferRelativeResize="0"/>
          <p:nvPr/>
        </p:nvPicPr>
        <p:blipFill rotWithShape="1">
          <a:blip r:embed="rId10">
            <a:alphaModFix/>
          </a:blip>
          <a:srcRect/>
          <a:stretch/>
        </p:blipFill>
        <p:spPr>
          <a:xfrm>
            <a:off x="5230812" y="4352925"/>
            <a:ext cx="1973262" cy="1314449"/>
          </a:xfrm>
          <a:prstGeom prst="rect">
            <a:avLst/>
          </a:prstGeom>
          <a:noFill/>
          <a:ln>
            <a:noFill/>
          </a:ln>
        </p:spPr>
      </p:pic>
      <p:pic>
        <p:nvPicPr>
          <p:cNvPr id="408" name="Shape 408" descr="Waikato-River_CopyrightAnnotated.jpg"/>
          <p:cNvPicPr preferRelativeResize="0"/>
          <p:nvPr/>
        </p:nvPicPr>
        <p:blipFill rotWithShape="1">
          <a:blip r:embed="rId11">
            <a:alphaModFix/>
          </a:blip>
          <a:srcRect/>
          <a:stretch/>
        </p:blipFill>
        <p:spPr>
          <a:xfrm>
            <a:off x="0" y="5575300"/>
            <a:ext cx="1778000" cy="1325562"/>
          </a:xfrm>
          <a:prstGeom prst="rect">
            <a:avLst/>
          </a:prstGeom>
          <a:noFill/>
          <a:ln>
            <a:noFill/>
          </a:ln>
        </p:spPr>
      </p:pic>
      <p:pic>
        <p:nvPicPr>
          <p:cNvPr id="409" name="Shape 409" descr="The-tui_CopyrightAnnotated.jpg"/>
          <p:cNvPicPr preferRelativeResize="0"/>
          <p:nvPr/>
        </p:nvPicPr>
        <p:blipFill rotWithShape="1">
          <a:blip r:embed="rId12">
            <a:alphaModFix/>
          </a:blip>
          <a:srcRect/>
          <a:stretch/>
        </p:blipFill>
        <p:spPr>
          <a:xfrm>
            <a:off x="7204075" y="5565775"/>
            <a:ext cx="1939925" cy="1292225"/>
          </a:xfrm>
          <a:prstGeom prst="rect">
            <a:avLst/>
          </a:prstGeom>
          <a:noFill/>
          <a:ln>
            <a:noFill/>
          </a:ln>
        </p:spPr>
      </p:pic>
      <p:sp>
        <p:nvSpPr>
          <p:cNvPr id="410" name="Shape 410"/>
          <p:cNvSpPr txBox="1"/>
          <p:nvPr/>
        </p:nvSpPr>
        <p:spPr>
          <a:xfrm>
            <a:off x="486649" y="734174"/>
            <a:ext cx="8170701" cy="266226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accent1"/>
              </a:buClr>
              <a:buFont typeface="Arial"/>
              <a:buNone/>
            </a:pPr>
            <a:r>
              <a:rPr lang="en-US" sz="2400" b="0" i="0" u="none" strike="noStrike" cap="none" dirty="0">
                <a:solidFill>
                  <a:schemeClr val="accent1"/>
                </a:solidFill>
                <a:latin typeface="Arial"/>
                <a:ea typeface="Arial"/>
                <a:cs typeface="Arial"/>
                <a:sym typeface="Arial"/>
              </a:rPr>
              <a:t>What ethical thinking opportunities do I already offer my students?</a:t>
            </a:r>
          </a:p>
          <a:p>
            <a:pPr marL="0" marR="0" lvl="0" indent="0" algn="ctr" rtl="0">
              <a:lnSpc>
                <a:spcPct val="100000"/>
              </a:lnSpc>
              <a:spcBef>
                <a:spcPts val="1200"/>
              </a:spcBef>
              <a:spcAft>
                <a:spcPts val="0"/>
              </a:spcAft>
              <a:buClr>
                <a:schemeClr val="accent1"/>
              </a:buClr>
              <a:buFont typeface="Arial"/>
              <a:buNone/>
            </a:pPr>
            <a:r>
              <a:rPr lang="en-US" sz="2400" b="0" i="0" u="none" strike="noStrike" cap="none" dirty="0">
                <a:solidFill>
                  <a:schemeClr val="accent1"/>
                </a:solidFill>
                <a:latin typeface="Arial"/>
                <a:ea typeface="Arial"/>
                <a:cs typeface="Arial"/>
                <a:sym typeface="Arial"/>
              </a:rPr>
              <a:t>What have I learned?</a:t>
            </a:r>
          </a:p>
          <a:p>
            <a:pPr marL="0" marR="0" lvl="0" indent="0" algn="ctr" rtl="0">
              <a:lnSpc>
                <a:spcPct val="100000"/>
              </a:lnSpc>
              <a:spcBef>
                <a:spcPts val="1200"/>
              </a:spcBef>
              <a:spcAft>
                <a:spcPts val="0"/>
              </a:spcAft>
              <a:buClr>
                <a:schemeClr val="accent1"/>
              </a:buClr>
              <a:buFont typeface="Arial"/>
              <a:buNone/>
            </a:pPr>
            <a:r>
              <a:rPr lang="en-US" sz="2400" b="0" i="0" u="none" strike="noStrike" cap="none" dirty="0">
                <a:solidFill>
                  <a:schemeClr val="accent1"/>
                </a:solidFill>
                <a:latin typeface="Arial"/>
                <a:ea typeface="Arial"/>
                <a:cs typeface="Arial"/>
                <a:sym typeface="Arial"/>
              </a:rPr>
              <a:t>What new ideas will I put into practice?</a:t>
            </a:r>
            <a:endParaRPr lang="en-US" sz="1200" b="0" i="0" u="none" strike="noStrike" cap="none" dirty="0">
              <a:solidFill>
                <a:schemeClr val="accent1"/>
              </a:solidFill>
              <a:latin typeface="Arial"/>
              <a:ea typeface="Arial"/>
              <a:cs typeface="Arial"/>
              <a:sym typeface="Arial"/>
            </a:endParaRPr>
          </a:p>
          <a:p>
            <a:pPr marL="0" marR="0" lvl="0" indent="0" algn="ctr" rtl="0">
              <a:lnSpc>
                <a:spcPct val="100000"/>
              </a:lnSpc>
              <a:spcBef>
                <a:spcPts val="1200"/>
              </a:spcBef>
              <a:spcAft>
                <a:spcPts val="0"/>
              </a:spcAft>
              <a:buClr>
                <a:schemeClr val="accent1"/>
              </a:buClr>
              <a:buFont typeface="Arial"/>
              <a:buNone/>
            </a:pPr>
            <a:endParaRPr sz="1200" b="1" i="0" u="none" strike="noStrike" cap="none" dirty="0">
              <a:solidFill>
                <a:schemeClr val="accent1"/>
              </a:solidFill>
              <a:latin typeface="Arial"/>
              <a:ea typeface="Arial"/>
              <a:cs typeface="Arial"/>
              <a:sym typeface="Arial"/>
            </a:endParaRPr>
          </a:p>
          <a:p>
            <a:pPr marL="0" marR="0" lvl="0" indent="0" algn="ctr" rtl="0">
              <a:lnSpc>
                <a:spcPct val="100000"/>
              </a:lnSpc>
              <a:spcBef>
                <a:spcPts val="1200"/>
              </a:spcBef>
              <a:spcAft>
                <a:spcPts val="0"/>
              </a:spcAft>
              <a:buClr>
                <a:schemeClr val="accent1"/>
              </a:buClr>
              <a:buFont typeface="Arial"/>
              <a:buNone/>
            </a:pPr>
            <a:r>
              <a:rPr lang="en-US" sz="2400" b="1" i="0" u="none" strike="noStrike" cap="none" dirty="0">
                <a:solidFill>
                  <a:schemeClr val="accent1"/>
                </a:solidFill>
                <a:latin typeface="Arial"/>
                <a:ea typeface="Arial"/>
                <a:cs typeface="Arial"/>
                <a:sym typeface="Arial"/>
              </a:rPr>
              <a:t>Thanks!</a:t>
            </a:r>
          </a:p>
          <a:p>
            <a:pPr marL="0" marR="0" lvl="0" indent="0" algn="l" rtl="0">
              <a:lnSpc>
                <a:spcPct val="100000"/>
              </a:lnSpc>
              <a:spcBef>
                <a:spcPts val="60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417" name="Shape 417"/>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Arial"/>
              <a:ea typeface="Arial"/>
              <a:cs typeface="Arial"/>
              <a:sym typeface="Arial"/>
            </a:endParaRPr>
          </a:p>
        </p:txBody>
      </p:sp>
      <p:sp>
        <p:nvSpPr>
          <p:cNvPr id="418" name="Shape 418"/>
          <p:cNvSpPr txBox="1">
            <a:spLocks noGrp="1"/>
          </p:cNvSpPr>
          <p:nvPr>
            <p:ph type="title"/>
          </p:nvPr>
        </p:nvSpPr>
        <p:spPr>
          <a:xfrm>
            <a:off x="506332" y="417788"/>
            <a:ext cx="7212012" cy="800230"/>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Calibri"/>
              <a:buNone/>
            </a:pPr>
            <a:r>
              <a:rPr lang="en-US" sz="3200" b="1" i="0" u="none" strike="noStrike" cap="none" dirty="0">
                <a:solidFill>
                  <a:schemeClr val="accent1"/>
                </a:solidFill>
                <a:latin typeface="Calibri"/>
                <a:ea typeface="Calibri"/>
                <a:cs typeface="Calibri"/>
                <a:sym typeface="Calibri"/>
              </a:rPr>
              <a:t>What next?</a:t>
            </a:r>
            <a:br>
              <a:rPr lang="en-US" sz="3200" b="1" i="0" u="none" strike="noStrike" cap="none" dirty="0">
                <a:solidFill>
                  <a:schemeClr val="accent1"/>
                </a:solidFill>
                <a:latin typeface="Calibri"/>
                <a:ea typeface="Calibri"/>
                <a:cs typeface="Calibri"/>
                <a:sym typeface="Calibri"/>
              </a:rPr>
            </a:br>
            <a:r>
              <a:rPr lang="en-US" sz="3200" b="1" i="0" u="none" strike="noStrike" cap="none" dirty="0">
                <a:solidFill>
                  <a:schemeClr val="accent1"/>
                </a:solidFill>
                <a:latin typeface="Calibri"/>
                <a:ea typeface="Calibri"/>
                <a:cs typeface="Calibri"/>
                <a:sym typeface="Calibri"/>
              </a:rPr>
              <a:t>Stay in touch</a:t>
            </a:r>
          </a:p>
        </p:txBody>
      </p:sp>
      <p:sp>
        <p:nvSpPr>
          <p:cNvPr id="419" name="Shape 419"/>
          <p:cNvSpPr txBox="1"/>
          <p:nvPr/>
        </p:nvSpPr>
        <p:spPr>
          <a:xfrm>
            <a:off x="3962320" y="4138207"/>
            <a:ext cx="4608512" cy="18002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2000" b="0" i="0" u="none" strike="noStrike" cap="none" dirty="0">
                <a:solidFill>
                  <a:schemeClr val="accent1"/>
                </a:solidFill>
                <a:latin typeface="Arial"/>
                <a:ea typeface="Arial"/>
                <a:cs typeface="Arial"/>
                <a:sym typeface="Arial"/>
              </a:rPr>
              <a:t>Any questions or ideas, or if you would like some bookmarks</a:t>
            </a:r>
          </a:p>
          <a:p>
            <a:pPr marL="0" marR="0" lvl="0" indent="0" algn="ctr"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email us </a:t>
            </a:r>
            <a:r>
              <a:rPr lang="en-US" sz="2000" b="0" i="0" u="sng" strike="noStrike" cap="none" dirty="0">
                <a:solidFill>
                  <a:schemeClr val="hlink"/>
                </a:solidFill>
                <a:latin typeface="Arial"/>
                <a:ea typeface="Arial"/>
                <a:cs typeface="Arial"/>
                <a:sym typeface="Arial"/>
                <a:hlinkClick r:id="rId3"/>
              </a:rPr>
              <a:t>enquiries@sciencelearn.org.nz</a:t>
            </a:r>
            <a:r>
              <a:rPr lang="en-US" sz="2000" b="0" i="0" u="none" strike="noStrike" cap="none" dirty="0">
                <a:solidFill>
                  <a:srgbClr val="000000"/>
                </a:solidFill>
                <a:latin typeface="Arial"/>
                <a:ea typeface="Arial"/>
                <a:cs typeface="Arial"/>
                <a:sym typeface="Arial"/>
              </a:rPr>
              <a:t> </a:t>
            </a:r>
          </a:p>
        </p:txBody>
      </p:sp>
      <p:pic>
        <p:nvPicPr>
          <p:cNvPr id="421" name="Shape 421"/>
          <p:cNvPicPr preferRelativeResize="0"/>
          <p:nvPr/>
        </p:nvPicPr>
        <p:blipFill rotWithShape="1">
          <a:blip r:embed="rId4">
            <a:alphaModFix/>
          </a:blip>
          <a:srcRect/>
          <a:stretch/>
        </p:blipFill>
        <p:spPr>
          <a:xfrm>
            <a:off x="573168" y="4159128"/>
            <a:ext cx="2818759" cy="2155789"/>
          </a:xfrm>
          <a:prstGeom prst="rect">
            <a:avLst/>
          </a:prstGeom>
          <a:noFill/>
          <a:ln>
            <a:noFill/>
          </a:ln>
        </p:spPr>
      </p:pic>
      <p:sp>
        <p:nvSpPr>
          <p:cNvPr id="426" name="Shape 426"/>
          <p:cNvSpPr txBox="1"/>
          <p:nvPr/>
        </p:nvSpPr>
        <p:spPr>
          <a:xfrm>
            <a:off x="118872" y="6227064"/>
            <a:ext cx="8701278" cy="538861"/>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5"/>
              </a:rPr>
              <a:t>www.sciencelearn.org.nz</a:t>
            </a:r>
          </a:p>
        </p:txBody>
      </p:sp>
      <p:sp>
        <p:nvSpPr>
          <p:cNvPr id="427" name="Shape 427"/>
          <p:cNvSpPr txBox="1"/>
          <p:nvPr/>
        </p:nvSpPr>
        <p:spPr>
          <a:xfrm>
            <a:off x="135822" y="6477594"/>
            <a:ext cx="8701278" cy="338906"/>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3"/>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2" name="Google Shape;353;p37">
            <a:extLst>
              <a:ext uri="{FF2B5EF4-FFF2-40B4-BE49-F238E27FC236}">
                <a16:creationId xmlns:a16="http://schemas.microsoft.com/office/drawing/2014/main" id="{1FB18738-A8C4-F81D-BC3C-C93D97E202FE}"/>
              </a:ext>
            </a:extLst>
          </p:cNvPr>
          <p:cNvSpPr txBox="1"/>
          <p:nvPr/>
        </p:nvSpPr>
        <p:spPr>
          <a:xfrm>
            <a:off x="2708950" y="1524151"/>
            <a:ext cx="4920600" cy="2472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400"/>
              <a:buFont typeface="Calibri"/>
              <a:buNone/>
            </a:pPr>
            <a:r>
              <a:rPr lang="en-AU" sz="1500" i="0" u="none" strike="noStrike" cap="none" dirty="0">
                <a:solidFill>
                  <a:srgbClr val="000000"/>
                </a:solidFill>
              </a:rPr>
              <a:t>Email us on </a:t>
            </a:r>
            <a:r>
              <a:rPr lang="en-AU" sz="1500" i="0" u="sng" strike="noStrike" cap="none" dirty="0">
                <a:solidFill>
                  <a:schemeClr val="hlink"/>
                </a:solidFill>
                <a:hlinkClick r:id="rId3"/>
              </a:rPr>
              <a:t>enquiries@sciencelearn.org.nz</a:t>
            </a:r>
            <a:r>
              <a:rPr lang="en-AU" sz="1500" i="0" u="none" strike="noStrike" cap="none" dirty="0">
                <a:solidFill>
                  <a:srgbClr val="674EA7"/>
                </a:solidFill>
              </a:rPr>
              <a:t> </a:t>
            </a:r>
            <a:endParaRPr sz="1500" i="0" u="none" strike="noStrike" cap="none" dirty="0">
              <a:solidFill>
                <a:srgbClr val="674EA7"/>
              </a:solidFill>
            </a:endParaRPr>
          </a:p>
          <a:p>
            <a:pPr marL="0" marR="0" lvl="0" indent="0" algn="l" rtl="0">
              <a:lnSpc>
                <a:spcPct val="115000"/>
              </a:lnSpc>
              <a:spcBef>
                <a:spcPts val="0"/>
              </a:spcBef>
              <a:spcAft>
                <a:spcPts val="0"/>
              </a:spcAft>
              <a:buClr>
                <a:srgbClr val="000000"/>
              </a:buClr>
              <a:buSzPts val="400"/>
              <a:buFont typeface="Calibri"/>
              <a:buNone/>
            </a:pPr>
            <a:endParaRPr sz="1500" i="0" u="none" strike="noStrike" cap="none" dirty="0">
              <a:solidFill>
                <a:srgbClr val="674EA7"/>
              </a:solidFill>
            </a:endParaRPr>
          </a:p>
          <a:p>
            <a:pPr marL="0" marR="0" lvl="0" indent="0" algn="l" rtl="0">
              <a:lnSpc>
                <a:spcPct val="115000"/>
              </a:lnSpc>
              <a:spcBef>
                <a:spcPts val="0"/>
              </a:spcBef>
              <a:spcAft>
                <a:spcPts val="0"/>
              </a:spcAft>
              <a:buClr>
                <a:srgbClr val="000000"/>
              </a:buClr>
              <a:buSzPts val="400"/>
              <a:buFont typeface="Calibri"/>
              <a:buNone/>
            </a:pPr>
            <a:r>
              <a:rPr lang="en-AU" sz="1500" i="0" u="sng" strike="noStrike" cap="none" dirty="0">
                <a:solidFill>
                  <a:schemeClr val="hlink"/>
                </a:solidFill>
                <a:hlinkClick r:id="rId6"/>
              </a:rPr>
              <a:t>https://twitter.com/NZScienceLearn</a:t>
            </a:r>
            <a:endParaRPr sz="1500" i="0" u="none" strike="noStrike" cap="none" dirty="0">
              <a:solidFill>
                <a:srgbClr val="674EA7"/>
              </a:solidFill>
            </a:endParaRPr>
          </a:p>
          <a:p>
            <a:pPr marL="0" marR="0" lvl="0" indent="0" algn="l" rtl="0">
              <a:lnSpc>
                <a:spcPct val="115000"/>
              </a:lnSpc>
              <a:spcBef>
                <a:spcPts val="0"/>
              </a:spcBef>
              <a:spcAft>
                <a:spcPts val="0"/>
              </a:spcAft>
              <a:buClr>
                <a:srgbClr val="000000"/>
              </a:buClr>
              <a:buSzPts val="1600"/>
              <a:buFont typeface="Arial"/>
              <a:buNone/>
            </a:pPr>
            <a:endParaRPr sz="1500" i="0" u="sng" strike="noStrike" cap="none" dirty="0">
              <a:solidFill>
                <a:srgbClr val="674EA7"/>
              </a:solidFill>
            </a:endParaRPr>
          </a:p>
          <a:p>
            <a:pPr marL="0" marR="0" lvl="0" indent="0" algn="l" rtl="0">
              <a:lnSpc>
                <a:spcPct val="115000"/>
              </a:lnSpc>
              <a:spcBef>
                <a:spcPts val="0"/>
              </a:spcBef>
              <a:spcAft>
                <a:spcPts val="0"/>
              </a:spcAft>
              <a:buClr>
                <a:srgbClr val="000000"/>
              </a:buClr>
              <a:buSzPts val="400"/>
              <a:buFont typeface="Calibri"/>
              <a:buNone/>
            </a:pPr>
            <a:r>
              <a:rPr lang="en-AU" sz="1500" i="0" u="sng" strike="noStrike" cap="none" dirty="0">
                <a:solidFill>
                  <a:schemeClr val="hlink"/>
                </a:solidFill>
                <a:hlinkClick r:id="rId6"/>
              </a:rPr>
              <a:t>www.facebook.com/nzsciencelearn</a:t>
            </a:r>
            <a:endParaRPr sz="1500" i="0" u="none" strike="noStrike" cap="none" dirty="0">
              <a:solidFill>
                <a:srgbClr val="674EA7"/>
              </a:solidFill>
            </a:endParaRPr>
          </a:p>
          <a:p>
            <a:pPr marL="0" marR="0" lvl="0" indent="0" algn="l" rtl="0">
              <a:lnSpc>
                <a:spcPct val="115000"/>
              </a:lnSpc>
              <a:spcBef>
                <a:spcPts val="0"/>
              </a:spcBef>
              <a:spcAft>
                <a:spcPts val="0"/>
              </a:spcAft>
              <a:buClr>
                <a:srgbClr val="000000"/>
              </a:buClr>
              <a:buSzPts val="400"/>
              <a:buFont typeface="Calibri"/>
              <a:buNone/>
            </a:pPr>
            <a:r>
              <a:rPr lang="en-AU" sz="1500" i="0" u="sng" strike="noStrike" cap="none" dirty="0">
                <a:solidFill>
                  <a:srgbClr val="674EA7"/>
                </a:solidFill>
              </a:rPr>
              <a:t> </a:t>
            </a:r>
            <a:endParaRPr sz="1500" i="0" u="none" strike="noStrike" cap="none" dirty="0">
              <a:solidFill>
                <a:srgbClr val="674EA7"/>
              </a:solidFill>
            </a:endParaRPr>
          </a:p>
          <a:p>
            <a:pPr marL="0" marR="0" lvl="0" indent="0" algn="l" rtl="0">
              <a:lnSpc>
                <a:spcPct val="115000"/>
              </a:lnSpc>
              <a:spcBef>
                <a:spcPts val="0"/>
              </a:spcBef>
              <a:spcAft>
                <a:spcPts val="0"/>
              </a:spcAft>
              <a:buClr>
                <a:srgbClr val="000000"/>
              </a:buClr>
              <a:buSzPts val="400"/>
              <a:buFont typeface="Calibri"/>
              <a:buNone/>
            </a:pPr>
            <a:r>
              <a:rPr lang="en-AU" sz="1500" i="0" u="sng" strike="noStrike" cap="none" dirty="0">
                <a:solidFill>
                  <a:schemeClr val="hlink"/>
                </a:solidFill>
                <a:hlinkClick r:id="rId7"/>
              </a:rPr>
              <a:t>https://nz.pinterest.com/nzsciencelearn</a:t>
            </a:r>
            <a:endParaRPr sz="1500" i="0" u="none" strike="noStrike" cap="none" dirty="0">
              <a:solidFill>
                <a:srgbClr val="674EA7"/>
              </a:solidFill>
            </a:endParaRPr>
          </a:p>
          <a:p>
            <a:pPr marL="0" lvl="0" indent="0" algn="l" rtl="0">
              <a:lnSpc>
                <a:spcPct val="115000"/>
              </a:lnSpc>
              <a:spcBef>
                <a:spcPts val="0"/>
              </a:spcBef>
              <a:spcAft>
                <a:spcPts val="0"/>
              </a:spcAft>
              <a:buClr>
                <a:schemeClr val="hlink"/>
              </a:buClr>
              <a:buSzPts val="400"/>
              <a:buFont typeface="Calibri"/>
              <a:buNone/>
            </a:pPr>
            <a:endParaRPr sz="1500" i="0" u="none" strike="noStrike" cap="none" dirty="0">
              <a:solidFill>
                <a:srgbClr val="674EA7"/>
              </a:solidFill>
            </a:endParaRPr>
          </a:p>
          <a:p>
            <a:pPr marL="0" lvl="0" indent="0" algn="l" rtl="0">
              <a:lnSpc>
                <a:spcPct val="115000"/>
              </a:lnSpc>
              <a:spcBef>
                <a:spcPts val="0"/>
              </a:spcBef>
              <a:spcAft>
                <a:spcPts val="0"/>
              </a:spcAft>
              <a:buClr>
                <a:schemeClr val="hlink"/>
              </a:buClr>
              <a:buSzPts val="400"/>
              <a:buFont typeface="Calibri"/>
              <a:buNone/>
            </a:pPr>
            <a:r>
              <a:rPr lang="en-AU" sz="1500" u="sng" dirty="0">
                <a:solidFill>
                  <a:schemeClr val="hlink"/>
                </a:solidFill>
                <a:hlinkClick r:id="rId8"/>
              </a:rPr>
              <a:t>www.instagram.com/sciencelearninghubnz</a:t>
            </a:r>
            <a:endParaRPr sz="1500" i="0" u="none" strike="noStrike" cap="none" dirty="0">
              <a:solidFill>
                <a:srgbClr val="000000"/>
              </a:solidFill>
            </a:endParaRPr>
          </a:p>
        </p:txBody>
      </p:sp>
      <p:pic>
        <p:nvPicPr>
          <p:cNvPr id="4" name="Picture 3" descr="A blue square with a white f in it&#10;&#10;Description automatically generated">
            <a:extLst>
              <a:ext uri="{FF2B5EF4-FFF2-40B4-BE49-F238E27FC236}">
                <a16:creationId xmlns:a16="http://schemas.microsoft.com/office/drawing/2014/main" id="{0CCCACCA-F39D-2844-C696-01C7197550D5}"/>
              </a:ext>
            </a:extLst>
          </p:cNvPr>
          <p:cNvPicPr>
            <a:picLocks noChangeAspect="1"/>
          </p:cNvPicPr>
          <p:nvPr/>
        </p:nvPicPr>
        <p:blipFill>
          <a:blip r:embed="rId9"/>
          <a:stretch>
            <a:fillRect/>
          </a:stretch>
        </p:blipFill>
        <p:spPr>
          <a:xfrm>
            <a:off x="2039804" y="1432875"/>
            <a:ext cx="669146" cy="26494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Screen Shot 2017-07-20 at 8.34.15 am.png"/>
          <p:cNvPicPr preferRelativeResize="0"/>
          <p:nvPr/>
        </p:nvPicPr>
        <p:blipFill rotWithShape="1">
          <a:blip r:embed="rId3">
            <a:alphaModFix amt="50000"/>
          </a:blip>
          <a:srcRect/>
          <a:stretch/>
        </p:blipFill>
        <p:spPr>
          <a:xfrm>
            <a:off x="901766" y="1279953"/>
            <a:ext cx="7184410" cy="4946618"/>
          </a:xfrm>
          <a:prstGeom prst="rect">
            <a:avLst/>
          </a:prstGeom>
          <a:noFill/>
          <a:ln>
            <a:noFill/>
          </a:ln>
        </p:spPr>
      </p:pic>
      <p:sp>
        <p:nvSpPr>
          <p:cNvPr id="69" name="Shape 69"/>
          <p:cNvSpPr txBox="1"/>
          <p:nvPr/>
        </p:nvSpPr>
        <p:spPr>
          <a:xfrm>
            <a:off x="42312" y="6226571"/>
            <a:ext cx="8616820"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4"/>
              </a:rPr>
              <a:t>www.sciencelearn.org.nz</a:t>
            </a:r>
          </a:p>
        </p:txBody>
      </p:sp>
      <p:sp>
        <p:nvSpPr>
          <p:cNvPr id="70" name="Shape 70"/>
          <p:cNvSpPr txBox="1">
            <a:spLocks noGrp="1"/>
          </p:cNvSpPr>
          <p:nvPr>
            <p:ph type="title"/>
          </p:nvPr>
        </p:nvSpPr>
        <p:spPr>
          <a:xfrm>
            <a:off x="646325" y="665585"/>
            <a:ext cx="2951436" cy="668461"/>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What is ethics? </a:t>
            </a:r>
          </a:p>
        </p:txBody>
      </p:sp>
      <p:sp>
        <p:nvSpPr>
          <p:cNvPr id="71" name="Shape 71"/>
          <p:cNvSpPr txBox="1"/>
          <p:nvPr/>
        </p:nvSpPr>
        <p:spPr>
          <a:xfrm>
            <a:off x="42313" y="6447198"/>
            <a:ext cx="8999302" cy="369301"/>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72" name="Shape 72"/>
          <p:cNvSpPr txBox="1"/>
          <p:nvPr/>
        </p:nvSpPr>
        <p:spPr>
          <a:xfrm>
            <a:off x="852159" y="1253366"/>
            <a:ext cx="2539768"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3" name="Shape 73"/>
          <p:cNvSpPr/>
          <p:nvPr/>
        </p:nvSpPr>
        <p:spPr>
          <a:xfrm>
            <a:off x="286745" y="3217984"/>
            <a:ext cx="2273770" cy="923330"/>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A principle that </a:t>
            </a:r>
          </a:p>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guides our </a:t>
            </a:r>
          </a:p>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decisions </a:t>
            </a:r>
          </a:p>
        </p:txBody>
      </p:sp>
      <p:sp>
        <p:nvSpPr>
          <p:cNvPr id="74" name="Shape 74"/>
          <p:cNvSpPr/>
          <p:nvPr/>
        </p:nvSpPr>
        <p:spPr>
          <a:xfrm>
            <a:off x="231617" y="1548029"/>
            <a:ext cx="3390600" cy="646200"/>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Principles that govern people</a:t>
            </a:r>
            <a:r>
              <a:rPr lang="en-US" sz="1800" dirty="0">
                <a:solidFill>
                  <a:schemeClr val="dk1"/>
                </a:solidFill>
              </a:rPr>
              <a:t>’</a:t>
            </a:r>
            <a:r>
              <a:rPr lang="en-US" sz="1800" b="0" i="0" u="none" strike="noStrike" cap="none" dirty="0">
                <a:solidFill>
                  <a:schemeClr val="dk1"/>
                </a:solidFill>
                <a:latin typeface="Arial"/>
                <a:ea typeface="Arial"/>
                <a:cs typeface="Arial"/>
                <a:sym typeface="Arial"/>
              </a:rPr>
              <a:t>s </a:t>
            </a:r>
          </a:p>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behaviour and actions </a:t>
            </a:r>
          </a:p>
        </p:txBody>
      </p:sp>
      <p:sp>
        <p:nvSpPr>
          <p:cNvPr id="75" name="Shape 75"/>
          <p:cNvSpPr/>
          <p:nvPr/>
        </p:nvSpPr>
        <p:spPr>
          <a:xfrm>
            <a:off x="2704622" y="3372875"/>
            <a:ext cx="1373601" cy="413568"/>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Our values</a:t>
            </a:r>
          </a:p>
        </p:txBody>
      </p:sp>
      <p:sp>
        <p:nvSpPr>
          <p:cNvPr id="76" name="Shape 76"/>
          <p:cNvSpPr/>
          <p:nvPr/>
        </p:nvSpPr>
        <p:spPr>
          <a:xfrm>
            <a:off x="294408" y="4326424"/>
            <a:ext cx="3571974" cy="646331"/>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Ethics is thinking about the moral</a:t>
            </a:r>
          </a:p>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 issues that face our society </a:t>
            </a:r>
          </a:p>
        </p:txBody>
      </p:sp>
      <p:sp>
        <p:nvSpPr>
          <p:cNvPr id="77" name="Shape 77"/>
          <p:cNvSpPr/>
          <p:nvPr/>
        </p:nvSpPr>
        <p:spPr>
          <a:xfrm>
            <a:off x="225146" y="5197412"/>
            <a:ext cx="2505814" cy="646331"/>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Rights/responsibilities/</a:t>
            </a:r>
          </a:p>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values/thinking </a:t>
            </a:r>
          </a:p>
        </p:txBody>
      </p:sp>
      <p:sp>
        <p:nvSpPr>
          <p:cNvPr id="78" name="Shape 78"/>
          <p:cNvSpPr/>
          <p:nvPr/>
        </p:nvSpPr>
        <p:spPr>
          <a:xfrm>
            <a:off x="237770" y="2399659"/>
            <a:ext cx="3559350" cy="646331"/>
          </a:xfrm>
          <a:prstGeom prst="rect">
            <a:avLst/>
          </a:prstGeom>
          <a:gradFill>
            <a:gsLst>
              <a:gs pos="0">
                <a:srgbClr val="A2CFF0"/>
              </a:gs>
              <a:gs pos="35000">
                <a:srgbClr val="BFDDF2"/>
              </a:gs>
              <a:gs pos="100000">
                <a:srgbClr val="E5F3FA"/>
              </a:gs>
            </a:gsLst>
            <a:lin ang="16200000" scaled="0"/>
          </a:gradFill>
          <a:ln w="9525" cap="flat" cmpd="sng">
            <a:solidFill>
              <a:srgbClr val="277A9D"/>
            </a:solidFill>
            <a:prstDash val="solid"/>
            <a:round/>
            <a:headEnd type="none" w="med" len="med"/>
            <a:tailEnd type="none" w="med" len="med"/>
          </a:ln>
          <a:effectLst>
            <a:outerShdw blurRad="40000" dist="20000" dir="5400000" rotWithShape="0">
              <a:srgbClr val="000000">
                <a:alpha val="37647"/>
              </a:srgbClr>
            </a:outerShdw>
          </a:effectLst>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It is about how science is applied </a:t>
            </a:r>
          </a:p>
          <a:p>
            <a:pPr marL="0" marR="0" lvl="0" indent="0" algn="ctr" rtl="0">
              <a:lnSpc>
                <a:spcPct val="100000"/>
              </a:lnSpc>
              <a:spcBef>
                <a:spcPts val="0"/>
              </a:spcBef>
              <a:spcAft>
                <a:spcPts val="0"/>
              </a:spcAft>
              <a:buClr>
                <a:schemeClr val="dk1"/>
              </a:buClr>
              <a:buFont typeface="Arial"/>
              <a:buNone/>
            </a:pPr>
            <a:r>
              <a:rPr lang="en-US" sz="1800" b="0" i="0" u="none" strike="noStrike" cap="none" dirty="0">
                <a:solidFill>
                  <a:schemeClr val="dk1"/>
                </a:solidFill>
                <a:latin typeface="Arial"/>
                <a:ea typeface="Arial"/>
                <a:cs typeface="Arial"/>
                <a:sym typeface="Arial"/>
              </a:rPr>
              <a:t>and how research is carried out </a:t>
            </a:r>
          </a:p>
        </p:txBody>
      </p:sp>
      <p:sp>
        <p:nvSpPr>
          <p:cNvPr id="79" name="Shape 79"/>
          <p:cNvSpPr/>
          <p:nvPr/>
        </p:nvSpPr>
        <p:spPr>
          <a:xfrm>
            <a:off x="3460354" y="5512736"/>
            <a:ext cx="5458500" cy="369300"/>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Students need to consider the outcomes of </a:t>
            </a:r>
            <a:r>
              <a:rPr lang="en-US" sz="1800">
                <a:solidFill>
                  <a:schemeClr val="lt1"/>
                </a:solidFill>
              </a:rPr>
              <a:t>s</a:t>
            </a:r>
            <a:r>
              <a:rPr lang="en-US" sz="1800" b="0" i="0" u="none" strike="noStrike" cap="none">
                <a:solidFill>
                  <a:schemeClr val="lt1"/>
                </a:solidFill>
                <a:latin typeface="Arial"/>
                <a:ea typeface="Arial"/>
                <a:cs typeface="Arial"/>
                <a:sym typeface="Arial"/>
              </a:rPr>
              <a:t>cience </a:t>
            </a:r>
          </a:p>
        </p:txBody>
      </p:sp>
      <p:sp>
        <p:nvSpPr>
          <p:cNvPr id="80" name="Shape 80"/>
          <p:cNvSpPr/>
          <p:nvPr/>
        </p:nvSpPr>
        <p:spPr>
          <a:xfrm>
            <a:off x="4702954" y="4725046"/>
            <a:ext cx="4215900" cy="646200"/>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To understand that science/technology </a:t>
            </a:r>
          </a:p>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decisions have consequences </a:t>
            </a:r>
          </a:p>
        </p:txBody>
      </p:sp>
      <p:sp>
        <p:nvSpPr>
          <p:cNvPr id="81" name="Shape 81"/>
          <p:cNvSpPr/>
          <p:nvPr/>
        </p:nvSpPr>
        <p:spPr>
          <a:xfrm>
            <a:off x="5532050" y="3135819"/>
            <a:ext cx="3390672" cy="646331"/>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To encourage a deeper level of </a:t>
            </a:r>
          </a:p>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enquiry and critiquing</a:t>
            </a:r>
          </a:p>
        </p:txBody>
      </p:sp>
      <p:sp>
        <p:nvSpPr>
          <p:cNvPr id="82" name="Shape 82"/>
          <p:cNvSpPr/>
          <p:nvPr/>
        </p:nvSpPr>
        <p:spPr>
          <a:xfrm>
            <a:off x="4544848" y="3980700"/>
            <a:ext cx="4377900" cy="646200"/>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It encourages students to think a little bit deeper and on individual levels</a:t>
            </a:r>
          </a:p>
        </p:txBody>
      </p:sp>
      <p:sp>
        <p:nvSpPr>
          <p:cNvPr id="83" name="Shape 83"/>
          <p:cNvSpPr/>
          <p:nvPr/>
        </p:nvSpPr>
        <p:spPr>
          <a:xfrm>
            <a:off x="4037343" y="1501829"/>
            <a:ext cx="4941000" cy="369300"/>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Arial"/>
              <a:buNone/>
            </a:pPr>
            <a:r>
              <a:rPr lang="en-US" sz="1800" b="0" i="0" u="none" strike="noStrike" cap="none" dirty="0">
                <a:solidFill>
                  <a:schemeClr val="lt1"/>
                </a:solidFill>
                <a:latin typeface="Arial"/>
                <a:ea typeface="Arial"/>
                <a:cs typeface="Arial"/>
                <a:sym typeface="Arial"/>
              </a:rPr>
              <a:t>As we learn more, we can change our opinion </a:t>
            </a:r>
          </a:p>
        </p:txBody>
      </p:sp>
      <p:sp>
        <p:nvSpPr>
          <p:cNvPr id="84" name="Shape 84"/>
          <p:cNvSpPr/>
          <p:nvPr/>
        </p:nvSpPr>
        <p:spPr>
          <a:xfrm>
            <a:off x="4350722" y="2056821"/>
            <a:ext cx="4572000" cy="923330"/>
          </a:xfrm>
          <a:prstGeom prst="rect">
            <a:avLst/>
          </a:prstGeom>
          <a:solidFill>
            <a:schemeClr val="accent1"/>
          </a:solidFill>
          <a:ln w="25400" cap="flat" cmpd="sng">
            <a:solidFill>
              <a:srgbClr val="205A74"/>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r>
              <a:rPr lang="en-US" sz="1800" b="0" i="0" u="none" strike="noStrike" cap="none">
                <a:solidFill>
                  <a:schemeClr val="lt1"/>
                </a:solidFill>
                <a:latin typeface="Arial"/>
                <a:ea typeface="Arial"/>
                <a:cs typeface="Arial"/>
                <a:sym typeface="Arial"/>
              </a:rPr>
              <a:t>Because our students are making future decisions based on their past experiences and values </a:t>
            </a:r>
          </a:p>
        </p:txBody>
      </p:sp>
      <p:sp>
        <p:nvSpPr>
          <p:cNvPr id="85" name="Shape 85"/>
          <p:cNvSpPr txBox="1"/>
          <p:nvPr/>
        </p:nvSpPr>
        <p:spPr>
          <a:xfrm>
            <a:off x="2560515" y="92075"/>
            <a:ext cx="3968666" cy="72020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Participants</a:t>
            </a:r>
            <a:r>
              <a:rPr lang="en-US" sz="3200" b="1" dirty="0">
                <a:solidFill>
                  <a:srgbClr val="31859C"/>
                </a:solidFill>
                <a:latin typeface="Calibri"/>
                <a:ea typeface="Calibri"/>
                <a:cs typeface="Calibri"/>
                <a:sym typeface="Calibri"/>
              </a:rPr>
              <a:t>’</a:t>
            </a:r>
            <a:r>
              <a:rPr lang="en-US" sz="3200" b="1" i="0" u="none" strike="noStrike" cap="none" dirty="0">
                <a:solidFill>
                  <a:srgbClr val="31859C"/>
                </a:solidFill>
                <a:latin typeface="Calibri"/>
                <a:ea typeface="Calibri"/>
                <a:cs typeface="Calibri"/>
                <a:sym typeface="Calibri"/>
              </a:rPr>
              <a:t> ideas </a:t>
            </a:r>
          </a:p>
        </p:txBody>
      </p:sp>
      <p:sp>
        <p:nvSpPr>
          <p:cNvPr id="86" name="Shape 86"/>
          <p:cNvSpPr txBox="1"/>
          <p:nvPr/>
        </p:nvSpPr>
        <p:spPr>
          <a:xfrm>
            <a:off x="5107598" y="610199"/>
            <a:ext cx="3742816" cy="753628"/>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Why do we teach 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92" name="Shape 92"/>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93" name="Shape 93"/>
          <p:cNvSpPr txBox="1"/>
          <p:nvPr/>
        </p:nvSpPr>
        <p:spPr>
          <a:xfrm>
            <a:off x="23811" y="6153800"/>
            <a:ext cx="8796339"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94" name="Shape 94"/>
          <p:cNvSpPr txBox="1">
            <a:spLocks noGrp="1"/>
          </p:cNvSpPr>
          <p:nvPr>
            <p:ph type="title"/>
          </p:nvPr>
        </p:nvSpPr>
        <p:spPr>
          <a:xfrm>
            <a:off x="457200" y="92075"/>
            <a:ext cx="8229600" cy="1214436"/>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What is ethics?</a:t>
            </a:r>
          </a:p>
        </p:txBody>
      </p:sp>
      <p:sp>
        <p:nvSpPr>
          <p:cNvPr id="95" name="Shape 95"/>
          <p:cNvSpPr txBox="1"/>
          <p:nvPr/>
        </p:nvSpPr>
        <p:spPr>
          <a:xfrm>
            <a:off x="611187" y="1111250"/>
            <a:ext cx="7921624" cy="1016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“Ethics is the study of why certain decisions are understood to be morally right or morally wrong and the reasoned views behind making these judgements.”</a:t>
            </a:r>
          </a:p>
        </p:txBody>
      </p:sp>
      <p:pic>
        <p:nvPicPr>
          <p:cNvPr id="96" name="Shape 96" descr="Screen Shot 2017-07-20 at 4.26.35 pm.png"/>
          <p:cNvPicPr preferRelativeResize="0"/>
          <p:nvPr/>
        </p:nvPicPr>
        <p:blipFill rotWithShape="1">
          <a:blip r:embed="rId4">
            <a:alphaModFix/>
          </a:blip>
          <a:srcRect/>
          <a:stretch/>
        </p:blipFill>
        <p:spPr>
          <a:xfrm>
            <a:off x="1403350" y="2190750"/>
            <a:ext cx="6121400" cy="4044950"/>
          </a:xfrm>
          <a:prstGeom prst="rect">
            <a:avLst/>
          </a:prstGeom>
          <a:noFill/>
          <a:ln>
            <a:noFill/>
          </a:ln>
        </p:spPr>
      </p:pic>
      <p:sp>
        <p:nvSpPr>
          <p:cNvPr id="97" name="Shape 97"/>
          <p:cNvSpPr txBox="1"/>
          <p:nvPr/>
        </p:nvSpPr>
        <p:spPr>
          <a:xfrm>
            <a:off x="5311500" y="5840800"/>
            <a:ext cx="2384100" cy="285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Font typeface="Arial"/>
              <a:buNone/>
            </a:pPr>
            <a:r>
              <a:rPr lang="en-US" sz="1000" b="0" i="0" u="none" strike="noStrike" cap="none">
                <a:solidFill>
                  <a:srgbClr val="FFFFFF"/>
                </a:solidFill>
                <a:latin typeface="Arial"/>
                <a:ea typeface="Arial"/>
                <a:cs typeface="Arial"/>
                <a:sym typeface="Arial"/>
              </a:rPr>
              <a:t>Sarah Morgan/Comet Auckland </a:t>
            </a:r>
          </a:p>
        </p:txBody>
      </p:sp>
      <p:sp>
        <p:nvSpPr>
          <p:cNvPr id="98" name="Shape 98"/>
          <p:cNvSpPr txBox="1"/>
          <p:nvPr/>
        </p:nvSpPr>
        <p:spPr>
          <a:xfrm>
            <a:off x="40761" y="6467474"/>
            <a:ext cx="8796339"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04" name="Shape 104"/>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05" name="Shape 105"/>
          <p:cNvSpPr txBox="1"/>
          <p:nvPr/>
        </p:nvSpPr>
        <p:spPr>
          <a:xfrm>
            <a:off x="0" y="6103226"/>
            <a:ext cx="8820150" cy="6627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06" name="Shape 106"/>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Curriculum connections</a:t>
            </a:r>
          </a:p>
        </p:txBody>
      </p:sp>
      <p:sp>
        <p:nvSpPr>
          <p:cNvPr id="107" name="Shape 107"/>
          <p:cNvSpPr txBox="1"/>
          <p:nvPr/>
        </p:nvSpPr>
        <p:spPr>
          <a:xfrm>
            <a:off x="468312" y="1196975"/>
            <a:ext cx="4751387" cy="45402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r>
              <a:rPr lang="en-US" sz="2400" b="0" i="0" u="none" strike="noStrike" cap="none">
                <a:solidFill>
                  <a:schemeClr val="accent1"/>
                </a:solidFill>
                <a:latin typeface="Arial"/>
                <a:ea typeface="Arial"/>
                <a:cs typeface="Arial"/>
                <a:sym typeface="Arial"/>
              </a:rPr>
              <a:t>The NZC ‘front end’</a:t>
            </a:r>
          </a:p>
          <a:p>
            <a:pPr marL="0" marR="0" lvl="0" indent="0" algn="l" rtl="0">
              <a:lnSpc>
                <a:spcPct val="100000"/>
              </a:lnSpc>
              <a:spcBef>
                <a:spcPts val="1200"/>
              </a:spcBef>
              <a:spcAft>
                <a:spcPts val="0"/>
              </a:spcAft>
              <a:buClr>
                <a:schemeClr val="dk1"/>
              </a:buClr>
              <a:buFont typeface="Arial"/>
              <a:buNone/>
            </a:pPr>
            <a:r>
              <a:rPr lang="en-US" sz="2000" b="1" i="0" u="none" strike="noStrike" cap="none">
                <a:solidFill>
                  <a:schemeClr val="dk1"/>
                </a:solidFill>
                <a:latin typeface="Arial"/>
                <a:ea typeface="Arial"/>
                <a:cs typeface="Arial"/>
                <a:sym typeface="Arial"/>
              </a:rPr>
              <a:t>Vision</a:t>
            </a:r>
            <a:r>
              <a:rPr lang="en-US" sz="2000" b="0" i="0" u="none" strike="noStrike" cap="none">
                <a:solidFill>
                  <a:schemeClr val="dk1"/>
                </a:solidFill>
                <a:latin typeface="Arial"/>
                <a:ea typeface="Arial"/>
                <a:cs typeface="Arial"/>
                <a:sym typeface="Arial"/>
              </a:rPr>
              <a:t> – lifelong learners are literate and numerate; critical and creative thinkers; active seekers, creators and users of knowledge and are informed decision makers.</a:t>
            </a:r>
          </a:p>
          <a:p>
            <a:pPr marL="0" marR="0" lvl="0" indent="0" algn="l" rtl="0">
              <a:lnSpc>
                <a:spcPct val="100000"/>
              </a:lnSpc>
              <a:spcBef>
                <a:spcPts val="1200"/>
              </a:spcBef>
              <a:spcAft>
                <a:spcPts val="0"/>
              </a:spcAft>
              <a:buClr>
                <a:schemeClr val="dk1"/>
              </a:buClr>
              <a:buFont typeface="Arial"/>
              <a:buNone/>
            </a:pPr>
            <a:r>
              <a:rPr lang="en-US" sz="2000" b="1" i="0" u="none" strike="noStrike" cap="none">
                <a:solidFill>
                  <a:schemeClr val="dk1"/>
                </a:solidFill>
                <a:latin typeface="Arial"/>
                <a:ea typeface="Arial"/>
                <a:cs typeface="Arial"/>
                <a:sym typeface="Arial"/>
              </a:rPr>
              <a:t>Principles </a:t>
            </a:r>
            <a:r>
              <a:rPr lang="en-US" sz="2000" b="0" i="0" u="none" strike="noStrike" cap="none">
                <a:solidFill>
                  <a:schemeClr val="dk1"/>
                </a:solidFill>
                <a:latin typeface="Arial"/>
                <a:ea typeface="Arial"/>
                <a:cs typeface="Arial"/>
                <a:sym typeface="Arial"/>
              </a:rPr>
              <a:t>– all, depending on the context.</a:t>
            </a:r>
          </a:p>
          <a:p>
            <a:pPr marL="0" marR="0" lvl="0" indent="0" algn="l" rtl="0">
              <a:lnSpc>
                <a:spcPct val="100000"/>
              </a:lnSpc>
              <a:spcBef>
                <a:spcPts val="1200"/>
              </a:spcBef>
              <a:spcAft>
                <a:spcPts val="0"/>
              </a:spcAft>
              <a:buClr>
                <a:schemeClr val="dk1"/>
              </a:buClr>
              <a:buFont typeface="Arial"/>
              <a:buNone/>
            </a:pPr>
            <a:r>
              <a:rPr lang="en-US" sz="2000" b="1" i="0" u="none" strike="noStrike" cap="none">
                <a:solidFill>
                  <a:schemeClr val="dk1"/>
                </a:solidFill>
                <a:latin typeface="Arial"/>
                <a:ea typeface="Arial"/>
                <a:cs typeface="Arial"/>
                <a:sym typeface="Arial"/>
              </a:rPr>
              <a:t>Key competencies </a:t>
            </a:r>
            <a:r>
              <a:rPr lang="en-US" sz="2000" b="0" i="0" u="none" strike="noStrike" cap="none">
                <a:solidFill>
                  <a:schemeClr val="dk1"/>
                </a:solidFill>
                <a:latin typeface="Arial"/>
                <a:ea typeface="Arial"/>
                <a:cs typeface="Arial"/>
                <a:sym typeface="Arial"/>
              </a:rPr>
              <a:t>– thinking; participating and contributing.</a:t>
            </a:r>
          </a:p>
          <a:p>
            <a:pPr marL="0" marR="0" lvl="0" indent="0" algn="l" rtl="0">
              <a:lnSpc>
                <a:spcPct val="100000"/>
              </a:lnSpc>
              <a:spcBef>
                <a:spcPts val="1200"/>
              </a:spcBef>
              <a:spcAft>
                <a:spcPts val="0"/>
              </a:spcAft>
              <a:buClr>
                <a:schemeClr val="dk1"/>
              </a:buClr>
              <a:buFont typeface="Arial"/>
              <a:buNone/>
            </a:pPr>
            <a:r>
              <a:rPr lang="en-US" sz="2000" b="1" i="0" u="none" strike="noStrike" cap="none">
                <a:solidFill>
                  <a:schemeClr val="dk1"/>
                </a:solidFill>
                <a:latin typeface="Arial"/>
                <a:ea typeface="Arial"/>
                <a:cs typeface="Arial"/>
                <a:sym typeface="Arial"/>
              </a:rPr>
              <a:t>Values </a:t>
            </a:r>
            <a:r>
              <a:rPr lang="en-US" sz="2000" b="0" i="0" u="none" strike="noStrike" cap="none">
                <a:solidFill>
                  <a:schemeClr val="dk1"/>
                </a:solidFill>
                <a:latin typeface="Arial"/>
                <a:ea typeface="Arial"/>
                <a:cs typeface="Arial"/>
                <a:sym typeface="Arial"/>
              </a:rPr>
              <a:t>– all. </a:t>
            </a:r>
          </a:p>
          <a:p>
            <a:pPr marL="0" marR="0" lvl="0" indent="0" algn="l" rtl="0">
              <a:lnSpc>
                <a:spcPct val="100000"/>
              </a:lnSpc>
              <a:spcBef>
                <a:spcPts val="60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pic>
        <p:nvPicPr>
          <p:cNvPr id="108" name="Shape 108" descr="Screen Shot 2017-07-20 at 4.01.35 pm.png"/>
          <p:cNvPicPr preferRelativeResize="0"/>
          <p:nvPr/>
        </p:nvPicPr>
        <p:blipFill rotWithShape="1">
          <a:blip r:embed="rId4">
            <a:alphaModFix/>
          </a:blip>
          <a:srcRect/>
          <a:stretch/>
        </p:blipFill>
        <p:spPr>
          <a:xfrm>
            <a:off x="5364162" y="1196975"/>
            <a:ext cx="3275011" cy="4378324"/>
          </a:xfrm>
          <a:prstGeom prst="rect">
            <a:avLst/>
          </a:prstGeom>
          <a:noFill/>
          <a:ln>
            <a:noFill/>
          </a:ln>
        </p:spPr>
      </p:pic>
      <p:sp>
        <p:nvSpPr>
          <p:cNvPr id="109" name="Shape 109"/>
          <p:cNvSpPr txBox="1"/>
          <p:nvPr/>
        </p:nvSpPr>
        <p:spPr>
          <a:xfrm>
            <a:off x="16950" y="6467474"/>
            <a:ext cx="8820150"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15" name="Shape 115"/>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16" name="Shape 116"/>
          <p:cNvSpPr txBox="1"/>
          <p:nvPr/>
        </p:nvSpPr>
        <p:spPr>
          <a:xfrm>
            <a:off x="0" y="6103226"/>
            <a:ext cx="8820150" cy="6626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17" name="Shape 117"/>
          <p:cNvSpPr txBox="1">
            <a:spLocks noGrp="1"/>
          </p:cNvSpPr>
          <p:nvPr>
            <p:ph type="title"/>
          </p:nvPr>
        </p:nvSpPr>
        <p:spPr>
          <a:xfrm>
            <a:off x="457200" y="1635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Curriculum connections – values</a:t>
            </a:r>
          </a:p>
        </p:txBody>
      </p:sp>
      <p:sp>
        <p:nvSpPr>
          <p:cNvPr id="118" name="Shape 118"/>
          <p:cNvSpPr txBox="1"/>
          <p:nvPr/>
        </p:nvSpPr>
        <p:spPr>
          <a:xfrm>
            <a:off x="468312" y="1412875"/>
            <a:ext cx="4751387" cy="4292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r>
              <a:rPr lang="en-US" sz="2400" b="0" i="0" u="none" strike="noStrike" cap="none">
                <a:solidFill>
                  <a:schemeClr val="accent1"/>
                </a:solidFill>
                <a:latin typeface="Arial"/>
                <a:ea typeface="Arial"/>
                <a:cs typeface="Arial"/>
                <a:sym typeface="Arial"/>
              </a:rPr>
              <a:t>The NZC requires that students develop their ability to:</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express their own values</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explore, with empathy, the values of others</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critically analyse values and actions based on them</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discuss disagreements that arise from differences in values and negotiate solutions</a:t>
            </a:r>
          </a:p>
          <a:p>
            <a:pPr marL="342900" marR="0" lvl="0" indent="-342900" algn="l" rtl="0">
              <a:lnSpc>
                <a:spcPct val="10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make ethical decisions and act on them.</a:t>
            </a:r>
          </a:p>
        </p:txBody>
      </p:sp>
      <p:pic>
        <p:nvPicPr>
          <p:cNvPr id="119" name="Shape 119" descr="Screen Shot 2017-07-20 at 4.01.35 pm.png"/>
          <p:cNvPicPr preferRelativeResize="0"/>
          <p:nvPr/>
        </p:nvPicPr>
        <p:blipFill rotWithShape="1">
          <a:blip r:embed="rId4">
            <a:alphaModFix/>
          </a:blip>
          <a:srcRect/>
          <a:stretch/>
        </p:blipFill>
        <p:spPr>
          <a:xfrm>
            <a:off x="5364162" y="1196975"/>
            <a:ext cx="3275011" cy="4378324"/>
          </a:xfrm>
          <a:prstGeom prst="rect">
            <a:avLst/>
          </a:prstGeom>
          <a:noFill/>
          <a:ln>
            <a:noFill/>
          </a:ln>
        </p:spPr>
      </p:pic>
      <p:sp>
        <p:nvSpPr>
          <p:cNvPr id="120" name="Shape 120"/>
          <p:cNvSpPr txBox="1"/>
          <p:nvPr/>
        </p:nvSpPr>
        <p:spPr>
          <a:xfrm>
            <a:off x="16950" y="6467474"/>
            <a:ext cx="8820150" cy="3490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26" name="Shape 126"/>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27" name="Shape 127"/>
          <p:cNvSpPr txBox="1"/>
          <p:nvPr/>
        </p:nvSpPr>
        <p:spPr>
          <a:xfrm>
            <a:off x="0" y="6281735"/>
            <a:ext cx="8820150" cy="48419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28" name="Shape 128"/>
          <p:cNvSpPr txBox="1">
            <a:spLocks noGrp="1"/>
          </p:cNvSpPr>
          <p:nvPr>
            <p:ph type="title"/>
          </p:nvPr>
        </p:nvSpPr>
        <p:spPr>
          <a:xfrm>
            <a:off x="611187" y="26035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dirty="0">
                <a:solidFill>
                  <a:srgbClr val="31859C"/>
                </a:solidFill>
                <a:latin typeface="Calibri"/>
                <a:ea typeface="Calibri"/>
                <a:cs typeface="Calibri"/>
                <a:sym typeface="Calibri"/>
              </a:rPr>
              <a:t>Specifically science – curriculum connections</a:t>
            </a:r>
          </a:p>
        </p:txBody>
      </p:sp>
      <p:pic>
        <p:nvPicPr>
          <p:cNvPr id="129" name="Shape 129" descr="Screen Shot 2017-07-20 at 4.05.33 pm.png"/>
          <p:cNvPicPr preferRelativeResize="0"/>
          <p:nvPr/>
        </p:nvPicPr>
        <p:blipFill rotWithShape="1">
          <a:blip r:embed="rId4">
            <a:alphaModFix/>
          </a:blip>
          <a:srcRect t="6701"/>
          <a:stretch/>
        </p:blipFill>
        <p:spPr>
          <a:xfrm>
            <a:off x="5062537" y="1592262"/>
            <a:ext cx="3751262" cy="4500561"/>
          </a:xfrm>
          <a:prstGeom prst="rect">
            <a:avLst/>
          </a:prstGeom>
          <a:noFill/>
          <a:ln>
            <a:noFill/>
          </a:ln>
        </p:spPr>
      </p:pic>
      <p:pic>
        <p:nvPicPr>
          <p:cNvPr id="130" name="Shape 130" descr="Screen Shot 2017-07-27 at 1.28.16 pm.png"/>
          <p:cNvPicPr preferRelativeResize="0"/>
          <p:nvPr/>
        </p:nvPicPr>
        <p:blipFill rotWithShape="1">
          <a:blip r:embed="rId5">
            <a:alphaModFix/>
          </a:blip>
          <a:srcRect/>
          <a:stretch/>
        </p:blipFill>
        <p:spPr>
          <a:xfrm>
            <a:off x="395287" y="1341437"/>
            <a:ext cx="6184900" cy="2158999"/>
          </a:xfrm>
          <a:prstGeom prst="rect">
            <a:avLst/>
          </a:prstGeom>
          <a:noFill/>
          <a:ln>
            <a:noFill/>
          </a:ln>
        </p:spPr>
      </p:pic>
      <p:sp>
        <p:nvSpPr>
          <p:cNvPr id="131" name="Shape 131"/>
          <p:cNvSpPr txBox="1"/>
          <p:nvPr/>
        </p:nvSpPr>
        <p:spPr>
          <a:xfrm>
            <a:off x="339664" y="3549650"/>
            <a:ext cx="4537074" cy="3216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1"/>
              </a:buClr>
              <a:buFont typeface="Arial"/>
              <a:buNone/>
            </a:pPr>
            <a:r>
              <a:rPr lang="en-US" sz="2400" b="0" i="0" u="none" strike="noStrike" cap="none" dirty="0">
                <a:solidFill>
                  <a:schemeClr val="accent1"/>
                </a:solidFill>
                <a:latin typeface="Arial"/>
                <a:ea typeface="Arial"/>
                <a:cs typeface="Arial"/>
                <a:sym typeface="Arial"/>
              </a:rPr>
              <a:t>Nature of science </a:t>
            </a:r>
          </a:p>
          <a:p>
            <a:pPr marL="0" marR="0" lvl="0" indent="0" algn="l" rtl="0">
              <a:lnSpc>
                <a:spcPct val="100000"/>
              </a:lnSpc>
              <a:spcBef>
                <a:spcPts val="600"/>
              </a:spcBef>
              <a:spcAft>
                <a:spcPts val="0"/>
              </a:spcAft>
              <a:buClr>
                <a:schemeClr val="dk1"/>
              </a:buClr>
              <a:buFont typeface="Arial"/>
              <a:buNone/>
            </a:pPr>
            <a:r>
              <a:rPr lang="en-US" sz="2000" b="0" i="0" u="none" strike="noStrike" cap="none" dirty="0">
                <a:solidFill>
                  <a:schemeClr val="dk1"/>
                </a:solidFill>
                <a:latin typeface="Arial"/>
                <a:ea typeface="Arial"/>
                <a:cs typeface="Arial"/>
                <a:sym typeface="Arial"/>
              </a:rPr>
              <a:t>“They learn how science ideas are communicated and to make links between scientific knowledge and everyday decisions and actions.” </a:t>
            </a:r>
          </a:p>
          <a:p>
            <a:pPr marL="0" marR="0" lvl="0" indent="0" algn="l" rtl="0">
              <a:lnSpc>
                <a:spcPct val="100000"/>
              </a:lnSpc>
              <a:spcBef>
                <a:spcPts val="600"/>
              </a:spcBef>
              <a:spcAft>
                <a:spcPts val="0"/>
              </a:spcAft>
              <a:buClr>
                <a:schemeClr val="dk1"/>
              </a:buClr>
              <a:buFont typeface="Arial"/>
              <a:buNone/>
            </a:pPr>
            <a:r>
              <a:rPr lang="en-US" sz="2000" b="1" i="0" u="none" strike="noStrike" cap="none" dirty="0">
                <a:solidFill>
                  <a:schemeClr val="dk1"/>
                </a:solidFill>
                <a:latin typeface="Arial"/>
                <a:ea typeface="Arial"/>
                <a:cs typeface="Arial"/>
                <a:sym typeface="Arial"/>
              </a:rPr>
              <a:t>Participating and contributing </a:t>
            </a:r>
            <a:r>
              <a:rPr lang="en-US" sz="2000" b="0" i="0" u="none" strike="noStrike" cap="none" dirty="0">
                <a:solidFill>
                  <a:schemeClr val="dk1"/>
                </a:solidFill>
                <a:latin typeface="Arial"/>
                <a:ea typeface="Arial"/>
                <a:cs typeface="Arial"/>
                <a:sym typeface="Arial"/>
              </a:rPr>
              <a:t>– bring a scientific perspective to decisions and actions as appropriate.</a:t>
            </a:r>
          </a:p>
          <a:p>
            <a:pPr marL="0" marR="0" lvl="0" indent="0" algn="l" rtl="0">
              <a:lnSpc>
                <a:spcPct val="100000"/>
              </a:lnSpc>
              <a:spcBef>
                <a:spcPts val="600"/>
              </a:spcBef>
              <a:spcAft>
                <a:spcPts val="0"/>
              </a:spcAft>
              <a:buClr>
                <a:srgbClr val="000000"/>
              </a:buClr>
              <a:buFont typeface="Arial"/>
              <a:buNone/>
            </a:pPr>
            <a:endParaRPr sz="2000" b="0" i="0" u="none" strike="noStrike" cap="none" dirty="0">
              <a:solidFill>
                <a:schemeClr val="dk1"/>
              </a:solidFill>
              <a:latin typeface="Arial"/>
              <a:ea typeface="Arial"/>
              <a:cs typeface="Arial"/>
              <a:sym typeface="Arial"/>
            </a:endParaRPr>
          </a:p>
        </p:txBody>
      </p:sp>
      <p:sp>
        <p:nvSpPr>
          <p:cNvPr id="132" name="Shape 132"/>
          <p:cNvSpPr txBox="1"/>
          <p:nvPr/>
        </p:nvSpPr>
        <p:spPr>
          <a:xfrm>
            <a:off x="0" y="6522516"/>
            <a:ext cx="8837100" cy="240426"/>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6"/>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38" name="Shape 138"/>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39" name="Shape 139"/>
          <p:cNvSpPr txBox="1"/>
          <p:nvPr/>
        </p:nvSpPr>
        <p:spPr>
          <a:xfrm>
            <a:off x="40761" y="6089646"/>
            <a:ext cx="8779389" cy="67627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40" name="Shape 140"/>
          <p:cNvSpPr txBox="1">
            <a:spLocks noGrp="1"/>
          </p:cNvSpPr>
          <p:nvPr>
            <p:ph type="title"/>
          </p:nvPr>
        </p:nvSpPr>
        <p:spPr>
          <a:xfrm>
            <a:off x="611187" y="188911"/>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Science connections (continued)</a:t>
            </a:r>
          </a:p>
        </p:txBody>
      </p:sp>
      <p:sp>
        <p:nvSpPr>
          <p:cNvPr id="141" name="Shape 141"/>
          <p:cNvSpPr txBox="1"/>
          <p:nvPr/>
        </p:nvSpPr>
        <p:spPr>
          <a:xfrm>
            <a:off x="395287" y="1125537"/>
            <a:ext cx="3240087" cy="52006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2C7C9F"/>
              </a:buClr>
              <a:buFont typeface="Arial"/>
              <a:buNone/>
            </a:pPr>
            <a:r>
              <a:rPr lang="en-US" sz="2400" b="0" i="0" u="none" strike="noStrike" cap="none">
                <a:solidFill>
                  <a:srgbClr val="2C7C9F"/>
                </a:solidFill>
                <a:latin typeface="Arial"/>
                <a:ea typeface="Arial"/>
                <a:cs typeface="Arial"/>
                <a:sym typeface="Arial"/>
              </a:rPr>
              <a:t>Science capabilities</a:t>
            </a:r>
          </a:p>
          <a:p>
            <a:pPr marL="0" marR="0" lvl="0" indent="0" algn="l" rtl="0">
              <a:lnSpc>
                <a:spcPct val="100000"/>
              </a:lnSpc>
              <a:spcBef>
                <a:spcPts val="600"/>
              </a:spcBef>
              <a:spcAft>
                <a:spcPts val="0"/>
              </a:spcAft>
              <a:buClr>
                <a:schemeClr val="dk1"/>
              </a:buClr>
              <a:buFont typeface="Arial"/>
              <a:buNone/>
            </a:pPr>
            <a:endParaRPr sz="2400" b="0" i="0" u="none" strike="noStrike" cap="none">
              <a:solidFill>
                <a:srgbClr val="2C7C9F"/>
              </a:solidFill>
              <a:latin typeface="Arial"/>
              <a:ea typeface="Arial"/>
              <a:cs typeface="Arial"/>
              <a:sym typeface="Arial"/>
            </a:endParaRPr>
          </a:p>
          <a:p>
            <a:pPr marL="0" marR="0" lvl="0" indent="0" algn="l" rtl="0">
              <a:lnSpc>
                <a:spcPct val="100000"/>
              </a:lnSpc>
              <a:spcBef>
                <a:spcPts val="600"/>
              </a:spcBef>
              <a:spcAft>
                <a:spcPts val="0"/>
              </a:spcAft>
              <a:buClr>
                <a:schemeClr val="dk1"/>
              </a:buClr>
              <a:buFont typeface="Arial"/>
              <a:buNone/>
            </a:pPr>
            <a:endParaRPr sz="2400" b="0" i="0" u="none" strike="noStrike" cap="none">
              <a:solidFill>
                <a:srgbClr val="2C7C9F"/>
              </a:solidFill>
              <a:latin typeface="Arial"/>
              <a:ea typeface="Arial"/>
              <a:cs typeface="Arial"/>
              <a:sym typeface="Arial"/>
            </a:endParaRPr>
          </a:p>
          <a:p>
            <a:pPr marL="0" marR="0" lvl="0" indent="0" algn="l" rtl="0">
              <a:lnSpc>
                <a:spcPct val="100000"/>
              </a:lnSpc>
              <a:spcBef>
                <a:spcPts val="600"/>
              </a:spcBef>
              <a:spcAft>
                <a:spcPts val="0"/>
              </a:spcAft>
              <a:buClr>
                <a:srgbClr val="000000"/>
              </a:buClr>
              <a:buFont typeface="Arial"/>
              <a:buNone/>
            </a:pPr>
            <a:r>
              <a:rPr lang="en-US" sz="2000" b="1" i="0" u="none" strike="noStrike" cap="none">
                <a:solidFill>
                  <a:srgbClr val="000000"/>
                </a:solidFill>
                <a:latin typeface="Arial"/>
                <a:ea typeface="Arial"/>
                <a:cs typeface="Arial"/>
                <a:sym typeface="Arial"/>
              </a:rPr>
              <a:t>Engage with science – </a:t>
            </a:r>
            <a:r>
              <a:rPr lang="en-US" sz="2000" b="1" i="0" u="none" strike="noStrike" cap="none">
                <a:solidFill>
                  <a:schemeClr val="dk1"/>
                </a:solidFill>
                <a:latin typeface="Arial"/>
                <a:ea typeface="Arial"/>
                <a:cs typeface="Arial"/>
                <a:sym typeface="Arial"/>
              </a:rPr>
              <a:t>“</a:t>
            </a:r>
            <a:r>
              <a:rPr lang="en-US" sz="2000" b="0" i="0" u="none" strike="noStrike" cap="none">
                <a:solidFill>
                  <a:schemeClr val="dk1"/>
                </a:solidFill>
                <a:latin typeface="Arial"/>
                <a:ea typeface="Arial"/>
                <a:cs typeface="Arial"/>
                <a:sym typeface="Arial"/>
              </a:rPr>
              <a:t>This capability requires students to use the other capabilities to engage with science in real-life contexts. It involves students taking an interest in science issues, participating in discussions about science and at times taking action.”</a:t>
            </a:r>
          </a:p>
          <a:p>
            <a:pPr marL="0" marR="0" lvl="0" indent="0" algn="l" rtl="0">
              <a:lnSpc>
                <a:spcPct val="100000"/>
              </a:lnSpc>
              <a:spcBef>
                <a:spcPts val="60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pic>
        <p:nvPicPr>
          <p:cNvPr id="142" name="Shape 142" descr="Screen Shot 2017-07-20 at 1.17.45 pm.png"/>
          <p:cNvPicPr preferRelativeResize="0"/>
          <p:nvPr/>
        </p:nvPicPr>
        <p:blipFill rotWithShape="1">
          <a:blip r:embed="rId4">
            <a:alphaModFix/>
          </a:blip>
          <a:srcRect/>
          <a:stretch/>
        </p:blipFill>
        <p:spPr>
          <a:xfrm>
            <a:off x="3779837" y="2636836"/>
            <a:ext cx="4914899" cy="3313112"/>
          </a:xfrm>
          <a:prstGeom prst="rect">
            <a:avLst/>
          </a:prstGeom>
          <a:noFill/>
          <a:ln>
            <a:noFill/>
          </a:ln>
        </p:spPr>
      </p:pic>
      <p:sp>
        <p:nvSpPr>
          <p:cNvPr id="143" name="Shape 143"/>
          <p:cNvSpPr txBox="1"/>
          <p:nvPr/>
        </p:nvSpPr>
        <p:spPr>
          <a:xfrm>
            <a:off x="395287" y="1628775"/>
            <a:ext cx="8280399" cy="7080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000" b="1" i="0" u="none" strike="noStrike" cap="none">
                <a:solidFill>
                  <a:schemeClr val="dk1"/>
                </a:solidFill>
                <a:latin typeface="Arial"/>
                <a:ea typeface="Arial"/>
                <a:cs typeface="Arial"/>
                <a:sym typeface="Arial"/>
              </a:rPr>
              <a:t>Critique evidence – </a:t>
            </a:r>
            <a:r>
              <a:rPr lang="en-US" sz="2000" b="0" i="0" u="none" strike="noStrike" cap="none">
                <a:solidFill>
                  <a:schemeClr val="dk1"/>
                </a:solidFill>
                <a:latin typeface="Arial"/>
                <a:ea typeface="Arial"/>
                <a:cs typeface="Arial"/>
                <a:sym typeface="Arial"/>
              </a:rPr>
              <a:t>“… scientifically literate citizens need to think about who benefits from any particular findings …”</a:t>
            </a:r>
          </a:p>
        </p:txBody>
      </p:sp>
      <p:sp>
        <p:nvSpPr>
          <p:cNvPr id="144" name="Shape 144"/>
          <p:cNvSpPr txBox="1"/>
          <p:nvPr/>
        </p:nvSpPr>
        <p:spPr>
          <a:xfrm>
            <a:off x="7626096" y="5550407"/>
            <a:ext cx="1280160" cy="339217"/>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1400" b="1" i="0" u="none" strike="noStrike" cap="none" dirty="0">
                <a:solidFill>
                  <a:srgbClr val="000000"/>
                </a:solidFill>
                <a:latin typeface="Arial"/>
                <a:ea typeface="Arial"/>
                <a:cs typeface="Arial"/>
                <a:sym typeface="Arial"/>
              </a:rPr>
              <a:t>123RF Ltd</a:t>
            </a:r>
          </a:p>
        </p:txBody>
      </p:sp>
      <p:sp>
        <p:nvSpPr>
          <p:cNvPr id="145" name="Shape 145"/>
          <p:cNvSpPr txBox="1"/>
          <p:nvPr/>
        </p:nvSpPr>
        <p:spPr>
          <a:xfrm>
            <a:off x="40761" y="6465884"/>
            <a:ext cx="8796339" cy="35061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50862" y="914400"/>
            <a:ext cx="8042274" cy="911224"/>
          </a:xfrm>
          <a:prstGeom prst="rect">
            <a:avLst/>
          </a:prstGeom>
          <a:noFill/>
          <a:ln>
            <a:noFill/>
          </a:ln>
        </p:spPr>
        <p:txBody>
          <a:bodyPr wrap="square" lIns="91425" tIns="45700" rIns="91425" bIns="45700" anchor="b" anchorCtr="0">
            <a:noAutofit/>
          </a:bodyPr>
          <a:lstStyle/>
          <a:p>
            <a:pPr marL="0" marR="0" lvl="0" indent="0" algn="ctr" rtl="0">
              <a:lnSpc>
                <a:spcPct val="100000"/>
              </a:lnSpc>
              <a:spcBef>
                <a:spcPts val="0"/>
              </a:spcBef>
              <a:spcAft>
                <a:spcPts val="0"/>
              </a:spcAft>
              <a:buClr>
                <a:schemeClr val="accent1"/>
              </a:buClr>
              <a:buFont typeface="Verdana"/>
              <a:buNone/>
            </a:pPr>
            <a:br>
              <a:rPr lang="en-US" sz="3600" b="0" i="0" u="none" strike="noStrike" cap="none">
                <a:solidFill>
                  <a:schemeClr val="accent1"/>
                </a:solidFill>
                <a:latin typeface="Verdana"/>
                <a:ea typeface="Verdana"/>
                <a:cs typeface="Verdana"/>
                <a:sym typeface="Verdana"/>
              </a:rPr>
            </a:br>
            <a:endParaRPr lang="en-US" sz="3600" b="0" i="0" u="none" strike="noStrike" cap="none">
              <a:solidFill>
                <a:schemeClr val="accent1"/>
              </a:solidFill>
              <a:latin typeface="Verdana"/>
              <a:ea typeface="Verdana"/>
              <a:cs typeface="Verdana"/>
              <a:sym typeface="Verdana"/>
            </a:endParaRPr>
          </a:p>
        </p:txBody>
      </p:sp>
      <p:sp>
        <p:nvSpPr>
          <p:cNvPr id="151" name="Shape 151"/>
          <p:cNvSpPr txBox="1"/>
          <p:nvPr/>
        </p:nvSpPr>
        <p:spPr>
          <a:xfrm>
            <a:off x="23811" y="390525"/>
            <a:ext cx="6934199" cy="365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152" name="Shape 152"/>
          <p:cNvSpPr txBox="1"/>
          <p:nvPr/>
        </p:nvSpPr>
        <p:spPr>
          <a:xfrm>
            <a:off x="0" y="6153800"/>
            <a:ext cx="8820150" cy="6121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accent2"/>
              </a:buClr>
              <a:buFont typeface="Verdana"/>
              <a:buNone/>
            </a:pPr>
            <a:r>
              <a:rPr lang="en-US" sz="1000" b="0" i="0" u="none" strike="noStrike" cap="none" dirty="0">
                <a:solidFill>
                  <a:schemeClr val="accent2"/>
                </a:solidFill>
                <a:latin typeface="Verdana"/>
                <a:ea typeface="Verdana"/>
                <a:cs typeface="Verdana"/>
                <a:sym typeface="Verdana"/>
              </a:rPr>
              <a:t>© Copyright. University of Waikato. All Rights Reserved | </a:t>
            </a:r>
            <a:r>
              <a:rPr lang="en-US" sz="1000" b="0" i="0" u="sng" strike="noStrike" cap="none" dirty="0">
                <a:solidFill>
                  <a:schemeClr val="hlink"/>
                </a:solidFill>
                <a:latin typeface="Arial"/>
                <a:ea typeface="Arial"/>
                <a:cs typeface="Arial"/>
                <a:sym typeface="Arial"/>
                <a:hlinkClick r:id="rId3"/>
              </a:rPr>
              <a:t>www.sciencelearn.org.nz</a:t>
            </a:r>
          </a:p>
        </p:txBody>
      </p:sp>
      <p:sp>
        <p:nvSpPr>
          <p:cNvPr id="153" name="Shape 153"/>
          <p:cNvSpPr txBox="1">
            <a:spLocks noGrp="1"/>
          </p:cNvSpPr>
          <p:nvPr>
            <p:ph type="title"/>
          </p:nvPr>
        </p:nvSpPr>
        <p:spPr>
          <a:xfrm>
            <a:off x="457200" y="330625"/>
            <a:ext cx="83628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1859C"/>
              </a:buClr>
              <a:buFont typeface="Calibri"/>
              <a:buNone/>
            </a:pPr>
            <a:r>
              <a:rPr lang="en-US" sz="3200" b="1" i="0" u="none" strike="noStrike" cap="none">
                <a:solidFill>
                  <a:srgbClr val="31859C"/>
                </a:solidFill>
                <a:latin typeface="Calibri"/>
                <a:ea typeface="Calibri"/>
                <a:cs typeface="Calibri"/>
                <a:sym typeface="Calibri"/>
              </a:rPr>
              <a:t>What is the difference between </a:t>
            </a:r>
            <a:br>
              <a:rPr lang="en-US" sz="3200" b="1" i="0" u="none" strike="noStrike" cap="none">
                <a:solidFill>
                  <a:srgbClr val="31859C"/>
                </a:solidFill>
                <a:latin typeface="Calibri"/>
                <a:ea typeface="Calibri"/>
                <a:cs typeface="Calibri"/>
                <a:sym typeface="Calibri"/>
              </a:rPr>
            </a:br>
            <a:r>
              <a:rPr lang="en-US" sz="3200" b="1" i="0" u="none" strike="noStrike" cap="none">
                <a:solidFill>
                  <a:srgbClr val="31859C"/>
                </a:solidFill>
                <a:latin typeface="Calibri"/>
                <a:ea typeface="Calibri"/>
                <a:cs typeface="Calibri"/>
                <a:sym typeface="Calibri"/>
              </a:rPr>
              <a:t>morals and ethics? </a:t>
            </a:r>
            <a:br>
              <a:rPr lang="en-US" sz="3200" b="1" i="0" u="none" strike="noStrike" cap="none">
                <a:solidFill>
                  <a:srgbClr val="31859C"/>
                </a:solidFill>
                <a:latin typeface="Calibri"/>
                <a:ea typeface="Calibri"/>
                <a:cs typeface="Calibri"/>
                <a:sym typeface="Calibri"/>
              </a:rPr>
            </a:br>
            <a:r>
              <a:rPr lang="en-US" sz="3200" b="1" i="0" u="none" strike="noStrike" cap="none">
                <a:solidFill>
                  <a:srgbClr val="31859C"/>
                </a:solidFill>
                <a:latin typeface="Calibri"/>
                <a:ea typeface="Calibri"/>
                <a:cs typeface="Calibri"/>
                <a:sym typeface="Calibri"/>
              </a:rPr>
              <a:t>Some participants</a:t>
            </a:r>
            <a:r>
              <a:rPr lang="en-US" sz="3200" b="1">
                <a:solidFill>
                  <a:srgbClr val="31859C"/>
                </a:solidFill>
                <a:latin typeface="Calibri"/>
                <a:ea typeface="Calibri"/>
                <a:cs typeface="Calibri"/>
                <a:sym typeface="Calibri"/>
              </a:rPr>
              <a:t>’</a:t>
            </a:r>
            <a:r>
              <a:rPr lang="en-US" sz="3200" b="1" i="0" u="none" strike="noStrike" cap="none">
                <a:solidFill>
                  <a:srgbClr val="31859C"/>
                </a:solidFill>
                <a:latin typeface="Calibri"/>
                <a:ea typeface="Calibri"/>
                <a:cs typeface="Calibri"/>
                <a:sym typeface="Calibri"/>
              </a:rPr>
              <a:t> ideas – food for thought</a:t>
            </a:r>
          </a:p>
        </p:txBody>
      </p:sp>
      <p:pic>
        <p:nvPicPr>
          <p:cNvPr id="154" name="Shape 154" descr="Screen Shot 2017-07-20 at 8.34.15 am.png"/>
          <p:cNvPicPr preferRelativeResize="0"/>
          <p:nvPr/>
        </p:nvPicPr>
        <p:blipFill rotWithShape="1">
          <a:blip r:embed="rId4">
            <a:alphaModFix amt="48000"/>
          </a:blip>
          <a:srcRect/>
          <a:stretch/>
        </p:blipFill>
        <p:spPr>
          <a:xfrm>
            <a:off x="1145702" y="1654442"/>
            <a:ext cx="6908036" cy="4569779"/>
          </a:xfrm>
          <a:prstGeom prst="rect">
            <a:avLst/>
          </a:prstGeom>
          <a:noFill/>
          <a:ln>
            <a:noFill/>
          </a:ln>
        </p:spPr>
      </p:pic>
      <p:sp>
        <p:nvSpPr>
          <p:cNvPr id="155" name="Shape 155"/>
          <p:cNvSpPr txBox="1"/>
          <p:nvPr/>
        </p:nvSpPr>
        <p:spPr>
          <a:xfrm>
            <a:off x="23811" y="6527374"/>
            <a:ext cx="8813289" cy="28912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US" sz="1200" b="0" i="0" u="none" strike="noStrike" cap="none" dirty="0">
                <a:solidFill>
                  <a:schemeClr val="dk1"/>
                </a:solidFill>
                <a:latin typeface="Calibri"/>
                <a:ea typeface="Calibri"/>
                <a:cs typeface="Calibri"/>
                <a:sym typeface="Calibri"/>
              </a:rPr>
              <a:t>All images are copyrighted. For further information, please refer to </a:t>
            </a:r>
            <a:r>
              <a:rPr lang="en-US" sz="1200" b="0" i="0" u="none" strike="noStrike" cap="none" dirty="0">
                <a:solidFill>
                  <a:schemeClr val="dk1"/>
                </a:solidFill>
                <a:latin typeface="Calibri"/>
                <a:ea typeface="Calibri"/>
                <a:cs typeface="Calibri"/>
                <a:sym typeface="Calibri"/>
                <a:hlinkClick r:id="rId5"/>
              </a:rPr>
              <a:t>enquiries@sciencelearn.org.nz</a:t>
            </a:r>
            <a:r>
              <a:rPr lang="en-US" sz="1200" b="0" i="0" u="none" strike="noStrike" cap="none" dirty="0">
                <a:solidFill>
                  <a:schemeClr val="dk1"/>
                </a:solidFill>
                <a:latin typeface="Calibri"/>
                <a:ea typeface="Calibri"/>
                <a:cs typeface="Calibri"/>
                <a:sym typeface="Calibri"/>
              </a:rPr>
              <a:t> </a:t>
            </a:r>
          </a:p>
        </p:txBody>
      </p:sp>
      <p:sp>
        <p:nvSpPr>
          <p:cNvPr id="156" name="Shape 156"/>
          <p:cNvSpPr txBox="1"/>
          <p:nvPr/>
        </p:nvSpPr>
        <p:spPr>
          <a:xfrm>
            <a:off x="359786" y="2874387"/>
            <a:ext cx="2814555" cy="646331"/>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Moral is what you know is </a:t>
            </a:r>
          </a:p>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right and wrong </a:t>
            </a:r>
          </a:p>
        </p:txBody>
      </p:sp>
      <p:sp>
        <p:nvSpPr>
          <p:cNvPr id="157" name="Shape 157"/>
          <p:cNvSpPr txBox="1"/>
          <p:nvPr/>
        </p:nvSpPr>
        <p:spPr>
          <a:xfrm>
            <a:off x="5119375" y="3520727"/>
            <a:ext cx="3700500" cy="4308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Morals are where you sit on ethics </a:t>
            </a:r>
          </a:p>
        </p:txBody>
      </p:sp>
      <p:sp>
        <p:nvSpPr>
          <p:cNvPr id="158" name="Shape 158"/>
          <p:cNvSpPr txBox="1"/>
          <p:nvPr/>
        </p:nvSpPr>
        <p:spPr>
          <a:xfrm>
            <a:off x="359765" y="4732017"/>
            <a:ext cx="4008900" cy="9234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Ethics tend to be about the external – </a:t>
            </a:r>
          </a:p>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an external shared conduct. </a:t>
            </a:r>
          </a:p>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Morals are more individual</a:t>
            </a:r>
            <a:r>
              <a:rPr lang="en-US">
                <a:solidFill>
                  <a:schemeClr val="dk1"/>
                </a:solidFill>
              </a:rPr>
              <a:t>.</a:t>
            </a:r>
          </a:p>
        </p:txBody>
      </p:sp>
      <p:sp>
        <p:nvSpPr>
          <p:cNvPr id="159" name="Shape 159"/>
          <p:cNvSpPr txBox="1"/>
          <p:nvPr/>
        </p:nvSpPr>
        <p:spPr>
          <a:xfrm>
            <a:off x="4540892" y="5424521"/>
            <a:ext cx="4290282" cy="646331"/>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Morals are personal, whereas ethics are </a:t>
            </a:r>
          </a:p>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more of a social/group thing </a:t>
            </a:r>
          </a:p>
        </p:txBody>
      </p:sp>
      <p:sp>
        <p:nvSpPr>
          <p:cNvPr id="160" name="Shape 160"/>
          <p:cNvSpPr txBox="1"/>
          <p:nvPr/>
        </p:nvSpPr>
        <p:spPr>
          <a:xfrm>
            <a:off x="863850" y="2100925"/>
            <a:ext cx="7495200" cy="369300"/>
          </a:xfrm>
          <a:prstGeom prst="rect">
            <a:avLst/>
          </a:prstGeom>
          <a:solidFill>
            <a:schemeClr val="lt1"/>
          </a:solidFill>
          <a:ln w="25400"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Ethics is making a decision based on your knowledge of right and wrong </a:t>
            </a:r>
          </a:p>
        </p:txBody>
      </p:sp>
    </p:spTree>
  </p:cSld>
  <p:clrMapOvr>
    <a:masterClrMapping/>
  </p:clrMapOvr>
</p:sld>
</file>

<file path=ppt/theme/theme1.xml><?xml version="1.0" encoding="utf-8"?>
<a:theme xmlns:a="http://schemas.openxmlformats.org/drawingml/2006/main" name="12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2679</Words>
  <Application>Microsoft Office PowerPoint</Application>
  <PresentationFormat>On-screen Show (4:3)</PresentationFormat>
  <Paragraphs>247</Paragraphs>
  <Slides>28</Slides>
  <Notes>28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Noto Sans</vt:lpstr>
      <vt:lpstr>Source Sans Pro</vt:lpstr>
      <vt:lpstr>Verdana</vt:lpstr>
      <vt:lpstr>12_Breeze</vt:lpstr>
      <vt:lpstr>11_Breeze</vt:lpstr>
      <vt:lpstr>10_Breeze</vt:lpstr>
      <vt:lpstr> </vt:lpstr>
      <vt:lpstr> </vt:lpstr>
      <vt:lpstr>What is ethics? </vt:lpstr>
      <vt:lpstr> </vt:lpstr>
      <vt:lpstr> </vt:lpstr>
      <vt:lpstr> </vt:lpstr>
      <vt:lpstr> </vt:lpstr>
      <vt:lpstr> </vt:lpstr>
      <vt:lpstr> </vt:lpstr>
      <vt:lpstr> </vt:lpstr>
      <vt:lpstr>Dr Michael Reiss – why discuss ethics?</vt:lpstr>
      <vt:lpstr> </vt:lpstr>
      <vt:lpstr>Some contexts we could use to  foster ethical thinking </vt:lpstr>
      <vt:lpstr> </vt:lpstr>
      <vt:lpstr> </vt:lpstr>
      <vt:lpstr> </vt:lpstr>
      <vt:lpstr> </vt:lpstr>
      <vt:lpstr> </vt:lpstr>
      <vt:lpstr>Using the toolkit  first step – identify the issue</vt:lpstr>
      <vt:lpstr> </vt:lpstr>
      <vt:lpstr> </vt:lpstr>
      <vt:lpstr> </vt:lpstr>
      <vt:lpstr> </vt:lpstr>
      <vt:lpstr> </vt:lpstr>
      <vt:lpstr> </vt:lpstr>
      <vt:lpstr>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Vanya Bootham</cp:lastModifiedBy>
  <cp:revision>1</cp:revision>
  <dcterms:modified xsi:type="dcterms:W3CDTF">2024-01-24T19:02:01Z</dcterms:modified>
</cp:coreProperties>
</file>