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9" r:id="rId1"/>
  </p:sldMasterIdLst>
  <p:notesMasterIdLst>
    <p:notesMasterId r:id="rId2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sldSz cx="9144000" cy="6858000" type="screen4x3"/>
  <p:notesSz cx="6858000" cy="9144000"/>
  <p:embeddedFontLst>
    <p:embeddedFont>
      <p:font typeface="Calibri" panose="020F0502020204030204" pitchFamily="34" charset="0"/>
      <p:regular r:id="rId28"/>
      <p:bold r:id="rId29"/>
      <p:italic r:id="rId30"/>
      <p:boldItalic r:id="rId31"/>
    </p:embeddedFont>
    <p:embeddedFont>
      <p:font typeface="Source Sans Pro" panose="020B0503030403020204" pitchFamily="34" charset="0"/>
      <p:regular r:id="rId32"/>
      <p:bold r:id="rId33"/>
      <p:italic r:id="rId34"/>
      <p:boldItalic r:id="rId35"/>
    </p:embeddedFont>
    <p:embeddedFont>
      <p:font typeface="Verdana" panose="020B0604030504040204" pitchFamily="34" charset="0"/>
      <p:regular r:id="rId36"/>
      <p:bold r:id="rId37"/>
      <p:italic r:id="rId38"/>
      <p:boldItalic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2FD0AF4-E2FF-4CB3-8495-9B1695641A5B}">
  <a:tblStyle styleId="{92FD0AF4-E2FF-4CB3-8495-9B1695641A5B}" styleName="Table_0">
    <a:wholeTbl>
      <a:tcTxStyle>
        <a:font>
          <a:latin typeface="Arial"/>
          <a:ea typeface="Arial"/>
          <a:cs typeface="Arial"/>
        </a:font>
        <a:srgbClr val="000000"/>
      </a:tcTxStyle>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20" d="100"/>
          <a:sy n="120" d="100"/>
        </p:scale>
        <p:origin x="134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endParaRPr/>
          </a:p>
        </p:txBody>
      </p:sp>
      <p:sp>
        <p:nvSpPr>
          <p:cNvPr id="4" name="Shape 4"/>
          <p:cNvSpPr txBox="1">
            <a:spLocks noGrp="1"/>
          </p:cNvSpPr>
          <p:nvPr>
            <p:ph type="dt" idx="10"/>
          </p:nvPr>
        </p:nvSpPr>
        <p:spPr>
          <a:xfrm>
            <a:off x="3886200" y="0"/>
            <a:ext cx="2971799" cy="457200"/>
          </a:xfrm>
          <a:prstGeom prst="rect">
            <a:avLst/>
          </a:prstGeom>
          <a:noFill/>
          <a:ln>
            <a:noFill/>
          </a:ln>
        </p:spPr>
        <p:txBody>
          <a:bodyPr wrap="square" lIns="91425" tIns="91425" rIns="91425" bIns="91425" anchor="t" anchorCtr="0"/>
          <a:lstStyle>
            <a:lvl1pPr marL="0" marR="0" lvl="0" indent="0" algn="r" rtl="0">
              <a:lnSpc>
                <a:spcPct val="100000"/>
              </a:lnSpc>
              <a:spcBef>
                <a:spcPts val="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6" name="Shape 6"/>
          <p:cNvSpPr txBox="1">
            <a:spLocks noGrp="1"/>
          </p:cNvSpPr>
          <p:nvPr>
            <p:ph type="body" idx="1"/>
          </p:nvPr>
        </p:nvSpPr>
        <p:spPr>
          <a:xfrm>
            <a:off x="914400" y="4343400"/>
            <a:ext cx="5029199" cy="4114800"/>
          </a:xfrm>
          <a:prstGeom prst="rect">
            <a:avLst/>
          </a:prstGeom>
          <a:noFill/>
          <a:ln>
            <a:noFill/>
          </a:ln>
        </p:spPr>
        <p:txBody>
          <a:bodyPr wrap="square" lIns="91425" tIns="91425" rIns="91425" bIns="91425" anchor="t" anchorCtr="0"/>
          <a:lstStyle>
            <a:lvl1pPr marL="152400" marR="0" lvl="0" indent="0" algn="l" rtl="0">
              <a:spcBef>
                <a:spcPts val="36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1pPr>
            <a:lvl2pPr marL="609600" marR="0" lvl="1" indent="0" algn="l" rtl="0">
              <a:spcBef>
                <a:spcPts val="36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2pPr>
            <a:lvl3pPr marL="1066800" marR="0" lvl="2" indent="0" algn="l" rtl="0">
              <a:spcBef>
                <a:spcPts val="36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3pPr>
            <a:lvl4pPr marL="1524000" marR="0" lvl="3" indent="0" algn="l" rtl="0">
              <a:spcBef>
                <a:spcPts val="36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4pPr>
            <a:lvl5pPr marL="1981200" marR="0" lvl="4" indent="0" algn="l" rtl="0">
              <a:spcBef>
                <a:spcPts val="36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5pPr>
            <a:lvl6pPr marL="2438400" marR="0" lvl="5" indent="0" algn="l" rtl="0">
              <a:spcBef>
                <a:spcPts val="0"/>
              </a:spcBef>
              <a:buClr>
                <a:schemeClr val="dk1"/>
              </a:buClr>
              <a:buSzPts val="1200"/>
              <a:buFont typeface="Calibri"/>
              <a:buChar char="■"/>
              <a:defRPr sz="1200" b="0" i="0" u="none" strike="noStrike" cap="none">
                <a:solidFill>
                  <a:schemeClr val="dk1"/>
                </a:solidFill>
                <a:latin typeface="Calibri"/>
                <a:ea typeface="Calibri"/>
                <a:cs typeface="Calibri"/>
                <a:sym typeface="Calibri"/>
              </a:defRPr>
            </a:lvl6pPr>
            <a:lvl7pPr marL="2895600" marR="0" lvl="6" indent="0" algn="l" rtl="0">
              <a:spcBef>
                <a:spcPts val="0"/>
              </a:spcBef>
              <a:buClr>
                <a:schemeClr val="dk1"/>
              </a:buClr>
              <a:buSzPts val="1200"/>
              <a:buFont typeface="Calibri"/>
              <a:buChar char="●"/>
              <a:defRPr sz="1200" b="0" i="0" u="none" strike="noStrike" cap="none">
                <a:solidFill>
                  <a:schemeClr val="dk1"/>
                </a:solidFill>
                <a:latin typeface="Calibri"/>
                <a:ea typeface="Calibri"/>
                <a:cs typeface="Calibri"/>
                <a:sym typeface="Calibri"/>
              </a:defRPr>
            </a:lvl7pPr>
            <a:lvl8pPr marL="3352800" marR="0" lvl="7" indent="0" algn="l" rtl="0">
              <a:spcBef>
                <a:spcPts val="0"/>
              </a:spcBef>
              <a:buClr>
                <a:schemeClr val="dk1"/>
              </a:buClr>
              <a:buSzPts val="1200"/>
              <a:buFont typeface="Calibri"/>
              <a:buChar char="○"/>
              <a:defRPr sz="1200" b="0" i="0" u="none" strike="noStrike" cap="none">
                <a:solidFill>
                  <a:schemeClr val="dk1"/>
                </a:solidFill>
                <a:latin typeface="Calibri"/>
                <a:ea typeface="Calibri"/>
                <a:cs typeface="Calibri"/>
                <a:sym typeface="Calibri"/>
              </a:defRPr>
            </a:lvl8pPr>
            <a:lvl9pPr marL="3810000" marR="0" lvl="8" indent="0" algn="l" rtl="0">
              <a:spcBef>
                <a:spcPts val="0"/>
              </a:spcBef>
              <a:buClr>
                <a:schemeClr val="dk1"/>
              </a:buClr>
              <a:buSzPts val="1200"/>
              <a:buFont typeface="Calibri"/>
              <a:buChar char="■"/>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6800"/>
            <a:ext cx="2971799" cy="457200"/>
          </a:xfrm>
          <a:prstGeom prst="rect">
            <a:avLst/>
          </a:prstGeom>
          <a:noFill/>
          <a:ln>
            <a:noFill/>
          </a:ln>
        </p:spPr>
        <p:txBody>
          <a:bodyPr wrap="square" lIns="91425" tIns="91425" rIns="91425" bIns="91425" anchor="b" anchorCtr="0"/>
          <a:lstStyle>
            <a:lvl1pPr marL="0" marR="0" lvl="0" indent="0" algn="l" rtl="0">
              <a:lnSpc>
                <a:spcPct val="100000"/>
              </a:lnSpc>
              <a:spcBef>
                <a:spcPts val="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endParaRPr/>
          </a:p>
        </p:txBody>
      </p:sp>
      <p:sp>
        <p:nvSpPr>
          <p:cNvPr id="8" name="Shape 8"/>
          <p:cNvSpPr txBox="1">
            <a:spLocks noGrp="1"/>
          </p:cNvSpPr>
          <p:nvPr>
            <p:ph type="sldNum" idx="12"/>
          </p:nvPr>
        </p:nvSpPr>
        <p:spPr>
          <a:xfrm>
            <a:off x="3886200" y="8686800"/>
            <a:ext cx="2971799" cy="457200"/>
          </a:xfrm>
          <a:prstGeom prst="rect">
            <a:avLst/>
          </a:prstGeom>
          <a:noFill/>
          <a:ln>
            <a:noFill/>
          </a:ln>
        </p:spPr>
        <p:txBody>
          <a:bodyPr wrap="square" lIns="91425" tIns="45700" rIns="91425" bIns="45700" anchor="b" anchorCtr="0">
            <a:noAutofit/>
          </a:bodyPr>
          <a:lstStyle/>
          <a:p>
            <a:pPr marL="0" marR="0" lvl="0" indent="-19050" algn="r" rtl="0">
              <a:lnSpc>
                <a:spcPct val="100000"/>
              </a:lnSpc>
              <a:spcBef>
                <a:spcPts val="0"/>
              </a:spcBef>
              <a:spcAft>
                <a:spcPts val="0"/>
              </a:spcAft>
              <a:buClr>
                <a:schemeClr val="dk1"/>
              </a:buClr>
              <a:buSzPts val="300"/>
              <a:buFont typeface="Arial"/>
              <a:buNone/>
            </a:pPr>
            <a:fld id="{00000000-1234-1234-1234-123412341234}" type="slidenum">
              <a:rPr lang="en-AU" sz="1200" b="0" i="0" u="none" strike="noStrike" cap="none">
                <a:solidFill>
                  <a:schemeClr val="dk1"/>
                </a:solidFill>
                <a:latin typeface="Arial"/>
                <a:ea typeface="Arial"/>
                <a:cs typeface="Arial"/>
                <a:sym typeface="Arial"/>
              </a:rPr>
              <a:t>‹#›</a:t>
            </a:fld>
            <a:endParaRPr lang="en-AU"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sciencelearn.org.nz/images/2724-model-of-a-simple-electric-motor"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commons.wikimedia.org/wiki/File:Magnetic_field_of_bar_magnets_attracting.png"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s://commons.wikimedia.org/wiki/File:Magnet0873.png" TargetMode="External"/><Relationship Id="rId4" Type="http://schemas.openxmlformats.org/officeDocument/2006/relationships/hyperlink" Target="https://commons.wikimedia.org/wiki/File:Magnetic_field_of_bar_magnets_repelling.png"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commons.wikimedia.org/wiki/File:VFPt_magnet_H_charges.svg"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sciencelearn.org.nz/images/1820-earth-s-magnetic-field" TargetMode="External"/><Relationship Id="rId2" Type="http://schemas.openxmlformats.org/officeDocument/2006/relationships/slide" Target="../slides/slide13.xml"/><Relationship Id="rId1" Type="http://schemas.openxmlformats.org/officeDocument/2006/relationships/notesMaster" Target="../notesMasters/notesMaster1.xml"/><Relationship Id="rId5" Type="http://schemas.openxmlformats.org/officeDocument/2006/relationships/hyperlink" Target="https://commons.wikimedia.org/wiki/File:A_concise_essay_on_magnetism;_with_an_account_of_the_declination_and_inclination_of_the_magnetic_needle;_and_an_attempt_to_ascertain_the_cause_of_the_Fleuron_T119950-2.png" TargetMode="External"/><Relationship Id="rId4" Type="http://schemas.openxmlformats.org/officeDocument/2006/relationships/hyperlink" Target="https://www.sciencelearn.org.nz/images/281-godwit-in-flight"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sciencelearn.org.nz/resources/2203-making-a-weather-vane-and-compass"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sciencelearn.org.nz/images/247-solar-wind-plasma-and-the-magnetosphere"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sciencelearn.org.nz/resources/240-gaseous-atmosphere"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commons.wikimedia.org/wiki/Compass%23/media/File:Liquid-filled-lensatic-compass-hdr-0a.jpg"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sciencelearn.org.nz/resources/997-magnetic-resonance-imaging-mri"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www.sciencelearn.org.nz/resources/1789-meissner-effect-nick-strickland-video-clips"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sciencelearn.org.nz/images/2724-model-of-a-simple-electric-motor"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commons.wikimedia.org/w/index.php?search=homopolar+motor&amp;title=Special:Search&amp;go=Go&amp;searchToken=5gpfpoictt9z1u2yn6wgcyqoe%23/media/File:Homopolar_Motor_Large.jpg"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sciencelearn.org.nz/resources/1565-wind-power"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sciencelearn.org.nz/resources/1777-superconductivity" TargetMode="External"/><Relationship Id="rId2" Type="http://schemas.openxmlformats.org/officeDocument/2006/relationships/slide" Target="../slides/slide23.xml"/><Relationship Id="rId1" Type="http://schemas.openxmlformats.org/officeDocument/2006/relationships/notesMaster" Target="../notesMasters/notesMaster1.xml"/><Relationship Id="rId5" Type="http://schemas.openxmlformats.org/officeDocument/2006/relationships/hyperlink" Target="https://www.sciencelearn.org.nz/resources/1788-superconductivity-bob-buckley-interview" TargetMode="External"/><Relationship Id="rId4" Type="http://schemas.openxmlformats.org/officeDocument/2006/relationships/hyperlink" Target="https://www.sciencelearn.org.nz/resources/1765-high-temperature-superconductors"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commons.wikimedia.org/wiki/File:Powder_steel_on_magnet.jpg"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en.wikipedia.org/wiki/Magnetism"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en.wikipedia.org/wiki/Magnetism"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commons.wikimedia.org/wiki/File:Ceramic_magnets.jpg"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commons.wikimedia.org/wiki/File:Ceramic_magnets.jpg"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
        <p:cNvGrpSpPr/>
        <p:nvPr/>
      </p:nvGrpSpPr>
      <p:grpSpPr>
        <a:xfrm>
          <a:off x="0" y="0"/>
          <a:ext cx="0" cy="0"/>
          <a:chOff x="0" y="0"/>
          <a:chExt cx="0" cy="0"/>
        </a:xfrm>
      </p:grpSpPr>
      <p:sp>
        <p:nvSpPr>
          <p:cNvPr id="24" name="Shape 2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25" name="Shape 25"/>
          <p:cNvSpPr txBox="1">
            <a:spLocks noGrp="1"/>
          </p:cNvSpPr>
          <p:nvPr>
            <p:ph type="body" idx="1"/>
          </p:nvPr>
        </p:nvSpPr>
        <p:spPr>
          <a:xfrm>
            <a:off x="914400" y="4343400"/>
            <a:ext cx="5029199" cy="4114800"/>
          </a:xfrm>
          <a:prstGeom prst="rect">
            <a:avLst/>
          </a:prstGeom>
          <a:noFill/>
          <a:ln>
            <a:noFill/>
          </a:ln>
        </p:spPr>
        <p:txBody>
          <a:bodyPr wrap="square" lIns="91425" tIns="45700" rIns="91425" bIns="45700" anchor="t" anchorCtr="0">
            <a:noAutofit/>
          </a:bodyPr>
          <a:lstStyle/>
          <a:p>
            <a:pPr marL="0" marR="0" lvl="0" indent="-19050" algn="l" rtl="0">
              <a:lnSpc>
                <a:spcPct val="100000"/>
              </a:lnSpc>
              <a:spcBef>
                <a:spcPts val="0"/>
              </a:spcBef>
              <a:spcAft>
                <a:spcPts val="0"/>
              </a:spcAft>
              <a:buClr>
                <a:schemeClr val="dk1"/>
              </a:buClr>
              <a:buSzPts val="300"/>
              <a:buFont typeface="Calibri"/>
              <a:buNone/>
            </a:pPr>
            <a:r>
              <a:rPr lang="en-AU" sz="1200" b="0" i="0" u="none" strike="noStrike" cap="none">
                <a:solidFill>
                  <a:schemeClr val="dk1"/>
                </a:solidFill>
                <a:latin typeface="Calibri"/>
                <a:ea typeface="Calibri"/>
                <a:cs typeface="Calibri"/>
                <a:sym typeface="Calibri"/>
              </a:rPr>
              <a:t>Image from </a:t>
            </a:r>
            <a:r>
              <a:rPr lang="en-AU" sz="1200" b="0" i="0" u="sng" strike="noStrike" cap="none">
                <a:solidFill>
                  <a:schemeClr val="hlink"/>
                </a:solidFill>
                <a:latin typeface="Calibri"/>
                <a:ea typeface="Calibri"/>
                <a:cs typeface="Calibri"/>
                <a:sym typeface="Calibri"/>
                <a:hlinkClick r:id="rId3"/>
              </a:rPr>
              <a:t>www.sciencelearn.org.nz/images/2724-model-of-a-simple-electric-motor</a:t>
            </a:r>
            <a:r>
              <a:rPr lang="en-AU" sz="1200" b="0" i="0" u="none" strike="noStrike" cap="none">
                <a:solidFill>
                  <a:schemeClr val="dk1"/>
                </a:solidFill>
                <a:latin typeface="Calibri"/>
                <a:ea typeface="Calibri"/>
                <a:cs typeface="Calibri"/>
                <a:sym typeface="Calibri"/>
              </a:rPr>
              <a:t> </a:t>
            </a:r>
          </a:p>
          <a:p>
            <a:pPr marL="0" marR="0" lvl="0" indent="-19050" algn="l" rtl="0">
              <a:lnSpc>
                <a:spcPct val="100000"/>
              </a:lnSpc>
              <a:spcBef>
                <a:spcPts val="36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26" name="Shape 26"/>
          <p:cNvSpPr txBox="1">
            <a:spLocks noGrp="1"/>
          </p:cNvSpPr>
          <p:nvPr>
            <p:ph type="sldNum" idx="12"/>
          </p:nvPr>
        </p:nvSpPr>
        <p:spPr>
          <a:xfrm>
            <a:off x="3886200" y="8686800"/>
            <a:ext cx="2971799" cy="457200"/>
          </a:xfrm>
          <a:prstGeom prst="rect">
            <a:avLst/>
          </a:prstGeom>
          <a:noFill/>
          <a:ln>
            <a:noFill/>
          </a:ln>
        </p:spPr>
        <p:txBody>
          <a:bodyPr wrap="square" lIns="91425" tIns="45700" rIns="91425" bIns="45700" anchor="b" anchorCtr="0">
            <a:noAutofit/>
          </a:bodyPr>
          <a:lstStyle/>
          <a:p>
            <a:pPr marL="0" marR="0" lvl="0" indent="-19050" algn="r" rtl="0">
              <a:lnSpc>
                <a:spcPct val="100000"/>
              </a:lnSpc>
              <a:spcBef>
                <a:spcPts val="0"/>
              </a:spcBef>
              <a:spcAft>
                <a:spcPts val="0"/>
              </a:spcAft>
              <a:buClr>
                <a:schemeClr val="dk1"/>
              </a:buClr>
              <a:buSzPts val="300"/>
              <a:buFont typeface="Arial"/>
              <a:buNone/>
            </a:pPr>
            <a:fld id="{00000000-1234-1234-1234-123412341234}" type="slidenum">
              <a:rPr lang="en-AU" sz="1200" b="0" i="0" u="none" strike="noStrike" cap="none">
                <a:solidFill>
                  <a:schemeClr val="dk1"/>
                </a:solidFill>
                <a:latin typeface="Arial"/>
                <a:ea typeface="Arial"/>
                <a:cs typeface="Arial"/>
                <a:sym typeface="Arial"/>
              </a:rPr>
              <a:t>1</a:t>
            </a:fld>
            <a:endParaRPr lang="en-AU"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122" name="Shape 122"/>
          <p:cNvSpPr txBox="1">
            <a:spLocks noGrp="1"/>
          </p:cNvSpPr>
          <p:nvPr>
            <p:ph type="body" idx="1"/>
          </p:nvPr>
        </p:nvSpPr>
        <p:spPr>
          <a:xfrm>
            <a:off x="914400" y="4343400"/>
            <a:ext cx="5029199" cy="4114800"/>
          </a:xfrm>
          <a:prstGeom prst="rect">
            <a:avLst/>
          </a:prstGeom>
          <a:noFill/>
          <a:ln>
            <a:noFill/>
          </a:ln>
        </p:spPr>
        <p:txBody>
          <a:bodyPr wrap="square" lIns="91425" tIns="45700" rIns="91425" bIns="45700" anchor="t" anchorCtr="0">
            <a:noAutofit/>
          </a:bodyPr>
          <a:lstStyle/>
          <a:p>
            <a:pPr marL="0" marR="0" lvl="0" indent="-76200" algn="l" rtl="0">
              <a:spcBef>
                <a:spcPts val="0"/>
              </a:spcBef>
              <a:spcAft>
                <a:spcPts val="0"/>
              </a:spcAft>
              <a:buClr>
                <a:schemeClr val="dk1"/>
              </a:buClr>
              <a:buSzPts val="1200"/>
              <a:buFont typeface="Calibri"/>
              <a:buNone/>
            </a:pPr>
            <a:r>
              <a:rPr lang="en-AU" sz="1200" b="0" i="0" u="none" strike="noStrike" cap="none">
                <a:solidFill>
                  <a:schemeClr val="dk1"/>
                </a:solidFill>
                <a:latin typeface="Calibri"/>
                <a:ea typeface="Calibri"/>
                <a:cs typeface="Calibri"/>
                <a:sym typeface="Calibri"/>
              </a:rPr>
              <a:t>Image from </a:t>
            </a:r>
            <a:r>
              <a:rPr lang="en-AU"/>
              <a:t>Dr </a:t>
            </a:r>
            <a:r>
              <a:rPr lang="en-AU" sz="1200" b="0" i="0" u="none" strike="noStrike" cap="none">
                <a:solidFill>
                  <a:schemeClr val="dk1"/>
                </a:solidFill>
                <a:latin typeface="Calibri"/>
                <a:ea typeface="Calibri"/>
                <a:cs typeface="Calibri"/>
                <a:sym typeface="Calibri"/>
              </a:rPr>
              <a:t>Simon Taylor</a:t>
            </a:r>
          </a:p>
          <a:p>
            <a:pPr marL="0" marR="0" lvl="0" indent="-19050" algn="l" rtl="0">
              <a:spcBef>
                <a:spcPts val="360"/>
              </a:spcBef>
              <a:spcAft>
                <a:spcPts val="0"/>
              </a:spcAft>
              <a:buClr>
                <a:srgbClr val="31859C"/>
              </a:buClr>
              <a:buSzPts val="300"/>
              <a:buFont typeface="Calibri"/>
              <a:buNone/>
            </a:pPr>
            <a:r>
              <a:rPr lang="en-AU" sz="1200" b="0" i="0" u="none" strike="noStrike" cap="none">
                <a:solidFill>
                  <a:schemeClr val="dk1"/>
                </a:solidFill>
                <a:latin typeface="Calibri"/>
                <a:ea typeface="Calibri"/>
                <a:cs typeface="Calibri"/>
                <a:sym typeface="Calibri"/>
              </a:rPr>
              <a:t>Simon to explain polarity (simply). Do all magnets have poles? Why are there arrows? </a:t>
            </a:r>
          </a:p>
        </p:txBody>
      </p:sp>
      <p:sp>
        <p:nvSpPr>
          <p:cNvPr id="123" name="Shape 123"/>
          <p:cNvSpPr txBox="1">
            <a:spLocks noGrp="1"/>
          </p:cNvSpPr>
          <p:nvPr>
            <p:ph type="sldNum" idx="12"/>
          </p:nvPr>
        </p:nvSpPr>
        <p:spPr>
          <a:xfrm>
            <a:off x="3886200" y="8686800"/>
            <a:ext cx="2971799" cy="457200"/>
          </a:xfrm>
          <a:prstGeom prst="rect">
            <a:avLst/>
          </a:prstGeom>
          <a:noFill/>
          <a:ln>
            <a:noFill/>
          </a:ln>
        </p:spPr>
        <p:txBody>
          <a:bodyPr wrap="square" lIns="91425" tIns="45700" rIns="91425" bIns="45700" anchor="b" anchorCtr="0">
            <a:noAutofit/>
          </a:bodyPr>
          <a:lstStyle/>
          <a:p>
            <a:pPr marL="0" marR="0" lvl="0" indent="-19050" algn="r" rtl="0">
              <a:lnSpc>
                <a:spcPct val="100000"/>
              </a:lnSpc>
              <a:spcBef>
                <a:spcPts val="0"/>
              </a:spcBef>
              <a:spcAft>
                <a:spcPts val="0"/>
              </a:spcAft>
              <a:buClr>
                <a:schemeClr val="dk1"/>
              </a:buClr>
              <a:buSzPts val="300"/>
              <a:buFont typeface="Arial"/>
              <a:buNone/>
            </a:pPr>
            <a:fld id="{00000000-1234-1234-1234-123412341234}" type="slidenum">
              <a:rPr lang="en-AU" sz="1200" b="0" i="0" u="none" strike="noStrike" cap="none">
                <a:solidFill>
                  <a:schemeClr val="dk1"/>
                </a:solidFill>
                <a:latin typeface="Arial"/>
                <a:ea typeface="Arial"/>
                <a:cs typeface="Arial"/>
                <a:sym typeface="Arial"/>
              </a:rPr>
              <a:t>10</a:t>
            </a:fld>
            <a:endParaRPr lang="en-AU"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Shape 13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133" name="Shape 133"/>
          <p:cNvSpPr txBox="1">
            <a:spLocks noGrp="1"/>
          </p:cNvSpPr>
          <p:nvPr>
            <p:ph type="body" idx="1"/>
          </p:nvPr>
        </p:nvSpPr>
        <p:spPr>
          <a:xfrm>
            <a:off x="914400" y="4343400"/>
            <a:ext cx="5029199" cy="4114800"/>
          </a:xfrm>
          <a:prstGeom prst="rect">
            <a:avLst/>
          </a:prstGeom>
          <a:noFill/>
          <a:ln>
            <a:noFill/>
          </a:ln>
        </p:spPr>
        <p:txBody>
          <a:bodyPr wrap="square" lIns="91425" tIns="45700" rIns="91425" bIns="45700" anchor="t" anchorCtr="0">
            <a:noAutofit/>
          </a:bodyPr>
          <a:lstStyle/>
          <a:p>
            <a:pPr marL="0" marR="0" lvl="0" indent="-19050" algn="l" rtl="0">
              <a:lnSpc>
                <a:spcPct val="100000"/>
              </a:lnSpc>
              <a:spcBef>
                <a:spcPts val="0"/>
              </a:spcBef>
              <a:spcAft>
                <a:spcPts val="0"/>
              </a:spcAft>
              <a:buClr>
                <a:schemeClr val="dk1"/>
              </a:buClr>
              <a:buSzPts val="300"/>
              <a:buFont typeface="Calibri"/>
              <a:buNone/>
            </a:pPr>
            <a:r>
              <a:rPr lang="en-AU" sz="1200" b="0" i="0" u="none" strike="noStrike" cap="none">
                <a:solidFill>
                  <a:schemeClr val="dk1"/>
                </a:solidFill>
                <a:latin typeface="Calibri"/>
                <a:ea typeface="Calibri"/>
                <a:cs typeface="Calibri"/>
                <a:sym typeface="Calibri"/>
              </a:rPr>
              <a:t>Images from </a:t>
            </a:r>
            <a:r>
              <a:rPr lang="en-AU" sz="1200" b="0" i="0" u="sng" strike="noStrike" cap="none">
                <a:solidFill>
                  <a:schemeClr val="hlink"/>
                </a:solidFill>
                <a:latin typeface="Calibri"/>
                <a:ea typeface="Calibri"/>
                <a:cs typeface="Calibri"/>
                <a:sym typeface="Calibri"/>
                <a:hlinkClick r:id="rId3"/>
              </a:rPr>
              <a:t>https://commons.wikimedia.org/wiki/File:Magnetic_field_of_bar_magnets_attracting.png</a:t>
            </a:r>
            <a:r>
              <a:rPr lang="en-AU" sz="1200" b="0" i="0" u="none" strike="noStrike" cap="none">
                <a:solidFill>
                  <a:schemeClr val="dk1"/>
                </a:solidFill>
                <a:latin typeface="Calibri"/>
                <a:ea typeface="Calibri"/>
                <a:cs typeface="Calibri"/>
                <a:sym typeface="Calibri"/>
              </a:rPr>
              <a:t> all public domain</a:t>
            </a:r>
          </a:p>
          <a:p>
            <a:pPr marL="0" marR="0" lvl="0" indent="-19050" algn="l" rtl="0">
              <a:lnSpc>
                <a:spcPct val="100000"/>
              </a:lnSpc>
              <a:spcBef>
                <a:spcPts val="360"/>
              </a:spcBef>
              <a:spcAft>
                <a:spcPts val="0"/>
              </a:spcAft>
              <a:buClr>
                <a:schemeClr val="dk1"/>
              </a:buClr>
              <a:buSzPts val="300"/>
              <a:buFont typeface="Calibri"/>
              <a:buNone/>
            </a:pPr>
            <a:r>
              <a:rPr lang="en-AU" sz="1200" b="0" i="0" u="sng" strike="noStrike" cap="none">
                <a:solidFill>
                  <a:schemeClr val="hlink"/>
                </a:solidFill>
                <a:latin typeface="Calibri"/>
                <a:ea typeface="Calibri"/>
                <a:cs typeface="Calibri"/>
                <a:sym typeface="Calibri"/>
                <a:hlinkClick r:id="rId4"/>
              </a:rPr>
              <a:t>https://commons.wikimedia.org/wiki/File:Magnetic_field_of_bar_magnets_repelling.png</a:t>
            </a:r>
            <a:r>
              <a:rPr lang="en-AU" sz="1200" b="0" i="0" u="none" strike="noStrike" cap="none">
                <a:solidFill>
                  <a:schemeClr val="dk1"/>
                </a:solidFill>
                <a:latin typeface="Calibri"/>
                <a:ea typeface="Calibri"/>
                <a:cs typeface="Calibri"/>
                <a:sym typeface="Calibri"/>
              </a:rPr>
              <a:t> </a:t>
            </a:r>
          </a:p>
          <a:p>
            <a:pPr marL="0" marR="0" lvl="0" indent="-19050" algn="l" rtl="0">
              <a:lnSpc>
                <a:spcPct val="100000"/>
              </a:lnSpc>
              <a:spcBef>
                <a:spcPts val="360"/>
              </a:spcBef>
              <a:spcAft>
                <a:spcPts val="0"/>
              </a:spcAft>
              <a:buClr>
                <a:schemeClr val="dk1"/>
              </a:buClr>
              <a:buSzPts val="300"/>
              <a:buFont typeface="Calibri"/>
              <a:buNone/>
            </a:pPr>
            <a:r>
              <a:rPr lang="en-AU" sz="1200" b="0" i="0" u="sng" strike="noStrike" cap="none">
                <a:solidFill>
                  <a:schemeClr val="hlink"/>
                </a:solidFill>
                <a:latin typeface="Calibri"/>
                <a:ea typeface="Calibri"/>
                <a:cs typeface="Calibri"/>
                <a:sym typeface="Calibri"/>
                <a:hlinkClick r:id="rId5"/>
              </a:rPr>
              <a:t>https://commons.wikimedia.org/wiki/File:Magnet0873.png</a:t>
            </a:r>
            <a:r>
              <a:rPr lang="en-AU" sz="1200" b="0" i="0" u="none" strike="noStrike" cap="none">
                <a:solidFill>
                  <a:schemeClr val="dk1"/>
                </a:solidFill>
                <a:latin typeface="Calibri"/>
                <a:ea typeface="Calibri"/>
                <a:cs typeface="Calibri"/>
                <a:sym typeface="Calibri"/>
              </a:rPr>
              <a:t> </a:t>
            </a:r>
          </a:p>
          <a:p>
            <a:pPr marL="0" marR="0" lvl="0" indent="-19050" algn="l" rtl="0">
              <a:lnSpc>
                <a:spcPct val="100000"/>
              </a:lnSpc>
              <a:spcBef>
                <a:spcPts val="360"/>
              </a:spcBef>
              <a:spcAft>
                <a:spcPts val="0"/>
              </a:spcAft>
              <a:buClr>
                <a:schemeClr val="dk1"/>
              </a:buClr>
              <a:buSzPts val="300"/>
              <a:buFont typeface="Calibri"/>
              <a:buNone/>
            </a:pPr>
            <a:r>
              <a:rPr lang="en-AU" sz="1200" b="0" i="0" u="none" strike="noStrike" cap="none">
                <a:solidFill>
                  <a:schemeClr val="dk1"/>
                </a:solidFill>
                <a:latin typeface="Calibri"/>
                <a:ea typeface="Calibri"/>
                <a:cs typeface="Calibri"/>
                <a:sym typeface="Calibri"/>
              </a:rPr>
              <a:t>and an image from Simon Taylor</a:t>
            </a:r>
          </a:p>
          <a:p>
            <a:pPr marL="0" marR="0" lvl="0" indent="-19050" algn="l" rtl="0">
              <a:spcBef>
                <a:spcPts val="360"/>
              </a:spcBef>
              <a:spcAft>
                <a:spcPts val="0"/>
              </a:spcAft>
              <a:buClr>
                <a:srgbClr val="31859C"/>
              </a:buClr>
              <a:buSzPts val="300"/>
              <a:buFont typeface="Calibri"/>
              <a:buNone/>
            </a:pPr>
            <a:endParaRPr sz="1200" b="0" i="0" u="none" strike="noStrike" cap="none">
              <a:solidFill>
                <a:schemeClr val="dk1"/>
              </a:solidFill>
              <a:latin typeface="Calibri"/>
              <a:ea typeface="Calibri"/>
              <a:cs typeface="Calibri"/>
              <a:sym typeface="Calibri"/>
            </a:endParaRPr>
          </a:p>
          <a:p>
            <a:pPr marL="0" marR="0" lvl="0" indent="-19050" algn="l" rtl="0">
              <a:lnSpc>
                <a:spcPct val="100000"/>
              </a:lnSpc>
              <a:spcBef>
                <a:spcPts val="36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134" name="Shape 134"/>
          <p:cNvSpPr txBox="1">
            <a:spLocks noGrp="1"/>
          </p:cNvSpPr>
          <p:nvPr>
            <p:ph type="sldNum" idx="12"/>
          </p:nvPr>
        </p:nvSpPr>
        <p:spPr>
          <a:xfrm>
            <a:off x="3886200" y="8686800"/>
            <a:ext cx="2971799" cy="457200"/>
          </a:xfrm>
          <a:prstGeom prst="rect">
            <a:avLst/>
          </a:prstGeom>
          <a:noFill/>
          <a:ln>
            <a:noFill/>
          </a:ln>
        </p:spPr>
        <p:txBody>
          <a:bodyPr wrap="square" lIns="91425" tIns="45700" rIns="91425" bIns="45700" anchor="b" anchorCtr="0">
            <a:noAutofit/>
          </a:bodyPr>
          <a:lstStyle/>
          <a:p>
            <a:pPr marL="0" marR="0" lvl="0" indent="-19050" algn="r" rtl="0">
              <a:lnSpc>
                <a:spcPct val="100000"/>
              </a:lnSpc>
              <a:spcBef>
                <a:spcPts val="0"/>
              </a:spcBef>
              <a:spcAft>
                <a:spcPts val="0"/>
              </a:spcAft>
              <a:buClr>
                <a:schemeClr val="dk1"/>
              </a:buClr>
              <a:buSzPts val="300"/>
              <a:buFont typeface="Arial"/>
              <a:buNone/>
            </a:pPr>
            <a:fld id="{00000000-1234-1234-1234-123412341234}" type="slidenum">
              <a:rPr lang="en-AU" sz="1200" b="0" i="0" u="none" strike="noStrike" cap="none">
                <a:solidFill>
                  <a:schemeClr val="dk1"/>
                </a:solidFill>
                <a:latin typeface="Arial"/>
                <a:ea typeface="Arial"/>
                <a:cs typeface="Arial"/>
                <a:sym typeface="Arial"/>
              </a:rPr>
              <a:t>11</a:t>
            </a:fld>
            <a:endParaRPr lang="en-AU"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149" name="Shape 149"/>
          <p:cNvSpPr txBox="1">
            <a:spLocks noGrp="1"/>
          </p:cNvSpPr>
          <p:nvPr>
            <p:ph type="body" idx="1"/>
          </p:nvPr>
        </p:nvSpPr>
        <p:spPr>
          <a:xfrm>
            <a:off x="914400" y="4343400"/>
            <a:ext cx="5029199" cy="4114800"/>
          </a:xfrm>
          <a:prstGeom prst="rect">
            <a:avLst/>
          </a:prstGeom>
          <a:noFill/>
          <a:ln>
            <a:noFill/>
          </a:ln>
        </p:spPr>
        <p:txBody>
          <a:bodyPr wrap="square" lIns="91425" tIns="45700" rIns="91425" bIns="45700" anchor="t" anchorCtr="0">
            <a:noAutofit/>
          </a:bodyPr>
          <a:lstStyle/>
          <a:p>
            <a:pPr marL="0" marR="0" lvl="0" indent="-15875" algn="l" rtl="0">
              <a:lnSpc>
                <a:spcPct val="100000"/>
              </a:lnSpc>
              <a:spcBef>
                <a:spcPts val="0"/>
              </a:spcBef>
              <a:spcAft>
                <a:spcPts val="0"/>
              </a:spcAft>
              <a:buClr>
                <a:schemeClr val="dk1"/>
              </a:buClr>
              <a:buSzPts val="250"/>
              <a:buFont typeface="Calibri"/>
              <a:buNone/>
            </a:pPr>
            <a:r>
              <a:rPr lang="en-AU" sz="1000" b="0" i="0" u="none" strike="noStrike" cap="none">
                <a:solidFill>
                  <a:schemeClr val="dk1"/>
                </a:solidFill>
                <a:latin typeface="Calibri"/>
                <a:ea typeface="Calibri"/>
                <a:cs typeface="Calibri"/>
                <a:sym typeface="Calibri"/>
              </a:rPr>
              <a:t>Image from </a:t>
            </a:r>
            <a:r>
              <a:rPr lang="en-AU" sz="1000" b="0" i="0" u="sng" strike="noStrike" cap="none">
                <a:solidFill>
                  <a:schemeClr val="hlink"/>
                </a:solidFill>
                <a:latin typeface="Calibri"/>
                <a:ea typeface="Calibri"/>
                <a:cs typeface="Calibri"/>
                <a:sym typeface="Calibri"/>
                <a:hlinkClick r:id="rId3"/>
              </a:rPr>
              <a:t>https://commons.wikimedia.org/wiki/File:VFPt_magnet_H_charges.svg</a:t>
            </a:r>
            <a:r>
              <a:rPr lang="en-AU" sz="1000" b="0" i="0" u="none" strike="noStrike" cap="none">
                <a:solidFill>
                  <a:schemeClr val="dk1"/>
                </a:solidFill>
                <a:latin typeface="Calibri"/>
                <a:ea typeface="Calibri"/>
                <a:cs typeface="Calibri"/>
                <a:sym typeface="Calibri"/>
              </a:rPr>
              <a:t> LHS image is public domain</a:t>
            </a:r>
          </a:p>
          <a:p>
            <a:pPr marL="0" marR="0" lvl="0" indent="-19050" algn="l" rtl="0">
              <a:lnSpc>
                <a:spcPct val="100000"/>
              </a:lnSpc>
              <a:spcBef>
                <a:spcPts val="36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6200" y="8686800"/>
            <a:ext cx="2971799" cy="457200"/>
          </a:xfrm>
          <a:prstGeom prst="rect">
            <a:avLst/>
          </a:prstGeom>
          <a:noFill/>
          <a:ln>
            <a:noFill/>
          </a:ln>
        </p:spPr>
        <p:txBody>
          <a:bodyPr wrap="square" lIns="91425" tIns="45700" rIns="91425" bIns="45700" anchor="b" anchorCtr="0">
            <a:noAutofit/>
          </a:bodyPr>
          <a:lstStyle/>
          <a:p>
            <a:pPr marL="0" marR="0" lvl="0" indent="-19050" algn="r" rtl="0">
              <a:lnSpc>
                <a:spcPct val="100000"/>
              </a:lnSpc>
              <a:spcBef>
                <a:spcPts val="0"/>
              </a:spcBef>
              <a:spcAft>
                <a:spcPts val="0"/>
              </a:spcAft>
              <a:buClr>
                <a:schemeClr val="dk1"/>
              </a:buClr>
              <a:buSzPts val="300"/>
              <a:buFont typeface="Arial"/>
              <a:buNone/>
            </a:pPr>
            <a:fld id="{00000000-1234-1234-1234-123412341234}" type="slidenum">
              <a:rPr lang="en-AU" sz="1200" b="0" i="0" u="none" strike="noStrike" cap="none">
                <a:solidFill>
                  <a:schemeClr val="dk1"/>
                </a:solidFill>
                <a:latin typeface="Arial"/>
                <a:ea typeface="Arial"/>
                <a:cs typeface="Arial"/>
                <a:sym typeface="Arial"/>
              </a:rPr>
              <a:t>12</a:t>
            </a:fld>
            <a:endParaRPr lang="en-AU"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162" name="Shape 162"/>
          <p:cNvSpPr txBox="1">
            <a:spLocks noGrp="1"/>
          </p:cNvSpPr>
          <p:nvPr>
            <p:ph type="body" idx="1"/>
          </p:nvPr>
        </p:nvSpPr>
        <p:spPr>
          <a:xfrm>
            <a:off x="914400" y="4343400"/>
            <a:ext cx="5029199" cy="4114800"/>
          </a:xfrm>
          <a:prstGeom prst="rect">
            <a:avLst/>
          </a:prstGeom>
          <a:noFill/>
          <a:ln>
            <a:noFill/>
          </a:ln>
        </p:spPr>
        <p:txBody>
          <a:bodyPr wrap="square" lIns="91425" tIns="45700" rIns="91425" bIns="45700" anchor="t" anchorCtr="0">
            <a:noAutofit/>
          </a:bodyPr>
          <a:lstStyle/>
          <a:p>
            <a:pPr marL="0" marR="0" lvl="0" indent="-19050" algn="l" rtl="0">
              <a:lnSpc>
                <a:spcPct val="100000"/>
              </a:lnSpc>
              <a:spcBef>
                <a:spcPts val="0"/>
              </a:spcBef>
              <a:spcAft>
                <a:spcPts val="0"/>
              </a:spcAft>
              <a:buClr>
                <a:schemeClr val="dk1"/>
              </a:buClr>
              <a:buSzPts val="300"/>
              <a:buFont typeface="Calibri"/>
              <a:buNone/>
            </a:pPr>
            <a:r>
              <a:rPr lang="en-AU" sz="1200" b="0" i="0" u="none" strike="noStrike" cap="none">
                <a:solidFill>
                  <a:schemeClr val="dk1"/>
                </a:solidFill>
                <a:latin typeface="Calibri"/>
                <a:ea typeface="Calibri"/>
                <a:cs typeface="Calibri"/>
                <a:sym typeface="Calibri"/>
              </a:rPr>
              <a:t>Images from </a:t>
            </a:r>
            <a:r>
              <a:rPr lang="en-AU" u="sng">
                <a:solidFill>
                  <a:schemeClr val="hlink"/>
                </a:solidFill>
                <a:hlinkClick r:id="rId3"/>
              </a:rPr>
              <a:t>www.sciencelearn.org.nz/images/1820-earth-s-magnetic-field</a:t>
            </a:r>
            <a:r>
              <a:rPr lang="en-AU" u="none">
                <a:solidFill>
                  <a:schemeClr val="dk1"/>
                </a:solidFill>
              </a:rPr>
              <a:t> </a:t>
            </a:r>
          </a:p>
          <a:p>
            <a:pPr marL="0" marR="0" lvl="0" indent="-19050" algn="l" rtl="0">
              <a:lnSpc>
                <a:spcPct val="100000"/>
              </a:lnSpc>
              <a:spcBef>
                <a:spcPts val="360"/>
              </a:spcBef>
              <a:spcAft>
                <a:spcPts val="0"/>
              </a:spcAft>
              <a:buClr>
                <a:schemeClr val="dk1"/>
              </a:buClr>
              <a:buSzPts val="300"/>
              <a:buFont typeface="Calibri"/>
              <a:buNone/>
            </a:pPr>
            <a:r>
              <a:rPr lang="en-AU" sz="1200" b="0" i="0" u="sng" strike="noStrike" cap="none">
                <a:solidFill>
                  <a:schemeClr val="hlink"/>
                </a:solidFill>
                <a:latin typeface="Calibri"/>
                <a:ea typeface="Calibri"/>
                <a:cs typeface="Calibri"/>
                <a:sym typeface="Calibri"/>
                <a:hlinkClick r:id="rId4"/>
              </a:rPr>
              <a:t>www.sciencelearn.org.nz/images/281-godwit-in-flight</a:t>
            </a:r>
          </a:p>
          <a:p>
            <a:pPr marL="0" marR="0" lvl="0" indent="-19050" algn="l" rtl="0">
              <a:lnSpc>
                <a:spcPct val="100000"/>
              </a:lnSpc>
              <a:spcBef>
                <a:spcPts val="360"/>
              </a:spcBef>
              <a:spcAft>
                <a:spcPts val="0"/>
              </a:spcAft>
              <a:buClr>
                <a:schemeClr val="dk1"/>
              </a:buClr>
              <a:buSzPts val="300"/>
              <a:buFont typeface="Calibri"/>
              <a:buNone/>
            </a:pPr>
            <a:r>
              <a:rPr lang="en-AU" sz="1200" b="0" i="0" u="none" strike="noStrike" cap="none">
                <a:solidFill>
                  <a:schemeClr val="dk1"/>
                </a:solidFill>
                <a:latin typeface="Calibri"/>
                <a:ea typeface="Calibri"/>
                <a:cs typeface="Calibri"/>
                <a:sym typeface="Calibri"/>
              </a:rPr>
              <a:t>Boat image is public domain</a:t>
            </a:r>
          </a:p>
          <a:p>
            <a:pPr marL="0" marR="0" lvl="0" indent="-19050" algn="l" rtl="0">
              <a:lnSpc>
                <a:spcPct val="100000"/>
              </a:lnSpc>
              <a:spcBef>
                <a:spcPts val="360"/>
              </a:spcBef>
              <a:spcAft>
                <a:spcPts val="0"/>
              </a:spcAft>
              <a:buClr>
                <a:schemeClr val="dk1"/>
              </a:buClr>
              <a:buSzPts val="300"/>
              <a:buFont typeface="Calibri"/>
              <a:buNone/>
            </a:pPr>
            <a:r>
              <a:rPr lang="en-AU" sz="1200" b="0" i="0" u="none" strike="noStrike" cap="none">
                <a:solidFill>
                  <a:schemeClr val="dk1"/>
                </a:solidFill>
                <a:latin typeface="Calibri"/>
                <a:ea typeface="Calibri"/>
                <a:cs typeface="Calibri"/>
                <a:sym typeface="Calibri"/>
              </a:rPr>
              <a:t>Image from </a:t>
            </a:r>
            <a:r>
              <a:rPr lang="en-AU" sz="1200" b="0" i="0" u="sng" strike="noStrike" cap="none">
                <a:solidFill>
                  <a:schemeClr val="hlink"/>
                </a:solidFill>
                <a:latin typeface="Calibri"/>
                <a:ea typeface="Calibri"/>
                <a:cs typeface="Calibri"/>
                <a:sym typeface="Calibri"/>
                <a:hlinkClick r:id="rId5"/>
              </a:rPr>
              <a:t>https://commons.wikimedia.org/wiki/File:A_concise_essay_on_magnetism;_with_an_account_of_the_declination_and_inclination_of_the_magnetic_needle;_and_an_attempt_to_ascertain_the_cause_of_the_Fleuron_T119950-2.png</a:t>
            </a:r>
            <a:r>
              <a:rPr lang="en-AU" sz="1200" b="0" i="0" u="none" strike="noStrike" cap="none">
                <a:solidFill>
                  <a:schemeClr val="dk1"/>
                </a:solidFill>
                <a:latin typeface="Calibri"/>
                <a:ea typeface="Calibri"/>
                <a:cs typeface="Calibri"/>
                <a:sym typeface="Calibri"/>
              </a:rPr>
              <a:t> </a:t>
            </a:r>
          </a:p>
          <a:p>
            <a:pPr marL="0" marR="0" lvl="0" indent="-19050" algn="l" rtl="0">
              <a:lnSpc>
                <a:spcPct val="100000"/>
              </a:lnSpc>
              <a:spcBef>
                <a:spcPts val="360"/>
              </a:spcBef>
              <a:spcAft>
                <a:spcPts val="0"/>
              </a:spcAft>
              <a:buClr>
                <a:schemeClr val="dk1"/>
              </a:buClr>
              <a:buSzPts val="300"/>
              <a:buFont typeface="Calibri"/>
              <a:buNone/>
            </a:pPr>
            <a:r>
              <a:rPr lang="en-AU" sz="1200" b="0" i="0" u="none" strike="noStrike" cap="none">
                <a:solidFill>
                  <a:schemeClr val="dk1"/>
                </a:solidFill>
                <a:latin typeface="Calibri"/>
                <a:ea typeface="Calibri"/>
                <a:cs typeface="Calibri"/>
                <a:sym typeface="Calibri"/>
              </a:rPr>
              <a:t>At the centre of the Earth spins the Earth’s core. The core is made up of mostly iron. The outer portion of the core is liquid iron that spins and makes the Earth into a giant magnet. This is where we get the names for the north and south poles. These poles are actually the positive and negative poles of the Earth’s giant magnet. </a:t>
            </a:r>
          </a:p>
          <a:p>
            <a:pPr marL="0" marR="0" lvl="0" indent="-19050" algn="l" rtl="0">
              <a:lnSpc>
                <a:spcPct val="100000"/>
              </a:lnSpc>
              <a:spcBef>
                <a:spcPts val="360"/>
              </a:spcBef>
              <a:spcAft>
                <a:spcPts val="0"/>
              </a:spcAft>
              <a:buClr>
                <a:schemeClr val="dk1"/>
              </a:buClr>
              <a:buSzPts val="300"/>
              <a:buFont typeface="Calibri"/>
              <a:buNone/>
            </a:pPr>
            <a:r>
              <a:rPr lang="en-AU" sz="1200" b="0" i="0" u="none" strike="noStrike" cap="none">
                <a:solidFill>
                  <a:schemeClr val="dk1"/>
                </a:solidFill>
                <a:latin typeface="Calibri"/>
                <a:ea typeface="Calibri"/>
                <a:cs typeface="Calibri"/>
                <a:sym typeface="Calibri"/>
              </a:rPr>
              <a:t>Connects to work on structure of the Earth and rocks. Reversing poles every 750,000 years ago give us ideas of the history of the Earth – the rock particles have been aligned differently as the poles reverse. True north and magnetic north – they aren’t the same – this has implications for people using maps and compasses for navigation.</a:t>
            </a:r>
          </a:p>
          <a:p>
            <a:pPr marL="0" marR="0" lvl="0" indent="-19050" algn="l" rtl="0">
              <a:lnSpc>
                <a:spcPct val="100000"/>
              </a:lnSpc>
              <a:spcBef>
                <a:spcPts val="360"/>
              </a:spcBef>
              <a:spcAft>
                <a:spcPts val="0"/>
              </a:spcAft>
              <a:buClr>
                <a:schemeClr val="dk1"/>
              </a:buClr>
              <a:buSzPts val="300"/>
              <a:buFont typeface="Calibri"/>
              <a:buNone/>
            </a:pPr>
            <a:r>
              <a:rPr lang="en-AU" sz="1200" b="0" i="0" u="none" strike="noStrike" cap="none">
                <a:solidFill>
                  <a:schemeClr val="dk1"/>
                </a:solidFill>
                <a:latin typeface="Calibri"/>
                <a:ea typeface="Calibri"/>
                <a:cs typeface="Calibri"/>
                <a:sym typeface="Calibri"/>
              </a:rPr>
              <a:t>Knowledge of the existence of magnetic forces isn’t new. Some rocks were magnetic. Compasses have been around since 200BC, invented in China when it was found that a magnet will (if free to do so) align with the poles of the Earth. By the 12</a:t>
            </a:r>
            <a:r>
              <a:rPr lang="en-AU" sz="1200" b="0" i="0" u="none" strike="noStrike" cap="none" baseline="30000">
                <a:solidFill>
                  <a:schemeClr val="dk1"/>
                </a:solidFill>
                <a:latin typeface="Calibri"/>
                <a:ea typeface="Calibri"/>
                <a:cs typeface="Calibri"/>
                <a:sym typeface="Calibri"/>
              </a:rPr>
              <a:t>th</a:t>
            </a:r>
            <a:r>
              <a:rPr lang="en-AU" sz="1200" b="0" i="0" u="none" strike="noStrike" cap="none">
                <a:solidFill>
                  <a:schemeClr val="dk1"/>
                </a:solidFill>
                <a:latin typeface="Calibri"/>
                <a:ea typeface="Calibri"/>
                <a:cs typeface="Calibri"/>
                <a:sym typeface="Calibri"/>
              </a:rPr>
              <a:t> century, Western navigators were using compasses.. This is very useful to us here on Earth as it lets us use magnets in compasses to find our way and make sure we are heading in the right direction. It’s also useful to animals such as birds and whales who use the Earth’s magnetic field to find the right direction when migrating. </a:t>
            </a:r>
          </a:p>
        </p:txBody>
      </p:sp>
      <p:sp>
        <p:nvSpPr>
          <p:cNvPr id="163" name="Shape 163"/>
          <p:cNvSpPr txBox="1">
            <a:spLocks noGrp="1"/>
          </p:cNvSpPr>
          <p:nvPr>
            <p:ph type="sldNum" idx="12"/>
          </p:nvPr>
        </p:nvSpPr>
        <p:spPr>
          <a:xfrm>
            <a:off x="3886200" y="8686800"/>
            <a:ext cx="2971799" cy="457200"/>
          </a:xfrm>
          <a:prstGeom prst="rect">
            <a:avLst/>
          </a:prstGeom>
          <a:noFill/>
          <a:ln>
            <a:noFill/>
          </a:ln>
        </p:spPr>
        <p:txBody>
          <a:bodyPr wrap="square" lIns="91425" tIns="45700" rIns="91425" bIns="45700" anchor="b" anchorCtr="0">
            <a:noAutofit/>
          </a:bodyPr>
          <a:lstStyle/>
          <a:p>
            <a:pPr marL="0" marR="0" lvl="0" indent="-19050" algn="r" rtl="0">
              <a:lnSpc>
                <a:spcPct val="100000"/>
              </a:lnSpc>
              <a:spcBef>
                <a:spcPts val="0"/>
              </a:spcBef>
              <a:spcAft>
                <a:spcPts val="0"/>
              </a:spcAft>
              <a:buClr>
                <a:schemeClr val="dk1"/>
              </a:buClr>
              <a:buSzPts val="300"/>
              <a:buFont typeface="Arial"/>
              <a:buNone/>
            </a:pPr>
            <a:fld id="{00000000-1234-1234-1234-123412341234}" type="slidenum">
              <a:rPr lang="en-AU" sz="1200" b="0" i="0" u="none" strike="noStrike" cap="none">
                <a:solidFill>
                  <a:schemeClr val="dk1"/>
                </a:solidFill>
                <a:latin typeface="Arial"/>
                <a:ea typeface="Arial"/>
                <a:cs typeface="Arial"/>
                <a:sym typeface="Arial"/>
              </a:rPr>
              <a:t>13</a:t>
            </a:fld>
            <a:endParaRPr lang="en-AU"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Shape 17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176" name="Shape 176"/>
          <p:cNvSpPr txBox="1">
            <a:spLocks noGrp="1"/>
          </p:cNvSpPr>
          <p:nvPr>
            <p:ph type="body" idx="1"/>
          </p:nvPr>
        </p:nvSpPr>
        <p:spPr>
          <a:xfrm>
            <a:off x="914400" y="4343400"/>
            <a:ext cx="5029199" cy="4114800"/>
          </a:xfrm>
          <a:prstGeom prst="rect">
            <a:avLst/>
          </a:prstGeom>
          <a:noFill/>
          <a:ln>
            <a:noFill/>
          </a:ln>
        </p:spPr>
        <p:txBody>
          <a:bodyPr wrap="square" lIns="91425" tIns="45700" rIns="91425" bIns="45700" anchor="t" anchorCtr="0">
            <a:noAutofit/>
          </a:bodyPr>
          <a:lstStyle/>
          <a:p>
            <a:pPr marL="0" marR="0" lvl="0" indent="-19050" algn="l" rtl="0">
              <a:lnSpc>
                <a:spcPct val="100000"/>
              </a:lnSpc>
              <a:spcBef>
                <a:spcPts val="0"/>
              </a:spcBef>
              <a:spcAft>
                <a:spcPts val="0"/>
              </a:spcAft>
              <a:buClr>
                <a:schemeClr val="dk1"/>
              </a:buClr>
              <a:buSzPts val="300"/>
              <a:buFont typeface="Calibri"/>
              <a:buNone/>
            </a:pPr>
            <a:r>
              <a:rPr lang="en-AU" sz="1200" b="0" i="0" u="none" strike="noStrike" cap="none">
                <a:solidFill>
                  <a:schemeClr val="dk1"/>
                </a:solidFill>
                <a:latin typeface="Calibri"/>
                <a:ea typeface="Calibri"/>
                <a:cs typeface="Calibri"/>
                <a:sym typeface="Calibri"/>
              </a:rPr>
              <a:t>Image from </a:t>
            </a:r>
            <a:r>
              <a:rPr lang="en-AU" sz="1200" b="0" i="0" u="sng" strike="noStrike" cap="none">
                <a:solidFill>
                  <a:schemeClr val="hlink"/>
                </a:solidFill>
                <a:latin typeface="Calibri"/>
                <a:ea typeface="Calibri"/>
                <a:cs typeface="Calibri"/>
                <a:sym typeface="Calibri"/>
                <a:hlinkClick r:id="rId3"/>
              </a:rPr>
              <a:t>www.sciencelearn.org.nz/resources/2203-making-a-weather-vane-and-compass</a:t>
            </a:r>
            <a:r>
              <a:rPr lang="en-AU" sz="1200" b="0" i="0" u="none" strike="noStrike" cap="none">
                <a:solidFill>
                  <a:schemeClr val="dk1"/>
                </a:solidFill>
                <a:latin typeface="Calibri"/>
                <a:ea typeface="Calibri"/>
                <a:cs typeface="Calibri"/>
                <a:sym typeface="Calibri"/>
              </a:rPr>
              <a:t> </a:t>
            </a:r>
          </a:p>
          <a:p>
            <a:pPr marL="0" marR="0" lvl="0" indent="-19050" algn="l" rtl="0">
              <a:lnSpc>
                <a:spcPct val="100000"/>
              </a:lnSpc>
              <a:spcBef>
                <a:spcPts val="36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177" name="Shape 177"/>
          <p:cNvSpPr txBox="1">
            <a:spLocks noGrp="1"/>
          </p:cNvSpPr>
          <p:nvPr>
            <p:ph type="sldNum" idx="12"/>
          </p:nvPr>
        </p:nvSpPr>
        <p:spPr>
          <a:xfrm>
            <a:off x="3886200" y="8686800"/>
            <a:ext cx="2971799" cy="457200"/>
          </a:xfrm>
          <a:prstGeom prst="rect">
            <a:avLst/>
          </a:prstGeom>
          <a:noFill/>
          <a:ln>
            <a:noFill/>
          </a:ln>
        </p:spPr>
        <p:txBody>
          <a:bodyPr wrap="square" lIns="91425" tIns="45700" rIns="91425" bIns="45700" anchor="b" anchorCtr="0">
            <a:noAutofit/>
          </a:bodyPr>
          <a:lstStyle/>
          <a:p>
            <a:pPr marL="0" marR="0" lvl="0" indent="-19050" algn="r" rtl="0">
              <a:lnSpc>
                <a:spcPct val="100000"/>
              </a:lnSpc>
              <a:spcBef>
                <a:spcPts val="0"/>
              </a:spcBef>
              <a:spcAft>
                <a:spcPts val="0"/>
              </a:spcAft>
              <a:buClr>
                <a:schemeClr val="dk1"/>
              </a:buClr>
              <a:buSzPts val="300"/>
              <a:buFont typeface="Arial"/>
              <a:buNone/>
            </a:pPr>
            <a:fld id="{00000000-1234-1234-1234-123412341234}" type="slidenum">
              <a:rPr lang="en-AU" sz="1200" b="0" i="0" u="none" strike="noStrike" cap="none">
                <a:solidFill>
                  <a:schemeClr val="dk1"/>
                </a:solidFill>
                <a:latin typeface="Arial"/>
                <a:ea typeface="Arial"/>
                <a:cs typeface="Arial"/>
                <a:sym typeface="Arial"/>
              </a:rPr>
              <a:t>14</a:t>
            </a:fld>
            <a:endParaRPr lang="en-AU"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Shape 18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187" name="Shape 187"/>
          <p:cNvSpPr txBox="1">
            <a:spLocks noGrp="1"/>
          </p:cNvSpPr>
          <p:nvPr>
            <p:ph type="body" idx="1"/>
          </p:nvPr>
        </p:nvSpPr>
        <p:spPr>
          <a:xfrm>
            <a:off x="914400" y="4343400"/>
            <a:ext cx="5029199" cy="4114800"/>
          </a:xfrm>
          <a:prstGeom prst="rect">
            <a:avLst/>
          </a:prstGeom>
          <a:noFill/>
          <a:ln>
            <a:noFill/>
          </a:ln>
        </p:spPr>
        <p:txBody>
          <a:bodyPr wrap="square" lIns="91425" tIns="45700" rIns="91425" bIns="45700" anchor="t" anchorCtr="0">
            <a:noAutofit/>
          </a:bodyPr>
          <a:lstStyle/>
          <a:p>
            <a:pPr marL="0" marR="0" lvl="0" indent="-19050" algn="l" rtl="0">
              <a:lnSpc>
                <a:spcPct val="100000"/>
              </a:lnSpc>
              <a:spcBef>
                <a:spcPts val="0"/>
              </a:spcBef>
              <a:spcAft>
                <a:spcPts val="0"/>
              </a:spcAft>
              <a:buClr>
                <a:schemeClr val="dk1"/>
              </a:buClr>
              <a:buSzPts val="300"/>
              <a:buFont typeface="Calibri"/>
              <a:buNone/>
            </a:pPr>
            <a:r>
              <a:rPr lang="en-AU" sz="1200" b="0" i="0" u="none" strike="noStrike" cap="none">
                <a:solidFill>
                  <a:schemeClr val="dk1"/>
                </a:solidFill>
                <a:latin typeface="Calibri"/>
                <a:ea typeface="Calibri"/>
                <a:cs typeface="Calibri"/>
                <a:sym typeface="Calibri"/>
              </a:rPr>
              <a:t>Images from </a:t>
            </a:r>
            <a:r>
              <a:rPr lang="en-AU" sz="1200" b="0" i="0" u="sng" strike="noStrike" cap="none">
                <a:solidFill>
                  <a:schemeClr val="hlink"/>
                </a:solidFill>
                <a:latin typeface="Calibri"/>
                <a:ea typeface="Calibri"/>
                <a:cs typeface="Calibri"/>
                <a:sym typeface="Calibri"/>
                <a:hlinkClick r:id="rId3"/>
              </a:rPr>
              <a:t>www.sciencelearn.org.nz/images/247-solar-wind-plasma-and-the-magnetosphere</a:t>
            </a:r>
            <a:r>
              <a:rPr lang="en-AU" sz="1200" b="0" i="0" u="none" strike="noStrike" cap="none">
                <a:solidFill>
                  <a:schemeClr val="dk1"/>
                </a:solidFill>
                <a:latin typeface="Calibri"/>
                <a:ea typeface="Calibri"/>
                <a:cs typeface="Calibri"/>
                <a:sym typeface="Calibri"/>
              </a:rPr>
              <a:t> </a:t>
            </a:r>
          </a:p>
          <a:p>
            <a:pPr marL="0" marR="0" lvl="0" indent="-19050" algn="l" rtl="0">
              <a:lnSpc>
                <a:spcPct val="100000"/>
              </a:lnSpc>
              <a:spcBef>
                <a:spcPts val="360"/>
              </a:spcBef>
              <a:spcAft>
                <a:spcPts val="0"/>
              </a:spcAft>
              <a:buClr>
                <a:schemeClr val="dk1"/>
              </a:buClr>
              <a:buSzPts val="300"/>
              <a:buFont typeface="Calibri"/>
              <a:buNone/>
            </a:pPr>
            <a:r>
              <a:rPr lang="en-AU" sz="1200" b="0" i="0" u="sng" strike="noStrike" cap="none">
                <a:solidFill>
                  <a:schemeClr val="hlink"/>
                </a:solidFill>
                <a:latin typeface="Calibri"/>
                <a:ea typeface="Calibri"/>
                <a:cs typeface="Calibri"/>
                <a:sym typeface="Calibri"/>
                <a:hlinkClick r:id="rId4"/>
              </a:rPr>
              <a:t>www.sciencelearn.org.nz/resources/240-gaseous-atmosphere</a:t>
            </a:r>
            <a:r>
              <a:rPr lang="en-AU" sz="1200" b="0" i="0" u="none" strike="noStrike" cap="none">
                <a:solidFill>
                  <a:schemeClr val="dk1"/>
                </a:solidFill>
                <a:latin typeface="Calibri"/>
                <a:ea typeface="Calibri"/>
                <a:cs typeface="Calibri"/>
                <a:sym typeface="Calibri"/>
              </a:rPr>
              <a:t> </a:t>
            </a:r>
          </a:p>
          <a:p>
            <a:pPr marL="0" marR="0" lvl="0" indent="-19050" algn="l" rtl="0">
              <a:lnSpc>
                <a:spcPct val="100000"/>
              </a:lnSpc>
              <a:spcBef>
                <a:spcPts val="36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188" name="Shape 188"/>
          <p:cNvSpPr txBox="1">
            <a:spLocks noGrp="1"/>
          </p:cNvSpPr>
          <p:nvPr>
            <p:ph type="sldNum" idx="12"/>
          </p:nvPr>
        </p:nvSpPr>
        <p:spPr>
          <a:xfrm>
            <a:off x="3886200" y="8686800"/>
            <a:ext cx="2971799" cy="457200"/>
          </a:xfrm>
          <a:prstGeom prst="rect">
            <a:avLst/>
          </a:prstGeom>
          <a:noFill/>
          <a:ln>
            <a:noFill/>
          </a:ln>
        </p:spPr>
        <p:txBody>
          <a:bodyPr wrap="square" lIns="91425" tIns="45700" rIns="91425" bIns="45700" anchor="b" anchorCtr="0">
            <a:noAutofit/>
          </a:bodyPr>
          <a:lstStyle/>
          <a:p>
            <a:pPr marL="0" marR="0" lvl="0" indent="-19050" algn="r" rtl="0">
              <a:lnSpc>
                <a:spcPct val="100000"/>
              </a:lnSpc>
              <a:spcBef>
                <a:spcPts val="0"/>
              </a:spcBef>
              <a:spcAft>
                <a:spcPts val="0"/>
              </a:spcAft>
              <a:buClr>
                <a:schemeClr val="dk1"/>
              </a:buClr>
              <a:buSzPts val="300"/>
              <a:buFont typeface="Arial"/>
              <a:buNone/>
            </a:pPr>
            <a:fld id="{00000000-1234-1234-1234-123412341234}" type="slidenum">
              <a:rPr lang="en-AU" sz="1200" b="0" i="0" u="none" strike="noStrike" cap="none">
                <a:solidFill>
                  <a:schemeClr val="dk1"/>
                </a:solidFill>
                <a:latin typeface="Arial"/>
                <a:ea typeface="Arial"/>
                <a:cs typeface="Arial"/>
                <a:sym typeface="Arial"/>
              </a:rPr>
              <a:t>15</a:t>
            </a:fld>
            <a:endParaRPr lang="en-AU"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Shape 19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200" name="Shape 200"/>
          <p:cNvSpPr txBox="1">
            <a:spLocks noGrp="1"/>
          </p:cNvSpPr>
          <p:nvPr>
            <p:ph type="body" idx="1"/>
          </p:nvPr>
        </p:nvSpPr>
        <p:spPr>
          <a:xfrm>
            <a:off x="914400" y="4343400"/>
            <a:ext cx="5029199" cy="4114800"/>
          </a:xfrm>
          <a:prstGeom prst="rect">
            <a:avLst/>
          </a:prstGeom>
          <a:noFill/>
          <a:ln>
            <a:noFill/>
          </a:ln>
        </p:spPr>
        <p:txBody>
          <a:bodyPr wrap="square" lIns="91425" tIns="45700" rIns="91425" bIns="45700" anchor="t" anchorCtr="0">
            <a:noAutofit/>
          </a:bodyPr>
          <a:lstStyle/>
          <a:p>
            <a:pPr marL="0" marR="0" lvl="0" indent="-15875" algn="l" rtl="0">
              <a:lnSpc>
                <a:spcPct val="100000"/>
              </a:lnSpc>
              <a:spcBef>
                <a:spcPts val="0"/>
              </a:spcBef>
              <a:spcAft>
                <a:spcPts val="0"/>
              </a:spcAft>
              <a:buClr>
                <a:schemeClr val="dk1"/>
              </a:buClr>
              <a:buSzPts val="250"/>
              <a:buFont typeface="Calibri"/>
              <a:buNone/>
            </a:pPr>
            <a:r>
              <a:rPr lang="en-AU" b="0" i="0" u="none" strike="noStrike" cap="none">
                <a:solidFill>
                  <a:schemeClr val="dk1"/>
                </a:solidFill>
                <a:latin typeface="Calibri"/>
                <a:ea typeface="Calibri"/>
                <a:cs typeface="Calibri"/>
                <a:sym typeface="Calibri"/>
              </a:rPr>
              <a:t>In order not to build misconceptions, it is important to explore magnetism by allowing students to work through the concepts form one to the next. This is easiest achieved through investigations – with prompting questions used to help students explain their ideas.</a:t>
            </a:r>
          </a:p>
        </p:txBody>
      </p:sp>
      <p:sp>
        <p:nvSpPr>
          <p:cNvPr id="201" name="Shape 201"/>
          <p:cNvSpPr txBox="1">
            <a:spLocks noGrp="1"/>
          </p:cNvSpPr>
          <p:nvPr>
            <p:ph type="sldNum" idx="12"/>
          </p:nvPr>
        </p:nvSpPr>
        <p:spPr>
          <a:xfrm>
            <a:off x="3886200" y="8686800"/>
            <a:ext cx="2971799" cy="457200"/>
          </a:xfrm>
          <a:prstGeom prst="rect">
            <a:avLst/>
          </a:prstGeom>
          <a:noFill/>
          <a:ln>
            <a:noFill/>
          </a:ln>
        </p:spPr>
        <p:txBody>
          <a:bodyPr wrap="square" lIns="91425" tIns="45700" rIns="91425" bIns="45700" anchor="b" anchorCtr="0">
            <a:noAutofit/>
          </a:bodyPr>
          <a:lstStyle/>
          <a:p>
            <a:pPr marL="0" marR="0" lvl="0" indent="-19050" algn="r" rtl="0">
              <a:lnSpc>
                <a:spcPct val="100000"/>
              </a:lnSpc>
              <a:spcBef>
                <a:spcPts val="0"/>
              </a:spcBef>
              <a:spcAft>
                <a:spcPts val="0"/>
              </a:spcAft>
              <a:buClr>
                <a:schemeClr val="dk1"/>
              </a:buClr>
              <a:buSzPts val="300"/>
              <a:buFont typeface="Arial"/>
              <a:buNone/>
            </a:pPr>
            <a:fld id="{00000000-1234-1234-1234-123412341234}" type="slidenum">
              <a:rPr lang="en-AU" sz="1200" b="0" i="0" u="none" strike="noStrike" cap="none">
                <a:solidFill>
                  <a:schemeClr val="dk1"/>
                </a:solidFill>
                <a:latin typeface="Arial"/>
                <a:ea typeface="Arial"/>
                <a:cs typeface="Arial"/>
                <a:sym typeface="Arial"/>
              </a:rPr>
              <a:t>16</a:t>
            </a:fld>
            <a:endParaRPr lang="en-AU"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209" name="Shape 209"/>
          <p:cNvSpPr txBox="1">
            <a:spLocks noGrp="1"/>
          </p:cNvSpPr>
          <p:nvPr>
            <p:ph type="body" idx="1"/>
          </p:nvPr>
        </p:nvSpPr>
        <p:spPr>
          <a:xfrm>
            <a:off x="914400" y="4343400"/>
            <a:ext cx="5029199" cy="4114800"/>
          </a:xfrm>
          <a:prstGeom prst="rect">
            <a:avLst/>
          </a:prstGeom>
          <a:noFill/>
          <a:ln>
            <a:noFill/>
          </a:ln>
        </p:spPr>
        <p:txBody>
          <a:bodyPr wrap="square" lIns="91425" tIns="45700" rIns="91425" bIns="45700" anchor="t" anchorCtr="0">
            <a:noAutofit/>
          </a:bodyPr>
          <a:lstStyle/>
          <a:p>
            <a:pPr marL="0" marR="0" lvl="0" indent="-19050" algn="l" rtl="0">
              <a:lnSpc>
                <a:spcPct val="100000"/>
              </a:lnSpc>
              <a:spcBef>
                <a:spcPts val="0"/>
              </a:spcBef>
              <a:spcAft>
                <a:spcPts val="0"/>
              </a:spcAft>
              <a:buClr>
                <a:schemeClr val="dk1"/>
              </a:buClr>
              <a:buSzPts val="300"/>
              <a:buFont typeface="Calibri"/>
              <a:buNone/>
            </a:pPr>
            <a:r>
              <a:rPr lang="en-AU" sz="1200" b="0" i="0" u="none" strike="noStrike" cap="none">
                <a:solidFill>
                  <a:schemeClr val="dk1"/>
                </a:solidFill>
                <a:latin typeface="Calibri"/>
                <a:ea typeface="Calibri"/>
                <a:cs typeface="Calibri"/>
                <a:sym typeface="Calibri"/>
              </a:rPr>
              <a:t>Image from </a:t>
            </a:r>
            <a:r>
              <a:rPr lang="en-AU" sz="1200" b="0" i="0" u="sng" strike="noStrike" cap="none">
                <a:solidFill>
                  <a:schemeClr val="hlink"/>
                </a:solidFill>
                <a:latin typeface="Calibri"/>
                <a:ea typeface="Calibri"/>
                <a:cs typeface="Calibri"/>
                <a:sym typeface="Calibri"/>
                <a:hlinkClick r:id="rId3"/>
              </a:rPr>
              <a:t>https://commons.wikimedia.org/wiki/Compass#/media/File:Liquid-filled-lensatic-compass-hdr-0a.jpg</a:t>
            </a:r>
            <a:r>
              <a:rPr lang="en-AU" sz="1200" b="0" i="0" u="none" strike="noStrike" cap="none">
                <a:solidFill>
                  <a:schemeClr val="dk1"/>
                </a:solidFill>
                <a:latin typeface="Calibri"/>
                <a:ea typeface="Calibri"/>
                <a:cs typeface="Calibri"/>
                <a:sym typeface="Calibri"/>
              </a:rPr>
              <a:t> </a:t>
            </a:r>
          </a:p>
          <a:p>
            <a:pPr marL="0" marR="0" lvl="0" indent="-19050" algn="l" rtl="0">
              <a:lnSpc>
                <a:spcPct val="100000"/>
              </a:lnSpc>
              <a:spcBef>
                <a:spcPts val="360"/>
              </a:spcBef>
              <a:spcAft>
                <a:spcPts val="0"/>
              </a:spcAft>
              <a:buClr>
                <a:schemeClr val="dk1"/>
              </a:buClr>
              <a:buSzPts val="300"/>
              <a:buFont typeface="Calibri"/>
              <a:buNone/>
            </a:pPr>
            <a:endParaRPr sz="1200" b="1" i="0" u="none" strike="noStrike" cap="none">
              <a:solidFill>
                <a:schemeClr val="dk1"/>
              </a:solidFill>
              <a:latin typeface="Calibri"/>
              <a:ea typeface="Calibri"/>
              <a:cs typeface="Calibri"/>
              <a:sym typeface="Calibri"/>
            </a:endParaRPr>
          </a:p>
          <a:p>
            <a:pPr marL="0" marR="0" lvl="0" indent="-19050" algn="l" rtl="0">
              <a:lnSpc>
                <a:spcPct val="100000"/>
              </a:lnSpc>
              <a:spcBef>
                <a:spcPts val="36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210" name="Shape 210"/>
          <p:cNvSpPr txBox="1">
            <a:spLocks noGrp="1"/>
          </p:cNvSpPr>
          <p:nvPr>
            <p:ph type="sldNum" idx="12"/>
          </p:nvPr>
        </p:nvSpPr>
        <p:spPr>
          <a:xfrm>
            <a:off x="3886200" y="8686800"/>
            <a:ext cx="2971799" cy="457200"/>
          </a:xfrm>
          <a:prstGeom prst="rect">
            <a:avLst/>
          </a:prstGeom>
          <a:noFill/>
          <a:ln>
            <a:noFill/>
          </a:ln>
        </p:spPr>
        <p:txBody>
          <a:bodyPr wrap="square" lIns="91425" tIns="45700" rIns="91425" bIns="45700" anchor="b" anchorCtr="0">
            <a:noAutofit/>
          </a:bodyPr>
          <a:lstStyle/>
          <a:p>
            <a:pPr marL="0" marR="0" lvl="0" indent="-19050" algn="r" rtl="0">
              <a:lnSpc>
                <a:spcPct val="100000"/>
              </a:lnSpc>
              <a:spcBef>
                <a:spcPts val="0"/>
              </a:spcBef>
              <a:spcAft>
                <a:spcPts val="0"/>
              </a:spcAft>
              <a:buClr>
                <a:schemeClr val="dk1"/>
              </a:buClr>
              <a:buSzPts val="300"/>
              <a:buFont typeface="Arial"/>
              <a:buNone/>
            </a:pPr>
            <a:fld id="{00000000-1234-1234-1234-123412341234}" type="slidenum">
              <a:rPr lang="en-AU" sz="1200" b="0" i="0" u="none" strike="noStrike" cap="none">
                <a:solidFill>
                  <a:schemeClr val="dk1"/>
                </a:solidFill>
                <a:latin typeface="Arial"/>
                <a:ea typeface="Arial"/>
                <a:cs typeface="Arial"/>
                <a:sym typeface="Arial"/>
              </a:rPr>
              <a:t>17</a:t>
            </a:fld>
            <a:endParaRPr lang="en-AU"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Shape 22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226" name="Shape 226"/>
          <p:cNvSpPr txBox="1">
            <a:spLocks noGrp="1"/>
          </p:cNvSpPr>
          <p:nvPr>
            <p:ph type="body" idx="1"/>
          </p:nvPr>
        </p:nvSpPr>
        <p:spPr>
          <a:xfrm>
            <a:off x="914400" y="4343400"/>
            <a:ext cx="5029199" cy="4114800"/>
          </a:xfrm>
          <a:prstGeom prst="rect">
            <a:avLst/>
          </a:prstGeom>
          <a:noFill/>
          <a:ln>
            <a:noFill/>
          </a:ln>
        </p:spPr>
        <p:txBody>
          <a:bodyPr wrap="square" lIns="91425" tIns="45700" rIns="91425" bIns="45700" anchor="t" anchorCtr="0">
            <a:noAutofit/>
          </a:bodyPr>
          <a:lstStyle/>
          <a:p>
            <a:pPr marL="0" marR="0" lvl="0" indent="-19050" algn="l" rtl="0">
              <a:lnSpc>
                <a:spcPct val="100000"/>
              </a:lnSpc>
              <a:spcBef>
                <a:spcPts val="0"/>
              </a:spcBef>
              <a:spcAft>
                <a:spcPts val="0"/>
              </a:spcAft>
              <a:buClr>
                <a:schemeClr val="dk1"/>
              </a:buClr>
              <a:buSzPts val="300"/>
              <a:buFont typeface="Calibri"/>
              <a:buNone/>
            </a:pPr>
            <a:r>
              <a:rPr lang="en-AU" sz="1200" b="0" i="0" u="none" strike="noStrike" cap="none" dirty="0">
                <a:solidFill>
                  <a:schemeClr val="dk1"/>
                </a:solidFill>
                <a:latin typeface="Calibri"/>
                <a:ea typeface="Calibri"/>
                <a:cs typeface="Calibri"/>
                <a:sym typeface="Calibri"/>
              </a:rPr>
              <a:t>Images from </a:t>
            </a:r>
            <a:r>
              <a:rPr lang="en-AU" sz="1200" b="0" i="0" u="sng" strike="noStrike" cap="none" dirty="0">
                <a:solidFill>
                  <a:schemeClr val="hlink"/>
                </a:solidFill>
                <a:latin typeface="Calibri"/>
                <a:ea typeface="Calibri"/>
                <a:cs typeface="Calibri"/>
                <a:sym typeface="Calibri"/>
                <a:hlinkClick r:id="rId3"/>
              </a:rPr>
              <a:t>www.sciencelearn.org.nz/resources/997-magnetic-resonance-imaging-mri</a:t>
            </a:r>
          </a:p>
          <a:p>
            <a:pPr marL="0" marR="0" lvl="0" indent="-19050" algn="l" rtl="0">
              <a:lnSpc>
                <a:spcPct val="100000"/>
              </a:lnSpc>
              <a:spcBef>
                <a:spcPts val="360"/>
              </a:spcBef>
              <a:spcAft>
                <a:spcPts val="0"/>
              </a:spcAft>
              <a:buClr>
                <a:srgbClr val="31859C"/>
              </a:buClr>
              <a:buSzPts val="300"/>
              <a:buFont typeface="Calibri"/>
              <a:buNone/>
            </a:pPr>
            <a:r>
              <a:rPr lang="en-AU" sz="1200" b="0" i="0" u="sng" strike="noStrike" cap="none" dirty="0">
                <a:solidFill>
                  <a:schemeClr val="hlink"/>
                </a:solidFill>
                <a:latin typeface="Calibri"/>
                <a:ea typeface="Calibri"/>
                <a:cs typeface="Calibri"/>
                <a:sym typeface="Calibri"/>
                <a:hlinkClick r:id="rId4"/>
              </a:rPr>
              <a:t>www.sciencelearn.org.nz/resources/1789-meissner-effect-nick-strickland-video-clips</a:t>
            </a:r>
            <a:r>
              <a:rPr lang="en-AU" sz="1200" b="0" i="0" u="none" strike="noStrike" cap="none" dirty="0">
                <a:solidFill>
                  <a:schemeClr val="dk1"/>
                </a:solidFill>
                <a:latin typeface="Calibri"/>
                <a:ea typeface="Calibri"/>
                <a:cs typeface="Calibri"/>
                <a:sym typeface="Calibri"/>
              </a:rPr>
              <a:t> </a:t>
            </a:r>
          </a:p>
        </p:txBody>
      </p:sp>
      <p:sp>
        <p:nvSpPr>
          <p:cNvPr id="227" name="Shape 227"/>
          <p:cNvSpPr txBox="1">
            <a:spLocks noGrp="1"/>
          </p:cNvSpPr>
          <p:nvPr>
            <p:ph type="sldNum" idx="12"/>
          </p:nvPr>
        </p:nvSpPr>
        <p:spPr>
          <a:xfrm>
            <a:off x="3886200" y="8686800"/>
            <a:ext cx="2971799" cy="457200"/>
          </a:xfrm>
          <a:prstGeom prst="rect">
            <a:avLst/>
          </a:prstGeom>
          <a:noFill/>
          <a:ln>
            <a:noFill/>
          </a:ln>
        </p:spPr>
        <p:txBody>
          <a:bodyPr wrap="square" lIns="91425" tIns="45700" rIns="91425" bIns="45700" anchor="b" anchorCtr="0">
            <a:noAutofit/>
          </a:bodyPr>
          <a:lstStyle/>
          <a:p>
            <a:pPr marL="0" marR="0" lvl="0" indent="-19050" algn="r" rtl="0">
              <a:lnSpc>
                <a:spcPct val="100000"/>
              </a:lnSpc>
              <a:spcBef>
                <a:spcPts val="0"/>
              </a:spcBef>
              <a:spcAft>
                <a:spcPts val="0"/>
              </a:spcAft>
              <a:buClr>
                <a:schemeClr val="dk1"/>
              </a:buClr>
              <a:buSzPts val="300"/>
              <a:buFont typeface="Arial"/>
              <a:buNone/>
            </a:pPr>
            <a:fld id="{00000000-1234-1234-1234-123412341234}" type="slidenum">
              <a:rPr lang="en-AU" sz="1200" b="0" i="0" u="none" strike="noStrike" cap="none">
                <a:solidFill>
                  <a:schemeClr val="dk1"/>
                </a:solidFill>
                <a:latin typeface="Arial"/>
                <a:ea typeface="Arial"/>
                <a:cs typeface="Arial"/>
                <a:sym typeface="Arial"/>
              </a:rPr>
              <a:t>18</a:t>
            </a:fld>
            <a:endParaRPr lang="en-AU"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Shape 2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238" name="Shape 238"/>
          <p:cNvSpPr txBox="1">
            <a:spLocks noGrp="1"/>
          </p:cNvSpPr>
          <p:nvPr>
            <p:ph type="body" idx="1"/>
          </p:nvPr>
        </p:nvSpPr>
        <p:spPr>
          <a:xfrm>
            <a:off x="914400" y="4343400"/>
            <a:ext cx="5029199" cy="4114800"/>
          </a:xfrm>
          <a:prstGeom prst="rect">
            <a:avLst/>
          </a:prstGeom>
          <a:noFill/>
          <a:ln>
            <a:noFill/>
          </a:ln>
        </p:spPr>
        <p:txBody>
          <a:bodyPr wrap="square" lIns="91425" tIns="45700" rIns="91425" bIns="45700" anchor="t" anchorCtr="0">
            <a:noAutofit/>
          </a:bodyPr>
          <a:lstStyle/>
          <a:p>
            <a:pPr marL="0" marR="0" lvl="0" indent="-19050" algn="l" rtl="0">
              <a:lnSpc>
                <a:spcPct val="100000"/>
              </a:lnSpc>
              <a:spcBef>
                <a:spcPts val="0"/>
              </a:spcBef>
              <a:spcAft>
                <a:spcPts val="0"/>
              </a:spcAft>
              <a:buClr>
                <a:schemeClr val="dk1"/>
              </a:buClr>
              <a:buSzPts val="300"/>
              <a:buFont typeface="Calibri"/>
              <a:buNone/>
            </a:pPr>
            <a:r>
              <a:rPr lang="en-AU" sz="1200" b="0" i="0" u="none" strike="noStrike" cap="none">
                <a:solidFill>
                  <a:schemeClr val="dk1"/>
                </a:solidFill>
                <a:latin typeface="Calibri"/>
                <a:ea typeface="Calibri"/>
                <a:cs typeface="Calibri"/>
                <a:sym typeface="Calibri"/>
              </a:rPr>
              <a:t>Images from </a:t>
            </a:r>
            <a:r>
              <a:rPr lang="en-AU" sz="1200" b="0" i="0" u="sng" strike="noStrike" cap="none">
                <a:solidFill>
                  <a:schemeClr val="hlink"/>
                </a:solidFill>
                <a:latin typeface="Calibri"/>
                <a:ea typeface="Calibri"/>
                <a:cs typeface="Calibri"/>
                <a:sym typeface="Calibri"/>
                <a:hlinkClick r:id="rId3"/>
              </a:rPr>
              <a:t>https://www.sciencelearn.org.nz/images/2724-model-of-a-simple-electric-motor</a:t>
            </a:r>
            <a:r>
              <a:rPr lang="en-AU" sz="1200" b="0" i="0" u="none" strike="noStrike" cap="none">
                <a:solidFill>
                  <a:schemeClr val="dk1"/>
                </a:solidFill>
                <a:latin typeface="Calibri"/>
                <a:ea typeface="Calibri"/>
                <a:cs typeface="Calibri"/>
                <a:sym typeface="Calibri"/>
              </a:rPr>
              <a:t> </a:t>
            </a:r>
          </a:p>
          <a:p>
            <a:pPr marL="0" marR="0" lvl="0" indent="-19050" algn="l" rtl="0">
              <a:lnSpc>
                <a:spcPct val="100000"/>
              </a:lnSpc>
              <a:spcBef>
                <a:spcPts val="360"/>
              </a:spcBef>
              <a:spcAft>
                <a:spcPts val="0"/>
              </a:spcAft>
              <a:buClr>
                <a:schemeClr val="dk1"/>
              </a:buClr>
              <a:buSzPts val="300"/>
              <a:buFont typeface="Calibri"/>
              <a:buNone/>
            </a:pPr>
            <a:r>
              <a:rPr lang="en-AU" sz="1200" b="0" i="0" u="sng" strike="noStrike" cap="none">
                <a:solidFill>
                  <a:schemeClr val="hlink"/>
                </a:solidFill>
                <a:latin typeface="Calibri"/>
                <a:ea typeface="Calibri"/>
                <a:cs typeface="Calibri"/>
                <a:sym typeface="Calibri"/>
                <a:hlinkClick r:id="rId4"/>
              </a:rPr>
              <a:t>https://commons.wikimedia.org/w/index.php?search=homopolar+motor&amp;title=Special:Search&amp;go=Go&amp;searchToken=5gpfpoictt9z1u2yn6wgcyqoe#/media/File:Homopolar_Motor_Large.jpg</a:t>
            </a:r>
            <a:r>
              <a:rPr lang="en-AU" sz="1200" b="0" i="0" u="none" strike="noStrike" cap="none">
                <a:solidFill>
                  <a:schemeClr val="dk1"/>
                </a:solidFill>
                <a:latin typeface="Calibri"/>
                <a:ea typeface="Calibri"/>
                <a:cs typeface="Calibri"/>
                <a:sym typeface="Calibri"/>
              </a:rPr>
              <a:t> </a:t>
            </a:r>
          </a:p>
        </p:txBody>
      </p:sp>
      <p:sp>
        <p:nvSpPr>
          <p:cNvPr id="239" name="Shape 239"/>
          <p:cNvSpPr txBox="1">
            <a:spLocks noGrp="1"/>
          </p:cNvSpPr>
          <p:nvPr>
            <p:ph type="sldNum" idx="12"/>
          </p:nvPr>
        </p:nvSpPr>
        <p:spPr>
          <a:xfrm>
            <a:off x="3886200" y="8686800"/>
            <a:ext cx="2971799" cy="457200"/>
          </a:xfrm>
          <a:prstGeom prst="rect">
            <a:avLst/>
          </a:prstGeom>
          <a:noFill/>
          <a:ln>
            <a:noFill/>
          </a:ln>
        </p:spPr>
        <p:txBody>
          <a:bodyPr wrap="square" lIns="91425" tIns="45700" rIns="91425" bIns="45700" anchor="b" anchorCtr="0">
            <a:noAutofit/>
          </a:bodyPr>
          <a:lstStyle/>
          <a:p>
            <a:pPr marL="0" marR="0" lvl="0" indent="-19050" algn="r" rtl="0">
              <a:lnSpc>
                <a:spcPct val="100000"/>
              </a:lnSpc>
              <a:spcBef>
                <a:spcPts val="0"/>
              </a:spcBef>
              <a:spcAft>
                <a:spcPts val="0"/>
              </a:spcAft>
              <a:buClr>
                <a:schemeClr val="dk1"/>
              </a:buClr>
              <a:buSzPts val="300"/>
              <a:buFont typeface="Arial"/>
              <a:buNone/>
            </a:pPr>
            <a:fld id="{00000000-1234-1234-1234-123412341234}" type="slidenum">
              <a:rPr lang="en-AU" sz="1200" b="0" i="0" u="none" strike="noStrike" cap="none">
                <a:solidFill>
                  <a:schemeClr val="dk1"/>
                </a:solidFill>
                <a:latin typeface="Arial"/>
                <a:ea typeface="Arial"/>
                <a:cs typeface="Arial"/>
                <a:sym typeface="Arial"/>
              </a:rPr>
              <a:t>19</a:t>
            </a:fld>
            <a:endParaRPr lang="en-AU"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p:cNvGrpSpPr/>
        <p:nvPr/>
      </p:nvGrpSpPr>
      <p:grpSpPr>
        <a:xfrm>
          <a:off x="0" y="0"/>
          <a:ext cx="0" cy="0"/>
          <a:chOff x="0" y="0"/>
          <a:chExt cx="0" cy="0"/>
        </a:xfrm>
      </p:grpSpPr>
      <p:sp>
        <p:nvSpPr>
          <p:cNvPr id="35" name="Shape 3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 name="Shape 36"/>
          <p:cNvSpPr txBox="1">
            <a:spLocks noGrp="1"/>
          </p:cNvSpPr>
          <p:nvPr>
            <p:ph type="body" idx="1"/>
          </p:nvPr>
        </p:nvSpPr>
        <p:spPr>
          <a:xfrm>
            <a:off x="914400" y="4343400"/>
            <a:ext cx="5029200" cy="4114800"/>
          </a:xfrm>
          <a:prstGeom prst="rect">
            <a:avLst/>
          </a:prstGeom>
        </p:spPr>
        <p:txBody>
          <a:bodyPr wrap="square" lIns="91425" tIns="91425" rIns="91425" bIns="91425" anchor="t" anchorCtr="0">
            <a:noAutofit/>
          </a:bodyPr>
          <a:lstStyle/>
          <a:p>
            <a:pPr marL="152400" lvl="0" indent="0">
              <a:spcBef>
                <a:spcPts val="0"/>
              </a:spcBef>
              <a:buNone/>
            </a:pPr>
            <a:endParaRPr/>
          </a:p>
        </p:txBody>
      </p:sp>
      <p:sp>
        <p:nvSpPr>
          <p:cNvPr id="37" name="Shape 37"/>
          <p:cNvSpPr txBox="1">
            <a:spLocks noGrp="1"/>
          </p:cNvSpPr>
          <p:nvPr>
            <p:ph type="sldNum" idx="12"/>
          </p:nvPr>
        </p:nvSpPr>
        <p:spPr>
          <a:xfrm>
            <a:off x="3886200" y="8686800"/>
            <a:ext cx="2971800" cy="457200"/>
          </a:xfrm>
          <a:prstGeom prst="rect">
            <a:avLst/>
          </a:prstGeom>
        </p:spPr>
        <p:txBody>
          <a:bodyPr wrap="square" lIns="91425" tIns="45700" rIns="91425" bIns="45700" anchor="b" anchorCtr="0">
            <a:noAutofit/>
          </a:bodyPr>
          <a:lstStyle/>
          <a:p>
            <a:pPr marL="0" lvl="0" indent="-19050">
              <a:spcBef>
                <a:spcPts val="0"/>
              </a:spcBef>
              <a:buClr>
                <a:schemeClr val="dk1"/>
              </a:buClr>
              <a:buSzPts val="300"/>
              <a:buFont typeface="Arial"/>
              <a:buNone/>
            </a:pPr>
            <a:fld id="{00000000-1234-1234-1234-123412341234}" type="slidenum">
              <a:rPr lang="en-AU"/>
              <a:t>2</a:t>
            </a:fld>
            <a:endParaRPr lang="en-AU"/>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Shape 25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251" name="Shape 251"/>
          <p:cNvSpPr txBox="1">
            <a:spLocks noGrp="1"/>
          </p:cNvSpPr>
          <p:nvPr>
            <p:ph type="body" idx="1"/>
          </p:nvPr>
        </p:nvSpPr>
        <p:spPr>
          <a:xfrm>
            <a:off x="914400" y="4343400"/>
            <a:ext cx="5029200" cy="4114800"/>
          </a:xfrm>
          <a:prstGeom prst="rect">
            <a:avLst/>
          </a:prstGeom>
          <a:noFill/>
          <a:ln>
            <a:noFill/>
          </a:ln>
        </p:spPr>
        <p:txBody>
          <a:bodyPr wrap="square" lIns="91425" tIns="45700" rIns="91425" bIns="45700" anchor="t" anchorCtr="0">
            <a:noAutofit/>
          </a:bodyPr>
          <a:lstStyle/>
          <a:p>
            <a:pPr marL="0" marR="0" lvl="0" indent="-19050" algn="l" rtl="0">
              <a:lnSpc>
                <a:spcPct val="100000"/>
              </a:lnSpc>
              <a:spcBef>
                <a:spcPts val="0"/>
              </a:spcBef>
              <a:spcAft>
                <a:spcPts val="0"/>
              </a:spcAft>
              <a:buClr>
                <a:schemeClr val="dk1"/>
              </a:buClr>
              <a:buSzPts val="300"/>
              <a:buFont typeface="Calibri"/>
              <a:buNone/>
            </a:pPr>
            <a:r>
              <a:rPr lang="en-AU" sz="1200" b="0" i="0" u="none" strike="noStrike" cap="none">
                <a:solidFill>
                  <a:schemeClr val="dk1"/>
                </a:solidFill>
                <a:latin typeface="Calibri"/>
                <a:ea typeface="Calibri"/>
                <a:cs typeface="Calibri"/>
                <a:sym typeface="Calibri"/>
              </a:rPr>
              <a:t>Image from Dr Simon Taylor</a:t>
            </a:r>
          </a:p>
          <a:p>
            <a:pPr marL="0" marR="0" lvl="0" indent="-19050" algn="l" rtl="0">
              <a:lnSpc>
                <a:spcPct val="100000"/>
              </a:lnSpc>
              <a:spcBef>
                <a:spcPts val="36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252" name="Shape 252"/>
          <p:cNvSpPr txBox="1">
            <a:spLocks noGrp="1"/>
          </p:cNvSpPr>
          <p:nvPr>
            <p:ph type="sldNum" idx="12"/>
          </p:nvPr>
        </p:nvSpPr>
        <p:spPr>
          <a:xfrm>
            <a:off x="3886200" y="8686800"/>
            <a:ext cx="2971800" cy="457200"/>
          </a:xfrm>
          <a:prstGeom prst="rect">
            <a:avLst/>
          </a:prstGeom>
          <a:noFill/>
          <a:ln>
            <a:noFill/>
          </a:ln>
        </p:spPr>
        <p:txBody>
          <a:bodyPr wrap="square" lIns="91425" tIns="45700" rIns="91425" bIns="45700" anchor="b" anchorCtr="0">
            <a:noAutofit/>
          </a:bodyPr>
          <a:lstStyle/>
          <a:p>
            <a:pPr marL="0" marR="0" lvl="0" indent="-19050" algn="r" rtl="0">
              <a:lnSpc>
                <a:spcPct val="100000"/>
              </a:lnSpc>
              <a:spcBef>
                <a:spcPts val="0"/>
              </a:spcBef>
              <a:spcAft>
                <a:spcPts val="0"/>
              </a:spcAft>
              <a:buClr>
                <a:schemeClr val="dk1"/>
              </a:buClr>
              <a:buSzPts val="300"/>
              <a:buFont typeface="Arial"/>
              <a:buNone/>
            </a:pPr>
            <a:fld id="{00000000-1234-1234-1234-123412341234}" type="slidenum">
              <a:rPr lang="en-AU" sz="1200" b="0" i="0" u="none" strike="noStrike" cap="none">
                <a:solidFill>
                  <a:schemeClr val="dk1"/>
                </a:solidFill>
                <a:latin typeface="Arial"/>
                <a:ea typeface="Arial"/>
                <a:cs typeface="Arial"/>
                <a:sym typeface="Arial"/>
              </a:rPr>
              <a:t>20</a:t>
            </a:fld>
            <a:endParaRPr lang="en-AU"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261" name="Shape 261"/>
          <p:cNvSpPr txBox="1">
            <a:spLocks noGrp="1"/>
          </p:cNvSpPr>
          <p:nvPr>
            <p:ph type="body" idx="1"/>
          </p:nvPr>
        </p:nvSpPr>
        <p:spPr>
          <a:xfrm>
            <a:off x="914400" y="4343400"/>
            <a:ext cx="5029199" cy="4114800"/>
          </a:xfrm>
          <a:prstGeom prst="rect">
            <a:avLst/>
          </a:prstGeom>
          <a:noFill/>
          <a:ln>
            <a:noFill/>
          </a:ln>
        </p:spPr>
        <p:txBody>
          <a:bodyPr wrap="square" lIns="91425" tIns="45700" rIns="91425" bIns="45700" anchor="t" anchorCtr="0">
            <a:noAutofit/>
          </a:bodyPr>
          <a:lstStyle/>
          <a:p>
            <a:pPr marL="0" marR="0" lvl="0" indent="-19050" algn="l" rtl="0">
              <a:lnSpc>
                <a:spcPct val="100000"/>
              </a:lnSpc>
              <a:spcBef>
                <a:spcPts val="0"/>
              </a:spcBef>
              <a:spcAft>
                <a:spcPts val="0"/>
              </a:spcAft>
              <a:buClr>
                <a:schemeClr val="dk1"/>
              </a:buClr>
              <a:buSzPts val="300"/>
              <a:buFont typeface="Calibri"/>
              <a:buNone/>
            </a:pPr>
            <a:r>
              <a:rPr lang="en-AU" sz="1200" b="0" i="0" u="none" strike="noStrike" cap="none" dirty="0">
                <a:solidFill>
                  <a:schemeClr val="dk1"/>
                </a:solidFill>
                <a:latin typeface="Calibri"/>
                <a:ea typeface="Calibri"/>
                <a:cs typeface="Calibri"/>
                <a:sym typeface="Calibri"/>
              </a:rPr>
              <a:t>Image from </a:t>
            </a:r>
            <a:r>
              <a:rPr lang="en-AU" sz="1200" b="0" i="0" u="sng" strike="noStrike" cap="none" dirty="0">
                <a:solidFill>
                  <a:schemeClr val="hlink"/>
                </a:solidFill>
                <a:latin typeface="Calibri"/>
                <a:ea typeface="Calibri"/>
                <a:cs typeface="Calibri"/>
                <a:sym typeface="Calibri"/>
                <a:hlinkClick r:id="rId3"/>
              </a:rPr>
              <a:t>www.sciencelearn.org.nz/resources/1565-wind-power</a:t>
            </a:r>
            <a:r>
              <a:rPr lang="en-AU" sz="1200" b="0" i="0" u="none" strike="noStrike" cap="none" dirty="0">
                <a:solidFill>
                  <a:schemeClr val="dk1"/>
                </a:solidFill>
                <a:latin typeface="Calibri"/>
                <a:ea typeface="Calibri"/>
                <a:cs typeface="Calibri"/>
                <a:sym typeface="Calibri"/>
              </a:rPr>
              <a:t> </a:t>
            </a:r>
          </a:p>
        </p:txBody>
      </p:sp>
      <p:sp>
        <p:nvSpPr>
          <p:cNvPr id="262" name="Shape 262"/>
          <p:cNvSpPr txBox="1">
            <a:spLocks noGrp="1"/>
          </p:cNvSpPr>
          <p:nvPr>
            <p:ph type="sldNum" idx="12"/>
          </p:nvPr>
        </p:nvSpPr>
        <p:spPr>
          <a:xfrm>
            <a:off x="3886200" y="8686800"/>
            <a:ext cx="2971799" cy="457200"/>
          </a:xfrm>
          <a:prstGeom prst="rect">
            <a:avLst/>
          </a:prstGeom>
          <a:noFill/>
          <a:ln>
            <a:noFill/>
          </a:ln>
        </p:spPr>
        <p:txBody>
          <a:bodyPr wrap="square" lIns="91425" tIns="45700" rIns="91425" bIns="45700" anchor="b" anchorCtr="0">
            <a:noAutofit/>
          </a:bodyPr>
          <a:lstStyle/>
          <a:p>
            <a:pPr marL="0" marR="0" lvl="0" indent="-19050" algn="r" rtl="0">
              <a:lnSpc>
                <a:spcPct val="100000"/>
              </a:lnSpc>
              <a:spcBef>
                <a:spcPts val="0"/>
              </a:spcBef>
              <a:spcAft>
                <a:spcPts val="0"/>
              </a:spcAft>
              <a:buClr>
                <a:schemeClr val="dk1"/>
              </a:buClr>
              <a:buSzPts val="300"/>
              <a:buFont typeface="Arial"/>
              <a:buNone/>
            </a:pPr>
            <a:fld id="{00000000-1234-1234-1234-123412341234}" type="slidenum">
              <a:rPr lang="en-AU" sz="1200" b="0" i="0" u="none" strike="noStrike" cap="none">
                <a:solidFill>
                  <a:schemeClr val="dk1"/>
                </a:solidFill>
                <a:latin typeface="Arial"/>
                <a:ea typeface="Arial"/>
                <a:cs typeface="Arial"/>
                <a:sym typeface="Arial"/>
              </a:rPr>
              <a:t>21</a:t>
            </a:fld>
            <a:endParaRPr lang="en-AU"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Shape 27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273" name="Shape 273"/>
          <p:cNvSpPr txBox="1">
            <a:spLocks noGrp="1"/>
          </p:cNvSpPr>
          <p:nvPr>
            <p:ph type="body" idx="1"/>
          </p:nvPr>
        </p:nvSpPr>
        <p:spPr>
          <a:xfrm>
            <a:off x="914400" y="4343400"/>
            <a:ext cx="5029199" cy="4114800"/>
          </a:xfrm>
          <a:prstGeom prst="rect">
            <a:avLst/>
          </a:prstGeom>
          <a:noFill/>
          <a:ln>
            <a:noFill/>
          </a:ln>
        </p:spPr>
        <p:txBody>
          <a:bodyPr wrap="square" lIns="91425" tIns="45700" rIns="91425" bIns="45700" anchor="t" anchorCtr="0">
            <a:noAutofit/>
          </a:bodyPr>
          <a:lstStyle/>
          <a:p>
            <a:pPr marL="0" marR="0" lvl="0" indent="-19050" algn="l" rtl="0">
              <a:lnSpc>
                <a:spcPct val="100000"/>
              </a:lnSpc>
              <a:spcBef>
                <a:spcPts val="0"/>
              </a:spcBef>
              <a:spcAft>
                <a:spcPts val="0"/>
              </a:spcAft>
              <a:buClr>
                <a:schemeClr val="dk1"/>
              </a:buClr>
              <a:buSzPts val="300"/>
              <a:buFont typeface="Calibri"/>
              <a:buNone/>
            </a:pPr>
            <a:r>
              <a:rPr lang="en-AU" sz="1200" b="0" i="0" u="none" strike="noStrike" cap="none">
                <a:solidFill>
                  <a:schemeClr val="dk1"/>
                </a:solidFill>
                <a:latin typeface="Calibri"/>
                <a:ea typeface="Calibri"/>
                <a:cs typeface="Calibri"/>
                <a:sym typeface="Calibri"/>
              </a:rPr>
              <a:t>Image from Lyn - U</a:t>
            </a:r>
            <a:r>
              <a:rPr lang="en-AU"/>
              <a:t>niversity of Waikato</a:t>
            </a:r>
          </a:p>
        </p:txBody>
      </p:sp>
      <p:sp>
        <p:nvSpPr>
          <p:cNvPr id="274" name="Shape 274"/>
          <p:cNvSpPr txBox="1">
            <a:spLocks noGrp="1"/>
          </p:cNvSpPr>
          <p:nvPr>
            <p:ph type="sldNum" idx="12"/>
          </p:nvPr>
        </p:nvSpPr>
        <p:spPr>
          <a:xfrm>
            <a:off x="3886200" y="8686800"/>
            <a:ext cx="2971799" cy="457200"/>
          </a:xfrm>
          <a:prstGeom prst="rect">
            <a:avLst/>
          </a:prstGeom>
          <a:noFill/>
          <a:ln>
            <a:noFill/>
          </a:ln>
        </p:spPr>
        <p:txBody>
          <a:bodyPr wrap="square" lIns="91425" tIns="45700" rIns="91425" bIns="45700" anchor="b" anchorCtr="0">
            <a:noAutofit/>
          </a:bodyPr>
          <a:lstStyle/>
          <a:p>
            <a:pPr marL="0" marR="0" lvl="0" indent="-19050" algn="r" rtl="0">
              <a:lnSpc>
                <a:spcPct val="100000"/>
              </a:lnSpc>
              <a:spcBef>
                <a:spcPts val="0"/>
              </a:spcBef>
              <a:spcAft>
                <a:spcPts val="0"/>
              </a:spcAft>
              <a:buClr>
                <a:schemeClr val="dk1"/>
              </a:buClr>
              <a:buSzPts val="300"/>
              <a:buFont typeface="Arial"/>
              <a:buNone/>
            </a:pPr>
            <a:fld id="{00000000-1234-1234-1234-123412341234}" type="slidenum">
              <a:rPr lang="en-AU" sz="1200" b="0" i="0" u="none" strike="noStrike" cap="none">
                <a:solidFill>
                  <a:schemeClr val="dk1"/>
                </a:solidFill>
                <a:latin typeface="Arial"/>
                <a:ea typeface="Arial"/>
                <a:cs typeface="Arial"/>
                <a:sym typeface="Arial"/>
              </a:rPr>
              <a:t>22</a:t>
            </a:fld>
            <a:endParaRPr lang="en-AU"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Shape 28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285" name="Shape 285"/>
          <p:cNvSpPr txBox="1">
            <a:spLocks noGrp="1"/>
          </p:cNvSpPr>
          <p:nvPr>
            <p:ph type="body" idx="1"/>
          </p:nvPr>
        </p:nvSpPr>
        <p:spPr>
          <a:xfrm>
            <a:off x="914400" y="4343400"/>
            <a:ext cx="5029199" cy="4114800"/>
          </a:xfrm>
          <a:prstGeom prst="rect">
            <a:avLst/>
          </a:prstGeom>
          <a:noFill/>
          <a:ln>
            <a:noFill/>
          </a:ln>
        </p:spPr>
        <p:txBody>
          <a:bodyPr wrap="square" lIns="91425" tIns="45700" rIns="91425" bIns="45700" anchor="t" anchorCtr="0">
            <a:noAutofit/>
          </a:bodyPr>
          <a:lstStyle/>
          <a:p>
            <a:pPr marL="0" marR="0" lvl="0" indent="-19050" algn="l" rtl="0">
              <a:lnSpc>
                <a:spcPct val="100000"/>
              </a:lnSpc>
              <a:spcBef>
                <a:spcPts val="0"/>
              </a:spcBef>
              <a:spcAft>
                <a:spcPts val="0"/>
              </a:spcAft>
              <a:buClr>
                <a:schemeClr val="dk1"/>
              </a:buClr>
              <a:buSzPts val="300"/>
              <a:buFont typeface="Calibri"/>
              <a:buNone/>
            </a:pPr>
            <a:r>
              <a:rPr lang="en-AU" sz="1200" b="0" i="0" u="sng" strike="noStrike" cap="none">
                <a:solidFill>
                  <a:schemeClr val="hlink"/>
                </a:solidFill>
                <a:latin typeface="Calibri"/>
                <a:ea typeface="Calibri"/>
                <a:cs typeface="Calibri"/>
                <a:sym typeface="Calibri"/>
                <a:hlinkClick r:id="rId3"/>
              </a:rPr>
              <a:t>www.sciencelearn.org.nz/resources/1777-superconductivity</a:t>
            </a:r>
          </a:p>
          <a:p>
            <a:pPr marL="0" marR="0" lvl="0" indent="-19050" algn="l" rtl="0">
              <a:lnSpc>
                <a:spcPct val="100000"/>
              </a:lnSpc>
              <a:spcBef>
                <a:spcPts val="360"/>
              </a:spcBef>
              <a:spcAft>
                <a:spcPts val="0"/>
              </a:spcAft>
              <a:buClr>
                <a:schemeClr val="dk1"/>
              </a:buClr>
              <a:buSzPts val="300"/>
              <a:buFont typeface="Calibri"/>
              <a:buNone/>
            </a:pPr>
            <a:r>
              <a:rPr lang="en-AU" sz="1200" b="0" i="0" u="sng" strike="noStrike" cap="none">
                <a:solidFill>
                  <a:schemeClr val="hlink"/>
                </a:solidFill>
                <a:latin typeface="Calibri"/>
                <a:ea typeface="Calibri"/>
                <a:cs typeface="Calibri"/>
                <a:sym typeface="Calibri"/>
                <a:hlinkClick r:id="rId4"/>
              </a:rPr>
              <a:t>www.sciencelearn.org.nz/resources/1765-high-temperature-superconductors</a:t>
            </a:r>
            <a:r>
              <a:rPr lang="en-AU" sz="1200" b="0" i="0" u="none" strike="noStrike" cap="none">
                <a:solidFill>
                  <a:schemeClr val="dk1"/>
                </a:solidFill>
                <a:latin typeface="Calibri"/>
                <a:ea typeface="Calibri"/>
                <a:cs typeface="Calibri"/>
                <a:sym typeface="Calibri"/>
              </a:rPr>
              <a:t> </a:t>
            </a:r>
          </a:p>
          <a:p>
            <a:pPr marL="0" marR="0" lvl="0" indent="-19050" algn="l" rtl="0">
              <a:lnSpc>
                <a:spcPct val="100000"/>
              </a:lnSpc>
              <a:spcBef>
                <a:spcPts val="360"/>
              </a:spcBef>
              <a:spcAft>
                <a:spcPts val="0"/>
              </a:spcAft>
              <a:buClr>
                <a:schemeClr val="dk1"/>
              </a:buClr>
              <a:buSzPts val="300"/>
              <a:buFont typeface="Calibri"/>
              <a:buNone/>
            </a:pPr>
            <a:r>
              <a:rPr lang="en-AU" sz="1200" b="0" i="0" u="sng" strike="noStrike" cap="none">
                <a:solidFill>
                  <a:schemeClr val="hlink"/>
                </a:solidFill>
                <a:latin typeface="Calibri"/>
                <a:ea typeface="Calibri"/>
                <a:cs typeface="Calibri"/>
                <a:sym typeface="Calibri"/>
                <a:hlinkClick r:id="rId5"/>
              </a:rPr>
              <a:t>www.sciencelearn.org.nz/resources/1788-superconductivity-bob-buckley-interview</a:t>
            </a:r>
            <a:r>
              <a:rPr lang="en-AU" sz="1200" b="0" i="0" u="none" strike="noStrike" cap="none">
                <a:solidFill>
                  <a:schemeClr val="dk1"/>
                </a:solidFill>
                <a:latin typeface="Calibri"/>
                <a:ea typeface="Calibri"/>
                <a:cs typeface="Calibri"/>
                <a:sym typeface="Calibri"/>
              </a:rPr>
              <a:t> </a:t>
            </a:r>
          </a:p>
          <a:p>
            <a:pPr marL="0" marR="0" lvl="0" indent="-19050" algn="l" rtl="0">
              <a:lnSpc>
                <a:spcPct val="100000"/>
              </a:lnSpc>
              <a:spcBef>
                <a:spcPts val="360"/>
              </a:spcBef>
              <a:spcAft>
                <a:spcPts val="0"/>
              </a:spcAft>
              <a:buClr>
                <a:schemeClr val="dk1"/>
              </a:buClr>
              <a:buSzPts val="300"/>
              <a:buFont typeface="Calibri"/>
              <a:buNone/>
            </a:pPr>
            <a:r>
              <a:rPr lang="en-AU" sz="1200" b="0" i="0" u="none" strike="noStrike" cap="none">
                <a:solidFill>
                  <a:schemeClr val="dk1"/>
                </a:solidFill>
                <a:latin typeface="Calibri"/>
                <a:ea typeface="Calibri"/>
                <a:cs typeface="Calibri"/>
                <a:sym typeface="Calibri"/>
              </a:rPr>
              <a:t>Extension ideas </a:t>
            </a:r>
          </a:p>
        </p:txBody>
      </p:sp>
      <p:sp>
        <p:nvSpPr>
          <p:cNvPr id="286" name="Shape 286"/>
          <p:cNvSpPr txBox="1">
            <a:spLocks noGrp="1"/>
          </p:cNvSpPr>
          <p:nvPr>
            <p:ph type="sldNum" idx="12"/>
          </p:nvPr>
        </p:nvSpPr>
        <p:spPr>
          <a:xfrm>
            <a:off x="3886200" y="8686800"/>
            <a:ext cx="2971799" cy="457200"/>
          </a:xfrm>
          <a:prstGeom prst="rect">
            <a:avLst/>
          </a:prstGeom>
          <a:noFill/>
          <a:ln>
            <a:noFill/>
          </a:ln>
        </p:spPr>
        <p:txBody>
          <a:bodyPr wrap="square" lIns="91425" tIns="45700" rIns="91425" bIns="45700" anchor="b" anchorCtr="0">
            <a:noAutofit/>
          </a:bodyPr>
          <a:lstStyle/>
          <a:p>
            <a:pPr marL="0" marR="0" lvl="0" indent="-19050" algn="r" rtl="0">
              <a:lnSpc>
                <a:spcPct val="100000"/>
              </a:lnSpc>
              <a:spcBef>
                <a:spcPts val="0"/>
              </a:spcBef>
              <a:spcAft>
                <a:spcPts val="0"/>
              </a:spcAft>
              <a:buClr>
                <a:schemeClr val="dk1"/>
              </a:buClr>
              <a:buSzPts val="300"/>
              <a:buFont typeface="Arial"/>
              <a:buNone/>
            </a:pPr>
            <a:fld id="{00000000-1234-1234-1234-123412341234}" type="slidenum">
              <a:rPr lang="en-AU" sz="1200" b="0" i="0" u="none" strike="noStrike" cap="none">
                <a:solidFill>
                  <a:schemeClr val="dk1"/>
                </a:solidFill>
                <a:latin typeface="Arial"/>
                <a:ea typeface="Arial"/>
                <a:cs typeface="Arial"/>
                <a:sym typeface="Arial"/>
              </a:rPr>
              <a:t>23</a:t>
            </a:fld>
            <a:endParaRPr lang="en-AU"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Shape 29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300" name="Shape 300"/>
          <p:cNvSpPr txBox="1">
            <a:spLocks noGrp="1"/>
          </p:cNvSpPr>
          <p:nvPr>
            <p:ph type="body" idx="1"/>
          </p:nvPr>
        </p:nvSpPr>
        <p:spPr>
          <a:xfrm>
            <a:off x="914400" y="4343400"/>
            <a:ext cx="5029199" cy="4114800"/>
          </a:xfrm>
          <a:prstGeom prst="rect">
            <a:avLst/>
          </a:prstGeom>
          <a:noFill/>
          <a:ln>
            <a:noFill/>
          </a:ln>
        </p:spPr>
        <p:txBody>
          <a:bodyPr wrap="square" lIns="91425" tIns="45700" rIns="91425" bIns="45700" anchor="t" anchorCtr="0">
            <a:noAutofit/>
          </a:bodyPr>
          <a:lstStyle/>
          <a:p>
            <a:pPr marL="0" marR="0" lvl="0" indent="-19050" algn="l" rtl="0">
              <a:spcBef>
                <a:spcPts val="0"/>
              </a:spcBef>
              <a:spcAft>
                <a:spcPts val="0"/>
              </a:spcAft>
              <a:buClr>
                <a:schemeClr val="dk1"/>
              </a:buClr>
              <a:buSzPts val="300"/>
              <a:buFont typeface="Calibri"/>
              <a:buNone/>
            </a:pPr>
            <a:r>
              <a:rPr lang="en-AU" sz="1200" b="0" i="0" u="none" strike="noStrike" cap="none">
                <a:solidFill>
                  <a:schemeClr val="dk1"/>
                </a:solidFill>
                <a:latin typeface="Calibri"/>
                <a:ea typeface="Calibri"/>
                <a:cs typeface="Calibri"/>
                <a:sym typeface="Calibri"/>
              </a:rPr>
              <a:t>image is public domain</a:t>
            </a:r>
          </a:p>
          <a:p>
            <a:pPr marL="0" marR="0" lvl="0" indent="-19050" algn="l" rtl="0">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301" name="Shape 301"/>
          <p:cNvSpPr txBox="1">
            <a:spLocks noGrp="1"/>
          </p:cNvSpPr>
          <p:nvPr>
            <p:ph type="sldNum" idx="12"/>
          </p:nvPr>
        </p:nvSpPr>
        <p:spPr>
          <a:xfrm>
            <a:off x="3886200" y="8686800"/>
            <a:ext cx="2971799" cy="457200"/>
          </a:xfrm>
          <a:prstGeom prst="rect">
            <a:avLst/>
          </a:prstGeom>
          <a:noFill/>
          <a:ln>
            <a:noFill/>
          </a:ln>
        </p:spPr>
        <p:txBody>
          <a:bodyPr wrap="square" lIns="91425" tIns="45700" rIns="91425" bIns="45700" anchor="b" anchorCtr="0">
            <a:noAutofit/>
          </a:bodyPr>
          <a:lstStyle/>
          <a:p>
            <a:pPr marL="0" marR="0" lvl="0" indent="-19050" algn="r" rtl="0">
              <a:lnSpc>
                <a:spcPct val="100000"/>
              </a:lnSpc>
              <a:spcBef>
                <a:spcPts val="0"/>
              </a:spcBef>
              <a:spcAft>
                <a:spcPts val="0"/>
              </a:spcAft>
              <a:buClr>
                <a:schemeClr val="dk1"/>
              </a:buClr>
              <a:buSzPts val="300"/>
              <a:buFont typeface="Arial"/>
              <a:buNone/>
            </a:pPr>
            <a:fld id="{00000000-1234-1234-1234-123412341234}" type="slidenum">
              <a:rPr lang="en-AU" sz="1200" b="0" i="0" u="none" strike="noStrike" cap="none">
                <a:solidFill>
                  <a:schemeClr val="dk1"/>
                </a:solidFill>
                <a:latin typeface="Arial"/>
                <a:ea typeface="Arial"/>
                <a:cs typeface="Arial"/>
                <a:sym typeface="Arial"/>
              </a:rPr>
              <a:t>24</a:t>
            </a:fld>
            <a:endParaRPr lang="en-AU"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Shape 309"/>
          <p:cNvSpPr txBox="1">
            <a:spLocks noGrp="1"/>
          </p:cNvSpPr>
          <p:nvPr>
            <p:ph type="body" idx="1"/>
          </p:nvPr>
        </p:nvSpPr>
        <p:spPr>
          <a:xfrm>
            <a:off x="914400" y="4343400"/>
            <a:ext cx="5029199" cy="4114800"/>
          </a:xfrm>
          <a:prstGeom prst="rect">
            <a:avLst/>
          </a:prstGeom>
          <a:noFill/>
          <a:ln>
            <a:noFill/>
          </a:ln>
        </p:spPr>
        <p:txBody>
          <a:bodyPr wrap="square" lIns="91425" tIns="91425" rIns="91425" bIns="91425" anchor="t" anchorCtr="0">
            <a:noAutofit/>
          </a:bodyPr>
          <a:lstStyle/>
          <a:p>
            <a:pPr marL="0" marR="0" lvl="0" indent="-28575" algn="l" rtl="0">
              <a:spcBef>
                <a:spcPts val="0"/>
              </a:spcBef>
              <a:spcAft>
                <a:spcPts val="0"/>
              </a:spcAft>
              <a:buClr>
                <a:schemeClr val="dk1"/>
              </a:buClr>
              <a:buSzPts val="450"/>
              <a:buFont typeface="Calibri"/>
              <a:buNone/>
            </a:pPr>
            <a:endParaRPr sz="1800" b="0" i="0" u="none" strike="noStrike" cap="none">
              <a:solidFill>
                <a:srgbClr val="000000"/>
              </a:solidFill>
              <a:latin typeface="Arial"/>
              <a:ea typeface="Arial"/>
              <a:cs typeface="Arial"/>
              <a:sym typeface="Arial"/>
            </a:endParaRPr>
          </a:p>
        </p:txBody>
      </p:sp>
      <p:sp>
        <p:nvSpPr>
          <p:cNvPr id="310" name="Shape 31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
        <p:cNvGrpSpPr/>
        <p:nvPr/>
      </p:nvGrpSpPr>
      <p:grpSpPr>
        <a:xfrm>
          <a:off x="0" y="0"/>
          <a:ext cx="0" cy="0"/>
          <a:chOff x="0" y="0"/>
          <a:chExt cx="0" cy="0"/>
        </a:xfrm>
      </p:grpSpPr>
      <p:sp>
        <p:nvSpPr>
          <p:cNvPr id="42" name="Shape 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 name="Shape 43"/>
          <p:cNvSpPr txBox="1">
            <a:spLocks noGrp="1"/>
          </p:cNvSpPr>
          <p:nvPr>
            <p:ph type="body" idx="1"/>
          </p:nvPr>
        </p:nvSpPr>
        <p:spPr>
          <a:xfrm>
            <a:off x="914400" y="4343400"/>
            <a:ext cx="5029200" cy="4114800"/>
          </a:xfrm>
          <a:prstGeom prst="rect">
            <a:avLst/>
          </a:prstGeom>
        </p:spPr>
        <p:txBody>
          <a:bodyPr wrap="square" lIns="91425" tIns="91425" rIns="91425" bIns="91425" anchor="t" anchorCtr="0">
            <a:noAutofit/>
          </a:bodyPr>
          <a:lstStyle/>
          <a:p>
            <a:pPr marL="152400" lvl="0" indent="0">
              <a:spcBef>
                <a:spcPts val="0"/>
              </a:spcBef>
              <a:buNone/>
            </a:pPr>
            <a:endParaRPr/>
          </a:p>
        </p:txBody>
      </p:sp>
      <p:sp>
        <p:nvSpPr>
          <p:cNvPr id="44" name="Shape 44"/>
          <p:cNvSpPr txBox="1">
            <a:spLocks noGrp="1"/>
          </p:cNvSpPr>
          <p:nvPr>
            <p:ph type="sldNum" idx="12"/>
          </p:nvPr>
        </p:nvSpPr>
        <p:spPr>
          <a:xfrm>
            <a:off x="3886200" y="8686800"/>
            <a:ext cx="2971800" cy="457200"/>
          </a:xfrm>
          <a:prstGeom prst="rect">
            <a:avLst/>
          </a:prstGeom>
        </p:spPr>
        <p:txBody>
          <a:bodyPr wrap="square" lIns="91425" tIns="45700" rIns="91425" bIns="45700" anchor="b" anchorCtr="0">
            <a:noAutofit/>
          </a:bodyPr>
          <a:lstStyle/>
          <a:p>
            <a:pPr marL="0" lvl="0" indent="-19050" rtl="0">
              <a:spcBef>
                <a:spcPts val="0"/>
              </a:spcBef>
              <a:buClr>
                <a:schemeClr val="dk1"/>
              </a:buClr>
              <a:buSzPts val="300"/>
              <a:buFont typeface="Arial"/>
              <a:buNone/>
            </a:pPr>
            <a:fld id="{00000000-1234-1234-1234-123412341234}" type="slidenum">
              <a:rPr lang="en-AU"/>
              <a:t>3</a:t>
            </a:fld>
            <a:endParaRPr lang="en-A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
        <p:cNvGrpSpPr/>
        <p:nvPr/>
      </p:nvGrpSpPr>
      <p:grpSpPr>
        <a:xfrm>
          <a:off x="0" y="0"/>
          <a:ext cx="0" cy="0"/>
          <a:chOff x="0" y="0"/>
          <a:chExt cx="0" cy="0"/>
        </a:xfrm>
      </p:grpSpPr>
      <p:sp>
        <p:nvSpPr>
          <p:cNvPr id="49" name="Shape 4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50" name="Shape 50"/>
          <p:cNvSpPr txBox="1">
            <a:spLocks noGrp="1"/>
          </p:cNvSpPr>
          <p:nvPr>
            <p:ph type="body" idx="1"/>
          </p:nvPr>
        </p:nvSpPr>
        <p:spPr>
          <a:xfrm>
            <a:off x="914400" y="4343400"/>
            <a:ext cx="5029199" cy="4114800"/>
          </a:xfrm>
          <a:prstGeom prst="rect">
            <a:avLst/>
          </a:prstGeom>
          <a:noFill/>
          <a:ln>
            <a:noFill/>
          </a:ln>
        </p:spPr>
        <p:txBody>
          <a:bodyPr wrap="square" lIns="91425" tIns="45700" rIns="91425" bIns="45700" anchor="t" anchorCtr="0">
            <a:noAutofit/>
          </a:bodyPr>
          <a:lstStyle/>
          <a:p>
            <a:pPr marL="0" marR="0" lvl="0" indent="-19050" algn="l" rtl="0">
              <a:lnSpc>
                <a:spcPct val="100000"/>
              </a:lnSpc>
              <a:spcBef>
                <a:spcPts val="0"/>
              </a:spcBef>
              <a:spcAft>
                <a:spcPts val="0"/>
              </a:spcAft>
              <a:buClr>
                <a:schemeClr val="dk1"/>
              </a:buClr>
              <a:buSzPts val="300"/>
              <a:buFont typeface="Calibri"/>
              <a:buNone/>
            </a:pPr>
            <a:r>
              <a:rPr lang="en-AU" sz="1200" b="0" i="0" u="none" strike="noStrike" cap="none">
                <a:solidFill>
                  <a:schemeClr val="dk1"/>
                </a:solidFill>
                <a:latin typeface="Calibri"/>
                <a:ea typeface="Calibri"/>
                <a:cs typeface="Calibri"/>
                <a:sym typeface="Calibri"/>
              </a:rPr>
              <a:t>Image from </a:t>
            </a:r>
            <a:r>
              <a:rPr lang="en-AU" sz="1200" b="0" i="0" u="sng" strike="noStrike" cap="none">
                <a:solidFill>
                  <a:schemeClr val="hlink"/>
                </a:solidFill>
                <a:latin typeface="Calibri"/>
                <a:ea typeface="Calibri"/>
                <a:cs typeface="Calibri"/>
                <a:sym typeface="Calibri"/>
                <a:hlinkClick r:id="rId3"/>
              </a:rPr>
              <a:t>https://commons.wikimedia.org/wiki/File:Powder_steel_on_magnet.jpg</a:t>
            </a:r>
            <a:r>
              <a:rPr lang="en-AU" sz="1200" b="0" i="0" u="none" strike="noStrike" cap="none">
                <a:solidFill>
                  <a:schemeClr val="dk1"/>
                </a:solidFill>
                <a:latin typeface="Calibri"/>
                <a:ea typeface="Calibri"/>
                <a:cs typeface="Calibri"/>
                <a:sym typeface="Calibri"/>
              </a:rPr>
              <a:t> </a:t>
            </a:r>
          </a:p>
          <a:p>
            <a:pPr marL="0" marR="0" lvl="0" indent="-19050" algn="l" rtl="0">
              <a:lnSpc>
                <a:spcPct val="100000"/>
              </a:lnSpc>
              <a:spcBef>
                <a:spcPts val="36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a:p>
            <a:pPr marL="0" marR="0" lvl="0" indent="-19050" algn="l" rtl="0">
              <a:lnSpc>
                <a:spcPct val="100000"/>
              </a:lnSpc>
              <a:spcBef>
                <a:spcPts val="36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51" name="Shape 51"/>
          <p:cNvSpPr txBox="1">
            <a:spLocks noGrp="1"/>
          </p:cNvSpPr>
          <p:nvPr>
            <p:ph type="sldNum" idx="12"/>
          </p:nvPr>
        </p:nvSpPr>
        <p:spPr>
          <a:xfrm>
            <a:off x="3886200" y="8686800"/>
            <a:ext cx="2971799" cy="457200"/>
          </a:xfrm>
          <a:prstGeom prst="rect">
            <a:avLst/>
          </a:prstGeom>
          <a:noFill/>
          <a:ln>
            <a:noFill/>
          </a:ln>
        </p:spPr>
        <p:txBody>
          <a:bodyPr wrap="square" lIns="91425" tIns="45700" rIns="91425" bIns="45700" anchor="b" anchorCtr="0">
            <a:noAutofit/>
          </a:bodyPr>
          <a:lstStyle/>
          <a:p>
            <a:pPr marL="0" marR="0" lvl="0" indent="-19050" algn="r" rtl="0">
              <a:lnSpc>
                <a:spcPct val="100000"/>
              </a:lnSpc>
              <a:spcBef>
                <a:spcPts val="0"/>
              </a:spcBef>
              <a:spcAft>
                <a:spcPts val="0"/>
              </a:spcAft>
              <a:buClr>
                <a:schemeClr val="dk1"/>
              </a:buClr>
              <a:buSzPts val="300"/>
              <a:buFont typeface="Arial"/>
              <a:buNone/>
            </a:pPr>
            <a:fld id="{00000000-1234-1234-1234-123412341234}" type="slidenum">
              <a:rPr lang="en-AU" sz="1200" b="0" i="0" u="none" strike="noStrike" cap="none">
                <a:solidFill>
                  <a:schemeClr val="dk1"/>
                </a:solidFill>
                <a:latin typeface="Arial"/>
                <a:ea typeface="Arial"/>
                <a:cs typeface="Arial"/>
                <a:sym typeface="Arial"/>
              </a:rPr>
              <a:t>4</a:t>
            </a:fld>
            <a:endParaRPr lang="en-AU"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Shape 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62" name="Shape 62"/>
          <p:cNvSpPr txBox="1">
            <a:spLocks noGrp="1"/>
          </p:cNvSpPr>
          <p:nvPr>
            <p:ph type="body" idx="1"/>
          </p:nvPr>
        </p:nvSpPr>
        <p:spPr>
          <a:xfrm>
            <a:off x="914400" y="4343400"/>
            <a:ext cx="5029199" cy="4114800"/>
          </a:xfrm>
          <a:prstGeom prst="rect">
            <a:avLst/>
          </a:prstGeom>
          <a:noFill/>
          <a:ln>
            <a:noFill/>
          </a:ln>
        </p:spPr>
        <p:txBody>
          <a:bodyPr wrap="square" lIns="91425" tIns="45700" rIns="91425" bIns="45700" anchor="t" anchorCtr="0">
            <a:noAutofit/>
          </a:bodyPr>
          <a:lstStyle/>
          <a:p>
            <a:pPr marL="0" marR="0" lvl="0" indent="-76200" algn="l" rtl="0">
              <a:lnSpc>
                <a:spcPct val="100000"/>
              </a:lnSpc>
              <a:spcBef>
                <a:spcPts val="0"/>
              </a:spcBef>
              <a:spcAft>
                <a:spcPts val="0"/>
              </a:spcAft>
              <a:buClr>
                <a:schemeClr val="dk1"/>
              </a:buClr>
              <a:buSzPts val="1200"/>
              <a:buFont typeface="Calibri"/>
              <a:buNone/>
            </a:pPr>
            <a:r>
              <a:rPr lang="en-AU" sz="1200" b="0" i="0" u="none" strike="noStrike" cap="none">
                <a:solidFill>
                  <a:schemeClr val="dk1"/>
                </a:solidFill>
                <a:latin typeface="Calibri"/>
                <a:ea typeface="Calibri"/>
                <a:cs typeface="Calibri"/>
                <a:sym typeface="Calibri"/>
              </a:rPr>
              <a:t>Image from Simon Taylor</a:t>
            </a:r>
          </a:p>
          <a:p>
            <a:pPr marL="0" marR="0" lvl="0" indent="-7620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63" name="Shape 63"/>
          <p:cNvSpPr txBox="1">
            <a:spLocks noGrp="1"/>
          </p:cNvSpPr>
          <p:nvPr>
            <p:ph type="sldNum" idx="12"/>
          </p:nvPr>
        </p:nvSpPr>
        <p:spPr>
          <a:xfrm>
            <a:off x="3886200" y="8686800"/>
            <a:ext cx="2971799" cy="457200"/>
          </a:xfrm>
          <a:prstGeom prst="rect">
            <a:avLst/>
          </a:prstGeom>
          <a:noFill/>
          <a:ln>
            <a:noFill/>
          </a:ln>
        </p:spPr>
        <p:txBody>
          <a:bodyPr wrap="square" lIns="91425" tIns="45700" rIns="91425" bIns="45700" anchor="b" anchorCtr="0">
            <a:noAutofit/>
          </a:bodyPr>
          <a:lstStyle/>
          <a:p>
            <a:pPr marL="0" marR="0" lvl="0" indent="-19050" algn="r" rtl="0">
              <a:lnSpc>
                <a:spcPct val="100000"/>
              </a:lnSpc>
              <a:spcBef>
                <a:spcPts val="0"/>
              </a:spcBef>
              <a:spcAft>
                <a:spcPts val="0"/>
              </a:spcAft>
              <a:buClr>
                <a:schemeClr val="dk1"/>
              </a:buClr>
              <a:buSzPts val="300"/>
              <a:buFont typeface="Arial"/>
              <a:buNone/>
            </a:pPr>
            <a:fld id="{00000000-1234-1234-1234-123412341234}" type="slidenum">
              <a:rPr lang="en-AU" sz="1200" b="0" i="0" u="none" strike="noStrike" cap="none">
                <a:solidFill>
                  <a:schemeClr val="dk1"/>
                </a:solidFill>
                <a:latin typeface="Arial"/>
                <a:ea typeface="Arial"/>
                <a:cs typeface="Arial"/>
                <a:sym typeface="Arial"/>
              </a:rPr>
              <a:t>5</a:t>
            </a:fld>
            <a:endParaRPr lang="en-AU"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Shape 7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73" name="Shape 73"/>
          <p:cNvSpPr txBox="1">
            <a:spLocks noGrp="1"/>
          </p:cNvSpPr>
          <p:nvPr>
            <p:ph type="body" idx="1"/>
          </p:nvPr>
        </p:nvSpPr>
        <p:spPr>
          <a:xfrm>
            <a:off x="914400" y="4343400"/>
            <a:ext cx="5029199" cy="4114800"/>
          </a:xfrm>
          <a:prstGeom prst="rect">
            <a:avLst/>
          </a:prstGeom>
          <a:noFill/>
          <a:ln>
            <a:noFill/>
          </a:ln>
        </p:spPr>
        <p:txBody>
          <a:bodyPr wrap="square" lIns="91425" tIns="45700" rIns="91425" bIns="45700" anchor="t" anchorCtr="0">
            <a:noAutofit/>
          </a:bodyPr>
          <a:lstStyle/>
          <a:p>
            <a:pPr marL="0" marR="0" lvl="0" indent="-19050" algn="l" rtl="0">
              <a:lnSpc>
                <a:spcPct val="100000"/>
              </a:lnSpc>
              <a:spcBef>
                <a:spcPts val="0"/>
              </a:spcBef>
              <a:spcAft>
                <a:spcPts val="0"/>
              </a:spcAft>
              <a:buClr>
                <a:schemeClr val="dk1"/>
              </a:buClr>
              <a:buSzPts val="300"/>
              <a:buFont typeface="Calibri"/>
              <a:buNone/>
            </a:pPr>
            <a:r>
              <a:rPr lang="en-AU" sz="1200" b="0" i="0" u="none" strike="noStrike" cap="none">
                <a:solidFill>
                  <a:schemeClr val="dk1"/>
                </a:solidFill>
                <a:latin typeface="Calibri"/>
                <a:ea typeface="Calibri"/>
                <a:cs typeface="Calibri"/>
                <a:sym typeface="Calibri"/>
              </a:rPr>
              <a:t>Image from </a:t>
            </a:r>
            <a:r>
              <a:rPr lang="en-AU" sz="1200" b="0" i="0" u="sng" strike="noStrike" cap="none">
                <a:solidFill>
                  <a:schemeClr val="hlink"/>
                </a:solidFill>
                <a:latin typeface="Calibri"/>
                <a:ea typeface="Calibri"/>
                <a:cs typeface="Calibri"/>
                <a:sym typeface="Calibri"/>
                <a:hlinkClick r:id="rId3"/>
              </a:rPr>
              <a:t>https://en.wikipedia.org/wiki/Magnetism</a:t>
            </a:r>
            <a:r>
              <a:rPr lang="en-AU" sz="1200" b="0" i="0" u="none" strike="noStrike" cap="none">
                <a:solidFill>
                  <a:schemeClr val="dk1"/>
                </a:solidFill>
                <a:latin typeface="Calibri"/>
                <a:ea typeface="Calibri"/>
                <a:cs typeface="Calibri"/>
                <a:sym typeface="Calibri"/>
              </a:rPr>
              <a:t> public domain</a:t>
            </a:r>
          </a:p>
        </p:txBody>
      </p:sp>
      <p:sp>
        <p:nvSpPr>
          <p:cNvPr id="74" name="Shape 74"/>
          <p:cNvSpPr txBox="1">
            <a:spLocks noGrp="1"/>
          </p:cNvSpPr>
          <p:nvPr>
            <p:ph type="sldNum" idx="12"/>
          </p:nvPr>
        </p:nvSpPr>
        <p:spPr>
          <a:xfrm>
            <a:off x="3886200" y="8686800"/>
            <a:ext cx="2971799" cy="457200"/>
          </a:xfrm>
          <a:prstGeom prst="rect">
            <a:avLst/>
          </a:prstGeom>
          <a:noFill/>
          <a:ln>
            <a:noFill/>
          </a:ln>
        </p:spPr>
        <p:txBody>
          <a:bodyPr wrap="square" lIns="91425" tIns="45700" rIns="91425" bIns="45700" anchor="b" anchorCtr="0">
            <a:noAutofit/>
          </a:bodyPr>
          <a:lstStyle/>
          <a:p>
            <a:pPr marL="0" marR="0" lvl="0" indent="-19050" algn="r" rtl="0">
              <a:lnSpc>
                <a:spcPct val="100000"/>
              </a:lnSpc>
              <a:spcBef>
                <a:spcPts val="0"/>
              </a:spcBef>
              <a:spcAft>
                <a:spcPts val="0"/>
              </a:spcAft>
              <a:buClr>
                <a:schemeClr val="dk1"/>
              </a:buClr>
              <a:buSzPts val="300"/>
              <a:buFont typeface="Arial"/>
              <a:buNone/>
            </a:pPr>
            <a:fld id="{00000000-1234-1234-1234-123412341234}" type="slidenum">
              <a:rPr lang="en-AU" sz="1200" b="0" i="0" u="none" strike="noStrike" cap="none">
                <a:solidFill>
                  <a:schemeClr val="dk1"/>
                </a:solidFill>
                <a:latin typeface="Arial"/>
                <a:ea typeface="Arial"/>
                <a:cs typeface="Arial"/>
                <a:sym typeface="Arial"/>
              </a:rPr>
              <a:t>6</a:t>
            </a:fld>
            <a:endParaRPr lang="en-AU"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Shape 8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87" name="Shape 87"/>
          <p:cNvSpPr txBox="1">
            <a:spLocks noGrp="1"/>
          </p:cNvSpPr>
          <p:nvPr>
            <p:ph type="body" idx="1"/>
          </p:nvPr>
        </p:nvSpPr>
        <p:spPr>
          <a:xfrm>
            <a:off x="914400" y="4343400"/>
            <a:ext cx="5029199" cy="4114800"/>
          </a:xfrm>
          <a:prstGeom prst="rect">
            <a:avLst/>
          </a:prstGeom>
          <a:noFill/>
          <a:ln>
            <a:noFill/>
          </a:ln>
        </p:spPr>
        <p:txBody>
          <a:bodyPr wrap="square" lIns="91425" tIns="45700" rIns="91425" bIns="45700" anchor="t" anchorCtr="0">
            <a:noAutofit/>
          </a:bodyPr>
          <a:lstStyle/>
          <a:p>
            <a:pPr marL="0" marR="0" lvl="0" indent="-15875" algn="l" rtl="0">
              <a:lnSpc>
                <a:spcPct val="100000"/>
              </a:lnSpc>
              <a:spcBef>
                <a:spcPts val="0"/>
              </a:spcBef>
              <a:spcAft>
                <a:spcPts val="0"/>
              </a:spcAft>
              <a:buClr>
                <a:schemeClr val="dk1"/>
              </a:buClr>
              <a:buSzPts val="250"/>
              <a:buFont typeface="Calibri"/>
              <a:buNone/>
            </a:pPr>
            <a:r>
              <a:rPr lang="en-AU" sz="1000" b="0" i="0" u="none" strike="noStrike" cap="none">
                <a:solidFill>
                  <a:schemeClr val="dk1"/>
                </a:solidFill>
                <a:latin typeface="Calibri"/>
                <a:ea typeface="Calibri"/>
                <a:cs typeface="Calibri"/>
                <a:sym typeface="Calibri"/>
              </a:rPr>
              <a:t>Image from </a:t>
            </a:r>
            <a:r>
              <a:rPr lang="en-AU" sz="1000" b="0" i="0" u="sng" strike="noStrike" cap="none">
                <a:solidFill>
                  <a:schemeClr val="hlink"/>
                </a:solidFill>
                <a:latin typeface="Calibri"/>
                <a:ea typeface="Calibri"/>
                <a:cs typeface="Calibri"/>
                <a:sym typeface="Calibri"/>
                <a:hlinkClick r:id="rId3"/>
              </a:rPr>
              <a:t>https://en.wikipedia.org/wiki/Magnetism</a:t>
            </a:r>
            <a:r>
              <a:rPr lang="en-AU" sz="1000" b="0" i="0" u="none" strike="noStrike" cap="none">
                <a:solidFill>
                  <a:schemeClr val="dk1"/>
                </a:solidFill>
                <a:latin typeface="Calibri"/>
                <a:ea typeface="Calibri"/>
                <a:cs typeface="Calibri"/>
                <a:sym typeface="Calibri"/>
              </a:rPr>
              <a:t> public domain</a:t>
            </a:r>
          </a:p>
        </p:txBody>
      </p:sp>
      <p:sp>
        <p:nvSpPr>
          <p:cNvPr id="88" name="Shape 88"/>
          <p:cNvSpPr txBox="1">
            <a:spLocks noGrp="1"/>
          </p:cNvSpPr>
          <p:nvPr>
            <p:ph type="sldNum" idx="12"/>
          </p:nvPr>
        </p:nvSpPr>
        <p:spPr>
          <a:xfrm>
            <a:off x="3886200" y="8686800"/>
            <a:ext cx="2971799" cy="457200"/>
          </a:xfrm>
          <a:prstGeom prst="rect">
            <a:avLst/>
          </a:prstGeom>
          <a:noFill/>
          <a:ln>
            <a:noFill/>
          </a:ln>
        </p:spPr>
        <p:txBody>
          <a:bodyPr wrap="square" lIns="91425" tIns="45700" rIns="91425" bIns="45700" anchor="b" anchorCtr="0">
            <a:noAutofit/>
          </a:bodyPr>
          <a:lstStyle/>
          <a:p>
            <a:pPr marL="0" marR="0" lvl="0" indent="-19050" algn="r" rtl="0">
              <a:lnSpc>
                <a:spcPct val="100000"/>
              </a:lnSpc>
              <a:spcBef>
                <a:spcPts val="0"/>
              </a:spcBef>
              <a:spcAft>
                <a:spcPts val="0"/>
              </a:spcAft>
              <a:buClr>
                <a:schemeClr val="dk1"/>
              </a:buClr>
              <a:buSzPts val="300"/>
              <a:buFont typeface="Arial"/>
              <a:buNone/>
            </a:pPr>
            <a:fld id="{00000000-1234-1234-1234-123412341234}" type="slidenum">
              <a:rPr lang="en-AU" sz="1200" b="0" i="0" u="none" strike="noStrike" cap="none">
                <a:solidFill>
                  <a:schemeClr val="dk1"/>
                </a:solidFill>
                <a:latin typeface="Arial"/>
                <a:ea typeface="Arial"/>
                <a:cs typeface="Arial"/>
                <a:sym typeface="Arial"/>
              </a:rPr>
              <a:t>7</a:t>
            </a:fld>
            <a:endParaRPr lang="en-AU"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Shape 9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97" name="Shape 97"/>
          <p:cNvSpPr txBox="1">
            <a:spLocks noGrp="1"/>
          </p:cNvSpPr>
          <p:nvPr>
            <p:ph type="body" idx="1"/>
          </p:nvPr>
        </p:nvSpPr>
        <p:spPr>
          <a:xfrm>
            <a:off x="914400" y="4343400"/>
            <a:ext cx="5029199" cy="4114800"/>
          </a:xfrm>
          <a:prstGeom prst="rect">
            <a:avLst/>
          </a:prstGeom>
          <a:noFill/>
          <a:ln>
            <a:noFill/>
          </a:ln>
        </p:spPr>
        <p:txBody>
          <a:bodyPr wrap="square" lIns="91425" tIns="45700" rIns="91425" bIns="45700" anchor="t" anchorCtr="0">
            <a:noAutofit/>
          </a:bodyPr>
          <a:lstStyle/>
          <a:p>
            <a:pPr marL="0" marR="0" lvl="0" indent="-19050" algn="l" rtl="0">
              <a:lnSpc>
                <a:spcPct val="100000"/>
              </a:lnSpc>
              <a:spcBef>
                <a:spcPts val="0"/>
              </a:spcBef>
              <a:spcAft>
                <a:spcPts val="0"/>
              </a:spcAft>
              <a:buClr>
                <a:schemeClr val="dk1"/>
              </a:buClr>
              <a:buSzPts val="300"/>
              <a:buFont typeface="Calibri"/>
              <a:buNone/>
            </a:pPr>
            <a:r>
              <a:rPr lang="en-AU" sz="1200" b="0" i="0" u="none" strike="noStrike" cap="none">
                <a:solidFill>
                  <a:schemeClr val="dk1"/>
                </a:solidFill>
                <a:latin typeface="Calibri"/>
                <a:ea typeface="Calibri"/>
                <a:cs typeface="Calibri"/>
                <a:sym typeface="Calibri"/>
              </a:rPr>
              <a:t>Image from </a:t>
            </a:r>
            <a:r>
              <a:rPr lang="en-AU" sz="1200" b="0" i="0" u="sng" strike="noStrike" cap="none">
                <a:solidFill>
                  <a:schemeClr val="hlink"/>
                </a:solidFill>
                <a:latin typeface="Calibri"/>
                <a:ea typeface="Calibri"/>
                <a:cs typeface="Calibri"/>
                <a:sym typeface="Calibri"/>
                <a:hlinkClick r:id="rId3"/>
              </a:rPr>
              <a:t>https://commons.wikimedia.org/wiki/File:Ceramic_magnets.jpg</a:t>
            </a:r>
            <a:r>
              <a:rPr lang="en-AU" sz="1200" b="0" i="0" u="none" strike="noStrike" cap="none">
                <a:solidFill>
                  <a:schemeClr val="dk1"/>
                </a:solidFill>
                <a:latin typeface="Calibri"/>
                <a:ea typeface="Calibri"/>
                <a:cs typeface="Calibri"/>
                <a:sym typeface="Calibri"/>
              </a:rPr>
              <a:t> - public domain</a:t>
            </a:r>
          </a:p>
          <a:p>
            <a:pPr marL="0" marR="0" lvl="0" indent="-19050" algn="l" rtl="0">
              <a:lnSpc>
                <a:spcPct val="100000"/>
              </a:lnSpc>
              <a:spcBef>
                <a:spcPts val="36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98" name="Shape 98"/>
          <p:cNvSpPr txBox="1">
            <a:spLocks noGrp="1"/>
          </p:cNvSpPr>
          <p:nvPr>
            <p:ph type="sldNum" idx="12"/>
          </p:nvPr>
        </p:nvSpPr>
        <p:spPr>
          <a:xfrm>
            <a:off x="3886200" y="8686800"/>
            <a:ext cx="2971799" cy="457200"/>
          </a:xfrm>
          <a:prstGeom prst="rect">
            <a:avLst/>
          </a:prstGeom>
          <a:noFill/>
          <a:ln>
            <a:noFill/>
          </a:ln>
        </p:spPr>
        <p:txBody>
          <a:bodyPr wrap="square" lIns="91425" tIns="45700" rIns="91425" bIns="45700" anchor="b" anchorCtr="0">
            <a:noAutofit/>
          </a:bodyPr>
          <a:lstStyle/>
          <a:p>
            <a:pPr marL="0" marR="0" lvl="0" indent="-19050" algn="r" rtl="0">
              <a:lnSpc>
                <a:spcPct val="100000"/>
              </a:lnSpc>
              <a:spcBef>
                <a:spcPts val="0"/>
              </a:spcBef>
              <a:spcAft>
                <a:spcPts val="0"/>
              </a:spcAft>
              <a:buClr>
                <a:schemeClr val="dk1"/>
              </a:buClr>
              <a:buSzPts val="300"/>
              <a:buFont typeface="Arial"/>
              <a:buNone/>
            </a:pPr>
            <a:fld id="{00000000-1234-1234-1234-123412341234}" type="slidenum">
              <a:rPr lang="en-AU" sz="1200" b="0" i="0" u="none" strike="noStrike" cap="none">
                <a:solidFill>
                  <a:schemeClr val="dk1"/>
                </a:solidFill>
                <a:latin typeface="Arial"/>
                <a:ea typeface="Arial"/>
                <a:cs typeface="Arial"/>
                <a:sym typeface="Arial"/>
              </a:rPr>
              <a:t>8</a:t>
            </a:fld>
            <a:endParaRPr lang="en-AU"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Shape 10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107" name="Shape 107"/>
          <p:cNvSpPr txBox="1">
            <a:spLocks noGrp="1"/>
          </p:cNvSpPr>
          <p:nvPr>
            <p:ph type="body" idx="1"/>
          </p:nvPr>
        </p:nvSpPr>
        <p:spPr>
          <a:xfrm>
            <a:off x="914400" y="4343400"/>
            <a:ext cx="5029199" cy="4114800"/>
          </a:xfrm>
          <a:prstGeom prst="rect">
            <a:avLst/>
          </a:prstGeom>
          <a:noFill/>
          <a:ln>
            <a:noFill/>
          </a:ln>
        </p:spPr>
        <p:txBody>
          <a:bodyPr wrap="square" lIns="91425" tIns="45700" rIns="91425" bIns="45700" anchor="t" anchorCtr="0">
            <a:noAutofit/>
          </a:bodyPr>
          <a:lstStyle/>
          <a:p>
            <a:pPr marL="0" marR="0" lvl="0" indent="-19050" algn="l" rtl="0">
              <a:lnSpc>
                <a:spcPct val="100000"/>
              </a:lnSpc>
              <a:spcBef>
                <a:spcPts val="0"/>
              </a:spcBef>
              <a:spcAft>
                <a:spcPts val="0"/>
              </a:spcAft>
              <a:buClr>
                <a:schemeClr val="dk1"/>
              </a:buClr>
              <a:buSzPts val="300"/>
              <a:buFont typeface="Calibri"/>
              <a:buNone/>
            </a:pPr>
            <a:r>
              <a:rPr lang="en-AU" sz="1200" b="0" i="0" u="none" strike="noStrike" cap="none">
                <a:solidFill>
                  <a:schemeClr val="dk1"/>
                </a:solidFill>
                <a:latin typeface="Calibri"/>
                <a:ea typeface="Calibri"/>
                <a:cs typeface="Calibri"/>
                <a:sym typeface="Calibri"/>
              </a:rPr>
              <a:t>Image from </a:t>
            </a:r>
            <a:r>
              <a:rPr lang="en-AU" sz="1200" b="0" i="0" u="sng" strike="noStrike" cap="none">
                <a:solidFill>
                  <a:schemeClr val="hlink"/>
                </a:solidFill>
                <a:latin typeface="Calibri"/>
                <a:ea typeface="Calibri"/>
                <a:cs typeface="Calibri"/>
                <a:sym typeface="Calibri"/>
                <a:hlinkClick r:id="rId3"/>
              </a:rPr>
              <a:t>https://commons.wikimedia.org/wiki/File:Ceramic_magnets.jpg</a:t>
            </a:r>
            <a:r>
              <a:rPr lang="en-AU" sz="1200" b="0" i="0" u="none" strike="noStrike" cap="none">
                <a:solidFill>
                  <a:schemeClr val="dk1"/>
                </a:solidFill>
                <a:latin typeface="Calibri"/>
                <a:ea typeface="Calibri"/>
                <a:cs typeface="Calibri"/>
                <a:sym typeface="Calibri"/>
              </a:rPr>
              <a:t> public domain</a:t>
            </a:r>
          </a:p>
        </p:txBody>
      </p:sp>
      <p:sp>
        <p:nvSpPr>
          <p:cNvPr id="108" name="Shape 108"/>
          <p:cNvSpPr txBox="1">
            <a:spLocks noGrp="1"/>
          </p:cNvSpPr>
          <p:nvPr>
            <p:ph type="sldNum" idx="12"/>
          </p:nvPr>
        </p:nvSpPr>
        <p:spPr>
          <a:xfrm>
            <a:off x="3886200" y="8686800"/>
            <a:ext cx="2971799" cy="457200"/>
          </a:xfrm>
          <a:prstGeom prst="rect">
            <a:avLst/>
          </a:prstGeom>
          <a:noFill/>
          <a:ln>
            <a:noFill/>
          </a:ln>
        </p:spPr>
        <p:txBody>
          <a:bodyPr wrap="square" lIns="91425" tIns="45700" rIns="91425" bIns="45700" anchor="b" anchorCtr="0">
            <a:noAutofit/>
          </a:bodyPr>
          <a:lstStyle/>
          <a:p>
            <a:pPr marL="0" marR="0" lvl="0" indent="-19050" algn="r" rtl="0">
              <a:lnSpc>
                <a:spcPct val="100000"/>
              </a:lnSpc>
              <a:spcBef>
                <a:spcPts val="0"/>
              </a:spcBef>
              <a:spcAft>
                <a:spcPts val="0"/>
              </a:spcAft>
              <a:buClr>
                <a:schemeClr val="dk1"/>
              </a:buClr>
              <a:buSzPts val="300"/>
              <a:buFont typeface="Arial"/>
              <a:buNone/>
            </a:pPr>
            <a:fld id="{00000000-1234-1234-1234-123412341234}" type="slidenum">
              <a:rPr lang="en-AU" sz="1200" b="0" i="0" u="none" strike="noStrike" cap="none">
                <a:solidFill>
                  <a:schemeClr val="dk1"/>
                </a:solidFill>
                <a:latin typeface="Arial"/>
                <a:ea typeface="Arial"/>
                <a:cs typeface="Arial"/>
                <a:sym typeface="Arial"/>
              </a:rPr>
              <a:t>9</a:t>
            </a:fld>
            <a:endParaRPr lang="en-AU" sz="1200" b="0" i="0" u="none" strike="noStrike" cap="none">
              <a:solidFill>
                <a:schemeClr val="dk1"/>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15"/>
        <p:cNvGrpSpPr/>
        <p:nvPr/>
      </p:nvGrpSpPr>
      <p:grpSpPr>
        <a:xfrm>
          <a:off x="0" y="0"/>
          <a:ext cx="0" cy="0"/>
          <a:chOff x="0" y="0"/>
          <a:chExt cx="0" cy="0"/>
        </a:xfrm>
      </p:grpSpPr>
      <p:pic>
        <p:nvPicPr>
          <p:cNvPr id="16" name="Shape 16"/>
          <p:cNvPicPr preferRelativeResize="0"/>
          <p:nvPr/>
        </p:nvPicPr>
        <p:blipFill rotWithShape="1">
          <a:blip r:embed="rId2">
            <a:alphaModFix/>
          </a:blip>
          <a:srcRect l="5023" t="10311" r="4997" b="11444"/>
          <a:stretch/>
        </p:blipFill>
        <p:spPr>
          <a:xfrm>
            <a:off x="7362825" y="0"/>
            <a:ext cx="1717675" cy="754063"/>
          </a:xfrm>
          <a:prstGeom prst="rect">
            <a:avLst/>
          </a:prstGeom>
          <a:noFill/>
          <a:ln>
            <a:noFill/>
          </a:ln>
        </p:spPr>
      </p:pic>
      <p:sp>
        <p:nvSpPr>
          <p:cNvPr id="17" name="Shape 17"/>
          <p:cNvSpPr txBox="1">
            <a:spLocks noGrp="1"/>
          </p:cNvSpPr>
          <p:nvPr>
            <p:ph type="title"/>
          </p:nvPr>
        </p:nvSpPr>
        <p:spPr>
          <a:xfrm>
            <a:off x="533399" y="611872"/>
            <a:ext cx="3840479" cy="1162048"/>
          </a:xfrm>
          <a:prstGeom prst="rect">
            <a:avLst/>
          </a:prstGeom>
          <a:noFill/>
          <a:ln>
            <a:noFill/>
          </a:ln>
        </p:spPr>
        <p:txBody>
          <a:bodyPr wrap="square" lIns="91425" tIns="91425" rIns="91425" bIns="91425" anchor="b" anchorCtr="0"/>
          <a:lstStyle>
            <a:lvl1pPr marL="0" marR="0" lvl="0" indent="0" algn="ctr" rtl="0">
              <a:lnSpc>
                <a:spcPct val="100000"/>
              </a:lnSpc>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1pPr>
            <a:lvl2pPr marL="0" marR="0" lvl="1" indent="0" algn="ctr" rtl="0">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2pPr>
            <a:lvl3pPr marL="0" marR="0" lvl="2" indent="0" algn="ctr" rtl="0">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3pPr>
            <a:lvl4pPr marL="0" marR="0" lvl="3" indent="0" algn="ctr" rtl="0">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4pPr>
            <a:lvl5pPr marL="0" marR="0" lvl="4" indent="0" algn="ctr" rtl="0">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5pPr>
            <a:lvl6pPr marL="457200" marR="0" lvl="5" indent="0" algn="ctr" rtl="0">
              <a:spcBef>
                <a:spcPts val="0"/>
              </a:spcBef>
              <a:spcAft>
                <a:spcPts val="0"/>
              </a:spcAft>
              <a:buClr>
                <a:schemeClr val="accent1"/>
              </a:buClr>
              <a:buSzPts val="3600"/>
              <a:buFont typeface="Source Sans Pro"/>
              <a:buNone/>
              <a:defRPr sz="3600" b="0" i="0" u="none" strike="noStrike" cap="none">
                <a:solidFill>
                  <a:schemeClr val="accent1"/>
                </a:solidFill>
                <a:latin typeface="Source Sans Pro"/>
                <a:ea typeface="Source Sans Pro"/>
                <a:cs typeface="Source Sans Pro"/>
                <a:sym typeface="Source Sans Pro"/>
              </a:defRPr>
            </a:lvl6pPr>
            <a:lvl7pPr marL="914400" marR="0" lvl="6" indent="0" algn="ctr" rtl="0">
              <a:spcBef>
                <a:spcPts val="0"/>
              </a:spcBef>
              <a:spcAft>
                <a:spcPts val="0"/>
              </a:spcAft>
              <a:buClr>
                <a:schemeClr val="accent1"/>
              </a:buClr>
              <a:buSzPts val="3600"/>
              <a:buFont typeface="Source Sans Pro"/>
              <a:buNone/>
              <a:defRPr sz="3600" b="0" i="0" u="none" strike="noStrike" cap="none">
                <a:solidFill>
                  <a:schemeClr val="accent1"/>
                </a:solidFill>
                <a:latin typeface="Source Sans Pro"/>
                <a:ea typeface="Source Sans Pro"/>
                <a:cs typeface="Source Sans Pro"/>
                <a:sym typeface="Source Sans Pro"/>
              </a:defRPr>
            </a:lvl7pPr>
            <a:lvl8pPr marL="1371600" marR="0" lvl="7" indent="0" algn="ctr" rtl="0">
              <a:spcBef>
                <a:spcPts val="0"/>
              </a:spcBef>
              <a:spcAft>
                <a:spcPts val="0"/>
              </a:spcAft>
              <a:buClr>
                <a:schemeClr val="accent1"/>
              </a:buClr>
              <a:buSzPts val="3600"/>
              <a:buFont typeface="Source Sans Pro"/>
              <a:buNone/>
              <a:defRPr sz="3600" b="0" i="0" u="none" strike="noStrike" cap="none">
                <a:solidFill>
                  <a:schemeClr val="accent1"/>
                </a:solidFill>
                <a:latin typeface="Source Sans Pro"/>
                <a:ea typeface="Source Sans Pro"/>
                <a:cs typeface="Source Sans Pro"/>
                <a:sym typeface="Source Sans Pro"/>
              </a:defRPr>
            </a:lvl8pPr>
            <a:lvl9pPr marL="1828800" marR="0" lvl="8" indent="0" algn="ctr" rtl="0">
              <a:spcBef>
                <a:spcPts val="0"/>
              </a:spcBef>
              <a:spcAft>
                <a:spcPts val="0"/>
              </a:spcAft>
              <a:buClr>
                <a:schemeClr val="accent1"/>
              </a:buClr>
              <a:buSzPts val="3600"/>
              <a:buFont typeface="Source Sans Pro"/>
              <a:buNone/>
              <a:defRPr sz="3600" b="0" i="0" u="none" strike="noStrike" cap="none">
                <a:solidFill>
                  <a:schemeClr val="accent1"/>
                </a:solidFill>
                <a:latin typeface="Source Sans Pro"/>
                <a:ea typeface="Source Sans Pro"/>
                <a:cs typeface="Source Sans Pro"/>
                <a:sym typeface="Source Sans Pro"/>
              </a:defRPr>
            </a:lvl9pPr>
          </a:lstStyle>
          <a:p>
            <a:endParaRPr/>
          </a:p>
        </p:txBody>
      </p:sp>
      <p:sp>
        <p:nvSpPr>
          <p:cNvPr id="18" name="Shape 18"/>
          <p:cNvSpPr txBox="1">
            <a:spLocks noGrp="1"/>
          </p:cNvSpPr>
          <p:nvPr>
            <p:ph type="body" idx="1"/>
          </p:nvPr>
        </p:nvSpPr>
        <p:spPr>
          <a:xfrm>
            <a:off x="4742823" y="1587500"/>
            <a:ext cx="3840479" cy="3898900"/>
          </a:xfrm>
          <a:prstGeom prst="rect">
            <a:avLst/>
          </a:prstGeom>
          <a:noFill/>
          <a:ln>
            <a:noFill/>
          </a:ln>
        </p:spPr>
        <p:txBody>
          <a:bodyPr wrap="square" lIns="91425" tIns="91425" rIns="91425" bIns="91425" anchor="t" anchorCtr="0"/>
          <a:lstStyle>
            <a:lvl1pPr marL="502919" marR="0" lvl="0" indent="110491" algn="l" rtl="0">
              <a:lnSpc>
                <a:spcPct val="100000"/>
              </a:lnSpc>
              <a:spcBef>
                <a:spcPts val="2000"/>
              </a:spcBef>
              <a:spcAft>
                <a:spcPts val="0"/>
              </a:spcAft>
              <a:buClr>
                <a:srgbClr val="6FB7D7"/>
              </a:buClr>
              <a:buSzPts val="2420"/>
              <a:buFont typeface="Noto Sans Symbols"/>
              <a:buChar char="●"/>
              <a:defRPr sz="2200" b="0" i="0" u="none" strike="noStrike" cap="none">
                <a:solidFill>
                  <a:srgbClr val="595959"/>
                </a:solidFill>
                <a:latin typeface="Arial"/>
                <a:ea typeface="Arial"/>
                <a:cs typeface="Arial"/>
                <a:sym typeface="Arial"/>
              </a:defRPr>
            </a:lvl1pPr>
            <a:lvl2pPr marL="825500" marR="0" lvl="1" indent="76200" algn="l" rtl="0">
              <a:lnSpc>
                <a:spcPct val="100000"/>
              </a:lnSpc>
              <a:spcBef>
                <a:spcPts val="600"/>
              </a:spcBef>
              <a:spcAft>
                <a:spcPts val="0"/>
              </a:spcAft>
              <a:buClr>
                <a:schemeClr val="accent1"/>
              </a:buClr>
              <a:buSzPts val="2200"/>
              <a:buFont typeface="Noto Sans Symbols"/>
              <a:buChar char="●"/>
              <a:defRPr sz="2000" b="0" i="0" u="none" strike="noStrike" cap="none">
                <a:solidFill>
                  <a:srgbClr val="595959"/>
                </a:solidFill>
                <a:latin typeface="Arial"/>
                <a:ea typeface="Arial"/>
                <a:cs typeface="Arial"/>
                <a:sym typeface="Arial"/>
              </a:defRPr>
            </a:lvl2pPr>
            <a:lvl3pPr marL="1094104" marR="0" lvl="2" indent="83183" algn="l" rtl="0">
              <a:lnSpc>
                <a:spcPct val="100000"/>
              </a:lnSpc>
              <a:spcBef>
                <a:spcPts val="600"/>
              </a:spcBef>
              <a:spcAft>
                <a:spcPts val="0"/>
              </a:spcAft>
              <a:buClr>
                <a:schemeClr val="accent1"/>
              </a:buClr>
              <a:buSzPts val="1980"/>
              <a:buFont typeface="Noto Sans Symbols"/>
              <a:buChar char="●"/>
              <a:defRPr sz="1800" b="0" i="0" u="none" strike="noStrike" cap="none">
                <a:solidFill>
                  <a:srgbClr val="595959"/>
                </a:solidFill>
                <a:latin typeface="Arial"/>
                <a:ea typeface="Arial"/>
                <a:cs typeface="Arial"/>
                <a:sym typeface="Arial"/>
              </a:defRPr>
            </a:lvl3pPr>
            <a:lvl4pPr marL="1389379" marR="0" lvl="3" indent="67308" algn="l" rtl="0">
              <a:lnSpc>
                <a:spcPct val="100000"/>
              </a:lnSpc>
              <a:spcBef>
                <a:spcPts val="600"/>
              </a:spcBef>
              <a:spcAft>
                <a:spcPts val="0"/>
              </a:spcAft>
              <a:buClr>
                <a:schemeClr val="accent1"/>
              </a:buClr>
              <a:buSzPts val="1980"/>
              <a:buFont typeface="Noto Sans Symbols"/>
              <a:buChar char="●"/>
              <a:defRPr sz="1800" b="0" i="0" u="none" strike="noStrike" cap="none">
                <a:solidFill>
                  <a:srgbClr val="595959"/>
                </a:solidFill>
                <a:latin typeface="Arial"/>
                <a:ea typeface="Arial"/>
                <a:cs typeface="Arial"/>
                <a:sym typeface="Arial"/>
              </a:defRPr>
            </a:lvl4pPr>
            <a:lvl5pPr marL="1671954" marR="0" lvl="4" indent="76833" algn="l" rtl="0">
              <a:lnSpc>
                <a:spcPct val="100000"/>
              </a:lnSpc>
              <a:spcBef>
                <a:spcPts val="600"/>
              </a:spcBef>
              <a:spcAft>
                <a:spcPts val="0"/>
              </a:spcAft>
              <a:buClr>
                <a:schemeClr val="accent1"/>
              </a:buClr>
              <a:buSzPts val="1980"/>
              <a:buFont typeface="Noto Sans Symbols"/>
              <a:buChar char="●"/>
              <a:defRPr sz="1800" b="0" i="0" u="none" strike="noStrike" cap="none">
                <a:solidFill>
                  <a:srgbClr val="595959"/>
                </a:solidFill>
                <a:latin typeface="Arial"/>
                <a:ea typeface="Arial"/>
                <a:cs typeface="Arial"/>
                <a:sym typeface="Arial"/>
              </a:defRPr>
            </a:lvl5pPr>
            <a:lvl6pPr marL="26670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1242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5814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0386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9" name="Shape 19"/>
          <p:cNvSpPr txBox="1">
            <a:spLocks noGrp="1"/>
          </p:cNvSpPr>
          <p:nvPr>
            <p:ph type="body" idx="2"/>
          </p:nvPr>
        </p:nvSpPr>
        <p:spPr>
          <a:xfrm>
            <a:off x="533399" y="1787856"/>
            <a:ext cx="3840479" cy="3720152"/>
          </a:xfrm>
          <a:prstGeom prst="rect">
            <a:avLst/>
          </a:prstGeom>
          <a:noFill/>
          <a:ln>
            <a:noFill/>
          </a:ln>
        </p:spPr>
        <p:txBody>
          <a:bodyPr wrap="square" lIns="91425" tIns="91425" rIns="91425" bIns="91425" anchor="t" anchorCtr="0"/>
          <a:lstStyle>
            <a:lvl1pPr marL="0" marR="0" lvl="0" indent="0" algn="ctr" rtl="0">
              <a:lnSpc>
                <a:spcPct val="100000"/>
              </a:lnSpc>
              <a:spcBef>
                <a:spcPts val="2000"/>
              </a:spcBef>
              <a:spcAft>
                <a:spcPts val="0"/>
              </a:spcAft>
              <a:buClr>
                <a:srgbClr val="6FB7D7"/>
              </a:buClr>
              <a:buSzPts val="1980"/>
              <a:buFont typeface="Noto Sans Symbols"/>
              <a:buNone/>
              <a:defRPr sz="1800" b="0" i="0" u="none" strike="noStrike" cap="none">
                <a:solidFill>
                  <a:srgbClr val="595959"/>
                </a:solidFill>
                <a:latin typeface="Arial"/>
                <a:ea typeface="Arial"/>
                <a:cs typeface="Arial"/>
                <a:sym typeface="Arial"/>
              </a:defRPr>
            </a:lvl1pPr>
            <a:lvl2pPr marL="457200" marR="0" lvl="1" indent="0" algn="l" rtl="0">
              <a:lnSpc>
                <a:spcPct val="100000"/>
              </a:lnSpc>
              <a:spcBef>
                <a:spcPts val="600"/>
              </a:spcBef>
              <a:spcAft>
                <a:spcPts val="0"/>
              </a:spcAft>
              <a:buClr>
                <a:schemeClr val="accent1"/>
              </a:buClr>
              <a:buSzPts val="1320"/>
              <a:buFont typeface="Noto Sans Symbols"/>
              <a:buNone/>
              <a:defRPr sz="1200" b="0" i="0" u="none" strike="noStrike" cap="none">
                <a:solidFill>
                  <a:srgbClr val="595959"/>
                </a:solidFill>
                <a:latin typeface="Arial"/>
                <a:ea typeface="Arial"/>
                <a:cs typeface="Arial"/>
                <a:sym typeface="Arial"/>
              </a:defRPr>
            </a:lvl2pPr>
            <a:lvl3pPr marL="914400" marR="0" lvl="2" indent="0" algn="l" rtl="0">
              <a:lnSpc>
                <a:spcPct val="100000"/>
              </a:lnSpc>
              <a:spcBef>
                <a:spcPts val="600"/>
              </a:spcBef>
              <a:spcAft>
                <a:spcPts val="0"/>
              </a:spcAft>
              <a:buClr>
                <a:schemeClr val="accent1"/>
              </a:buClr>
              <a:buSzPts val="1100"/>
              <a:buFont typeface="Noto Sans Symbols"/>
              <a:buNone/>
              <a:defRPr sz="1000" b="0" i="0" u="none" strike="noStrike" cap="none">
                <a:solidFill>
                  <a:srgbClr val="595959"/>
                </a:solidFill>
                <a:latin typeface="Arial"/>
                <a:ea typeface="Arial"/>
                <a:cs typeface="Arial"/>
                <a:sym typeface="Arial"/>
              </a:defRPr>
            </a:lvl3pPr>
            <a:lvl4pPr marL="1371600" marR="0" lvl="3" indent="0" algn="l" rtl="0">
              <a:lnSpc>
                <a:spcPct val="100000"/>
              </a:lnSpc>
              <a:spcBef>
                <a:spcPts val="600"/>
              </a:spcBef>
              <a:spcAft>
                <a:spcPts val="0"/>
              </a:spcAft>
              <a:buClr>
                <a:schemeClr val="accent1"/>
              </a:buClr>
              <a:buSzPts val="990"/>
              <a:buFont typeface="Noto Sans Symbols"/>
              <a:buNone/>
              <a:defRPr sz="900" b="0" i="0" u="none" strike="noStrike" cap="none">
                <a:solidFill>
                  <a:srgbClr val="595959"/>
                </a:solidFill>
                <a:latin typeface="Arial"/>
                <a:ea typeface="Arial"/>
                <a:cs typeface="Arial"/>
                <a:sym typeface="Arial"/>
              </a:defRPr>
            </a:lvl4pPr>
            <a:lvl5pPr marL="1828800" marR="0" lvl="4" indent="0" algn="l" rtl="0">
              <a:lnSpc>
                <a:spcPct val="100000"/>
              </a:lnSpc>
              <a:spcBef>
                <a:spcPts val="600"/>
              </a:spcBef>
              <a:spcAft>
                <a:spcPts val="0"/>
              </a:spcAft>
              <a:buClr>
                <a:schemeClr val="accent1"/>
              </a:buClr>
              <a:buSzPts val="990"/>
              <a:buFont typeface="Noto Sans Symbols"/>
              <a:buNone/>
              <a:defRPr sz="900" b="0" i="0" u="none" strike="noStrike" cap="none">
                <a:solidFill>
                  <a:srgbClr val="595959"/>
                </a:solidFill>
                <a:latin typeface="Arial"/>
                <a:ea typeface="Arial"/>
                <a:cs typeface="Arial"/>
                <a:sym typeface="Arial"/>
              </a:defRPr>
            </a:lvl5pPr>
            <a:lvl6pPr marL="2286000" marR="0" lvl="5" indent="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2743200" marR="0" lvl="6" indent="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200400" marR="0" lvl="7" indent="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3657600" marR="0" lvl="8" indent="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20" name="Shape 20"/>
          <p:cNvSpPr txBox="1">
            <a:spLocks noGrp="1"/>
          </p:cNvSpPr>
          <p:nvPr>
            <p:ph type="dt" idx="10"/>
          </p:nvPr>
        </p:nvSpPr>
        <p:spPr>
          <a:xfrm>
            <a:off x="6781800" y="6275387"/>
            <a:ext cx="981074" cy="365125"/>
          </a:xfrm>
          <a:prstGeom prst="rect">
            <a:avLst/>
          </a:prstGeom>
          <a:noFill/>
          <a:ln>
            <a:noFill/>
          </a:ln>
        </p:spPr>
        <p:txBody>
          <a:bodyPr wrap="square" lIns="91425" tIns="91425" rIns="91425" bIns="91425" anchor="ctr" anchorCtr="0"/>
          <a:lstStyle>
            <a:lvl1pPr marL="0" marR="0" lvl="0" indent="0" algn="r"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endParaRPr/>
          </a:p>
        </p:txBody>
      </p:sp>
      <p:sp>
        <p:nvSpPr>
          <p:cNvPr id="21" name="Shape 21"/>
          <p:cNvSpPr txBox="1">
            <a:spLocks noGrp="1"/>
          </p:cNvSpPr>
          <p:nvPr>
            <p:ph type="ftr" idx="11"/>
          </p:nvPr>
        </p:nvSpPr>
        <p:spPr>
          <a:xfrm>
            <a:off x="265112" y="6275387"/>
            <a:ext cx="5983285" cy="365125"/>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chemeClr val="accent2"/>
              </a:buClr>
              <a:buSzPts val="1200"/>
              <a:buFont typeface="Arial"/>
              <a:buNone/>
              <a:defRPr sz="1200" b="0" i="0" u="none" strike="noStrike" cap="none">
                <a:solidFill>
                  <a:schemeClr val="accent2"/>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endParaRPr/>
          </a:p>
        </p:txBody>
      </p:sp>
      <p:sp>
        <p:nvSpPr>
          <p:cNvPr id="22" name="Shape 22"/>
          <p:cNvSpPr txBox="1">
            <a:spLocks noGrp="1"/>
          </p:cNvSpPr>
          <p:nvPr>
            <p:ph type="sldNum" idx="12"/>
          </p:nvPr>
        </p:nvSpPr>
        <p:spPr>
          <a:xfrm>
            <a:off x="7897813" y="6275387"/>
            <a:ext cx="990598" cy="365125"/>
          </a:xfrm>
          <a:prstGeom prst="rect">
            <a:avLst/>
          </a:prstGeom>
          <a:noFill/>
          <a:ln>
            <a:noFill/>
          </a:ln>
        </p:spPr>
        <p:txBody>
          <a:bodyPr wrap="square" lIns="91425" tIns="45700" rIns="91425" bIns="45700" anchor="ctr" anchorCtr="0">
            <a:noAutofit/>
          </a:bodyPr>
          <a:lstStyle/>
          <a:p>
            <a:pPr marL="0" marR="0" lvl="0" indent="-57150" algn="r" rtl="0">
              <a:lnSpc>
                <a:spcPct val="100000"/>
              </a:lnSpc>
              <a:spcBef>
                <a:spcPts val="0"/>
              </a:spcBef>
              <a:spcAft>
                <a:spcPts val="0"/>
              </a:spcAft>
              <a:buClr>
                <a:schemeClr val="lt1"/>
              </a:buClr>
              <a:buSzPts val="900"/>
              <a:buFont typeface="Arial"/>
              <a:buNone/>
            </a:pPr>
            <a:fld id="{00000000-1234-1234-1234-123412341234}" type="slidenum">
              <a:rPr lang="en-AU" sz="3600" b="0" i="0" u="none" strike="noStrike" cap="none">
                <a:solidFill>
                  <a:schemeClr val="lt1"/>
                </a:solidFill>
                <a:latin typeface="Arial"/>
                <a:ea typeface="Arial"/>
                <a:cs typeface="Arial"/>
                <a:sym typeface="Arial"/>
              </a:rPr>
              <a:t>‹#›</a:t>
            </a:fld>
            <a:endParaRPr lang="en-AU" sz="3600" b="0" i="0" u="none" strike="noStrike" cap="none">
              <a:solidFill>
                <a:schemeClr val="lt1"/>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3">
            <a:alphaModFix/>
          </a:blip>
          <a:stretch>
            <a:fillRect/>
          </a:stretch>
        </a:blip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549275" y="533400"/>
            <a:ext cx="8042273" cy="911224"/>
          </a:xfrm>
          <a:prstGeom prst="rect">
            <a:avLst/>
          </a:prstGeom>
          <a:noFill/>
          <a:ln>
            <a:noFill/>
          </a:ln>
        </p:spPr>
        <p:txBody>
          <a:bodyPr wrap="square" lIns="91425" tIns="91425" rIns="91425" bIns="91425" anchor="b" anchorCtr="0"/>
          <a:lstStyle>
            <a:lvl1pPr marL="0" marR="0" lvl="0" indent="0" algn="ctr" rtl="0">
              <a:lnSpc>
                <a:spcPct val="100000"/>
              </a:lnSpc>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1pPr>
            <a:lvl2pPr marL="0" marR="0" lvl="1" indent="0" algn="ctr" rtl="0">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2pPr>
            <a:lvl3pPr marL="0" marR="0" lvl="2" indent="0" algn="ctr" rtl="0">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3pPr>
            <a:lvl4pPr marL="0" marR="0" lvl="3" indent="0" algn="ctr" rtl="0">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4pPr>
            <a:lvl5pPr marL="0" marR="0" lvl="4" indent="0" algn="ctr" rtl="0">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5pPr>
            <a:lvl6pPr marL="457200" marR="0" lvl="5" indent="0" algn="ctr" rtl="0">
              <a:spcBef>
                <a:spcPts val="0"/>
              </a:spcBef>
              <a:spcAft>
                <a:spcPts val="0"/>
              </a:spcAft>
              <a:buClr>
                <a:schemeClr val="accent1"/>
              </a:buClr>
              <a:buSzPts val="3600"/>
              <a:buFont typeface="Source Sans Pro"/>
              <a:buNone/>
              <a:defRPr sz="3600" b="0" i="0" u="none" strike="noStrike" cap="none">
                <a:solidFill>
                  <a:schemeClr val="accent1"/>
                </a:solidFill>
                <a:latin typeface="Source Sans Pro"/>
                <a:ea typeface="Source Sans Pro"/>
                <a:cs typeface="Source Sans Pro"/>
                <a:sym typeface="Source Sans Pro"/>
              </a:defRPr>
            </a:lvl6pPr>
            <a:lvl7pPr marL="914400" marR="0" lvl="6" indent="0" algn="ctr" rtl="0">
              <a:spcBef>
                <a:spcPts val="0"/>
              </a:spcBef>
              <a:spcAft>
                <a:spcPts val="0"/>
              </a:spcAft>
              <a:buClr>
                <a:schemeClr val="accent1"/>
              </a:buClr>
              <a:buSzPts val="3600"/>
              <a:buFont typeface="Source Sans Pro"/>
              <a:buNone/>
              <a:defRPr sz="3600" b="0" i="0" u="none" strike="noStrike" cap="none">
                <a:solidFill>
                  <a:schemeClr val="accent1"/>
                </a:solidFill>
                <a:latin typeface="Source Sans Pro"/>
                <a:ea typeface="Source Sans Pro"/>
                <a:cs typeface="Source Sans Pro"/>
                <a:sym typeface="Source Sans Pro"/>
              </a:defRPr>
            </a:lvl7pPr>
            <a:lvl8pPr marL="1371600" marR="0" lvl="7" indent="0" algn="ctr" rtl="0">
              <a:spcBef>
                <a:spcPts val="0"/>
              </a:spcBef>
              <a:spcAft>
                <a:spcPts val="0"/>
              </a:spcAft>
              <a:buClr>
                <a:schemeClr val="accent1"/>
              </a:buClr>
              <a:buSzPts val="3600"/>
              <a:buFont typeface="Source Sans Pro"/>
              <a:buNone/>
              <a:defRPr sz="3600" b="0" i="0" u="none" strike="noStrike" cap="none">
                <a:solidFill>
                  <a:schemeClr val="accent1"/>
                </a:solidFill>
                <a:latin typeface="Source Sans Pro"/>
                <a:ea typeface="Source Sans Pro"/>
                <a:cs typeface="Source Sans Pro"/>
                <a:sym typeface="Source Sans Pro"/>
              </a:defRPr>
            </a:lvl8pPr>
            <a:lvl9pPr marL="1828800" marR="0" lvl="8" indent="0" algn="ctr" rtl="0">
              <a:spcBef>
                <a:spcPts val="0"/>
              </a:spcBef>
              <a:spcAft>
                <a:spcPts val="0"/>
              </a:spcAft>
              <a:buClr>
                <a:schemeClr val="accent1"/>
              </a:buClr>
              <a:buSzPts val="3600"/>
              <a:buFont typeface="Source Sans Pro"/>
              <a:buNone/>
              <a:defRPr sz="3600" b="0" i="0" u="none" strike="noStrike" cap="none">
                <a:solidFill>
                  <a:schemeClr val="accent1"/>
                </a:solidFill>
                <a:latin typeface="Source Sans Pro"/>
                <a:ea typeface="Source Sans Pro"/>
                <a:cs typeface="Source Sans Pro"/>
                <a:sym typeface="Source Sans Pro"/>
              </a:defRPr>
            </a:lvl9pPr>
          </a:lstStyle>
          <a:p>
            <a:endParaRPr/>
          </a:p>
        </p:txBody>
      </p:sp>
      <p:sp>
        <p:nvSpPr>
          <p:cNvPr id="11" name="Shape 11"/>
          <p:cNvSpPr txBox="1">
            <a:spLocks noGrp="1"/>
          </p:cNvSpPr>
          <p:nvPr>
            <p:ph type="body" idx="1"/>
          </p:nvPr>
        </p:nvSpPr>
        <p:spPr>
          <a:xfrm>
            <a:off x="549275" y="1600200"/>
            <a:ext cx="8042273" cy="4343400"/>
          </a:xfrm>
          <a:prstGeom prst="rect">
            <a:avLst/>
          </a:prstGeom>
          <a:noFill/>
          <a:ln>
            <a:noFill/>
          </a:ln>
        </p:spPr>
        <p:txBody>
          <a:bodyPr wrap="square" lIns="91425" tIns="91425" rIns="91425" bIns="91425" anchor="t" anchorCtr="0"/>
          <a:lstStyle>
            <a:lvl1pPr marL="516889" marR="0" lvl="0" indent="151131" algn="l" rtl="0">
              <a:lnSpc>
                <a:spcPct val="100000"/>
              </a:lnSpc>
              <a:spcBef>
                <a:spcPts val="2000"/>
              </a:spcBef>
              <a:spcAft>
                <a:spcPts val="0"/>
              </a:spcAft>
              <a:buClr>
                <a:srgbClr val="6FB7D7"/>
              </a:buClr>
              <a:buSzPts val="2640"/>
              <a:buFont typeface="Noto Sans Symbols"/>
              <a:buChar char="●"/>
              <a:defRPr sz="2400" b="0" i="0" u="none" strike="noStrike" cap="none">
                <a:solidFill>
                  <a:srgbClr val="595959"/>
                </a:solidFill>
                <a:latin typeface="Arial"/>
                <a:ea typeface="Arial"/>
                <a:cs typeface="Arial"/>
                <a:sym typeface="Arial"/>
              </a:defRPr>
            </a:lvl1pPr>
            <a:lvl2pPr marL="839469" marR="0" lvl="1" indent="116839" algn="l" rtl="0">
              <a:lnSpc>
                <a:spcPct val="100000"/>
              </a:lnSpc>
              <a:spcBef>
                <a:spcPts val="600"/>
              </a:spcBef>
              <a:spcAft>
                <a:spcPts val="0"/>
              </a:spcAft>
              <a:buClr>
                <a:schemeClr val="accent1"/>
              </a:buClr>
              <a:buSzPts val="2420"/>
              <a:buFont typeface="Noto Sans Symbols"/>
              <a:buChar char="●"/>
              <a:defRPr sz="2200" b="0" i="0" u="none" strike="noStrike" cap="none">
                <a:solidFill>
                  <a:srgbClr val="595959"/>
                </a:solidFill>
                <a:latin typeface="Arial"/>
                <a:ea typeface="Arial"/>
                <a:cs typeface="Arial"/>
                <a:sym typeface="Arial"/>
              </a:defRPr>
            </a:lvl2pPr>
            <a:lvl3pPr marL="1108075" marR="0" lvl="2" indent="136525" algn="l" rtl="0">
              <a:lnSpc>
                <a:spcPct val="100000"/>
              </a:lnSpc>
              <a:spcBef>
                <a:spcPts val="600"/>
              </a:spcBef>
              <a:spcAft>
                <a:spcPts val="0"/>
              </a:spcAft>
              <a:buClr>
                <a:schemeClr val="accent1"/>
              </a:buClr>
              <a:buSzPts val="2200"/>
              <a:buFont typeface="Noto Sans Symbols"/>
              <a:buChar char="●"/>
              <a:defRPr sz="2000" b="0" i="0" u="none" strike="noStrike" cap="none">
                <a:solidFill>
                  <a:srgbClr val="595959"/>
                </a:solidFill>
                <a:latin typeface="Arial"/>
                <a:ea typeface="Arial"/>
                <a:cs typeface="Arial"/>
                <a:sym typeface="Arial"/>
              </a:defRPr>
            </a:lvl3pPr>
            <a:lvl4pPr marL="1389379" marR="0" lvl="3" indent="67308" algn="l" rtl="0">
              <a:lnSpc>
                <a:spcPct val="100000"/>
              </a:lnSpc>
              <a:spcBef>
                <a:spcPts val="600"/>
              </a:spcBef>
              <a:spcAft>
                <a:spcPts val="0"/>
              </a:spcAft>
              <a:buClr>
                <a:schemeClr val="accent1"/>
              </a:buClr>
              <a:buSzPts val="1980"/>
              <a:buFont typeface="Noto Sans Symbols"/>
              <a:buChar char="●"/>
              <a:defRPr sz="1800" b="0" i="0" u="none" strike="noStrike" cap="none">
                <a:solidFill>
                  <a:srgbClr val="595959"/>
                </a:solidFill>
                <a:latin typeface="Arial"/>
                <a:ea typeface="Arial"/>
                <a:cs typeface="Arial"/>
                <a:sym typeface="Arial"/>
              </a:defRPr>
            </a:lvl4pPr>
            <a:lvl5pPr marL="1671954" marR="0" lvl="4" indent="76833" algn="l" rtl="0">
              <a:lnSpc>
                <a:spcPct val="100000"/>
              </a:lnSpc>
              <a:spcBef>
                <a:spcPts val="600"/>
              </a:spcBef>
              <a:spcAft>
                <a:spcPts val="0"/>
              </a:spcAft>
              <a:buClr>
                <a:schemeClr val="accent1"/>
              </a:buClr>
              <a:buSzPts val="1980"/>
              <a:buFont typeface="Noto Sans Symbols"/>
              <a:buChar char="●"/>
              <a:defRPr sz="1800" b="0" i="0" u="none" strike="noStrike" cap="none">
                <a:solidFill>
                  <a:srgbClr val="595959"/>
                </a:solidFill>
                <a:latin typeface="Arial"/>
                <a:ea typeface="Arial"/>
                <a:cs typeface="Arial"/>
                <a:sym typeface="Arial"/>
              </a:defRPr>
            </a:lvl5pPr>
            <a:lvl6pPr marL="26670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1242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5814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0386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 name="Shape 12"/>
          <p:cNvSpPr txBox="1">
            <a:spLocks noGrp="1"/>
          </p:cNvSpPr>
          <p:nvPr>
            <p:ph type="dt" idx="10"/>
          </p:nvPr>
        </p:nvSpPr>
        <p:spPr>
          <a:xfrm>
            <a:off x="6781800" y="6275387"/>
            <a:ext cx="981074" cy="365125"/>
          </a:xfrm>
          <a:prstGeom prst="rect">
            <a:avLst/>
          </a:prstGeom>
          <a:noFill/>
          <a:ln>
            <a:noFill/>
          </a:ln>
        </p:spPr>
        <p:txBody>
          <a:bodyPr wrap="square" lIns="91425" tIns="91425" rIns="91425" bIns="91425" anchor="ctr" anchorCtr="0"/>
          <a:lstStyle>
            <a:lvl1pPr marL="0" marR="0" lvl="0" indent="0" algn="r"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endParaRPr/>
          </a:p>
        </p:txBody>
      </p:sp>
      <p:sp>
        <p:nvSpPr>
          <p:cNvPr id="13" name="Shape 13"/>
          <p:cNvSpPr txBox="1">
            <a:spLocks noGrp="1"/>
          </p:cNvSpPr>
          <p:nvPr>
            <p:ph type="ftr" idx="11"/>
          </p:nvPr>
        </p:nvSpPr>
        <p:spPr>
          <a:xfrm>
            <a:off x="265112" y="6275387"/>
            <a:ext cx="5983285" cy="365125"/>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chemeClr val="accent2"/>
              </a:buClr>
              <a:buSzPts val="1200"/>
              <a:buFont typeface="Arial"/>
              <a:buNone/>
              <a:defRPr sz="1200" b="0" i="0" u="none" strike="noStrike" cap="none">
                <a:solidFill>
                  <a:schemeClr val="accent2"/>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endParaRPr/>
          </a:p>
        </p:txBody>
      </p:sp>
      <p:sp>
        <p:nvSpPr>
          <p:cNvPr id="14" name="Shape 14"/>
          <p:cNvSpPr txBox="1">
            <a:spLocks noGrp="1"/>
          </p:cNvSpPr>
          <p:nvPr>
            <p:ph type="sldNum" idx="12"/>
          </p:nvPr>
        </p:nvSpPr>
        <p:spPr>
          <a:xfrm>
            <a:off x="7897813" y="6275387"/>
            <a:ext cx="990598" cy="365125"/>
          </a:xfrm>
          <a:prstGeom prst="rect">
            <a:avLst/>
          </a:prstGeom>
          <a:noFill/>
          <a:ln>
            <a:noFill/>
          </a:ln>
        </p:spPr>
        <p:txBody>
          <a:bodyPr wrap="square" lIns="91425" tIns="45700" rIns="91425" bIns="45700" anchor="ctr" anchorCtr="0">
            <a:noAutofit/>
          </a:bodyPr>
          <a:lstStyle/>
          <a:p>
            <a:pPr marL="0" marR="0" lvl="0" indent="-57150" algn="r" rtl="0">
              <a:lnSpc>
                <a:spcPct val="100000"/>
              </a:lnSpc>
              <a:spcBef>
                <a:spcPts val="0"/>
              </a:spcBef>
              <a:spcAft>
                <a:spcPts val="0"/>
              </a:spcAft>
              <a:buClr>
                <a:schemeClr val="lt1"/>
              </a:buClr>
              <a:buSzPts val="900"/>
              <a:buFont typeface="Arial"/>
              <a:buNone/>
            </a:pPr>
            <a:fld id="{00000000-1234-1234-1234-123412341234}" type="slidenum">
              <a:rPr lang="en-AU" sz="3600" b="0" i="0" u="none" strike="noStrike" cap="none">
                <a:solidFill>
                  <a:schemeClr val="lt1"/>
                </a:solidFill>
                <a:latin typeface="Arial"/>
                <a:ea typeface="Arial"/>
                <a:cs typeface="Arial"/>
                <a:sym typeface="Arial"/>
              </a:rPr>
              <a:t>‹#›</a:t>
            </a:fld>
            <a:endParaRPr lang="en-AU" sz="3600" b="0" i="0" u="none" strike="noStrike" cap="none">
              <a:solidFill>
                <a:schemeClr val="lt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hyperlink" Target="http://www.sciencelearn.org.nz/" TargetMode="External"/><Relationship Id="rId7"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hyperlink" Target="https://commons.wikimedia.org/wiki/File:VFPt_magnet_H_charges.svg" TargetMode="External"/><Relationship Id="rId5" Type="http://schemas.openxmlformats.org/officeDocument/2006/relationships/image" Target="../media/image9.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hyperlink" Target="https://commons.wikimedia.org/wiki/File:Liquid-filled-lensatic-compass-hdr-0a.jpg" TargetMode="Externa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hyperlink" Target="https://commons.wikimedia.org/wiki/File:Homopolar_Motor_Large.jpg" TargetMode="External"/><Relationship Id="rId5" Type="http://schemas.openxmlformats.org/officeDocument/2006/relationships/image" Target="../media/image23.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6.jpg"/></Relationships>
</file>

<file path=ppt/slides/_rels/slide23.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8" Type="http://schemas.openxmlformats.org/officeDocument/2006/relationships/image" Target="../media/image33.jpg"/><Relationship Id="rId13" Type="http://schemas.openxmlformats.org/officeDocument/2006/relationships/hyperlink" Target="mailto:enquiries@sciencelearn.org.nz" TargetMode="External"/><Relationship Id="rId18" Type="http://schemas.openxmlformats.org/officeDocument/2006/relationships/image" Target="../media/image39.png"/><Relationship Id="rId3" Type="http://schemas.openxmlformats.org/officeDocument/2006/relationships/image" Target="../media/image28.jpg"/><Relationship Id="rId21" Type="http://schemas.openxmlformats.org/officeDocument/2006/relationships/image" Target="../media/image42.jpg"/><Relationship Id="rId7" Type="http://schemas.openxmlformats.org/officeDocument/2006/relationships/image" Target="../media/image32.jpg"/><Relationship Id="rId12" Type="http://schemas.openxmlformats.org/officeDocument/2006/relationships/image" Target="../media/image37.png"/><Relationship Id="rId17" Type="http://schemas.openxmlformats.org/officeDocument/2006/relationships/image" Target="../media/image38.png"/><Relationship Id="rId2" Type="http://schemas.openxmlformats.org/officeDocument/2006/relationships/notesSlide" Target="../notesSlides/notesSlide25.xml"/><Relationship Id="rId16" Type="http://schemas.openxmlformats.org/officeDocument/2006/relationships/hyperlink" Target="https://www.pond.co.nz/community/" TargetMode="External"/><Relationship Id="rId20" Type="http://schemas.openxmlformats.org/officeDocument/2006/relationships/image" Target="../media/image41.jpg"/><Relationship Id="rId1" Type="http://schemas.openxmlformats.org/officeDocument/2006/relationships/slideLayout" Target="../slideLayouts/slideLayout1.xml"/><Relationship Id="rId6" Type="http://schemas.openxmlformats.org/officeDocument/2006/relationships/image" Target="../media/image31.jpg"/><Relationship Id="rId11" Type="http://schemas.openxmlformats.org/officeDocument/2006/relationships/image" Target="../media/image36.jpg"/><Relationship Id="rId5" Type="http://schemas.openxmlformats.org/officeDocument/2006/relationships/image" Target="../media/image30.jpg"/><Relationship Id="rId15" Type="http://schemas.openxmlformats.org/officeDocument/2006/relationships/hyperlink" Target="https://nz.pinterest.com/nzsciencelearn/" TargetMode="External"/><Relationship Id="rId10" Type="http://schemas.openxmlformats.org/officeDocument/2006/relationships/image" Target="../media/image35.png"/><Relationship Id="rId19" Type="http://schemas.openxmlformats.org/officeDocument/2006/relationships/image" Target="../media/image40.png"/><Relationship Id="rId4" Type="http://schemas.openxmlformats.org/officeDocument/2006/relationships/image" Target="../media/image29.jpg"/><Relationship Id="rId9" Type="http://schemas.openxmlformats.org/officeDocument/2006/relationships/image" Target="../media/image34.jpg"/><Relationship Id="rId14" Type="http://schemas.openxmlformats.org/officeDocument/2006/relationships/hyperlink" Target="http://www.facebook.com/nzsciencelearn" TargetMode="External"/><Relationship Id="rId22" Type="http://schemas.openxmlformats.org/officeDocument/2006/relationships/hyperlink" Target="https://join.slack.com/t/slh-talk/shared_invite/enQtMjU3OTUzMDgwNjYxLTk1ZTdlMGY4Zjk5MzlkMDIwMmNkMzliOGZkYWQzNzFiZWM5M2U1ZGY1MTY3MjVjYmRjOWE1MTM1ZTc4OGRiY2Y"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hyperlink" Target="https://commons.wikimedia.org/wiki/File:Powder_steel_on_magnet.jpg" TargetMode="Externa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550862" y="914400"/>
            <a:ext cx="8042273" cy="911224"/>
          </a:xfrm>
          <a:prstGeom prst="rect">
            <a:avLst/>
          </a:prstGeom>
          <a:noFill/>
          <a:ln>
            <a:noFill/>
          </a:ln>
        </p:spPr>
        <p:txBody>
          <a:bodyPr wrap="square" lIns="91425" tIns="45700" rIns="91425" bIns="45700" anchor="b" anchorCtr="0">
            <a:noAutofit/>
          </a:bodyPr>
          <a:lstStyle/>
          <a:p>
            <a:pPr marL="0" marR="0" lvl="0" indent="-57150" algn="ctr" rtl="0">
              <a:lnSpc>
                <a:spcPct val="100000"/>
              </a:lnSpc>
              <a:spcBef>
                <a:spcPts val="0"/>
              </a:spcBef>
              <a:spcAft>
                <a:spcPts val="0"/>
              </a:spcAft>
              <a:buClr>
                <a:schemeClr val="accent1"/>
              </a:buClr>
              <a:buSzPts val="900"/>
              <a:buFont typeface="Verdana"/>
              <a:buNone/>
            </a:pPr>
            <a:br>
              <a:rPr lang="en-AU" sz="3600" b="0" i="0" u="none" strike="noStrike" cap="none">
                <a:solidFill>
                  <a:schemeClr val="accent1"/>
                </a:solidFill>
                <a:latin typeface="Verdana"/>
                <a:ea typeface="Verdana"/>
                <a:cs typeface="Verdana"/>
                <a:sym typeface="Verdana"/>
              </a:rPr>
            </a:br>
            <a:endParaRPr lang="en-AU" sz="3600" b="0" i="0" u="none" strike="noStrike" cap="none">
              <a:solidFill>
                <a:schemeClr val="accent1"/>
              </a:solidFill>
              <a:latin typeface="Verdana"/>
              <a:ea typeface="Verdana"/>
              <a:cs typeface="Verdana"/>
              <a:sym typeface="Verdana"/>
            </a:endParaRPr>
          </a:p>
        </p:txBody>
      </p:sp>
      <p:sp>
        <p:nvSpPr>
          <p:cNvPr id="29" name="Shape 29"/>
          <p:cNvSpPr txBox="1"/>
          <p:nvPr/>
        </p:nvSpPr>
        <p:spPr>
          <a:xfrm>
            <a:off x="23813" y="390525"/>
            <a:ext cx="6934199" cy="365125"/>
          </a:xfrm>
          <a:prstGeom prst="rect">
            <a:avLst/>
          </a:prstGeom>
          <a:noFill/>
          <a:ln>
            <a:noFill/>
          </a:ln>
        </p:spPr>
        <p:txBody>
          <a:bodyPr wrap="square" lIns="91425" tIns="45700" rIns="91425" bIns="45700" anchor="ctr" anchorCtr="0">
            <a:noAutofit/>
          </a:bodyPr>
          <a:lstStyle/>
          <a:p>
            <a:pPr marL="0" marR="0" lvl="0" indent="-76200" algn="l" rtl="0">
              <a:lnSpc>
                <a:spcPct val="100000"/>
              </a:lnSpc>
              <a:spcBef>
                <a:spcPts val="0"/>
              </a:spcBef>
              <a:spcAft>
                <a:spcPts val="0"/>
              </a:spcAft>
              <a:buClr>
                <a:srgbClr val="000000"/>
              </a:buClr>
              <a:buSzPts val="1200"/>
              <a:buFont typeface="Arial"/>
              <a:buNone/>
            </a:pPr>
            <a:endParaRPr sz="1200" b="0" i="0" u="none" strike="noStrike" cap="none">
              <a:solidFill>
                <a:schemeClr val="accent2"/>
              </a:solidFill>
              <a:latin typeface="Arial"/>
              <a:ea typeface="Arial"/>
              <a:cs typeface="Arial"/>
              <a:sym typeface="Arial"/>
            </a:endParaRPr>
          </a:p>
        </p:txBody>
      </p:sp>
      <p:sp>
        <p:nvSpPr>
          <p:cNvPr id="30" name="Shape 30"/>
          <p:cNvSpPr txBox="1">
            <a:spLocks noGrp="1"/>
          </p:cNvSpPr>
          <p:nvPr>
            <p:ph type="title"/>
          </p:nvPr>
        </p:nvSpPr>
        <p:spPr>
          <a:xfrm>
            <a:off x="457200" y="0"/>
            <a:ext cx="8229600" cy="1143000"/>
          </a:xfrm>
          <a:prstGeom prst="rect">
            <a:avLst/>
          </a:prstGeom>
          <a:noFill/>
          <a:ln>
            <a:noFill/>
          </a:ln>
        </p:spPr>
        <p:txBody>
          <a:bodyPr wrap="square" lIns="91425" tIns="45700" rIns="91425" bIns="45700" anchor="ctr" anchorCtr="0">
            <a:noAutofit/>
          </a:bodyPr>
          <a:lstStyle/>
          <a:p>
            <a:pPr marL="0" marR="0" lvl="0" indent="-50800" algn="ctr" rtl="0">
              <a:lnSpc>
                <a:spcPct val="100000"/>
              </a:lnSpc>
              <a:spcBef>
                <a:spcPts val="0"/>
              </a:spcBef>
              <a:spcAft>
                <a:spcPts val="0"/>
              </a:spcAft>
              <a:buClr>
                <a:schemeClr val="accent1"/>
              </a:buClr>
              <a:buSzPts val="800"/>
              <a:buFont typeface="Calibri"/>
              <a:buNone/>
            </a:pPr>
            <a:r>
              <a:rPr lang="en-AU" sz="3200" b="1" i="0" u="none" strike="noStrike" cap="none">
                <a:solidFill>
                  <a:schemeClr val="accent1"/>
                </a:solidFill>
                <a:latin typeface="Calibri"/>
                <a:ea typeface="Calibri"/>
                <a:cs typeface="Calibri"/>
                <a:sym typeface="Calibri"/>
              </a:rPr>
              <a:t>Exploring magnetism</a:t>
            </a:r>
          </a:p>
        </p:txBody>
      </p:sp>
      <p:sp>
        <p:nvSpPr>
          <p:cNvPr id="31" name="Shape 31"/>
          <p:cNvSpPr txBox="1"/>
          <p:nvPr/>
        </p:nvSpPr>
        <p:spPr>
          <a:xfrm>
            <a:off x="374404" y="4991457"/>
            <a:ext cx="8218731" cy="1313548"/>
          </a:xfrm>
          <a:prstGeom prst="rect">
            <a:avLst/>
          </a:prstGeom>
          <a:noFill/>
          <a:ln>
            <a:noFill/>
          </a:ln>
        </p:spPr>
        <p:txBody>
          <a:bodyPr wrap="square" lIns="91425" tIns="45700" rIns="91425" bIns="45700" anchor="t" anchorCtr="0">
            <a:noAutofit/>
          </a:bodyPr>
          <a:lstStyle/>
          <a:p>
            <a:pPr marL="0" marR="0" lvl="0" indent="-38100" algn="ctr" rtl="0">
              <a:lnSpc>
                <a:spcPct val="100000"/>
              </a:lnSpc>
              <a:spcBef>
                <a:spcPts val="0"/>
              </a:spcBef>
              <a:spcAft>
                <a:spcPts val="0"/>
              </a:spcAft>
              <a:buClr>
                <a:srgbClr val="31859C"/>
              </a:buClr>
              <a:buSzPts val="600"/>
              <a:buFont typeface="Arial"/>
              <a:buNone/>
            </a:pPr>
            <a:r>
              <a:rPr lang="en-AU" sz="2400" b="1" i="0" u="none" strike="noStrike" cap="none">
                <a:solidFill>
                  <a:srgbClr val="31859C"/>
                </a:solidFill>
                <a:latin typeface="Arial"/>
                <a:ea typeface="Arial"/>
                <a:cs typeface="Arial"/>
                <a:sym typeface="Arial"/>
              </a:rPr>
              <a:t>Lyn Rogers and Dr Simon Taylor </a:t>
            </a:r>
          </a:p>
          <a:p>
            <a:pPr marL="0" marR="0" lvl="0" indent="-38100" algn="ctr" rtl="0">
              <a:lnSpc>
                <a:spcPct val="100000"/>
              </a:lnSpc>
              <a:spcBef>
                <a:spcPts val="0"/>
              </a:spcBef>
              <a:spcAft>
                <a:spcPts val="0"/>
              </a:spcAft>
              <a:buClr>
                <a:srgbClr val="31859C"/>
              </a:buClr>
              <a:buSzPts val="600"/>
              <a:buFont typeface="Arial"/>
              <a:buNone/>
            </a:pPr>
            <a:endParaRPr sz="2400" b="1" i="0" u="none" strike="noStrike" cap="none">
              <a:solidFill>
                <a:srgbClr val="31859C"/>
              </a:solidFill>
              <a:latin typeface="Arial"/>
              <a:ea typeface="Arial"/>
              <a:cs typeface="Arial"/>
              <a:sym typeface="Arial"/>
            </a:endParaRPr>
          </a:p>
          <a:p>
            <a:pPr marL="0" marR="0" lvl="0" indent="-38100" algn="ctr" rtl="0">
              <a:lnSpc>
                <a:spcPct val="100000"/>
              </a:lnSpc>
              <a:spcBef>
                <a:spcPts val="0"/>
              </a:spcBef>
              <a:spcAft>
                <a:spcPts val="0"/>
              </a:spcAft>
              <a:buClr>
                <a:srgbClr val="31859C"/>
              </a:buClr>
              <a:buSzPts val="600"/>
              <a:buFont typeface="Arial"/>
              <a:buNone/>
            </a:pPr>
            <a:r>
              <a:rPr lang="en-AU" sz="2400" b="1" i="0" u="none" strike="noStrike" cap="none">
                <a:solidFill>
                  <a:srgbClr val="31859C"/>
                </a:solidFill>
                <a:latin typeface="Arial"/>
                <a:ea typeface="Arial"/>
                <a:cs typeface="Arial"/>
                <a:sym typeface="Arial"/>
              </a:rPr>
              <a:t>4–4.45pm Thursday 7 December</a:t>
            </a:r>
          </a:p>
        </p:txBody>
      </p:sp>
      <p:sp>
        <p:nvSpPr>
          <p:cNvPr id="32" name="Shape 32"/>
          <p:cNvSpPr txBox="1"/>
          <p:nvPr/>
        </p:nvSpPr>
        <p:spPr>
          <a:xfrm>
            <a:off x="0" y="6492875"/>
            <a:ext cx="5530613" cy="365125"/>
          </a:xfrm>
          <a:prstGeom prst="rect">
            <a:avLst/>
          </a:prstGeom>
          <a:noFill/>
          <a:ln>
            <a:noFill/>
          </a:ln>
        </p:spPr>
        <p:txBody>
          <a:bodyPr wrap="square" lIns="91425" tIns="45700" rIns="91425" bIns="45700" anchor="ctr" anchorCtr="0">
            <a:noAutofit/>
          </a:bodyPr>
          <a:lstStyle/>
          <a:p>
            <a:pPr marL="0" marR="0" lvl="0" indent="-15875"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3"/>
              </a:rPr>
              <a:t>www.sciencelearn.org.nz</a:t>
            </a:r>
          </a:p>
          <a:p>
            <a:pPr marL="0" marR="0" lvl="0" indent="-15875"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a:solidFill>
                  <a:schemeClr val="dk1"/>
                </a:solidFill>
                <a:latin typeface="Arial"/>
                <a:ea typeface="Arial"/>
                <a:cs typeface="Arial"/>
                <a:sym typeface="Arial"/>
              </a:rPr>
              <a:t> </a:t>
            </a:r>
          </a:p>
          <a:p>
            <a:pPr marL="0" marR="0" lvl="0" indent="-15875" algn="l" rtl="0">
              <a:lnSpc>
                <a:spcPct val="100000"/>
              </a:lnSpc>
              <a:spcBef>
                <a:spcPts val="0"/>
              </a:spcBef>
              <a:spcAft>
                <a:spcPts val="0"/>
              </a:spcAft>
              <a:buClr>
                <a:schemeClr val="accent2"/>
              </a:buClr>
              <a:buSzPts val="250"/>
              <a:buFont typeface="Verdana"/>
              <a:buNone/>
            </a:pPr>
            <a:endParaRPr sz="1000" b="0" i="0" u="sng" strike="noStrike" cap="none">
              <a:solidFill>
                <a:schemeClr val="hlink"/>
              </a:solidFill>
              <a:latin typeface="Verdana"/>
              <a:ea typeface="Verdana"/>
              <a:cs typeface="Verdana"/>
              <a:sym typeface="Verdana"/>
              <a:hlinkClick r:id="rId3"/>
            </a:endParaRPr>
          </a:p>
        </p:txBody>
      </p:sp>
      <p:pic>
        <p:nvPicPr>
          <p:cNvPr id="33" name="Shape 33" descr="Screen Shot 2017-11-24 at 9.59.59 am.png"/>
          <p:cNvPicPr preferRelativeResize="0"/>
          <p:nvPr/>
        </p:nvPicPr>
        <p:blipFill rotWithShape="1">
          <a:blip r:embed="rId4">
            <a:alphaModFix/>
          </a:blip>
          <a:srcRect/>
          <a:stretch/>
        </p:blipFill>
        <p:spPr>
          <a:xfrm>
            <a:off x="2032001" y="1143000"/>
            <a:ext cx="5158845" cy="370514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Shape 125"/>
          <p:cNvSpPr txBox="1">
            <a:spLocks noGrp="1"/>
          </p:cNvSpPr>
          <p:nvPr>
            <p:ph type="title"/>
          </p:nvPr>
        </p:nvSpPr>
        <p:spPr>
          <a:xfrm>
            <a:off x="550862" y="914400"/>
            <a:ext cx="8042273" cy="911224"/>
          </a:xfrm>
          <a:prstGeom prst="rect">
            <a:avLst/>
          </a:prstGeom>
          <a:noFill/>
          <a:ln>
            <a:noFill/>
          </a:ln>
        </p:spPr>
        <p:txBody>
          <a:bodyPr wrap="square" lIns="91425" tIns="45700" rIns="91425" bIns="45700" anchor="b" anchorCtr="0">
            <a:noAutofit/>
          </a:bodyPr>
          <a:lstStyle/>
          <a:p>
            <a:pPr marL="0" marR="0" lvl="0" indent="-57150" algn="ctr" rtl="0">
              <a:lnSpc>
                <a:spcPct val="100000"/>
              </a:lnSpc>
              <a:spcBef>
                <a:spcPts val="0"/>
              </a:spcBef>
              <a:spcAft>
                <a:spcPts val="0"/>
              </a:spcAft>
              <a:buClr>
                <a:schemeClr val="accent1"/>
              </a:buClr>
              <a:buSzPts val="900"/>
              <a:buFont typeface="Verdana"/>
              <a:buNone/>
            </a:pPr>
            <a:br>
              <a:rPr lang="en-AU" sz="3600" b="0" i="0" u="none" strike="noStrike" cap="none">
                <a:solidFill>
                  <a:schemeClr val="accent1"/>
                </a:solidFill>
                <a:latin typeface="Verdana"/>
                <a:ea typeface="Verdana"/>
                <a:cs typeface="Verdana"/>
                <a:sym typeface="Verdana"/>
              </a:rPr>
            </a:br>
            <a:endParaRPr lang="en-AU" sz="3600" b="0" i="0" u="none" strike="noStrike" cap="none">
              <a:solidFill>
                <a:schemeClr val="accent1"/>
              </a:solidFill>
              <a:latin typeface="Verdana"/>
              <a:ea typeface="Verdana"/>
              <a:cs typeface="Verdana"/>
              <a:sym typeface="Verdana"/>
            </a:endParaRPr>
          </a:p>
        </p:txBody>
      </p:sp>
      <p:sp>
        <p:nvSpPr>
          <p:cNvPr id="126" name="Shape 126"/>
          <p:cNvSpPr txBox="1"/>
          <p:nvPr/>
        </p:nvSpPr>
        <p:spPr>
          <a:xfrm>
            <a:off x="23813" y="390525"/>
            <a:ext cx="6934199" cy="365125"/>
          </a:xfrm>
          <a:prstGeom prst="rect">
            <a:avLst/>
          </a:prstGeom>
          <a:noFill/>
          <a:ln>
            <a:noFill/>
          </a:ln>
        </p:spPr>
        <p:txBody>
          <a:bodyPr wrap="square" lIns="91425" tIns="45700" rIns="91425" bIns="45700" anchor="ctr" anchorCtr="0">
            <a:noAutofit/>
          </a:bodyPr>
          <a:lstStyle/>
          <a:p>
            <a:pPr marL="0" marR="0" lvl="0" indent="-76200" algn="l" rtl="0">
              <a:lnSpc>
                <a:spcPct val="100000"/>
              </a:lnSpc>
              <a:spcBef>
                <a:spcPts val="0"/>
              </a:spcBef>
              <a:spcAft>
                <a:spcPts val="0"/>
              </a:spcAft>
              <a:buClr>
                <a:srgbClr val="000000"/>
              </a:buClr>
              <a:buSzPts val="1200"/>
              <a:buFont typeface="Arial"/>
              <a:buNone/>
            </a:pPr>
            <a:endParaRPr sz="1200" b="0" i="0" u="none" strike="noStrike" cap="none">
              <a:solidFill>
                <a:schemeClr val="accent2"/>
              </a:solidFill>
              <a:latin typeface="Arial"/>
              <a:ea typeface="Arial"/>
              <a:cs typeface="Arial"/>
              <a:sym typeface="Arial"/>
            </a:endParaRPr>
          </a:p>
        </p:txBody>
      </p:sp>
      <p:sp>
        <p:nvSpPr>
          <p:cNvPr id="127" name="Shape 127"/>
          <p:cNvSpPr txBox="1">
            <a:spLocks noGrp="1"/>
          </p:cNvSpPr>
          <p:nvPr>
            <p:ph type="title"/>
          </p:nvPr>
        </p:nvSpPr>
        <p:spPr>
          <a:xfrm>
            <a:off x="457200" y="0"/>
            <a:ext cx="8229600" cy="1143000"/>
          </a:xfrm>
          <a:prstGeom prst="rect">
            <a:avLst/>
          </a:prstGeom>
          <a:noFill/>
          <a:ln>
            <a:noFill/>
          </a:ln>
        </p:spPr>
        <p:txBody>
          <a:bodyPr wrap="square" lIns="91425" tIns="45700" rIns="91425" bIns="45700" anchor="ctr" anchorCtr="0">
            <a:noAutofit/>
          </a:bodyPr>
          <a:lstStyle/>
          <a:p>
            <a:pPr marL="0" marR="0" lvl="0" indent="-50800" algn="ctr" rtl="0">
              <a:lnSpc>
                <a:spcPct val="100000"/>
              </a:lnSpc>
              <a:spcBef>
                <a:spcPts val="0"/>
              </a:spcBef>
              <a:spcAft>
                <a:spcPts val="0"/>
              </a:spcAft>
              <a:buClr>
                <a:schemeClr val="accent1"/>
              </a:buClr>
              <a:buSzPts val="800"/>
              <a:buFont typeface="Calibri"/>
              <a:buNone/>
            </a:pPr>
            <a:r>
              <a:rPr lang="en-AU" sz="3200" b="1" i="0" u="none" strike="noStrike" cap="none">
                <a:solidFill>
                  <a:schemeClr val="accent1"/>
                </a:solidFill>
                <a:latin typeface="Calibri"/>
                <a:ea typeface="Calibri"/>
                <a:cs typeface="Calibri"/>
                <a:sym typeface="Calibri"/>
              </a:rPr>
              <a:t>What is magnetism?</a:t>
            </a:r>
          </a:p>
        </p:txBody>
      </p:sp>
      <p:sp>
        <p:nvSpPr>
          <p:cNvPr id="128" name="Shape 128"/>
          <p:cNvSpPr txBox="1"/>
          <p:nvPr/>
        </p:nvSpPr>
        <p:spPr>
          <a:xfrm>
            <a:off x="457200" y="914400"/>
            <a:ext cx="8218731" cy="3767920"/>
          </a:xfrm>
          <a:prstGeom prst="rect">
            <a:avLst/>
          </a:prstGeom>
          <a:noFill/>
          <a:ln>
            <a:noFill/>
          </a:ln>
        </p:spPr>
        <p:txBody>
          <a:bodyPr wrap="square" lIns="91425" tIns="45700" rIns="91425" bIns="45700" anchor="t" anchorCtr="0">
            <a:noAutofit/>
          </a:bodyPr>
          <a:lstStyle/>
          <a:p>
            <a:pPr marL="0" marR="0" lvl="0" indent="-38100" algn="ctr" rtl="0">
              <a:lnSpc>
                <a:spcPct val="100000"/>
              </a:lnSpc>
              <a:spcBef>
                <a:spcPts val="0"/>
              </a:spcBef>
              <a:spcAft>
                <a:spcPts val="0"/>
              </a:spcAft>
              <a:buClr>
                <a:srgbClr val="31859C"/>
              </a:buClr>
              <a:buSzPts val="600"/>
              <a:buFont typeface="Arial"/>
              <a:buNone/>
            </a:pPr>
            <a:r>
              <a:rPr lang="en-AU" sz="2400" b="1" i="0" u="none" strike="noStrike" cap="none">
                <a:solidFill>
                  <a:srgbClr val="000000"/>
                </a:solidFill>
                <a:latin typeface="Arial"/>
                <a:ea typeface="Arial"/>
                <a:cs typeface="Arial"/>
                <a:sym typeface="Arial"/>
              </a:rPr>
              <a:t>Magnetism is a force – it influences the environment around it. The space in which magnetic force operates is the magnetic field. </a:t>
            </a:r>
          </a:p>
          <a:p>
            <a:pPr marL="0" marR="0" lvl="0" indent="-38100" algn="ctr" rtl="0">
              <a:lnSpc>
                <a:spcPct val="100000"/>
              </a:lnSpc>
              <a:spcBef>
                <a:spcPts val="0"/>
              </a:spcBef>
              <a:spcAft>
                <a:spcPts val="0"/>
              </a:spcAft>
              <a:buClr>
                <a:srgbClr val="31859C"/>
              </a:buClr>
              <a:buSzPts val="600"/>
              <a:buFont typeface="Arial"/>
              <a:buNone/>
            </a:pPr>
            <a:r>
              <a:rPr lang="en-AU" sz="2400" b="0" i="0" u="none" strike="noStrike" cap="none">
                <a:solidFill>
                  <a:srgbClr val="000000"/>
                </a:solidFill>
                <a:latin typeface="Arial"/>
                <a:ea typeface="Arial"/>
                <a:cs typeface="Arial"/>
                <a:sym typeface="Arial"/>
              </a:rPr>
              <a:t>The magnetic field of invisible force flows from the north to the south pole of a magnet. </a:t>
            </a:r>
          </a:p>
          <a:p>
            <a:pPr marL="0" marR="0" lvl="0" indent="-38100" algn="l" rtl="0">
              <a:lnSpc>
                <a:spcPct val="100000"/>
              </a:lnSpc>
              <a:spcBef>
                <a:spcPts val="0"/>
              </a:spcBef>
              <a:spcAft>
                <a:spcPts val="0"/>
              </a:spcAft>
              <a:buClr>
                <a:srgbClr val="31859C"/>
              </a:buClr>
              <a:buSzPts val="600"/>
              <a:buFont typeface="Arial"/>
              <a:buNone/>
            </a:pPr>
            <a:endParaRPr sz="2400" b="0" i="0" u="none" strike="noStrike" cap="none">
              <a:solidFill>
                <a:srgbClr val="000000"/>
              </a:solidFill>
              <a:latin typeface="Arial"/>
              <a:ea typeface="Arial"/>
              <a:cs typeface="Arial"/>
              <a:sym typeface="Arial"/>
            </a:endParaRPr>
          </a:p>
        </p:txBody>
      </p:sp>
      <p:sp>
        <p:nvSpPr>
          <p:cNvPr id="129" name="Shape 129"/>
          <p:cNvSpPr txBox="1"/>
          <p:nvPr/>
        </p:nvSpPr>
        <p:spPr>
          <a:xfrm>
            <a:off x="0" y="6492875"/>
            <a:ext cx="5530613" cy="365125"/>
          </a:xfrm>
          <a:prstGeom prst="rect">
            <a:avLst/>
          </a:prstGeom>
          <a:noFill/>
          <a:ln>
            <a:noFill/>
          </a:ln>
        </p:spPr>
        <p:txBody>
          <a:bodyPr wrap="square" lIns="91425" tIns="45700" rIns="91425" bIns="45700" anchor="ctr" anchorCtr="0">
            <a:noAutofit/>
          </a:bodyPr>
          <a:lstStyle/>
          <a:p>
            <a:pPr marL="0" marR="0" lvl="0" indent="-15875"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3"/>
              </a:rPr>
              <a:t>www.sciencelearn.org.nz</a:t>
            </a:r>
          </a:p>
          <a:p>
            <a:pPr marL="0" marR="0" lvl="0" indent="-15875"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a:solidFill>
                  <a:schemeClr val="dk1"/>
                </a:solidFill>
                <a:latin typeface="Arial"/>
                <a:ea typeface="Arial"/>
                <a:cs typeface="Arial"/>
                <a:sym typeface="Arial"/>
              </a:rPr>
              <a:t> </a:t>
            </a:r>
          </a:p>
          <a:p>
            <a:pPr marL="0" marR="0" lvl="0" indent="-15875" algn="l" rtl="0">
              <a:lnSpc>
                <a:spcPct val="100000"/>
              </a:lnSpc>
              <a:spcBef>
                <a:spcPts val="0"/>
              </a:spcBef>
              <a:spcAft>
                <a:spcPts val="0"/>
              </a:spcAft>
              <a:buClr>
                <a:schemeClr val="accent2"/>
              </a:buClr>
              <a:buSzPts val="250"/>
              <a:buFont typeface="Verdana"/>
              <a:buNone/>
            </a:pPr>
            <a:endParaRPr sz="1000" b="0" i="0" u="sng" strike="noStrike" cap="none">
              <a:solidFill>
                <a:schemeClr val="hlink"/>
              </a:solidFill>
              <a:latin typeface="Verdana"/>
              <a:ea typeface="Verdana"/>
              <a:cs typeface="Verdana"/>
              <a:sym typeface="Verdana"/>
              <a:hlinkClick r:id="rId3"/>
            </a:endParaRPr>
          </a:p>
        </p:txBody>
      </p:sp>
      <p:pic>
        <p:nvPicPr>
          <p:cNvPr id="130" name="Shape 130"/>
          <p:cNvPicPr preferRelativeResize="0"/>
          <p:nvPr/>
        </p:nvPicPr>
        <p:blipFill rotWithShape="1">
          <a:blip r:embed="rId4">
            <a:alphaModFix/>
          </a:blip>
          <a:srcRect/>
          <a:stretch/>
        </p:blipFill>
        <p:spPr>
          <a:xfrm>
            <a:off x="2235260" y="2812504"/>
            <a:ext cx="4662625" cy="34957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Shape 136"/>
          <p:cNvSpPr txBox="1">
            <a:spLocks noGrp="1"/>
          </p:cNvSpPr>
          <p:nvPr>
            <p:ph type="title"/>
          </p:nvPr>
        </p:nvSpPr>
        <p:spPr>
          <a:xfrm>
            <a:off x="550862" y="914400"/>
            <a:ext cx="8042273" cy="911224"/>
          </a:xfrm>
          <a:prstGeom prst="rect">
            <a:avLst/>
          </a:prstGeom>
          <a:noFill/>
          <a:ln>
            <a:noFill/>
          </a:ln>
        </p:spPr>
        <p:txBody>
          <a:bodyPr wrap="square" lIns="91425" tIns="45700" rIns="91425" bIns="45700" anchor="b" anchorCtr="0">
            <a:noAutofit/>
          </a:bodyPr>
          <a:lstStyle/>
          <a:p>
            <a:pPr marL="0" marR="0" lvl="0" indent="-57150" algn="ctr" rtl="0">
              <a:lnSpc>
                <a:spcPct val="100000"/>
              </a:lnSpc>
              <a:spcBef>
                <a:spcPts val="0"/>
              </a:spcBef>
              <a:spcAft>
                <a:spcPts val="0"/>
              </a:spcAft>
              <a:buClr>
                <a:schemeClr val="accent1"/>
              </a:buClr>
              <a:buSzPts val="900"/>
              <a:buFont typeface="Verdana"/>
              <a:buNone/>
            </a:pPr>
            <a:br>
              <a:rPr lang="en-AU" sz="3600" b="0" i="0" u="none" strike="noStrike" cap="none">
                <a:solidFill>
                  <a:schemeClr val="accent1"/>
                </a:solidFill>
                <a:latin typeface="Verdana"/>
                <a:ea typeface="Verdana"/>
                <a:cs typeface="Verdana"/>
                <a:sym typeface="Verdana"/>
              </a:rPr>
            </a:br>
            <a:endParaRPr lang="en-AU" sz="3600" b="0" i="0" u="none" strike="noStrike" cap="none">
              <a:solidFill>
                <a:schemeClr val="accent1"/>
              </a:solidFill>
              <a:latin typeface="Verdana"/>
              <a:ea typeface="Verdana"/>
              <a:cs typeface="Verdana"/>
              <a:sym typeface="Verdana"/>
            </a:endParaRPr>
          </a:p>
        </p:txBody>
      </p:sp>
      <p:sp>
        <p:nvSpPr>
          <p:cNvPr id="137" name="Shape 137"/>
          <p:cNvSpPr txBox="1"/>
          <p:nvPr/>
        </p:nvSpPr>
        <p:spPr>
          <a:xfrm>
            <a:off x="23813" y="390525"/>
            <a:ext cx="6934199" cy="365125"/>
          </a:xfrm>
          <a:prstGeom prst="rect">
            <a:avLst/>
          </a:prstGeom>
          <a:noFill/>
          <a:ln>
            <a:noFill/>
          </a:ln>
        </p:spPr>
        <p:txBody>
          <a:bodyPr wrap="square" lIns="91425" tIns="45700" rIns="91425" bIns="45700" anchor="ctr" anchorCtr="0">
            <a:noAutofit/>
          </a:bodyPr>
          <a:lstStyle/>
          <a:p>
            <a:pPr marL="0" marR="0" lvl="0" indent="-76200" algn="l" rtl="0">
              <a:lnSpc>
                <a:spcPct val="100000"/>
              </a:lnSpc>
              <a:spcBef>
                <a:spcPts val="0"/>
              </a:spcBef>
              <a:spcAft>
                <a:spcPts val="0"/>
              </a:spcAft>
              <a:buClr>
                <a:srgbClr val="000000"/>
              </a:buClr>
              <a:buSzPts val="1200"/>
              <a:buFont typeface="Arial"/>
              <a:buNone/>
            </a:pPr>
            <a:endParaRPr sz="1200" b="0" i="0" u="none" strike="noStrike" cap="none">
              <a:solidFill>
                <a:schemeClr val="accent2"/>
              </a:solidFill>
              <a:latin typeface="Arial"/>
              <a:ea typeface="Arial"/>
              <a:cs typeface="Arial"/>
              <a:sym typeface="Arial"/>
            </a:endParaRPr>
          </a:p>
        </p:txBody>
      </p:sp>
      <p:sp>
        <p:nvSpPr>
          <p:cNvPr id="138" name="Shape 138"/>
          <p:cNvSpPr txBox="1">
            <a:spLocks noGrp="1"/>
          </p:cNvSpPr>
          <p:nvPr>
            <p:ph type="title"/>
          </p:nvPr>
        </p:nvSpPr>
        <p:spPr>
          <a:xfrm>
            <a:off x="457200" y="0"/>
            <a:ext cx="8229600" cy="1143000"/>
          </a:xfrm>
          <a:prstGeom prst="rect">
            <a:avLst/>
          </a:prstGeom>
          <a:noFill/>
          <a:ln>
            <a:noFill/>
          </a:ln>
        </p:spPr>
        <p:txBody>
          <a:bodyPr wrap="square" lIns="91425" tIns="45700" rIns="91425" bIns="45700" anchor="ctr" anchorCtr="0">
            <a:noAutofit/>
          </a:bodyPr>
          <a:lstStyle/>
          <a:p>
            <a:pPr marL="0" marR="0" lvl="0" indent="-203200" algn="ctr" rtl="0">
              <a:lnSpc>
                <a:spcPct val="100000"/>
              </a:lnSpc>
              <a:spcBef>
                <a:spcPts val="0"/>
              </a:spcBef>
              <a:spcAft>
                <a:spcPts val="0"/>
              </a:spcAft>
              <a:buClr>
                <a:schemeClr val="accent1"/>
              </a:buClr>
              <a:buSzPts val="3200"/>
              <a:buFont typeface="Arial"/>
              <a:buNone/>
            </a:pPr>
            <a:r>
              <a:rPr lang="en-AU" sz="3200" b="1" i="0" u="none" strike="noStrike" cap="none">
                <a:solidFill>
                  <a:schemeClr val="accent1"/>
                </a:solidFill>
                <a:latin typeface="Calibri"/>
                <a:ea typeface="Calibri"/>
                <a:cs typeface="Calibri"/>
                <a:sym typeface="Calibri"/>
              </a:rPr>
              <a:t>Investigating invisible forces</a:t>
            </a:r>
          </a:p>
        </p:txBody>
      </p:sp>
      <p:sp>
        <p:nvSpPr>
          <p:cNvPr id="139" name="Shape 139"/>
          <p:cNvSpPr txBox="1"/>
          <p:nvPr/>
        </p:nvSpPr>
        <p:spPr>
          <a:xfrm>
            <a:off x="457200" y="914400"/>
            <a:ext cx="8218731" cy="3767920"/>
          </a:xfrm>
          <a:prstGeom prst="rect">
            <a:avLst/>
          </a:prstGeom>
          <a:noFill/>
          <a:ln>
            <a:noFill/>
          </a:ln>
        </p:spPr>
        <p:txBody>
          <a:bodyPr wrap="square" lIns="91425" tIns="45700" rIns="91425" bIns="45700" anchor="t" anchorCtr="0">
            <a:noAutofit/>
          </a:bodyPr>
          <a:lstStyle/>
          <a:p>
            <a:pPr marL="0" marR="0" lvl="0" indent="-38100" algn="l" rtl="0">
              <a:lnSpc>
                <a:spcPct val="100000"/>
              </a:lnSpc>
              <a:spcBef>
                <a:spcPts val="0"/>
              </a:spcBef>
              <a:spcAft>
                <a:spcPts val="0"/>
              </a:spcAft>
              <a:buClr>
                <a:srgbClr val="31859C"/>
              </a:buClr>
              <a:buSzPts val="600"/>
              <a:buFont typeface="Arial"/>
              <a:buNone/>
            </a:pPr>
            <a:endParaRPr sz="2400" b="0" i="0" u="none" strike="noStrike" cap="none">
              <a:solidFill>
                <a:srgbClr val="000000"/>
              </a:solidFill>
              <a:latin typeface="Arial"/>
              <a:ea typeface="Arial"/>
              <a:cs typeface="Arial"/>
              <a:sym typeface="Arial"/>
            </a:endParaRPr>
          </a:p>
        </p:txBody>
      </p:sp>
      <p:sp>
        <p:nvSpPr>
          <p:cNvPr id="140" name="Shape 140"/>
          <p:cNvSpPr txBox="1"/>
          <p:nvPr/>
        </p:nvSpPr>
        <p:spPr>
          <a:xfrm>
            <a:off x="0" y="6492875"/>
            <a:ext cx="5530613" cy="365125"/>
          </a:xfrm>
          <a:prstGeom prst="rect">
            <a:avLst/>
          </a:prstGeom>
          <a:noFill/>
          <a:ln>
            <a:noFill/>
          </a:ln>
        </p:spPr>
        <p:txBody>
          <a:bodyPr wrap="square" lIns="91425" tIns="45700" rIns="91425" bIns="45700" anchor="ctr" anchorCtr="0">
            <a:noAutofit/>
          </a:bodyPr>
          <a:lstStyle/>
          <a:p>
            <a:pPr marL="0" marR="0" lvl="0" indent="-15875"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3"/>
              </a:rPr>
              <a:t>www.sciencelearn.org.nz</a:t>
            </a:r>
          </a:p>
          <a:p>
            <a:pPr marL="0" marR="0" lvl="0" indent="-15875"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a:solidFill>
                  <a:schemeClr val="dk1"/>
                </a:solidFill>
                <a:latin typeface="Arial"/>
                <a:ea typeface="Arial"/>
                <a:cs typeface="Arial"/>
                <a:sym typeface="Arial"/>
              </a:rPr>
              <a:t> </a:t>
            </a:r>
          </a:p>
          <a:p>
            <a:pPr marL="0" marR="0" lvl="0" indent="-15875" algn="l" rtl="0">
              <a:lnSpc>
                <a:spcPct val="100000"/>
              </a:lnSpc>
              <a:spcBef>
                <a:spcPts val="0"/>
              </a:spcBef>
              <a:spcAft>
                <a:spcPts val="0"/>
              </a:spcAft>
              <a:buClr>
                <a:schemeClr val="accent2"/>
              </a:buClr>
              <a:buSzPts val="250"/>
              <a:buFont typeface="Verdana"/>
              <a:buNone/>
            </a:pPr>
            <a:endParaRPr sz="1000" b="0" i="0" u="sng" strike="noStrike" cap="none">
              <a:solidFill>
                <a:schemeClr val="hlink"/>
              </a:solidFill>
              <a:latin typeface="Verdana"/>
              <a:ea typeface="Verdana"/>
              <a:cs typeface="Verdana"/>
              <a:sym typeface="Verdana"/>
              <a:hlinkClick r:id="rId3"/>
            </a:endParaRPr>
          </a:p>
        </p:txBody>
      </p:sp>
      <p:pic>
        <p:nvPicPr>
          <p:cNvPr id="141" name="Shape 141" descr="Screen Shot 2017-11-29 at 1.03.35 pm.png"/>
          <p:cNvPicPr preferRelativeResize="0"/>
          <p:nvPr/>
        </p:nvPicPr>
        <p:blipFill rotWithShape="1">
          <a:blip r:embed="rId4">
            <a:alphaModFix/>
          </a:blip>
          <a:srcRect/>
          <a:stretch/>
        </p:blipFill>
        <p:spPr>
          <a:xfrm>
            <a:off x="303276" y="914400"/>
            <a:ext cx="2755948" cy="1833375"/>
          </a:xfrm>
          <a:prstGeom prst="rect">
            <a:avLst/>
          </a:prstGeom>
          <a:noFill/>
          <a:ln>
            <a:noFill/>
          </a:ln>
        </p:spPr>
      </p:pic>
      <p:pic>
        <p:nvPicPr>
          <p:cNvPr id="142" name="Shape 142" descr="Screen Shot 2017-11-29 at 1.05.19 pm.png"/>
          <p:cNvPicPr preferRelativeResize="0"/>
          <p:nvPr/>
        </p:nvPicPr>
        <p:blipFill rotWithShape="1">
          <a:blip r:embed="rId5">
            <a:alphaModFix/>
          </a:blip>
          <a:srcRect/>
          <a:stretch/>
        </p:blipFill>
        <p:spPr>
          <a:xfrm>
            <a:off x="6012387" y="914400"/>
            <a:ext cx="2853688" cy="1833375"/>
          </a:xfrm>
          <a:prstGeom prst="rect">
            <a:avLst/>
          </a:prstGeom>
          <a:noFill/>
          <a:ln>
            <a:noFill/>
          </a:ln>
        </p:spPr>
      </p:pic>
      <p:pic>
        <p:nvPicPr>
          <p:cNvPr id="143" name="Shape 143" descr="Screen Shot 2017-11-29 at 1.05.50 pm.png"/>
          <p:cNvPicPr preferRelativeResize="0"/>
          <p:nvPr/>
        </p:nvPicPr>
        <p:blipFill rotWithShape="1">
          <a:blip r:embed="rId6">
            <a:alphaModFix/>
          </a:blip>
          <a:srcRect/>
          <a:stretch/>
        </p:blipFill>
        <p:spPr>
          <a:xfrm>
            <a:off x="3136186" y="914400"/>
            <a:ext cx="2735920" cy="1833375"/>
          </a:xfrm>
          <a:prstGeom prst="rect">
            <a:avLst/>
          </a:prstGeom>
          <a:noFill/>
          <a:ln>
            <a:noFill/>
          </a:ln>
        </p:spPr>
      </p:pic>
      <p:sp>
        <p:nvSpPr>
          <p:cNvPr id="144" name="Shape 144"/>
          <p:cNvSpPr txBox="1"/>
          <p:nvPr/>
        </p:nvSpPr>
        <p:spPr>
          <a:xfrm>
            <a:off x="303276" y="2772093"/>
            <a:ext cx="6799387" cy="1603800"/>
          </a:xfrm>
          <a:prstGeom prst="rect">
            <a:avLst/>
          </a:prstGeom>
          <a:noFill/>
          <a:ln>
            <a:noFill/>
          </a:ln>
        </p:spPr>
        <p:txBody>
          <a:bodyPr wrap="square" lIns="91425" tIns="45700" rIns="91425" bIns="45700" anchor="t" anchorCtr="0">
            <a:noAutofit/>
          </a:bodyPr>
          <a:lstStyle/>
          <a:p>
            <a:pPr marL="0" marR="0" lvl="0" indent="-152400" algn="l" rtl="0">
              <a:lnSpc>
                <a:spcPct val="100000"/>
              </a:lnSpc>
              <a:spcBef>
                <a:spcPts val="0"/>
              </a:spcBef>
              <a:spcAft>
                <a:spcPts val="0"/>
              </a:spcAft>
              <a:buClr>
                <a:srgbClr val="000000"/>
              </a:buClr>
              <a:buSzPts val="2400"/>
              <a:buFont typeface="Arial"/>
              <a:buNone/>
            </a:pPr>
            <a:r>
              <a:rPr lang="en-AU" sz="2400" b="0" i="0" u="none" strike="noStrike" cap="none">
                <a:solidFill>
                  <a:srgbClr val="000000"/>
                </a:solidFill>
                <a:latin typeface="Arial"/>
                <a:ea typeface="Arial"/>
                <a:cs typeface="Arial"/>
                <a:sym typeface="Arial"/>
              </a:rPr>
              <a:t>Explore the patterns around magnets; make </a:t>
            </a:r>
          </a:p>
          <a:p>
            <a:pPr marL="0" marR="0" lvl="0" indent="-152400" algn="l" rtl="0">
              <a:lnSpc>
                <a:spcPct val="100000"/>
              </a:lnSpc>
              <a:spcBef>
                <a:spcPts val="0"/>
              </a:spcBef>
              <a:spcAft>
                <a:spcPts val="0"/>
              </a:spcAft>
              <a:buClr>
                <a:srgbClr val="000000"/>
              </a:buClr>
              <a:buSzPts val="2400"/>
              <a:buFont typeface="Arial"/>
              <a:buNone/>
            </a:pPr>
            <a:r>
              <a:rPr lang="en-AU" sz="2400" b="0" i="0" u="none" strike="noStrike" cap="none">
                <a:solidFill>
                  <a:srgbClr val="000000"/>
                </a:solidFill>
                <a:latin typeface="Arial"/>
                <a:ea typeface="Arial"/>
                <a:cs typeface="Arial"/>
                <a:sym typeface="Arial"/>
              </a:rPr>
              <a:t>predictions; create theories. Magnetism is</a:t>
            </a:r>
          </a:p>
          <a:p>
            <a:pPr marL="0" marR="0" lvl="0" indent="-152400" algn="l" rtl="0">
              <a:lnSpc>
                <a:spcPct val="100000"/>
              </a:lnSpc>
              <a:spcBef>
                <a:spcPts val="0"/>
              </a:spcBef>
              <a:spcAft>
                <a:spcPts val="0"/>
              </a:spcAft>
              <a:buClr>
                <a:srgbClr val="000000"/>
              </a:buClr>
              <a:buSzPts val="2400"/>
              <a:buFont typeface="Arial"/>
              <a:buNone/>
            </a:pPr>
            <a:r>
              <a:rPr lang="en-AU" sz="2400" b="0" i="0" u="none" strike="noStrike" cap="none">
                <a:solidFill>
                  <a:srgbClr val="000000"/>
                </a:solidFill>
                <a:latin typeface="Arial"/>
                <a:ea typeface="Arial"/>
                <a:cs typeface="Arial"/>
                <a:sym typeface="Arial"/>
              </a:rPr>
              <a:t>invisible but can be detected indirectly –</a:t>
            </a:r>
          </a:p>
          <a:p>
            <a:pPr marL="0" marR="0" lvl="0" indent="-152400" algn="l" rtl="0">
              <a:lnSpc>
                <a:spcPct val="100000"/>
              </a:lnSpc>
              <a:spcBef>
                <a:spcPts val="0"/>
              </a:spcBef>
              <a:spcAft>
                <a:spcPts val="0"/>
              </a:spcAft>
              <a:buClr>
                <a:srgbClr val="000000"/>
              </a:buClr>
              <a:buSzPts val="2400"/>
              <a:buFont typeface="Arial"/>
              <a:buNone/>
            </a:pPr>
            <a:r>
              <a:rPr lang="en-AU" sz="2400" b="0" i="0" u="none" strike="noStrike" cap="none">
                <a:solidFill>
                  <a:srgbClr val="000000"/>
                </a:solidFill>
                <a:latin typeface="Arial"/>
                <a:ea typeface="Arial"/>
                <a:cs typeface="Arial"/>
                <a:sym typeface="Arial"/>
              </a:rPr>
              <a:t>using evidence. </a:t>
            </a:r>
          </a:p>
          <a:p>
            <a:pPr marL="0" marR="0" lvl="0" indent="-152400" algn="l" rtl="0">
              <a:lnSpc>
                <a:spcPct val="100000"/>
              </a:lnSpc>
              <a:spcBef>
                <a:spcPts val="60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45" name="Shape 145"/>
          <p:cNvSpPr txBox="1"/>
          <p:nvPr/>
        </p:nvSpPr>
        <p:spPr>
          <a:xfrm>
            <a:off x="295524" y="4294470"/>
            <a:ext cx="8691000" cy="2206500"/>
          </a:xfrm>
          <a:prstGeom prst="rect">
            <a:avLst/>
          </a:prstGeom>
          <a:noFill/>
          <a:ln>
            <a:noFill/>
          </a:ln>
        </p:spPr>
        <p:txBody>
          <a:bodyPr wrap="square" lIns="91425" tIns="45700" rIns="91425" bIns="45700" anchor="t" anchorCtr="0">
            <a:noAutofit/>
          </a:bodyPr>
          <a:lstStyle/>
          <a:p>
            <a:pPr marL="0" marR="0" lvl="0" indent="-127000" algn="l" rtl="0">
              <a:lnSpc>
                <a:spcPct val="115000"/>
              </a:lnSpc>
              <a:spcBef>
                <a:spcPts val="0"/>
              </a:spcBef>
              <a:spcAft>
                <a:spcPts val="0"/>
              </a:spcAft>
              <a:buClr>
                <a:schemeClr val="accent1"/>
              </a:buClr>
              <a:buSzPts val="2000"/>
              <a:buFont typeface="Arial"/>
              <a:buNone/>
            </a:pPr>
            <a:r>
              <a:rPr lang="en-AU" sz="2000" b="1" i="0" u="none" strike="noStrike" cap="none">
                <a:solidFill>
                  <a:schemeClr val="accent1"/>
                </a:solidFill>
                <a:latin typeface="Arial"/>
                <a:ea typeface="Arial"/>
                <a:cs typeface="Arial"/>
                <a:sym typeface="Arial"/>
              </a:rPr>
              <a:t>Science capability – u</a:t>
            </a:r>
            <a:r>
              <a:rPr lang="en-AU" sz="2000" b="1" i="0" u="none" strike="noStrike" cap="none">
                <a:solidFill>
                  <a:srgbClr val="2C7C9F"/>
                </a:solidFill>
                <a:latin typeface="Arial"/>
                <a:ea typeface="Arial"/>
                <a:cs typeface="Arial"/>
                <a:sym typeface="Arial"/>
              </a:rPr>
              <a:t>se evidence </a:t>
            </a:r>
          </a:p>
          <a:p>
            <a:pPr marL="0" marR="0" lvl="0" indent="-127000" algn="l" rtl="0">
              <a:lnSpc>
                <a:spcPct val="115000"/>
              </a:lnSpc>
              <a:spcBef>
                <a:spcPts val="0"/>
              </a:spcBef>
              <a:spcAft>
                <a:spcPts val="0"/>
              </a:spcAft>
              <a:buClr>
                <a:srgbClr val="000000"/>
              </a:buClr>
              <a:buSzPts val="2000"/>
              <a:buFont typeface="Arial"/>
              <a:buNone/>
            </a:pPr>
            <a:r>
              <a:rPr lang="en-AU" sz="2000" b="0" i="0" u="none" strike="noStrike" cap="none">
                <a:solidFill>
                  <a:srgbClr val="000000"/>
                </a:solidFill>
                <a:latin typeface="Arial"/>
                <a:ea typeface="Arial"/>
                <a:cs typeface="Arial"/>
                <a:sym typeface="Arial"/>
              </a:rPr>
              <a:t>Learners support their ideas with evidence and look </a:t>
            </a:r>
          </a:p>
          <a:p>
            <a:pPr marL="0" marR="0" lvl="0" indent="-127000" algn="l" rtl="0">
              <a:lnSpc>
                <a:spcPct val="115000"/>
              </a:lnSpc>
              <a:spcBef>
                <a:spcPts val="0"/>
              </a:spcBef>
              <a:spcAft>
                <a:spcPts val="0"/>
              </a:spcAft>
              <a:buClr>
                <a:srgbClr val="000000"/>
              </a:buClr>
              <a:buSzPts val="2000"/>
              <a:buFont typeface="Arial"/>
              <a:buNone/>
            </a:pPr>
            <a:r>
              <a:rPr lang="en-AU" sz="2000" b="0" i="0" u="none" strike="noStrike" cap="none">
                <a:solidFill>
                  <a:srgbClr val="000000"/>
                </a:solidFill>
                <a:latin typeface="Arial"/>
                <a:ea typeface="Arial"/>
                <a:cs typeface="Arial"/>
                <a:sym typeface="Arial"/>
              </a:rPr>
              <a:t>for evidence supporting others’ explanations.</a:t>
            </a:r>
          </a:p>
          <a:p>
            <a:pPr marL="0" marR="0" lvl="0" indent="-127000" algn="l" rtl="0">
              <a:lnSpc>
                <a:spcPct val="115000"/>
              </a:lnSpc>
              <a:spcBef>
                <a:spcPts val="0"/>
              </a:spcBef>
              <a:spcAft>
                <a:spcPts val="0"/>
              </a:spcAft>
              <a:buClr>
                <a:srgbClr val="000000"/>
              </a:buClr>
              <a:buSzPts val="2000"/>
              <a:buFont typeface="Arial"/>
              <a:buNone/>
            </a:pPr>
            <a:r>
              <a:rPr lang="en-AU" sz="2000" b="0" i="0" u="none" strike="noStrike" cap="none">
                <a:solidFill>
                  <a:srgbClr val="000000"/>
                </a:solidFill>
                <a:latin typeface="Arial"/>
                <a:ea typeface="Arial"/>
                <a:cs typeface="Arial"/>
                <a:sym typeface="Arial"/>
              </a:rPr>
              <a:t>They might ask questions such as: How do you know </a:t>
            </a:r>
          </a:p>
          <a:p>
            <a:pPr marL="0" marR="0" lvl="0" indent="-127000" algn="l" rtl="0">
              <a:lnSpc>
                <a:spcPct val="115000"/>
              </a:lnSpc>
              <a:spcBef>
                <a:spcPts val="0"/>
              </a:spcBef>
              <a:spcAft>
                <a:spcPts val="0"/>
              </a:spcAft>
              <a:buClr>
                <a:srgbClr val="000000"/>
              </a:buClr>
              <a:buSzPts val="2000"/>
              <a:buFont typeface="Arial"/>
              <a:buNone/>
            </a:pPr>
            <a:r>
              <a:rPr lang="en-AU" sz="2000" b="0" i="0" u="none" strike="noStrike" cap="none">
                <a:solidFill>
                  <a:srgbClr val="000000"/>
                </a:solidFill>
                <a:latin typeface="Arial"/>
                <a:ea typeface="Arial"/>
                <a:cs typeface="Arial"/>
                <a:sym typeface="Arial"/>
              </a:rPr>
              <a:t>that? What makes you think so? How could you </a:t>
            </a:r>
          </a:p>
          <a:p>
            <a:pPr marL="0" marR="0" lvl="0" indent="-127000" algn="l" rtl="0">
              <a:lnSpc>
                <a:spcPct val="115000"/>
              </a:lnSpc>
              <a:spcBef>
                <a:spcPts val="0"/>
              </a:spcBef>
              <a:spcAft>
                <a:spcPts val="0"/>
              </a:spcAft>
              <a:buClr>
                <a:srgbClr val="000000"/>
              </a:buClr>
              <a:buSzPts val="2000"/>
              <a:buFont typeface="Arial"/>
              <a:buNone/>
            </a:pPr>
            <a:r>
              <a:rPr lang="en-AU" sz="2000" b="0" i="0" u="none" strike="noStrike" cap="none">
                <a:solidFill>
                  <a:srgbClr val="000000"/>
                </a:solidFill>
                <a:latin typeface="Arial"/>
                <a:ea typeface="Arial"/>
                <a:cs typeface="Arial"/>
                <a:sym typeface="Arial"/>
              </a:rPr>
              <a:t>check that?</a:t>
            </a:r>
          </a:p>
          <a:p>
            <a:pPr marL="0" marR="0" lvl="0" indent="-8890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46" name="Shape 146" descr="IMG_0833.jpg"/>
          <p:cNvPicPr preferRelativeResize="0"/>
          <p:nvPr/>
        </p:nvPicPr>
        <p:blipFill rotWithShape="1">
          <a:blip r:embed="rId7">
            <a:alphaModFix/>
          </a:blip>
          <a:srcRect/>
          <a:stretch/>
        </p:blipFill>
        <p:spPr>
          <a:xfrm>
            <a:off x="6436457" y="3409155"/>
            <a:ext cx="2429618" cy="323949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550862" y="914400"/>
            <a:ext cx="8042273" cy="911224"/>
          </a:xfrm>
          <a:prstGeom prst="rect">
            <a:avLst/>
          </a:prstGeom>
          <a:noFill/>
          <a:ln>
            <a:noFill/>
          </a:ln>
        </p:spPr>
        <p:txBody>
          <a:bodyPr wrap="square" lIns="91425" tIns="45700" rIns="91425" bIns="45700" anchor="b" anchorCtr="0">
            <a:noAutofit/>
          </a:bodyPr>
          <a:lstStyle/>
          <a:p>
            <a:pPr marL="0" marR="0" lvl="0" indent="-57150" algn="ctr" rtl="0">
              <a:lnSpc>
                <a:spcPct val="100000"/>
              </a:lnSpc>
              <a:spcBef>
                <a:spcPts val="0"/>
              </a:spcBef>
              <a:spcAft>
                <a:spcPts val="0"/>
              </a:spcAft>
              <a:buClr>
                <a:schemeClr val="accent1"/>
              </a:buClr>
              <a:buSzPts val="900"/>
              <a:buFont typeface="Verdana"/>
              <a:buNone/>
            </a:pPr>
            <a:br>
              <a:rPr lang="en-AU" sz="3600" b="0" i="0" u="none" strike="noStrike" cap="none">
                <a:solidFill>
                  <a:schemeClr val="accent1"/>
                </a:solidFill>
                <a:latin typeface="Verdana"/>
                <a:ea typeface="Verdana"/>
                <a:cs typeface="Verdana"/>
                <a:sym typeface="Verdana"/>
              </a:rPr>
            </a:br>
            <a:endParaRPr lang="en-AU" sz="3600" b="0" i="0" u="none" strike="noStrike" cap="none">
              <a:solidFill>
                <a:schemeClr val="accent1"/>
              </a:solidFill>
              <a:latin typeface="Verdana"/>
              <a:ea typeface="Verdana"/>
              <a:cs typeface="Verdana"/>
              <a:sym typeface="Verdana"/>
            </a:endParaRPr>
          </a:p>
        </p:txBody>
      </p:sp>
      <p:sp>
        <p:nvSpPr>
          <p:cNvPr id="153" name="Shape 153"/>
          <p:cNvSpPr txBox="1"/>
          <p:nvPr/>
        </p:nvSpPr>
        <p:spPr>
          <a:xfrm>
            <a:off x="23813" y="390525"/>
            <a:ext cx="6934199" cy="365125"/>
          </a:xfrm>
          <a:prstGeom prst="rect">
            <a:avLst/>
          </a:prstGeom>
          <a:noFill/>
          <a:ln>
            <a:noFill/>
          </a:ln>
        </p:spPr>
        <p:txBody>
          <a:bodyPr wrap="square" lIns="91425" tIns="45700" rIns="91425" bIns="45700" anchor="ctr" anchorCtr="0">
            <a:noAutofit/>
          </a:bodyPr>
          <a:lstStyle/>
          <a:p>
            <a:pPr marL="0" marR="0" lvl="0" indent="-76200" algn="l" rtl="0">
              <a:lnSpc>
                <a:spcPct val="100000"/>
              </a:lnSpc>
              <a:spcBef>
                <a:spcPts val="0"/>
              </a:spcBef>
              <a:spcAft>
                <a:spcPts val="0"/>
              </a:spcAft>
              <a:buClr>
                <a:srgbClr val="000000"/>
              </a:buClr>
              <a:buSzPts val="1200"/>
              <a:buFont typeface="Arial"/>
              <a:buNone/>
            </a:pPr>
            <a:endParaRPr sz="1200" b="0" i="0" u="none" strike="noStrike" cap="none">
              <a:solidFill>
                <a:schemeClr val="accent2"/>
              </a:solidFill>
              <a:latin typeface="Arial"/>
              <a:ea typeface="Arial"/>
              <a:cs typeface="Arial"/>
              <a:sym typeface="Arial"/>
            </a:endParaRPr>
          </a:p>
        </p:txBody>
      </p:sp>
      <p:sp>
        <p:nvSpPr>
          <p:cNvPr id="154" name="Shape 154"/>
          <p:cNvSpPr txBox="1">
            <a:spLocks noGrp="1"/>
          </p:cNvSpPr>
          <p:nvPr>
            <p:ph type="title"/>
          </p:nvPr>
        </p:nvSpPr>
        <p:spPr>
          <a:xfrm>
            <a:off x="457200" y="0"/>
            <a:ext cx="8229600" cy="1143000"/>
          </a:xfrm>
          <a:prstGeom prst="rect">
            <a:avLst/>
          </a:prstGeom>
          <a:noFill/>
          <a:ln>
            <a:noFill/>
          </a:ln>
        </p:spPr>
        <p:txBody>
          <a:bodyPr wrap="square" lIns="91425" tIns="45700" rIns="91425" bIns="45700" anchor="ctr" anchorCtr="0">
            <a:noAutofit/>
          </a:bodyPr>
          <a:lstStyle/>
          <a:p>
            <a:pPr marL="0" marR="0" lvl="0" indent="-50800" algn="ctr" rtl="0">
              <a:lnSpc>
                <a:spcPct val="100000"/>
              </a:lnSpc>
              <a:spcBef>
                <a:spcPts val="0"/>
              </a:spcBef>
              <a:spcAft>
                <a:spcPts val="0"/>
              </a:spcAft>
              <a:buClr>
                <a:schemeClr val="accent1"/>
              </a:buClr>
              <a:buSzPts val="800"/>
              <a:buFont typeface="Arial"/>
              <a:buNone/>
            </a:pPr>
            <a:r>
              <a:rPr lang="en-AU" sz="3200" b="1" i="0" u="none" strike="noStrike" cap="none">
                <a:solidFill>
                  <a:schemeClr val="accent1"/>
                </a:solidFill>
                <a:latin typeface="Calibri"/>
                <a:ea typeface="Calibri"/>
                <a:cs typeface="Calibri"/>
                <a:sym typeface="Calibri"/>
              </a:rPr>
              <a:t>Representing a concept</a:t>
            </a:r>
          </a:p>
        </p:txBody>
      </p:sp>
      <p:sp>
        <p:nvSpPr>
          <p:cNvPr id="155" name="Shape 155"/>
          <p:cNvSpPr txBox="1"/>
          <p:nvPr/>
        </p:nvSpPr>
        <p:spPr>
          <a:xfrm>
            <a:off x="530880" y="1143000"/>
            <a:ext cx="8218731" cy="1999089"/>
          </a:xfrm>
          <a:prstGeom prst="rect">
            <a:avLst/>
          </a:prstGeom>
          <a:noFill/>
          <a:ln>
            <a:noFill/>
          </a:ln>
        </p:spPr>
        <p:txBody>
          <a:bodyPr wrap="square" lIns="91425" tIns="45700" rIns="91425" bIns="45700" anchor="t" anchorCtr="0">
            <a:noAutofit/>
          </a:bodyPr>
          <a:lstStyle/>
          <a:p>
            <a:pPr marL="0" marR="0" lvl="0" indent="-127000" algn="l" rtl="0">
              <a:lnSpc>
                <a:spcPct val="100000"/>
              </a:lnSpc>
              <a:spcBef>
                <a:spcPts val="0"/>
              </a:spcBef>
              <a:spcAft>
                <a:spcPts val="0"/>
              </a:spcAft>
              <a:buClr>
                <a:srgbClr val="000000"/>
              </a:buClr>
              <a:buSzPts val="2000"/>
              <a:buFont typeface="Arial"/>
              <a:buNone/>
            </a:pPr>
            <a:r>
              <a:rPr lang="en-AU" sz="2000" b="1" i="0" u="none" strike="noStrike" cap="none">
                <a:solidFill>
                  <a:srgbClr val="000000"/>
                </a:solidFill>
                <a:latin typeface="Arial"/>
                <a:ea typeface="Arial"/>
                <a:cs typeface="Arial"/>
                <a:sym typeface="Arial"/>
              </a:rPr>
              <a:t>Science capability – interpret representations</a:t>
            </a:r>
          </a:p>
          <a:p>
            <a:pPr marL="0" marR="0" lvl="0" indent="-127000" algn="l" rtl="0">
              <a:lnSpc>
                <a:spcPct val="100000"/>
              </a:lnSpc>
              <a:spcBef>
                <a:spcPts val="0"/>
              </a:spcBef>
              <a:spcAft>
                <a:spcPts val="0"/>
              </a:spcAft>
              <a:buClr>
                <a:srgbClr val="000000"/>
              </a:buClr>
              <a:buSzPts val="2000"/>
              <a:buFont typeface="Arial"/>
              <a:buNone/>
            </a:pPr>
            <a:r>
              <a:rPr lang="en-AU" sz="2000" b="0" i="0" u="none" strike="noStrike" cap="none">
                <a:solidFill>
                  <a:srgbClr val="000000"/>
                </a:solidFill>
                <a:latin typeface="Arial"/>
                <a:ea typeface="Arial"/>
                <a:cs typeface="Arial"/>
                <a:sym typeface="Arial"/>
              </a:rPr>
              <a:t>Scientists represent their ideas in a variety of ways, including models graphs, charts, diagrams and written texts. </a:t>
            </a:r>
          </a:p>
          <a:p>
            <a:pPr marL="342900" marR="0" lvl="0" indent="-342900" algn="l" rtl="0">
              <a:lnSpc>
                <a:spcPct val="100000"/>
              </a:lnSpc>
              <a:spcBef>
                <a:spcPts val="0"/>
              </a:spcBef>
              <a:spcAft>
                <a:spcPts val="0"/>
              </a:spcAft>
              <a:buClr>
                <a:srgbClr val="000000"/>
              </a:buClr>
              <a:buSzPts val="2000"/>
              <a:buFont typeface="Arial"/>
              <a:buChar char="•"/>
            </a:pPr>
            <a:r>
              <a:rPr lang="en-AU" sz="2000" b="0" i="0" u="none" strike="noStrike" cap="none">
                <a:solidFill>
                  <a:srgbClr val="000000"/>
                </a:solidFill>
                <a:latin typeface="Arial"/>
                <a:ea typeface="Arial"/>
                <a:cs typeface="Arial"/>
                <a:sym typeface="Arial"/>
              </a:rPr>
              <a:t>What does this representation tell us?</a:t>
            </a:r>
          </a:p>
          <a:p>
            <a:pPr marL="342900" marR="0" lvl="0" indent="-342900" algn="l" rtl="0">
              <a:lnSpc>
                <a:spcPct val="100000"/>
              </a:lnSpc>
              <a:spcBef>
                <a:spcPts val="0"/>
              </a:spcBef>
              <a:spcAft>
                <a:spcPts val="0"/>
              </a:spcAft>
              <a:buClr>
                <a:srgbClr val="000000"/>
              </a:buClr>
              <a:buSzPts val="2000"/>
              <a:buFont typeface="Arial"/>
              <a:buChar char="•"/>
            </a:pPr>
            <a:r>
              <a:rPr lang="en-AU" sz="2000" b="0" i="0" u="none" strike="noStrike" cap="none">
                <a:solidFill>
                  <a:srgbClr val="000000"/>
                </a:solidFill>
                <a:latin typeface="Arial"/>
                <a:ea typeface="Arial"/>
                <a:cs typeface="Arial"/>
                <a:sym typeface="Arial"/>
              </a:rPr>
              <a:t>What is left out or added?</a:t>
            </a:r>
          </a:p>
          <a:p>
            <a:pPr marL="342900" marR="0" lvl="0" indent="-342900" algn="l" rtl="0">
              <a:lnSpc>
                <a:spcPct val="100000"/>
              </a:lnSpc>
              <a:spcBef>
                <a:spcPts val="0"/>
              </a:spcBef>
              <a:spcAft>
                <a:spcPts val="0"/>
              </a:spcAft>
              <a:buClr>
                <a:srgbClr val="000000"/>
              </a:buClr>
              <a:buSzPts val="2000"/>
              <a:buFont typeface="Arial"/>
              <a:buChar char="•"/>
            </a:pPr>
            <a:r>
              <a:rPr lang="en-AU" sz="2000" b="0" i="0" u="none" strike="noStrike" cap="none">
                <a:solidFill>
                  <a:srgbClr val="000000"/>
                </a:solidFill>
                <a:latin typeface="Arial"/>
                <a:ea typeface="Arial"/>
                <a:cs typeface="Arial"/>
                <a:sym typeface="Arial"/>
              </a:rPr>
              <a:t>How does this representation get the message across?</a:t>
            </a:r>
          </a:p>
          <a:p>
            <a:pPr marL="0" marR="0" lvl="0" indent="-15240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a:p>
            <a:pPr marL="0" marR="0" lvl="0" indent="-38100" algn="l" rtl="0">
              <a:lnSpc>
                <a:spcPct val="100000"/>
              </a:lnSpc>
              <a:spcBef>
                <a:spcPts val="0"/>
              </a:spcBef>
              <a:spcAft>
                <a:spcPts val="0"/>
              </a:spcAft>
              <a:buClr>
                <a:srgbClr val="31859C"/>
              </a:buClr>
              <a:buSzPts val="600"/>
              <a:buFont typeface="Arial"/>
              <a:buNone/>
            </a:pPr>
            <a:endParaRPr sz="2400" b="0" i="0" u="none" strike="noStrike" cap="none">
              <a:solidFill>
                <a:srgbClr val="000000"/>
              </a:solidFill>
              <a:latin typeface="Arial"/>
              <a:ea typeface="Arial"/>
              <a:cs typeface="Arial"/>
              <a:sym typeface="Arial"/>
            </a:endParaRPr>
          </a:p>
        </p:txBody>
      </p:sp>
      <p:sp>
        <p:nvSpPr>
          <p:cNvPr id="156" name="Shape 156"/>
          <p:cNvSpPr txBox="1"/>
          <p:nvPr/>
        </p:nvSpPr>
        <p:spPr>
          <a:xfrm>
            <a:off x="0" y="6492875"/>
            <a:ext cx="5530613" cy="365125"/>
          </a:xfrm>
          <a:prstGeom prst="rect">
            <a:avLst/>
          </a:prstGeom>
          <a:noFill/>
          <a:ln>
            <a:noFill/>
          </a:ln>
        </p:spPr>
        <p:txBody>
          <a:bodyPr wrap="square" lIns="91425" tIns="45700" rIns="91425" bIns="45700" anchor="ctr" anchorCtr="0">
            <a:noAutofit/>
          </a:bodyPr>
          <a:lstStyle/>
          <a:p>
            <a:pPr marL="0" marR="0" lvl="0" indent="-15875"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3"/>
              </a:rPr>
              <a:t>www.sciencelearn.org.nz</a:t>
            </a:r>
          </a:p>
          <a:p>
            <a:pPr marL="0" marR="0" lvl="0" indent="-15875"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a:solidFill>
                  <a:schemeClr val="dk1"/>
                </a:solidFill>
                <a:latin typeface="Arial"/>
                <a:ea typeface="Arial"/>
                <a:cs typeface="Arial"/>
                <a:sym typeface="Arial"/>
              </a:rPr>
              <a:t> </a:t>
            </a:r>
          </a:p>
          <a:p>
            <a:pPr marL="0" marR="0" lvl="0" indent="-15875" algn="l" rtl="0">
              <a:lnSpc>
                <a:spcPct val="100000"/>
              </a:lnSpc>
              <a:spcBef>
                <a:spcPts val="0"/>
              </a:spcBef>
              <a:spcAft>
                <a:spcPts val="0"/>
              </a:spcAft>
              <a:buClr>
                <a:schemeClr val="accent2"/>
              </a:buClr>
              <a:buSzPts val="250"/>
              <a:buFont typeface="Verdana"/>
              <a:buNone/>
            </a:pPr>
            <a:endParaRPr sz="1000" b="0" i="0" u="sng" strike="noStrike" cap="none">
              <a:solidFill>
                <a:schemeClr val="hlink"/>
              </a:solidFill>
              <a:latin typeface="Verdana"/>
              <a:ea typeface="Verdana"/>
              <a:cs typeface="Verdana"/>
              <a:sym typeface="Verdana"/>
              <a:hlinkClick r:id="rId3"/>
            </a:endParaRPr>
          </a:p>
        </p:txBody>
      </p:sp>
      <p:pic>
        <p:nvPicPr>
          <p:cNvPr id="157" name="Shape 157" descr="Screen Shot 2017-11-29 at 1.00.45 pm.png"/>
          <p:cNvPicPr preferRelativeResize="0"/>
          <p:nvPr/>
        </p:nvPicPr>
        <p:blipFill rotWithShape="1">
          <a:blip r:embed="rId4">
            <a:alphaModFix/>
          </a:blip>
          <a:srcRect/>
          <a:stretch/>
        </p:blipFill>
        <p:spPr>
          <a:xfrm>
            <a:off x="4817137" y="3867998"/>
            <a:ext cx="3669935" cy="2239999"/>
          </a:xfrm>
          <a:prstGeom prst="rect">
            <a:avLst/>
          </a:prstGeom>
          <a:noFill/>
          <a:ln>
            <a:noFill/>
          </a:ln>
        </p:spPr>
      </p:pic>
      <p:pic>
        <p:nvPicPr>
          <p:cNvPr id="158" name="Shape 158" descr="Screen Shot 2017-11-29 at 1.03.35 pm.png"/>
          <p:cNvPicPr preferRelativeResize="0"/>
          <p:nvPr/>
        </p:nvPicPr>
        <p:blipFill rotWithShape="1">
          <a:blip r:embed="rId5">
            <a:alphaModFix/>
          </a:blip>
          <a:srcRect/>
          <a:stretch/>
        </p:blipFill>
        <p:spPr>
          <a:xfrm>
            <a:off x="550862" y="3867998"/>
            <a:ext cx="3717225" cy="2239999"/>
          </a:xfrm>
          <a:prstGeom prst="rect">
            <a:avLst/>
          </a:prstGeom>
          <a:noFill/>
          <a:ln>
            <a:noFill/>
          </a:ln>
        </p:spPr>
      </p:pic>
      <p:sp>
        <p:nvSpPr>
          <p:cNvPr id="159" name="Shape 159"/>
          <p:cNvSpPr txBox="1"/>
          <p:nvPr/>
        </p:nvSpPr>
        <p:spPr>
          <a:xfrm>
            <a:off x="7567725" y="5809375"/>
            <a:ext cx="1395600" cy="342900"/>
          </a:xfrm>
          <a:prstGeom prst="rect">
            <a:avLst/>
          </a:prstGeom>
          <a:noFill/>
          <a:ln>
            <a:noFill/>
          </a:ln>
        </p:spPr>
        <p:txBody>
          <a:bodyPr wrap="square" lIns="91425" tIns="91425" rIns="91425" bIns="91425" anchor="t" anchorCtr="0">
            <a:noAutofit/>
          </a:bodyPr>
          <a:lstStyle/>
          <a:p>
            <a:pPr marL="0" marR="0" lvl="0" indent="-69850" algn="l" rtl="0">
              <a:lnSpc>
                <a:spcPct val="100000"/>
              </a:lnSpc>
              <a:spcBef>
                <a:spcPts val="0"/>
              </a:spcBef>
              <a:spcAft>
                <a:spcPts val="0"/>
              </a:spcAft>
              <a:buClr>
                <a:schemeClr val="dk1"/>
              </a:buClr>
              <a:buSzPts val="1100"/>
              <a:buFont typeface="Arial"/>
              <a:buNone/>
            </a:pPr>
            <a:r>
              <a:rPr lang="en-AU" sz="1000" b="0" i="0" u="none" strike="noStrike" cap="none">
                <a:solidFill>
                  <a:schemeClr val="dk1"/>
                </a:solidFill>
                <a:latin typeface="Arial"/>
                <a:ea typeface="Arial"/>
                <a:cs typeface="Arial"/>
                <a:sym typeface="Arial"/>
              </a:rPr>
              <a:t>Geek3 </a:t>
            </a:r>
            <a:r>
              <a:rPr lang="en-AU" sz="1000" b="0" i="0" u="sng" strike="noStrike" cap="none">
                <a:solidFill>
                  <a:schemeClr val="hlink"/>
                </a:solidFill>
                <a:latin typeface="Arial"/>
                <a:ea typeface="Arial"/>
                <a:cs typeface="Arial"/>
                <a:sym typeface="Arial"/>
                <a:hlinkClick r:id="rId6"/>
              </a:rPr>
              <a:t>CC4.0</a:t>
            </a:r>
          </a:p>
          <a:p>
            <a:pPr marL="0" marR="0" lvl="0" indent="-8890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550862" y="914400"/>
            <a:ext cx="8042273" cy="911224"/>
          </a:xfrm>
          <a:prstGeom prst="rect">
            <a:avLst/>
          </a:prstGeom>
          <a:noFill/>
          <a:ln>
            <a:noFill/>
          </a:ln>
        </p:spPr>
        <p:txBody>
          <a:bodyPr wrap="square" lIns="91425" tIns="45700" rIns="91425" bIns="45700" anchor="b" anchorCtr="0">
            <a:noAutofit/>
          </a:bodyPr>
          <a:lstStyle/>
          <a:p>
            <a:pPr marL="0" marR="0" lvl="0" indent="-57150" algn="ctr" rtl="0">
              <a:lnSpc>
                <a:spcPct val="100000"/>
              </a:lnSpc>
              <a:spcBef>
                <a:spcPts val="0"/>
              </a:spcBef>
              <a:spcAft>
                <a:spcPts val="0"/>
              </a:spcAft>
              <a:buClr>
                <a:schemeClr val="accent1"/>
              </a:buClr>
              <a:buSzPts val="900"/>
              <a:buFont typeface="Verdana"/>
              <a:buNone/>
            </a:pPr>
            <a:br>
              <a:rPr lang="en-AU" sz="3600" b="0" i="0" u="none" strike="noStrike" cap="none">
                <a:solidFill>
                  <a:schemeClr val="accent1"/>
                </a:solidFill>
                <a:latin typeface="Verdana"/>
                <a:ea typeface="Verdana"/>
                <a:cs typeface="Verdana"/>
                <a:sym typeface="Verdana"/>
              </a:rPr>
            </a:br>
            <a:endParaRPr lang="en-AU" sz="3600" b="0" i="0" u="none" strike="noStrike" cap="none">
              <a:solidFill>
                <a:schemeClr val="accent1"/>
              </a:solidFill>
              <a:latin typeface="Verdana"/>
              <a:ea typeface="Verdana"/>
              <a:cs typeface="Verdana"/>
              <a:sym typeface="Verdana"/>
            </a:endParaRPr>
          </a:p>
        </p:txBody>
      </p:sp>
      <p:sp>
        <p:nvSpPr>
          <p:cNvPr id="166" name="Shape 166"/>
          <p:cNvSpPr txBox="1"/>
          <p:nvPr/>
        </p:nvSpPr>
        <p:spPr>
          <a:xfrm>
            <a:off x="23813" y="390525"/>
            <a:ext cx="6934199" cy="365125"/>
          </a:xfrm>
          <a:prstGeom prst="rect">
            <a:avLst/>
          </a:prstGeom>
          <a:noFill/>
          <a:ln>
            <a:noFill/>
          </a:ln>
        </p:spPr>
        <p:txBody>
          <a:bodyPr wrap="square" lIns="91425" tIns="45700" rIns="91425" bIns="45700" anchor="ctr" anchorCtr="0">
            <a:noAutofit/>
          </a:bodyPr>
          <a:lstStyle/>
          <a:p>
            <a:pPr marL="0" marR="0" lvl="0" indent="-76200" algn="l" rtl="0">
              <a:lnSpc>
                <a:spcPct val="100000"/>
              </a:lnSpc>
              <a:spcBef>
                <a:spcPts val="0"/>
              </a:spcBef>
              <a:spcAft>
                <a:spcPts val="0"/>
              </a:spcAft>
              <a:buClr>
                <a:srgbClr val="000000"/>
              </a:buClr>
              <a:buSzPts val="1200"/>
              <a:buFont typeface="Arial"/>
              <a:buNone/>
            </a:pPr>
            <a:endParaRPr sz="1200" b="0" i="0" u="none" strike="noStrike" cap="none">
              <a:solidFill>
                <a:schemeClr val="accent2"/>
              </a:solidFill>
              <a:latin typeface="Arial"/>
              <a:ea typeface="Arial"/>
              <a:cs typeface="Arial"/>
              <a:sym typeface="Arial"/>
            </a:endParaRPr>
          </a:p>
        </p:txBody>
      </p:sp>
      <p:sp>
        <p:nvSpPr>
          <p:cNvPr id="167" name="Shape 167"/>
          <p:cNvSpPr txBox="1">
            <a:spLocks noGrp="1"/>
          </p:cNvSpPr>
          <p:nvPr>
            <p:ph type="title"/>
          </p:nvPr>
        </p:nvSpPr>
        <p:spPr>
          <a:xfrm>
            <a:off x="457200" y="0"/>
            <a:ext cx="8229600" cy="1143000"/>
          </a:xfrm>
          <a:prstGeom prst="rect">
            <a:avLst/>
          </a:prstGeom>
          <a:noFill/>
          <a:ln>
            <a:noFill/>
          </a:ln>
        </p:spPr>
        <p:txBody>
          <a:bodyPr wrap="square" lIns="91425" tIns="45700" rIns="91425" bIns="45700" anchor="ctr" anchorCtr="0">
            <a:noAutofit/>
          </a:bodyPr>
          <a:lstStyle/>
          <a:p>
            <a:pPr marL="0" marR="0" lvl="0" indent="-203200" algn="ctr" rtl="0">
              <a:lnSpc>
                <a:spcPct val="100000"/>
              </a:lnSpc>
              <a:spcBef>
                <a:spcPts val="0"/>
              </a:spcBef>
              <a:spcAft>
                <a:spcPts val="0"/>
              </a:spcAft>
              <a:buClr>
                <a:schemeClr val="accent1"/>
              </a:buClr>
              <a:buSzPts val="3200"/>
              <a:buFont typeface="Arial"/>
              <a:buNone/>
            </a:pPr>
            <a:r>
              <a:rPr lang="en-AU" sz="3200" b="1" i="0" u="none" strike="noStrike" cap="none">
                <a:solidFill>
                  <a:srgbClr val="31859C"/>
                </a:solidFill>
                <a:latin typeface="Calibri"/>
                <a:ea typeface="Calibri"/>
                <a:cs typeface="Calibri"/>
                <a:sym typeface="Calibri"/>
              </a:rPr>
              <a:t>The Earth – a massive magnet</a:t>
            </a:r>
          </a:p>
        </p:txBody>
      </p:sp>
      <p:sp>
        <p:nvSpPr>
          <p:cNvPr id="168" name="Shape 168"/>
          <p:cNvSpPr txBox="1"/>
          <p:nvPr/>
        </p:nvSpPr>
        <p:spPr>
          <a:xfrm>
            <a:off x="0" y="6492875"/>
            <a:ext cx="5530613" cy="365125"/>
          </a:xfrm>
          <a:prstGeom prst="rect">
            <a:avLst/>
          </a:prstGeom>
          <a:noFill/>
          <a:ln>
            <a:noFill/>
          </a:ln>
        </p:spPr>
        <p:txBody>
          <a:bodyPr wrap="square" lIns="91425" tIns="45700" rIns="91425" bIns="45700" anchor="ctr" anchorCtr="0">
            <a:noAutofit/>
          </a:bodyPr>
          <a:lstStyle/>
          <a:p>
            <a:pPr marL="0" marR="0" lvl="0" indent="-15875"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3"/>
              </a:rPr>
              <a:t>www.sciencelearn.org.nz</a:t>
            </a:r>
          </a:p>
          <a:p>
            <a:pPr marL="0" marR="0" lvl="0" indent="-15875"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a:solidFill>
                  <a:schemeClr val="dk1"/>
                </a:solidFill>
                <a:latin typeface="Arial"/>
                <a:ea typeface="Arial"/>
                <a:cs typeface="Arial"/>
                <a:sym typeface="Arial"/>
              </a:rPr>
              <a:t> </a:t>
            </a:r>
          </a:p>
          <a:p>
            <a:pPr marL="0" marR="0" lvl="0" indent="-15875" algn="l" rtl="0">
              <a:lnSpc>
                <a:spcPct val="100000"/>
              </a:lnSpc>
              <a:spcBef>
                <a:spcPts val="0"/>
              </a:spcBef>
              <a:spcAft>
                <a:spcPts val="0"/>
              </a:spcAft>
              <a:buClr>
                <a:schemeClr val="accent2"/>
              </a:buClr>
              <a:buSzPts val="250"/>
              <a:buFont typeface="Verdana"/>
              <a:buNone/>
            </a:pPr>
            <a:endParaRPr sz="1000" b="0" i="0" u="sng" strike="noStrike" cap="none">
              <a:solidFill>
                <a:schemeClr val="hlink"/>
              </a:solidFill>
              <a:latin typeface="Verdana"/>
              <a:ea typeface="Verdana"/>
              <a:cs typeface="Verdana"/>
              <a:sym typeface="Verdana"/>
              <a:hlinkClick r:id="rId3"/>
            </a:endParaRPr>
          </a:p>
        </p:txBody>
      </p:sp>
      <p:sp>
        <p:nvSpPr>
          <p:cNvPr id="169" name="Shape 169"/>
          <p:cNvSpPr txBox="1"/>
          <p:nvPr/>
        </p:nvSpPr>
        <p:spPr>
          <a:xfrm>
            <a:off x="1385308" y="1577989"/>
            <a:ext cx="3492835" cy="2170984"/>
          </a:xfrm>
          <a:prstGeom prst="rect">
            <a:avLst/>
          </a:prstGeom>
          <a:noFill/>
          <a:ln>
            <a:noFill/>
          </a:ln>
        </p:spPr>
        <p:txBody>
          <a:bodyPr wrap="square" lIns="91425" tIns="45700" rIns="91425" bIns="45700" anchor="t" anchorCtr="0">
            <a:noAutofit/>
          </a:bodyPr>
          <a:lstStyle/>
          <a:p>
            <a:pPr marL="0" marR="0" lvl="0" indent="-8890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70" name="Shape 170" descr="Screen Shot 2017-11-29 at 2.46.18 pm.png"/>
          <p:cNvPicPr preferRelativeResize="0"/>
          <p:nvPr/>
        </p:nvPicPr>
        <p:blipFill rotWithShape="1">
          <a:blip r:embed="rId4">
            <a:alphaModFix/>
          </a:blip>
          <a:srcRect/>
          <a:stretch/>
        </p:blipFill>
        <p:spPr>
          <a:xfrm>
            <a:off x="550848" y="940725"/>
            <a:ext cx="3654626" cy="3354600"/>
          </a:xfrm>
          <a:prstGeom prst="rect">
            <a:avLst/>
          </a:prstGeom>
          <a:noFill/>
          <a:ln>
            <a:noFill/>
          </a:ln>
        </p:spPr>
      </p:pic>
      <p:pic>
        <p:nvPicPr>
          <p:cNvPr id="171" name="Shape 171" descr="Screen Shot 2017-11-29 at 2.11.11 pm.png"/>
          <p:cNvPicPr preferRelativeResize="0"/>
          <p:nvPr/>
        </p:nvPicPr>
        <p:blipFill rotWithShape="1">
          <a:blip r:embed="rId5">
            <a:alphaModFix/>
          </a:blip>
          <a:srcRect/>
          <a:stretch/>
        </p:blipFill>
        <p:spPr>
          <a:xfrm>
            <a:off x="2445677" y="4095235"/>
            <a:ext cx="6289798" cy="2197265"/>
          </a:xfrm>
          <a:prstGeom prst="rect">
            <a:avLst/>
          </a:prstGeom>
          <a:noFill/>
          <a:ln w="9525" cap="flat" cmpd="sng">
            <a:solidFill>
              <a:schemeClr val="dk1"/>
            </a:solidFill>
            <a:prstDash val="solid"/>
            <a:round/>
            <a:headEnd type="none" w="med" len="med"/>
            <a:tailEnd type="none" w="med" len="med"/>
          </a:ln>
        </p:spPr>
      </p:pic>
      <p:pic>
        <p:nvPicPr>
          <p:cNvPr id="172" name="Shape 172" descr="Screen Shot 2017-11-30 at 12.54.05 pm.png"/>
          <p:cNvPicPr preferRelativeResize="0"/>
          <p:nvPr/>
        </p:nvPicPr>
        <p:blipFill rotWithShape="1">
          <a:blip r:embed="rId6">
            <a:alphaModFix/>
          </a:blip>
          <a:srcRect/>
          <a:stretch/>
        </p:blipFill>
        <p:spPr>
          <a:xfrm>
            <a:off x="4476222" y="1143000"/>
            <a:ext cx="4116913" cy="2751860"/>
          </a:xfrm>
          <a:prstGeom prst="rect">
            <a:avLst/>
          </a:prstGeom>
          <a:noFill/>
          <a:ln w="9525" cap="flat" cmpd="sng">
            <a:solidFill>
              <a:schemeClr val="dk1"/>
            </a:solidFill>
            <a:prstDash val="solid"/>
            <a:round/>
            <a:headEnd type="none" w="med" len="med"/>
            <a:tailEnd type="none" w="med" len="med"/>
          </a:ln>
        </p:spPr>
      </p:pic>
      <p:sp>
        <p:nvSpPr>
          <p:cNvPr id="173" name="Shape 173"/>
          <p:cNvSpPr txBox="1"/>
          <p:nvPr/>
        </p:nvSpPr>
        <p:spPr>
          <a:xfrm>
            <a:off x="7519875" y="3594054"/>
            <a:ext cx="1215600" cy="218700"/>
          </a:xfrm>
          <a:prstGeom prst="rect">
            <a:avLst/>
          </a:prstGeom>
          <a:noFill/>
          <a:ln>
            <a:noFill/>
          </a:ln>
        </p:spPr>
        <p:txBody>
          <a:bodyPr wrap="square" lIns="91425" tIns="91425" rIns="91425" bIns="91425" anchor="t" anchorCtr="0">
            <a:noAutofit/>
          </a:bodyPr>
          <a:lstStyle/>
          <a:p>
            <a:pPr marL="0" marR="0" lvl="0" indent="-63500" algn="l" rtl="0">
              <a:lnSpc>
                <a:spcPct val="100000"/>
              </a:lnSpc>
              <a:spcBef>
                <a:spcPts val="0"/>
              </a:spcBef>
              <a:spcAft>
                <a:spcPts val="0"/>
              </a:spcAft>
              <a:buClr>
                <a:srgbClr val="000000"/>
              </a:buClr>
              <a:buSzPts val="1000"/>
              <a:buFont typeface="Arial"/>
              <a:buNone/>
            </a:pPr>
            <a:r>
              <a:rPr lang="en-AU" sz="1000" b="0" i="0" u="none" strike="noStrike" cap="none">
                <a:solidFill>
                  <a:srgbClr val="000000"/>
                </a:solidFill>
                <a:latin typeface="Arial"/>
                <a:ea typeface="Arial"/>
                <a:cs typeface="Arial"/>
                <a:sym typeface="Arial"/>
              </a:rPr>
              <a:t>Dr Phil Battley</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Shape 179"/>
          <p:cNvSpPr txBox="1">
            <a:spLocks noGrp="1"/>
          </p:cNvSpPr>
          <p:nvPr>
            <p:ph type="title"/>
          </p:nvPr>
        </p:nvSpPr>
        <p:spPr>
          <a:xfrm>
            <a:off x="550862" y="914400"/>
            <a:ext cx="8042273" cy="911224"/>
          </a:xfrm>
          <a:prstGeom prst="rect">
            <a:avLst/>
          </a:prstGeom>
          <a:noFill/>
          <a:ln>
            <a:noFill/>
          </a:ln>
        </p:spPr>
        <p:txBody>
          <a:bodyPr wrap="square" lIns="91425" tIns="45700" rIns="91425" bIns="45700" anchor="b" anchorCtr="0">
            <a:noAutofit/>
          </a:bodyPr>
          <a:lstStyle/>
          <a:p>
            <a:pPr marL="0" marR="0" lvl="0" indent="-57150" algn="ctr" rtl="0">
              <a:lnSpc>
                <a:spcPct val="100000"/>
              </a:lnSpc>
              <a:spcBef>
                <a:spcPts val="0"/>
              </a:spcBef>
              <a:spcAft>
                <a:spcPts val="0"/>
              </a:spcAft>
              <a:buClr>
                <a:schemeClr val="accent1"/>
              </a:buClr>
              <a:buSzPts val="900"/>
              <a:buFont typeface="Verdana"/>
              <a:buNone/>
            </a:pPr>
            <a:br>
              <a:rPr lang="en-AU" sz="3600" b="0" i="0" u="none" strike="noStrike" cap="none">
                <a:solidFill>
                  <a:schemeClr val="accent1"/>
                </a:solidFill>
                <a:latin typeface="Verdana"/>
                <a:ea typeface="Verdana"/>
                <a:cs typeface="Verdana"/>
                <a:sym typeface="Verdana"/>
              </a:rPr>
            </a:br>
            <a:endParaRPr lang="en-AU" sz="3600" b="0" i="0" u="none" strike="noStrike" cap="none">
              <a:solidFill>
                <a:schemeClr val="accent1"/>
              </a:solidFill>
              <a:latin typeface="Verdana"/>
              <a:ea typeface="Verdana"/>
              <a:cs typeface="Verdana"/>
              <a:sym typeface="Verdana"/>
            </a:endParaRPr>
          </a:p>
        </p:txBody>
      </p:sp>
      <p:sp>
        <p:nvSpPr>
          <p:cNvPr id="180" name="Shape 180"/>
          <p:cNvSpPr txBox="1"/>
          <p:nvPr/>
        </p:nvSpPr>
        <p:spPr>
          <a:xfrm>
            <a:off x="23813" y="390525"/>
            <a:ext cx="6934199" cy="365125"/>
          </a:xfrm>
          <a:prstGeom prst="rect">
            <a:avLst/>
          </a:prstGeom>
          <a:noFill/>
          <a:ln>
            <a:noFill/>
          </a:ln>
        </p:spPr>
        <p:txBody>
          <a:bodyPr wrap="square" lIns="91425" tIns="45700" rIns="91425" bIns="45700" anchor="ctr" anchorCtr="0">
            <a:noAutofit/>
          </a:bodyPr>
          <a:lstStyle/>
          <a:p>
            <a:pPr marL="0" marR="0" lvl="0" indent="-76200" algn="l" rtl="0">
              <a:lnSpc>
                <a:spcPct val="100000"/>
              </a:lnSpc>
              <a:spcBef>
                <a:spcPts val="0"/>
              </a:spcBef>
              <a:spcAft>
                <a:spcPts val="0"/>
              </a:spcAft>
              <a:buClr>
                <a:srgbClr val="000000"/>
              </a:buClr>
              <a:buSzPts val="1200"/>
              <a:buFont typeface="Arial"/>
              <a:buNone/>
            </a:pPr>
            <a:endParaRPr sz="1200" b="0" i="0" u="none" strike="noStrike" cap="none">
              <a:solidFill>
                <a:schemeClr val="accent2"/>
              </a:solidFill>
              <a:latin typeface="Arial"/>
              <a:ea typeface="Arial"/>
              <a:cs typeface="Arial"/>
              <a:sym typeface="Arial"/>
            </a:endParaRPr>
          </a:p>
        </p:txBody>
      </p:sp>
      <p:sp>
        <p:nvSpPr>
          <p:cNvPr id="181" name="Shape 181"/>
          <p:cNvSpPr txBox="1">
            <a:spLocks noGrp="1"/>
          </p:cNvSpPr>
          <p:nvPr>
            <p:ph type="title"/>
          </p:nvPr>
        </p:nvSpPr>
        <p:spPr>
          <a:xfrm>
            <a:off x="457200" y="0"/>
            <a:ext cx="8229600" cy="1143000"/>
          </a:xfrm>
          <a:prstGeom prst="rect">
            <a:avLst/>
          </a:prstGeom>
          <a:noFill/>
          <a:ln>
            <a:noFill/>
          </a:ln>
        </p:spPr>
        <p:txBody>
          <a:bodyPr wrap="square" lIns="91425" tIns="45700" rIns="91425" bIns="45700" anchor="ctr" anchorCtr="0">
            <a:noAutofit/>
          </a:bodyPr>
          <a:lstStyle/>
          <a:p>
            <a:pPr marL="0" marR="0" lvl="0" indent="-50800" algn="ctr" rtl="0">
              <a:lnSpc>
                <a:spcPct val="100000"/>
              </a:lnSpc>
              <a:spcBef>
                <a:spcPts val="0"/>
              </a:spcBef>
              <a:spcAft>
                <a:spcPts val="0"/>
              </a:spcAft>
              <a:buClr>
                <a:schemeClr val="accent1"/>
              </a:buClr>
              <a:buSzPts val="800"/>
              <a:buFont typeface="Calibri"/>
              <a:buNone/>
            </a:pPr>
            <a:r>
              <a:rPr lang="en-AU" sz="3200" b="1" i="0" u="none" strike="noStrike" cap="none">
                <a:solidFill>
                  <a:schemeClr val="accent1"/>
                </a:solidFill>
                <a:latin typeface="Calibri"/>
                <a:ea typeface="Calibri"/>
                <a:cs typeface="Calibri"/>
                <a:sym typeface="Calibri"/>
              </a:rPr>
              <a:t>Making your own compass</a:t>
            </a:r>
          </a:p>
        </p:txBody>
      </p:sp>
      <p:sp>
        <p:nvSpPr>
          <p:cNvPr id="182" name="Shape 182"/>
          <p:cNvSpPr txBox="1"/>
          <p:nvPr/>
        </p:nvSpPr>
        <p:spPr>
          <a:xfrm>
            <a:off x="374404" y="914400"/>
            <a:ext cx="8218731" cy="3767920"/>
          </a:xfrm>
          <a:prstGeom prst="rect">
            <a:avLst/>
          </a:prstGeom>
          <a:noFill/>
          <a:ln>
            <a:noFill/>
          </a:ln>
        </p:spPr>
        <p:txBody>
          <a:bodyPr wrap="square" lIns="91425" tIns="45700" rIns="91425" bIns="45700" anchor="t" anchorCtr="0">
            <a:noAutofit/>
          </a:bodyPr>
          <a:lstStyle/>
          <a:p>
            <a:pPr marL="0" marR="0" lvl="0" indent="-38100" algn="l" rtl="0">
              <a:lnSpc>
                <a:spcPct val="100000"/>
              </a:lnSpc>
              <a:spcBef>
                <a:spcPts val="0"/>
              </a:spcBef>
              <a:spcAft>
                <a:spcPts val="0"/>
              </a:spcAft>
              <a:buClr>
                <a:srgbClr val="31859C"/>
              </a:buClr>
              <a:buSzPts val="600"/>
              <a:buFont typeface="Arial"/>
              <a:buNone/>
            </a:pPr>
            <a:endParaRPr sz="2400" b="0" i="0" u="none" strike="noStrike" cap="none">
              <a:solidFill>
                <a:srgbClr val="000000"/>
              </a:solidFill>
              <a:latin typeface="Arial"/>
              <a:ea typeface="Arial"/>
              <a:cs typeface="Arial"/>
              <a:sym typeface="Arial"/>
            </a:endParaRPr>
          </a:p>
        </p:txBody>
      </p:sp>
      <p:sp>
        <p:nvSpPr>
          <p:cNvPr id="183" name="Shape 183"/>
          <p:cNvSpPr txBox="1"/>
          <p:nvPr/>
        </p:nvSpPr>
        <p:spPr>
          <a:xfrm>
            <a:off x="0" y="6492875"/>
            <a:ext cx="5530613" cy="365125"/>
          </a:xfrm>
          <a:prstGeom prst="rect">
            <a:avLst/>
          </a:prstGeom>
          <a:noFill/>
          <a:ln>
            <a:noFill/>
          </a:ln>
        </p:spPr>
        <p:txBody>
          <a:bodyPr wrap="square" lIns="91425" tIns="45700" rIns="91425" bIns="45700" anchor="ctr" anchorCtr="0">
            <a:noAutofit/>
          </a:bodyPr>
          <a:lstStyle/>
          <a:p>
            <a:pPr marL="0" marR="0" lvl="0" indent="-15875"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3"/>
              </a:rPr>
              <a:t>www.sciencelearn.org.nz</a:t>
            </a:r>
          </a:p>
          <a:p>
            <a:pPr marL="0" marR="0" lvl="0" indent="-15875"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a:solidFill>
                  <a:schemeClr val="dk1"/>
                </a:solidFill>
                <a:latin typeface="Arial"/>
                <a:ea typeface="Arial"/>
                <a:cs typeface="Arial"/>
                <a:sym typeface="Arial"/>
              </a:rPr>
              <a:t> </a:t>
            </a:r>
          </a:p>
          <a:p>
            <a:pPr marL="0" marR="0" lvl="0" indent="-15875" algn="l" rtl="0">
              <a:lnSpc>
                <a:spcPct val="100000"/>
              </a:lnSpc>
              <a:spcBef>
                <a:spcPts val="0"/>
              </a:spcBef>
              <a:spcAft>
                <a:spcPts val="0"/>
              </a:spcAft>
              <a:buClr>
                <a:schemeClr val="accent2"/>
              </a:buClr>
              <a:buSzPts val="250"/>
              <a:buFont typeface="Verdana"/>
              <a:buNone/>
            </a:pPr>
            <a:endParaRPr sz="1000" b="0" i="0" u="sng" strike="noStrike" cap="none">
              <a:solidFill>
                <a:schemeClr val="hlink"/>
              </a:solidFill>
              <a:latin typeface="Verdana"/>
              <a:ea typeface="Verdana"/>
              <a:cs typeface="Verdana"/>
              <a:sym typeface="Verdana"/>
              <a:hlinkClick r:id="rId3"/>
            </a:endParaRPr>
          </a:p>
        </p:txBody>
      </p:sp>
      <p:pic>
        <p:nvPicPr>
          <p:cNvPr id="184" name="Shape 184"/>
          <p:cNvPicPr preferRelativeResize="0"/>
          <p:nvPr/>
        </p:nvPicPr>
        <p:blipFill rotWithShape="1">
          <a:blip r:embed="rId4">
            <a:alphaModFix/>
          </a:blip>
          <a:srcRect/>
          <a:stretch/>
        </p:blipFill>
        <p:spPr>
          <a:xfrm>
            <a:off x="1226816" y="1204913"/>
            <a:ext cx="6500812" cy="472216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Shape 190"/>
          <p:cNvSpPr txBox="1">
            <a:spLocks noGrp="1"/>
          </p:cNvSpPr>
          <p:nvPr>
            <p:ph type="title"/>
          </p:nvPr>
        </p:nvSpPr>
        <p:spPr>
          <a:xfrm>
            <a:off x="550862" y="914400"/>
            <a:ext cx="8042273" cy="911224"/>
          </a:xfrm>
          <a:prstGeom prst="rect">
            <a:avLst/>
          </a:prstGeom>
          <a:noFill/>
          <a:ln>
            <a:noFill/>
          </a:ln>
        </p:spPr>
        <p:txBody>
          <a:bodyPr wrap="square" lIns="91425" tIns="45700" rIns="91425" bIns="45700" anchor="b" anchorCtr="0">
            <a:noAutofit/>
          </a:bodyPr>
          <a:lstStyle/>
          <a:p>
            <a:pPr marL="0" marR="0" lvl="0" indent="-57150" algn="ctr" rtl="0">
              <a:lnSpc>
                <a:spcPct val="100000"/>
              </a:lnSpc>
              <a:spcBef>
                <a:spcPts val="0"/>
              </a:spcBef>
              <a:spcAft>
                <a:spcPts val="0"/>
              </a:spcAft>
              <a:buClr>
                <a:schemeClr val="accent1"/>
              </a:buClr>
              <a:buSzPts val="900"/>
              <a:buFont typeface="Verdana"/>
              <a:buNone/>
            </a:pPr>
            <a:br>
              <a:rPr lang="en-AU" sz="3600" b="0" i="0" u="none" strike="noStrike" cap="none">
                <a:solidFill>
                  <a:schemeClr val="accent1"/>
                </a:solidFill>
                <a:latin typeface="Verdana"/>
                <a:ea typeface="Verdana"/>
                <a:cs typeface="Verdana"/>
                <a:sym typeface="Verdana"/>
              </a:rPr>
            </a:br>
            <a:endParaRPr lang="en-AU" sz="3600" b="0" i="0" u="none" strike="noStrike" cap="none">
              <a:solidFill>
                <a:schemeClr val="accent1"/>
              </a:solidFill>
              <a:latin typeface="Verdana"/>
              <a:ea typeface="Verdana"/>
              <a:cs typeface="Verdana"/>
              <a:sym typeface="Verdana"/>
            </a:endParaRPr>
          </a:p>
        </p:txBody>
      </p:sp>
      <p:sp>
        <p:nvSpPr>
          <p:cNvPr id="191" name="Shape 191"/>
          <p:cNvSpPr txBox="1"/>
          <p:nvPr/>
        </p:nvSpPr>
        <p:spPr>
          <a:xfrm>
            <a:off x="23813" y="390525"/>
            <a:ext cx="6934199" cy="365125"/>
          </a:xfrm>
          <a:prstGeom prst="rect">
            <a:avLst/>
          </a:prstGeom>
          <a:noFill/>
          <a:ln>
            <a:noFill/>
          </a:ln>
        </p:spPr>
        <p:txBody>
          <a:bodyPr wrap="square" lIns="91425" tIns="45700" rIns="91425" bIns="45700" anchor="ctr" anchorCtr="0">
            <a:noAutofit/>
          </a:bodyPr>
          <a:lstStyle/>
          <a:p>
            <a:pPr marL="0" marR="0" lvl="0" indent="-76200" algn="l" rtl="0">
              <a:lnSpc>
                <a:spcPct val="100000"/>
              </a:lnSpc>
              <a:spcBef>
                <a:spcPts val="0"/>
              </a:spcBef>
              <a:spcAft>
                <a:spcPts val="0"/>
              </a:spcAft>
              <a:buClr>
                <a:srgbClr val="000000"/>
              </a:buClr>
              <a:buSzPts val="1200"/>
              <a:buFont typeface="Arial"/>
              <a:buNone/>
            </a:pPr>
            <a:endParaRPr sz="1200" b="0" i="0" u="none" strike="noStrike" cap="none">
              <a:solidFill>
                <a:schemeClr val="accent2"/>
              </a:solidFill>
              <a:latin typeface="Arial"/>
              <a:ea typeface="Arial"/>
              <a:cs typeface="Arial"/>
              <a:sym typeface="Arial"/>
            </a:endParaRPr>
          </a:p>
        </p:txBody>
      </p:sp>
      <p:sp>
        <p:nvSpPr>
          <p:cNvPr id="192" name="Shape 192"/>
          <p:cNvSpPr txBox="1">
            <a:spLocks noGrp="1"/>
          </p:cNvSpPr>
          <p:nvPr>
            <p:ph type="title"/>
          </p:nvPr>
        </p:nvSpPr>
        <p:spPr>
          <a:xfrm>
            <a:off x="457200" y="0"/>
            <a:ext cx="8229600" cy="1143000"/>
          </a:xfrm>
          <a:prstGeom prst="rect">
            <a:avLst/>
          </a:prstGeom>
          <a:noFill/>
          <a:ln>
            <a:noFill/>
          </a:ln>
        </p:spPr>
        <p:txBody>
          <a:bodyPr wrap="square" lIns="91425" tIns="45700" rIns="91425" bIns="45700" anchor="ctr" anchorCtr="0">
            <a:noAutofit/>
          </a:bodyPr>
          <a:lstStyle/>
          <a:p>
            <a:pPr marL="0" marR="0" lvl="0" indent="-203200" algn="ctr" rtl="0">
              <a:lnSpc>
                <a:spcPct val="100000"/>
              </a:lnSpc>
              <a:spcBef>
                <a:spcPts val="0"/>
              </a:spcBef>
              <a:spcAft>
                <a:spcPts val="0"/>
              </a:spcAft>
              <a:buClr>
                <a:schemeClr val="accent1"/>
              </a:buClr>
              <a:buSzPts val="3200"/>
              <a:buFont typeface="Arial"/>
              <a:buNone/>
            </a:pPr>
            <a:r>
              <a:rPr lang="en-AU" sz="3200" b="1" i="0" u="none" strike="noStrike" cap="none">
                <a:solidFill>
                  <a:srgbClr val="31859C"/>
                </a:solidFill>
                <a:latin typeface="Calibri"/>
                <a:ea typeface="Calibri"/>
                <a:cs typeface="Calibri"/>
                <a:sym typeface="Calibri"/>
              </a:rPr>
              <a:t>The Earth’s magnetic field</a:t>
            </a:r>
          </a:p>
        </p:txBody>
      </p:sp>
      <p:sp>
        <p:nvSpPr>
          <p:cNvPr id="193" name="Shape 193"/>
          <p:cNvSpPr txBox="1"/>
          <p:nvPr/>
        </p:nvSpPr>
        <p:spPr>
          <a:xfrm>
            <a:off x="0" y="6492875"/>
            <a:ext cx="5530613" cy="365125"/>
          </a:xfrm>
          <a:prstGeom prst="rect">
            <a:avLst/>
          </a:prstGeom>
          <a:noFill/>
          <a:ln>
            <a:noFill/>
          </a:ln>
        </p:spPr>
        <p:txBody>
          <a:bodyPr wrap="square" lIns="91425" tIns="45700" rIns="91425" bIns="45700" anchor="ctr" anchorCtr="0">
            <a:noAutofit/>
          </a:bodyPr>
          <a:lstStyle/>
          <a:p>
            <a:pPr marL="0" marR="0" lvl="0" indent="-15875"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3"/>
              </a:rPr>
              <a:t>www.sciencelearn.org.nz</a:t>
            </a:r>
          </a:p>
          <a:p>
            <a:pPr marL="0" marR="0" lvl="0" indent="-15875"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a:solidFill>
                  <a:schemeClr val="dk1"/>
                </a:solidFill>
                <a:latin typeface="Arial"/>
                <a:ea typeface="Arial"/>
                <a:cs typeface="Arial"/>
                <a:sym typeface="Arial"/>
              </a:rPr>
              <a:t> </a:t>
            </a:r>
          </a:p>
          <a:p>
            <a:pPr marL="0" marR="0" lvl="0" indent="-15875" algn="l" rtl="0">
              <a:lnSpc>
                <a:spcPct val="100000"/>
              </a:lnSpc>
              <a:spcBef>
                <a:spcPts val="0"/>
              </a:spcBef>
              <a:spcAft>
                <a:spcPts val="0"/>
              </a:spcAft>
              <a:buClr>
                <a:schemeClr val="accent2"/>
              </a:buClr>
              <a:buSzPts val="250"/>
              <a:buFont typeface="Verdana"/>
              <a:buNone/>
            </a:pPr>
            <a:endParaRPr sz="1000" b="0" i="0" u="sng" strike="noStrike" cap="none">
              <a:solidFill>
                <a:schemeClr val="hlink"/>
              </a:solidFill>
              <a:latin typeface="Verdana"/>
              <a:ea typeface="Verdana"/>
              <a:cs typeface="Verdana"/>
              <a:sym typeface="Verdana"/>
              <a:hlinkClick r:id="rId3"/>
            </a:endParaRPr>
          </a:p>
        </p:txBody>
      </p:sp>
      <p:sp>
        <p:nvSpPr>
          <p:cNvPr id="194" name="Shape 194"/>
          <p:cNvSpPr txBox="1"/>
          <p:nvPr/>
        </p:nvSpPr>
        <p:spPr>
          <a:xfrm>
            <a:off x="1385308" y="1577989"/>
            <a:ext cx="3492835" cy="2170984"/>
          </a:xfrm>
          <a:prstGeom prst="rect">
            <a:avLst/>
          </a:prstGeom>
          <a:noFill/>
          <a:ln>
            <a:noFill/>
          </a:ln>
        </p:spPr>
        <p:txBody>
          <a:bodyPr wrap="square" lIns="91425" tIns="45700" rIns="91425" bIns="45700" anchor="t" anchorCtr="0">
            <a:noAutofit/>
          </a:bodyPr>
          <a:lstStyle/>
          <a:p>
            <a:pPr marL="0" marR="0" lvl="0" indent="-8890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95" name="Shape 195" descr="Screen Shot 2017-11-29 at 12.49.36 pm.png"/>
          <p:cNvPicPr preferRelativeResize="0"/>
          <p:nvPr/>
        </p:nvPicPr>
        <p:blipFill rotWithShape="1">
          <a:blip r:embed="rId4">
            <a:alphaModFix/>
          </a:blip>
          <a:srcRect/>
          <a:stretch/>
        </p:blipFill>
        <p:spPr>
          <a:xfrm>
            <a:off x="1564657" y="1143000"/>
            <a:ext cx="7028478" cy="4283744"/>
          </a:xfrm>
          <a:prstGeom prst="rect">
            <a:avLst/>
          </a:prstGeom>
          <a:noFill/>
          <a:ln>
            <a:noFill/>
          </a:ln>
        </p:spPr>
      </p:pic>
      <p:pic>
        <p:nvPicPr>
          <p:cNvPr id="196" name="Shape 196" descr="Screen Shot 2017-11-29 at 12.52.17 pm.png"/>
          <p:cNvPicPr preferRelativeResize="0"/>
          <p:nvPr/>
        </p:nvPicPr>
        <p:blipFill rotWithShape="1">
          <a:blip r:embed="rId5">
            <a:alphaModFix/>
          </a:blip>
          <a:srcRect/>
          <a:stretch/>
        </p:blipFill>
        <p:spPr>
          <a:xfrm>
            <a:off x="457200" y="3546523"/>
            <a:ext cx="4115853" cy="2743902"/>
          </a:xfrm>
          <a:prstGeom prst="rect">
            <a:avLst/>
          </a:prstGeom>
          <a:noFill/>
          <a:ln>
            <a:noFill/>
          </a:ln>
        </p:spPr>
      </p:pic>
      <p:sp>
        <p:nvSpPr>
          <p:cNvPr id="197" name="Shape 197"/>
          <p:cNvSpPr txBox="1"/>
          <p:nvPr/>
        </p:nvSpPr>
        <p:spPr>
          <a:xfrm>
            <a:off x="3397100" y="5996750"/>
            <a:ext cx="957000" cy="293700"/>
          </a:xfrm>
          <a:prstGeom prst="rect">
            <a:avLst/>
          </a:prstGeom>
          <a:solidFill>
            <a:srgbClr val="EFEFEF"/>
          </a:solidFill>
          <a:ln w="9525" cap="flat" cmpd="sng">
            <a:solidFill>
              <a:srgbClr val="FFFFFF"/>
            </a:solidFill>
            <a:prstDash val="solid"/>
            <a:round/>
            <a:headEnd type="none" w="med" len="med"/>
            <a:tailEnd type="none" w="med" len="med"/>
          </a:ln>
        </p:spPr>
        <p:txBody>
          <a:bodyPr wrap="square" lIns="91425" tIns="91425" rIns="91425" bIns="91425" anchor="t" anchorCtr="0">
            <a:noAutofit/>
          </a:bodyPr>
          <a:lstStyle/>
          <a:p>
            <a:pPr marL="0" marR="0" lvl="0" indent="-63500" algn="l" rtl="0">
              <a:lnSpc>
                <a:spcPct val="100000"/>
              </a:lnSpc>
              <a:spcBef>
                <a:spcPts val="0"/>
              </a:spcBef>
              <a:spcAft>
                <a:spcPts val="0"/>
              </a:spcAft>
              <a:buClr>
                <a:srgbClr val="000000"/>
              </a:buClr>
              <a:buSzPts val="1000"/>
              <a:buFont typeface="Arial"/>
              <a:buNone/>
            </a:pPr>
            <a:r>
              <a:rPr lang="en-AU" sz="1000" b="0" i="0" u="none" strike="noStrike" cap="none">
                <a:solidFill>
                  <a:srgbClr val="000000"/>
                </a:solidFill>
                <a:latin typeface="Arial"/>
                <a:ea typeface="Arial"/>
                <a:cs typeface="Arial"/>
                <a:sym typeface="Arial"/>
              </a:rPr>
              <a:t>Fraser Gunn</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Shape 203"/>
          <p:cNvSpPr txBox="1">
            <a:spLocks noGrp="1"/>
          </p:cNvSpPr>
          <p:nvPr>
            <p:ph type="title"/>
          </p:nvPr>
        </p:nvSpPr>
        <p:spPr>
          <a:xfrm>
            <a:off x="457200" y="185417"/>
            <a:ext cx="8229600" cy="1143000"/>
          </a:xfrm>
          <a:prstGeom prst="rect">
            <a:avLst/>
          </a:prstGeom>
          <a:noFill/>
          <a:ln>
            <a:noFill/>
          </a:ln>
        </p:spPr>
        <p:txBody>
          <a:bodyPr wrap="square" lIns="91425" tIns="45700" rIns="91425" bIns="45700" anchor="ctr" anchorCtr="0">
            <a:noAutofit/>
          </a:bodyPr>
          <a:lstStyle/>
          <a:p>
            <a:pPr marL="0" marR="0" lvl="0" indent="-50800" algn="ctr" rtl="0">
              <a:lnSpc>
                <a:spcPct val="100000"/>
              </a:lnSpc>
              <a:spcBef>
                <a:spcPts val="0"/>
              </a:spcBef>
              <a:spcAft>
                <a:spcPts val="0"/>
              </a:spcAft>
              <a:buClr>
                <a:schemeClr val="accent1"/>
              </a:buClr>
              <a:buSzPts val="800"/>
              <a:buFont typeface="Calibri"/>
              <a:buNone/>
            </a:pPr>
            <a:r>
              <a:rPr lang="en-AU" sz="3200" b="1" i="0" u="none" strike="noStrike" cap="none">
                <a:solidFill>
                  <a:schemeClr val="accent1"/>
                </a:solidFill>
                <a:latin typeface="Calibri"/>
                <a:ea typeface="Calibri"/>
                <a:cs typeface="Calibri"/>
                <a:sym typeface="Calibri"/>
              </a:rPr>
              <a:t>Developing magnetic thinking </a:t>
            </a:r>
            <a:br>
              <a:rPr lang="en-AU" sz="3200" b="1" i="0" u="none" strike="noStrike" cap="none">
                <a:solidFill>
                  <a:schemeClr val="accent1"/>
                </a:solidFill>
                <a:latin typeface="Calibri"/>
                <a:ea typeface="Calibri"/>
                <a:cs typeface="Calibri"/>
                <a:sym typeface="Calibri"/>
              </a:rPr>
            </a:br>
            <a:r>
              <a:rPr lang="en-AU" sz="3200" b="1" i="0" u="none" strike="noStrike" cap="none">
                <a:solidFill>
                  <a:schemeClr val="accent1"/>
                </a:solidFill>
                <a:latin typeface="Calibri"/>
                <a:ea typeface="Calibri"/>
                <a:cs typeface="Calibri"/>
                <a:sym typeface="Calibri"/>
              </a:rPr>
              <a:t>– the big ideas so far</a:t>
            </a:r>
          </a:p>
        </p:txBody>
      </p:sp>
      <p:sp>
        <p:nvSpPr>
          <p:cNvPr id="204" name="Shape 204"/>
          <p:cNvSpPr txBox="1"/>
          <p:nvPr/>
        </p:nvSpPr>
        <p:spPr>
          <a:xfrm>
            <a:off x="0" y="6492875"/>
            <a:ext cx="5530613" cy="365125"/>
          </a:xfrm>
          <a:prstGeom prst="rect">
            <a:avLst/>
          </a:prstGeom>
          <a:noFill/>
          <a:ln>
            <a:noFill/>
          </a:ln>
        </p:spPr>
        <p:txBody>
          <a:bodyPr wrap="square" lIns="91425" tIns="45700" rIns="91425" bIns="45700" anchor="ctr" anchorCtr="0">
            <a:noAutofit/>
          </a:bodyPr>
          <a:lstStyle/>
          <a:p>
            <a:pPr marL="0" marR="0" lvl="0" indent="-15875"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3"/>
              </a:rPr>
              <a:t>www.sciencelearn.org.nz</a:t>
            </a:r>
          </a:p>
          <a:p>
            <a:pPr marL="0" marR="0" lvl="0" indent="-15875"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a:solidFill>
                  <a:schemeClr val="dk1"/>
                </a:solidFill>
                <a:latin typeface="Arial"/>
                <a:ea typeface="Arial"/>
                <a:cs typeface="Arial"/>
                <a:sym typeface="Arial"/>
              </a:rPr>
              <a:t> </a:t>
            </a:r>
          </a:p>
          <a:p>
            <a:pPr marL="0" marR="0" lvl="0" indent="-15875" algn="l" rtl="0">
              <a:lnSpc>
                <a:spcPct val="100000"/>
              </a:lnSpc>
              <a:spcBef>
                <a:spcPts val="0"/>
              </a:spcBef>
              <a:spcAft>
                <a:spcPts val="0"/>
              </a:spcAft>
              <a:buClr>
                <a:schemeClr val="accent2"/>
              </a:buClr>
              <a:buSzPts val="250"/>
              <a:buFont typeface="Verdana"/>
              <a:buNone/>
            </a:pPr>
            <a:endParaRPr sz="1000" b="0" i="0" u="sng" strike="noStrike" cap="none">
              <a:solidFill>
                <a:schemeClr val="hlink"/>
              </a:solidFill>
              <a:latin typeface="Verdana"/>
              <a:ea typeface="Verdana"/>
              <a:cs typeface="Verdana"/>
              <a:sym typeface="Verdana"/>
              <a:hlinkClick r:id="rId3"/>
            </a:endParaRPr>
          </a:p>
        </p:txBody>
      </p:sp>
      <p:sp>
        <p:nvSpPr>
          <p:cNvPr id="205" name="Shape 205"/>
          <p:cNvSpPr/>
          <p:nvPr/>
        </p:nvSpPr>
        <p:spPr>
          <a:xfrm>
            <a:off x="1671154" y="1328417"/>
            <a:ext cx="6894685" cy="4385816"/>
          </a:xfrm>
          <a:prstGeom prst="rect">
            <a:avLst/>
          </a:prstGeom>
          <a:noFill/>
          <a:ln>
            <a:noFill/>
          </a:ln>
        </p:spPr>
        <p:txBody>
          <a:bodyPr wrap="square" lIns="91425" tIns="45700" rIns="91425" bIns="45700" anchor="t" anchorCtr="0">
            <a:noAutofit/>
          </a:bodyPr>
          <a:lstStyle/>
          <a:p>
            <a:pPr marL="457200" marR="0" lvl="0" indent="-457200" algn="l" rtl="0">
              <a:lnSpc>
                <a:spcPct val="100000"/>
              </a:lnSpc>
              <a:spcBef>
                <a:spcPts val="0"/>
              </a:spcBef>
              <a:spcAft>
                <a:spcPts val="0"/>
              </a:spcAft>
              <a:buClr>
                <a:schemeClr val="dk1"/>
              </a:buClr>
              <a:buSzPts val="2400"/>
              <a:buFont typeface="Arial"/>
              <a:buChar char="•"/>
            </a:pPr>
            <a:r>
              <a:rPr lang="en-AU" sz="2400" b="0" i="0" u="none" strike="noStrike" cap="none">
                <a:solidFill>
                  <a:schemeClr val="dk1"/>
                </a:solidFill>
                <a:latin typeface="Arial"/>
                <a:ea typeface="Arial"/>
                <a:cs typeface="Arial"/>
                <a:sym typeface="Arial"/>
              </a:rPr>
              <a:t>Magnets can be used to make some things move without being touched – magnetism does not need contact to apply a force.</a:t>
            </a:r>
          </a:p>
          <a:p>
            <a:pPr marL="457200" marR="0" lvl="0" indent="-457200" algn="l" rtl="0">
              <a:lnSpc>
                <a:spcPct val="100000"/>
              </a:lnSpc>
              <a:spcBef>
                <a:spcPts val="600"/>
              </a:spcBef>
              <a:spcAft>
                <a:spcPts val="0"/>
              </a:spcAft>
              <a:buClr>
                <a:schemeClr val="dk1"/>
              </a:buClr>
              <a:buSzPts val="2400"/>
              <a:buFont typeface="Arial"/>
              <a:buChar char="•"/>
            </a:pPr>
            <a:r>
              <a:rPr lang="en-AU" sz="2400" b="0" i="0" u="none" strike="noStrike" cap="none">
                <a:solidFill>
                  <a:schemeClr val="dk1"/>
                </a:solidFill>
                <a:latin typeface="Arial"/>
                <a:ea typeface="Arial"/>
                <a:cs typeface="Arial"/>
                <a:sym typeface="Arial"/>
              </a:rPr>
              <a:t>A magnet pulls on all things made of iron and either pushes or pulls on other magnets, and we can feel the effect of these forces – materials vary in how they respond to magnetism.</a:t>
            </a:r>
          </a:p>
          <a:p>
            <a:pPr marL="457200" marR="0" lvl="0" indent="-457200" algn="l" rtl="0">
              <a:lnSpc>
                <a:spcPct val="100000"/>
              </a:lnSpc>
              <a:spcBef>
                <a:spcPts val="600"/>
              </a:spcBef>
              <a:spcAft>
                <a:spcPts val="0"/>
              </a:spcAft>
              <a:buClr>
                <a:schemeClr val="dk1"/>
              </a:buClr>
              <a:buSzPts val="2400"/>
              <a:buFont typeface="Arial"/>
              <a:buChar char="•"/>
            </a:pPr>
            <a:r>
              <a:rPr lang="en-AU" sz="2400" b="0" i="0" u="none" strike="noStrike" cap="none">
                <a:solidFill>
                  <a:schemeClr val="dk1"/>
                </a:solidFill>
                <a:latin typeface="Arial"/>
                <a:ea typeface="Arial"/>
                <a:cs typeface="Arial"/>
                <a:sym typeface="Arial"/>
              </a:rPr>
              <a:t>The space where magnetic force can be felt is called a magnetic field.</a:t>
            </a:r>
          </a:p>
          <a:p>
            <a:pPr marL="457200" marR="0" lvl="0" indent="-457200" algn="l" rtl="0">
              <a:lnSpc>
                <a:spcPct val="100000"/>
              </a:lnSpc>
              <a:spcBef>
                <a:spcPts val="600"/>
              </a:spcBef>
              <a:spcAft>
                <a:spcPts val="0"/>
              </a:spcAft>
              <a:buClr>
                <a:schemeClr val="dk1"/>
              </a:buClr>
              <a:buSzPts val="2400"/>
              <a:buFont typeface="Arial"/>
              <a:buChar char="•"/>
            </a:pPr>
            <a:r>
              <a:rPr lang="en-AU" sz="2400" b="0" i="0" u="none" strike="noStrike" cap="none">
                <a:solidFill>
                  <a:schemeClr val="dk1"/>
                </a:solidFill>
                <a:latin typeface="Arial"/>
                <a:ea typeface="Arial"/>
                <a:cs typeface="Arial"/>
                <a:sym typeface="Arial"/>
              </a:rPr>
              <a:t>The Earth has a magnetic field that can be detected by using a compass.</a:t>
            </a:r>
          </a:p>
        </p:txBody>
      </p:sp>
      <p:sp>
        <p:nvSpPr>
          <p:cNvPr id="206" name="Shape 206"/>
          <p:cNvSpPr/>
          <p:nvPr/>
        </p:nvSpPr>
        <p:spPr>
          <a:xfrm>
            <a:off x="457200" y="1328417"/>
            <a:ext cx="653226" cy="4649376"/>
          </a:xfrm>
          <a:prstGeom prst="downArrow">
            <a:avLst>
              <a:gd name="adj1" fmla="val 50000"/>
              <a:gd name="adj2" fmla="val 50000"/>
            </a:avLst>
          </a:prstGeom>
          <a:gradFill>
            <a:gsLst>
              <a:gs pos="0">
                <a:srgbClr val="1A82B0"/>
              </a:gs>
              <a:gs pos="100000">
                <a:srgbClr val="9BD0F6"/>
              </a:gs>
            </a:gsLst>
            <a:lin ang="16200000" scaled="0"/>
          </a:gradFill>
          <a:ln w="9525" cap="flat" cmpd="sng">
            <a:solidFill>
              <a:srgbClr val="277A9D"/>
            </a:solidFill>
            <a:prstDash val="solid"/>
            <a:round/>
            <a:headEnd type="none" w="med" len="med"/>
            <a:tailEnd type="none" w="med" len="med"/>
          </a:ln>
          <a:effectLst>
            <a:outerShdw blurRad="40000" dist="23000" dir="5400000" rotWithShape="0">
              <a:srgbClr val="000000">
                <a:alpha val="34117"/>
              </a:srgbClr>
            </a:outerShdw>
          </a:effectLst>
        </p:spPr>
        <p:txBody>
          <a:bodyPr wrap="square" lIns="91425" tIns="45700" rIns="91425" bIns="45700" anchor="ctr" anchorCtr="0">
            <a:noAutofit/>
          </a:bodyPr>
          <a:lstStyle/>
          <a:p>
            <a:pPr marL="0" marR="0" lvl="0" indent="-8890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Shape 212"/>
          <p:cNvSpPr txBox="1">
            <a:spLocks noGrp="1"/>
          </p:cNvSpPr>
          <p:nvPr>
            <p:ph type="title"/>
          </p:nvPr>
        </p:nvSpPr>
        <p:spPr>
          <a:xfrm>
            <a:off x="550862" y="914400"/>
            <a:ext cx="8042273" cy="911224"/>
          </a:xfrm>
          <a:prstGeom prst="rect">
            <a:avLst/>
          </a:prstGeom>
          <a:noFill/>
          <a:ln>
            <a:noFill/>
          </a:ln>
        </p:spPr>
        <p:txBody>
          <a:bodyPr wrap="square" lIns="91425" tIns="45700" rIns="91425" bIns="45700" anchor="b" anchorCtr="0">
            <a:noAutofit/>
          </a:bodyPr>
          <a:lstStyle/>
          <a:p>
            <a:pPr marL="0" marR="0" lvl="0" indent="-57150" algn="ctr" rtl="0">
              <a:lnSpc>
                <a:spcPct val="100000"/>
              </a:lnSpc>
              <a:spcBef>
                <a:spcPts val="0"/>
              </a:spcBef>
              <a:spcAft>
                <a:spcPts val="0"/>
              </a:spcAft>
              <a:buClr>
                <a:schemeClr val="accent1"/>
              </a:buClr>
              <a:buSzPts val="900"/>
              <a:buFont typeface="Verdana"/>
              <a:buNone/>
            </a:pPr>
            <a:br>
              <a:rPr lang="en-AU" sz="3600" b="0" i="0" u="none" strike="noStrike" cap="none">
                <a:solidFill>
                  <a:schemeClr val="accent1"/>
                </a:solidFill>
                <a:latin typeface="Verdana"/>
                <a:ea typeface="Verdana"/>
                <a:cs typeface="Verdana"/>
                <a:sym typeface="Verdana"/>
              </a:rPr>
            </a:br>
            <a:endParaRPr lang="en-AU" sz="3600" b="0" i="0" u="none" strike="noStrike" cap="none">
              <a:solidFill>
                <a:schemeClr val="accent1"/>
              </a:solidFill>
              <a:latin typeface="Verdana"/>
              <a:ea typeface="Verdana"/>
              <a:cs typeface="Verdana"/>
              <a:sym typeface="Verdana"/>
            </a:endParaRPr>
          </a:p>
        </p:txBody>
      </p:sp>
      <p:sp>
        <p:nvSpPr>
          <p:cNvPr id="213" name="Shape 213"/>
          <p:cNvSpPr txBox="1"/>
          <p:nvPr/>
        </p:nvSpPr>
        <p:spPr>
          <a:xfrm>
            <a:off x="23813" y="390525"/>
            <a:ext cx="6934199" cy="365125"/>
          </a:xfrm>
          <a:prstGeom prst="rect">
            <a:avLst/>
          </a:prstGeom>
          <a:noFill/>
          <a:ln>
            <a:noFill/>
          </a:ln>
        </p:spPr>
        <p:txBody>
          <a:bodyPr wrap="square" lIns="91425" tIns="45700" rIns="91425" bIns="45700" anchor="ctr" anchorCtr="0">
            <a:noAutofit/>
          </a:bodyPr>
          <a:lstStyle/>
          <a:p>
            <a:pPr marL="0" marR="0" lvl="0" indent="-76200" algn="l" rtl="0">
              <a:lnSpc>
                <a:spcPct val="100000"/>
              </a:lnSpc>
              <a:spcBef>
                <a:spcPts val="0"/>
              </a:spcBef>
              <a:spcAft>
                <a:spcPts val="0"/>
              </a:spcAft>
              <a:buClr>
                <a:srgbClr val="000000"/>
              </a:buClr>
              <a:buSzPts val="1200"/>
              <a:buFont typeface="Arial"/>
              <a:buNone/>
            </a:pPr>
            <a:endParaRPr sz="1200" b="0" i="0" u="none" strike="noStrike" cap="none">
              <a:solidFill>
                <a:schemeClr val="accent2"/>
              </a:solidFill>
              <a:latin typeface="Arial"/>
              <a:ea typeface="Arial"/>
              <a:cs typeface="Arial"/>
              <a:sym typeface="Arial"/>
            </a:endParaRPr>
          </a:p>
        </p:txBody>
      </p:sp>
      <p:sp>
        <p:nvSpPr>
          <p:cNvPr id="214" name="Shape 214"/>
          <p:cNvSpPr txBox="1">
            <a:spLocks noGrp="1"/>
          </p:cNvSpPr>
          <p:nvPr>
            <p:ph type="title"/>
          </p:nvPr>
        </p:nvSpPr>
        <p:spPr>
          <a:xfrm>
            <a:off x="457200" y="0"/>
            <a:ext cx="8229600" cy="1143000"/>
          </a:xfrm>
          <a:prstGeom prst="rect">
            <a:avLst/>
          </a:prstGeom>
          <a:noFill/>
          <a:ln>
            <a:noFill/>
          </a:ln>
        </p:spPr>
        <p:txBody>
          <a:bodyPr wrap="square" lIns="91425" tIns="45700" rIns="91425" bIns="45700" anchor="ctr" anchorCtr="0">
            <a:noAutofit/>
          </a:bodyPr>
          <a:lstStyle/>
          <a:p>
            <a:pPr marL="0" marR="0" lvl="0" indent="-50800" algn="ctr" rtl="0">
              <a:lnSpc>
                <a:spcPct val="100000"/>
              </a:lnSpc>
              <a:spcBef>
                <a:spcPts val="0"/>
              </a:spcBef>
              <a:spcAft>
                <a:spcPts val="0"/>
              </a:spcAft>
              <a:buClr>
                <a:schemeClr val="accent1"/>
              </a:buClr>
              <a:buSzPts val="800"/>
              <a:buFont typeface="Calibri"/>
              <a:buNone/>
            </a:pPr>
            <a:r>
              <a:rPr lang="en-AU" sz="3200" b="1" i="0" u="none" strike="noStrike" cap="none">
                <a:solidFill>
                  <a:schemeClr val="accent1"/>
                </a:solidFill>
                <a:latin typeface="Calibri"/>
                <a:ea typeface="Calibri"/>
                <a:cs typeface="Calibri"/>
                <a:sym typeface="Calibri"/>
              </a:rPr>
              <a:t>Why is magnetism important?</a:t>
            </a:r>
          </a:p>
        </p:txBody>
      </p:sp>
      <p:sp>
        <p:nvSpPr>
          <p:cNvPr id="215" name="Shape 215"/>
          <p:cNvSpPr txBox="1"/>
          <p:nvPr/>
        </p:nvSpPr>
        <p:spPr>
          <a:xfrm>
            <a:off x="374404" y="914400"/>
            <a:ext cx="8218731" cy="3767920"/>
          </a:xfrm>
          <a:prstGeom prst="rect">
            <a:avLst/>
          </a:prstGeom>
          <a:noFill/>
          <a:ln>
            <a:noFill/>
          </a:ln>
        </p:spPr>
        <p:txBody>
          <a:bodyPr wrap="square" lIns="91425" tIns="45700" rIns="91425" bIns="45700" anchor="t" anchorCtr="0">
            <a:noAutofit/>
          </a:bodyPr>
          <a:lstStyle/>
          <a:p>
            <a:pPr marL="0" marR="0" lvl="0" indent="-38100" algn="l" rtl="0">
              <a:lnSpc>
                <a:spcPct val="100000"/>
              </a:lnSpc>
              <a:spcBef>
                <a:spcPts val="0"/>
              </a:spcBef>
              <a:spcAft>
                <a:spcPts val="0"/>
              </a:spcAft>
              <a:buClr>
                <a:srgbClr val="31859C"/>
              </a:buClr>
              <a:buSzPts val="600"/>
              <a:buFont typeface="Arial"/>
              <a:buNone/>
            </a:pPr>
            <a:endParaRPr sz="2400" b="0" i="0" u="none" strike="noStrike" cap="none">
              <a:solidFill>
                <a:srgbClr val="000000"/>
              </a:solidFill>
              <a:latin typeface="Arial"/>
              <a:ea typeface="Arial"/>
              <a:cs typeface="Arial"/>
              <a:sym typeface="Arial"/>
            </a:endParaRPr>
          </a:p>
        </p:txBody>
      </p:sp>
      <p:sp>
        <p:nvSpPr>
          <p:cNvPr id="216" name="Shape 216"/>
          <p:cNvSpPr txBox="1"/>
          <p:nvPr/>
        </p:nvSpPr>
        <p:spPr>
          <a:xfrm>
            <a:off x="0" y="6492875"/>
            <a:ext cx="5530613" cy="365125"/>
          </a:xfrm>
          <a:prstGeom prst="rect">
            <a:avLst/>
          </a:prstGeom>
          <a:noFill/>
          <a:ln>
            <a:noFill/>
          </a:ln>
        </p:spPr>
        <p:txBody>
          <a:bodyPr wrap="square" lIns="91425" tIns="45700" rIns="91425" bIns="45700" anchor="ctr" anchorCtr="0">
            <a:noAutofit/>
          </a:bodyPr>
          <a:lstStyle/>
          <a:p>
            <a:pPr marL="0" marR="0" lvl="0" indent="-15875"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3"/>
              </a:rPr>
              <a:t>www.sciencelearn.org.nz</a:t>
            </a:r>
          </a:p>
          <a:p>
            <a:pPr marL="0" marR="0" lvl="0" indent="-15875"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a:solidFill>
                  <a:schemeClr val="dk1"/>
                </a:solidFill>
                <a:latin typeface="Arial"/>
                <a:ea typeface="Arial"/>
                <a:cs typeface="Arial"/>
                <a:sym typeface="Arial"/>
              </a:rPr>
              <a:t> </a:t>
            </a:r>
          </a:p>
          <a:p>
            <a:pPr marL="0" marR="0" lvl="0" indent="-15875" algn="l" rtl="0">
              <a:lnSpc>
                <a:spcPct val="100000"/>
              </a:lnSpc>
              <a:spcBef>
                <a:spcPts val="0"/>
              </a:spcBef>
              <a:spcAft>
                <a:spcPts val="0"/>
              </a:spcAft>
              <a:buClr>
                <a:schemeClr val="accent2"/>
              </a:buClr>
              <a:buSzPts val="250"/>
              <a:buFont typeface="Verdana"/>
              <a:buNone/>
            </a:pPr>
            <a:endParaRPr sz="1000" b="0" i="0" u="sng" strike="noStrike" cap="none">
              <a:solidFill>
                <a:schemeClr val="hlink"/>
              </a:solidFill>
              <a:latin typeface="Verdana"/>
              <a:ea typeface="Verdana"/>
              <a:cs typeface="Verdana"/>
              <a:sym typeface="Verdana"/>
              <a:hlinkClick r:id="rId3"/>
            </a:endParaRPr>
          </a:p>
        </p:txBody>
      </p:sp>
      <p:pic>
        <p:nvPicPr>
          <p:cNvPr id="217" name="Shape 217" descr="Screen Shot 2017-11-30 at 3.00.37 pm.png"/>
          <p:cNvPicPr preferRelativeResize="0"/>
          <p:nvPr/>
        </p:nvPicPr>
        <p:blipFill rotWithShape="1">
          <a:blip r:embed="rId4">
            <a:alphaModFix/>
          </a:blip>
          <a:srcRect/>
          <a:stretch/>
        </p:blipFill>
        <p:spPr>
          <a:xfrm>
            <a:off x="973284" y="914400"/>
            <a:ext cx="7197392" cy="5306342"/>
          </a:xfrm>
          <a:prstGeom prst="rect">
            <a:avLst/>
          </a:prstGeom>
          <a:noFill/>
          <a:ln>
            <a:noFill/>
          </a:ln>
        </p:spPr>
      </p:pic>
      <p:sp>
        <p:nvSpPr>
          <p:cNvPr id="218" name="Shape 218"/>
          <p:cNvSpPr txBox="1"/>
          <p:nvPr/>
        </p:nvSpPr>
        <p:spPr>
          <a:xfrm>
            <a:off x="6754325" y="5926825"/>
            <a:ext cx="1400400" cy="365100"/>
          </a:xfrm>
          <a:prstGeom prst="rect">
            <a:avLst/>
          </a:prstGeom>
          <a:noFill/>
          <a:ln>
            <a:noFill/>
          </a:ln>
        </p:spPr>
        <p:txBody>
          <a:bodyPr wrap="square" lIns="91425" tIns="91425" rIns="91425" bIns="91425" anchor="t" anchorCtr="0">
            <a:noAutofit/>
          </a:bodyPr>
          <a:lstStyle/>
          <a:p>
            <a:pPr marL="0" marR="0" lvl="0" indent="-63500" algn="l" rtl="0">
              <a:lnSpc>
                <a:spcPct val="100000"/>
              </a:lnSpc>
              <a:spcBef>
                <a:spcPts val="0"/>
              </a:spcBef>
              <a:spcAft>
                <a:spcPts val="0"/>
              </a:spcAft>
              <a:buClr>
                <a:srgbClr val="000000"/>
              </a:buClr>
              <a:buSzPts val="1000"/>
              <a:buFont typeface="Arial"/>
              <a:buNone/>
            </a:pPr>
            <a:r>
              <a:rPr lang="en-AU" sz="1000" b="0" i="0" u="none" strike="noStrike" cap="none">
                <a:solidFill>
                  <a:srgbClr val="000000"/>
                </a:solidFill>
                <a:latin typeface="Arial"/>
                <a:ea typeface="Arial"/>
                <a:cs typeface="Arial"/>
                <a:sym typeface="Arial"/>
              </a:rPr>
              <a:t>Adamantios </a:t>
            </a:r>
            <a:r>
              <a:rPr lang="en-AU" sz="1000" b="0" i="0" u="sng" strike="noStrike" cap="none">
                <a:solidFill>
                  <a:schemeClr val="hlink"/>
                </a:solidFill>
                <a:latin typeface="Arial"/>
                <a:ea typeface="Arial"/>
                <a:cs typeface="Arial"/>
                <a:sym typeface="Arial"/>
                <a:hlinkClick r:id="rId5"/>
              </a:rPr>
              <a:t>CC3.0</a:t>
            </a:r>
          </a:p>
        </p:txBody>
      </p:sp>
      <p:sp>
        <p:nvSpPr>
          <p:cNvPr id="219" name="Shape 219"/>
          <p:cNvSpPr/>
          <p:nvPr/>
        </p:nvSpPr>
        <p:spPr>
          <a:xfrm>
            <a:off x="374404" y="3151211"/>
            <a:ext cx="2989177" cy="1316924"/>
          </a:xfrm>
          <a:prstGeom prst="roundRect">
            <a:avLst>
              <a:gd name="adj" fmla="val 16667"/>
            </a:avLst>
          </a:prstGeom>
          <a:solidFill>
            <a:srgbClr val="D8D8D8"/>
          </a:solidFill>
          <a:ln w="9525" cap="flat" cmpd="sng">
            <a:solidFill>
              <a:srgbClr val="277A9D"/>
            </a:solidFill>
            <a:prstDash val="solid"/>
            <a:round/>
            <a:headEnd type="none" w="med" len="med"/>
            <a:tailEnd type="none" w="med" len="med"/>
          </a:ln>
          <a:effectLst>
            <a:outerShdw blurRad="40000" dist="23000" dir="5400000" rotWithShape="0">
              <a:srgbClr val="000000">
                <a:alpha val="34901"/>
              </a:srgbClr>
            </a:outerShdw>
          </a:effectLst>
        </p:spPr>
        <p:txBody>
          <a:bodyPr wrap="square" lIns="91425" tIns="45700" rIns="91425" bIns="45700" anchor="ctr" anchorCtr="0">
            <a:noAutofit/>
          </a:bodyPr>
          <a:lstStyle/>
          <a:p>
            <a:pPr marL="0" marR="0" lvl="0" indent="-127000" algn="ctr" rtl="0">
              <a:lnSpc>
                <a:spcPct val="100000"/>
              </a:lnSpc>
              <a:spcBef>
                <a:spcPts val="0"/>
              </a:spcBef>
              <a:spcAft>
                <a:spcPts val="0"/>
              </a:spcAft>
              <a:buClr>
                <a:srgbClr val="000000"/>
              </a:buClr>
              <a:buSzPts val="2000"/>
              <a:buFont typeface="Arial"/>
              <a:buNone/>
            </a:pPr>
            <a:r>
              <a:rPr lang="en-AU" sz="2000" b="0" i="0" u="none" strike="noStrike" cap="none">
                <a:solidFill>
                  <a:srgbClr val="000000"/>
                </a:solidFill>
                <a:latin typeface="Arial"/>
                <a:ea typeface="Arial"/>
                <a:cs typeface="Arial"/>
                <a:sym typeface="Arial"/>
              </a:rPr>
              <a:t>Magnetism is used for navigation</a:t>
            </a:r>
            <a:r>
              <a:rPr lang="en-AU" sz="2000"/>
              <a:t>, e.</a:t>
            </a:r>
            <a:r>
              <a:rPr lang="en-AU" sz="2000" b="0" i="0" u="none" strike="noStrike" cap="none">
                <a:solidFill>
                  <a:srgbClr val="000000"/>
                </a:solidFill>
                <a:latin typeface="Arial"/>
                <a:ea typeface="Arial"/>
                <a:cs typeface="Arial"/>
                <a:sym typeface="Arial"/>
              </a:rPr>
              <a:t>g. compasses, bird migration.</a:t>
            </a:r>
          </a:p>
        </p:txBody>
      </p:sp>
      <p:sp>
        <p:nvSpPr>
          <p:cNvPr id="220" name="Shape 220"/>
          <p:cNvSpPr/>
          <p:nvPr/>
        </p:nvSpPr>
        <p:spPr>
          <a:xfrm>
            <a:off x="374404" y="1316009"/>
            <a:ext cx="2989177" cy="1411657"/>
          </a:xfrm>
          <a:prstGeom prst="roundRect">
            <a:avLst>
              <a:gd name="adj" fmla="val 16667"/>
            </a:avLst>
          </a:prstGeom>
          <a:solidFill>
            <a:srgbClr val="D8D8D8"/>
          </a:solidFill>
          <a:ln w="9525" cap="flat" cmpd="sng">
            <a:solidFill>
              <a:srgbClr val="277A9D"/>
            </a:solidFill>
            <a:prstDash val="solid"/>
            <a:round/>
            <a:headEnd type="none" w="med" len="med"/>
            <a:tailEnd type="none" w="med" len="med"/>
          </a:ln>
          <a:effectLst>
            <a:outerShdw blurRad="40000" dist="23000" dir="5400000" rotWithShape="0">
              <a:srgbClr val="000000">
                <a:alpha val="34901"/>
              </a:srgbClr>
            </a:outerShdw>
          </a:effectLst>
        </p:spPr>
        <p:txBody>
          <a:bodyPr wrap="square" lIns="91425" tIns="45700" rIns="91425" bIns="45700" anchor="ctr" anchorCtr="0">
            <a:noAutofit/>
          </a:bodyPr>
          <a:lstStyle/>
          <a:p>
            <a:pPr marL="0" marR="0" lvl="0" indent="-127000" algn="ctr" rtl="0">
              <a:lnSpc>
                <a:spcPct val="100000"/>
              </a:lnSpc>
              <a:spcBef>
                <a:spcPts val="0"/>
              </a:spcBef>
              <a:spcAft>
                <a:spcPts val="0"/>
              </a:spcAft>
              <a:buClr>
                <a:srgbClr val="000000"/>
              </a:buClr>
              <a:buSzPts val="2000"/>
              <a:buFont typeface="Arial"/>
              <a:buNone/>
            </a:pPr>
            <a:r>
              <a:rPr lang="en-AU" sz="2000" b="0" i="0" u="none" strike="noStrike" cap="none">
                <a:solidFill>
                  <a:srgbClr val="000000"/>
                </a:solidFill>
                <a:latin typeface="Arial"/>
                <a:ea typeface="Arial"/>
                <a:cs typeface="Arial"/>
                <a:sym typeface="Arial"/>
              </a:rPr>
              <a:t>Complex modern machinery such as magnetic trains</a:t>
            </a:r>
            <a:r>
              <a:rPr lang="en-AU" sz="2000"/>
              <a:t> and</a:t>
            </a:r>
            <a:r>
              <a:rPr lang="en-AU" sz="2000" b="0" i="0" u="none" strike="noStrike" cap="none">
                <a:solidFill>
                  <a:srgbClr val="000000"/>
                </a:solidFill>
                <a:latin typeface="Arial"/>
                <a:ea typeface="Arial"/>
                <a:cs typeface="Arial"/>
                <a:sym typeface="Arial"/>
              </a:rPr>
              <a:t> MRI are possible. </a:t>
            </a:r>
          </a:p>
        </p:txBody>
      </p:sp>
      <p:sp>
        <p:nvSpPr>
          <p:cNvPr id="221" name="Shape 221"/>
          <p:cNvSpPr/>
          <p:nvPr/>
        </p:nvSpPr>
        <p:spPr>
          <a:xfrm>
            <a:off x="5865214" y="1291577"/>
            <a:ext cx="2989177" cy="1411657"/>
          </a:xfrm>
          <a:prstGeom prst="roundRect">
            <a:avLst>
              <a:gd name="adj" fmla="val 16667"/>
            </a:avLst>
          </a:prstGeom>
          <a:solidFill>
            <a:srgbClr val="D8D8D8"/>
          </a:solidFill>
          <a:ln w="9525" cap="flat" cmpd="sng">
            <a:solidFill>
              <a:srgbClr val="277A9D"/>
            </a:solidFill>
            <a:prstDash val="solid"/>
            <a:round/>
            <a:headEnd type="none" w="med" len="med"/>
            <a:tailEnd type="none" w="med" len="med"/>
          </a:ln>
          <a:effectLst>
            <a:outerShdw blurRad="40000" dist="23000" dir="5400000" rotWithShape="0">
              <a:srgbClr val="000000">
                <a:alpha val="34901"/>
              </a:srgbClr>
            </a:outerShdw>
          </a:effectLst>
        </p:spPr>
        <p:txBody>
          <a:bodyPr wrap="square" lIns="91425" tIns="45700" rIns="91425" bIns="45700" anchor="ctr" anchorCtr="0">
            <a:noAutofit/>
          </a:bodyPr>
          <a:lstStyle/>
          <a:p>
            <a:pPr marL="0" marR="0" lvl="0" indent="-127000" algn="ctr" rtl="0">
              <a:lnSpc>
                <a:spcPct val="100000"/>
              </a:lnSpc>
              <a:spcBef>
                <a:spcPts val="0"/>
              </a:spcBef>
              <a:spcAft>
                <a:spcPts val="0"/>
              </a:spcAft>
              <a:buClr>
                <a:srgbClr val="000000"/>
              </a:buClr>
              <a:buSzPts val="2000"/>
              <a:buFont typeface="Arial"/>
              <a:buNone/>
            </a:pPr>
            <a:r>
              <a:rPr lang="en-AU" sz="2000" b="0" i="0" u="none" strike="noStrike" cap="none">
                <a:solidFill>
                  <a:srgbClr val="000000"/>
                </a:solidFill>
                <a:latin typeface="Arial"/>
                <a:ea typeface="Arial"/>
                <a:cs typeface="Arial"/>
                <a:sym typeface="Arial"/>
              </a:rPr>
              <a:t>Magnets are part of electric motors – so everything with a motor relies on magnets.</a:t>
            </a:r>
          </a:p>
        </p:txBody>
      </p:sp>
      <p:sp>
        <p:nvSpPr>
          <p:cNvPr id="222" name="Shape 222"/>
          <p:cNvSpPr/>
          <p:nvPr/>
        </p:nvSpPr>
        <p:spPr>
          <a:xfrm>
            <a:off x="5865214" y="3974289"/>
            <a:ext cx="2989177" cy="1952536"/>
          </a:xfrm>
          <a:prstGeom prst="roundRect">
            <a:avLst>
              <a:gd name="adj" fmla="val 16667"/>
            </a:avLst>
          </a:prstGeom>
          <a:solidFill>
            <a:srgbClr val="D8D8D8"/>
          </a:solidFill>
          <a:ln w="9525" cap="flat" cmpd="sng">
            <a:solidFill>
              <a:srgbClr val="277A9D"/>
            </a:solidFill>
            <a:prstDash val="solid"/>
            <a:round/>
            <a:headEnd type="none" w="med" len="med"/>
            <a:tailEnd type="none" w="med" len="med"/>
          </a:ln>
          <a:effectLst>
            <a:outerShdw blurRad="40000" dist="23000" dir="5400000" rotWithShape="0">
              <a:srgbClr val="000000">
                <a:alpha val="34901"/>
              </a:srgbClr>
            </a:outerShdw>
          </a:effectLst>
        </p:spPr>
        <p:txBody>
          <a:bodyPr wrap="square" lIns="91425" tIns="45700" rIns="91425" bIns="45700" anchor="ctr" anchorCtr="0">
            <a:noAutofit/>
          </a:bodyPr>
          <a:lstStyle/>
          <a:p>
            <a:pPr marL="0" marR="0" lvl="0" indent="-127000" algn="ctr" rtl="0">
              <a:lnSpc>
                <a:spcPct val="100000"/>
              </a:lnSpc>
              <a:spcBef>
                <a:spcPts val="0"/>
              </a:spcBef>
              <a:spcAft>
                <a:spcPts val="0"/>
              </a:spcAft>
              <a:buClr>
                <a:srgbClr val="000000"/>
              </a:buClr>
              <a:buSzPts val="2000"/>
              <a:buFont typeface="Arial"/>
              <a:buNone/>
            </a:pPr>
            <a:r>
              <a:rPr lang="en-AU" sz="2000" b="0" i="0" u="none" strike="noStrike" cap="none">
                <a:solidFill>
                  <a:srgbClr val="000000"/>
                </a:solidFill>
                <a:latin typeface="Arial"/>
                <a:ea typeface="Arial"/>
                <a:cs typeface="Arial"/>
                <a:sym typeface="Arial"/>
              </a:rPr>
              <a:t>Everyday functions such as cupboard latches, fridge magnets, electronic card reading etc. use magnetism.</a:t>
            </a:r>
          </a:p>
        </p:txBody>
      </p:sp>
      <p:sp>
        <p:nvSpPr>
          <p:cNvPr id="223" name="Shape 223"/>
          <p:cNvSpPr/>
          <p:nvPr/>
        </p:nvSpPr>
        <p:spPr>
          <a:xfrm>
            <a:off x="374404" y="4986164"/>
            <a:ext cx="2989177" cy="940661"/>
          </a:xfrm>
          <a:prstGeom prst="roundRect">
            <a:avLst>
              <a:gd name="adj" fmla="val 16667"/>
            </a:avLst>
          </a:prstGeom>
          <a:solidFill>
            <a:srgbClr val="D8D8D8"/>
          </a:solidFill>
          <a:ln w="9525" cap="flat" cmpd="sng">
            <a:solidFill>
              <a:srgbClr val="277A9D"/>
            </a:solidFill>
            <a:prstDash val="solid"/>
            <a:round/>
            <a:headEnd type="none" w="med" len="med"/>
            <a:tailEnd type="none" w="med" len="med"/>
          </a:ln>
          <a:effectLst>
            <a:outerShdw blurRad="40000" dist="23000" dir="5400000" rotWithShape="0">
              <a:srgbClr val="000000">
                <a:alpha val="34901"/>
              </a:srgbClr>
            </a:outerShdw>
          </a:effectLst>
        </p:spPr>
        <p:txBody>
          <a:bodyPr wrap="square" lIns="91425" tIns="45700" rIns="91425" bIns="45700" anchor="ctr" anchorCtr="0">
            <a:noAutofit/>
          </a:bodyPr>
          <a:lstStyle/>
          <a:p>
            <a:pPr marL="0" marR="0" lvl="0" indent="-127000" algn="ctr" rtl="0">
              <a:lnSpc>
                <a:spcPct val="100000"/>
              </a:lnSpc>
              <a:spcBef>
                <a:spcPts val="0"/>
              </a:spcBef>
              <a:spcAft>
                <a:spcPts val="0"/>
              </a:spcAft>
              <a:buClr>
                <a:srgbClr val="000000"/>
              </a:buClr>
              <a:buSzPts val="2000"/>
              <a:buFont typeface="Arial"/>
              <a:buNone/>
            </a:pPr>
            <a:r>
              <a:rPr lang="en-AU" sz="2000" b="0" i="0" u="none" strike="noStrike" cap="none">
                <a:solidFill>
                  <a:srgbClr val="000000"/>
                </a:solidFill>
                <a:latin typeface="Arial"/>
                <a:ea typeface="Arial"/>
                <a:cs typeface="Arial"/>
                <a:sym typeface="Arial"/>
              </a:rPr>
              <a:t>Magnets are used in electricity generation.</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Shape 229"/>
          <p:cNvSpPr txBox="1">
            <a:spLocks noGrp="1"/>
          </p:cNvSpPr>
          <p:nvPr>
            <p:ph type="title"/>
          </p:nvPr>
        </p:nvSpPr>
        <p:spPr>
          <a:xfrm>
            <a:off x="550862" y="914400"/>
            <a:ext cx="8042273" cy="911224"/>
          </a:xfrm>
          <a:prstGeom prst="rect">
            <a:avLst/>
          </a:prstGeom>
          <a:noFill/>
          <a:ln>
            <a:noFill/>
          </a:ln>
        </p:spPr>
        <p:txBody>
          <a:bodyPr wrap="square" lIns="91425" tIns="45700" rIns="91425" bIns="45700" anchor="b" anchorCtr="0">
            <a:noAutofit/>
          </a:bodyPr>
          <a:lstStyle/>
          <a:p>
            <a:pPr marL="0" marR="0" lvl="0" indent="-57150" algn="ctr" rtl="0">
              <a:lnSpc>
                <a:spcPct val="100000"/>
              </a:lnSpc>
              <a:spcBef>
                <a:spcPts val="0"/>
              </a:spcBef>
              <a:spcAft>
                <a:spcPts val="0"/>
              </a:spcAft>
              <a:buClr>
                <a:schemeClr val="accent1"/>
              </a:buClr>
              <a:buSzPts val="900"/>
              <a:buFont typeface="Verdana"/>
              <a:buNone/>
            </a:pPr>
            <a:br>
              <a:rPr lang="en-AU" sz="3600" b="0" i="0" u="none" strike="noStrike" cap="none">
                <a:solidFill>
                  <a:schemeClr val="accent1"/>
                </a:solidFill>
                <a:latin typeface="Verdana"/>
                <a:ea typeface="Verdana"/>
                <a:cs typeface="Verdana"/>
                <a:sym typeface="Verdana"/>
              </a:rPr>
            </a:br>
            <a:endParaRPr lang="en-AU" sz="3600" b="0" i="0" u="none" strike="noStrike" cap="none">
              <a:solidFill>
                <a:schemeClr val="accent1"/>
              </a:solidFill>
              <a:latin typeface="Verdana"/>
              <a:ea typeface="Verdana"/>
              <a:cs typeface="Verdana"/>
              <a:sym typeface="Verdana"/>
            </a:endParaRPr>
          </a:p>
        </p:txBody>
      </p:sp>
      <p:sp>
        <p:nvSpPr>
          <p:cNvPr id="230" name="Shape 230"/>
          <p:cNvSpPr txBox="1"/>
          <p:nvPr/>
        </p:nvSpPr>
        <p:spPr>
          <a:xfrm>
            <a:off x="23813" y="390525"/>
            <a:ext cx="6934199" cy="365125"/>
          </a:xfrm>
          <a:prstGeom prst="rect">
            <a:avLst/>
          </a:prstGeom>
          <a:noFill/>
          <a:ln>
            <a:noFill/>
          </a:ln>
        </p:spPr>
        <p:txBody>
          <a:bodyPr wrap="square" lIns="91425" tIns="45700" rIns="91425" bIns="45700" anchor="ctr" anchorCtr="0">
            <a:noAutofit/>
          </a:bodyPr>
          <a:lstStyle/>
          <a:p>
            <a:pPr marL="0" marR="0" lvl="0" indent="-76200" algn="l" rtl="0">
              <a:lnSpc>
                <a:spcPct val="100000"/>
              </a:lnSpc>
              <a:spcBef>
                <a:spcPts val="0"/>
              </a:spcBef>
              <a:spcAft>
                <a:spcPts val="0"/>
              </a:spcAft>
              <a:buClr>
                <a:srgbClr val="000000"/>
              </a:buClr>
              <a:buSzPts val="1200"/>
              <a:buFont typeface="Arial"/>
              <a:buNone/>
            </a:pPr>
            <a:endParaRPr sz="1200" b="0" i="0" u="none" strike="noStrike" cap="none">
              <a:solidFill>
                <a:schemeClr val="accent2"/>
              </a:solidFill>
              <a:latin typeface="Arial"/>
              <a:ea typeface="Arial"/>
              <a:cs typeface="Arial"/>
              <a:sym typeface="Arial"/>
            </a:endParaRPr>
          </a:p>
        </p:txBody>
      </p:sp>
      <p:sp>
        <p:nvSpPr>
          <p:cNvPr id="231" name="Shape 231"/>
          <p:cNvSpPr txBox="1">
            <a:spLocks noGrp="1"/>
          </p:cNvSpPr>
          <p:nvPr>
            <p:ph type="title"/>
          </p:nvPr>
        </p:nvSpPr>
        <p:spPr>
          <a:xfrm>
            <a:off x="457200" y="184150"/>
            <a:ext cx="8229600" cy="1143000"/>
          </a:xfrm>
          <a:prstGeom prst="rect">
            <a:avLst/>
          </a:prstGeom>
          <a:noFill/>
          <a:ln>
            <a:noFill/>
          </a:ln>
        </p:spPr>
        <p:txBody>
          <a:bodyPr wrap="square" lIns="91425" tIns="45700" rIns="91425" bIns="45700" anchor="ctr" anchorCtr="0">
            <a:noAutofit/>
          </a:bodyPr>
          <a:lstStyle/>
          <a:p>
            <a:pPr marL="0" marR="0" lvl="0" indent="-50800" algn="ctr" rtl="0">
              <a:lnSpc>
                <a:spcPct val="100000"/>
              </a:lnSpc>
              <a:spcBef>
                <a:spcPts val="0"/>
              </a:spcBef>
              <a:spcAft>
                <a:spcPts val="0"/>
              </a:spcAft>
              <a:buClr>
                <a:schemeClr val="accent1"/>
              </a:buClr>
              <a:buSzPts val="800"/>
              <a:buFont typeface="Calibri"/>
              <a:buNone/>
            </a:pPr>
            <a:r>
              <a:rPr lang="en-AU" sz="3200" b="1" i="0" u="none" strike="noStrike" cap="none">
                <a:solidFill>
                  <a:schemeClr val="accent1"/>
                </a:solidFill>
                <a:latin typeface="Calibri"/>
                <a:ea typeface="Calibri"/>
                <a:cs typeface="Calibri"/>
                <a:sym typeface="Calibri"/>
              </a:rPr>
              <a:t>Using magnetism</a:t>
            </a:r>
            <a:br>
              <a:rPr lang="en-AU" sz="3200" b="1" i="0" u="none" strike="noStrike" cap="none">
                <a:solidFill>
                  <a:schemeClr val="accent1"/>
                </a:solidFill>
                <a:latin typeface="Calibri"/>
                <a:ea typeface="Calibri"/>
                <a:cs typeface="Calibri"/>
                <a:sym typeface="Calibri"/>
              </a:rPr>
            </a:br>
            <a:r>
              <a:rPr lang="en-AU" sz="3200" b="1" i="0" u="none" strike="noStrike" cap="none">
                <a:solidFill>
                  <a:schemeClr val="accent1"/>
                </a:solidFill>
                <a:latin typeface="Calibri"/>
                <a:ea typeface="Calibri"/>
                <a:cs typeface="Calibri"/>
                <a:sym typeface="Calibri"/>
              </a:rPr>
              <a:t> – more advanced big ideas</a:t>
            </a:r>
          </a:p>
        </p:txBody>
      </p:sp>
      <p:sp>
        <p:nvSpPr>
          <p:cNvPr id="232" name="Shape 232"/>
          <p:cNvSpPr txBox="1"/>
          <p:nvPr/>
        </p:nvSpPr>
        <p:spPr>
          <a:xfrm>
            <a:off x="457200" y="931021"/>
            <a:ext cx="8218731" cy="3767920"/>
          </a:xfrm>
          <a:prstGeom prst="rect">
            <a:avLst/>
          </a:prstGeom>
          <a:noFill/>
          <a:ln>
            <a:noFill/>
          </a:ln>
        </p:spPr>
        <p:txBody>
          <a:bodyPr wrap="square" lIns="91425" tIns="45700" rIns="91425" bIns="45700" anchor="t" anchorCtr="0">
            <a:noAutofit/>
          </a:bodyPr>
          <a:lstStyle/>
          <a:p>
            <a:pPr marL="0" marR="0" lvl="0" indent="-38100" algn="ctr" rtl="0">
              <a:lnSpc>
                <a:spcPct val="100000"/>
              </a:lnSpc>
              <a:spcBef>
                <a:spcPts val="0"/>
              </a:spcBef>
              <a:spcAft>
                <a:spcPts val="0"/>
              </a:spcAft>
              <a:buClr>
                <a:srgbClr val="31859C"/>
              </a:buClr>
              <a:buSzPts val="600"/>
              <a:buFont typeface="Arial"/>
              <a:buNone/>
            </a:pPr>
            <a:endParaRPr sz="2400" b="0" i="0" u="none" strike="noStrike" cap="none">
              <a:solidFill>
                <a:srgbClr val="31859C"/>
              </a:solidFill>
              <a:latin typeface="Arial"/>
              <a:ea typeface="Arial"/>
              <a:cs typeface="Arial"/>
              <a:sym typeface="Arial"/>
            </a:endParaRPr>
          </a:p>
          <a:p>
            <a:pPr marL="0" marR="0" lvl="0" indent="-38100" algn="ctr" rtl="0">
              <a:lnSpc>
                <a:spcPct val="100000"/>
              </a:lnSpc>
              <a:spcBef>
                <a:spcPts val="0"/>
              </a:spcBef>
              <a:spcAft>
                <a:spcPts val="0"/>
              </a:spcAft>
              <a:buClr>
                <a:srgbClr val="31859C"/>
              </a:buClr>
              <a:buSzPts val="600"/>
              <a:buFont typeface="Arial"/>
              <a:buNone/>
            </a:pPr>
            <a:r>
              <a:rPr lang="en-AU" sz="2400" b="1" i="0" u="none" strike="noStrike" cap="none">
                <a:solidFill>
                  <a:schemeClr val="dk1"/>
                </a:solidFill>
                <a:latin typeface="Arial"/>
                <a:ea typeface="Arial"/>
                <a:cs typeface="Arial"/>
                <a:sym typeface="Arial"/>
              </a:rPr>
              <a:t>Magnetism is related to electricity. </a:t>
            </a:r>
          </a:p>
          <a:p>
            <a:pPr marL="0" marR="0" lvl="0" indent="-38100" algn="ctr" rtl="0">
              <a:lnSpc>
                <a:spcPct val="100000"/>
              </a:lnSpc>
              <a:spcBef>
                <a:spcPts val="0"/>
              </a:spcBef>
              <a:spcAft>
                <a:spcPts val="0"/>
              </a:spcAft>
              <a:buClr>
                <a:srgbClr val="31859C"/>
              </a:buClr>
              <a:buSzPts val="600"/>
              <a:buFont typeface="Arial"/>
              <a:buNone/>
            </a:pPr>
            <a:r>
              <a:rPr lang="en-AU" sz="2400" b="1" i="0" u="none" strike="noStrike" cap="none">
                <a:solidFill>
                  <a:schemeClr val="dk1"/>
                </a:solidFill>
                <a:latin typeface="Arial"/>
                <a:ea typeface="Arial"/>
                <a:cs typeface="Arial"/>
                <a:sym typeface="Arial"/>
              </a:rPr>
              <a:t>They are both different aspects of electromagnetic force – moving electrically charged particles produce magnetic forces, and moving magnets produce electric forces.</a:t>
            </a:r>
          </a:p>
          <a:p>
            <a:pPr marL="0" marR="0" lvl="0" indent="-38100" algn="ctr" rtl="0">
              <a:lnSpc>
                <a:spcPct val="100000"/>
              </a:lnSpc>
              <a:spcBef>
                <a:spcPts val="0"/>
              </a:spcBef>
              <a:spcAft>
                <a:spcPts val="0"/>
              </a:spcAft>
              <a:buClr>
                <a:srgbClr val="31859C"/>
              </a:buClr>
              <a:buSzPts val="600"/>
              <a:buFont typeface="Arial"/>
              <a:buNone/>
            </a:pPr>
            <a:r>
              <a:rPr lang="en-AU" sz="2400" b="0" i="0" u="none" strike="noStrike" cap="none">
                <a:solidFill>
                  <a:srgbClr val="000000"/>
                </a:solidFill>
                <a:latin typeface="Arial"/>
                <a:ea typeface="Arial"/>
                <a:cs typeface="Arial"/>
                <a:sym typeface="Arial"/>
              </a:rPr>
              <a:t>The interplay of these two forces is the basis for many modern technologies.</a:t>
            </a:r>
            <a:r>
              <a:rPr lang="en-AU" sz="2400" b="1" i="0" u="none" strike="noStrike" cap="none">
                <a:solidFill>
                  <a:srgbClr val="31859C"/>
                </a:solidFill>
                <a:latin typeface="Arial"/>
                <a:ea typeface="Arial"/>
                <a:cs typeface="Arial"/>
                <a:sym typeface="Arial"/>
              </a:rPr>
              <a:t> </a:t>
            </a:r>
          </a:p>
        </p:txBody>
      </p:sp>
      <p:sp>
        <p:nvSpPr>
          <p:cNvPr id="233" name="Shape 233"/>
          <p:cNvSpPr txBox="1"/>
          <p:nvPr/>
        </p:nvSpPr>
        <p:spPr>
          <a:xfrm>
            <a:off x="0" y="6492875"/>
            <a:ext cx="5530613" cy="365125"/>
          </a:xfrm>
          <a:prstGeom prst="rect">
            <a:avLst/>
          </a:prstGeom>
          <a:noFill/>
          <a:ln>
            <a:noFill/>
          </a:ln>
        </p:spPr>
        <p:txBody>
          <a:bodyPr wrap="square" lIns="91425" tIns="45700" rIns="91425" bIns="45700" anchor="ctr" anchorCtr="0">
            <a:noAutofit/>
          </a:bodyPr>
          <a:lstStyle/>
          <a:p>
            <a:pPr marL="0" marR="0" lvl="0" indent="-15875"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3"/>
              </a:rPr>
              <a:t>www.sciencelearn.org.nz</a:t>
            </a:r>
          </a:p>
          <a:p>
            <a:pPr marL="0" marR="0" lvl="0" indent="-15875"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a:solidFill>
                  <a:schemeClr val="dk1"/>
                </a:solidFill>
                <a:latin typeface="Arial"/>
                <a:ea typeface="Arial"/>
                <a:cs typeface="Arial"/>
                <a:sym typeface="Arial"/>
              </a:rPr>
              <a:t> </a:t>
            </a:r>
          </a:p>
          <a:p>
            <a:pPr marL="0" marR="0" lvl="0" indent="-15875" algn="l" rtl="0">
              <a:lnSpc>
                <a:spcPct val="100000"/>
              </a:lnSpc>
              <a:spcBef>
                <a:spcPts val="0"/>
              </a:spcBef>
              <a:spcAft>
                <a:spcPts val="0"/>
              </a:spcAft>
              <a:buClr>
                <a:schemeClr val="accent2"/>
              </a:buClr>
              <a:buSzPts val="250"/>
              <a:buFont typeface="Verdana"/>
              <a:buNone/>
            </a:pPr>
            <a:endParaRPr sz="1000" b="0" i="0" u="sng" strike="noStrike" cap="none">
              <a:solidFill>
                <a:schemeClr val="hlink"/>
              </a:solidFill>
              <a:latin typeface="Verdana"/>
              <a:ea typeface="Verdana"/>
              <a:cs typeface="Verdana"/>
              <a:sym typeface="Verdana"/>
              <a:hlinkClick r:id="rId3"/>
            </a:endParaRPr>
          </a:p>
        </p:txBody>
      </p:sp>
      <p:pic>
        <p:nvPicPr>
          <p:cNvPr id="234" name="Shape 234" descr="Screen Shot 2017-11-29 at 12.26.14 pm.png"/>
          <p:cNvPicPr preferRelativeResize="0"/>
          <p:nvPr/>
        </p:nvPicPr>
        <p:blipFill rotWithShape="1">
          <a:blip r:embed="rId4">
            <a:alphaModFix/>
          </a:blip>
          <a:srcRect/>
          <a:stretch/>
        </p:blipFill>
        <p:spPr>
          <a:xfrm>
            <a:off x="4379067" y="4097848"/>
            <a:ext cx="3698653" cy="2104490"/>
          </a:xfrm>
          <a:prstGeom prst="rect">
            <a:avLst/>
          </a:prstGeom>
          <a:noFill/>
          <a:ln>
            <a:noFill/>
          </a:ln>
        </p:spPr>
      </p:pic>
      <p:pic>
        <p:nvPicPr>
          <p:cNvPr id="235" name="Shape 235" descr="Screen Shot 2017-11-29 at 12.46.36 pm.png"/>
          <p:cNvPicPr preferRelativeResize="0"/>
          <p:nvPr/>
        </p:nvPicPr>
        <p:blipFill rotWithShape="1">
          <a:blip r:embed="rId5">
            <a:alphaModFix/>
          </a:blip>
          <a:srcRect/>
          <a:stretch/>
        </p:blipFill>
        <p:spPr>
          <a:xfrm>
            <a:off x="1285544" y="4097848"/>
            <a:ext cx="2780923" cy="209661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Shape 241"/>
          <p:cNvSpPr txBox="1">
            <a:spLocks noGrp="1"/>
          </p:cNvSpPr>
          <p:nvPr>
            <p:ph type="title"/>
          </p:nvPr>
        </p:nvSpPr>
        <p:spPr>
          <a:xfrm>
            <a:off x="550862" y="914400"/>
            <a:ext cx="8042273" cy="911224"/>
          </a:xfrm>
          <a:prstGeom prst="rect">
            <a:avLst/>
          </a:prstGeom>
          <a:noFill/>
          <a:ln>
            <a:noFill/>
          </a:ln>
        </p:spPr>
        <p:txBody>
          <a:bodyPr wrap="square" lIns="91425" tIns="45700" rIns="91425" bIns="45700" anchor="b" anchorCtr="0">
            <a:noAutofit/>
          </a:bodyPr>
          <a:lstStyle/>
          <a:p>
            <a:pPr marL="0" marR="0" lvl="0" indent="-57150" algn="ctr" rtl="0">
              <a:lnSpc>
                <a:spcPct val="100000"/>
              </a:lnSpc>
              <a:spcBef>
                <a:spcPts val="0"/>
              </a:spcBef>
              <a:spcAft>
                <a:spcPts val="0"/>
              </a:spcAft>
              <a:buClr>
                <a:schemeClr val="accent1"/>
              </a:buClr>
              <a:buSzPts val="900"/>
              <a:buFont typeface="Verdana"/>
              <a:buNone/>
            </a:pPr>
            <a:br>
              <a:rPr lang="en-AU" sz="3600" b="0" i="0" u="none" strike="noStrike" cap="none">
                <a:solidFill>
                  <a:schemeClr val="accent1"/>
                </a:solidFill>
                <a:latin typeface="Verdana"/>
                <a:ea typeface="Verdana"/>
                <a:cs typeface="Verdana"/>
                <a:sym typeface="Verdana"/>
              </a:rPr>
            </a:br>
            <a:endParaRPr lang="en-AU" sz="3600" b="0" i="0" u="none" strike="noStrike" cap="none">
              <a:solidFill>
                <a:schemeClr val="accent1"/>
              </a:solidFill>
              <a:latin typeface="Verdana"/>
              <a:ea typeface="Verdana"/>
              <a:cs typeface="Verdana"/>
              <a:sym typeface="Verdana"/>
            </a:endParaRPr>
          </a:p>
        </p:txBody>
      </p:sp>
      <p:sp>
        <p:nvSpPr>
          <p:cNvPr id="242" name="Shape 242"/>
          <p:cNvSpPr txBox="1"/>
          <p:nvPr/>
        </p:nvSpPr>
        <p:spPr>
          <a:xfrm>
            <a:off x="23813" y="390525"/>
            <a:ext cx="6934199" cy="365125"/>
          </a:xfrm>
          <a:prstGeom prst="rect">
            <a:avLst/>
          </a:prstGeom>
          <a:noFill/>
          <a:ln>
            <a:noFill/>
          </a:ln>
        </p:spPr>
        <p:txBody>
          <a:bodyPr wrap="square" lIns="91425" tIns="45700" rIns="91425" bIns="45700" anchor="ctr" anchorCtr="0">
            <a:noAutofit/>
          </a:bodyPr>
          <a:lstStyle/>
          <a:p>
            <a:pPr marL="0" marR="0" lvl="0" indent="-76200" algn="l" rtl="0">
              <a:lnSpc>
                <a:spcPct val="100000"/>
              </a:lnSpc>
              <a:spcBef>
                <a:spcPts val="0"/>
              </a:spcBef>
              <a:spcAft>
                <a:spcPts val="0"/>
              </a:spcAft>
              <a:buClr>
                <a:srgbClr val="000000"/>
              </a:buClr>
              <a:buSzPts val="1200"/>
              <a:buFont typeface="Arial"/>
              <a:buNone/>
            </a:pPr>
            <a:endParaRPr sz="1200" b="0" i="0" u="none" strike="noStrike" cap="none">
              <a:solidFill>
                <a:schemeClr val="accent2"/>
              </a:solidFill>
              <a:latin typeface="Arial"/>
              <a:ea typeface="Arial"/>
              <a:cs typeface="Arial"/>
              <a:sym typeface="Arial"/>
            </a:endParaRPr>
          </a:p>
        </p:txBody>
      </p:sp>
      <p:sp>
        <p:nvSpPr>
          <p:cNvPr id="243" name="Shape 243"/>
          <p:cNvSpPr txBox="1">
            <a:spLocks noGrp="1"/>
          </p:cNvSpPr>
          <p:nvPr>
            <p:ph type="title"/>
          </p:nvPr>
        </p:nvSpPr>
        <p:spPr>
          <a:xfrm>
            <a:off x="457200" y="0"/>
            <a:ext cx="8229600" cy="1143000"/>
          </a:xfrm>
          <a:prstGeom prst="rect">
            <a:avLst/>
          </a:prstGeom>
          <a:noFill/>
          <a:ln>
            <a:noFill/>
          </a:ln>
        </p:spPr>
        <p:txBody>
          <a:bodyPr wrap="square" lIns="91425" tIns="45700" rIns="91425" bIns="45700" anchor="ctr" anchorCtr="0">
            <a:noAutofit/>
          </a:bodyPr>
          <a:lstStyle/>
          <a:p>
            <a:pPr marL="0" marR="0" lvl="0" indent="-50800" algn="ctr" rtl="0">
              <a:lnSpc>
                <a:spcPct val="100000"/>
              </a:lnSpc>
              <a:spcBef>
                <a:spcPts val="0"/>
              </a:spcBef>
              <a:spcAft>
                <a:spcPts val="0"/>
              </a:spcAft>
              <a:buClr>
                <a:schemeClr val="accent1"/>
              </a:buClr>
              <a:buSzPts val="800"/>
              <a:buFont typeface="Calibri"/>
              <a:buNone/>
            </a:pPr>
            <a:r>
              <a:rPr lang="en-AU" sz="3200" b="1" i="0" u="none" strike="noStrike" cap="none">
                <a:solidFill>
                  <a:schemeClr val="accent1"/>
                </a:solidFill>
                <a:latin typeface="Calibri"/>
                <a:ea typeface="Calibri"/>
                <a:cs typeface="Calibri"/>
                <a:sym typeface="Calibri"/>
              </a:rPr>
              <a:t>The electric motor</a:t>
            </a:r>
          </a:p>
        </p:txBody>
      </p:sp>
      <p:sp>
        <p:nvSpPr>
          <p:cNvPr id="244" name="Shape 244"/>
          <p:cNvSpPr txBox="1"/>
          <p:nvPr/>
        </p:nvSpPr>
        <p:spPr>
          <a:xfrm>
            <a:off x="0" y="6492875"/>
            <a:ext cx="5530613" cy="365125"/>
          </a:xfrm>
          <a:prstGeom prst="rect">
            <a:avLst/>
          </a:prstGeom>
          <a:noFill/>
          <a:ln>
            <a:noFill/>
          </a:ln>
        </p:spPr>
        <p:txBody>
          <a:bodyPr wrap="square" lIns="91425" tIns="45700" rIns="91425" bIns="45700" anchor="ctr" anchorCtr="0">
            <a:noAutofit/>
          </a:bodyPr>
          <a:lstStyle/>
          <a:p>
            <a:pPr marL="0" marR="0" lvl="0" indent="-15875"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3"/>
              </a:rPr>
              <a:t>www.sciencelearn.org.nz</a:t>
            </a:r>
          </a:p>
          <a:p>
            <a:pPr marL="0" marR="0" lvl="0" indent="-15875"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a:solidFill>
                  <a:schemeClr val="dk1"/>
                </a:solidFill>
                <a:latin typeface="Arial"/>
                <a:ea typeface="Arial"/>
                <a:cs typeface="Arial"/>
                <a:sym typeface="Arial"/>
              </a:rPr>
              <a:t> </a:t>
            </a:r>
          </a:p>
          <a:p>
            <a:pPr marL="0" marR="0" lvl="0" indent="-15875" algn="l" rtl="0">
              <a:lnSpc>
                <a:spcPct val="100000"/>
              </a:lnSpc>
              <a:spcBef>
                <a:spcPts val="0"/>
              </a:spcBef>
              <a:spcAft>
                <a:spcPts val="0"/>
              </a:spcAft>
              <a:buClr>
                <a:schemeClr val="accent2"/>
              </a:buClr>
              <a:buSzPts val="250"/>
              <a:buFont typeface="Verdana"/>
              <a:buNone/>
            </a:pPr>
            <a:endParaRPr sz="1000" b="0" i="0" u="sng" strike="noStrike" cap="none">
              <a:solidFill>
                <a:schemeClr val="hlink"/>
              </a:solidFill>
              <a:latin typeface="Verdana"/>
              <a:ea typeface="Verdana"/>
              <a:cs typeface="Verdana"/>
              <a:sym typeface="Verdana"/>
              <a:hlinkClick r:id="rId3"/>
            </a:endParaRPr>
          </a:p>
        </p:txBody>
      </p:sp>
      <p:sp>
        <p:nvSpPr>
          <p:cNvPr id="245" name="Shape 245"/>
          <p:cNvSpPr txBox="1"/>
          <p:nvPr/>
        </p:nvSpPr>
        <p:spPr>
          <a:xfrm>
            <a:off x="550862" y="1149456"/>
            <a:ext cx="8042273" cy="1938992"/>
          </a:xfrm>
          <a:prstGeom prst="rect">
            <a:avLst/>
          </a:prstGeom>
          <a:noFill/>
          <a:ln>
            <a:noFill/>
          </a:ln>
        </p:spPr>
        <p:txBody>
          <a:bodyPr wrap="square" lIns="91425" tIns="45700" rIns="91425" bIns="45700" anchor="t" anchorCtr="0">
            <a:noAutofit/>
          </a:bodyPr>
          <a:lstStyle/>
          <a:p>
            <a:pPr marL="0" marR="0" lvl="0" indent="-152400" algn="l" rtl="0">
              <a:lnSpc>
                <a:spcPct val="100000"/>
              </a:lnSpc>
              <a:spcBef>
                <a:spcPts val="0"/>
              </a:spcBef>
              <a:spcAft>
                <a:spcPts val="0"/>
              </a:spcAft>
              <a:buClr>
                <a:srgbClr val="000000"/>
              </a:buClr>
              <a:buSzPts val="2400"/>
              <a:buFont typeface="Arial"/>
              <a:buNone/>
            </a:pPr>
            <a:r>
              <a:rPr lang="en-AU" sz="2400" b="0" i="0" u="none" strike="noStrike" cap="none">
                <a:solidFill>
                  <a:srgbClr val="000000"/>
                </a:solidFill>
                <a:latin typeface="Arial"/>
                <a:ea typeface="Arial"/>
                <a:cs typeface="Arial"/>
                <a:sym typeface="Arial"/>
              </a:rPr>
              <a:t>The current travelling through a coil of wire creates an electric field that can be influenced by a magnetic field. The interplay of the two fields causes movement. This movement, if channelled in the right direction and attached to other moving parts, can be used as a motor. </a:t>
            </a:r>
          </a:p>
        </p:txBody>
      </p:sp>
      <p:pic>
        <p:nvPicPr>
          <p:cNvPr id="246" name="Shape 246" descr="Screen Shot 2017-11-24 at 9.59.59 am.png"/>
          <p:cNvPicPr preferRelativeResize="0"/>
          <p:nvPr/>
        </p:nvPicPr>
        <p:blipFill rotWithShape="1">
          <a:blip r:embed="rId4">
            <a:alphaModFix/>
          </a:blip>
          <a:srcRect/>
          <a:stretch/>
        </p:blipFill>
        <p:spPr>
          <a:xfrm>
            <a:off x="550862" y="3396209"/>
            <a:ext cx="3855846" cy="2769319"/>
          </a:xfrm>
          <a:prstGeom prst="rect">
            <a:avLst/>
          </a:prstGeom>
          <a:noFill/>
          <a:ln>
            <a:noFill/>
          </a:ln>
        </p:spPr>
      </p:pic>
      <p:pic>
        <p:nvPicPr>
          <p:cNvPr id="247" name="Shape 247" descr="Screen Shot 2017-11-30 at 3.30.19 pm.png"/>
          <p:cNvPicPr preferRelativeResize="0"/>
          <p:nvPr/>
        </p:nvPicPr>
        <p:blipFill rotWithShape="1">
          <a:blip r:embed="rId5">
            <a:alphaModFix/>
          </a:blip>
          <a:srcRect/>
          <a:stretch/>
        </p:blipFill>
        <p:spPr>
          <a:xfrm>
            <a:off x="4939304" y="3494911"/>
            <a:ext cx="3555004" cy="2670617"/>
          </a:xfrm>
          <a:prstGeom prst="rect">
            <a:avLst/>
          </a:prstGeom>
          <a:noFill/>
          <a:ln>
            <a:noFill/>
          </a:ln>
        </p:spPr>
      </p:pic>
      <p:sp>
        <p:nvSpPr>
          <p:cNvPr id="248" name="Shape 248"/>
          <p:cNvSpPr txBox="1"/>
          <p:nvPr/>
        </p:nvSpPr>
        <p:spPr>
          <a:xfrm>
            <a:off x="7065350" y="6060575"/>
            <a:ext cx="1897800" cy="256800"/>
          </a:xfrm>
          <a:prstGeom prst="rect">
            <a:avLst/>
          </a:prstGeom>
          <a:noFill/>
          <a:ln>
            <a:noFill/>
          </a:ln>
        </p:spPr>
        <p:txBody>
          <a:bodyPr wrap="square" lIns="91425" tIns="91425" rIns="91425" bIns="91425" anchor="t" anchorCtr="0">
            <a:noAutofit/>
          </a:bodyPr>
          <a:lstStyle/>
          <a:p>
            <a:pPr marL="0" marR="0" lvl="0" indent="-63500" algn="l" rtl="0">
              <a:lnSpc>
                <a:spcPct val="100000"/>
              </a:lnSpc>
              <a:spcBef>
                <a:spcPts val="0"/>
              </a:spcBef>
              <a:spcAft>
                <a:spcPts val="0"/>
              </a:spcAft>
              <a:buClr>
                <a:schemeClr val="dk1"/>
              </a:buClr>
              <a:buSzPts val="1000"/>
              <a:buFont typeface="Arial"/>
              <a:buNone/>
            </a:pPr>
            <a:r>
              <a:rPr lang="en-AU" sz="1000" b="0" i="0" u="none" strike="noStrike" cap="none">
                <a:solidFill>
                  <a:schemeClr val="dk1"/>
                </a:solidFill>
                <a:latin typeface="Arial"/>
                <a:ea typeface="Arial"/>
                <a:cs typeface="Arial"/>
                <a:sym typeface="Arial"/>
              </a:rPr>
              <a:t>Windell H. Oskay </a:t>
            </a:r>
            <a:r>
              <a:rPr lang="en-AU" sz="1000" b="0" i="0" u="sng" strike="noStrike" cap="none">
                <a:solidFill>
                  <a:schemeClr val="hlink"/>
                </a:solidFill>
                <a:latin typeface="Arial"/>
                <a:ea typeface="Arial"/>
                <a:cs typeface="Arial"/>
                <a:sym typeface="Arial"/>
                <a:hlinkClick r:id="rId6"/>
              </a:rPr>
              <a:t>CC3.0</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8"/>
        <p:cNvGrpSpPr/>
        <p:nvPr/>
      </p:nvGrpSpPr>
      <p:grpSpPr>
        <a:xfrm>
          <a:off x="0" y="0"/>
          <a:ext cx="0" cy="0"/>
          <a:chOff x="0" y="0"/>
          <a:chExt cx="0" cy="0"/>
        </a:xfrm>
      </p:grpSpPr>
      <p:sp>
        <p:nvSpPr>
          <p:cNvPr id="39" name="Shape 39"/>
          <p:cNvSpPr txBox="1">
            <a:spLocks noGrp="1"/>
          </p:cNvSpPr>
          <p:nvPr>
            <p:ph type="title"/>
          </p:nvPr>
        </p:nvSpPr>
        <p:spPr>
          <a:xfrm>
            <a:off x="384900" y="401925"/>
            <a:ext cx="3989100" cy="665100"/>
          </a:xfrm>
          <a:prstGeom prst="rect">
            <a:avLst/>
          </a:prstGeom>
        </p:spPr>
        <p:txBody>
          <a:bodyPr wrap="square" lIns="91425" tIns="91425" rIns="91425" bIns="91425" anchor="b" anchorCtr="0">
            <a:noAutofit/>
          </a:bodyPr>
          <a:lstStyle/>
          <a:p>
            <a:pPr marL="0" lvl="0" indent="-69850" algn="l">
              <a:spcBef>
                <a:spcPts val="0"/>
              </a:spcBef>
              <a:buClr>
                <a:schemeClr val="dk1"/>
              </a:buClr>
              <a:buSzPts val="1100"/>
              <a:buFont typeface="Arial"/>
              <a:buNone/>
            </a:pPr>
            <a:r>
              <a:rPr lang="en-AU"/>
              <a:t>Index </a:t>
            </a:r>
            <a:r>
              <a:rPr lang="en-AU" sz="2300" b="1">
                <a:solidFill>
                  <a:srgbClr val="31859C"/>
                </a:solidFill>
              </a:rPr>
              <a:t>–</a:t>
            </a:r>
            <a:r>
              <a:rPr lang="en-AU"/>
              <a:t> Part 1</a:t>
            </a:r>
          </a:p>
        </p:txBody>
      </p:sp>
      <p:graphicFrame>
        <p:nvGraphicFramePr>
          <p:cNvPr id="40" name="Shape 40"/>
          <p:cNvGraphicFramePr/>
          <p:nvPr/>
        </p:nvGraphicFramePr>
        <p:xfrm>
          <a:off x="305663" y="984575"/>
          <a:ext cx="8532675" cy="5294200"/>
        </p:xfrm>
        <a:graphic>
          <a:graphicData uri="http://schemas.openxmlformats.org/drawingml/2006/table">
            <a:tbl>
              <a:tblPr>
                <a:noFill/>
                <a:tableStyleId>{92FD0AF4-E2FF-4CB3-8495-9B1695641A5B}</a:tableStyleId>
              </a:tblPr>
              <a:tblGrid>
                <a:gridCol w="6150775">
                  <a:extLst>
                    <a:ext uri="{9D8B030D-6E8A-4147-A177-3AD203B41FA5}">
                      <a16:colId xmlns:a16="http://schemas.microsoft.com/office/drawing/2014/main" val="20000"/>
                    </a:ext>
                  </a:extLst>
                </a:gridCol>
                <a:gridCol w="1024750">
                  <a:extLst>
                    <a:ext uri="{9D8B030D-6E8A-4147-A177-3AD203B41FA5}">
                      <a16:colId xmlns:a16="http://schemas.microsoft.com/office/drawing/2014/main" val="20001"/>
                    </a:ext>
                  </a:extLst>
                </a:gridCol>
                <a:gridCol w="1357150">
                  <a:extLst>
                    <a:ext uri="{9D8B030D-6E8A-4147-A177-3AD203B41FA5}">
                      <a16:colId xmlns:a16="http://schemas.microsoft.com/office/drawing/2014/main" val="20002"/>
                    </a:ext>
                  </a:extLst>
                </a:gridCol>
              </a:tblGrid>
              <a:tr h="672725">
                <a:tc>
                  <a:txBody>
                    <a:bodyPr/>
                    <a:lstStyle/>
                    <a:p>
                      <a:pPr marL="0" lvl="0" indent="0">
                        <a:spcBef>
                          <a:spcPts val="0"/>
                        </a:spcBef>
                        <a:buNone/>
                      </a:pPr>
                      <a:r>
                        <a:rPr lang="en-AU" sz="2000" b="1"/>
                        <a:t>Topic</a:t>
                      </a:r>
                    </a:p>
                  </a:txBody>
                  <a:tcPr marL="91425" marR="91425" marT="91425" marB="91425">
                    <a:lnL w="9525" cap="flat" cmpd="sng">
                      <a:solidFill>
                        <a:srgbClr val="9E9E9E">
                          <a:alpha val="0"/>
                        </a:srgbClr>
                      </a:solidFill>
                      <a:prstDash val="solid"/>
                      <a:round/>
                      <a:headEnd type="none" w="med" len="med"/>
                      <a:tailEnd type="none" w="med" len="med"/>
                    </a:lnL>
                    <a:lnR w="9525" cap="flat" cmpd="sng">
                      <a:solidFill>
                        <a:srgbClr val="9E9E9E">
                          <a:alpha val="0"/>
                        </a:srgbClr>
                      </a:solidFill>
                      <a:prstDash val="solid"/>
                      <a:round/>
                      <a:headEnd type="none" w="med" len="med"/>
                      <a:tailEnd type="none" w="med" len="med"/>
                    </a:lnR>
                    <a:lnT w="9525" cap="flat" cmpd="sng">
                      <a:solidFill>
                        <a:srgbClr val="9E9E9E">
                          <a:alpha val="0"/>
                        </a:srgbClr>
                      </a:solidFill>
                      <a:prstDash val="solid"/>
                      <a:round/>
                      <a:headEnd type="none" w="med" len="med"/>
                      <a:tailEnd type="none" w="med" len="med"/>
                    </a:lnT>
                    <a:lnB w="6350" cap="flat" cmpd="sng">
                      <a:solidFill>
                        <a:srgbClr val="000000">
                          <a:alpha val="0"/>
                        </a:srgbClr>
                      </a:solidFill>
                      <a:prstDash val="solid"/>
                      <a:round/>
                      <a:headEnd type="none" w="med" len="med"/>
                      <a:tailEnd type="none" w="med" len="med"/>
                    </a:lnB>
                  </a:tcPr>
                </a:tc>
                <a:tc>
                  <a:txBody>
                    <a:bodyPr/>
                    <a:lstStyle/>
                    <a:p>
                      <a:pPr marL="0" lvl="0" indent="0">
                        <a:spcBef>
                          <a:spcPts val="0"/>
                        </a:spcBef>
                        <a:buNone/>
                      </a:pPr>
                      <a:r>
                        <a:rPr lang="en-AU" sz="2000" b="1"/>
                        <a:t>Slide</a:t>
                      </a:r>
                    </a:p>
                  </a:txBody>
                  <a:tcPr marL="91425" marR="91425" marT="91425" marB="91425">
                    <a:lnL w="9525" cap="flat" cmpd="sng">
                      <a:solidFill>
                        <a:srgbClr val="9E9E9E">
                          <a:alpha val="0"/>
                        </a:srgbClr>
                      </a:solidFill>
                      <a:prstDash val="solid"/>
                      <a:round/>
                      <a:headEnd type="none" w="med" len="med"/>
                      <a:tailEnd type="none" w="med" len="med"/>
                    </a:lnL>
                    <a:lnR w="9525" cap="flat" cmpd="sng">
                      <a:solidFill>
                        <a:srgbClr val="9E9E9E">
                          <a:alpha val="0"/>
                        </a:srgbClr>
                      </a:solidFill>
                      <a:prstDash val="solid"/>
                      <a:round/>
                      <a:headEnd type="none" w="med" len="med"/>
                      <a:tailEnd type="none" w="med" len="med"/>
                    </a:lnR>
                    <a:lnT w="9525" cap="flat" cmpd="sng">
                      <a:solidFill>
                        <a:srgbClr val="9E9E9E">
                          <a:alpha val="0"/>
                        </a:srgbClr>
                      </a:solidFill>
                      <a:prstDash val="solid"/>
                      <a:round/>
                      <a:headEnd type="none" w="med" len="med"/>
                      <a:tailEnd type="none" w="med" len="med"/>
                    </a:lnT>
                    <a:lnB w="6350" cap="flat" cmpd="sng">
                      <a:solidFill>
                        <a:srgbClr val="000000">
                          <a:alpha val="0"/>
                        </a:srgbClr>
                      </a:solidFill>
                      <a:prstDash val="solid"/>
                      <a:round/>
                      <a:headEnd type="none" w="med" len="med"/>
                      <a:tailEnd type="none" w="med" len="med"/>
                    </a:lnB>
                  </a:tcPr>
                </a:tc>
                <a:tc>
                  <a:txBody>
                    <a:bodyPr/>
                    <a:lstStyle/>
                    <a:p>
                      <a:pPr marL="0" lvl="0" indent="0">
                        <a:spcBef>
                          <a:spcPts val="0"/>
                        </a:spcBef>
                        <a:buNone/>
                      </a:pPr>
                      <a:r>
                        <a:rPr lang="en-AU" sz="2000" b="1"/>
                        <a:t>Video timecode</a:t>
                      </a:r>
                    </a:p>
                  </a:txBody>
                  <a:tcPr marL="91425" marR="91425" marT="91425" marB="91425">
                    <a:lnL w="9525" cap="flat" cmpd="sng">
                      <a:solidFill>
                        <a:srgbClr val="9E9E9E">
                          <a:alpha val="0"/>
                        </a:srgbClr>
                      </a:solidFill>
                      <a:prstDash val="solid"/>
                      <a:round/>
                      <a:headEnd type="none" w="med" len="med"/>
                      <a:tailEnd type="none" w="med" len="med"/>
                    </a:lnL>
                    <a:lnR w="9525" cap="flat" cmpd="sng">
                      <a:solidFill>
                        <a:srgbClr val="9E9E9E">
                          <a:alpha val="0"/>
                        </a:srgbClr>
                      </a:solidFill>
                      <a:prstDash val="solid"/>
                      <a:round/>
                      <a:headEnd type="none" w="med" len="med"/>
                      <a:tailEnd type="none" w="med" len="med"/>
                    </a:lnR>
                    <a:lnT w="9525" cap="flat" cmpd="sng">
                      <a:solidFill>
                        <a:srgbClr val="9E9E9E">
                          <a:alpha val="0"/>
                        </a:srgbClr>
                      </a:solidFill>
                      <a:prstDash val="solid"/>
                      <a:round/>
                      <a:headEnd type="none" w="med" len="med"/>
                      <a:tailEnd type="none" w="med" len="med"/>
                    </a:lnT>
                    <a:lnB w="6350" cap="flat" cmpd="sng">
                      <a:solidFill>
                        <a:srgbClr val="000000">
                          <a:alpha val="0"/>
                        </a:srgbClr>
                      </a:solidFill>
                      <a:prstDash val="solid"/>
                      <a:round/>
                      <a:headEnd type="none" w="med" len="med"/>
                      <a:tailEnd type="none" w="med" len="med"/>
                    </a:lnB>
                  </a:tcPr>
                </a:tc>
                <a:extLst>
                  <a:ext uri="{0D108BD9-81ED-4DB2-BD59-A6C34878D82A}">
                    <a16:rowId xmlns:a16="http://schemas.microsoft.com/office/drawing/2014/main" val="10000"/>
                  </a:ext>
                </a:extLst>
              </a:tr>
              <a:tr h="392475">
                <a:tc>
                  <a:txBody>
                    <a:bodyPr/>
                    <a:lstStyle/>
                    <a:p>
                      <a:pPr marL="0" lvl="0" indent="0" rtl="0">
                        <a:spcBef>
                          <a:spcPts val="0"/>
                        </a:spcBef>
                        <a:buNone/>
                      </a:pPr>
                      <a:r>
                        <a:rPr lang="en-AU" sz="2000"/>
                        <a:t>Introduction, welcome and purpose of the webinar</a:t>
                      </a:r>
                    </a:p>
                  </a:txBody>
                  <a:tcPr marL="0" marR="73025" marT="0" marB="0">
                    <a:lnL w="6350" cap="flat" cmpd="sng">
                      <a:solidFill>
                        <a:srgbClr val="000000">
                          <a:alpha val="0"/>
                        </a:srgbClr>
                      </a:solidFill>
                      <a:prstDash val="solid"/>
                      <a:round/>
                      <a:headEnd type="none" w="med" len="med"/>
                      <a:tailEnd type="none" w="med" len="med"/>
                    </a:lnL>
                    <a:lnR w="6350" cap="flat" cmpd="sng">
                      <a:solidFill>
                        <a:srgbClr val="000000">
                          <a:alpha val="0"/>
                        </a:srgbClr>
                      </a:solidFill>
                      <a:prstDash val="solid"/>
                      <a:round/>
                      <a:headEnd type="none" w="med" len="med"/>
                      <a:tailEnd type="none" w="med" len="med"/>
                    </a:lnR>
                    <a:lnT w="6350" cap="flat" cmpd="sng">
                      <a:solidFill>
                        <a:srgbClr val="000000">
                          <a:alpha val="0"/>
                        </a:srgbClr>
                      </a:solidFill>
                      <a:prstDash val="solid"/>
                      <a:round/>
                      <a:headEnd type="none" w="med" len="med"/>
                      <a:tailEnd type="none" w="med" len="med"/>
                    </a:lnT>
                    <a:lnB w="6350" cap="flat" cmpd="sng">
                      <a:solidFill>
                        <a:srgbClr val="000000">
                          <a:alpha val="0"/>
                        </a:srgbClr>
                      </a:solidFill>
                      <a:prstDash val="solid"/>
                      <a:round/>
                      <a:headEnd type="none" w="med" len="med"/>
                      <a:tailEnd type="none" w="med" len="med"/>
                    </a:lnB>
                  </a:tcPr>
                </a:tc>
                <a:tc>
                  <a:txBody>
                    <a:bodyPr/>
                    <a:lstStyle/>
                    <a:p>
                      <a:pPr marL="0" lvl="0" indent="0" algn="r" rtl="0">
                        <a:spcBef>
                          <a:spcPts val="500"/>
                        </a:spcBef>
                        <a:spcAft>
                          <a:spcPts val="500"/>
                        </a:spcAft>
                        <a:buNone/>
                      </a:pPr>
                      <a:r>
                        <a:rPr lang="en-AU" sz="2000"/>
                        <a:t>4</a:t>
                      </a:r>
                    </a:p>
                  </a:txBody>
                  <a:tcPr marL="0" marR="73025" marT="0" marB="0">
                    <a:lnL w="6350" cap="flat" cmpd="sng">
                      <a:solidFill>
                        <a:srgbClr val="000000">
                          <a:alpha val="0"/>
                        </a:srgbClr>
                      </a:solidFill>
                      <a:prstDash val="solid"/>
                      <a:round/>
                      <a:headEnd type="none" w="med" len="med"/>
                      <a:tailEnd type="none" w="med" len="med"/>
                    </a:lnL>
                    <a:lnR w="6350" cap="flat" cmpd="sng">
                      <a:solidFill>
                        <a:srgbClr val="000000">
                          <a:alpha val="0"/>
                        </a:srgbClr>
                      </a:solidFill>
                      <a:prstDash val="solid"/>
                      <a:round/>
                      <a:headEnd type="none" w="med" len="med"/>
                      <a:tailEnd type="none" w="med" len="med"/>
                    </a:lnR>
                    <a:lnT w="6350" cap="flat" cmpd="sng">
                      <a:solidFill>
                        <a:srgbClr val="000000">
                          <a:alpha val="0"/>
                        </a:srgbClr>
                      </a:solidFill>
                      <a:prstDash val="solid"/>
                      <a:round/>
                      <a:headEnd type="none" w="med" len="med"/>
                      <a:tailEnd type="none" w="med" len="med"/>
                    </a:lnT>
                    <a:lnB w="6350" cap="flat" cmpd="sng">
                      <a:solidFill>
                        <a:srgbClr val="000000">
                          <a:alpha val="0"/>
                        </a:srgbClr>
                      </a:solidFill>
                      <a:prstDash val="solid"/>
                      <a:round/>
                      <a:headEnd type="none" w="med" len="med"/>
                      <a:tailEnd type="none" w="med" len="med"/>
                    </a:lnB>
                  </a:tcPr>
                </a:tc>
                <a:tc>
                  <a:txBody>
                    <a:bodyPr/>
                    <a:lstStyle/>
                    <a:p>
                      <a:pPr marL="0" lvl="0" indent="0" algn="r" rtl="0">
                        <a:spcBef>
                          <a:spcPts val="500"/>
                        </a:spcBef>
                        <a:spcAft>
                          <a:spcPts val="500"/>
                        </a:spcAft>
                        <a:buNone/>
                      </a:pPr>
                      <a:r>
                        <a:rPr lang="en-AU" sz="2000"/>
                        <a:t>01:04</a:t>
                      </a:r>
                    </a:p>
                  </a:txBody>
                  <a:tcPr marL="0" marR="73025" marT="0" marB="0">
                    <a:lnL w="6350" cap="flat" cmpd="sng">
                      <a:solidFill>
                        <a:srgbClr val="000000">
                          <a:alpha val="0"/>
                        </a:srgbClr>
                      </a:solidFill>
                      <a:prstDash val="solid"/>
                      <a:round/>
                      <a:headEnd type="none" w="med" len="med"/>
                      <a:tailEnd type="none" w="med" len="med"/>
                    </a:lnL>
                    <a:lnR w="6350" cap="flat" cmpd="sng">
                      <a:solidFill>
                        <a:srgbClr val="000000">
                          <a:alpha val="0"/>
                        </a:srgbClr>
                      </a:solidFill>
                      <a:prstDash val="solid"/>
                      <a:round/>
                      <a:headEnd type="none" w="med" len="med"/>
                      <a:tailEnd type="none" w="med" len="med"/>
                    </a:lnR>
                    <a:lnT w="6350" cap="flat" cmpd="sng">
                      <a:solidFill>
                        <a:srgbClr val="000000">
                          <a:alpha val="0"/>
                        </a:srgbClr>
                      </a:solidFill>
                      <a:prstDash val="solid"/>
                      <a:round/>
                      <a:headEnd type="none" w="med" len="med"/>
                      <a:tailEnd type="none" w="med" len="med"/>
                    </a:lnT>
                    <a:lnB w="6350" cap="flat" cmpd="sng">
                      <a:solidFill>
                        <a:srgbClr val="000000">
                          <a:alpha val="0"/>
                        </a:srgbClr>
                      </a:solidFill>
                      <a:prstDash val="solid"/>
                      <a:round/>
                      <a:headEnd type="none" w="med" len="med"/>
                      <a:tailEnd type="none" w="med" len="med"/>
                    </a:lnB>
                  </a:tcPr>
                </a:tc>
                <a:extLst>
                  <a:ext uri="{0D108BD9-81ED-4DB2-BD59-A6C34878D82A}">
                    <a16:rowId xmlns:a16="http://schemas.microsoft.com/office/drawing/2014/main" val="10001"/>
                  </a:ext>
                </a:extLst>
              </a:tr>
              <a:tr h="343025">
                <a:tc>
                  <a:txBody>
                    <a:bodyPr/>
                    <a:lstStyle/>
                    <a:p>
                      <a:pPr marL="0" lvl="0" indent="0" rtl="0">
                        <a:spcBef>
                          <a:spcPts val="0"/>
                        </a:spcBef>
                        <a:buNone/>
                      </a:pPr>
                      <a:r>
                        <a:rPr lang="en-AU" sz="2000"/>
                        <a:t>Curriculum connections</a:t>
                      </a:r>
                    </a:p>
                  </a:txBody>
                  <a:tcPr marL="0" marR="73025" marT="0" marB="0">
                    <a:lnL w="6350" cap="flat" cmpd="sng">
                      <a:solidFill>
                        <a:srgbClr val="000000">
                          <a:alpha val="0"/>
                        </a:srgbClr>
                      </a:solidFill>
                      <a:prstDash val="solid"/>
                      <a:round/>
                      <a:headEnd type="none" w="med" len="med"/>
                      <a:tailEnd type="none" w="med" len="med"/>
                    </a:lnL>
                    <a:lnR w="6350" cap="flat" cmpd="sng">
                      <a:solidFill>
                        <a:srgbClr val="000000">
                          <a:alpha val="0"/>
                        </a:srgbClr>
                      </a:solidFill>
                      <a:prstDash val="solid"/>
                      <a:round/>
                      <a:headEnd type="none" w="med" len="med"/>
                      <a:tailEnd type="none" w="med" len="med"/>
                    </a:lnR>
                    <a:lnT w="6350" cap="flat" cmpd="sng">
                      <a:solidFill>
                        <a:srgbClr val="000000">
                          <a:alpha val="0"/>
                        </a:srgbClr>
                      </a:solidFill>
                      <a:prstDash val="solid"/>
                      <a:round/>
                      <a:headEnd type="none" w="med" len="med"/>
                      <a:tailEnd type="none" w="med" len="med"/>
                    </a:lnT>
                    <a:lnB w="6350" cap="flat" cmpd="sng">
                      <a:solidFill>
                        <a:srgbClr val="000000">
                          <a:alpha val="0"/>
                        </a:srgbClr>
                      </a:solidFill>
                      <a:prstDash val="solid"/>
                      <a:round/>
                      <a:headEnd type="none" w="med" len="med"/>
                      <a:tailEnd type="none" w="med" len="med"/>
                    </a:lnB>
                  </a:tcPr>
                </a:tc>
                <a:tc>
                  <a:txBody>
                    <a:bodyPr/>
                    <a:lstStyle/>
                    <a:p>
                      <a:pPr marL="0" lvl="0" indent="0" algn="r" rtl="0">
                        <a:spcBef>
                          <a:spcPts val="500"/>
                        </a:spcBef>
                        <a:spcAft>
                          <a:spcPts val="500"/>
                        </a:spcAft>
                        <a:buNone/>
                      </a:pPr>
                      <a:r>
                        <a:rPr lang="en-AU" sz="2000"/>
                        <a:t>5</a:t>
                      </a:r>
                    </a:p>
                  </a:txBody>
                  <a:tcPr marL="0" marR="73025" marT="0" marB="0">
                    <a:lnL w="6350" cap="flat" cmpd="sng">
                      <a:solidFill>
                        <a:srgbClr val="000000">
                          <a:alpha val="0"/>
                        </a:srgbClr>
                      </a:solidFill>
                      <a:prstDash val="solid"/>
                      <a:round/>
                      <a:headEnd type="none" w="med" len="med"/>
                      <a:tailEnd type="none" w="med" len="med"/>
                    </a:lnL>
                    <a:lnR w="6350" cap="flat" cmpd="sng">
                      <a:solidFill>
                        <a:srgbClr val="000000">
                          <a:alpha val="0"/>
                        </a:srgbClr>
                      </a:solidFill>
                      <a:prstDash val="solid"/>
                      <a:round/>
                      <a:headEnd type="none" w="med" len="med"/>
                      <a:tailEnd type="none" w="med" len="med"/>
                    </a:lnR>
                    <a:lnT w="6350" cap="flat" cmpd="sng">
                      <a:solidFill>
                        <a:srgbClr val="000000">
                          <a:alpha val="0"/>
                        </a:srgbClr>
                      </a:solidFill>
                      <a:prstDash val="solid"/>
                      <a:round/>
                      <a:headEnd type="none" w="med" len="med"/>
                      <a:tailEnd type="none" w="med" len="med"/>
                    </a:lnT>
                    <a:lnB w="6350" cap="flat" cmpd="sng">
                      <a:solidFill>
                        <a:srgbClr val="000000">
                          <a:alpha val="0"/>
                        </a:srgbClr>
                      </a:solidFill>
                      <a:prstDash val="solid"/>
                      <a:round/>
                      <a:headEnd type="none" w="med" len="med"/>
                      <a:tailEnd type="none" w="med" len="med"/>
                    </a:lnB>
                  </a:tcPr>
                </a:tc>
                <a:tc>
                  <a:txBody>
                    <a:bodyPr/>
                    <a:lstStyle/>
                    <a:p>
                      <a:pPr marL="0" lvl="0" indent="0" algn="r" rtl="0">
                        <a:spcBef>
                          <a:spcPts val="500"/>
                        </a:spcBef>
                        <a:spcAft>
                          <a:spcPts val="500"/>
                        </a:spcAft>
                        <a:buNone/>
                      </a:pPr>
                      <a:r>
                        <a:rPr lang="en-AU" sz="2000"/>
                        <a:t>02:53</a:t>
                      </a:r>
                    </a:p>
                  </a:txBody>
                  <a:tcPr marL="0" marR="73025" marT="0" marB="0">
                    <a:lnL w="6350" cap="flat" cmpd="sng">
                      <a:solidFill>
                        <a:srgbClr val="000000">
                          <a:alpha val="0"/>
                        </a:srgbClr>
                      </a:solidFill>
                      <a:prstDash val="solid"/>
                      <a:round/>
                      <a:headEnd type="none" w="med" len="med"/>
                      <a:tailEnd type="none" w="med" len="med"/>
                    </a:lnL>
                    <a:lnR w="6350" cap="flat" cmpd="sng">
                      <a:solidFill>
                        <a:srgbClr val="000000">
                          <a:alpha val="0"/>
                        </a:srgbClr>
                      </a:solidFill>
                      <a:prstDash val="solid"/>
                      <a:round/>
                      <a:headEnd type="none" w="med" len="med"/>
                      <a:tailEnd type="none" w="med" len="med"/>
                    </a:lnR>
                    <a:lnT w="6350" cap="flat" cmpd="sng">
                      <a:solidFill>
                        <a:srgbClr val="000000">
                          <a:alpha val="0"/>
                        </a:srgbClr>
                      </a:solidFill>
                      <a:prstDash val="solid"/>
                      <a:round/>
                      <a:headEnd type="none" w="med" len="med"/>
                      <a:tailEnd type="none" w="med" len="med"/>
                    </a:lnT>
                    <a:lnB w="6350" cap="flat" cmpd="sng">
                      <a:solidFill>
                        <a:srgbClr val="000000">
                          <a:alpha val="0"/>
                        </a:srgbClr>
                      </a:solidFill>
                      <a:prstDash val="solid"/>
                      <a:round/>
                      <a:headEnd type="none" w="med" len="med"/>
                      <a:tailEnd type="none" w="med" len="med"/>
                    </a:lnB>
                  </a:tcPr>
                </a:tc>
                <a:extLst>
                  <a:ext uri="{0D108BD9-81ED-4DB2-BD59-A6C34878D82A}">
                    <a16:rowId xmlns:a16="http://schemas.microsoft.com/office/drawing/2014/main" val="10002"/>
                  </a:ext>
                </a:extLst>
              </a:tr>
              <a:tr h="441925">
                <a:tc>
                  <a:txBody>
                    <a:bodyPr/>
                    <a:lstStyle/>
                    <a:p>
                      <a:pPr marL="0" lvl="0" indent="0" rtl="0">
                        <a:spcBef>
                          <a:spcPts val="0"/>
                        </a:spcBef>
                        <a:buNone/>
                      </a:pPr>
                      <a:r>
                        <a:rPr lang="en-AU" sz="2000"/>
                        <a:t>Gathering prior knowledge</a:t>
                      </a:r>
                    </a:p>
                  </a:txBody>
                  <a:tcPr marL="0" marR="73025" marT="0" marB="0">
                    <a:lnL w="6350" cap="flat" cmpd="sng">
                      <a:solidFill>
                        <a:srgbClr val="000000">
                          <a:alpha val="0"/>
                        </a:srgbClr>
                      </a:solidFill>
                      <a:prstDash val="solid"/>
                      <a:round/>
                      <a:headEnd type="none" w="med" len="med"/>
                      <a:tailEnd type="none" w="med" len="med"/>
                    </a:lnL>
                    <a:lnR w="6350" cap="flat" cmpd="sng">
                      <a:solidFill>
                        <a:srgbClr val="000000">
                          <a:alpha val="0"/>
                        </a:srgbClr>
                      </a:solidFill>
                      <a:prstDash val="solid"/>
                      <a:round/>
                      <a:headEnd type="none" w="med" len="med"/>
                      <a:tailEnd type="none" w="med" len="med"/>
                    </a:lnR>
                    <a:lnT w="6350" cap="flat" cmpd="sng">
                      <a:solidFill>
                        <a:srgbClr val="000000">
                          <a:alpha val="0"/>
                        </a:srgbClr>
                      </a:solidFill>
                      <a:prstDash val="solid"/>
                      <a:round/>
                      <a:headEnd type="none" w="med" len="med"/>
                      <a:tailEnd type="none" w="med" len="med"/>
                    </a:lnT>
                    <a:lnB w="6350" cap="flat" cmpd="sng">
                      <a:solidFill>
                        <a:srgbClr val="000000">
                          <a:alpha val="0"/>
                        </a:srgbClr>
                      </a:solidFill>
                      <a:prstDash val="solid"/>
                      <a:round/>
                      <a:headEnd type="none" w="med" len="med"/>
                      <a:tailEnd type="none" w="med" len="med"/>
                    </a:lnB>
                  </a:tcPr>
                </a:tc>
                <a:tc>
                  <a:txBody>
                    <a:bodyPr/>
                    <a:lstStyle/>
                    <a:p>
                      <a:pPr marL="0" lvl="0" indent="0" algn="r" rtl="0">
                        <a:spcBef>
                          <a:spcPts val="0"/>
                        </a:spcBef>
                        <a:buNone/>
                      </a:pPr>
                      <a:r>
                        <a:rPr lang="en-AU" sz="2000"/>
                        <a:t>7</a:t>
                      </a:r>
                    </a:p>
                  </a:txBody>
                  <a:tcPr marL="0" marR="73025" marT="0" marB="0">
                    <a:lnL w="6350" cap="flat" cmpd="sng">
                      <a:solidFill>
                        <a:srgbClr val="000000">
                          <a:alpha val="0"/>
                        </a:srgbClr>
                      </a:solidFill>
                      <a:prstDash val="solid"/>
                      <a:round/>
                      <a:headEnd type="none" w="med" len="med"/>
                      <a:tailEnd type="none" w="med" len="med"/>
                    </a:lnL>
                    <a:lnR w="6350" cap="flat" cmpd="sng">
                      <a:solidFill>
                        <a:srgbClr val="000000">
                          <a:alpha val="0"/>
                        </a:srgbClr>
                      </a:solidFill>
                      <a:prstDash val="solid"/>
                      <a:round/>
                      <a:headEnd type="none" w="med" len="med"/>
                      <a:tailEnd type="none" w="med" len="med"/>
                    </a:lnR>
                    <a:lnT w="6350" cap="flat" cmpd="sng">
                      <a:solidFill>
                        <a:srgbClr val="000000">
                          <a:alpha val="0"/>
                        </a:srgbClr>
                      </a:solidFill>
                      <a:prstDash val="solid"/>
                      <a:round/>
                      <a:headEnd type="none" w="med" len="med"/>
                      <a:tailEnd type="none" w="med" len="med"/>
                    </a:lnT>
                    <a:lnB w="6350" cap="flat" cmpd="sng">
                      <a:solidFill>
                        <a:srgbClr val="000000">
                          <a:alpha val="0"/>
                        </a:srgbClr>
                      </a:solidFill>
                      <a:prstDash val="solid"/>
                      <a:round/>
                      <a:headEnd type="none" w="med" len="med"/>
                      <a:tailEnd type="none" w="med" len="med"/>
                    </a:lnB>
                  </a:tcPr>
                </a:tc>
                <a:tc>
                  <a:txBody>
                    <a:bodyPr/>
                    <a:lstStyle/>
                    <a:p>
                      <a:pPr marL="0" lvl="0" indent="0" algn="r" rtl="0">
                        <a:spcBef>
                          <a:spcPts val="500"/>
                        </a:spcBef>
                        <a:spcAft>
                          <a:spcPts val="500"/>
                        </a:spcAft>
                        <a:buNone/>
                      </a:pPr>
                      <a:r>
                        <a:rPr lang="en-AU" sz="2000"/>
                        <a:t>04:20</a:t>
                      </a:r>
                    </a:p>
                  </a:txBody>
                  <a:tcPr marL="0" marR="73025" marT="0" marB="0">
                    <a:lnL w="6350" cap="flat" cmpd="sng">
                      <a:solidFill>
                        <a:srgbClr val="000000">
                          <a:alpha val="0"/>
                        </a:srgbClr>
                      </a:solidFill>
                      <a:prstDash val="solid"/>
                      <a:round/>
                      <a:headEnd type="none" w="med" len="med"/>
                      <a:tailEnd type="none" w="med" len="med"/>
                    </a:lnL>
                    <a:lnR w="6350" cap="flat" cmpd="sng">
                      <a:solidFill>
                        <a:srgbClr val="000000">
                          <a:alpha val="0"/>
                        </a:srgbClr>
                      </a:solidFill>
                      <a:prstDash val="solid"/>
                      <a:round/>
                      <a:headEnd type="none" w="med" len="med"/>
                      <a:tailEnd type="none" w="med" len="med"/>
                    </a:lnR>
                    <a:lnT w="6350" cap="flat" cmpd="sng">
                      <a:solidFill>
                        <a:srgbClr val="000000">
                          <a:alpha val="0"/>
                        </a:srgbClr>
                      </a:solidFill>
                      <a:prstDash val="solid"/>
                      <a:round/>
                      <a:headEnd type="none" w="med" len="med"/>
                      <a:tailEnd type="none" w="med" len="med"/>
                    </a:lnT>
                    <a:lnB w="6350" cap="flat" cmpd="sng">
                      <a:solidFill>
                        <a:srgbClr val="000000">
                          <a:alpha val="0"/>
                        </a:srgbClr>
                      </a:solidFill>
                      <a:prstDash val="solid"/>
                      <a:round/>
                      <a:headEnd type="none" w="med" len="med"/>
                      <a:tailEnd type="none" w="med" len="med"/>
                    </a:lnB>
                  </a:tcPr>
                </a:tc>
                <a:extLst>
                  <a:ext uri="{0D108BD9-81ED-4DB2-BD59-A6C34878D82A}">
                    <a16:rowId xmlns:a16="http://schemas.microsoft.com/office/drawing/2014/main" val="10003"/>
                  </a:ext>
                </a:extLst>
              </a:tr>
              <a:tr h="425450">
                <a:tc>
                  <a:txBody>
                    <a:bodyPr/>
                    <a:lstStyle/>
                    <a:p>
                      <a:pPr marL="0" lvl="0" indent="0" rtl="0">
                        <a:spcBef>
                          <a:spcPts val="0"/>
                        </a:spcBef>
                        <a:buNone/>
                      </a:pPr>
                      <a:r>
                        <a:rPr lang="en-AU" sz="2000"/>
                        <a:t>What is a magnet? </a:t>
                      </a:r>
                    </a:p>
                  </a:txBody>
                  <a:tcPr marL="0" marR="73025" marT="0" marB="0">
                    <a:lnL w="6350" cap="flat" cmpd="sng">
                      <a:solidFill>
                        <a:srgbClr val="000000">
                          <a:alpha val="0"/>
                        </a:srgbClr>
                      </a:solidFill>
                      <a:prstDash val="solid"/>
                      <a:round/>
                      <a:headEnd type="none" w="med" len="med"/>
                      <a:tailEnd type="none" w="med" len="med"/>
                    </a:lnL>
                    <a:lnR w="6350" cap="flat" cmpd="sng">
                      <a:solidFill>
                        <a:srgbClr val="000000">
                          <a:alpha val="0"/>
                        </a:srgbClr>
                      </a:solidFill>
                      <a:prstDash val="solid"/>
                      <a:round/>
                      <a:headEnd type="none" w="med" len="med"/>
                      <a:tailEnd type="none" w="med" len="med"/>
                    </a:lnR>
                    <a:lnT w="6350" cap="flat" cmpd="sng">
                      <a:solidFill>
                        <a:srgbClr val="000000">
                          <a:alpha val="0"/>
                        </a:srgbClr>
                      </a:solidFill>
                      <a:prstDash val="solid"/>
                      <a:round/>
                      <a:headEnd type="none" w="med" len="med"/>
                      <a:tailEnd type="none" w="med" len="med"/>
                    </a:lnT>
                    <a:lnB w="6350" cap="flat" cmpd="sng">
                      <a:solidFill>
                        <a:srgbClr val="000000">
                          <a:alpha val="0"/>
                        </a:srgbClr>
                      </a:solidFill>
                      <a:prstDash val="solid"/>
                      <a:round/>
                      <a:headEnd type="none" w="med" len="med"/>
                      <a:tailEnd type="none" w="med" len="med"/>
                    </a:lnB>
                  </a:tcPr>
                </a:tc>
                <a:tc>
                  <a:txBody>
                    <a:bodyPr/>
                    <a:lstStyle/>
                    <a:p>
                      <a:pPr marL="0" lvl="0" indent="0" algn="r" rtl="0">
                        <a:spcBef>
                          <a:spcPts val="0"/>
                        </a:spcBef>
                        <a:buNone/>
                      </a:pPr>
                      <a:r>
                        <a:rPr lang="en-AU" sz="2000"/>
                        <a:t>6</a:t>
                      </a:r>
                    </a:p>
                  </a:txBody>
                  <a:tcPr marL="0" marR="73025" marT="0" marB="0">
                    <a:lnL w="6350" cap="flat" cmpd="sng">
                      <a:solidFill>
                        <a:srgbClr val="000000">
                          <a:alpha val="0"/>
                        </a:srgbClr>
                      </a:solidFill>
                      <a:prstDash val="solid"/>
                      <a:round/>
                      <a:headEnd type="none" w="med" len="med"/>
                      <a:tailEnd type="none" w="med" len="med"/>
                    </a:lnL>
                    <a:lnR w="6350" cap="flat" cmpd="sng">
                      <a:solidFill>
                        <a:srgbClr val="000000">
                          <a:alpha val="0"/>
                        </a:srgbClr>
                      </a:solidFill>
                      <a:prstDash val="solid"/>
                      <a:round/>
                      <a:headEnd type="none" w="med" len="med"/>
                      <a:tailEnd type="none" w="med" len="med"/>
                    </a:lnR>
                    <a:lnT w="6350" cap="flat" cmpd="sng">
                      <a:solidFill>
                        <a:srgbClr val="000000">
                          <a:alpha val="0"/>
                        </a:srgbClr>
                      </a:solidFill>
                      <a:prstDash val="solid"/>
                      <a:round/>
                      <a:headEnd type="none" w="med" len="med"/>
                      <a:tailEnd type="none" w="med" len="med"/>
                    </a:lnT>
                    <a:lnB w="6350" cap="flat" cmpd="sng">
                      <a:solidFill>
                        <a:srgbClr val="000000">
                          <a:alpha val="0"/>
                        </a:srgbClr>
                      </a:solidFill>
                      <a:prstDash val="solid"/>
                      <a:round/>
                      <a:headEnd type="none" w="med" len="med"/>
                      <a:tailEnd type="none" w="med" len="med"/>
                    </a:lnB>
                  </a:tcPr>
                </a:tc>
                <a:tc>
                  <a:txBody>
                    <a:bodyPr/>
                    <a:lstStyle/>
                    <a:p>
                      <a:pPr marL="0" lvl="0" indent="0" algn="r" rtl="0">
                        <a:spcBef>
                          <a:spcPts val="500"/>
                        </a:spcBef>
                        <a:spcAft>
                          <a:spcPts val="500"/>
                        </a:spcAft>
                        <a:buNone/>
                      </a:pPr>
                      <a:r>
                        <a:rPr lang="en-AU" sz="2000"/>
                        <a:t>06:45</a:t>
                      </a:r>
                    </a:p>
                  </a:txBody>
                  <a:tcPr marL="0" marR="73025" marT="0" marB="0">
                    <a:lnL w="6350" cap="flat" cmpd="sng">
                      <a:solidFill>
                        <a:srgbClr val="000000">
                          <a:alpha val="0"/>
                        </a:srgbClr>
                      </a:solidFill>
                      <a:prstDash val="solid"/>
                      <a:round/>
                      <a:headEnd type="none" w="med" len="med"/>
                      <a:tailEnd type="none" w="med" len="med"/>
                    </a:lnL>
                    <a:lnR w="6350" cap="flat" cmpd="sng">
                      <a:solidFill>
                        <a:srgbClr val="000000">
                          <a:alpha val="0"/>
                        </a:srgbClr>
                      </a:solidFill>
                      <a:prstDash val="solid"/>
                      <a:round/>
                      <a:headEnd type="none" w="med" len="med"/>
                      <a:tailEnd type="none" w="med" len="med"/>
                    </a:lnR>
                    <a:lnT w="6350" cap="flat" cmpd="sng">
                      <a:solidFill>
                        <a:srgbClr val="000000">
                          <a:alpha val="0"/>
                        </a:srgbClr>
                      </a:solidFill>
                      <a:prstDash val="solid"/>
                      <a:round/>
                      <a:headEnd type="none" w="med" len="med"/>
                      <a:tailEnd type="none" w="med" len="med"/>
                    </a:lnT>
                    <a:lnB w="6350" cap="flat" cmpd="sng">
                      <a:solidFill>
                        <a:srgbClr val="000000">
                          <a:alpha val="0"/>
                        </a:srgbClr>
                      </a:solidFill>
                      <a:prstDash val="solid"/>
                      <a:round/>
                      <a:headEnd type="none" w="med" len="med"/>
                      <a:tailEnd type="none" w="med" len="med"/>
                    </a:lnB>
                  </a:tcPr>
                </a:tc>
                <a:extLst>
                  <a:ext uri="{0D108BD9-81ED-4DB2-BD59-A6C34878D82A}">
                    <a16:rowId xmlns:a16="http://schemas.microsoft.com/office/drawing/2014/main" val="10004"/>
                  </a:ext>
                </a:extLst>
              </a:tr>
              <a:tr h="458400">
                <a:tc>
                  <a:txBody>
                    <a:bodyPr/>
                    <a:lstStyle/>
                    <a:p>
                      <a:pPr marL="0" lvl="0" indent="0" rtl="0">
                        <a:spcBef>
                          <a:spcPts val="0"/>
                        </a:spcBef>
                        <a:buNone/>
                      </a:pPr>
                      <a:r>
                        <a:rPr lang="en-AU" sz="2000"/>
                        <a:t>From play to investigation</a:t>
                      </a:r>
                    </a:p>
                  </a:txBody>
                  <a:tcPr marL="0" marR="73025" marT="0" marB="0">
                    <a:lnL w="6350" cap="flat" cmpd="sng">
                      <a:solidFill>
                        <a:srgbClr val="000000">
                          <a:alpha val="0"/>
                        </a:srgbClr>
                      </a:solidFill>
                      <a:prstDash val="solid"/>
                      <a:round/>
                      <a:headEnd type="none" w="med" len="med"/>
                      <a:tailEnd type="none" w="med" len="med"/>
                    </a:lnL>
                    <a:lnR w="6350" cap="flat" cmpd="sng">
                      <a:solidFill>
                        <a:srgbClr val="000000">
                          <a:alpha val="0"/>
                        </a:srgbClr>
                      </a:solidFill>
                      <a:prstDash val="solid"/>
                      <a:round/>
                      <a:headEnd type="none" w="med" len="med"/>
                      <a:tailEnd type="none" w="med" len="med"/>
                    </a:lnR>
                    <a:lnT w="6350" cap="flat" cmpd="sng">
                      <a:solidFill>
                        <a:srgbClr val="000000">
                          <a:alpha val="0"/>
                        </a:srgbClr>
                      </a:solidFill>
                      <a:prstDash val="solid"/>
                      <a:round/>
                      <a:headEnd type="none" w="med" len="med"/>
                      <a:tailEnd type="none" w="med" len="med"/>
                    </a:lnT>
                    <a:lnB w="6350" cap="flat" cmpd="sng">
                      <a:solidFill>
                        <a:srgbClr val="000000">
                          <a:alpha val="0"/>
                        </a:srgbClr>
                      </a:solidFill>
                      <a:prstDash val="solid"/>
                      <a:round/>
                      <a:headEnd type="none" w="med" len="med"/>
                      <a:tailEnd type="none" w="med" len="med"/>
                    </a:lnB>
                  </a:tcPr>
                </a:tc>
                <a:tc>
                  <a:txBody>
                    <a:bodyPr/>
                    <a:lstStyle/>
                    <a:p>
                      <a:pPr marL="0" lvl="0" indent="0" algn="r" rtl="0">
                        <a:spcBef>
                          <a:spcPts val="0"/>
                        </a:spcBef>
                        <a:buNone/>
                      </a:pPr>
                      <a:r>
                        <a:rPr lang="en-AU" sz="2000"/>
                        <a:t>8–9</a:t>
                      </a:r>
                    </a:p>
                  </a:txBody>
                  <a:tcPr marL="0" marR="73025" marT="0" marB="0">
                    <a:lnL w="6350" cap="flat" cmpd="sng">
                      <a:solidFill>
                        <a:srgbClr val="000000">
                          <a:alpha val="0"/>
                        </a:srgbClr>
                      </a:solidFill>
                      <a:prstDash val="solid"/>
                      <a:round/>
                      <a:headEnd type="none" w="med" len="med"/>
                      <a:tailEnd type="none" w="med" len="med"/>
                    </a:lnL>
                    <a:lnR w="6350" cap="flat" cmpd="sng">
                      <a:solidFill>
                        <a:srgbClr val="000000">
                          <a:alpha val="0"/>
                        </a:srgbClr>
                      </a:solidFill>
                      <a:prstDash val="solid"/>
                      <a:round/>
                      <a:headEnd type="none" w="med" len="med"/>
                      <a:tailEnd type="none" w="med" len="med"/>
                    </a:lnR>
                    <a:lnT w="6350" cap="flat" cmpd="sng">
                      <a:solidFill>
                        <a:srgbClr val="000000">
                          <a:alpha val="0"/>
                        </a:srgbClr>
                      </a:solidFill>
                      <a:prstDash val="solid"/>
                      <a:round/>
                      <a:headEnd type="none" w="med" len="med"/>
                      <a:tailEnd type="none" w="med" len="med"/>
                    </a:lnT>
                    <a:lnB w="6350" cap="flat" cmpd="sng">
                      <a:solidFill>
                        <a:srgbClr val="000000">
                          <a:alpha val="0"/>
                        </a:srgbClr>
                      </a:solidFill>
                      <a:prstDash val="solid"/>
                      <a:round/>
                      <a:headEnd type="none" w="med" len="med"/>
                      <a:tailEnd type="none" w="med" len="med"/>
                    </a:lnB>
                  </a:tcPr>
                </a:tc>
                <a:tc>
                  <a:txBody>
                    <a:bodyPr/>
                    <a:lstStyle/>
                    <a:p>
                      <a:pPr marL="0" lvl="0" indent="0" algn="r" rtl="0">
                        <a:spcBef>
                          <a:spcPts val="500"/>
                        </a:spcBef>
                        <a:spcAft>
                          <a:spcPts val="500"/>
                        </a:spcAft>
                        <a:buNone/>
                      </a:pPr>
                      <a:r>
                        <a:rPr lang="en-AU" sz="2000"/>
                        <a:t>08:38</a:t>
                      </a:r>
                    </a:p>
                  </a:txBody>
                  <a:tcPr marL="0" marR="73025" marT="0" marB="0">
                    <a:lnL w="6350" cap="flat" cmpd="sng">
                      <a:solidFill>
                        <a:srgbClr val="000000">
                          <a:alpha val="0"/>
                        </a:srgbClr>
                      </a:solidFill>
                      <a:prstDash val="solid"/>
                      <a:round/>
                      <a:headEnd type="none" w="med" len="med"/>
                      <a:tailEnd type="none" w="med" len="med"/>
                    </a:lnL>
                    <a:lnR w="6350" cap="flat" cmpd="sng">
                      <a:solidFill>
                        <a:srgbClr val="000000">
                          <a:alpha val="0"/>
                        </a:srgbClr>
                      </a:solidFill>
                      <a:prstDash val="solid"/>
                      <a:round/>
                      <a:headEnd type="none" w="med" len="med"/>
                      <a:tailEnd type="none" w="med" len="med"/>
                    </a:lnR>
                    <a:lnT w="6350" cap="flat" cmpd="sng">
                      <a:solidFill>
                        <a:srgbClr val="000000">
                          <a:alpha val="0"/>
                        </a:srgbClr>
                      </a:solidFill>
                      <a:prstDash val="solid"/>
                      <a:round/>
                      <a:headEnd type="none" w="med" len="med"/>
                      <a:tailEnd type="none" w="med" len="med"/>
                    </a:lnT>
                    <a:lnB w="6350" cap="flat" cmpd="sng">
                      <a:solidFill>
                        <a:srgbClr val="000000">
                          <a:alpha val="0"/>
                        </a:srgbClr>
                      </a:solidFill>
                      <a:prstDash val="solid"/>
                      <a:round/>
                      <a:headEnd type="none" w="med" len="med"/>
                      <a:tailEnd type="none" w="med" len="med"/>
                    </a:lnB>
                  </a:tcPr>
                </a:tc>
                <a:extLst>
                  <a:ext uri="{0D108BD9-81ED-4DB2-BD59-A6C34878D82A}">
                    <a16:rowId xmlns:a16="http://schemas.microsoft.com/office/drawing/2014/main" val="10005"/>
                  </a:ext>
                </a:extLst>
              </a:tr>
              <a:tr h="441925">
                <a:tc>
                  <a:txBody>
                    <a:bodyPr/>
                    <a:lstStyle/>
                    <a:p>
                      <a:pPr marL="0" lvl="0" indent="0" rtl="0">
                        <a:spcBef>
                          <a:spcPts val="0"/>
                        </a:spcBef>
                        <a:buNone/>
                      </a:pPr>
                      <a:r>
                        <a:rPr lang="en-AU" sz="2000"/>
                        <a:t>What is magnetism?</a:t>
                      </a:r>
                    </a:p>
                  </a:txBody>
                  <a:tcPr marL="0" marR="73025" marT="0" marB="0">
                    <a:lnL w="6350" cap="flat" cmpd="sng">
                      <a:solidFill>
                        <a:srgbClr val="000000">
                          <a:alpha val="0"/>
                        </a:srgbClr>
                      </a:solidFill>
                      <a:prstDash val="solid"/>
                      <a:round/>
                      <a:headEnd type="none" w="med" len="med"/>
                      <a:tailEnd type="none" w="med" len="med"/>
                    </a:lnL>
                    <a:lnR w="6350" cap="flat" cmpd="sng">
                      <a:solidFill>
                        <a:srgbClr val="000000">
                          <a:alpha val="0"/>
                        </a:srgbClr>
                      </a:solidFill>
                      <a:prstDash val="solid"/>
                      <a:round/>
                      <a:headEnd type="none" w="med" len="med"/>
                      <a:tailEnd type="none" w="med" len="med"/>
                    </a:lnR>
                    <a:lnT w="6350" cap="flat" cmpd="sng">
                      <a:solidFill>
                        <a:srgbClr val="000000">
                          <a:alpha val="0"/>
                        </a:srgbClr>
                      </a:solidFill>
                      <a:prstDash val="solid"/>
                      <a:round/>
                      <a:headEnd type="none" w="med" len="med"/>
                      <a:tailEnd type="none" w="med" len="med"/>
                    </a:lnT>
                    <a:lnB w="6350" cap="flat" cmpd="sng">
                      <a:solidFill>
                        <a:srgbClr val="000000">
                          <a:alpha val="0"/>
                        </a:srgbClr>
                      </a:solidFill>
                      <a:prstDash val="solid"/>
                      <a:round/>
                      <a:headEnd type="none" w="med" len="med"/>
                      <a:tailEnd type="none" w="med" len="med"/>
                    </a:lnB>
                  </a:tcPr>
                </a:tc>
                <a:tc>
                  <a:txBody>
                    <a:bodyPr/>
                    <a:lstStyle/>
                    <a:p>
                      <a:pPr marL="0" lvl="0" indent="0" algn="r" rtl="0">
                        <a:spcBef>
                          <a:spcPts val="0"/>
                        </a:spcBef>
                        <a:buNone/>
                      </a:pPr>
                      <a:r>
                        <a:rPr lang="en-AU" sz="2000"/>
                        <a:t>10</a:t>
                      </a:r>
                    </a:p>
                  </a:txBody>
                  <a:tcPr marL="0" marR="73025" marT="0" marB="0">
                    <a:lnL w="6350" cap="flat" cmpd="sng">
                      <a:solidFill>
                        <a:srgbClr val="000000">
                          <a:alpha val="0"/>
                        </a:srgbClr>
                      </a:solidFill>
                      <a:prstDash val="solid"/>
                      <a:round/>
                      <a:headEnd type="none" w="med" len="med"/>
                      <a:tailEnd type="none" w="med" len="med"/>
                    </a:lnL>
                    <a:lnR w="6350" cap="flat" cmpd="sng">
                      <a:solidFill>
                        <a:srgbClr val="000000">
                          <a:alpha val="0"/>
                        </a:srgbClr>
                      </a:solidFill>
                      <a:prstDash val="solid"/>
                      <a:round/>
                      <a:headEnd type="none" w="med" len="med"/>
                      <a:tailEnd type="none" w="med" len="med"/>
                    </a:lnR>
                    <a:lnT w="6350" cap="flat" cmpd="sng">
                      <a:solidFill>
                        <a:srgbClr val="000000">
                          <a:alpha val="0"/>
                        </a:srgbClr>
                      </a:solidFill>
                      <a:prstDash val="solid"/>
                      <a:round/>
                      <a:headEnd type="none" w="med" len="med"/>
                      <a:tailEnd type="none" w="med" len="med"/>
                    </a:lnT>
                    <a:lnB w="6350" cap="flat" cmpd="sng">
                      <a:solidFill>
                        <a:srgbClr val="000000">
                          <a:alpha val="0"/>
                        </a:srgbClr>
                      </a:solidFill>
                      <a:prstDash val="solid"/>
                      <a:round/>
                      <a:headEnd type="none" w="med" len="med"/>
                      <a:tailEnd type="none" w="med" len="med"/>
                    </a:lnB>
                  </a:tcPr>
                </a:tc>
                <a:tc>
                  <a:txBody>
                    <a:bodyPr/>
                    <a:lstStyle/>
                    <a:p>
                      <a:pPr marL="0" lvl="0" indent="0" algn="r" rtl="0">
                        <a:spcBef>
                          <a:spcPts val="500"/>
                        </a:spcBef>
                        <a:spcAft>
                          <a:spcPts val="500"/>
                        </a:spcAft>
                        <a:buNone/>
                      </a:pPr>
                      <a:r>
                        <a:rPr lang="en-AU" sz="2000"/>
                        <a:t>17:56</a:t>
                      </a:r>
                    </a:p>
                  </a:txBody>
                  <a:tcPr marL="0" marR="73025" marT="0" marB="0">
                    <a:lnL w="6350" cap="flat" cmpd="sng">
                      <a:solidFill>
                        <a:srgbClr val="000000">
                          <a:alpha val="0"/>
                        </a:srgbClr>
                      </a:solidFill>
                      <a:prstDash val="solid"/>
                      <a:round/>
                      <a:headEnd type="none" w="med" len="med"/>
                      <a:tailEnd type="none" w="med" len="med"/>
                    </a:lnL>
                    <a:lnR w="6350" cap="flat" cmpd="sng">
                      <a:solidFill>
                        <a:srgbClr val="000000">
                          <a:alpha val="0"/>
                        </a:srgbClr>
                      </a:solidFill>
                      <a:prstDash val="solid"/>
                      <a:round/>
                      <a:headEnd type="none" w="med" len="med"/>
                      <a:tailEnd type="none" w="med" len="med"/>
                    </a:lnR>
                    <a:lnT w="6350" cap="flat" cmpd="sng">
                      <a:solidFill>
                        <a:srgbClr val="000000">
                          <a:alpha val="0"/>
                        </a:srgbClr>
                      </a:solidFill>
                      <a:prstDash val="solid"/>
                      <a:round/>
                      <a:headEnd type="none" w="med" len="med"/>
                      <a:tailEnd type="none" w="med" len="med"/>
                    </a:lnT>
                    <a:lnB w="6350" cap="flat" cmpd="sng">
                      <a:solidFill>
                        <a:srgbClr val="000000">
                          <a:alpha val="0"/>
                        </a:srgbClr>
                      </a:solidFill>
                      <a:prstDash val="solid"/>
                      <a:round/>
                      <a:headEnd type="none" w="med" len="med"/>
                      <a:tailEnd type="none" w="med" len="med"/>
                    </a:lnB>
                  </a:tcPr>
                </a:tc>
                <a:extLst>
                  <a:ext uri="{0D108BD9-81ED-4DB2-BD59-A6C34878D82A}">
                    <a16:rowId xmlns:a16="http://schemas.microsoft.com/office/drawing/2014/main" val="10006"/>
                  </a:ext>
                </a:extLst>
              </a:tr>
              <a:tr h="441925">
                <a:tc>
                  <a:txBody>
                    <a:bodyPr/>
                    <a:lstStyle/>
                    <a:p>
                      <a:pPr marL="0" lvl="0" indent="0" rtl="0">
                        <a:spcBef>
                          <a:spcPts val="0"/>
                        </a:spcBef>
                        <a:buNone/>
                      </a:pPr>
                      <a:r>
                        <a:rPr lang="en-AU" sz="2000"/>
                        <a:t>Investigating invisible forces</a:t>
                      </a:r>
                    </a:p>
                  </a:txBody>
                  <a:tcPr marL="0" marR="73025" marT="0" marB="0">
                    <a:lnL w="6350" cap="flat" cmpd="sng">
                      <a:solidFill>
                        <a:srgbClr val="000000">
                          <a:alpha val="0"/>
                        </a:srgbClr>
                      </a:solidFill>
                      <a:prstDash val="solid"/>
                      <a:round/>
                      <a:headEnd type="none" w="med" len="med"/>
                      <a:tailEnd type="none" w="med" len="med"/>
                    </a:lnL>
                    <a:lnR w="6350" cap="flat" cmpd="sng">
                      <a:solidFill>
                        <a:srgbClr val="000000">
                          <a:alpha val="0"/>
                        </a:srgbClr>
                      </a:solidFill>
                      <a:prstDash val="solid"/>
                      <a:round/>
                      <a:headEnd type="none" w="med" len="med"/>
                      <a:tailEnd type="none" w="med" len="med"/>
                    </a:lnR>
                    <a:lnT w="6350" cap="flat" cmpd="sng">
                      <a:solidFill>
                        <a:srgbClr val="000000">
                          <a:alpha val="0"/>
                        </a:srgbClr>
                      </a:solidFill>
                      <a:prstDash val="solid"/>
                      <a:round/>
                      <a:headEnd type="none" w="med" len="med"/>
                      <a:tailEnd type="none" w="med" len="med"/>
                    </a:lnT>
                    <a:lnB w="6350" cap="flat" cmpd="sng">
                      <a:solidFill>
                        <a:srgbClr val="000000">
                          <a:alpha val="0"/>
                        </a:srgbClr>
                      </a:solidFill>
                      <a:prstDash val="solid"/>
                      <a:round/>
                      <a:headEnd type="none" w="med" len="med"/>
                      <a:tailEnd type="none" w="med" len="med"/>
                    </a:lnB>
                  </a:tcPr>
                </a:tc>
                <a:tc>
                  <a:txBody>
                    <a:bodyPr/>
                    <a:lstStyle/>
                    <a:p>
                      <a:pPr marL="0" lvl="0" indent="0" algn="r" rtl="0">
                        <a:spcBef>
                          <a:spcPts val="0"/>
                        </a:spcBef>
                        <a:buNone/>
                      </a:pPr>
                      <a:r>
                        <a:rPr lang="en-AU" sz="2000"/>
                        <a:t>11</a:t>
                      </a:r>
                    </a:p>
                  </a:txBody>
                  <a:tcPr marL="0" marR="73025" marT="0" marB="0">
                    <a:lnL w="6350" cap="flat" cmpd="sng">
                      <a:solidFill>
                        <a:srgbClr val="000000">
                          <a:alpha val="0"/>
                        </a:srgbClr>
                      </a:solidFill>
                      <a:prstDash val="solid"/>
                      <a:round/>
                      <a:headEnd type="none" w="med" len="med"/>
                      <a:tailEnd type="none" w="med" len="med"/>
                    </a:lnL>
                    <a:lnR w="6350" cap="flat" cmpd="sng">
                      <a:solidFill>
                        <a:srgbClr val="000000">
                          <a:alpha val="0"/>
                        </a:srgbClr>
                      </a:solidFill>
                      <a:prstDash val="solid"/>
                      <a:round/>
                      <a:headEnd type="none" w="med" len="med"/>
                      <a:tailEnd type="none" w="med" len="med"/>
                    </a:lnR>
                    <a:lnT w="6350" cap="flat" cmpd="sng">
                      <a:solidFill>
                        <a:srgbClr val="000000">
                          <a:alpha val="0"/>
                        </a:srgbClr>
                      </a:solidFill>
                      <a:prstDash val="solid"/>
                      <a:round/>
                      <a:headEnd type="none" w="med" len="med"/>
                      <a:tailEnd type="none" w="med" len="med"/>
                    </a:lnT>
                    <a:lnB w="6350" cap="flat" cmpd="sng">
                      <a:solidFill>
                        <a:srgbClr val="000000">
                          <a:alpha val="0"/>
                        </a:srgbClr>
                      </a:solidFill>
                      <a:prstDash val="solid"/>
                      <a:round/>
                      <a:headEnd type="none" w="med" len="med"/>
                      <a:tailEnd type="none" w="med" len="med"/>
                    </a:lnB>
                  </a:tcPr>
                </a:tc>
                <a:tc>
                  <a:txBody>
                    <a:bodyPr/>
                    <a:lstStyle/>
                    <a:p>
                      <a:pPr marL="0" lvl="0" indent="0" algn="r" rtl="0">
                        <a:spcBef>
                          <a:spcPts val="500"/>
                        </a:spcBef>
                        <a:spcAft>
                          <a:spcPts val="500"/>
                        </a:spcAft>
                        <a:buNone/>
                      </a:pPr>
                      <a:r>
                        <a:rPr lang="en-AU" sz="2000"/>
                        <a:t>19:31</a:t>
                      </a:r>
                    </a:p>
                  </a:txBody>
                  <a:tcPr marL="0" marR="73025" marT="0" marB="0">
                    <a:lnL w="6350" cap="flat" cmpd="sng">
                      <a:solidFill>
                        <a:srgbClr val="000000">
                          <a:alpha val="0"/>
                        </a:srgbClr>
                      </a:solidFill>
                      <a:prstDash val="solid"/>
                      <a:round/>
                      <a:headEnd type="none" w="med" len="med"/>
                      <a:tailEnd type="none" w="med" len="med"/>
                    </a:lnL>
                    <a:lnR w="6350" cap="flat" cmpd="sng">
                      <a:solidFill>
                        <a:srgbClr val="000000">
                          <a:alpha val="0"/>
                        </a:srgbClr>
                      </a:solidFill>
                      <a:prstDash val="solid"/>
                      <a:round/>
                      <a:headEnd type="none" w="med" len="med"/>
                      <a:tailEnd type="none" w="med" len="med"/>
                    </a:lnR>
                    <a:lnT w="6350" cap="flat" cmpd="sng">
                      <a:solidFill>
                        <a:srgbClr val="000000">
                          <a:alpha val="0"/>
                        </a:srgbClr>
                      </a:solidFill>
                      <a:prstDash val="solid"/>
                      <a:round/>
                      <a:headEnd type="none" w="med" len="med"/>
                      <a:tailEnd type="none" w="med" len="med"/>
                    </a:lnT>
                    <a:lnB w="6350" cap="flat" cmpd="sng">
                      <a:solidFill>
                        <a:srgbClr val="000000">
                          <a:alpha val="0"/>
                        </a:srgbClr>
                      </a:solidFill>
                      <a:prstDash val="solid"/>
                      <a:round/>
                      <a:headEnd type="none" w="med" len="med"/>
                      <a:tailEnd type="none" w="med" len="med"/>
                    </a:lnB>
                  </a:tcPr>
                </a:tc>
                <a:extLst>
                  <a:ext uri="{0D108BD9-81ED-4DB2-BD59-A6C34878D82A}">
                    <a16:rowId xmlns:a16="http://schemas.microsoft.com/office/drawing/2014/main" val="10007"/>
                  </a:ext>
                </a:extLst>
              </a:tr>
              <a:tr h="458425">
                <a:tc>
                  <a:txBody>
                    <a:bodyPr/>
                    <a:lstStyle/>
                    <a:p>
                      <a:pPr marL="0" lvl="0" indent="0" rtl="0">
                        <a:spcBef>
                          <a:spcPts val="0"/>
                        </a:spcBef>
                        <a:buNone/>
                      </a:pPr>
                      <a:r>
                        <a:rPr lang="en-AU" sz="2000"/>
                        <a:t>Representing a concept</a:t>
                      </a:r>
                    </a:p>
                  </a:txBody>
                  <a:tcPr marL="0" marR="73025" marT="0" marB="0">
                    <a:lnL w="6350" cap="flat" cmpd="sng">
                      <a:solidFill>
                        <a:srgbClr val="000000">
                          <a:alpha val="0"/>
                        </a:srgbClr>
                      </a:solidFill>
                      <a:prstDash val="solid"/>
                      <a:round/>
                      <a:headEnd type="none" w="med" len="med"/>
                      <a:tailEnd type="none" w="med" len="med"/>
                    </a:lnL>
                    <a:lnR w="6350" cap="flat" cmpd="sng">
                      <a:solidFill>
                        <a:srgbClr val="000000">
                          <a:alpha val="0"/>
                        </a:srgbClr>
                      </a:solidFill>
                      <a:prstDash val="solid"/>
                      <a:round/>
                      <a:headEnd type="none" w="med" len="med"/>
                      <a:tailEnd type="none" w="med" len="med"/>
                    </a:lnR>
                    <a:lnT w="6350" cap="flat" cmpd="sng">
                      <a:solidFill>
                        <a:srgbClr val="000000">
                          <a:alpha val="0"/>
                        </a:srgbClr>
                      </a:solidFill>
                      <a:prstDash val="solid"/>
                      <a:round/>
                      <a:headEnd type="none" w="med" len="med"/>
                      <a:tailEnd type="none" w="med" len="med"/>
                    </a:lnT>
                    <a:lnB w="6350" cap="flat" cmpd="sng">
                      <a:solidFill>
                        <a:srgbClr val="000000">
                          <a:alpha val="0"/>
                        </a:srgbClr>
                      </a:solidFill>
                      <a:prstDash val="solid"/>
                      <a:round/>
                      <a:headEnd type="none" w="med" len="med"/>
                      <a:tailEnd type="none" w="med" len="med"/>
                    </a:lnB>
                  </a:tcPr>
                </a:tc>
                <a:tc>
                  <a:txBody>
                    <a:bodyPr/>
                    <a:lstStyle/>
                    <a:p>
                      <a:pPr marL="0" lvl="0" indent="0" algn="r" rtl="0">
                        <a:spcBef>
                          <a:spcPts val="0"/>
                        </a:spcBef>
                        <a:buNone/>
                      </a:pPr>
                      <a:r>
                        <a:rPr lang="en-AU" sz="2000"/>
                        <a:t>12</a:t>
                      </a:r>
                    </a:p>
                  </a:txBody>
                  <a:tcPr marL="0" marR="73025" marT="0" marB="0">
                    <a:lnL w="6350" cap="flat" cmpd="sng">
                      <a:solidFill>
                        <a:srgbClr val="000000">
                          <a:alpha val="0"/>
                        </a:srgbClr>
                      </a:solidFill>
                      <a:prstDash val="solid"/>
                      <a:round/>
                      <a:headEnd type="none" w="med" len="med"/>
                      <a:tailEnd type="none" w="med" len="med"/>
                    </a:lnL>
                    <a:lnR w="6350" cap="flat" cmpd="sng">
                      <a:solidFill>
                        <a:srgbClr val="000000">
                          <a:alpha val="0"/>
                        </a:srgbClr>
                      </a:solidFill>
                      <a:prstDash val="solid"/>
                      <a:round/>
                      <a:headEnd type="none" w="med" len="med"/>
                      <a:tailEnd type="none" w="med" len="med"/>
                    </a:lnR>
                    <a:lnT w="6350" cap="flat" cmpd="sng">
                      <a:solidFill>
                        <a:srgbClr val="000000">
                          <a:alpha val="0"/>
                        </a:srgbClr>
                      </a:solidFill>
                      <a:prstDash val="solid"/>
                      <a:round/>
                      <a:headEnd type="none" w="med" len="med"/>
                      <a:tailEnd type="none" w="med" len="med"/>
                    </a:lnT>
                    <a:lnB w="6350" cap="flat" cmpd="sng">
                      <a:solidFill>
                        <a:srgbClr val="000000">
                          <a:alpha val="0"/>
                        </a:srgbClr>
                      </a:solidFill>
                      <a:prstDash val="solid"/>
                      <a:round/>
                      <a:headEnd type="none" w="med" len="med"/>
                      <a:tailEnd type="none" w="med" len="med"/>
                    </a:lnB>
                  </a:tcPr>
                </a:tc>
                <a:tc>
                  <a:txBody>
                    <a:bodyPr/>
                    <a:lstStyle/>
                    <a:p>
                      <a:pPr marL="0" lvl="0" indent="0" algn="r" rtl="0">
                        <a:spcBef>
                          <a:spcPts val="500"/>
                        </a:spcBef>
                        <a:spcAft>
                          <a:spcPts val="500"/>
                        </a:spcAft>
                        <a:buNone/>
                      </a:pPr>
                      <a:r>
                        <a:rPr lang="en-AU" sz="2000"/>
                        <a:t>21:13</a:t>
                      </a:r>
                    </a:p>
                  </a:txBody>
                  <a:tcPr marL="0" marR="73025" marT="0" marB="0">
                    <a:lnL w="6350" cap="flat" cmpd="sng">
                      <a:solidFill>
                        <a:srgbClr val="000000">
                          <a:alpha val="0"/>
                        </a:srgbClr>
                      </a:solidFill>
                      <a:prstDash val="solid"/>
                      <a:round/>
                      <a:headEnd type="none" w="med" len="med"/>
                      <a:tailEnd type="none" w="med" len="med"/>
                    </a:lnL>
                    <a:lnR w="6350" cap="flat" cmpd="sng">
                      <a:solidFill>
                        <a:srgbClr val="000000">
                          <a:alpha val="0"/>
                        </a:srgbClr>
                      </a:solidFill>
                      <a:prstDash val="solid"/>
                      <a:round/>
                      <a:headEnd type="none" w="med" len="med"/>
                      <a:tailEnd type="none" w="med" len="med"/>
                    </a:lnR>
                    <a:lnT w="6350" cap="flat" cmpd="sng">
                      <a:solidFill>
                        <a:srgbClr val="000000">
                          <a:alpha val="0"/>
                        </a:srgbClr>
                      </a:solidFill>
                      <a:prstDash val="solid"/>
                      <a:round/>
                      <a:headEnd type="none" w="med" len="med"/>
                      <a:tailEnd type="none" w="med" len="med"/>
                    </a:lnT>
                    <a:lnB w="6350" cap="flat" cmpd="sng">
                      <a:solidFill>
                        <a:srgbClr val="000000">
                          <a:alpha val="0"/>
                        </a:srgbClr>
                      </a:solidFill>
                      <a:prstDash val="solid"/>
                      <a:round/>
                      <a:headEnd type="none" w="med" len="med"/>
                      <a:tailEnd type="none" w="med" len="med"/>
                    </a:lnB>
                  </a:tcPr>
                </a:tc>
                <a:extLst>
                  <a:ext uri="{0D108BD9-81ED-4DB2-BD59-A6C34878D82A}">
                    <a16:rowId xmlns:a16="http://schemas.microsoft.com/office/drawing/2014/main" val="10008"/>
                  </a:ext>
                </a:extLst>
              </a:tr>
              <a:tr h="425475">
                <a:tc>
                  <a:txBody>
                    <a:bodyPr/>
                    <a:lstStyle/>
                    <a:p>
                      <a:pPr marL="0" lvl="0" indent="0" rtl="0">
                        <a:spcBef>
                          <a:spcPts val="0"/>
                        </a:spcBef>
                        <a:buNone/>
                      </a:pPr>
                      <a:r>
                        <a:rPr lang="en-AU" sz="2000"/>
                        <a:t>The Earth – a massive magnet</a:t>
                      </a:r>
                    </a:p>
                  </a:txBody>
                  <a:tcPr marL="0" marR="73025" marT="0" marB="0">
                    <a:lnL w="6350" cap="flat" cmpd="sng">
                      <a:solidFill>
                        <a:srgbClr val="000000">
                          <a:alpha val="0"/>
                        </a:srgbClr>
                      </a:solidFill>
                      <a:prstDash val="solid"/>
                      <a:round/>
                      <a:headEnd type="none" w="med" len="med"/>
                      <a:tailEnd type="none" w="med" len="med"/>
                    </a:lnL>
                    <a:lnR w="6350" cap="flat" cmpd="sng">
                      <a:solidFill>
                        <a:srgbClr val="000000">
                          <a:alpha val="0"/>
                        </a:srgbClr>
                      </a:solidFill>
                      <a:prstDash val="solid"/>
                      <a:round/>
                      <a:headEnd type="none" w="med" len="med"/>
                      <a:tailEnd type="none" w="med" len="med"/>
                    </a:lnR>
                    <a:lnT w="6350" cap="flat" cmpd="sng">
                      <a:solidFill>
                        <a:srgbClr val="000000">
                          <a:alpha val="0"/>
                        </a:srgbClr>
                      </a:solidFill>
                      <a:prstDash val="solid"/>
                      <a:round/>
                      <a:headEnd type="none" w="med" len="med"/>
                      <a:tailEnd type="none" w="med" len="med"/>
                    </a:lnT>
                    <a:lnB w="6350" cap="flat" cmpd="sng">
                      <a:solidFill>
                        <a:srgbClr val="000000">
                          <a:alpha val="0"/>
                        </a:srgbClr>
                      </a:solidFill>
                      <a:prstDash val="solid"/>
                      <a:round/>
                      <a:headEnd type="none" w="med" len="med"/>
                      <a:tailEnd type="none" w="med" len="med"/>
                    </a:lnB>
                  </a:tcPr>
                </a:tc>
                <a:tc>
                  <a:txBody>
                    <a:bodyPr/>
                    <a:lstStyle/>
                    <a:p>
                      <a:pPr marL="0" lvl="0" indent="0" algn="r" rtl="0">
                        <a:spcBef>
                          <a:spcPts val="0"/>
                        </a:spcBef>
                        <a:buNone/>
                      </a:pPr>
                      <a:r>
                        <a:rPr lang="en-AU" sz="2000"/>
                        <a:t>13</a:t>
                      </a:r>
                    </a:p>
                  </a:txBody>
                  <a:tcPr marL="0" marR="73025" marT="0" marB="0">
                    <a:lnL w="6350" cap="flat" cmpd="sng">
                      <a:solidFill>
                        <a:srgbClr val="000000">
                          <a:alpha val="0"/>
                        </a:srgbClr>
                      </a:solidFill>
                      <a:prstDash val="solid"/>
                      <a:round/>
                      <a:headEnd type="none" w="med" len="med"/>
                      <a:tailEnd type="none" w="med" len="med"/>
                    </a:lnL>
                    <a:lnR w="6350" cap="flat" cmpd="sng">
                      <a:solidFill>
                        <a:srgbClr val="000000">
                          <a:alpha val="0"/>
                        </a:srgbClr>
                      </a:solidFill>
                      <a:prstDash val="solid"/>
                      <a:round/>
                      <a:headEnd type="none" w="med" len="med"/>
                      <a:tailEnd type="none" w="med" len="med"/>
                    </a:lnR>
                    <a:lnT w="6350" cap="flat" cmpd="sng">
                      <a:solidFill>
                        <a:srgbClr val="000000">
                          <a:alpha val="0"/>
                        </a:srgbClr>
                      </a:solidFill>
                      <a:prstDash val="solid"/>
                      <a:round/>
                      <a:headEnd type="none" w="med" len="med"/>
                      <a:tailEnd type="none" w="med" len="med"/>
                    </a:lnT>
                    <a:lnB w="6350" cap="flat" cmpd="sng">
                      <a:solidFill>
                        <a:srgbClr val="000000">
                          <a:alpha val="0"/>
                        </a:srgbClr>
                      </a:solidFill>
                      <a:prstDash val="solid"/>
                      <a:round/>
                      <a:headEnd type="none" w="med" len="med"/>
                      <a:tailEnd type="none" w="med" len="med"/>
                    </a:lnB>
                  </a:tcPr>
                </a:tc>
                <a:tc>
                  <a:txBody>
                    <a:bodyPr/>
                    <a:lstStyle/>
                    <a:p>
                      <a:pPr marL="0" lvl="0" indent="0" algn="r" rtl="0">
                        <a:spcBef>
                          <a:spcPts val="500"/>
                        </a:spcBef>
                        <a:spcAft>
                          <a:spcPts val="500"/>
                        </a:spcAft>
                        <a:buNone/>
                      </a:pPr>
                      <a:r>
                        <a:rPr lang="en-AU" sz="2000"/>
                        <a:t>21:15</a:t>
                      </a:r>
                    </a:p>
                  </a:txBody>
                  <a:tcPr marL="0" marR="73025" marT="0" marB="0">
                    <a:lnL w="6350" cap="flat" cmpd="sng">
                      <a:solidFill>
                        <a:srgbClr val="000000">
                          <a:alpha val="0"/>
                        </a:srgbClr>
                      </a:solidFill>
                      <a:prstDash val="solid"/>
                      <a:round/>
                      <a:headEnd type="none" w="med" len="med"/>
                      <a:tailEnd type="none" w="med" len="med"/>
                    </a:lnL>
                    <a:lnR w="6350" cap="flat" cmpd="sng">
                      <a:solidFill>
                        <a:srgbClr val="000000">
                          <a:alpha val="0"/>
                        </a:srgbClr>
                      </a:solidFill>
                      <a:prstDash val="solid"/>
                      <a:round/>
                      <a:headEnd type="none" w="med" len="med"/>
                      <a:tailEnd type="none" w="med" len="med"/>
                    </a:lnR>
                    <a:lnT w="6350" cap="flat" cmpd="sng">
                      <a:solidFill>
                        <a:srgbClr val="000000">
                          <a:alpha val="0"/>
                        </a:srgbClr>
                      </a:solidFill>
                      <a:prstDash val="solid"/>
                      <a:round/>
                      <a:headEnd type="none" w="med" len="med"/>
                      <a:tailEnd type="none" w="med" len="med"/>
                    </a:lnT>
                    <a:lnB w="6350" cap="flat" cmpd="sng">
                      <a:solidFill>
                        <a:srgbClr val="000000">
                          <a:alpha val="0"/>
                        </a:srgbClr>
                      </a:solidFill>
                      <a:prstDash val="solid"/>
                      <a:round/>
                      <a:headEnd type="none" w="med" len="med"/>
                      <a:tailEnd type="none" w="med" len="med"/>
                    </a:lnB>
                  </a:tcPr>
                </a:tc>
                <a:extLst>
                  <a:ext uri="{0D108BD9-81ED-4DB2-BD59-A6C34878D82A}">
                    <a16:rowId xmlns:a16="http://schemas.microsoft.com/office/drawing/2014/main" val="10009"/>
                  </a:ext>
                </a:extLst>
              </a:tr>
              <a:tr h="672725">
                <a:tc>
                  <a:txBody>
                    <a:bodyPr/>
                    <a:lstStyle/>
                    <a:p>
                      <a:pPr marL="0" lvl="0" indent="0" rtl="0">
                        <a:spcBef>
                          <a:spcPts val="0"/>
                        </a:spcBef>
                        <a:buNone/>
                      </a:pPr>
                      <a:r>
                        <a:rPr lang="en-AU" sz="2000"/>
                        <a:t>Making your own compass</a:t>
                      </a:r>
                    </a:p>
                  </a:txBody>
                  <a:tcPr marL="0" marR="73025" marT="0" marB="0">
                    <a:lnL w="6350" cap="flat" cmpd="sng">
                      <a:solidFill>
                        <a:srgbClr val="000000">
                          <a:alpha val="0"/>
                        </a:srgbClr>
                      </a:solidFill>
                      <a:prstDash val="solid"/>
                      <a:round/>
                      <a:headEnd type="none" w="med" len="med"/>
                      <a:tailEnd type="none" w="med" len="med"/>
                    </a:lnL>
                    <a:lnR w="6350" cap="flat" cmpd="sng">
                      <a:solidFill>
                        <a:srgbClr val="000000">
                          <a:alpha val="0"/>
                        </a:srgbClr>
                      </a:solidFill>
                      <a:prstDash val="solid"/>
                      <a:round/>
                      <a:headEnd type="none" w="med" len="med"/>
                      <a:tailEnd type="none" w="med" len="med"/>
                    </a:lnR>
                    <a:lnT w="6350" cap="flat" cmpd="sng">
                      <a:solidFill>
                        <a:srgbClr val="000000">
                          <a:alpha val="0"/>
                        </a:srgbClr>
                      </a:solidFill>
                      <a:prstDash val="solid"/>
                      <a:round/>
                      <a:headEnd type="none" w="med" len="med"/>
                      <a:tailEnd type="none" w="med" len="med"/>
                    </a:lnT>
                    <a:lnB w="6350" cap="flat" cmpd="sng">
                      <a:solidFill>
                        <a:srgbClr val="000000">
                          <a:alpha val="0"/>
                        </a:srgbClr>
                      </a:solidFill>
                      <a:prstDash val="solid"/>
                      <a:round/>
                      <a:headEnd type="none" w="med" len="med"/>
                      <a:tailEnd type="none" w="med" len="med"/>
                    </a:lnB>
                  </a:tcPr>
                </a:tc>
                <a:tc>
                  <a:txBody>
                    <a:bodyPr/>
                    <a:lstStyle/>
                    <a:p>
                      <a:pPr marL="0" lvl="0" indent="0" algn="r" rtl="0">
                        <a:spcBef>
                          <a:spcPts val="0"/>
                        </a:spcBef>
                        <a:buNone/>
                      </a:pPr>
                      <a:r>
                        <a:rPr lang="en-AU" sz="2000"/>
                        <a:t>14</a:t>
                      </a:r>
                    </a:p>
                  </a:txBody>
                  <a:tcPr marL="0" marR="73025" marT="0" marB="0">
                    <a:lnL w="6350" cap="flat" cmpd="sng">
                      <a:solidFill>
                        <a:srgbClr val="000000">
                          <a:alpha val="0"/>
                        </a:srgbClr>
                      </a:solidFill>
                      <a:prstDash val="solid"/>
                      <a:round/>
                      <a:headEnd type="none" w="med" len="med"/>
                      <a:tailEnd type="none" w="med" len="med"/>
                    </a:lnL>
                    <a:lnR w="6350" cap="flat" cmpd="sng">
                      <a:solidFill>
                        <a:srgbClr val="000000">
                          <a:alpha val="0"/>
                        </a:srgbClr>
                      </a:solidFill>
                      <a:prstDash val="solid"/>
                      <a:round/>
                      <a:headEnd type="none" w="med" len="med"/>
                      <a:tailEnd type="none" w="med" len="med"/>
                    </a:lnR>
                    <a:lnT w="6350" cap="flat" cmpd="sng">
                      <a:solidFill>
                        <a:srgbClr val="000000">
                          <a:alpha val="0"/>
                        </a:srgbClr>
                      </a:solidFill>
                      <a:prstDash val="solid"/>
                      <a:round/>
                      <a:headEnd type="none" w="med" len="med"/>
                      <a:tailEnd type="none" w="med" len="med"/>
                    </a:lnT>
                    <a:lnB w="6350" cap="flat" cmpd="sng">
                      <a:solidFill>
                        <a:srgbClr val="000000">
                          <a:alpha val="0"/>
                        </a:srgbClr>
                      </a:solidFill>
                      <a:prstDash val="solid"/>
                      <a:round/>
                      <a:headEnd type="none" w="med" len="med"/>
                      <a:tailEnd type="none" w="med" len="med"/>
                    </a:lnB>
                  </a:tcPr>
                </a:tc>
                <a:tc>
                  <a:txBody>
                    <a:bodyPr/>
                    <a:lstStyle/>
                    <a:p>
                      <a:pPr marL="0" lvl="0" indent="0" algn="r" rtl="0">
                        <a:spcBef>
                          <a:spcPts val="500"/>
                        </a:spcBef>
                        <a:spcAft>
                          <a:spcPts val="500"/>
                        </a:spcAft>
                        <a:buNone/>
                      </a:pPr>
                      <a:r>
                        <a:rPr lang="en-AU" sz="2000"/>
                        <a:t>30:06</a:t>
                      </a:r>
                    </a:p>
                  </a:txBody>
                  <a:tcPr marL="0" marR="73025" marT="0" marB="0">
                    <a:lnL w="6350" cap="flat" cmpd="sng">
                      <a:solidFill>
                        <a:srgbClr val="000000">
                          <a:alpha val="0"/>
                        </a:srgbClr>
                      </a:solidFill>
                      <a:prstDash val="solid"/>
                      <a:round/>
                      <a:headEnd type="none" w="med" len="med"/>
                      <a:tailEnd type="none" w="med" len="med"/>
                    </a:lnL>
                    <a:lnR w="6350" cap="flat" cmpd="sng">
                      <a:solidFill>
                        <a:srgbClr val="000000">
                          <a:alpha val="0"/>
                        </a:srgbClr>
                      </a:solidFill>
                      <a:prstDash val="solid"/>
                      <a:round/>
                      <a:headEnd type="none" w="med" len="med"/>
                      <a:tailEnd type="none" w="med" len="med"/>
                    </a:lnR>
                    <a:lnT w="6350" cap="flat" cmpd="sng">
                      <a:solidFill>
                        <a:srgbClr val="000000">
                          <a:alpha val="0"/>
                        </a:srgbClr>
                      </a:solidFill>
                      <a:prstDash val="solid"/>
                      <a:round/>
                      <a:headEnd type="none" w="med" len="med"/>
                      <a:tailEnd type="none" w="med" len="med"/>
                    </a:lnT>
                    <a:lnB w="6350" cap="flat" cmpd="sng">
                      <a:solidFill>
                        <a:srgbClr val="000000">
                          <a:alpha val="0"/>
                        </a:srgbClr>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Shape 254"/>
          <p:cNvSpPr txBox="1">
            <a:spLocks noGrp="1"/>
          </p:cNvSpPr>
          <p:nvPr>
            <p:ph type="title"/>
          </p:nvPr>
        </p:nvSpPr>
        <p:spPr>
          <a:xfrm>
            <a:off x="550862" y="914400"/>
            <a:ext cx="8042400" cy="911100"/>
          </a:xfrm>
          <a:prstGeom prst="rect">
            <a:avLst/>
          </a:prstGeom>
          <a:noFill/>
          <a:ln>
            <a:noFill/>
          </a:ln>
        </p:spPr>
        <p:txBody>
          <a:bodyPr wrap="square" lIns="91425" tIns="45700" rIns="91425" bIns="45700" anchor="b" anchorCtr="0">
            <a:noAutofit/>
          </a:bodyPr>
          <a:lstStyle/>
          <a:p>
            <a:pPr marL="0" marR="0" lvl="0" indent="-57150" algn="ctr" rtl="0">
              <a:lnSpc>
                <a:spcPct val="100000"/>
              </a:lnSpc>
              <a:spcBef>
                <a:spcPts val="0"/>
              </a:spcBef>
              <a:spcAft>
                <a:spcPts val="0"/>
              </a:spcAft>
              <a:buClr>
                <a:schemeClr val="accent1"/>
              </a:buClr>
              <a:buSzPts val="900"/>
              <a:buFont typeface="Verdana"/>
              <a:buNone/>
            </a:pPr>
            <a:br>
              <a:rPr lang="en-AU" sz="3600" b="0" i="0" u="none" strike="noStrike" cap="none">
                <a:solidFill>
                  <a:schemeClr val="accent1"/>
                </a:solidFill>
                <a:latin typeface="Verdana"/>
                <a:ea typeface="Verdana"/>
                <a:cs typeface="Verdana"/>
                <a:sym typeface="Verdana"/>
              </a:rPr>
            </a:br>
            <a:endParaRPr lang="en-AU" sz="3600" b="0" i="0" u="none" strike="noStrike" cap="none">
              <a:solidFill>
                <a:schemeClr val="accent1"/>
              </a:solidFill>
              <a:latin typeface="Verdana"/>
              <a:ea typeface="Verdana"/>
              <a:cs typeface="Verdana"/>
              <a:sym typeface="Verdana"/>
            </a:endParaRPr>
          </a:p>
        </p:txBody>
      </p:sp>
      <p:sp>
        <p:nvSpPr>
          <p:cNvPr id="255" name="Shape 255"/>
          <p:cNvSpPr txBox="1"/>
          <p:nvPr/>
        </p:nvSpPr>
        <p:spPr>
          <a:xfrm>
            <a:off x="23813" y="390525"/>
            <a:ext cx="6934200" cy="365100"/>
          </a:xfrm>
          <a:prstGeom prst="rect">
            <a:avLst/>
          </a:prstGeom>
          <a:noFill/>
          <a:ln>
            <a:noFill/>
          </a:ln>
        </p:spPr>
        <p:txBody>
          <a:bodyPr wrap="square" lIns="91425" tIns="45700" rIns="91425" bIns="45700" anchor="ctr" anchorCtr="0">
            <a:noAutofit/>
          </a:bodyPr>
          <a:lstStyle/>
          <a:p>
            <a:pPr marL="0" marR="0" lvl="0" indent="-76200" algn="l" rtl="0">
              <a:lnSpc>
                <a:spcPct val="100000"/>
              </a:lnSpc>
              <a:spcBef>
                <a:spcPts val="0"/>
              </a:spcBef>
              <a:spcAft>
                <a:spcPts val="0"/>
              </a:spcAft>
              <a:buClr>
                <a:srgbClr val="000000"/>
              </a:buClr>
              <a:buSzPts val="1200"/>
              <a:buFont typeface="Arial"/>
              <a:buNone/>
            </a:pPr>
            <a:endParaRPr sz="1200" b="0" i="0" u="none" strike="noStrike" cap="none">
              <a:solidFill>
                <a:schemeClr val="accent2"/>
              </a:solidFill>
              <a:latin typeface="Arial"/>
              <a:ea typeface="Arial"/>
              <a:cs typeface="Arial"/>
              <a:sym typeface="Arial"/>
            </a:endParaRPr>
          </a:p>
        </p:txBody>
      </p:sp>
      <p:sp>
        <p:nvSpPr>
          <p:cNvPr id="256" name="Shape 256"/>
          <p:cNvSpPr txBox="1">
            <a:spLocks noGrp="1"/>
          </p:cNvSpPr>
          <p:nvPr>
            <p:ph type="title"/>
          </p:nvPr>
        </p:nvSpPr>
        <p:spPr>
          <a:xfrm>
            <a:off x="457200" y="0"/>
            <a:ext cx="8229600" cy="1143000"/>
          </a:xfrm>
          <a:prstGeom prst="rect">
            <a:avLst/>
          </a:prstGeom>
          <a:noFill/>
          <a:ln>
            <a:noFill/>
          </a:ln>
        </p:spPr>
        <p:txBody>
          <a:bodyPr wrap="square" lIns="91425" tIns="45700" rIns="91425" bIns="45700" anchor="ctr" anchorCtr="0">
            <a:noAutofit/>
          </a:bodyPr>
          <a:lstStyle/>
          <a:p>
            <a:pPr marL="0" marR="0" lvl="0" indent="-50800" algn="ctr" rtl="0">
              <a:lnSpc>
                <a:spcPct val="100000"/>
              </a:lnSpc>
              <a:spcBef>
                <a:spcPts val="0"/>
              </a:spcBef>
              <a:spcAft>
                <a:spcPts val="0"/>
              </a:spcAft>
              <a:buClr>
                <a:schemeClr val="accent1"/>
              </a:buClr>
              <a:buSzPts val="800"/>
              <a:buFont typeface="Calibri"/>
              <a:buNone/>
            </a:pPr>
            <a:r>
              <a:rPr lang="en-AU" sz="3200" b="1" i="0" u="none" strike="noStrike" cap="none">
                <a:solidFill>
                  <a:schemeClr val="accent1"/>
                </a:solidFill>
                <a:latin typeface="Calibri"/>
                <a:ea typeface="Calibri"/>
                <a:cs typeface="Calibri"/>
                <a:sym typeface="Calibri"/>
              </a:rPr>
              <a:t>The electric motor </a:t>
            </a:r>
          </a:p>
        </p:txBody>
      </p:sp>
      <p:sp>
        <p:nvSpPr>
          <p:cNvPr id="257" name="Shape 257"/>
          <p:cNvSpPr txBox="1"/>
          <p:nvPr/>
        </p:nvSpPr>
        <p:spPr>
          <a:xfrm>
            <a:off x="0" y="6492875"/>
            <a:ext cx="5530500" cy="365100"/>
          </a:xfrm>
          <a:prstGeom prst="rect">
            <a:avLst/>
          </a:prstGeom>
          <a:noFill/>
          <a:ln>
            <a:noFill/>
          </a:ln>
        </p:spPr>
        <p:txBody>
          <a:bodyPr wrap="square" lIns="91425" tIns="45700" rIns="91425" bIns="45700" anchor="ctr" anchorCtr="0">
            <a:noAutofit/>
          </a:bodyPr>
          <a:lstStyle/>
          <a:p>
            <a:pPr marL="0" marR="0" lvl="0" indent="-15875"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3"/>
              </a:rPr>
              <a:t>www.sciencelearn.org.nz</a:t>
            </a:r>
          </a:p>
          <a:p>
            <a:pPr marL="0" marR="0" lvl="0" indent="-15875"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a:solidFill>
                  <a:schemeClr val="dk1"/>
                </a:solidFill>
                <a:latin typeface="Arial"/>
                <a:ea typeface="Arial"/>
                <a:cs typeface="Arial"/>
                <a:sym typeface="Arial"/>
              </a:rPr>
              <a:t> </a:t>
            </a:r>
          </a:p>
          <a:p>
            <a:pPr marL="0" marR="0" lvl="0" indent="-15875" algn="l" rtl="0">
              <a:lnSpc>
                <a:spcPct val="100000"/>
              </a:lnSpc>
              <a:spcBef>
                <a:spcPts val="0"/>
              </a:spcBef>
              <a:spcAft>
                <a:spcPts val="0"/>
              </a:spcAft>
              <a:buClr>
                <a:schemeClr val="accent2"/>
              </a:buClr>
              <a:buSzPts val="250"/>
              <a:buFont typeface="Verdana"/>
              <a:buNone/>
            </a:pPr>
            <a:endParaRPr sz="1000" b="0" i="0" u="sng" strike="noStrike" cap="none">
              <a:solidFill>
                <a:schemeClr val="hlink"/>
              </a:solidFill>
              <a:latin typeface="Verdana"/>
              <a:ea typeface="Verdana"/>
              <a:cs typeface="Verdana"/>
              <a:sym typeface="Verdana"/>
              <a:hlinkClick r:id="rId3"/>
            </a:endParaRPr>
          </a:p>
        </p:txBody>
      </p:sp>
      <p:pic>
        <p:nvPicPr>
          <p:cNvPr id="258" name="Shape 258"/>
          <p:cNvPicPr preferRelativeResize="0"/>
          <p:nvPr/>
        </p:nvPicPr>
        <p:blipFill rotWithShape="1">
          <a:blip r:embed="rId4">
            <a:alphaModFix/>
          </a:blip>
          <a:srcRect/>
          <a:stretch/>
        </p:blipFill>
        <p:spPr>
          <a:xfrm>
            <a:off x="948598" y="843100"/>
            <a:ext cx="7246814" cy="54140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Shape 264"/>
          <p:cNvSpPr txBox="1">
            <a:spLocks noGrp="1"/>
          </p:cNvSpPr>
          <p:nvPr>
            <p:ph type="title"/>
          </p:nvPr>
        </p:nvSpPr>
        <p:spPr>
          <a:xfrm>
            <a:off x="550862" y="914400"/>
            <a:ext cx="8042273" cy="911224"/>
          </a:xfrm>
          <a:prstGeom prst="rect">
            <a:avLst/>
          </a:prstGeom>
          <a:noFill/>
          <a:ln>
            <a:noFill/>
          </a:ln>
        </p:spPr>
        <p:txBody>
          <a:bodyPr wrap="square" lIns="91425" tIns="45700" rIns="91425" bIns="45700" anchor="b" anchorCtr="0">
            <a:noAutofit/>
          </a:bodyPr>
          <a:lstStyle/>
          <a:p>
            <a:pPr marL="0" marR="0" lvl="0" indent="-57150" algn="ctr" rtl="0">
              <a:lnSpc>
                <a:spcPct val="100000"/>
              </a:lnSpc>
              <a:spcBef>
                <a:spcPts val="0"/>
              </a:spcBef>
              <a:spcAft>
                <a:spcPts val="0"/>
              </a:spcAft>
              <a:buClr>
                <a:schemeClr val="accent1"/>
              </a:buClr>
              <a:buSzPts val="900"/>
              <a:buFont typeface="Verdana"/>
              <a:buNone/>
            </a:pPr>
            <a:br>
              <a:rPr lang="en-AU" sz="3600" b="0" i="0" u="none" strike="noStrike" cap="none">
                <a:solidFill>
                  <a:schemeClr val="accent1"/>
                </a:solidFill>
                <a:latin typeface="Verdana"/>
                <a:ea typeface="Verdana"/>
                <a:cs typeface="Verdana"/>
                <a:sym typeface="Verdana"/>
              </a:rPr>
            </a:br>
            <a:endParaRPr lang="en-AU" sz="3600" b="0" i="0" u="none" strike="noStrike" cap="none">
              <a:solidFill>
                <a:schemeClr val="accent1"/>
              </a:solidFill>
              <a:latin typeface="Verdana"/>
              <a:ea typeface="Verdana"/>
              <a:cs typeface="Verdana"/>
              <a:sym typeface="Verdana"/>
            </a:endParaRPr>
          </a:p>
        </p:txBody>
      </p:sp>
      <p:sp>
        <p:nvSpPr>
          <p:cNvPr id="265" name="Shape 265"/>
          <p:cNvSpPr txBox="1"/>
          <p:nvPr/>
        </p:nvSpPr>
        <p:spPr>
          <a:xfrm>
            <a:off x="23813" y="390525"/>
            <a:ext cx="6934199" cy="365125"/>
          </a:xfrm>
          <a:prstGeom prst="rect">
            <a:avLst/>
          </a:prstGeom>
          <a:noFill/>
          <a:ln>
            <a:noFill/>
          </a:ln>
        </p:spPr>
        <p:txBody>
          <a:bodyPr wrap="square" lIns="91425" tIns="45700" rIns="91425" bIns="45700" anchor="ctr" anchorCtr="0">
            <a:noAutofit/>
          </a:bodyPr>
          <a:lstStyle/>
          <a:p>
            <a:pPr marL="0" marR="0" lvl="0" indent="-76200" algn="l" rtl="0">
              <a:lnSpc>
                <a:spcPct val="100000"/>
              </a:lnSpc>
              <a:spcBef>
                <a:spcPts val="0"/>
              </a:spcBef>
              <a:spcAft>
                <a:spcPts val="0"/>
              </a:spcAft>
              <a:buClr>
                <a:srgbClr val="000000"/>
              </a:buClr>
              <a:buSzPts val="1200"/>
              <a:buFont typeface="Arial"/>
              <a:buNone/>
            </a:pPr>
            <a:endParaRPr sz="1200" b="0" i="0" u="none" strike="noStrike" cap="none">
              <a:solidFill>
                <a:schemeClr val="accent2"/>
              </a:solidFill>
              <a:latin typeface="Arial"/>
              <a:ea typeface="Arial"/>
              <a:cs typeface="Arial"/>
              <a:sym typeface="Arial"/>
            </a:endParaRPr>
          </a:p>
        </p:txBody>
      </p:sp>
      <p:sp>
        <p:nvSpPr>
          <p:cNvPr id="266" name="Shape 266"/>
          <p:cNvSpPr txBox="1">
            <a:spLocks noGrp="1"/>
          </p:cNvSpPr>
          <p:nvPr>
            <p:ph type="title"/>
          </p:nvPr>
        </p:nvSpPr>
        <p:spPr>
          <a:xfrm>
            <a:off x="457200" y="0"/>
            <a:ext cx="8229600" cy="1143000"/>
          </a:xfrm>
          <a:prstGeom prst="rect">
            <a:avLst/>
          </a:prstGeom>
          <a:noFill/>
          <a:ln>
            <a:noFill/>
          </a:ln>
        </p:spPr>
        <p:txBody>
          <a:bodyPr wrap="square" lIns="91425" tIns="45700" rIns="91425" bIns="45700" anchor="ctr" anchorCtr="0">
            <a:noAutofit/>
          </a:bodyPr>
          <a:lstStyle/>
          <a:p>
            <a:pPr marL="0" marR="0" lvl="0" indent="-50800" algn="ctr" rtl="0">
              <a:lnSpc>
                <a:spcPct val="100000"/>
              </a:lnSpc>
              <a:spcBef>
                <a:spcPts val="0"/>
              </a:spcBef>
              <a:spcAft>
                <a:spcPts val="0"/>
              </a:spcAft>
              <a:buClr>
                <a:schemeClr val="accent1"/>
              </a:buClr>
              <a:buSzPts val="800"/>
              <a:buFont typeface="Calibri"/>
              <a:buNone/>
            </a:pPr>
            <a:r>
              <a:rPr lang="en-AU" sz="3200" b="1" i="0" u="none" strike="noStrike" cap="none">
                <a:solidFill>
                  <a:schemeClr val="accent1"/>
                </a:solidFill>
                <a:latin typeface="Calibri"/>
                <a:ea typeface="Calibri"/>
                <a:cs typeface="Calibri"/>
                <a:sym typeface="Calibri"/>
              </a:rPr>
              <a:t>The generator</a:t>
            </a:r>
          </a:p>
        </p:txBody>
      </p:sp>
      <p:sp>
        <p:nvSpPr>
          <p:cNvPr id="267" name="Shape 267"/>
          <p:cNvSpPr txBox="1"/>
          <p:nvPr/>
        </p:nvSpPr>
        <p:spPr>
          <a:xfrm>
            <a:off x="0" y="6492875"/>
            <a:ext cx="5530613" cy="365125"/>
          </a:xfrm>
          <a:prstGeom prst="rect">
            <a:avLst/>
          </a:prstGeom>
          <a:noFill/>
          <a:ln>
            <a:noFill/>
          </a:ln>
        </p:spPr>
        <p:txBody>
          <a:bodyPr wrap="square" lIns="91425" tIns="45700" rIns="91425" bIns="45700" anchor="ctr" anchorCtr="0">
            <a:noAutofit/>
          </a:bodyPr>
          <a:lstStyle/>
          <a:p>
            <a:pPr marL="0" marR="0" lvl="0" indent="-15875"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3"/>
              </a:rPr>
              <a:t>www.sciencelearn.org.nz</a:t>
            </a:r>
          </a:p>
          <a:p>
            <a:pPr marL="0" marR="0" lvl="0" indent="-15875"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a:solidFill>
                  <a:schemeClr val="dk1"/>
                </a:solidFill>
                <a:latin typeface="Arial"/>
                <a:ea typeface="Arial"/>
                <a:cs typeface="Arial"/>
                <a:sym typeface="Arial"/>
              </a:rPr>
              <a:t> </a:t>
            </a:r>
          </a:p>
          <a:p>
            <a:pPr marL="0" marR="0" lvl="0" indent="-15875" algn="l" rtl="0">
              <a:lnSpc>
                <a:spcPct val="100000"/>
              </a:lnSpc>
              <a:spcBef>
                <a:spcPts val="0"/>
              </a:spcBef>
              <a:spcAft>
                <a:spcPts val="0"/>
              </a:spcAft>
              <a:buClr>
                <a:schemeClr val="accent2"/>
              </a:buClr>
              <a:buSzPts val="250"/>
              <a:buFont typeface="Verdana"/>
              <a:buNone/>
            </a:pPr>
            <a:endParaRPr sz="1000" b="0" i="0" u="sng" strike="noStrike" cap="none">
              <a:solidFill>
                <a:schemeClr val="hlink"/>
              </a:solidFill>
              <a:latin typeface="Verdana"/>
              <a:ea typeface="Verdana"/>
              <a:cs typeface="Verdana"/>
              <a:sym typeface="Verdana"/>
              <a:hlinkClick r:id="rId3"/>
            </a:endParaRPr>
          </a:p>
        </p:txBody>
      </p:sp>
      <p:sp>
        <p:nvSpPr>
          <p:cNvPr id="268" name="Shape 268"/>
          <p:cNvSpPr txBox="1"/>
          <p:nvPr/>
        </p:nvSpPr>
        <p:spPr>
          <a:xfrm>
            <a:off x="550863" y="1659983"/>
            <a:ext cx="3517228" cy="3785652"/>
          </a:xfrm>
          <a:prstGeom prst="rect">
            <a:avLst/>
          </a:prstGeom>
          <a:noFill/>
          <a:ln>
            <a:noFill/>
          </a:ln>
        </p:spPr>
        <p:txBody>
          <a:bodyPr wrap="square" lIns="91425" tIns="45700" rIns="91425" bIns="45700" anchor="t" anchorCtr="0">
            <a:noAutofit/>
          </a:bodyPr>
          <a:lstStyle/>
          <a:p>
            <a:pPr marL="0" marR="0" lvl="0" indent="-152400" algn="l" rtl="0">
              <a:lnSpc>
                <a:spcPct val="100000"/>
              </a:lnSpc>
              <a:spcBef>
                <a:spcPts val="0"/>
              </a:spcBef>
              <a:spcAft>
                <a:spcPts val="0"/>
              </a:spcAft>
              <a:buClr>
                <a:srgbClr val="000000"/>
              </a:buClr>
              <a:buSzPts val="2400"/>
              <a:buFont typeface="Arial"/>
              <a:buNone/>
            </a:pPr>
            <a:r>
              <a:rPr lang="en-AU" sz="2400" b="0" i="0" u="none" strike="noStrike" cap="none">
                <a:solidFill>
                  <a:srgbClr val="000000"/>
                </a:solidFill>
                <a:latin typeface="Arial"/>
                <a:ea typeface="Arial"/>
                <a:cs typeface="Arial"/>
                <a:sym typeface="Arial"/>
              </a:rPr>
              <a:t>Electricity can be generated in a wire by reversing the process – movement of the magnet or the wire (when they are close enough for their fields to interplay) causes the electrons in the wire to move.</a:t>
            </a:r>
          </a:p>
        </p:txBody>
      </p:sp>
      <p:pic>
        <p:nvPicPr>
          <p:cNvPr id="269" name="Shape 269" descr="Screen Shot 2017-11-30 at 3.52.27 pm.png"/>
          <p:cNvPicPr preferRelativeResize="0"/>
          <p:nvPr/>
        </p:nvPicPr>
        <p:blipFill rotWithShape="1">
          <a:blip r:embed="rId4">
            <a:alphaModFix/>
          </a:blip>
          <a:srcRect/>
          <a:stretch/>
        </p:blipFill>
        <p:spPr>
          <a:xfrm>
            <a:off x="4864587" y="1143000"/>
            <a:ext cx="3728548" cy="4897342"/>
          </a:xfrm>
          <a:prstGeom prst="rect">
            <a:avLst/>
          </a:prstGeom>
          <a:noFill/>
          <a:ln>
            <a:noFill/>
          </a:ln>
        </p:spPr>
      </p:pic>
      <p:sp>
        <p:nvSpPr>
          <p:cNvPr id="270" name="Shape 270"/>
          <p:cNvSpPr txBox="1"/>
          <p:nvPr/>
        </p:nvSpPr>
        <p:spPr>
          <a:xfrm>
            <a:off x="6698500" y="5938625"/>
            <a:ext cx="1894500" cy="365100"/>
          </a:xfrm>
          <a:prstGeom prst="rect">
            <a:avLst/>
          </a:prstGeom>
          <a:noFill/>
          <a:ln>
            <a:noFill/>
          </a:ln>
        </p:spPr>
        <p:txBody>
          <a:bodyPr wrap="square" lIns="91425" tIns="91425" rIns="91425" bIns="91425" anchor="t" anchorCtr="0">
            <a:noAutofit/>
          </a:bodyPr>
          <a:lstStyle/>
          <a:p>
            <a:pPr marL="0" marR="0" lvl="0" indent="-63500" algn="l" rtl="0">
              <a:lnSpc>
                <a:spcPct val="100000"/>
              </a:lnSpc>
              <a:spcBef>
                <a:spcPts val="0"/>
              </a:spcBef>
              <a:spcAft>
                <a:spcPts val="0"/>
              </a:spcAft>
              <a:buClr>
                <a:srgbClr val="000000"/>
              </a:buClr>
              <a:buSzPts val="1000"/>
              <a:buFont typeface="Arial"/>
              <a:buNone/>
            </a:pPr>
            <a:r>
              <a:rPr lang="en-AU" sz="1000" b="0" i="0" u="none" strike="noStrike" cap="none">
                <a:solidFill>
                  <a:srgbClr val="000000"/>
                </a:solidFill>
                <a:latin typeface="Arial"/>
                <a:ea typeface="Arial"/>
                <a:cs typeface="Arial"/>
                <a:sym typeface="Arial"/>
              </a:rPr>
              <a:t>Sebastian Kaulitzki/</a:t>
            </a:r>
            <a:r>
              <a:rPr lang="en-AU" sz="1000" b="0" i="0" u="none" strike="noStrike" cap="none">
                <a:solidFill>
                  <a:schemeClr val="dk1"/>
                </a:solidFill>
                <a:latin typeface="Arial"/>
                <a:ea typeface="Arial"/>
                <a:cs typeface="Arial"/>
                <a:sym typeface="Arial"/>
              </a:rPr>
              <a:t>123RF Ltd</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Shape 276"/>
          <p:cNvSpPr txBox="1">
            <a:spLocks noGrp="1"/>
          </p:cNvSpPr>
          <p:nvPr>
            <p:ph type="title"/>
          </p:nvPr>
        </p:nvSpPr>
        <p:spPr>
          <a:xfrm>
            <a:off x="550862" y="914400"/>
            <a:ext cx="8042273" cy="911224"/>
          </a:xfrm>
          <a:prstGeom prst="rect">
            <a:avLst/>
          </a:prstGeom>
          <a:noFill/>
          <a:ln>
            <a:noFill/>
          </a:ln>
        </p:spPr>
        <p:txBody>
          <a:bodyPr wrap="square" lIns="91425" tIns="45700" rIns="91425" bIns="45700" anchor="b" anchorCtr="0">
            <a:noAutofit/>
          </a:bodyPr>
          <a:lstStyle/>
          <a:p>
            <a:pPr marL="0" marR="0" lvl="0" indent="-57150" algn="ctr" rtl="0">
              <a:lnSpc>
                <a:spcPct val="100000"/>
              </a:lnSpc>
              <a:spcBef>
                <a:spcPts val="0"/>
              </a:spcBef>
              <a:spcAft>
                <a:spcPts val="0"/>
              </a:spcAft>
              <a:buClr>
                <a:schemeClr val="accent1"/>
              </a:buClr>
              <a:buSzPts val="900"/>
              <a:buFont typeface="Verdana"/>
              <a:buNone/>
            </a:pPr>
            <a:br>
              <a:rPr lang="en-AU" sz="3600" b="0" i="0" u="none" strike="noStrike" cap="none">
                <a:solidFill>
                  <a:schemeClr val="accent1"/>
                </a:solidFill>
                <a:latin typeface="Verdana"/>
                <a:ea typeface="Verdana"/>
                <a:cs typeface="Verdana"/>
                <a:sym typeface="Verdana"/>
              </a:rPr>
            </a:br>
            <a:endParaRPr lang="en-AU" sz="3600" b="0" i="0" u="none" strike="noStrike" cap="none">
              <a:solidFill>
                <a:schemeClr val="accent1"/>
              </a:solidFill>
              <a:latin typeface="Verdana"/>
              <a:ea typeface="Verdana"/>
              <a:cs typeface="Verdana"/>
              <a:sym typeface="Verdana"/>
            </a:endParaRPr>
          </a:p>
        </p:txBody>
      </p:sp>
      <p:sp>
        <p:nvSpPr>
          <p:cNvPr id="277" name="Shape 277"/>
          <p:cNvSpPr txBox="1"/>
          <p:nvPr/>
        </p:nvSpPr>
        <p:spPr>
          <a:xfrm>
            <a:off x="23813" y="390525"/>
            <a:ext cx="6934199" cy="365125"/>
          </a:xfrm>
          <a:prstGeom prst="rect">
            <a:avLst/>
          </a:prstGeom>
          <a:noFill/>
          <a:ln>
            <a:noFill/>
          </a:ln>
        </p:spPr>
        <p:txBody>
          <a:bodyPr wrap="square" lIns="91425" tIns="45700" rIns="91425" bIns="45700" anchor="ctr" anchorCtr="0">
            <a:noAutofit/>
          </a:bodyPr>
          <a:lstStyle/>
          <a:p>
            <a:pPr marL="0" marR="0" lvl="0" indent="-76200" algn="l" rtl="0">
              <a:lnSpc>
                <a:spcPct val="100000"/>
              </a:lnSpc>
              <a:spcBef>
                <a:spcPts val="0"/>
              </a:spcBef>
              <a:spcAft>
                <a:spcPts val="0"/>
              </a:spcAft>
              <a:buClr>
                <a:srgbClr val="000000"/>
              </a:buClr>
              <a:buSzPts val="1200"/>
              <a:buFont typeface="Arial"/>
              <a:buNone/>
            </a:pPr>
            <a:endParaRPr sz="1200" b="0" i="0" u="none" strike="noStrike" cap="none">
              <a:solidFill>
                <a:schemeClr val="accent2"/>
              </a:solidFill>
              <a:latin typeface="Arial"/>
              <a:ea typeface="Arial"/>
              <a:cs typeface="Arial"/>
              <a:sym typeface="Arial"/>
            </a:endParaRPr>
          </a:p>
        </p:txBody>
      </p:sp>
      <p:sp>
        <p:nvSpPr>
          <p:cNvPr id="278" name="Shape 278"/>
          <p:cNvSpPr txBox="1">
            <a:spLocks noGrp="1"/>
          </p:cNvSpPr>
          <p:nvPr>
            <p:ph type="title"/>
          </p:nvPr>
        </p:nvSpPr>
        <p:spPr>
          <a:xfrm>
            <a:off x="457200" y="0"/>
            <a:ext cx="8229600" cy="1143000"/>
          </a:xfrm>
          <a:prstGeom prst="rect">
            <a:avLst/>
          </a:prstGeom>
          <a:noFill/>
          <a:ln>
            <a:noFill/>
          </a:ln>
        </p:spPr>
        <p:txBody>
          <a:bodyPr wrap="square" lIns="91425" tIns="45700" rIns="91425" bIns="45700" anchor="ctr" anchorCtr="0">
            <a:noAutofit/>
          </a:bodyPr>
          <a:lstStyle/>
          <a:p>
            <a:pPr marL="0" marR="0" lvl="0" indent="-50800" algn="ctr" rtl="0">
              <a:lnSpc>
                <a:spcPct val="100000"/>
              </a:lnSpc>
              <a:spcBef>
                <a:spcPts val="0"/>
              </a:spcBef>
              <a:spcAft>
                <a:spcPts val="0"/>
              </a:spcAft>
              <a:buClr>
                <a:schemeClr val="accent1"/>
              </a:buClr>
              <a:buSzPts val="800"/>
              <a:buFont typeface="Calibri"/>
              <a:buNone/>
            </a:pPr>
            <a:r>
              <a:rPr lang="en-AU" sz="3200" b="1" i="0" u="none" strike="noStrike" cap="none">
                <a:solidFill>
                  <a:schemeClr val="accent1"/>
                </a:solidFill>
                <a:latin typeface="Calibri"/>
                <a:ea typeface="Calibri"/>
                <a:cs typeface="Calibri"/>
                <a:sym typeface="Calibri"/>
              </a:rPr>
              <a:t>The electromagnet</a:t>
            </a:r>
          </a:p>
        </p:txBody>
      </p:sp>
      <p:sp>
        <p:nvSpPr>
          <p:cNvPr id="279" name="Shape 279"/>
          <p:cNvSpPr txBox="1"/>
          <p:nvPr/>
        </p:nvSpPr>
        <p:spPr>
          <a:xfrm>
            <a:off x="457200" y="4608915"/>
            <a:ext cx="8218731" cy="3767920"/>
          </a:xfrm>
          <a:prstGeom prst="rect">
            <a:avLst/>
          </a:prstGeom>
          <a:noFill/>
          <a:ln>
            <a:noFill/>
          </a:ln>
        </p:spPr>
        <p:txBody>
          <a:bodyPr wrap="square" lIns="91425" tIns="45700" rIns="91425" bIns="45700" anchor="t" anchorCtr="0">
            <a:noAutofit/>
          </a:bodyPr>
          <a:lstStyle/>
          <a:p>
            <a:pPr marL="0" marR="0" lvl="0" indent="-38100" algn="ctr" rtl="0">
              <a:lnSpc>
                <a:spcPct val="100000"/>
              </a:lnSpc>
              <a:spcBef>
                <a:spcPts val="0"/>
              </a:spcBef>
              <a:spcAft>
                <a:spcPts val="0"/>
              </a:spcAft>
              <a:buClr>
                <a:srgbClr val="31859C"/>
              </a:buClr>
              <a:buSzPts val="600"/>
              <a:buFont typeface="Arial"/>
              <a:buNone/>
            </a:pPr>
            <a:endParaRPr sz="2400" b="1" i="0" u="none" strike="noStrike" cap="none">
              <a:solidFill>
                <a:srgbClr val="31859C"/>
              </a:solidFill>
              <a:latin typeface="Arial"/>
              <a:ea typeface="Arial"/>
              <a:cs typeface="Arial"/>
              <a:sym typeface="Arial"/>
            </a:endParaRPr>
          </a:p>
        </p:txBody>
      </p:sp>
      <p:sp>
        <p:nvSpPr>
          <p:cNvPr id="280" name="Shape 280"/>
          <p:cNvSpPr txBox="1"/>
          <p:nvPr/>
        </p:nvSpPr>
        <p:spPr>
          <a:xfrm>
            <a:off x="0" y="6492875"/>
            <a:ext cx="5530613" cy="365125"/>
          </a:xfrm>
          <a:prstGeom prst="rect">
            <a:avLst/>
          </a:prstGeom>
          <a:noFill/>
          <a:ln>
            <a:noFill/>
          </a:ln>
        </p:spPr>
        <p:txBody>
          <a:bodyPr wrap="square" lIns="91425" tIns="45700" rIns="91425" bIns="45700" anchor="ctr" anchorCtr="0">
            <a:noAutofit/>
          </a:bodyPr>
          <a:lstStyle/>
          <a:p>
            <a:pPr marL="0" marR="0" lvl="0" indent="-15875"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3"/>
              </a:rPr>
              <a:t>www.sciencelearn.org.nz</a:t>
            </a:r>
          </a:p>
          <a:p>
            <a:pPr marL="0" marR="0" lvl="0" indent="-15875"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a:solidFill>
                  <a:schemeClr val="dk1"/>
                </a:solidFill>
                <a:latin typeface="Arial"/>
                <a:ea typeface="Arial"/>
                <a:cs typeface="Arial"/>
                <a:sym typeface="Arial"/>
              </a:rPr>
              <a:t> </a:t>
            </a:r>
          </a:p>
          <a:p>
            <a:pPr marL="0" marR="0" lvl="0" indent="-15875" algn="l" rtl="0">
              <a:lnSpc>
                <a:spcPct val="100000"/>
              </a:lnSpc>
              <a:spcBef>
                <a:spcPts val="0"/>
              </a:spcBef>
              <a:spcAft>
                <a:spcPts val="0"/>
              </a:spcAft>
              <a:buClr>
                <a:schemeClr val="accent2"/>
              </a:buClr>
              <a:buSzPts val="250"/>
              <a:buFont typeface="Verdana"/>
              <a:buNone/>
            </a:pPr>
            <a:endParaRPr sz="1000" b="0" i="0" u="sng" strike="noStrike" cap="none">
              <a:solidFill>
                <a:schemeClr val="hlink"/>
              </a:solidFill>
              <a:latin typeface="Verdana"/>
              <a:ea typeface="Verdana"/>
              <a:cs typeface="Verdana"/>
              <a:sym typeface="Verdana"/>
              <a:hlinkClick r:id="rId3"/>
            </a:endParaRPr>
          </a:p>
        </p:txBody>
      </p:sp>
      <p:sp>
        <p:nvSpPr>
          <p:cNvPr id="281" name="Shape 281"/>
          <p:cNvSpPr txBox="1"/>
          <p:nvPr/>
        </p:nvSpPr>
        <p:spPr>
          <a:xfrm>
            <a:off x="4588200" y="1455000"/>
            <a:ext cx="4098600" cy="4542900"/>
          </a:xfrm>
          <a:prstGeom prst="rect">
            <a:avLst/>
          </a:prstGeom>
          <a:noFill/>
          <a:ln>
            <a:noFill/>
          </a:ln>
        </p:spPr>
        <p:txBody>
          <a:bodyPr wrap="square" lIns="91425" tIns="45700" rIns="91425" bIns="45700" anchor="t" anchorCtr="0">
            <a:noAutofit/>
          </a:bodyPr>
          <a:lstStyle/>
          <a:p>
            <a:pPr marL="0" marR="0" lvl="0" indent="-152400" algn="ctr" rtl="0">
              <a:lnSpc>
                <a:spcPct val="100000"/>
              </a:lnSpc>
              <a:spcBef>
                <a:spcPts val="0"/>
              </a:spcBef>
              <a:spcAft>
                <a:spcPts val="0"/>
              </a:spcAft>
              <a:buClr>
                <a:srgbClr val="000000"/>
              </a:buClr>
              <a:buSzPts val="2400"/>
              <a:buFont typeface="Arial"/>
              <a:buNone/>
            </a:pPr>
            <a:r>
              <a:rPr lang="en-AU" sz="2400" b="0" i="0" u="none" strike="noStrike" cap="none">
                <a:solidFill>
                  <a:srgbClr val="000000"/>
                </a:solidFill>
                <a:latin typeface="Arial"/>
                <a:ea typeface="Arial"/>
                <a:cs typeface="Arial"/>
                <a:sym typeface="Arial"/>
              </a:rPr>
              <a:t>By wrapping a wire around an iron nail and running current through the wire, magnets can be created. </a:t>
            </a:r>
          </a:p>
          <a:p>
            <a:pPr marL="0" marR="0" lvl="0" indent="-152400" algn="ctr" rtl="0">
              <a:lnSpc>
                <a:spcPct val="100000"/>
              </a:lnSpc>
              <a:spcBef>
                <a:spcPts val="1000"/>
              </a:spcBef>
              <a:spcAft>
                <a:spcPts val="0"/>
              </a:spcAft>
              <a:buClr>
                <a:srgbClr val="000000"/>
              </a:buClr>
              <a:buSzPts val="2400"/>
              <a:buFont typeface="Arial"/>
              <a:buNone/>
            </a:pPr>
            <a:r>
              <a:rPr lang="en-AU" sz="2400" b="0" i="0" u="none" strike="noStrike" cap="none">
                <a:solidFill>
                  <a:srgbClr val="000000"/>
                </a:solidFill>
                <a:latin typeface="Arial"/>
                <a:ea typeface="Arial"/>
                <a:cs typeface="Arial"/>
                <a:sym typeface="Arial"/>
              </a:rPr>
              <a:t>The electric field in the wire coil creates a magnetic field around the nail.</a:t>
            </a:r>
          </a:p>
          <a:p>
            <a:pPr marL="0" marR="0" lvl="0" indent="-152400" algn="l"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a:p>
            <a:pPr marL="0" marR="0" lvl="0" indent="-152400" algn="ctr" rtl="0">
              <a:lnSpc>
                <a:spcPct val="100000"/>
              </a:lnSpc>
              <a:spcBef>
                <a:spcPts val="0"/>
              </a:spcBef>
              <a:spcAft>
                <a:spcPts val="0"/>
              </a:spcAft>
              <a:buClr>
                <a:schemeClr val="dk1"/>
              </a:buClr>
              <a:buSzPts val="2400"/>
              <a:buFont typeface="Arial"/>
              <a:buNone/>
            </a:pPr>
            <a:r>
              <a:rPr lang="en-AU" sz="2400" b="0" i="0" u="none" strike="noStrike" cap="none">
                <a:solidFill>
                  <a:schemeClr val="dk1"/>
                </a:solidFill>
                <a:latin typeface="Arial"/>
                <a:ea typeface="Arial"/>
                <a:cs typeface="Arial"/>
                <a:sym typeface="Arial"/>
              </a:rPr>
              <a:t>This is called electromagnetism. </a:t>
            </a:r>
          </a:p>
        </p:txBody>
      </p:sp>
      <p:pic>
        <p:nvPicPr>
          <p:cNvPr id="282" name="Shape 282"/>
          <p:cNvPicPr preferRelativeResize="0"/>
          <p:nvPr/>
        </p:nvPicPr>
        <p:blipFill rotWithShape="1">
          <a:blip r:embed="rId4">
            <a:alphaModFix/>
          </a:blip>
          <a:srcRect t="20186" b="27931"/>
          <a:stretch/>
        </p:blipFill>
        <p:spPr>
          <a:xfrm rot="-5400000">
            <a:off x="-242001" y="1845363"/>
            <a:ext cx="5143500" cy="3557798"/>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Shape 288"/>
          <p:cNvSpPr txBox="1">
            <a:spLocks noGrp="1"/>
          </p:cNvSpPr>
          <p:nvPr>
            <p:ph type="title"/>
          </p:nvPr>
        </p:nvSpPr>
        <p:spPr>
          <a:xfrm>
            <a:off x="550862" y="914400"/>
            <a:ext cx="8042273" cy="911224"/>
          </a:xfrm>
          <a:prstGeom prst="rect">
            <a:avLst/>
          </a:prstGeom>
          <a:noFill/>
          <a:ln>
            <a:noFill/>
          </a:ln>
        </p:spPr>
        <p:txBody>
          <a:bodyPr wrap="square" lIns="91425" tIns="45700" rIns="91425" bIns="45700" anchor="b" anchorCtr="0">
            <a:noAutofit/>
          </a:bodyPr>
          <a:lstStyle/>
          <a:p>
            <a:pPr marL="0" marR="0" lvl="0" indent="-57150" algn="ctr" rtl="0">
              <a:lnSpc>
                <a:spcPct val="100000"/>
              </a:lnSpc>
              <a:spcBef>
                <a:spcPts val="0"/>
              </a:spcBef>
              <a:spcAft>
                <a:spcPts val="0"/>
              </a:spcAft>
              <a:buClr>
                <a:schemeClr val="accent1"/>
              </a:buClr>
              <a:buSzPts val="900"/>
              <a:buFont typeface="Verdana"/>
              <a:buNone/>
            </a:pPr>
            <a:br>
              <a:rPr lang="en-AU" sz="3600" b="0" i="0" u="none" strike="noStrike" cap="none">
                <a:solidFill>
                  <a:schemeClr val="accent1"/>
                </a:solidFill>
                <a:latin typeface="Verdana"/>
                <a:ea typeface="Verdana"/>
                <a:cs typeface="Verdana"/>
                <a:sym typeface="Verdana"/>
              </a:rPr>
            </a:br>
            <a:endParaRPr lang="en-AU" sz="3600" b="0" i="0" u="none" strike="noStrike" cap="none">
              <a:solidFill>
                <a:schemeClr val="accent1"/>
              </a:solidFill>
              <a:latin typeface="Verdana"/>
              <a:ea typeface="Verdana"/>
              <a:cs typeface="Verdana"/>
              <a:sym typeface="Verdana"/>
            </a:endParaRPr>
          </a:p>
        </p:txBody>
      </p:sp>
      <p:sp>
        <p:nvSpPr>
          <p:cNvPr id="289" name="Shape 289"/>
          <p:cNvSpPr txBox="1"/>
          <p:nvPr/>
        </p:nvSpPr>
        <p:spPr>
          <a:xfrm>
            <a:off x="23813" y="390525"/>
            <a:ext cx="6934199" cy="365125"/>
          </a:xfrm>
          <a:prstGeom prst="rect">
            <a:avLst/>
          </a:prstGeom>
          <a:noFill/>
          <a:ln>
            <a:noFill/>
          </a:ln>
        </p:spPr>
        <p:txBody>
          <a:bodyPr wrap="square" lIns="91425" tIns="45700" rIns="91425" bIns="45700" anchor="ctr" anchorCtr="0">
            <a:noAutofit/>
          </a:bodyPr>
          <a:lstStyle/>
          <a:p>
            <a:pPr marL="0" marR="0" lvl="0" indent="-76200" algn="l" rtl="0">
              <a:lnSpc>
                <a:spcPct val="100000"/>
              </a:lnSpc>
              <a:spcBef>
                <a:spcPts val="0"/>
              </a:spcBef>
              <a:spcAft>
                <a:spcPts val="0"/>
              </a:spcAft>
              <a:buClr>
                <a:srgbClr val="000000"/>
              </a:buClr>
              <a:buSzPts val="1200"/>
              <a:buFont typeface="Arial"/>
              <a:buNone/>
            </a:pPr>
            <a:endParaRPr sz="1200" b="0" i="0" u="none" strike="noStrike" cap="none">
              <a:solidFill>
                <a:schemeClr val="accent2"/>
              </a:solidFill>
              <a:latin typeface="Arial"/>
              <a:ea typeface="Arial"/>
              <a:cs typeface="Arial"/>
              <a:sym typeface="Arial"/>
            </a:endParaRPr>
          </a:p>
        </p:txBody>
      </p:sp>
      <p:sp>
        <p:nvSpPr>
          <p:cNvPr id="290" name="Shape 290"/>
          <p:cNvSpPr txBox="1">
            <a:spLocks noGrp="1"/>
          </p:cNvSpPr>
          <p:nvPr>
            <p:ph type="title"/>
          </p:nvPr>
        </p:nvSpPr>
        <p:spPr>
          <a:xfrm>
            <a:off x="457200" y="0"/>
            <a:ext cx="8229600" cy="1143000"/>
          </a:xfrm>
          <a:prstGeom prst="rect">
            <a:avLst/>
          </a:prstGeom>
          <a:noFill/>
          <a:ln>
            <a:noFill/>
          </a:ln>
        </p:spPr>
        <p:txBody>
          <a:bodyPr wrap="square" lIns="91425" tIns="45700" rIns="91425" bIns="45700" anchor="ctr" anchorCtr="0">
            <a:noAutofit/>
          </a:bodyPr>
          <a:lstStyle/>
          <a:p>
            <a:pPr marL="0" marR="0" lvl="0" indent="-50800" algn="ctr" rtl="0">
              <a:lnSpc>
                <a:spcPct val="100000"/>
              </a:lnSpc>
              <a:spcBef>
                <a:spcPts val="0"/>
              </a:spcBef>
              <a:spcAft>
                <a:spcPts val="0"/>
              </a:spcAft>
              <a:buClr>
                <a:schemeClr val="accent1"/>
              </a:buClr>
              <a:buSzPts val="800"/>
              <a:buFont typeface="Arial"/>
              <a:buNone/>
            </a:pPr>
            <a:r>
              <a:rPr lang="en-AU" sz="3200" b="1" i="0" u="none" strike="noStrike" cap="none">
                <a:solidFill>
                  <a:srgbClr val="31859C"/>
                </a:solidFill>
                <a:latin typeface="Arial"/>
                <a:ea typeface="Arial"/>
                <a:cs typeface="Arial"/>
                <a:sym typeface="Arial"/>
              </a:rPr>
              <a:t>Superconductors</a:t>
            </a:r>
          </a:p>
        </p:txBody>
      </p:sp>
      <p:sp>
        <p:nvSpPr>
          <p:cNvPr id="291" name="Shape 291"/>
          <p:cNvSpPr txBox="1"/>
          <p:nvPr/>
        </p:nvSpPr>
        <p:spPr>
          <a:xfrm>
            <a:off x="501759" y="924053"/>
            <a:ext cx="8218731" cy="3767920"/>
          </a:xfrm>
          <a:prstGeom prst="rect">
            <a:avLst/>
          </a:prstGeom>
          <a:noFill/>
          <a:ln>
            <a:noFill/>
          </a:ln>
        </p:spPr>
        <p:txBody>
          <a:bodyPr wrap="square" lIns="91425" tIns="45700" rIns="91425" bIns="45700" anchor="t" anchorCtr="0">
            <a:noAutofit/>
          </a:bodyPr>
          <a:lstStyle/>
          <a:p>
            <a:pPr marL="0" marR="0" lvl="0" indent="-38100" algn="ctr" rtl="0">
              <a:lnSpc>
                <a:spcPct val="100000"/>
              </a:lnSpc>
              <a:spcBef>
                <a:spcPts val="0"/>
              </a:spcBef>
              <a:spcAft>
                <a:spcPts val="0"/>
              </a:spcAft>
              <a:buClr>
                <a:srgbClr val="31859C"/>
              </a:buClr>
              <a:buSzPts val="600"/>
              <a:buFont typeface="Arial"/>
              <a:buNone/>
            </a:pPr>
            <a:endParaRPr sz="2400" b="0" i="0" u="none" strike="noStrike" cap="none">
              <a:solidFill>
                <a:srgbClr val="31859C"/>
              </a:solidFill>
              <a:latin typeface="Arial"/>
              <a:ea typeface="Arial"/>
              <a:cs typeface="Arial"/>
              <a:sym typeface="Arial"/>
            </a:endParaRPr>
          </a:p>
          <a:p>
            <a:pPr marL="0" marR="0" lvl="0" indent="-38100" algn="ctr" rtl="0">
              <a:lnSpc>
                <a:spcPct val="100000"/>
              </a:lnSpc>
              <a:spcBef>
                <a:spcPts val="0"/>
              </a:spcBef>
              <a:spcAft>
                <a:spcPts val="0"/>
              </a:spcAft>
              <a:buClr>
                <a:srgbClr val="31859C"/>
              </a:buClr>
              <a:buSzPts val="600"/>
              <a:buFont typeface="Arial"/>
              <a:buNone/>
            </a:pPr>
            <a:endParaRPr sz="2400" b="1" i="0" u="none" strike="noStrike" cap="none">
              <a:solidFill>
                <a:srgbClr val="31859C"/>
              </a:solidFill>
              <a:latin typeface="Arial"/>
              <a:ea typeface="Arial"/>
              <a:cs typeface="Arial"/>
              <a:sym typeface="Arial"/>
            </a:endParaRPr>
          </a:p>
        </p:txBody>
      </p:sp>
      <p:sp>
        <p:nvSpPr>
          <p:cNvPr id="292" name="Shape 292"/>
          <p:cNvSpPr txBox="1"/>
          <p:nvPr/>
        </p:nvSpPr>
        <p:spPr>
          <a:xfrm>
            <a:off x="0" y="6492875"/>
            <a:ext cx="5530613" cy="365125"/>
          </a:xfrm>
          <a:prstGeom prst="rect">
            <a:avLst/>
          </a:prstGeom>
          <a:noFill/>
          <a:ln>
            <a:noFill/>
          </a:ln>
        </p:spPr>
        <p:txBody>
          <a:bodyPr wrap="square" lIns="91425" tIns="45700" rIns="91425" bIns="45700" anchor="ctr" anchorCtr="0">
            <a:noAutofit/>
          </a:bodyPr>
          <a:lstStyle/>
          <a:p>
            <a:pPr marL="0" marR="0" lvl="0" indent="-15875"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3"/>
              </a:rPr>
              <a:t>www.sciencelearn.org.nz</a:t>
            </a:r>
          </a:p>
          <a:p>
            <a:pPr marL="0" marR="0" lvl="0" indent="-15875"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a:solidFill>
                  <a:schemeClr val="dk1"/>
                </a:solidFill>
                <a:latin typeface="Arial"/>
                <a:ea typeface="Arial"/>
                <a:cs typeface="Arial"/>
                <a:sym typeface="Arial"/>
              </a:rPr>
              <a:t> </a:t>
            </a:r>
          </a:p>
          <a:p>
            <a:pPr marL="0" marR="0" lvl="0" indent="-15875" algn="l" rtl="0">
              <a:lnSpc>
                <a:spcPct val="100000"/>
              </a:lnSpc>
              <a:spcBef>
                <a:spcPts val="0"/>
              </a:spcBef>
              <a:spcAft>
                <a:spcPts val="0"/>
              </a:spcAft>
              <a:buClr>
                <a:schemeClr val="accent2"/>
              </a:buClr>
              <a:buSzPts val="250"/>
              <a:buFont typeface="Verdana"/>
              <a:buNone/>
            </a:pPr>
            <a:endParaRPr sz="1000" b="0" i="0" u="sng" strike="noStrike" cap="none">
              <a:solidFill>
                <a:schemeClr val="hlink"/>
              </a:solidFill>
              <a:latin typeface="Verdana"/>
              <a:ea typeface="Verdana"/>
              <a:cs typeface="Verdana"/>
              <a:sym typeface="Verdana"/>
              <a:hlinkClick r:id="rId3"/>
            </a:endParaRPr>
          </a:p>
        </p:txBody>
      </p:sp>
      <p:sp>
        <p:nvSpPr>
          <p:cNvPr id="293" name="Shape 293"/>
          <p:cNvSpPr txBox="1"/>
          <p:nvPr/>
        </p:nvSpPr>
        <p:spPr>
          <a:xfrm>
            <a:off x="8189725" y="2954525"/>
            <a:ext cx="403500" cy="247500"/>
          </a:xfrm>
          <a:prstGeom prst="rect">
            <a:avLst/>
          </a:prstGeom>
          <a:noFill/>
          <a:ln>
            <a:noFill/>
          </a:ln>
        </p:spPr>
        <p:txBody>
          <a:bodyPr wrap="square" lIns="91425" tIns="91425" rIns="91425" bIns="91425" anchor="t" anchorCtr="0">
            <a:noAutofit/>
          </a:bodyPr>
          <a:lstStyle/>
          <a:p>
            <a:pPr marL="0" marR="0" lvl="0" indent="-63500" algn="l" rtl="0">
              <a:lnSpc>
                <a:spcPct val="100000"/>
              </a:lnSpc>
              <a:spcBef>
                <a:spcPts val="0"/>
              </a:spcBef>
              <a:spcAft>
                <a:spcPts val="0"/>
              </a:spcAft>
              <a:buClr>
                <a:srgbClr val="000000"/>
              </a:buClr>
              <a:buSzPts val="1000"/>
              <a:buFont typeface="Arial"/>
              <a:buNone/>
            </a:pPr>
            <a:r>
              <a:rPr lang="en-AU" sz="1000" b="0" i="0" u="none" strike="noStrike" cap="none">
                <a:solidFill>
                  <a:srgbClr val="000000"/>
                </a:solidFill>
                <a:latin typeface="Arial"/>
                <a:ea typeface="Arial"/>
                <a:cs typeface="Arial"/>
                <a:sym typeface="Arial"/>
              </a:rPr>
              <a:t>IRL</a:t>
            </a:r>
          </a:p>
        </p:txBody>
      </p:sp>
      <p:pic>
        <p:nvPicPr>
          <p:cNvPr id="294" name="Shape 294"/>
          <p:cNvPicPr preferRelativeResize="0"/>
          <p:nvPr/>
        </p:nvPicPr>
        <p:blipFill rotWithShape="1">
          <a:blip r:embed="rId4">
            <a:alphaModFix/>
          </a:blip>
          <a:srcRect/>
          <a:stretch/>
        </p:blipFill>
        <p:spPr>
          <a:xfrm>
            <a:off x="496325" y="1074600"/>
            <a:ext cx="8229600" cy="4551650"/>
          </a:xfrm>
          <a:prstGeom prst="rect">
            <a:avLst/>
          </a:prstGeom>
          <a:noFill/>
          <a:ln>
            <a:noFill/>
          </a:ln>
        </p:spPr>
      </p:pic>
      <p:sp>
        <p:nvSpPr>
          <p:cNvPr id="295" name="Shape 295"/>
          <p:cNvSpPr txBox="1"/>
          <p:nvPr/>
        </p:nvSpPr>
        <p:spPr>
          <a:xfrm>
            <a:off x="7559750" y="3145625"/>
            <a:ext cx="1033500" cy="247500"/>
          </a:xfrm>
          <a:prstGeom prst="rect">
            <a:avLst/>
          </a:prstGeom>
          <a:noFill/>
          <a:ln>
            <a:noFill/>
          </a:ln>
        </p:spPr>
        <p:txBody>
          <a:bodyPr wrap="square" lIns="91425" tIns="91425" rIns="91425" bIns="91425" anchor="t" anchorCtr="0">
            <a:noAutofit/>
          </a:bodyPr>
          <a:lstStyle/>
          <a:p>
            <a:pPr marL="0" marR="0" lvl="0" indent="-63500" algn="l" rtl="0">
              <a:lnSpc>
                <a:spcPct val="100000"/>
              </a:lnSpc>
              <a:spcBef>
                <a:spcPts val="0"/>
              </a:spcBef>
              <a:spcAft>
                <a:spcPts val="0"/>
              </a:spcAft>
              <a:buClr>
                <a:srgbClr val="000000"/>
              </a:buClr>
              <a:buSzPts val="1000"/>
              <a:buFont typeface="Arial"/>
              <a:buNone/>
            </a:pPr>
            <a:r>
              <a:rPr lang="en-AU" sz="1000" b="0" i="0" u="none" strike="noStrike" cap="none">
                <a:solidFill>
                  <a:srgbClr val="000000"/>
                </a:solidFill>
                <a:latin typeface="Arial"/>
                <a:ea typeface="Arial"/>
                <a:cs typeface="Arial"/>
                <a:sym typeface="Arial"/>
              </a:rPr>
              <a:t>IRL Research</a:t>
            </a:r>
          </a:p>
        </p:txBody>
      </p:sp>
      <p:sp>
        <p:nvSpPr>
          <p:cNvPr id="296" name="Shape 296"/>
          <p:cNvSpPr txBox="1"/>
          <p:nvPr/>
        </p:nvSpPr>
        <p:spPr>
          <a:xfrm>
            <a:off x="4688950" y="3130625"/>
            <a:ext cx="1148400" cy="71400"/>
          </a:xfrm>
          <a:prstGeom prst="rect">
            <a:avLst/>
          </a:prstGeom>
          <a:noFill/>
          <a:ln>
            <a:noFill/>
          </a:ln>
        </p:spPr>
        <p:txBody>
          <a:bodyPr wrap="square" lIns="91425" tIns="91425" rIns="91425" bIns="91425" anchor="t" anchorCtr="0">
            <a:noAutofit/>
          </a:bodyPr>
          <a:lstStyle/>
          <a:p>
            <a:pPr marL="0" marR="0" lvl="0" indent="-63500" algn="l" rtl="0">
              <a:lnSpc>
                <a:spcPct val="100000"/>
              </a:lnSpc>
              <a:spcBef>
                <a:spcPts val="0"/>
              </a:spcBef>
              <a:spcAft>
                <a:spcPts val="0"/>
              </a:spcAft>
              <a:buClr>
                <a:srgbClr val="000000"/>
              </a:buClr>
              <a:buSzPts val="1000"/>
              <a:buFont typeface="Arial"/>
              <a:buNone/>
            </a:pPr>
            <a:r>
              <a:rPr lang="en-AU" sz="1000" b="0" i="0" u="none" strike="noStrike" cap="none">
                <a:solidFill>
                  <a:srgbClr val="000000"/>
                </a:solidFill>
                <a:latin typeface="Arial"/>
                <a:ea typeface="Arial"/>
                <a:cs typeface="Arial"/>
                <a:sym typeface="Arial"/>
              </a:rPr>
              <a:t>Yosemite/CC3.0</a:t>
            </a:r>
          </a:p>
        </p:txBody>
      </p:sp>
      <p:sp>
        <p:nvSpPr>
          <p:cNvPr id="297" name="Shape 297"/>
          <p:cNvSpPr txBox="1"/>
          <p:nvPr/>
        </p:nvSpPr>
        <p:spPr>
          <a:xfrm>
            <a:off x="2184800" y="3113750"/>
            <a:ext cx="1148400" cy="247500"/>
          </a:xfrm>
          <a:prstGeom prst="rect">
            <a:avLst/>
          </a:prstGeom>
          <a:noFill/>
          <a:ln>
            <a:noFill/>
          </a:ln>
        </p:spPr>
        <p:txBody>
          <a:bodyPr wrap="square" lIns="91425" tIns="91425" rIns="91425" bIns="91425" anchor="t" anchorCtr="0">
            <a:noAutofit/>
          </a:bodyPr>
          <a:lstStyle/>
          <a:p>
            <a:pPr marL="0" marR="0" lvl="0" indent="-69850" algn="l" rtl="0">
              <a:lnSpc>
                <a:spcPct val="100000"/>
              </a:lnSpc>
              <a:spcBef>
                <a:spcPts val="0"/>
              </a:spcBef>
              <a:spcAft>
                <a:spcPts val="0"/>
              </a:spcAft>
              <a:buClr>
                <a:schemeClr val="dk1"/>
              </a:buClr>
              <a:buSzPts val="1100"/>
              <a:buFont typeface="Arial"/>
              <a:buNone/>
            </a:pPr>
            <a:r>
              <a:rPr lang="en-AU" sz="1000" b="0" i="0" u="none" strike="noStrike" cap="none">
                <a:solidFill>
                  <a:schemeClr val="dk1"/>
                </a:solidFill>
                <a:latin typeface="Arial"/>
                <a:ea typeface="Arial"/>
                <a:cs typeface="Arial"/>
                <a:sym typeface="Arial"/>
              </a:rPr>
              <a:t>IRL Research</a:t>
            </a:r>
          </a:p>
          <a:p>
            <a:pPr marL="0" marR="0" lvl="0" indent="-8890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Shape 303"/>
          <p:cNvSpPr txBox="1">
            <a:spLocks noGrp="1"/>
          </p:cNvSpPr>
          <p:nvPr>
            <p:ph type="title"/>
          </p:nvPr>
        </p:nvSpPr>
        <p:spPr>
          <a:xfrm>
            <a:off x="395287" y="20907"/>
            <a:ext cx="8229600" cy="1143000"/>
          </a:xfrm>
          <a:prstGeom prst="rect">
            <a:avLst/>
          </a:prstGeom>
          <a:noFill/>
          <a:ln>
            <a:noFill/>
          </a:ln>
        </p:spPr>
        <p:txBody>
          <a:bodyPr wrap="square" lIns="91425" tIns="45700" rIns="91425" bIns="45700" anchor="ctr" anchorCtr="0">
            <a:noAutofit/>
          </a:bodyPr>
          <a:lstStyle/>
          <a:p>
            <a:pPr marL="0" marR="0" lvl="0" indent="-50800" algn="ctr" rtl="0">
              <a:lnSpc>
                <a:spcPct val="100000"/>
              </a:lnSpc>
              <a:spcBef>
                <a:spcPts val="0"/>
              </a:spcBef>
              <a:spcAft>
                <a:spcPts val="0"/>
              </a:spcAft>
              <a:buClr>
                <a:srgbClr val="31859C"/>
              </a:buClr>
              <a:buSzPts val="800"/>
              <a:buFont typeface="Calibri"/>
              <a:buNone/>
            </a:pPr>
            <a:r>
              <a:rPr lang="en-AU" sz="3200" b="1" i="0" u="none" strike="noStrike" cap="none">
                <a:solidFill>
                  <a:srgbClr val="31859C"/>
                </a:solidFill>
                <a:latin typeface="Calibri"/>
                <a:ea typeface="Calibri"/>
                <a:cs typeface="Calibri"/>
                <a:sym typeface="Calibri"/>
              </a:rPr>
              <a:t>Just reflecting</a:t>
            </a:r>
          </a:p>
        </p:txBody>
      </p:sp>
      <p:sp>
        <p:nvSpPr>
          <p:cNvPr id="304" name="Shape 304"/>
          <p:cNvSpPr/>
          <p:nvPr/>
        </p:nvSpPr>
        <p:spPr>
          <a:xfrm>
            <a:off x="611187" y="1628775"/>
            <a:ext cx="7921623" cy="461961"/>
          </a:xfrm>
          <a:prstGeom prst="rect">
            <a:avLst/>
          </a:prstGeom>
          <a:noFill/>
          <a:ln>
            <a:noFill/>
          </a:ln>
        </p:spPr>
        <p:txBody>
          <a:bodyPr wrap="square" lIns="91425" tIns="45700" rIns="91425" bIns="45700" anchor="t" anchorCtr="0">
            <a:noAutofit/>
          </a:bodyPr>
          <a:lstStyle/>
          <a:p>
            <a:pPr marL="0" marR="0" lvl="0" indent="-15240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305" name="Shape 305"/>
          <p:cNvSpPr/>
          <p:nvPr/>
        </p:nvSpPr>
        <p:spPr>
          <a:xfrm>
            <a:off x="395287" y="1034425"/>
            <a:ext cx="8353425" cy="2616200"/>
          </a:xfrm>
          <a:prstGeom prst="rect">
            <a:avLst/>
          </a:prstGeom>
          <a:noFill/>
          <a:ln>
            <a:noFill/>
          </a:ln>
        </p:spPr>
        <p:txBody>
          <a:bodyPr wrap="square" lIns="91425" tIns="45700" rIns="91425" bIns="45700" anchor="t" anchorCtr="0">
            <a:noAutofit/>
          </a:bodyPr>
          <a:lstStyle/>
          <a:p>
            <a:pPr marL="0" marR="0" lvl="0" indent="-38100" algn="l" rtl="0">
              <a:lnSpc>
                <a:spcPct val="100000"/>
              </a:lnSpc>
              <a:spcBef>
                <a:spcPts val="0"/>
              </a:spcBef>
              <a:spcAft>
                <a:spcPts val="0"/>
              </a:spcAft>
              <a:buClr>
                <a:schemeClr val="dk1"/>
              </a:buClr>
              <a:buSzPts val="600"/>
              <a:buFont typeface="Arial"/>
              <a:buNone/>
            </a:pPr>
            <a:r>
              <a:rPr lang="en-AU" sz="2400" b="0" i="0" u="none" strike="noStrike" cap="none">
                <a:solidFill>
                  <a:schemeClr val="dk1"/>
                </a:solidFill>
                <a:latin typeface="Arial"/>
                <a:ea typeface="Arial"/>
                <a:cs typeface="Arial"/>
                <a:sym typeface="Arial"/>
              </a:rPr>
              <a:t>What other science activities do you do that lend themselves to delving deeper?</a:t>
            </a:r>
          </a:p>
          <a:p>
            <a:pPr marL="0" marR="0" lvl="0" indent="-38100" algn="l" rtl="0">
              <a:lnSpc>
                <a:spcPct val="100000"/>
              </a:lnSpc>
              <a:spcBef>
                <a:spcPts val="600"/>
              </a:spcBef>
              <a:spcAft>
                <a:spcPts val="0"/>
              </a:spcAft>
              <a:buClr>
                <a:schemeClr val="dk1"/>
              </a:buClr>
              <a:buSzPts val="600"/>
              <a:buFont typeface="Arial"/>
              <a:buNone/>
            </a:pPr>
            <a:r>
              <a:rPr lang="en-AU" sz="2400" b="0" i="0" u="none" strike="noStrike" cap="none">
                <a:solidFill>
                  <a:schemeClr val="dk1"/>
                </a:solidFill>
                <a:latin typeface="Arial"/>
                <a:ea typeface="Arial"/>
                <a:cs typeface="Arial"/>
                <a:sym typeface="Arial"/>
              </a:rPr>
              <a:t>Has your thinking changed about deepening the science? </a:t>
            </a:r>
          </a:p>
          <a:p>
            <a:pPr marL="0" marR="0" lvl="0" indent="-38100" algn="l" rtl="0">
              <a:lnSpc>
                <a:spcPct val="100000"/>
              </a:lnSpc>
              <a:spcBef>
                <a:spcPts val="0"/>
              </a:spcBef>
              <a:spcAft>
                <a:spcPts val="0"/>
              </a:spcAft>
              <a:buClr>
                <a:schemeClr val="dk1"/>
              </a:buClr>
              <a:buSzPts val="600"/>
              <a:buFont typeface="Arial"/>
              <a:buNone/>
            </a:pPr>
            <a:r>
              <a:rPr lang="en-AU" sz="2400" b="0" i="0" u="none" strike="noStrike" cap="none">
                <a:solidFill>
                  <a:schemeClr val="dk1"/>
                </a:solidFill>
                <a:latin typeface="Arial"/>
                <a:ea typeface="Arial"/>
                <a:cs typeface="Arial"/>
                <a:sym typeface="Arial"/>
              </a:rPr>
              <a:t>If so, how?</a:t>
            </a:r>
          </a:p>
          <a:p>
            <a:pPr marL="0" marR="0" lvl="0" indent="-38100" algn="l" rtl="0">
              <a:lnSpc>
                <a:spcPct val="100000"/>
              </a:lnSpc>
              <a:spcBef>
                <a:spcPts val="600"/>
              </a:spcBef>
              <a:spcAft>
                <a:spcPts val="0"/>
              </a:spcAft>
              <a:buClr>
                <a:schemeClr val="dk1"/>
              </a:buClr>
              <a:buSzPts val="600"/>
              <a:buFont typeface="Arial"/>
              <a:buNone/>
            </a:pPr>
            <a:r>
              <a:rPr lang="en-AU" sz="2400" b="0" i="0" u="none" strike="noStrike" cap="none">
                <a:solidFill>
                  <a:schemeClr val="dk1"/>
                </a:solidFill>
                <a:latin typeface="Arial"/>
                <a:ea typeface="Arial"/>
                <a:cs typeface="Arial"/>
                <a:sym typeface="Arial"/>
              </a:rPr>
              <a:t>How might your practice change now? </a:t>
            </a:r>
          </a:p>
          <a:p>
            <a:pPr marL="0" marR="0" lvl="0" indent="-127000" algn="l" rtl="0">
              <a:lnSpc>
                <a:spcPct val="100000"/>
              </a:lnSpc>
              <a:spcBef>
                <a:spcPts val="600"/>
              </a:spcBef>
              <a:spcAft>
                <a:spcPts val="0"/>
              </a:spcAft>
              <a:buClr>
                <a:srgbClr val="000000"/>
              </a:buClr>
              <a:buSzPts val="2000"/>
              <a:buFont typeface="Arial"/>
              <a:buNone/>
            </a:pPr>
            <a:endParaRPr sz="2000" b="0" i="0" u="none" strike="noStrike" cap="none">
              <a:solidFill>
                <a:schemeClr val="dk1"/>
              </a:solidFill>
              <a:latin typeface="Arial"/>
              <a:ea typeface="Arial"/>
              <a:cs typeface="Arial"/>
              <a:sym typeface="Arial"/>
            </a:endParaRPr>
          </a:p>
          <a:p>
            <a:pPr marL="0" marR="0" lvl="0" indent="-152400" algn="l" rtl="0">
              <a:lnSpc>
                <a:spcPct val="100000"/>
              </a:lnSpc>
              <a:spcBef>
                <a:spcPts val="60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306" name="Shape 306"/>
          <p:cNvSpPr txBox="1"/>
          <p:nvPr/>
        </p:nvSpPr>
        <p:spPr>
          <a:xfrm>
            <a:off x="0" y="6492875"/>
            <a:ext cx="5530613" cy="365125"/>
          </a:xfrm>
          <a:prstGeom prst="rect">
            <a:avLst/>
          </a:prstGeom>
          <a:noFill/>
          <a:ln>
            <a:noFill/>
          </a:ln>
        </p:spPr>
        <p:txBody>
          <a:bodyPr wrap="square" lIns="91425" tIns="45700" rIns="91425" bIns="45700" anchor="ctr" anchorCtr="0">
            <a:noAutofit/>
          </a:bodyPr>
          <a:lstStyle/>
          <a:p>
            <a:pPr marL="0" marR="0" lvl="0" indent="-15875"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3"/>
              </a:rPr>
              <a:t>www.sciencelearn.org.nz</a:t>
            </a:r>
          </a:p>
          <a:p>
            <a:pPr marL="0" marR="0" lvl="0" indent="-15875"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a:solidFill>
                  <a:schemeClr val="dk1"/>
                </a:solidFill>
                <a:latin typeface="Arial"/>
                <a:ea typeface="Arial"/>
                <a:cs typeface="Arial"/>
                <a:sym typeface="Arial"/>
              </a:rPr>
              <a:t> </a:t>
            </a:r>
          </a:p>
          <a:p>
            <a:pPr marL="0" marR="0" lvl="0" indent="-15875" algn="l" rtl="0">
              <a:lnSpc>
                <a:spcPct val="100000"/>
              </a:lnSpc>
              <a:spcBef>
                <a:spcPts val="0"/>
              </a:spcBef>
              <a:spcAft>
                <a:spcPts val="0"/>
              </a:spcAft>
              <a:buClr>
                <a:schemeClr val="accent2"/>
              </a:buClr>
              <a:buSzPts val="250"/>
              <a:buFont typeface="Verdana"/>
              <a:buNone/>
            </a:pPr>
            <a:endParaRPr sz="1000" b="0" i="0" u="sng" strike="noStrike" cap="none">
              <a:solidFill>
                <a:schemeClr val="hlink"/>
              </a:solidFill>
              <a:latin typeface="Verdana"/>
              <a:ea typeface="Verdana"/>
              <a:cs typeface="Verdana"/>
              <a:sym typeface="Verdana"/>
              <a:hlinkClick r:id="rId3"/>
            </a:endParaRPr>
          </a:p>
        </p:txBody>
      </p:sp>
      <p:pic>
        <p:nvPicPr>
          <p:cNvPr id="307" name="Shape 307" descr="Screen Shot 2017-11-29 at 2.11.11 pm.png"/>
          <p:cNvPicPr preferRelativeResize="0"/>
          <p:nvPr/>
        </p:nvPicPr>
        <p:blipFill rotWithShape="1">
          <a:blip r:embed="rId4">
            <a:alphaModFix/>
          </a:blip>
          <a:srcRect/>
          <a:stretch/>
        </p:blipFill>
        <p:spPr>
          <a:xfrm>
            <a:off x="1488607" y="3650625"/>
            <a:ext cx="6289798" cy="2197265"/>
          </a:xfrm>
          <a:prstGeom prst="rect">
            <a:avLst/>
          </a:prstGeom>
          <a:noFill/>
          <a:ln w="9525" cap="flat" cmpd="sng">
            <a:solidFill>
              <a:schemeClr val="dk1"/>
            </a:solidFill>
            <a:prstDash val="solid"/>
            <a:round/>
            <a:headEnd type="none" w="med" len="med"/>
            <a:tailEnd type="none" w="med" len="me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grpSp>
        <p:nvGrpSpPr>
          <p:cNvPr id="312" name="Shape 312"/>
          <p:cNvGrpSpPr/>
          <p:nvPr/>
        </p:nvGrpSpPr>
        <p:grpSpPr>
          <a:xfrm>
            <a:off x="0" y="4860695"/>
            <a:ext cx="9144000" cy="2040167"/>
            <a:chOff x="0" y="4803593"/>
            <a:chExt cx="9144000" cy="2097269"/>
          </a:xfrm>
        </p:grpSpPr>
        <p:grpSp>
          <p:nvGrpSpPr>
            <p:cNvPr id="313" name="Shape 313"/>
            <p:cNvGrpSpPr/>
            <p:nvPr/>
          </p:nvGrpSpPr>
          <p:grpSpPr>
            <a:xfrm>
              <a:off x="0" y="4803593"/>
              <a:ext cx="9144000" cy="2097269"/>
              <a:chOff x="0" y="4352925"/>
              <a:chExt cx="9144000" cy="2547937"/>
            </a:xfrm>
          </p:grpSpPr>
          <p:pic>
            <p:nvPicPr>
              <p:cNvPr id="314" name="Shape 314" descr="Killer-T-cells_full_size_landscape_C_annotated.jpg"/>
              <p:cNvPicPr preferRelativeResize="0"/>
              <p:nvPr/>
            </p:nvPicPr>
            <p:blipFill rotWithShape="1">
              <a:blip r:embed="rId3">
                <a:alphaModFix/>
              </a:blip>
              <a:srcRect/>
              <a:stretch/>
            </p:blipFill>
            <p:spPr>
              <a:xfrm>
                <a:off x="1778000" y="5575300"/>
                <a:ext cx="1820863" cy="1293810"/>
              </a:xfrm>
              <a:prstGeom prst="rect">
                <a:avLst/>
              </a:prstGeom>
              <a:noFill/>
              <a:ln>
                <a:noFill/>
              </a:ln>
            </p:spPr>
          </p:pic>
          <p:pic>
            <p:nvPicPr>
              <p:cNvPr id="315" name="Shape 315" descr="Tuatara_full_size_landscape_C_Annotated.jpg"/>
              <p:cNvPicPr preferRelativeResize="0"/>
              <p:nvPr/>
            </p:nvPicPr>
            <p:blipFill rotWithShape="1">
              <a:blip r:embed="rId4">
                <a:alphaModFix/>
              </a:blip>
              <a:srcRect/>
              <a:stretch/>
            </p:blipFill>
            <p:spPr>
              <a:xfrm>
                <a:off x="5230812" y="5546725"/>
                <a:ext cx="1973262" cy="1311275"/>
              </a:xfrm>
              <a:prstGeom prst="rect">
                <a:avLst/>
              </a:prstGeom>
              <a:noFill/>
              <a:ln>
                <a:noFill/>
              </a:ln>
            </p:spPr>
          </p:pic>
          <p:pic>
            <p:nvPicPr>
              <p:cNvPr id="316" name="Shape 316" descr="Maui-harnessing-the-Sun_full_size_landscape.jpg"/>
              <p:cNvPicPr preferRelativeResize="0"/>
              <p:nvPr/>
            </p:nvPicPr>
            <p:blipFill rotWithShape="1">
              <a:blip r:embed="rId5">
                <a:alphaModFix/>
              </a:blip>
              <a:srcRect/>
              <a:stretch/>
            </p:blipFill>
            <p:spPr>
              <a:xfrm>
                <a:off x="3598862" y="5556250"/>
                <a:ext cx="1631950" cy="1301748"/>
              </a:xfrm>
              <a:prstGeom prst="rect">
                <a:avLst/>
              </a:prstGeom>
              <a:noFill/>
              <a:ln>
                <a:noFill/>
              </a:ln>
            </p:spPr>
          </p:pic>
          <p:pic>
            <p:nvPicPr>
              <p:cNvPr id="317" name="Shape 317" descr="Rauparaha-s-copper_full_size_landscape_C_annotated.jpg"/>
              <p:cNvPicPr preferRelativeResize="0"/>
              <p:nvPr/>
            </p:nvPicPr>
            <p:blipFill rotWithShape="1">
              <a:blip r:embed="rId6">
                <a:alphaModFix/>
              </a:blip>
              <a:srcRect/>
              <a:stretch/>
            </p:blipFill>
            <p:spPr>
              <a:xfrm>
                <a:off x="7204075" y="4365625"/>
                <a:ext cx="1939925" cy="1301748"/>
              </a:xfrm>
              <a:prstGeom prst="rect">
                <a:avLst/>
              </a:prstGeom>
              <a:noFill/>
              <a:ln>
                <a:noFill/>
              </a:ln>
            </p:spPr>
          </p:pic>
          <p:pic>
            <p:nvPicPr>
              <p:cNvPr id="318" name="Shape 318" descr="Cow_Glamour_Shot_CopyrightAnnotated.jpg"/>
              <p:cNvPicPr preferRelativeResize="0"/>
              <p:nvPr/>
            </p:nvPicPr>
            <p:blipFill rotWithShape="1">
              <a:blip r:embed="rId7">
                <a:alphaModFix/>
              </a:blip>
              <a:srcRect/>
              <a:stretch/>
            </p:blipFill>
            <p:spPr>
              <a:xfrm>
                <a:off x="0" y="4352925"/>
                <a:ext cx="1835150" cy="1222375"/>
              </a:xfrm>
              <a:prstGeom prst="rect">
                <a:avLst/>
              </a:prstGeom>
              <a:noFill/>
              <a:ln>
                <a:noFill/>
              </a:ln>
            </p:spPr>
          </p:pic>
          <p:pic>
            <p:nvPicPr>
              <p:cNvPr id="319" name="Shape 319" descr="Honey-bee-on-flower_CopyrightAnnotated.jpg"/>
              <p:cNvPicPr preferRelativeResize="0"/>
              <p:nvPr/>
            </p:nvPicPr>
            <p:blipFill rotWithShape="1">
              <a:blip r:embed="rId8">
                <a:alphaModFix/>
              </a:blip>
              <a:srcRect/>
              <a:stretch/>
            </p:blipFill>
            <p:spPr>
              <a:xfrm>
                <a:off x="1835150" y="4387850"/>
                <a:ext cx="1781175" cy="1187447"/>
              </a:xfrm>
              <a:prstGeom prst="rect">
                <a:avLst/>
              </a:prstGeom>
              <a:noFill/>
              <a:ln>
                <a:noFill/>
              </a:ln>
            </p:spPr>
          </p:pic>
          <p:pic>
            <p:nvPicPr>
              <p:cNvPr id="320" name="Shape 320" descr="Kiwifruit_CopyrightAnnotated.jpg"/>
              <p:cNvPicPr preferRelativeResize="0"/>
              <p:nvPr/>
            </p:nvPicPr>
            <p:blipFill rotWithShape="1">
              <a:blip r:embed="rId9">
                <a:alphaModFix/>
              </a:blip>
              <a:srcRect/>
              <a:stretch/>
            </p:blipFill>
            <p:spPr>
              <a:xfrm>
                <a:off x="3598862" y="4370387"/>
                <a:ext cx="1631950" cy="1162048"/>
              </a:xfrm>
              <a:prstGeom prst="rect">
                <a:avLst/>
              </a:prstGeom>
              <a:noFill/>
              <a:ln>
                <a:noFill/>
              </a:ln>
            </p:spPr>
          </p:pic>
          <p:pic>
            <p:nvPicPr>
              <p:cNvPr id="321" name="Shape 321" descr="Mt-Ruapehu_CopyrightAnnotated.png"/>
              <p:cNvPicPr preferRelativeResize="0"/>
              <p:nvPr/>
            </p:nvPicPr>
            <p:blipFill rotWithShape="1">
              <a:blip r:embed="rId10">
                <a:alphaModFix/>
              </a:blip>
              <a:srcRect/>
              <a:stretch/>
            </p:blipFill>
            <p:spPr>
              <a:xfrm>
                <a:off x="5230812" y="4352925"/>
                <a:ext cx="1973262" cy="1314447"/>
              </a:xfrm>
              <a:prstGeom prst="rect">
                <a:avLst/>
              </a:prstGeom>
              <a:noFill/>
              <a:ln>
                <a:noFill/>
              </a:ln>
            </p:spPr>
          </p:pic>
          <p:pic>
            <p:nvPicPr>
              <p:cNvPr id="322" name="Shape 322" descr="Waikato-River_CopyrightAnnotated.jpg"/>
              <p:cNvPicPr preferRelativeResize="0"/>
              <p:nvPr/>
            </p:nvPicPr>
            <p:blipFill rotWithShape="1">
              <a:blip r:embed="rId11">
                <a:alphaModFix/>
              </a:blip>
              <a:srcRect/>
              <a:stretch/>
            </p:blipFill>
            <p:spPr>
              <a:xfrm>
                <a:off x="0" y="5575300"/>
                <a:ext cx="1778000" cy="1325562"/>
              </a:xfrm>
              <a:prstGeom prst="rect">
                <a:avLst/>
              </a:prstGeom>
              <a:noFill/>
              <a:ln>
                <a:noFill/>
              </a:ln>
            </p:spPr>
          </p:pic>
        </p:grpSp>
        <p:pic>
          <p:nvPicPr>
            <p:cNvPr id="323" name="Shape 323" descr="Screen Shot 2017-09-14 at 4.45.48 pm.png"/>
            <p:cNvPicPr preferRelativeResize="0"/>
            <p:nvPr/>
          </p:nvPicPr>
          <p:blipFill rotWithShape="1">
            <a:blip r:embed="rId12">
              <a:alphaModFix/>
            </a:blip>
            <a:srcRect/>
            <a:stretch/>
          </p:blipFill>
          <p:spPr>
            <a:xfrm>
              <a:off x="7204074" y="5827326"/>
              <a:ext cx="1939926" cy="1038255"/>
            </a:xfrm>
            <a:prstGeom prst="rect">
              <a:avLst/>
            </a:prstGeom>
            <a:noFill/>
            <a:ln>
              <a:noFill/>
            </a:ln>
          </p:spPr>
        </p:pic>
      </p:grpSp>
      <p:sp>
        <p:nvSpPr>
          <p:cNvPr id="324" name="Shape 324"/>
          <p:cNvSpPr txBox="1">
            <a:spLocks noGrp="1"/>
          </p:cNvSpPr>
          <p:nvPr>
            <p:ph type="title"/>
          </p:nvPr>
        </p:nvSpPr>
        <p:spPr>
          <a:xfrm>
            <a:off x="1067393" y="-200054"/>
            <a:ext cx="7212013" cy="911224"/>
          </a:xfrm>
          <a:prstGeom prst="rect">
            <a:avLst/>
          </a:prstGeom>
          <a:noFill/>
          <a:ln>
            <a:noFill/>
          </a:ln>
        </p:spPr>
        <p:txBody>
          <a:bodyPr wrap="square" lIns="91425" tIns="45700" rIns="91425" bIns="45700" anchor="b" anchorCtr="0">
            <a:noAutofit/>
          </a:bodyPr>
          <a:lstStyle/>
          <a:p>
            <a:pPr marL="0" marR="0" lvl="0" indent="-50800" algn="ctr" rtl="0">
              <a:lnSpc>
                <a:spcPct val="100000"/>
              </a:lnSpc>
              <a:spcBef>
                <a:spcPts val="0"/>
              </a:spcBef>
              <a:spcAft>
                <a:spcPts val="0"/>
              </a:spcAft>
              <a:buClr>
                <a:schemeClr val="accent1"/>
              </a:buClr>
              <a:buSzPts val="800"/>
              <a:buFont typeface="Calibri"/>
              <a:buNone/>
            </a:pPr>
            <a:r>
              <a:rPr lang="en-AU" sz="3200" b="1" i="0" u="none" strike="noStrike" cap="none">
                <a:solidFill>
                  <a:schemeClr val="accent1"/>
                </a:solidFill>
                <a:latin typeface="Calibri"/>
                <a:ea typeface="Calibri"/>
                <a:cs typeface="Calibri"/>
                <a:sym typeface="Calibri"/>
              </a:rPr>
              <a:t>Thanks – want to keep connected? </a:t>
            </a:r>
          </a:p>
        </p:txBody>
      </p:sp>
      <p:grpSp>
        <p:nvGrpSpPr>
          <p:cNvPr id="325" name="Shape 325"/>
          <p:cNvGrpSpPr/>
          <p:nvPr/>
        </p:nvGrpSpPr>
        <p:grpSpPr>
          <a:xfrm>
            <a:off x="223049" y="1263827"/>
            <a:ext cx="5994394" cy="3617841"/>
            <a:chOff x="655153" y="973978"/>
            <a:chExt cx="5743408" cy="2966303"/>
          </a:xfrm>
        </p:grpSpPr>
        <p:sp>
          <p:nvSpPr>
            <p:cNvPr id="326" name="Shape 326"/>
            <p:cNvSpPr txBox="1"/>
            <p:nvPr/>
          </p:nvSpPr>
          <p:spPr>
            <a:xfrm>
              <a:off x="1207556" y="1007954"/>
              <a:ext cx="5191005" cy="2932327"/>
            </a:xfrm>
            <a:prstGeom prst="rect">
              <a:avLst/>
            </a:prstGeom>
            <a:noFill/>
            <a:ln>
              <a:noFill/>
            </a:ln>
          </p:spPr>
          <p:txBody>
            <a:bodyPr wrap="square" lIns="91425" tIns="45700" rIns="91425" bIns="45700" anchor="t" anchorCtr="0">
              <a:noAutofit/>
            </a:bodyPr>
            <a:lstStyle/>
            <a:p>
              <a:pPr marL="0" marR="0" lvl="0" indent="-25400" algn="l" rtl="0">
                <a:lnSpc>
                  <a:spcPct val="100000"/>
                </a:lnSpc>
                <a:spcBef>
                  <a:spcPts val="0"/>
                </a:spcBef>
                <a:spcAft>
                  <a:spcPts val="0"/>
                </a:spcAft>
                <a:buClr>
                  <a:srgbClr val="000000"/>
                </a:buClr>
                <a:buSzPts val="400"/>
                <a:buFont typeface="Calibri"/>
                <a:buNone/>
              </a:pPr>
              <a:r>
                <a:rPr lang="en-AU" sz="1600" b="0" i="0" u="none" strike="noStrike" cap="none">
                  <a:solidFill>
                    <a:srgbClr val="000000"/>
                  </a:solidFill>
                  <a:latin typeface="Calibri"/>
                  <a:ea typeface="Calibri"/>
                  <a:cs typeface="Calibri"/>
                  <a:sym typeface="Calibri"/>
                </a:rPr>
                <a:t>Email us on </a:t>
              </a:r>
              <a:r>
                <a:rPr lang="en-AU" sz="1600" b="0" i="0" u="sng" strike="noStrike" cap="none">
                  <a:solidFill>
                    <a:schemeClr val="hlink"/>
                  </a:solidFill>
                  <a:latin typeface="Calibri"/>
                  <a:ea typeface="Calibri"/>
                  <a:cs typeface="Calibri"/>
                  <a:sym typeface="Calibri"/>
                  <a:hlinkClick r:id="rId13"/>
                </a:rPr>
                <a:t>enquiries@sciencelearn.org.nz</a:t>
              </a:r>
              <a:r>
                <a:rPr lang="en-AU" sz="1600" b="0" i="0" u="none" strike="noStrike" cap="none">
                  <a:solidFill>
                    <a:srgbClr val="000000"/>
                  </a:solidFill>
                  <a:latin typeface="Calibri"/>
                  <a:ea typeface="Calibri"/>
                  <a:cs typeface="Calibri"/>
                  <a:sym typeface="Calibri"/>
                </a:rPr>
                <a:t> </a:t>
              </a:r>
            </a:p>
            <a:p>
              <a:pPr marL="0" marR="0" lvl="0" indent="-25400" algn="l" rtl="0">
                <a:lnSpc>
                  <a:spcPct val="100000"/>
                </a:lnSpc>
                <a:spcBef>
                  <a:spcPts val="0"/>
                </a:spcBef>
                <a:spcAft>
                  <a:spcPts val="0"/>
                </a:spcAft>
                <a:buClr>
                  <a:srgbClr val="000000"/>
                </a:buClr>
                <a:buSzPts val="400"/>
                <a:buFont typeface="Calibri"/>
                <a:buNone/>
              </a:pPr>
              <a:endParaRPr sz="1600" b="0" i="0" u="none" strike="noStrike" cap="none">
                <a:solidFill>
                  <a:srgbClr val="000000"/>
                </a:solidFill>
                <a:latin typeface="Calibri"/>
                <a:ea typeface="Calibri"/>
                <a:cs typeface="Calibri"/>
                <a:sym typeface="Calibri"/>
              </a:endParaRPr>
            </a:p>
            <a:p>
              <a:pPr marL="0" marR="0" lvl="0" indent="-25400" algn="l" rtl="0">
                <a:lnSpc>
                  <a:spcPct val="100000"/>
                </a:lnSpc>
                <a:spcBef>
                  <a:spcPts val="0"/>
                </a:spcBef>
                <a:spcAft>
                  <a:spcPts val="0"/>
                </a:spcAft>
                <a:buClr>
                  <a:srgbClr val="000000"/>
                </a:buClr>
                <a:buSzPts val="400"/>
                <a:buFont typeface="Calibri"/>
                <a:buNone/>
              </a:pPr>
              <a:r>
                <a:rPr lang="en-AU" sz="1600" b="0" i="0" u="none" strike="noStrike" cap="none">
                  <a:solidFill>
                    <a:srgbClr val="000000"/>
                  </a:solidFill>
                  <a:latin typeface="Calibri"/>
                  <a:ea typeface="Calibri"/>
                  <a:cs typeface="Calibri"/>
                  <a:sym typeface="Calibri"/>
                </a:rPr>
                <a:t>Follow us on Twitter: </a:t>
              </a:r>
              <a:r>
                <a:rPr lang="en-AU" sz="1600" b="0" i="0" u="sng" strike="noStrike" cap="none">
                  <a:solidFill>
                    <a:schemeClr val="hlink"/>
                  </a:solidFill>
                  <a:latin typeface="Calibri"/>
                  <a:ea typeface="Calibri"/>
                  <a:cs typeface="Calibri"/>
                  <a:sym typeface="Calibri"/>
                  <a:hlinkClick r:id="rId14"/>
                </a:rPr>
                <a:t>https://twitter.com/NZScienceLearn</a:t>
              </a:r>
            </a:p>
            <a:p>
              <a:pPr marL="0" marR="0" lvl="0" indent="-101600" algn="l" rtl="0">
                <a:lnSpc>
                  <a:spcPct val="100000"/>
                </a:lnSpc>
                <a:spcBef>
                  <a:spcPts val="0"/>
                </a:spcBef>
                <a:spcAft>
                  <a:spcPts val="0"/>
                </a:spcAft>
                <a:buClr>
                  <a:srgbClr val="000000"/>
                </a:buClr>
                <a:buSzPts val="1600"/>
                <a:buFont typeface="Arial"/>
                <a:buNone/>
              </a:pPr>
              <a:endParaRPr sz="1600" b="0" i="0" u="sng" strike="noStrike" cap="none">
                <a:solidFill>
                  <a:schemeClr val="hlink"/>
                </a:solidFill>
                <a:latin typeface="Calibri"/>
                <a:ea typeface="Calibri"/>
                <a:cs typeface="Calibri"/>
                <a:sym typeface="Calibri"/>
              </a:endParaRPr>
            </a:p>
            <a:p>
              <a:pPr marL="0" marR="0" lvl="0" indent="-25400" algn="l" rtl="0">
                <a:lnSpc>
                  <a:spcPct val="100000"/>
                </a:lnSpc>
                <a:spcBef>
                  <a:spcPts val="0"/>
                </a:spcBef>
                <a:spcAft>
                  <a:spcPts val="0"/>
                </a:spcAft>
                <a:buClr>
                  <a:srgbClr val="000000"/>
                </a:buClr>
                <a:buSzPts val="400"/>
                <a:buFont typeface="Calibri"/>
                <a:buNone/>
              </a:pPr>
              <a:r>
                <a:rPr lang="en-AU" sz="1600" b="0" i="0" u="none" strike="noStrike" cap="none">
                  <a:solidFill>
                    <a:srgbClr val="000000"/>
                  </a:solidFill>
                  <a:latin typeface="Calibri"/>
                  <a:ea typeface="Calibri"/>
                  <a:cs typeface="Calibri"/>
                  <a:sym typeface="Calibri"/>
                </a:rPr>
                <a:t>Like us on Facebook: </a:t>
              </a:r>
              <a:r>
                <a:rPr lang="en-AU" sz="1600" b="0" i="0" u="sng" strike="noStrike" cap="none">
                  <a:solidFill>
                    <a:schemeClr val="hlink"/>
                  </a:solidFill>
                  <a:latin typeface="Calibri"/>
                  <a:ea typeface="Calibri"/>
                  <a:cs typeface="Calibri"/>
                  <a:sym typeface="Calibri"/>
                  <a:hlinkClick r:id="rId14"/>
                </a:rPr>
                <a:t>www.facebook.com/nzsciencelearn</a:t>
              </a:r>
            </a:p>
            <a:p>
              <a:pPr marL="0" marR="0" lvl="0" indent="-25400" algn="l" rtl="0">
                <a:lnSpc>
                  <a:spcPct val="100000"/>
                </a:lnSpc>
                <a:spcBef>
                  <a:spcPts val="0"/>
                </a:spcBef>
                <a:spcAft>
                  <a:spcPts val="0"/>
                </a:spcAft>
                <a:buClr>
                  <a:srgbClr val="000000"/>
                </a:buClr>
                <a:buSzPts val="400"/>
                <a:buFont typeface="Calibri"/>
                <a:buNone/>
              </a:pPr>
              <a:r>
                <a:rPr lang="en-AU" sz="1600" b="0" i="0" u="sng" strike="noStrike" cap="none">
                  <a:solidFill>
                    <a:srgbClr val="000000"/>
                  </a:solidFill>
                  <a:latin typeface="Calibri"/>
                  <a:ea typeface="Calibri"/>
                  <a:cs typeface="Calibri"/>
                  <a:sym typeface="Calibri"/>
                </a:rPr>
                <a:t> </a:t>
              </a:r>
            </a:p>
            <a:p>
              <a:pPr marL="0" marR="0" lvl="0" indent="-25400" algn="l" rtl="0">
                <a:lnSpc>
                  <a:spcPct val="100000"/>
                </a:lnSpc>
                <a:spcBef>
                  <a:spcPts val="0"/>
                </a:spcBef>
                <a:spcAft>
                  <a:spcPts val="0"/>
                </a:spcAft>
                <a:buClr>
                  <a:srgbClr val="000000"/>
                </a:buClr>
                <a:buSzPts val="400"/>
                <a:buFont typeface="Calibri"/>
                <a:buNone/>
              </a:pPr>
              <a:r>
                <a:rPr lang="en-AU" sz="1600" b="0" i="0" u="none" strike="noStrike" cap="none">
                  <a:solidFill>
                    <a:srgbClr val="000000"/>
                  </a:solidFill>
                  <a:latin typeface="Calibri"/>
                  <a:ea typeface="Calibri"/>
                  <a:cs typeface="Calibri"/>
                  <a:sym typeface="Calibri"/>
                </a:rPr>
                <a:t>On Pinterest: </a:t>
              </a:r>
              <a:r>
                <a:rPr lang="en-AU" sz="1600" b="0" i="0" u="sng" strike="noStrike" cap="none">
                  <a:solidFill>
                    <a:schemeClr val="hlink"/>
                  </a:solidFill>
                  <a:latin typeface="Calibri"/>
                  <a:ea typeface="Calibri"/>
                  <a:cs typeface="Calibri"/>
                  <a:sym typeface="Calibri"/>
                  <a:hlinkClick r:id="rId15"/>
                </a:rPr>
                <a:t>https://nz.pinterest.com/nzsciencelearn/</a:t>
              </a:r>
            </a:p>
            <a:p>
              <a:pPr marL="0" marR="0" lvl="0" indent="-10160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Calibri"/>
                <a:ea typeface="Calibri"/>
                <a:cs typeface="Calibri"/>
                <a:sym typeface="Calibri"/>
              </a:endParaRPr>
            </a:p>
            <a:p>
              <a:pPr marL="0" marR="0" lvl="0" indent="-25400" algn="l" rtl="0">
                <a:lnSpc>
                  <a:spcPct val="100000"/>
                </a:lnSpc>
                <a:spcBef>
                  <a:spcPts val="0"/>
                </a:spcBef>
                <a:spcAft>
                  <a:spcPts val="0"/>
                </a:spcAft>
                <a:buClr>
                  <a:srgbClr val="000000"/>
                </a:buClr>
                <a:buSzPts val="400"/>
                <a:buFont typeface="Calibri"/>
                <a:buNone/>
              </a:pPr>
              <a:r>
                <a:rPr lang="en-AU" sz="1600" b="0" i="0" u="none" strike="noStrike" cap="none">
                  <a:solidFill>
                    <a:srgbClr val="000000"/>
                  </a:solidFill>
                  <a:latin typeface="Calibri"/>
                  <a:ea typeface="Calibri"/>
                  <a:cs typeface="Calibri"/>
                  <a:sym typeface="Calibri"/>
                </a:rPr>
                <a:t>Join us in the pond:</a:t>
              </a:r>
              <a:r>
                <a:rPr lang="en-AU" sz="1600" b="0" i="0" u="none" strike="noStrike" cap="none">
                  <a:solidFill>
                    <a:schemeClr val="dk1"/>
                  </a:solidFill>
                  <a:latin typeface="Calibri"/>
                  <a:ea typeface="Calibri"/>
                  <a:cs typeface="Calibri"/>
                  <a:sym typeface="Calibri"/>
                </a:rPr>
                <a:t> </a:t>
              </a:r>
              <a:r>
                <a:rPr lang="en-AU" sz="1600" b="0" i="0" u="sng" strike="noStrike" cap="none">
                  <a:solidFill>
                    <a:schemeClr val="hlink"/>
                  </a:solidFill>
                  <a:latin typeface="Calibri"/>
                  <a:ea typeface="Calibri"/>
                  <a:cs typeface="Calibri"/>
                  <a:sym typeface="Calibri"/>
                  <a:hlinkClick r:id="rId16"/>
                </a:rPr>
                <a:t>https://www.pond.co.nz/community/</a:t>
              </a:r>
            </a:p>
            <a:p>
              <a:pPr marL="0" marR="0" lvl="0" indent="-25400" algn="l" rtl="0">
                <a:lnSpc>
                  <a:spcPct val="100000"/>
                </a:lnSpc>
                <a:spcBef>
                  <a:spcPts val="0"/>
                </a:spcBef>
                <a:spcAft>
                  <a:spcPts val="0"/>
                </a:spcAft>
                <a:buClr>
                  <a:schemeClr val="hlink"/>
                </a:buClr>
                <a:buSzPts val="400"/>
                <a:buFont typeface="Calibri"/>
                <a:buNone/>
              </a:pPr>
              <a:r>
                <a:rPr lang="en-AU" sz="1600" b="0" i="0" u="sng" strike="noStrike" cap="none">
                  <a:solidFill>
                    <a:schemeClr val="hlink"/>
                  </a:solidFill>
                  <a:latin typeface="Calibri"/>
                  <a:ea typeface="Calibri"/>
                  <a:cs typeface="Calibri"/>
                  <a:sym typeface="Calibri"/>
                </a:rPr>
                <a:t>214015/science-learning-hub/</a:t>
              </a:r>
              <a:r>
                <a:rPr lang="en-AU" sz="1600" b="0" i="0" u="none" strike="noStrike" cap="none">
                  <a:solidFill>
                    <a:srgbClr val="000000"/>
                  </a:solidFill>
                  <a:latin typeface="Calibri"/>
                  <a:ea typeface="Calibri"/>
                  <a:cs typeface="Calibri"/>
                  <a:sym typeface="Calibri"/>
                </a:rPr>
                <a:t> </a:t>
              </a:r>
            </a:p>
          </p:txBody>
        </p:sp>
        <p:pic>
          <p:nvPicPr>
            <p:cNvPr id="327" name="Shape 327" descr="twitter_newbird_blue"/>
            <p:cNvPicPr preferRelativeResize="0"/>
            <p:nvPr/>
          </p:nvPicPr>
          <p:blipFill rotWithShape="1">
            <a:blip r:embed="rId17">
              <a:alphaModFix/>
            </a:blip>
            <a:srcRect/>
            <a:stretch/>
          </p:blipFill>
          <p:spPr>
            <a:xfrm>
              <a:off x="727953" y="1382017"/>
              <a:ext cx="307332" cy="325437"/>
            </a:xfrm>
            <a:prstGeom prst="rect">
              <a:avLst/>
            </a:prstGeom>
            <a:noFill/>
            <a:ln>
              <a:noFill/>
            </a:ln>
          </p:spPr>
        </p:pic>
        <p:pic>
          <p:nvPicPr>
            <p:cNvPr id="328" name="Shape 328" descr="pinterest_badge_red.png"/>
            <p:cNvPicPr preferRelativeResize="0"/>
            <p:nvPr/>
          </p:nvPicPr>
          <p:blipFill rotWithShape="1">
            <a:blip r:embed="rId18">
              <a:alphaModFix/>
            </a:blip>
            <a:srcRect/>
            <a:stretch/>
          </p:blipFill>
          <p:spPr>
            <a:xfrm>
              <a:off x="807884" y="2326129"/>
              <a:ext cx="320694" cy="245166"/>
            </a:xfrm>
            <a:prstGeom prst="rect">
              <a:avLst/>
            </a:prstGeom>
            <a:noFill/>
            <a:ln>
              <a:noFill/>
            </a:ln>
          </p:spPr>
        </p:pic>
        <p:pic>
          <p:nvPicPr>
            <p:cNvPr id="329" name="Shape 329" descr="Screen Shot 2015-02-18 at 1.13.08 pm.png"/>
            <p:cNvPicPr preferRelativeResize="0"/>
            <p:nvPr/>
          </p:nvPicPr>
          <p:blipFill rotWithShape="1">
            <a:blip r:embed="rId19">
              <a:alphaModFix/>
            </a:blip>
            <a:srcRect l="7468" r="6028" b="16885"/>
            <a:stretch/>
          </p:blipFill>
          <p:spPr>
            <a:xfrm>
              <a:off x="774993" y="1833105"/>
              <a:ext cx="320694" cy="414337"/>
            </a:xfrm>
            <a:prstGeom prst="rect">
              <a:avLst/>
            </a:prstGeom>
            <a:noFill/>
            <a:ln>
              <a:noFill/>
            </a:ln>
          </p:spPr>
        </p:pic>
        <p:pic>
          <p:nvPicPr>
            <p:cNvPr id="330" name="Shape 330" descr="http://sciencelearn.org.nz/var/sciencelearn/storage/images/media/images/pond-logo-on-white-small-125x57/1247807-1-eng-NZ/Pond-logo-on-white-small-125x57.jpg"/>
            <p:cNvPicPr preferRelativeResize="0"/>
            <p:nvPr/>
          </p:nvPicPr>
          <p:blipFill rotWithShape="1">
            <a:blip r:embed="rId20">
              <a:alphaModFix/>
            </a:blip>
            <a:srcRect/>
            <a:stretch/>
          </p:blipFill>
          <p:spPr>
            <a:xfrm>
              <a:off x="680217" y="2671999"/>
              <a:ext cx="518698" cy="288925"/>
            </a:xfrm>
            <a:prstGeom prst="rect">
              <a:avLst/>
            </a:prstGeom>
            <a:noFill/>
            <a:ln>
              <a:noFill/>
            </a:ln>
          </p:spPr>
        </p:pic>
        <p:pic>
          <p:nvPicPr>
            <p:cNvPr id="331" name="Shape 331" descr="SciLearn Icon RGB.jpg"/>
            <p:cNvPicPr preferRelativeResize="0"/>
            <p:nvPr/>
          </p:nvPicPr>
          <p:blipFill rotWithShape="1">
            <a:blip r:embed="rId21">
              <a:alphaModFix/>
            </a:blip>
            <a:srcRect/>
            <a:stretch/>
          </p:blipFill>
          <p:spPr>
            <a:xfrm>
              <a:off x="655153" y="973978"/>
              <a:ext cx="552403" cy="570757"/>
            </a:xfrm>
            <a:prstGeom prst="rect">
              <a:avLst/>
            </a:prstGeom>
            <a:noFill/>
            <a:ln>
              <a:noFill/>
            </a:ln>
          </p:spPr>
        </p:pic>
      </p:grpSp>
      <p:sp>
        <p:nvSpPr>
          <p:cNvPr id="332" name="Shape 332"/>
          <p:cNvSpPr txBox="1"/>
          <p:nvPr/>
        </p:nvSpPr>
        <p:spPr>
          <a:xfrm>
            <a:off x="5767028" y="1341799"/>
            <a:ext cx="3171946" cy="1948162"/>
          </a:xfrm>
          <a:prstGeom prst="rect">
            <a:avLst/>
          </a:prstGeom>
          <a:noFill/>
          <a:ln>
            <a:noFill/>
          </a:ln>
        </p:spPr>
        <p:txBody>
          <a:bodyPr wrap="square" lIns="91425" tIns="45700" rIns="91425" bIns="45700" anchor="t" anchorCtr="0">
            <a:noAutofit/>
          </a:bodyPr>
          <a:lstStyle/>
          <a:p>
            <a:pPr marL="0" marR="0" lvl="0" indent="-28575" algn="ctr" rtl="0">
              <a:lnSpc>
                <a:spcPct val="100000"/>
              </a:lnSpc>
              <a:spcBef>
                <a:spcPts val="0"/>
              </a:spcBef>
              <a:spcAft>
                <a:spcPts val="0"/>
              </a:spcAft>
              <a:buClr>
                <a:schemeClr val="accent1"/>
              </a:buClr>
              <a:buSzPts val="450"/>
              <a:buFont typeface="Arial"/>
              <a:buNone/>
            </a:pPr>
            <a:r>
              <a:rPr lang="en-AU" sz="1800" b="0" i="0" u="none" strike="noStrike" cap="none">
                <a:solidFill>
                  <a:srgbClr val="000000"/>
                </a:solidFill>
                <a:latin typeface="Arial"/>
                <a:ea typeface="Arial"/>
                <a:cs typeface="Arial"/>
                <a:sym typeface="Arial"/>
              </a:rPr>
              <a:t>Join us in our </a:t>
            </a:r>
            <a:r>
              <a:rPr lang="en-AU" sz="1800" b="1" i="0" u="none" strike="noStrike" cap="none">
                <a:solidFill>
                  <a:schemeClr val="accent1"/>
                </a:solidFill>
                <a:latin typeface="Arial"/>
                <a:ea typeface="Arial"/>
                <a:cs typeface="Arial"/>
                <a:sym typeface="Arial"/>
              </a:rPr>
              <a:t>magnetism discussion chan</a:t>
            </a:r>
            <a:r>
              <a:rPr lang="en-AU" sz="1800" b="1" i="0" u="none" strike="noStrike" cap="none">
                <a:solidFill>
                  <a:srgbClr val="2C7C9F"/>
                </a:solidFill>
                <a:latin typeface="Arial"/>
                <a:ea typeface="Arial"/>
                <a:cs typeface="Arial"/>
                <a:sym typeface="Arial"/>
              </a:rPr>
              <a:t>nel</a:t>
            </a:r>
            <a:r>
              <a:rPr lang="en-AU" sz="1800" b="1" i="0" u="none" strike="noStrike" cap="none">
                <a:solidFill>
                  <a:srgbClr val="000000"/>
                </a:solidFill>
                <a:latin typeface="Arial"/>
                <a:ea typeface="Arial"/>
                <a:cs typeface="Arial"/>
                <a:sym typeface="Arial"/>
              </a:rPr>
              <a:t> </a:t>
            </a:r>
            <a:r>
              <a:rPr lang="en-AU" sz="1800" b="0" i="0" u="none" strike="noStrike" cap="none">
                <a:solidFill>
                  <a:schemeClr val="dk1"/>
                </a:solidFill>
                <a:latin typeface="Arial"/>
                <a:ea typeface="Arial"/>
                <a:cs typeface="Arial"/>
                <a:sym typeface="Arial"/>
              </a:rPr>
              <a:t>on</a:t>
            </a:r>
            <a:r>
              <a:rPr lang="en-AU" sz="1800" b="0" i="0" u="none" strike="noStrike" cap="none">
                <a:solidFill>
                  <a:schemeClr val="accent1"/>
                </a:solidFill>
                <a:latin typeface="Arial"/>
                <a:ea typeface="Arial"/>
                <a:cs typeface="Arial"/>
                <a:sym typeface="Arial"/>
              </a:rPr>
              <a:t> </a:t>
            </a:r>
            <a:r>
              <a:rPr lang="en-AU" sz="1800" b="0" i="0" u="sng" strike="noStrike" cap="none">
                <a:solidFill>
                  <a:schemeClr val="hlink"/>
                </a:solidFill>
                <a:latin typeface="Arial"/>
                <a:ea typeface="Arial"/>
                <a:cs typeface="Arial"/>
                <a:sym typeface="Arial"/>
                <a:hlinkClick r:id="rId22"/>
              </a:rPr>
              <a:t>Slack</a:t>
            </a:r>
            <a:r>
              <a:rPr lang="en-AU" sz="1800" b="0" i="0" u="none" strike="noStrike" cap="none">
                <a:solidFill>
                  <a:schemeClr val="accent1"/>
                </a:solidFill>
                <a:latin typeface="Arial"/>
                <a:ea typeface="Arial"/>
                <a:cs typeface="Arial"/>
                <a:sym typeface="Arial"/>
              </a:rPr>
              <a:t>. </a:t>
            </a:r>
          </a:p>
          <a:p>
            <a:pPr marL="0" marR="0" lvl="0" indent="-25400" algn="ctr" rtl="0">
              <a:lnSpc>
                <a:spcPct val="100000"/>
              </a:lnSpc>
              <a:spcBef>
                <a:spcPts val="600"/>
              </a:spcBef>
              <a:spcAft>
                <a:spcPts val="0"/>
              </a:spcAft>
              <a:buClr>
                <a:schemeClr val="accent1"/>
              </a:buClr>
              <a:buSzPts val="400"/>
              <a:buFont typeface="Arial"/>
              <a:buNone/>
            </a:pPr>
            <a:r>
              <a:rPr lang="en-AU" sz="1600" b="0" i="0" u="none" strike="noStrike" cap="none">
                <a:solidFill>
                  <a:srgbClr val="000000"/>
                </a:solidFill>
                <a:latin typeface="Arial"/>
                <a:ea typeface="Arial"/>
                <a:cs typeface="Arial"/>
                <a:sym typeface="Arial"/>
              </a:rPr>
              <a:t>(This link may expire: if it does, contact us via our enquiries email, and we will send you a new link.)</a:t>
            </a:r>
          </a:p>
          <a:p>
            <a:pPr marL="0" marR="0" lvl="0" indent="-152400" algn="l" rtl="0">
              <a:lnSpc>
                <a:spcPct val="100000"/>
              </a:lnSpc>
              <a:spcBef>
                <a:spcPts val="60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333" name="Shape 333"/>
          <p:cNvSpPr txBox="1"/>
          <p:nvPr/>
        </p:nvSpPr>
        <p:spPr>
          <a:xfrm>
            <a:off x="276307" y="920959"/>
            <a:ext cx="3821731" cy="553998"/>
          </a:xfrm>
          <a:prstGeom prst="rect">
            <a:avLst/>
          </a:prstGeom>
          <a:noFill/>
          <a:ln>
            <a:noFill/>
          </a:ln>
        </p:spPr>
        <p:txBody>
          <a:bodyPr wrap="square" lIns="91425" tIns="45700" rIns="91425" bIns="45700" anchor="t" anchorCtr="0">
            <a:noAutofit/>
          </a:bodyPr>
          <a:lstStyle/>
          <a:p>
            <a:pPr marL="0" marR="0" lvl="0" indent="-101600" algn="l" rtl="0">
              <a:lnSpc>
                <a:spcPct val="100000"/>
              </a:lnSpc>
              <a:spcBef>
                <a:spcPts val="0"/>
              </a:spcBef>
              <a:spcAft>
                <a:spcPts val="0"/>
              </a:spcAft>
              <a:buClr>
                <a:schemeClr val="accent1"/>
              </a:buClr>
              <a:buSzPts val="1600"/>
              <a:buFont typeface="Arial"/>
              <a:buNone/>
            </a:pPr>
            <a:r>
              <a:rPr lang="en-AU" sz="1600" b="1" i="0" u="none" strike="noStrike" cap="none">
                <a:solidFill>
                  <a:schemeClr val="accent1"/>
                </a:solidFill>
                <a:latin typeface="Arial"/>
                <a:ea typeface="Arial"/>
                <a:cs typeface="Arial"/>
                <a:sym typeface="Arial"/>
              </a:rPr>
              <a:t>Science Learning Hub</a:t>
            </a:r>
          </a:p>
          <a:p>
            <a:pPr marL="0" marR="0" lvl="0" indent="-8890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5"/>
        <p:cNvGrpSpPr/>
        <p:nvPr/>
      </p:nvGrpSpPr>
      <p:grpSpPr>
        <a:xfrm>
          <a:off x="0" y="0"/>
          <a:ext cx="0" cy="0"/>
          <a:chOff x="0" y="0"/>
          <a:chExt cx="0" cy="0"/>
        </a:xfrm>
      </p:grpSpPr>
      <p:sp>
        <p:nvSpPr>
          <p:cNvPr id="46" name="Shape 46"/>
          <p:cNvSpPr txBox="1">
            <a:spLocks noGrp="1"/>
          </p:cNvSpPr>
          <p:nvPr>
            <p:ph type="title"/>
          </p:nvPr>
        </p:nvSpPr>
        <p:spPr>
          <a:xfrm>
            <a:off x="384900" y="401925"/>
            <a:ext cx="3989100" cy="665100"/>
          </a:xfrm>
          <a:prstGeom prst="rect">
            <a:avLst/>
          </a:prstGeom>
        </p:spPr>
        <p:txBody>
          <a:bodyPr wrap="square" lIns="91425" tIns="91425" rIns="91425" bIns="91425" anchor="b" anchorCtr="0">
            <a:noAutofit/>
          </a:bodyPr>
          <a:lstStyle/>
          <a:p>
            <a:pPr marL="0" lvl="0" indent="0" algn="l" rtl="0">
              <a:spcBef>
                <a:spcPts val="0"/>
              </a:spcBef>
              <a:buNone/>
            </a:pPr>
            <a:r>
              <a:rPr lang="en-AU"/>
              <a:t>Index </a:t>
            </a:r>
            <a:r>
              <a:rPr lang="en-AU" sz="2300" b="1">
                <a:solidFill>
                  <a:srgbClr val="31859C"/>
                </a:solidFill>
              </a:rPr>
              <a:t>–</a:t>
            </a:r>
            <a:r>
              <a:rPr lang="en-AU"/>
              <a:t> Part 2</a:t>
            </a:r>
          </a:p>
        </p:txBody>
      </p:sp>
      <p:graphicFrame>
        <p:nvGraphicFramePr>
          <p:cNvPr id="47" name="Shape 47"/>
          <p:cNvGraphicFramePr/>
          <p:nvPr/>
        </p:nvGraphicFramePr>
        <p:xfrm>
          <a:off x="289163" y="984575"/>
          <a:ext cx="8549175" cy="5459025"/>
        </p:xfrm>
        <a:graphic>
          <a:graphicData uri="http://schemas.openxmlformats.org/drawingml/2006/table">
            <a:tbl>
              <a:tblPr>
                <a:noFill/>
                <a:tableStyleId>{92FD0AF4-E2FF-4CB3-8495-9B1695641A5B}</a:tableStyleId>
              </a:tblPr>
              <a:tblGrid>
                <a:gridCol w="6167275">
                  <a:extLst>
                    <a:ext uri="{9D8B030D-6E8A-4147-A177-3AD203B41FA5}">
                      <a16:colId xmlns:a16="http://schemas.microsoft.com/office/drawing/2014/main" val="20000"/>
                    </a:ext>
                  </a:extLst>
                </a:gridCol>
                <a:gridCol w="1024750">
                  <a:extLst>
                    <a:ext uri="{9D8B030D-6E8A-4147-A177-3AD203B41FA5}">
                      <a16:colId xmlns:a16="http://schemas.microsoft.com/office/drawing/2014/main" val="20001"/>
                    </a:ext>
                  </a:extLst>
                </a:gridCol>
                <a:gridCol w="1357150">
                  <a:extLst>
                    <a:ext uri="{9D8B030D-6E8A-4147-A177-3AD203B41FA5}">
                      <a16:colId xmlns:a16="http://schemas.microsoft.com/office/drawing/2014/main" val="20002"/>
                    </a:ext>
                  </a:extLst>
                </a:gridCol>
              </a:tblGrid>
              <a:tr h="722575">
                <a:tc>
                  <a:txBody>
                    <a:bodyPr/>
                    <a:lstStyle/>
                    <a:p>
                      <a:pPr marL="0" lvl="0" indent="0" rtl="0">
                        <a:spcBef>
                          <a:spcPts val="0"/>
                        </a:spcBef>
                        <a:buNone/>
                      </a:pPr>
                      <a:r>
                        <a:rPr lang="en-AU" sz="2000" b="1"/>
                        <a:t>Topic</a:t>
                      </a:r>
                    </a:p>
                  </a:txBody>
                  <a:tcPr marL="91425" marR="91425" marT="91425" marB="91425">
                    <a:lnL w="9525" cap="flat" cmpd="sng">
                      <a:solidFill>
                        <a:srgbClr val="9E9E9E">
                          <a:alpha val="0"/>
                        </a:srgbClr>
                      </a:solidFill>
                      <a:prstDash val="solid"/>
                      <a:round/>
                      <a:headEnd type="none" w="med" len="med"/>
                      <a:tailEnd type="none" w="med" len="med"/>
                    </a:lnL>
                    <a:lnR w="9525" cap="flat" cmpd="sng">
                      <a:solidFill>
                        <a:srgbClr val="9E9E9E">
                          <a:alpha val="0"/>
                        </a:srgbClr>
                      </a:solidFill>
                      <a:prstDash val="solid"/>
                      <a:round/>
                      <a:headEnd type="none" w="med" len="med"/>
                      <a:tailEnd type="none" w="med" len="med"/>
                    </a:lnR>
                    <a:lnT w="9525" cap="flat" cmpd="sng">
                      <a:solidFill>
                        <a:srgbClr val="9E9E9E">
                          <a:alpha val="0"/>
                        </a:srgbClr>
                      </a:solidFill>
                      <a:prstDash val="solid"/>
                      <a:round/>
                      <a:headEnd type="none" w="med" len="med"/>
                      <a:tailEnd type="none" w="med" len="med"/>
                    </a:lnT>
                    <a:lnB w="6350" cap="flat" cmpd="sng">
                      <a:solidFill>
                        <a:srgbClr val="FFFFFF">
                          <a:alpha val="0"/>
                        </a:srgbClr>
                      </a:solidFill>
                      <a:prstDash val="solid"/>
                      <a:round/>
                      <a:headEnd type="none" w="med" len="med"/>
                      <a:tailEnd type="none" w="med" len="med"/>
                    </a:lnB>
                  </a:tcPr>
                </a:tc>
                <a:tc>
                  <a:txBody>
                    <a:bodyPr/>
                    <a:lstStyle/>
                    <a:p>
                      <a:pPr marL="0" lvl="0" indent="0" rtl="0">
                        <a:spcBef>
                          <a:spcPts val="0"/>
                        </a:spcBef>
                        <a:buNone/>
                      </a:pPr>
                      <a:r>
                        <a:rPr lang="en-AU" sz="2000" b="1"/>
                        <a:t>Slide</a:t>
                      </a:r>
                    </a:p>
                  </a:txBody>
                  <a:tcPr marL="91425" marR="91425" marT="91425" marB="91425">
                    <a:lnL w="9525" cap="flat" cmpd="sng">
                      <a:solidFill>
                        <a:srgbClr val="9E9E9E">
                          <a:alpha val="0"/>
                        </a:srgbClr>
                      </a:solidFill>
                      <a:prstDash val="solid"/>
                      <a:round/>
                      <a:headEnd type="none" w="med" len="med"/>
                      <a:tailEnd type="none" w="med" len="med"/>
                    </a:lnL>
                    <a:lnR w="9525" cap="flat" cmpd="sng">
                      <a:solidFill>
                        <a:srgbClr val="9E9E9E">
                          <a:alpha val="0"/>
                        </a:srgbClr>
                      </a:solidFill>
                      <a:prstDash val="solid"/>
                      <a:round/>
                      <a:headEnd type="none" w="med" len="med"/>
                      <a:tailEnd type="none" w="med" len="med"/>
                    </a:lnR>
                    <a:lnT w="9525" cap="flat" cmpd="sng">
                      <a:solidFill>
                        <a:srgbClr val="9E9E9E">
                          <a:alpha val="0"/>
                        </a:srgbClr>
                      </a:solidFill>
                      <a:prstDash val="solid"/>
                      <a:round/>
                      <a:headEnd type="none" w="med" len="med"/>
                      <a:tailEnd type="none" w="med" len="med"/>
                    </a:lnT>
                    <a:lnB w="6350" cap="flat" cmpd="sng">
                      <a:solidFill>
                        <a:srgbClr val="FFFFFF">
                          <a:alpha val="0"/>
                        </a:srgbClr>
                      </a:solidFill>
                      <a:prstDash val="solid"/>
                      <a:round/>
                      <a:headEnd type="none" w="med" len="med"/>
                      <a:tailEnd type="none" w="med" len="med"/>
                    </a:lnB>
                  </a:tcPr>
                </a:tc>
                <a:tc>
                  <a:txBody>
                    <a:bodyPr/>
                    <a:lstStyle/>
                    <a:p>
                      <a:pPr marL="0" lvl="0" indent="0" rtl="0">
                        <a:spcBef>
                          <a:spcPts val="0"/>
                        </a:spcBef>
                        <a:buNone/>
                      </a:pPr>
                      <a:r>
                        <a:rPr lang="en-AU" sz="2000" b="1"/>
                        <a:t>Video timecode</a:t>
                      </a:r>
                    </a:p>
                  </a:txBody>
                  <a:tcPr marL="91425" marR="91425" marT="91425" marB="91425">
                    <a:lnL w="9525" cap="flat" cmpd="sng">
                      <a:solidFill>
                        <a:srgbClr val="9E9E9E">
                          <a:alpha val="0"/>
                        </a:srgbClr>
                      </a:solidFill>
                      <a:prstDash val="solid"/>
                      <a:round/>
                      <a:headEnd type="none" w="med" len="med"/>
                      <a:tailEnd type="none" w="med" len="med"/>
                    </a:lnL>
                    <a:lnR w="9525" cap="flat" cmpd="sng">
                      <a:solidFill>
                        <a:srgbClr val="9E9E9E">
                          <a:alpha val="0"/>
                        </a:srgbClr>
                      </a:solidFill>
                      <a:prstDash val="solid"/>
                      <a:round/>
                      <a:headEnd type="none" w="med" len="med"/>
                      <a:tailEnd type="none" w="med" len="med"/>
                    </a:lnR>
                    <a:lnT w="9525" cap="flat" cmpd="sng">
                      <a:solidFill>
                        <a:srgbClr val="9E9E9E">
                          <a:alpha val="0"/>
                        </a:srgbClr>
                      </a:solidFill>
                      <a:prstDash val="solid"/>
                      <a:round/>
                      <a:headEnd type="none" w="med" len="med"/>
                      <a:tailEnd type="none" w="med" len="med"/>
                    </a:lnT>
                    <a:lnB w="6350" cap="flat" cmpd="sng">
                      <a:solidFill>
                        <a:srgbClr val="FFFFFF">
                          <a:alpha val="0"/>
                        </a:srgbClr>
                      </a:solidFill>
                      <a:prstDash val="solid"/>
                      <a:round/>
                      <a:headEnd type="none" w="med" len="med"/>
                      <a:tailEnd type="none" w="med" len="med"/>
                    </a:lnB>
                  </a:tcPr>
                </a:tc>
                <a:extLst>
                  <a:ext uri="{0D108BD9-81ED-4DB2-BD59-A6C34878D82A}">
                    <a16:rowId xmlns:a16="http://schemas.microsoft.com/office/drawing/2014/main" val="10000"/>
                  </a:ext>
                </a:extLst>
              </a:tr>
              <a:tr h="458400">
                <a:tc>
                  <a:txBody>
                    <a:bodyPr/>
                    <a:lstStyle/>
                    <a:p>
                      <a:pPr marL="0" lvl="0" indent="0" rtl="0">
                        <a:spcBef>
                          <a:spcPts val="0"/>
                        </a:spcBef>
                        <a:buNone/>
                      </a:pPr>
                      <a:r>
                        <a:rPr lang="en-AU" sz="2000"/>
                        <a:t>The Earth’s magnetic field</a:t>
                      </a:r>
                    </a:p>
                  </a:txBody>
                  <a:tcPr marL="0" marR="73025" marT="0" marB="0">
                    <a:lnL w="6350" cap="flat" cmpd="sng">
                      <a:solidFill>
                        <a:srgbClr val="FFFFFF">
                          <a:alpha val="0"/>
                        </a:srgbClr>
                      </a:solidFill>
                      <a:prstDash val="solid"/>
                      <a:round/>
                      <a:headEnd type="none" w="med" len="med"/>
                      <a:tailEnd type="none" w="med" len="med"/>
                    </a:lnL>
                    <a:lnR w="6350" cap="flat" cmpd="sng">
                      <a:solidFill>
                        <a:srgbClr val="FFFFFF">
                          <a:alpha val="0"/>
                        </a:srgbClr>
                      </a:solidFill>
                      <a:prstDash val="solid"/>
                      <a:round/>
                      <a:headEnd type="none" w="med" len="med"/>
                      <a:tailEnd type="none" w="med" len="med"/>
                    </a:lnR>
                    <a:lnT w="6350" cap="flat" cmpd="sng">
                      <a:solidFill>
                        <a:srgbClr val="FFFFFF">
                          <a:alpha val="0"/>
                        </a:srgbClr>
                      </a:solidFill>
                      <a:prstDash val="solid"/>
                      <a:round/>
                      <a:headEnd type="none" w="med" len="med"/>
                      <a:tailEnd type="none" w="med" len="med"/>
                    </a:lnT>
                    <a:lnB w="6350" cap="flat" cmpd="sng">
                      <a:solidFill>
                        <a:srgbClr val="FFFFFF">
                          <a:alpha val="0"/>
                        </a:srgbClr>
                      </a:solidFill>
                      <a:prstDash val="solid"/>
                      <a:round/>
                      <a:headEnd type="none" w="med" len="med"/>
                      <a:tailEnd type="none" w="med" len="med"/>
                    </a:lnB>
                  </a:tcPr>
                </a:tc>
                <a:tc>
                  <a:txBody>
                    <a:bodyPr/>
                    <a:lstStyle/>
                    <a:p>
                      <a:pPr marL="0" lvl="0" indent="0" algn="r" rtl="0">
                        <a:spcBef>
                          <a:spcPts val="0"/>
                        </a:spcBef>
                        <a:buNone/>
                      </a:pPr>
                      <a:r>
                        <a:rPr lang="en-AU" sz="2000"/>
                        <a:t>15</a:t>
                      </a:r>
                    </a:p>
                  </a:txBody>
                  <a:tcPr marL="0" marR="73025" marT="0" marB="0">
                    <a:lnL w="6350" cap="flat" cmpd="sng">
                      <a:solidFill>
                        <a:srgbClr val="FFFFFF">
                          <a:alpha val="0"/>
                        </a:srgbClr>
                      </a:solidFill>
                      <a:prstDash val="solid"/>
                      <a:round/>
                      <a:headEnd type="none" w="med" len="med"/>
                      <a:tailEnd type="none" w="med" len="med"/>
                    </a:lnL>
                    <a:lnR w="6350" cap="flat" cmpd="sng">
                      <a:solidFill>
                        <a:srgbClr val="FFFFFF">
                          <a:alpha val="0"/>
                        </a:srgbClr>
                      </a:solidFill>
                      <a:prstDash val="solid"/>
                      <a:round/>
                      <a:headEnd type="none" w="med" len="med"/>
                      <a:tailEnd type="none" w="med" len="med"/>
                    </a:lnR>
                    <a:lnT w="6350" cap="flat" cmpd="sng">
                      <a:solidFill>
                        <a:srgbClr val="FFFFFF">
                          <a:alpha val="0"/>
                        </a:srgbClr>
                      </a:solidFill>
                      <a:prstDash val="solid"/>
                      <a:round/>
                      <a:headEnd type="none" w="med" len="med"/>
                      <a:tailEnd type="none" w="med" len="med"/>
                    </a:lnT>
                    <a:lnB w="6350" cap="flat" cmpd="sng">
                      <a:solidFill>
                        <a:srgbClr val="FFFFFF">
                          <a:alpha val="0"/>
                        </a:srgbClr>
                      </a:solidFill>
                      <a:prstDash val="solid"/>
                      <a:round/>
                      <a:headEnd type="none" w="med" len="med"/>
                      <a:tailEnd type="none" w="med" len="med"/>
                    </a:lnB>
                  </a:tcPr>
                </a:tc>
                <a:tc>
                  <a:txBody>
                    <a:bodyPr/>
                    <a:lstStyle/>
                    <a:p>
                      <a:pPr marL="0" lvl="0" indent="0" algn="r" rtl="0">
                        <a:spcBef>
                          <a:spcPts val="500"/>
                        </a:spcBef>
                        <a:spcAft>
                          <a:spcPts val="500"/>
                        </a:spcAft>
                        <a:buNone/>
                      </a:pPr>
                      <a:r>
                        <a:rPr lang="en-AU" sz="2000"/>
                        <a:t>34:06</a:t>
                      </a:r>
                    </a:p>
                  </a:txBody>
                  <a:tcPr marL="0" marR="73025" marT="0" marB="0">
                    <a:lnL w="6350" cap="flat" cmpd="sng">
                      <a:solidFill>
                        <a:srgbClr val="FFFFFF">
                          <a:alpha val="0"/>
                        </a:srgbClr>
                      </a:solidFill>
                      <a:prstDash val="solid"/>
                      <a:round/>
                      <a:headEnd type="none" w="med" len="med"/>
                      <a:tailEnd type="none" w="med" len="med"/>
                    </a:lnL>
                    <a:lnR w="6350" cap="flat" cmpd="sng">
                      <a:solidFill>
                        <a:srgbClr val="FFFFFF">
                          <a:alpha val="0"/>
                        </a:srgbClr>
                      </a:solidFill>
                      <a:prstDash val="solid"/>
                      <a:round/>
                      <a:headEnd type="none" w="med" len="med"/>
                      <a:tailEnd type="none" w="med" len="med"/>
                    </a:lnR>
                    <a:lnT w="6350" cap="flat" cmpd="sng">
                      <a:solidFill>
                        <a:srgbClr val="FFFFFF">
                          <a:alpha val="0"/>
                        </a:srgbClr>
                      </a:solidFill>
                      <a:prstDash val="solid"/>
                      <a:round/>
                      <a:headEnd type="none" w="med" len="med"/>
                      <a:tailEnd type="none" w="med" len="med"/>
                    </a:lnT>
                    <a:lnB w="6350" cap="flat" cmpd="sng">
                      <a:solidFill>
                        <a:srgbClr val="FFFFFF">
                          <a:alpha val="0"/>
                        </a:srgbClr>
                      </a:solidFill>
                      <a:prstDash val="solid"/>
                      <a:round/>
                      <a:headEnd type="none" w="med" len="med"/>
                      <a:tailEnd type="none" w="med" len="med"/>
                    </a:lnB>
                  </a:tcPr>
                </a:tc>
                <a:extLst>
                  <a:ext uri="{0D108BD9-81ED-4DB2-BD59-A6C34878D82A}">
                    <a16:rowId xmlns:a16="http://schemas.microsoft.com/office/drawing/2014/main" val="10001"/>
                  </a:ext>
                </a:extLst>
              </a:tr>
              <a:tr h="441925">
                <a:tc>
                  <a:txBody>
                    <a:bodyPr/>
                    <a:lstStyle/>
                    <a:p>
                      <a:pPr marL="0" lvl="0" indent="0" rtl="0">
                        <a:spcBef>
                          <a:spcPts val="0"/>
                        </a:spcBef>
                        <a:buNone/>
                      </a:pPr>
                      <a:r>
                        <a:rPr lang="en-AU" sz="2000"/>
                        <a:t>The big ideas so far</a:t>
                      </a:r>
                    </a:p>
                  </a:txBody>
                  <a:tcPr marL="0" marR="73025" marT="0" marB="0">
                    <a:lnL w="6350" cap="flat" cmpd="sng">
                      <a:solidFill>
                        <a:srgbClr val="FFFFFF">
                          <a:alpha val="0"/>
                        </a:srgbClr>
                      </a:solidFill>
                      <a:prstDash val="solid"/>
                      <a:round/>
                      <a:headEnd type="none" w="med" len="med"/>
                      <a:tailEnd type="none" w="med" len="med"/>
                    </a:lnL>
                    <a:lnR w="6350" cap="flat" cmpd="sng">
                      <a:solidFill>
                        <a:srgbClr val="FFFFFF">
                          <a:alpha val="0"/>
                        </a:srgbClr>
                      </a:solidFill>
                      <a:prstDash val="solid"/>
                      <a:round/>
                      <a:headEnd type="none" w="med" len="med"/>
                      <a:tailEnd type="none" w="med" len="med"/>
                    </a:lnR>
                    <a:lnT w="6350" cap="flat" cmpd="sng">
                      <a:solidFill>
                        <a:srgbClr val="FFFFFF">
                          <a:alpha val="0"/>
                        </a:srgbClr>
                      </a:solidFill>
                      <a:prstDash val="solid"/>
                      <a:round/>
                      <a:headEnd type="none" w="med" len="med"/>
                      <a:tailEnd type="none" w="med" len="med"/>
                    </a:lnT>
                    <a:lnB w="6350" cap="flat" cmpd="sng">
                      <a:solidFill>
                        <a:srgbClr val="FFFFFF">
                          <a:alpha val="0"/>
                        </a:srgbClr>
                      </a:solidFill>
                      <a:prstDash val="solid"/>
                      <a:round/>
                      <a:headEnd type="none" w="med" len="med"/>
                      <a:tailEnd type="none" w="med" len="med"/>
                    </a:lnB>
                  </a:tcPr>
                </a:tc>
                <a:tc>
                  <a:txBody>
                    <a:bodyPr/>
                    <a:lstStyle/>
                    <a:p>
                      <a:pPr marL="0" lvl="0" indent="0" algn="r" rtl="0">
                        <a:spcBef>
                          <a:spcPts val="0"/>
                        </a:spcBef>
                        <a:buNone/>
                      </a:pPr>
                      <a:r>
                        <a:rPr lang="en-AU" sz="2000"/>
                        <a:t>16</a:t>
                      </a:r>
                    </a:p>
                  </a:txBody>
                  <a:tcPr marL="0" marR="73025" marT="0" marB="0">
                    <a:lnL w="6350" cap="flat" cmpd="sng">
                      <a:solidFill>
                        <a:srgbClr val="FFFFFF">
                          <a:alpha val="0"/>
                        </a:srgbClr>
                      </a:solidFill>
                      <a:prstDash val="solid"/>
                      <a:round/>
                      <a:headEnd type="none" w="med" len="med"/>
                      <a:tailEnd type="none" w="med" len="med"/>
                    </a:lnL>
                    <a:lnR w="6350" cap="flat" cmpd="sng">
                      <a:solidFill>
                        <a:srgbClr val="FFFFFF">
                          <a:alpha val="0"/>
                        </a:srgbClr>
                      </a:solidFill>
                      <a:prstDash val="solid"/>
                      <a:round/>
                      <a:headEnd type="none" w="med" len="med"/>
                      <a:tailEnd type="none" w="med" len="med"/>
                    </a:lnR>
                    <a:lnT w="6350" cap="flat" cmpd="sng">
                      <a:solidFill>
                        <a:srgbClr val="FFFFFF">
                          <a:alpha val="0"/>
                        </a:srgbClr>
                      </a:solidFill>
                      <a:prstDash val="solid"/>
                      <a:round/>
                      <a:headEnd type="none" w="med" len="med"/>
                      <a:tailEnd type="none" w="med" len="med"/>
                    </a:lnT>
                    <a:lnB w="6350" cap="flat" cmpd="sng">
                      <a:solidFill>
                        <a:srgbClr val="FFFFFF">
                          <a:alpha val="0"/>
                        </a:srgbClr>
                      </a:solidFill>
                      <a:prstDash val="solid"/>
                      <a:round/>
                      <a:headEnd type="none" w="med" len="med"/>
                      <a:tailEnd type="none" w="med" len="med"/>
                    </a:lnB>
                  </a:tcPr>
                </a:tc>
                <a:tc>
                  <a:txBody>
                    <a:bodyPr/>
                    <a:lstStyle/>
                    <a:p>
                      <a:pPr marL="0" lvl="0" indent="0" algn="r" rtl="0">
                        <a:spcBef>
                          <a:spcPts val="500"/>
                        </a:spcBef>
                        <a:spcAft>
                          <a:spcPts val="500"/>
                        </a:spcAft>
                        <a:buNone/>
                      </a:pPr>
                      <a:r>
                        <a:rPr lang="en-AU" sz="2000"/>
                        <a:t>35:19</a:t>
                      </a:r>
                    </a:p>
                  </a:txBody>
                  <a:tcPr marL="0" marR="73025" marT="0" marB="0">
                    <a:lnL w="6350" cap="flat" cmpd="sng">
                      <a:solidFill>
                        <a:srgbClr val="FFFFFF">
                          <a:alpha val="0"/>
                        </a:srgbClr>
                      </a:solidFill>
                      <a:prstDash val="solid"/>
                      <a:round/>
                      <a:headEnd type="none" w="med" len="med"/>
                      <a:tailEnd type="none" w="med" len="med"/>
                    </a:lnL>
                    <a:lnR w="6350" cap="flat" cmpd="sng">
                      <a:solidFill>
                        <a:srgbClr val="FFFFFF">
                          <a:alpha val="0"/>
                        </a:srgbClr>
                      </a:solidFill>
                      <a:prstDash val="solid"/>
                      <a:round/>
                      <a:headEnd type="none" w="med" len="med"/>
                      <a:tailEnd type="none" w="med" len="med"/>
                    </a:lnR>
                    <a:lnT w="6350" cap="flat" cmpd="sng">
                      <a:solidFill>
                        <a:srgbClr val="FFFFFF">
                          <a:alpha val="0"/>
                        </a:srgbClr>
                      </a:solidFill>
                      <a:prstDash val="solid"/>
                      <a:round/>
                      <a:headEnd type="none" w="med" len="med"/>
                      <a:tailEnd type="none" w="med" len="med"/>
                    </a:lnT>
                    <a:lnB w="6350" cap="flat" cmpd="sng">
                      <a:solidFill>
                        <a:srgbClr val="FFFFFF">
                          <a:alpha val="0"/>
                        </a:srgbClr>
                      </a:solidFill>
                      <a:prstDash val="solid"/>
                      <a:round/>
                      <a:headEnd type="none" w="med" len="med"/>
                      <a:tailEnd type="none" w="med" len="med"/>
                    </a:lnB>
                  </a:tcPr>
                </a:tc>
                <a:extLst>
                  <a:ext uri="{0D108BD9-81ED-4DB2-BD59-A6C34878D82A}">
                    <a16:rowId xmlns:a16="http://schemas.microsoft.com/office/drawing/2014/main" val="10002"/>
                  </a:ext>
                </a:extLst>
              </a:tr>
              <a:tr h="441925">
                <a:tc>
                  <a:txBody>
                    <a:bodyPr/>
                    <a:lstStyle/>
                    <a:p>
                      <a:pPr marL="0" lvl="0" indent="0" rtl="0">
                        <a:spcBef>
                          <a:spcPts val="0"/>
                        </a:spcBef>
                        <a:buNone/>
                      </a:pPr>
                      <a:r>
                        <a:rPr lang="en-AU" sz="2000"/>
                        <a:t>Why is magnetism important?</a:t>
                      </a:r>
                    </a:p>
                  </a:txBody>
                  <a:tcPr marL="0" marR="73025" marT="0" marB="0">
                    <a:lnL w="6350" cap="flat" cmpd="sng">
                      <a:solidFill>
                        <a:srgbClr val="FFFFFF">
                          <a:alpha val="0"/>
                        </a:srgbClr>
                      </a:solidFill>
                      <a:prstDash val="solid"/>
                      <a:round/>
                      <a:headEnd type="none" w="med" len="med"/>
                      <a:tailEnd type="none" w="med" len="med"/>
                    </a:lnL>
                    <a:lnR w="6350" cap="flat" cmpd="sng">
                      <a:solidFill>
                        <a:srgbClr val="FFFFFF">
                          <a:alpha val="0"/>
                        </a:srgbClr>
                      </a:solidFill>
                      <a:prstDash val="solid"/>
                      <a:round/>
                      <a:headEnd type="none" w="med" len="med"/>
                      <a:tailEnd type="none" w="med" len="med"/>
                    </a:lnR>
                    <a:lnT w="6350" cap="flat" cmpd="sng">
                      <a:solidFill>
                        <a:srgbClr val="FFFFFF">
                          <a:alpha val="0"/>
                        </a:srgbClr>
                      </a:solidFill>
                      <a:prstDash val="solid"/>
                      <a:round/>
                      <a:headEnd type="none" w="med" len="med"/>
                      <a:tailEnd type="none" w="med" len="med"/>
                    </a:lnT>
                    <a:lnB w="6350" cap="flat" cmpd="sng">
                      <a:solidFill>
                        <a:srgbClr val="FFFFFF">
                          <a:alpha val="0"/>
                        </a:srgbClr>
                      </a:solidFill>
                      <a:prstDash val="solid"/>
                      <a:round/>
                      <a:headEnd type="none" w="med" len="med"/>
                      <a:tailEnd type="none" w="med" len="med"/>
                    </a:lnB>
                  </a:tcPr>
                </a:tc>
                <a:tc>
                  <a:txBody>
                    <a:bodyPr/>
                    <a:lstStyle/>
                    <a:p>
                      <a:pPr marL="0" lvl="0" indent="0" algn="r" rtl="0">
                        <a:spcBef>
                          <a:spcPts val="0"/>
                        </a:spcBef>
                        <a:buNone/>
                      </a:pPr>
                      <a:r>
                        <a:rPr lang="en-AU" sz="2000"/>
                        <a:t>17</a:t>
                      </a:r>
                    </a:p>
                  </a:txBody>
                  <a:tcPr marL="0" marR="73025" marT="0" marB="0">
                    <a:lnL w="6350" cap="flat" cmpd="sng">
                      <a:solidFill>
                        <a:srgbClr val="FFFFFF">
                          <a:alpha val="0"/>
                        </a:srgbClr>
                      </a:solidFill>
                      <a:prstDash val="solid"/>
                      <a:round/>
                      <a:headEnd type="none" w="med" len="med"/>
                      <a:tailEnd type="none" w="med" len="med"/>
                    </a:lnL>
                    <a:lnR w="6350" cap="flat" cmpd="sng">
                      <a:solidFill>
                        <a:srgbClr val="FFFFFF">
                          <a:alpha val="0"/>
                        </a:srgbClr>
                      </a:solidFill>
                      <a:prstDash val="solid"/>
                      <a:round/>
                      <a:headEnd type="none" w="med" len="med"/>
                      <a:tailEnd type="none" w="med" len="med"/>
                    </a:lnR>
                    <a:lnT w="6350" cap="flat" cmpd="sng">
                      <a:solidFill>
                        <a:srgbClr val="FFFFFF">
                          <a:alpha val="0"/>
                        </a:srgbClr>
                      </a:solidFill>
                      <a:prstDash val="solid"/>
                      <a:round/>
                      <a:headEnd type="none" w="med" len="med"/>
                      <a:tailEnd type="none" w="med" len="med"/>
                    </a:lnT>
                    <a:lnB w="6350" cap="flat" cmpd="sng">
                      <a:solidFill>
                        <a:srgbClr val="FFFFFF">
                          <a:alpha val="0"/>
                        </a:srgbClr>
                      </a:solidFill>
                      <a:prstDash val="solid"/>
                      <a:round/>
                      <a:headEnd type="none" w="med" len="med"/>
                      <a:tailEnd type="none" w="med" len="med"/>
                    </a:lnB>
                  </a:tcPr>
                </a:tc>
                <a:tc>
                  <a:txBody>
                    <a:bodyPr/>
                    <a:lstStyle/>
                    <a:p>
                      <a:pPr marL="0" lvl="0" indent="0" algn="r" rtl="0">
                        <a:spcBef>
                          <a:spcPts val="500"/>
                        </a:spcBef>
                        <a:spcAft>
                          <a:spcPts val="500"/>
                        </a:spcAft>
                        <a:buNone/>
                      </a:pPr>
                      <a:r>
                        <a:rPr lang="en-AU" sz="2000"/>
                        <a:t>37:02</a:t>
                      </a:r>
                    </a:p>
                  </a:txBody>
                  <a:tcPr marL="0" marR="73025" marT="0" marB="0">
                    <a:lnL w="6350" cap="flat" cmpd="sng">
                      <a:solidFill>
                        <a:srgbClr val="FFFFFF">
                          <a:alpha val="0"/>
                        </a:srgbClr>
                      </a:solidFill>
                      <a:prstDash val="solid"/>
                      <a:round/>
                      <a:headEnd type="none" w="med" len="med"/>
                      <a:tailEnd type="none" w="med" len="med"/>
                    </a:lnL>
                    <a:lnR w="6350" cap="flat" cmpd="sng">
                      <a:solidFill>
                        <a:srgbClr val="FFFFFF">
                          <a:alpha val="0"/>
                        </a:srgbClr>
                      </a:solidFill>
                      <a:prstDash val="solid"/>
                      <a:round/>
                      <a:headEnd type="none" w="med" len="med"/>
                      <a:tailEnd type="none" w="med" len="med"/>
                    </a:lnR>
                    <a:lnT w="6350" cap="flat" cmpd="sng">
                      <a:solidFill>
                        <a:srgbClr val="FFFFFF">
                          <a:alpha val="0"/>
                        </a:srgbClr>
                      </a:solidFill>
                      <a:prstDash val="solid"/>
                      <a:round/>
                      <a:headEnd type="none" w="med" len="med"/>
                      <a:tailEnd type="none" w="med" len="med"/>
                    </a:lnT>
                    <a:lnB w="6350" cap="flat" cmpd="sng">
                      <a:solidFill>
                        <a:srgbClr val="FFFFFF">
                          <a:alpha val="0"/>
                        </a:srgbClr>
                      </a:solidFill>
                      <a:prstDash val="solid"/>
                      <a:round/>
                      <a:headEnd type="none" w="med" len="med"/>
                      <a:tailEnd type="none" w="med" len="med"/>
                    </a:lnB>
                  </a:tcPr>
                </a:tc>
                <a:extLst>
                  <a:ext uri="{0D108BD9-81ED-4DB2-BD59-A6C34878D82A}">
                    <a16:rowId xmlns:a16="http://schemas.microsoft.com/office/drawing/2014/main" val="10003"/>
                  </a:ext>
                </a:extLst>
              </a:tr>
              <a:tr h="425450">
                <a:tc>
                  <a:txBody>
                    <a:bodyPr/>
                    <a:lstStyle/>
                    <a:p>
                      <a:pPr marL="0" lvl="0" indent="0" rtl="0">
                        <a:spcBef>
                          <a:spcPts val="0"/>
                        </a:spcBef>
                        <a:buNone/>
                      </a:pPr>
                      <a:r>
                        <a:rPr lang="en-AU" sz="2000"/>
                        <a:t>Using magnetism</a:t>
                      </a:r>
                    </a:p>
                  </a:txBody>
                  <a:tcPr marL="0" marR="73025" marT="0" marB="0">
                    <a:lnL w="6350" cap="flat" cmpd="sng">
                      <a:solidFill>
                        <a:srgbClr val="FFFFFF">
                          <a:alpha val="0"/>
                        </a:srgbClr>
                      </a:solidFill>
                      <a:prstDash val="solid"/>
                      <a:round/>
                      <a:headEnd type="none" w="med" len="med"/>
                      <a:tailEnd type="none" w="med" len="med"/>
                    </a:lnL>
                    <a:lnR w="6350" cap="flat" cmpd="sng">
                      <a:solidFill>
                        <a:srgbClr val="FFFFFF">
                          <a:alpha val="0"/>
                        </a:srgbClr>
                      </a:solidFill>
                      <a:prstDash val="solid"/>
                      <a:round/>
                      <a:headEnd type="none" w="med" len="med"/>
                      <a:tailEnd type="none" w="med" len="med"/>
                    </a:lnR>
                    <a:lnT w="6350" cap="flat" cmpd="sng">
                      <a:solidFill>
                        <a:srgbClr val="FFFFFF">
                          <a:alpha val="0"/>
                        </a:srgbClr>
                      </a:solidFill>
                      <a:prstDash val="solid"/>
                      <a:round/>
                      <a:headEnd type="none" w="med" len="med"/>
                      <a:tailEnd type="none" w="med" len="med"/>
                    </a:lnT>
                    <a:lnB w="6350" cap="flat" cmpd="sng">
                      <a:solidFill>
                        <a:srgbClr val="FFFFFF">
                          <a:alpha val="0"/>
                        </a:srgbClr>
                      </a:solidFill>
                      <a:prstDash val="solid"/>
                      <a:round/>
                      <a:headEnd type="none" w="med" len="med"/>
                      <a:tailEnd type="none" w="med" len="med"/>
                    </a:lnB>
                  </a:tcPr>
                </a:tc>
                <a:tc>
                  <a:txBody>
                    <a:bodyPr/>
                    <a:lstStyle/>
                    <a:p>
                      <a:pPr marL="0" lvl="0" indent="0" algn="r" rtl="0">
                        <a:spcBef>
                          <a:spcPts val="0"/>
                        </a:spcBef>
                        <a:buNone/>
                      </a:pPr>
                      <a:r>
                        <a:rPr lang="en-AU" sz="2000"/>
                        <a:t>18</a:t>
                      </a:r>
                    </a:p>
                  </a:txBody>
                  <a:tcPr marL="0" marR="73025" marT="0" marB="0">
                    <a:lnL w="6350" cap="flat" cmpd="sng">
                      <a:solidFill>
                        <a:srgbClr val="FFFFFF">
                          <a:alpha val="0"/>
                        </a:srgbClr>
                      </a:solidFill>
                      <a:prstDash val="solid"/>
                      <a:round/>
                      <a:headEnd type="none" w="med" len="med"/>
                      <a:tailEnd type="none" w="med" len="med"/>
                    </a:lnL>
                    <a:lnR w="6350" cap="flat" cmpd="sng">
                      <a:solidFill>
                        <a:srgbClr val="FFFFFF">
                          <a:alpha val="0"/>
                        </a:srgbClr>
                      </a:solidFill>
                      <a:prstDash val="solid"/>
                      <a:round/>
                      <a:headEnd type="none" w="med" len="med"/>
                      <a:tailEnd type="none" w="med" len="med"/>
                    </a:lnR>
                    <a:lnT w="6350" cap="flat" cmpd="sng">
                      <a:solidFill>
                        <a:srgbClr val="FFFFFF">
                          <a:alpha val="0"/>
                        </a:srgbClr>
                      </a:solidFill>
                      <a:prstDash val="solid"/>
                      <a:round/>
                      <a:headEnd type="none" w="med" len="med"/>
                      <a:tailEnd type="none" w="med" len="med"/>
                    </a:lnT>
                    <a:lnB w="6350" cap="flat" cmpd="sng">
                      <a:solidFill>
                        <a:srgbClr val="FFFFFF">
                          <a:alpha val="0"/>
                        </a:srgbClr>
                      </a:solidFill>
                      <a:prstDash val="solid"/>
                      <a:round/>
                      <a:headEnd type="none" w="med" len="med"/>
                      <a:tailEnd type="none" w="med" len="med"/>
                    </a:lnB>
                  </a:tcPr>
                </a:tc>
                <a:tc>
                  <a:txBody>
                    <a:bodyPr/>
                    <a:lstStyle/>
                    <a:p>
                      <a:pPr marL="0" lvl="0" indent="0" algn="r" rtl="0">
                        <a:spcBef>
                          <a:spcPts val="500"/>
                        </a:spcBef>
                        <a:spcAft>
                          <a:spcPts val="500"/>
                        </a:spcAft>
                        <a:buNone/>
                      </a:pPr>
                      <a:r>
                        <a:rPr lang="en-AU" sz="2000"/>
                        <a:t>37:23</a:t>
                      </a:r>
                    </a:p>
                  </a:txBody>
                  <a:tcPr marL="0" marR="73025" marT="0" marB="0">
                    <a:lnL w="6350" cap="flat" cmpd="sng">
                      <a:solidFill>
                        <a:srgbClr val="FFFFFF">
                          <a:alpha val="0"/>
                        </a:srgbClr>
                      </a:solidFill>
                      <a:prstDash val="solid"/>
                      <a:round/>
                      <a:headEnd type="none" w="med" len="med"/>
                      <a:tailEnd type="none" w="med" len="med"/>
                    </a:lnL>
                    <a:lnR w="6350" cap="flat" cmpd="sng">
                      <a:solidFill>
                        <a:srgbClr val="FFFFFF">
                          <a:alpha val="0"/>
                        </a:srgbClr>
                      </a:solidFill>
                      <a:prstDash val="solid"/>
                      <a:round/>
                      <a:headEnd type="none" w="med" len="med"/>
                      <a:tailEnd type="none" w="med" len="med"/>
                    </a:lnR>
                    <a:lnT w="6350" cap="flat" cmpd="sng">
                      <a:solidFill>
                        <a:srgbClr val="FFFFFF">
                          <a:alpha val="0"/>
                        </a:srgbClr>
                      </a:solidFill>
                      <a:prstDash val="solid"/>
                      <a:round/>
                      <a:headEnd type="none" w="med" len="med"/>
                      <a:tailEnd type="none" w="med" len="med"/>
                    </a:lnT>
                    <a:lnB w="6350" cap="flat" cmpd="sng">
                      <a:solidFill>
                        <a:srgbClr val="FFFFFF">
                          <a:alpha val="0"/>
                        </a:srgbClr>
                      </a:solidFill>
                      <a:prstDash val="solid"/>
                      <a:round/>
                      <a:headEnd type="none" w="med" len="med"/>
                      <a:tailEnd type="none" w="med" len="med"/>
                    </a:lnB>
                  </a:tcPr>
                </a:tc>
                <a:extLst>
                  <a:ext uri="{0D108BD9-81ED-4DB2-BD59-A6C34878D82A}">
                    <a16:rowId xmlns:a16="http://schemas.microsoft.com/office/drawing/2014/main" val="10004"/>
                  </a:ext>
                </a:extLst>
              </a:tr>
              <a:tr h="458400">
                <a:tc>
                  <a:txBody>
                    <a:bodyPr/>
                    <a:lstStyle/>
                    <a:p>
                      <a:pPr marL="0" lvl="0" indent="0" rtl="0">
                        <a:spcBef>
                          <a:spcPts val="0"/>
                        </a:spcBef>
                        <a:buNone/>
                      </a:pPr>
                      <a:r>
                        <a:rPr lang="en-AU" sz="2000"/>
                        <a:t>The electric motor</a:t>
                      </a:r>
                    </a:p>
                  </a:txBody>
                  <a:tcPr marL="0" marR="73025" marT="0" marB="0">
                    <a:lnL w="6350" cap="flat" cmpd="sng">
                      <a:solidFill>
                        <a:srgbClr val="FFFFFF">
                          <a:alpha val="0"/>
                        </a:srgbClr>
                      </a:solidFill>
                      <a:prstDash val="solid"/>
                      <a:round/>
                      <a:headEnd type="none" w="med" len="med"/>
                      <a:tailEnd type="none" w="med" len="med"/>
                    </a:lnL>
                    <a:lnR w="6350" cap="flat" cmpd="sng">
                      <a:solidFill>
                        <a:srgbClr val="FFFFFF">
                          <a:alpha val="0"/>
                        </a:srgbClr>
                      </a:solidFill>
                      <a:prstDash val="solid"/>
                      <a:round/>
                      <a:headEnd type="none" w="med" len="med"/>
                      <a:tailEnd type="none" w="med" len="med"/>
                    </a:lnR>
                    <a:lnT w="6350" cap="flat" cmpd="sng">
                      <a:solidFill>
                        <a:srgbClr val="FFFFFF">
                          <a:alpha val="0"/>
                        </a:srgbClr>
                      </a:solidFill>
                      <a:prstDash val="solid"/>
                      <a:round/>
                      <a:headEnd type="none" w="med" len="med"/>
                      <a:tailEnd type="none" w="med" len="med"/>
                    </a:lnT>
                    <a:lnB w="6350" cap="flat" cmpd="sng">
                      <a:solidFill>
                        <a:srgbClr val="FFFFFF">
                          <a:alpha val="0"/>
                        </a:srgbClr>
                      </a:solidFill>
                      <a:prstDash val="solid"/>
                      <a:round/>
                      <a:headEnd type="none" w="med" len="med"/>
                      <a:tailEnd type="none" w="med" len="med"/>
                    </a:lnB>
                  </a:tcPr>
                </a:tc>
                <a:tc>
                  <a:txBody>
                    <a:bodyPr/>
                    <a:lstStyle/>
                    <a:p>
                      <a:pPr marL="0" lvl="0" indent="0" algn="r" rtl="0">
                        <a:spcBef>
                          <a:spcPts val="0"/>
                        </a:spcBef>
                        <a:buNone/>
                      </a:pPr>
                      <a:r>
                        <a:rPr lang="en-AU" sz="2000"/>
                        <a:t>19–20</a:t>
                      </a:r>
                    </a:p>
                  </a:txBody>
                  <a:tcPr marL="0" marR="73025" marT="0" marB="0">
                    <a:lnL w="6350" cap="flat" cmpd="sng">
                      <a:solidFill>
                        <a:srgbClr val="FFFFFF">
                          <a:alpha val="0"/>
                        </a:srgbClr>
                      </a:solidFill>
                      <a:prstDash val="solid"/>
                      <a:round/>
                      <a:headEnd type="none" w="med" len="med"/>
                      <a:tailEnd type="none" w="med" len="med"/>
                    </a:lnL>
                    <a:lnR w="6350" cap="flat" cmpd="sng">
                      <a:solidFill>
                        <a:srgbClr val="FFFFFF">
                          <a:alpha val="0"/>
                        </a:srgbClr>
                      </a:solidFill>
                      <a:prstDash val="solid"/>
                      <a:round/>
                      <a:headEnd type="none" w="med" len="med"/>
                      <a:tailEnd type="none" w="med" len="med"/>
                    </a:lnR>
                    <a:lnT w="6350" cap="flat" cmpd="sng">
                      <a:solidFill>
                        <a:srgbClr val="FFFFFF">
                          <a:alpha val="0"/>
                        </a:srgbClr>
                      </a:solidFill>
                      <a:prstDash val="solid"/>
                      <a:round/>
                      <a:headEnd type="none" w="med" len="med"/>
                      <a:tailEnd type="none" w="med" len="med"/>
                    </a:lnT>
                    <a:lnB w="6350" cap="flat" cmpd="sng">
                      <a:solidFill>
                        <a:srgbClr val="FFFFFF">
                          <a:alpha val="0"/>
                        </a:srgbClr>
                      </a:solidFill>
                      <a:prstDash val="solid"/>
                      <a:round/>
                      <a:headEnd type="none" w="med" len="med"/>
                      <a:tailEnd type="none" w="med" len="med"/>
                    </a:lnB>
                  </a:tcPr>
                </a:tc>
                <a:tc>
                  <a:txBody>
                    <a:bodyPr/>
                    <a:lstStyle/>
                    <a:p>
                      <a:pPr marL="0" lvl="0" indent="0" algn="r" rtl="0">
                        <a:spcBef>
                          <a:spcPts val="500"/>
                        </a:spcBef>
                        <a:spcAft>
                          <a:spcPts val="500"/>
                        </a:spcAft>
                        <a:buNone/>
                      </a:pPr>
                      <a:r>
                        <a:rPr lang="en-AU" sz="2000"/>
                        <a:t>37:44</a:t>
                      </a:r>
                    </a:p>
                  </a:txBody>
                  <a:tcPr marL="0" marR="73025" marT="0" marB="0">
                    <a:lnL w="6350" cap="flat" cmpd="sng">
                      <a:solidFill>
                        <a:srgbClr val="FFFFFF">
                          <a:alpha val="0"/>
                        </a:srgbClr>
                      </a:solidFill>
                      <a:prstDash val="solid"/>
                      <a:round/>
                      <a:headEnd type="none" w="med" len="med"/>
                      <a:tailEnd type="none" w="med" len="med"/>
                    </a:lnL>
                    <a:lnR w="6350" cap="flat" cmpd="sng">
                      <a:solidFill>
                        <a:srgbClr val="FFFFFF">
                          <a:alpha val="0"/>
                        </a:srgbClr>
                      </a:solidFill>
                      <a:prstDash val="solid"/>
                      <a:round/>
                      <a:headEnd type="none" w="med" len="med"/>
                      <a:tailEnd type="none" w="med" len="med"/>
                    </a:lnR>
                    <a:lnT w="6350" cap="flat" cmpd="sng">
                      <a:solidFill>
                        <a:srgbClr val="FFFFFF">
                          <a:alpha val="0"/>
                        </a:srgbClr>
                      </a:solidFill>
                      <a:prstDash val="solid"/>
                      <a:round/>
                      <a:headEnd type="none" w="med" len="med"/>
                      <a:tailEnd type="none" w="med" len="med"/>
                    </a:lnT>
                    <a:lnB w="6350" cap="flat" cmpd="sng">
                      <a:solidFill>
                        <a:srgbClr val="FFFFFF">
                          <a:alpha val="0"/>
                        </a:srgbClr>
                      </a:solidFill>
                      <a:prstDash val="solid"/>
                      <a:round/>
                      <a:headEnd type="none" w="med" len="med"/>
                      <a:tailEnd type="none" w="med" len="med"/>
                    </a:lnB>
                  </a:tcPr>
                </a:tc>
                <a:extLst>
                  <a:ext uri="{0D108BD9-81ED-4DB2-BD59-A6C34878D82A}">
                    <a16:rowId xmlns:a16="http://schemas.microsoft.com/office/drawing/2014/main" val="10005"/>
                  </a:ext>
                </a:extLst>
              </a:tr>
              <a:tr h="441925">
                <a:tc>
                  <a:txBody>
                    <a:bodyPr/>
                    <a:lstStyle/>
                    <a:p>
                      <a:pPr marL="0" lvl="0" indent="0" rtl="0">
                        <a:spcBef>
                          <a:spcPts val="0"/>
                        </a:spcBef>
                        <a:buNone/>
                      </a:pPr>
                      <a:r>
                        <a:rPr lang="en-AU" sz="2000"/>
                        <a:t>The generator</a:t>
                      </a:r>
                    </a:p>
                  </a:txBody>
                  <a:tcPr marL="0" marR="73025" marT="0" marB="0">
                    <a:lnL w="6350" cap="flat" cmpd="sng">
                      <a:solidFill>
                        <a:srgbClr val="FFFFFF">
                          <a:alpha val="0"/>
                        </a:srgbClr>
                      </a:solidFill>
                      <a:prstDash val="solid"/>
                      <a:round/>
                      <a:headEnd type="none" w="med" len="med"/>
                      <a:tailEnd type="none" w="med" len="med"/>
                    </a:lnL>
                    <a:lnR w="6350" cap="flat" cmpd="sng">
                      <a:solidFill>
                        <a:srgbClr val="FFFFFF">
                          <a:alpha val="0"/>
                        </a:srgbClr>
                      </a:solidFill>
                      <a:prstDash val="solid"/>
                      <a:round/>
                      <a:headEnd type="none" w="med" len="med"/>
                      <a:tailEnd type="none" w="med" len="med"/>
                    </a:lnR>
                    <a:lnT w="6350" cap="flat" cmpd="sng">
                      <a:solidFill>
                        <a:srgbClr val="FFFFFF">
                          <a:alpha val="0"/>
                        </a:srgbClr>
                      </a:solidFill>
                      <a:prstDash val="solid"/>
                      <a:round/>
                      <a:headEnd type="none" w="med" len="med"/>
                      <a:tailEnd type="none" w="med" len="med"/>
                    </a:lnT>
                    <a:lnB w="6350" cap="flat" cmpd="sng">
                      <a:solidFill>
                        <a:srgbClr val="FFFFFF">
                          <a:alpha val="0"/>
                        </a:srgbClr>
                      </a:solidFill>
                      <a:prstDash val="solid"/>
                      <a:round/>
                      <a:headEnd type="none" w="med" len="med"/>
                      <a:tailEnd type="none" w="med" len="med"/>
                    </a:lnB>
                  </a:tcPr>
                </a:tc>
                <a:tc>
                  <a:txBody>
                    <a:bodyPr/>
                    <a:lstStyle/>
                    <a:p>
                      <a:pPr marL="0" lvl="0" indent="0" algn="r" rtl="0">
                        <a:spcBef>
                          <a:spcPts val="0"/>
                        </a:spcBef>
                        <a:buNone/>
                      </a:pPr>
                      <a:r>
                        <a:rPr lang="en-AU" sz="2000"/>
                        <a:t>21</a:t>
                      </a:r>
                    </a:p>
                  </a:txBody>
                  <a:tcPr marL="0" marR="73025" marT="0" marB="0">
                    <a:lnL w="6350" cap="flat" cmpd="sng">
                      <a:solidFill>
                        <a:srgbClr val="FFFFFF">
                          <a:alpha val="0"/>
                        </a:srgbClr>
                      </a:solidFill>
                      <a:prstDash val="solid"/>
                      <a:round/>
                      <a:headEnd type="none" w="med" len="med"/>
                      <a:tailEnd type="none" w="med" len="med"/>
                    </a:lnL>
                    <a:lnR w="6350" cap="flat" cmpd="sng">
                      <a:solidFill>
                        <a:srgbClr val="FFFFFF">
                          <a:alpha val="0"/>
                        </a:srgbClr>
                      </a:solidFill>
                      <a:prstDash val="solid"/>
                      <a:round/>
                      <a:headEnd type="none" w="med" len="med"/>
                      <a:tailEnd type="none" w="med" len="med"/>
                    </a:lnR>
                    <a:lnT w="6350" cap="flat" cmpd="sng">
                      <a:solidFill>
                        <a:srgbClr val="FFFFFF">
                          <a:alpha val="0"/>
                        </a:srgbClr>
                      </a:solidFill>
                      <a:prstDash val="solid"/>
                      <a:round/>
                      <a:headEnd type="none" w="med" len="med"/>
                      <a:tailEnd type="none" w="med" len="med"/>
                    </a:lnT>
                    <a:lnB w="6350" cap="flat" cmpd="sng">
                      <a:solidFill>
                        <a:srgbClr val="FFFFFF">
                          <a:alpha val="0"/>
                        </a:srgbClr>
                      </a:solidFill>
                      <a:prstDash val="solid"/>
                      <a:round/>
                      <a:headEnd type="none" w="med" len="med"/>
                      <a:tailEnd type="none" w="med" len="med"/>
                    </a:lnB>
                  </a:tcPr>
                </a:tc>
                <a:tc>
                  <a:txBody>
                    <a:bodyPr/>
                    <a:lstStyle/>
                    <a:p>
                      <a:pPr marL="0" lvl="0" indent="0" algn="r" rtl="0">
                        <a:spcBef>
                          <a:spcPts val="500"/>
                        </a:spcBef>
                        <a:spcAft>
                          <a:spcPts val="500"/>
                        </a:spcAft>
                        <a:buNone/>
                      </a:pPr>
                      <a:r>
                        <a:rPr lang="en-AU" sz="2000"/>
                        <a:t>43:44</a:t>
                      </a:r>
                    </a:p>
                  </a:txBody>
                  <a:tcPr marL="0" marR="73025" marT="0" marB="0">
                    <a:lnL w="6350" cap="flat" cmpd="sng">
                      <a:solidFill>
                        <a:srgbClr val="FFFFFF">
                          <a:alpha val="0"/>
                        </a:srgbClr>
                      </a:solidFill>
                      <a:prstDash val="solid"/>
                      <a:round/>
                      <a:headEnd type="none" w="med" len="med"/>
                      <a:tailEnd type="none" w="med" len="med"/>
                    </a:lnL>
                    <a:lnR w="6350" cap="flat" cmpd="sng">
                      <a:solidFill>
                        <a:srgbClr val="FFFFFF">
                          <a:alpha val="0"/>
                        </a:srgbClr>
                      </a:solidFill>
                      <a:prstDash val="solid"/>
                      <a:round/>
                      <a:headEnd type="none" w="med" len="med"/>
                      <a:tailEnd type="none" w="med" len="med"/>
                    </a:lnR>
                    <a:lnT w="6350" cap="flat" cmpd="sng">
                      <a:solidFill>
                        <a:srgbClr val="FFFFFF">
                          <a:alpha val="0"/>
                        </a:srgbClr>
                      </a:solidFill>
                      <a:prstDash val="solid"/>
                      <a:round/>
                      <a:headEnd type="none" w="med" len="med"/>
                      <a:tailEnd type="none" w="med" len="med"/>
                    </a:lnT>
                    <a:lnB w="6350" cap="flat" cmpd="sng">
                      <a:solidFill>
                        <a:srgbClr val="FFFFFF">
                          <a:alpha val="0"/>
                        </a:srgbClr>
                      </a:solidFill>
                      <a:prstDash val="solid"/>
                      <a:round/>
                      <a:headEnd type="none" w="med" len="med"/>
                      <a:tailEnd type="none" w="med" len="med"/>
                    </a:lnB>
                  </a:tcPr>
                </a:tc>
                <a:extLst>
                  <a:ext uri="{0D108BD9-81ED-4DB2-BD59-A6C34878D82A}">
                    <a16:rowId xmlns:a16="http://schemas.microsoft.com/office/drawing/2014/main" val="10006"/>
                  </a:ext>
                </a:extLst>
              </a:tr>
              <a:tr h="441925">
                <a:tc>
                  <a:txBody>
                    <a:bodyPr/>
                    <a:lstStyle/>
                    <a:p>
                      <a:pPr marL="0" lvl="0" indent="0" rtl="0">
                        <a:spcBef>
                          <a:spcPts val="0"/>
                        </a:spcBef>
                        <a:buNone/>
                      </a:pPr>
                      <a:r>
                        <a:rPr lang="en-AU" sz="2000"/>
                        <a:t>The electromagnet</a:t>
                      </a:r>
                    </a:p>
                  </a:txBody>
                  <a:tcPr marL="0" marR="73025" marT="0" marB="0">
                    <a:lnL w="6350" cap="flat" cmpd="sng">
                      <a:solidFill>
                        <a:srgbClr val="FFFFFF">
                          <a:alpha val="0"/>
                        </a:srgbClr>
                      </a:solidFill>
                      <a:prstDash val="solid"/>
                      <a:round/>
                      <a:headEnd type="none" w="med" len="med"/>
                      <a:tailEnd type="none" w="med" len="med"/>
                    </a:lnL>
                    <a:lnR w="6350" cap="flat" cmpd="sng">
                      <a:solidFill>
                        <a:srgbClr val="FFFFFF">
                          <a:alpha val="0"/>
                        </a:srgbClr>
                      </a:solidFill>
                      <a:prstDash val="solid"/>
                      <a:round/>
                      <a:headEnd type="none" w="med" len="med"/>
                      <a:tailEnd type="none" w="med" len="med"/>
                    </a:lnR>
                    <a:lnT w="6350" cap="flat" cmpd="sng">
                      <a:solidFill>
                        <a:srgbClr val="FFFFFF">
                          <a:alpha val="0"/>
                        </a:srgbClr>
                      </a:solidFill>
                      <a:prstDash val="solid"/>
                      <a:round/>
                      <a:headEnd type="none" w="med" len="med"/>
                      <a:tailEnd type="none" w="med" len="med"/>
                    </a:lnT>
                    <a:lnB w="6350" cap="flat" cmpd="sng">
                      <a:solidFill>
                        <a:srgbClr val="FFFFFF">
                          <a:alpha val="0"/>
                        </a:srgbClr>
                      </a:solidFill>
                      <a:prstDash val="solid"/>
                      <a:round/>
                      <a:headEnd type="none" w="med" len="med"/>
                      <a:tailEnd type="none" w="med" len="med"/>
                    </a:lnB>
                  </a:tcPr>
                </a:tc>
                <a:tc>
                  <a:txBody>
                    <a:bodyPr/>
                    <a:lstStyle/>
                    <a:p>
                      <a:pPr marL="0" lvl="0" indent="0" algn="r" rtl="0">
                        <a:spcBef>
                          <a:spcPts val="0"/>
                        </a:spcBef>
                        <a:buNone/>
                      </a:pPr>
                      <a:r>
                        <a:rPr lang="en-AU" sz="2000"/>
                        <a:t>22</a:t>
                      </a:r>
                    </a:p>
                  </a:txBody>
                  <a:tcPr marL="0" marR="73025" marT="0" marB="0">
                    <a:lnL w="6350" cap="flat" cmpd="sng">
                      <a:solidFill>
                        <a:srgbClr val="FFFFFF">
                          <a:alpha val="0"/>
                        </a:srgbClr>
                      </a:solidFill>
                      <a:prstDash val="solid"/>
                      <a:round/>
                      <a:headEnd type="none" w="med" len="med"/>
                      <a:tailEnd type="none" w="med" len="med"/>
                    </a:lnL>
                    <a:lnR w="6350" cap="flat" cmpd="sng">
                      <a:solidFill>
                        <a:srgbClr val="FFFFFF">
                          <a:alpha val="0"/>
                        </a:srgbClr>
                      </a:solidFill>
                      <a:prstDash val="solid"/>
                      <a:round/>
                      <a:headEnd type="none" w="med" len="med"/>
                      <a:tailEnd type="none" w="med" len="med"/>
                    </a:lnR>
                    <a:lnT w="6350" cap="flat" cmpd="sng">
                      <a:solidFill>
                        <a:srgbClr val="FFFFFF">
                          <a:alpha val="0"/>
                        </a:srgbClr>
                      </a:solidFill>
                      <a:prstDash val="solid"/>
                      <a:round/>
                      <a:headEnd type="none" w="med" len="med"/>
                      <a:tailEnd type="none" w="med" len="med"/>
                    </a:lnT>
                    <a:lnB w="6350" cap="flat" cmpd="sng">
                      <a:solidFill>
                        <a:srgbClr val="FFFFFF">
                          <a:alpha val="0"/>
                        </a:srgbClr>
                      </a:solidFill>
                      <a:prstDash val="solid"/>
                      <a:round/>
                      <a:headEnd type="none" w="med" len="med"/>
                      <a:tailEnd type="none" w="med" len="med"/>
                    </a:lnB>
                  </a:tcPr>
                </a:tc>
                <a:tc>
                  <a:txBody>
                    <a:bodyPr/>
                    <a:lstStyle/>
                    <a:p>
                      <a:pPr marL="0" lvl="0" indent="0" algn="r" rtl="0">
                        <a:spcBef>
                          <a:spcPts val="500"/>
                        </a:spcBef>
                        <a:spcAft>
                          <a:spcPts val="500"/>
                        </a:spcAft>
                        <a:buNone/>
                      </a:pPr>
                      <a:r>
                        <a:rPr lang="en-AU" sz="2000"/>
                        <a:t>45:09</a:t>
                      </a:r>
                    </a:p>
                  </a:txBody>
                  <a:tcPr marL="0" marR="73025" marT="0" marB="0">
                    <a:lnL w="6350" cap="flat" cmpd="sng">
                      <a:solidFill>
                        <a:srgbClr val="FFFFFF">
                          <a:alpha val="0"/>
                        </a:srgbClr>
                      </a:solidFill>
                      <a:prstDash val="solid"/>
                      <a:round/>
                      <a:headEnd type="none" w="med" len="med"/>
                      <a:tailEnd type="none" w="med" len="med"/>
                    </a:lnL>
                    <a:lnR w="6350" cap="flat" cmpd="sng">
                      <a:solidFill>
                        <a:srgbClr val="FFFFFF">
                          <a:alpha val="0"/>
                        </a:srgbClr>
                      </a:solidFill>
                      <a:prstDash val="solid"/>
                      <a:round/>
                      <a:headEnd type="none" w="med" len="med"/>
                      <a:tailEnd type="none" w="med" len="med"/>
                    </a:lnR>
                    <a:lnT w="6350" cap="flat" cmpd="sng">
                      <a:solidFill>
                        <a:srgbClr val="FFFFFF">
                          <a:alpha val="0"/>
                        </a:srgbClr>
                      </a:solidFill>
                      <a:prstDash val="solid"/>
                      <a:round/>
                      <a:headEnd type="none" w="med" len="med"/>
                      <a:tailEnd type="none" w="med" len="med"/>
                    </a:lnT>
                    <a:lnB w="6350" cap="flat" cmpd="sng">
                      <a:solidFill>
                        <a:srgbClr val="FFFFFF">
                          <a:alpha val="0"/>
                        </a:srgbClr>
                      </a:solidFill>
                      <a:prstDash val="solid"/>
                      <a:round/>
                      <a:headEnd type="none" w="med" len="med"/>
                      <a:tailEnd type="none" w="med" len="med"/>
                    </a:lnB>
                  </a:tcPr>
                </a:tc>
                <a:extLst>
                  <a:ext uri="{0D108BD9-81ED-4DB2-BD59-A6C34878D82A}">
                    <a16:rowId xmlns:a16="http://schemas.microsoft.com/office/drawing/2014/main" val="10007"/>
                  </a:ext>
                </a:extLst>
              </a:tr>
              <a:tr h="458425">
                <a:tc>
                  <a:txBody>
                    <a:bodyPr/>
                    <a:lstStyle/>
                    <a:p>
                      <a:pPr marL="0" lvl="0" indent="0" rtl="0">
                        <a:spcBef>
                          <a:spcPts val="0"/>
                        </a:spcBef>
                        <a:buNone/>
                      </a:pPr>
                      <a:r>
                        <a:rPr lang="en-AU" sz="2000"/>
                        <a:t>Superconductors</a:t>
                      </a:r>
                    </a:p>
                  </a:txBody>
                  <a:tcPr marL="0" marR="73025" marT="0" marB="0">
                    <a:lnL w="6350" cap="flat" cmpd="sng">
                      <a:solidFill>
                        <a:srgbClr val="FFFFFF">
                          <a:alpha val="0"/>
                        </a:srgbClr>
                      </a:solidFill>
                      <a:prstDash val="solid"/>
                      <a:round/>
                      <a:headEnd type="none" w="med" len="med"/>
                      <a:tailEnd type="none" w="med" len="med"/>
                    </a:lnL>
                    <a:lnR w="6350" cap="flat" cmpd="sng">
                      <a:solidFill>
                        <a:srgbClr val="FFFFFF">
                          <a:alpha val="0"/>
                        </a:srgbClr>
                      </a:solidFill>
                      <a:prstDash val="solid"/>
                      <a:round/>
                      <a:headEnd type="none" w="med" len="med"/>
                      <a:tailEnd type="none" w="med" len="med"/>
                    </a:lnR>
                    <a:lnT w="6350" cap="flat" cmpd="sng">
                      <a:solidFill>
                        <a:srgbClr val="FFFFFF">
                          <a:alpha val="0"/>
                        </a:srgbClr>
                      </a:solidFill>
                      <a:prstDash val="solid"/>
                      <a:round/>
                      <a:headEnd type="none" w="med" len="med"/>
                      <a:tailEnd type="none" w="med" len="med"/>
                    </a:lnT>
                    <a:lnB w="6350" cap="flat" cmpd="sng">
                      <a:solidFill>
                        <a:srgbClr val="FFFFFF">
                          <a:alpha val="0"/>
                        </a:srgbClr>
                      </a:solidFill>
                      <a:prstDash val="solid"/>
                      <a:round/>
                      <a:headEnd type="none" w="med" len="med"/>
                      <a:tailEnd type="none" w="med" len="med"/>
                    </a:lnB>
                  </a:tcPr>
                </a:tc>
                <a:tc>
                  <a:txBody>
                    <a:bodyPr/>
                    <a:lstStyle/>
                    <a:p>
                      <a:pPr marL="0" lvl="0" indent="0" algn="r" rtl="0">
                        <a:spcBef>
                          <a:spcPts val="0"/>
                        </a:spcBef>
                        <a:buNone/>
                      </a:pPr>
                      <a:r>
                        <a:rPr lang="en-AU" sz="2000"/>
                        <a:t>23</a:t>
                      </a:r>
                    </a:p>
                  </a:txBody>
                  <a:tcPr marL="0" marR="73025" marT="0" marB="0">
                    <a:lnL w="6350" cap="flat" cmpd="sng">
                      <a:solidFill>
                        <a:srgbClr val="FFFFFF">
                          <a:alpha val="0"/>
                        </a:srgbClr>
                      </a:solidFill>
                      <a:prstDash val="solid"/>
                      <a:round/>
                      <a:headEnd type="none" w="med" len="med"/>
                      <a:tailEnd type="none" w="med" len="med"/>
                    </a:lnL>
                    <a:lnR w="6350" cap="flat" cmpd="sng">
                      <a:solidFill>
                        <a:srgbClr val="FFFFFF">
                          <a:alpha val="0"/>
                        </a:srgbClr>
                      </a:solidFill>
                      <a:prstDash val="solid"/>
                      <a:round/>
                      <a:headEnd type="none" w="med" len="med"/>
                      <a:tailEnd type="none" w="med" len="med"/>
                    </a:lnR>
                    <a:lnT w="6350" cap="flat" cmpd="sng">
                      <a:solidFill>
                        <a:srgbClr val="FFFFFF">
                          <a:alpha val="0"/>
                        </a:srgbClr>
                      </a:solidFill>
                      <a:prstDash val="solid"/>
                      <a:round/>
                      <a:headEnd type="none" w="med" len="med"/>
                      <a:tailEnd type="none" w="med" len="med"/>
                    </a:lnT>
                    <a:lnB w="6350" cap="flat" cmpd="sng">
                      <a:solidFill>
                        <a:srgbClr val="FFFFFF">
                          <a:alpha val="0"/>
                        </a:srgbClr>
                      </a:solidFill>
                      <a:prstDash val="solid"/>
                      <a:round/>
                      <a:headEnd type="none" w="med" len="med"/>
                      <a:tailEnd type="none" w="med" len="med"/>
                    </a:lnB>
                  </a:tcPr>
                </a:tc>
                <a:tc>
                  <a:txBody>
                    <a:bodyPr/>
                    <a:lstStyle/>
                    <a:p>
                      <a:pPr marL="0" lvl="0" indent="0" algn="r" rtl="0">
                        <a:spcBef>
                          <a:spcPts val="500"/>
                        </a:spcBef>
                        <a:spcAft>
                          <a:spcPts val="500"/>
                        </a:spcAft>
                        <a:buNone/>
                      </a:pPr>
                      <a:r>
                        <a:rPr lang="en-AU" sz="2000"/>
                        <a:t>47:56</a:t>
                      </a:r>
                    </a:p>
                  </a:txBody>
                  <a:tcPr marL="0" marR="73025" marT="0" marB="0">
                    <a:lnL w="6350" cap="flat" cmpd="sng">
                      <a:solidFill>
                        <a:srgbClr val="FFFFFF">
                          <a:alpha val="0"/>
                        </a:srgbClr>
                      </a:solidFill>
                      <a:prstDash val="solid"/>
                      <a:round/>
                      <a:headEnd type="none" w="med" len="med"/>
                      <a:tailEnd type="none" w="med" len="med"/>
                    </a:lnL>
                    <a:lnR w="6350" cap="flat" cmpd="sng">
                      <a:solidFill>
                        <a:srgbClr val="FFFFFF">
                          <a:alpha val="0"/>
                        </a:srgbClr>
                      </a:solidFill>
                      <a:prstDash val="solid"/>
                      <a:round/>
                      <a:headEnd type="none" w="med" len="med"/>
                      <a:tailEnd type="none" w="med" len="med"/>
                    </a:lnR>
                    <a:lnT w="6350" cap="flat" cmpd="sng">
                      <a:solidFill>
                        <a:srgbClr val="FFFFFF">
                          <a:alpha val="0"/>
                        </a:srgbClr>
                      </a:solidFill>
                      <a:prstDash val="solid"/>
                      <a:round/>
                      <a:headEnd type="none" w="med" len="med"/>
                      <a:tailEnd type="none" w="med" len="med"/>
                    </a:lnT>
                    <a:lnB w="6350" cap="flat" cmpd="sng">
                      <a:solidFill>
                        <a:srgbClr val="FFFFFF">
                          <a:alpha val="0"/>
                        </a:srgbClr>
                      </a:solidFill>
                      <a:prstDash val="solid"/>
                      <a:round/>
                      <a:headEnd type="none" w="med" len="med"/>
                      <a:tailEnd type="none" w="med" len="med"/>
                    </a:lnB>
                  </a:tcPr>
                </a:tc>
                <a:extLst>
                  <a:ext uri="{0D108BD9-81ED-4DB2-BD59-A6C34878D82A}">
                    <a16:rowId xmlns:a16="http://schemas.microsoft.com/office/drawing/2014/main" val="10008"/>
                  </a:ext>
                </a:extLst>
              </a:tr>
              <a:tr h="425475">
                <a:tc>
                  <a:txBody>
                    <a:bodyPr/>
                    <a:lstStyle/>
                    <a:p>
                      <a:pPr marL="0" lvl="0" indent="0" rtl="0">
                        <a:spcBef>
                          <a:spcPts val="0"/>
                        </a:spcBef>
                        <a:buNone/>
                      </a:pPr>
                      <a:r>
                        <a:rPr lang="en-AU" sz="2000"/>
                        <a:t>Reflection</a:t>
                      </a:r>
                    </a:p>
                  </a:txBody>
                  <a:tcPr marL="0" marR="73025" marT="0" marB="0">
                    <a:lnL w="6350" cap="flat" cmpd="sng">
                      <a:solidFill>
                        <a:srgbClr val="FFFFFF">
                          <a:alpha val="0"/>
                        </a:srgbClr>
                      </a:solidFill>
                      <a:prstDash val="solid"/>
                      <a:round/>
                      <a:headEnd type="none" w="med" len="med"/>
                      <a:tailEnd type="none" w="med" len="med"/>
                    </a:lnL>
                    <a:lnR w="6350" cap="flat" cmpd="sng">
                      <a:solidFill>
                        <a:srgbClr val="FFFFFF">
                          <a:alpha val="0"/>
                        </a:srgbClr>
                      </a:solidFill>
                      <a:prstDash val="solid"/>
                      <a:round/>
                      <a:headEnd type="none" w="med" len="med"/>
                      <a:tailEnd type="none" w="med" len="med"/>
                    </a:lnR>
                    <a:lnT w="6350" cap="flat" cmpd="sng">
                      <a:solidFill>
                        <a:srgbClr val="FFFFFF">
                          <a:alpha val="0"/>
                        </a:srgbClr>
                      </a:solidFill>
                      <a:prstDash val="solid"/>
                      <a:round/>
                      <a:headEnd type="none" w="med" len="med"/>
                      <a:tailEnd type="none" w="med" len="med"/>
                    </a:lnT>
                    <a:lnB w="6350" cap="flat" cmpd="sng">
                      <a:solidFill>
                        <a:srgbClr val="FFFFFF">
                          <a:alpha val="0"/>
                        </a:srgbClr>
                      </a:solidFill>
                      <a:prstDash val="solid"/>
                      <a:round/>
                      <a:headEnd type="none" w="med" len="med"/>
                      <a:tailEnd type="none" w="med" len="med"/>
                    </a:lnB>
                  </a:tcPr>
                </a:tc>
                <a:tc>
                  <a:txBody>
                    <a:bodyPr/>
                    <a:lstStyle/>
                    <a:p>
                      <a:pPr marL="0" lvl="0" indent="0" algn="r" rtl="0">
                        <a:spcBef>
                          <a:spcPts val="0"/>
                        </a:spcBef>
                        <a:buNone/>
                      </a:pPr>
                      <a:r>
                        <a:rPr lang="en-AU" sz="2000"/>
                        <a:t>24</a:t>
                      </a:r>
                    </a:p>
                  </a:txBody>
                  <a:tcPr marL="0" marR="73025" marT="0" marB="0">
                    <a:lnL w="6350" cap="flat" cmpd="sng">
                      <a:solidFill>
                        <a:srgbClr val="FFFFFF">
                          <a:alpha val="0"/>
                        </a:srgbClr>
                      </a:solidFill>
                      <a:prstDash val="solid"/>
                      <a:round/>
                      <a:headEnd type="none" w="med" len="med"/>
                      <a:tailEnd type="none" w="med" len="med"/>
                    </a:lnL>
                    <a:lnR w="6350" cap="flat" cmpd="sng">
                      <a:solidFill>
                        <a:srgbClr val="FFFFFF">
                          <a:alpha val="0"/>
                        </a:srgbClr>
                      </a:solidFill>
                      <a:prstDash val="solid"/>
                      <a:round/>
                      <a:headEnd type="none" w="med" len="med"/>
                      <a:tailEnd type="none" w="med" len="med"/>
                    </a:lnR>
                    <a:lnT w="6350" cap="flat" cmpd="sng">
                      <a:solidFill>
                        <a:srgbClr val="FFFFFF">
                          <a:alpha val="0"/>
                        </a:srgbClr>
                      </a:solidFill>
                      <a:prstDash val="solid"/>
                      <a:round/>
                      <a:headEnd type="none" w="med" len="med"/>
                      <a:tailEnd type="none" w="med" len="med"/>
                    </a:lnT>
                    <a:lnB w="6350" cap="flat" cmpd="sng">
                      <a:solidFill>
                        <a:srgbClr val="FFFFFF">
                          <a:alpha val="0"/>
                        </a:srgbClr>
                      </a:solidFill>
                      <a:prstDash val="solid"/>
                      <a:round/>
                      <a:headEnd type="none" w="med" len="med"/>
                      <a:tailEnd type="none" w="med" len="med"/>
                    </a:lnB>
                  </a:tcPr>
                </a:tc>
                <a:tc>
                  <a:txBody>
                    <a:bodyPr/>
                    <a:lstStyle/>
                    <a:p>
                      <a:pPr marL="0" lvl="0" indent="0" algn="r" rtl="0">
                        <a:spcBef>
                          <a:spcPts val="500"/>
                        </a:spcBef>
                        <a:spcAft>
                          <a:spcPts val="500"/>
                        </a:spcAft>
                        <a:buNone/>
                      </a:pPr>
                      <a:r>
                        <a:rPr lang="en-AU" sz="2000"/>
                        <a:t>--</a:t>
                      </a:r>
                    </a:p>
                  </a:txBody>
                  <a:tcPr marL="0" marR="73025" marT="0" marB="0">
                    <a:lnL w="6350" cap="flat" cmpd="sng">
                      <a:solidFill>
                        <a:srgbClr val="FFFFFF">
                          <a:alpha val="0"/>
                        </a:srgbClr>
                      </a:solidFill>
                      <a:prstDash val="solid"/>
                      <a:round/>
                      <a:headEnd type="none" w="med" len="med"/>
                      <a:tailEnd type="none" w="med" len="med"/>
                    </a:lnL>
                    <a:lnR w="6350" cap="flat" cmpd="sng">
                      <a:solidFill>
                        <a:srgbClr val="FFFFFF">
                          <a:alpha val="0"/>
                        </a:srgbClr>
                      </a:solidFill>
                      <a:prstDash val="solid"/>
                      <a:round/>
                      <a:headEnd type="none" w="med" len="med"/>
                      <a:tailEnd type="none" w="med" len="med"/>
                    </a:lnR>
                    <a:lnT w="6350" cap="flat" cmpd="sng">
                      <a:solidFill>
                        <a:srgbClr val="FFFFFF">
                          <a:alpha val="0"/>
                        </a:srgbClr>
                      </a:solidFill>
                      <a:prstDash val="solid"/>
                      <a:round/>
                      <a:headEnd type="none" w="med" len="med"/>
                      <a:tailEnd type="none" w="med" len="med"/>
                    </a:lnT>
                    <a:lnB w="6350" cap="flat" cmpd="sng">
                      <a:solidFill>
                        <a:srgbClr val="FFFFFF">
                          <a:alpha val="0"/>
                        </a:srgbClr>
                      </a:solidFill>
                      <a:prstDash val="solid"/>
                      <a:round/>
                      <a:headEnd type="none" w="med" len="med"/>
                      <a:tailEnd type="none" w="med" len="med"/>
                    </a:lnB>
                  </a:tcPr>
                </a:tc>
                <a:extLst>
                  <a:ext uri="{0D108BD9-81ED-4DB2-BD59-A6C34878D82A}">
                    <a16:rowId xmlns:a16="http://schemas.microsoft.com/office/drawing/2014/main" val="10009"/>
                  </a:ext>
                </a:extLst>
              </a:tr>
              <a:tr h="672725">
                <a:tc>
                  <a:txBody>
                    <a:bodyPr/>
                    <a:lstStyle/>
                    <a:p>
                      <a:pPr marL="0" lvl="0" indent="0" rtl="0">
                        <a:spcBef>
                          <a:spcPts val="0"/>
                        </a:spcBef>
                        <a:buNone/>
                      </a:pPr>
                      <a:r>
                        <a:rPr lang="en-AU" sz="2000"/>
                        <a:t>Contact details and thanks</a:t>
                      </a:r>
                    </a:p>
                  </a:txBody>
                  <a:tcPr marL="0" marR="73025" marT="0" marB="0">
                    <a:lnL w="6350" cap="flat" cmpd="sng">
                      <a:solidFill>
                        <a:srgbClr val="FFFFFF">
                          <a:alpha val="0"/>
                        </a:srgbClr>
                      </a:solidFill>
                      <a:prstDash val="solid"/>
                      <a:round/>
                      <a:headEnd type="none" w="med" len="med"/>
                      <a:tailEnd type="none" w="med" len="med"/>
                    </a:lnL>
                    <a:lnR w="6350" cap="flat" cmpd="sng">
                      <a:solidFill>
                        <a:srgbClr val="FFFFFF">
                          <a:alpha val="0"/>
                        </a:srgbClr>
                      </a:solidFill>
                      <a:prstDash val="solid"/>
                      <a:round/>
                      <a:headEnd type="none" w="med" len="med"/>
                      <a:tailEnd type="none" w="med" len="med"/>
                    </a:lnR>
                    <a:lnT w="6350" cap="flat" cmpd="sng">
                      <a:solidFill>
                        <a:srgbClr val="FFFFFF">
                          <a:alpha val="0"/>
                        </a:srgbClr>
                      </a:solidFill>
                      <a:prstDash val="solid"/>
                      <a:round/>
                      <a:headEnd type="none" w="med" len="med"/>
                      <a:tailEnd type="none" w="med" len="med"/>
                    </a:lnT>
                    <a:lnB w="6350" cap="flat" cmpd="sng">
                      <a:solidFill>
                        <a:srgbClr val="FFFFFF">
                          <a:alpha val="0"/>
                        </a:srgbClr>
                      </a:solidFill>
                      <a:prstDash val="solid"/>
                      <a:round/>
                      <a:headEnd type="none" w="med" len="med"/>
                      <a:tailEnd type="none" w="med" len="med"/>
                    </a:lnB>
                  </a:tcPr>
                </a:tc>
                <a:tc>
                  <a:txBody>
                    <a:bodyPr/>
                    <a:lstStyle/>
                    <a:p>
                      <a:pPr marL="0" lvl="0" indent="0" algn="r" rtl="0">
                        <a:spcBef>
                          <a:spcPts val="500"/>
                        </a:spcBef>
                        <a:spcAft>
                          <a:spcPts val="500"/>
                        </a:spcAft>
                        <a:buNone/>
                      </a:pPr>
                      <a:r>
                        <a:rPr lang="en-AU" sz="2000"/>
                        <a:t>25</a:t>
                      </a:r>
                    </a:p>
                  </a:txBody>
                  <a:tcPr marL="0" marR="73025" marT="0" marB="0">
                    <a:lnL w="6350" cap="flat" cmpd="sng">
                      <a:solidFill>
                        <a:srgbClr val="FFFFFF">
                          <a:alpha val="0"/>
                        </a:srgbClr>
                      </a:solidFill>
                      <a:prstDash val="solid"/>
                      <a:round/>
                      <a:headEnd type="none" w="med" len="med"/>
                      <a:tailEnd type="none" w="med" len="med"/>
                    </a:lnL>
                    <a:lnR w="6350" cap="flat" cmpd="sng">
                      <a:solidFill>
                        <a:srgbClr val="FFFFFF">
                          <a:alpha val="0"/>
                        </a:srgbClr>
                      </a:solidFill>
                      <a:prstDash val="solid"/>
                      <a:round/>
                      <a:headEnd type="none" w="med" len="med"/>
                      <a:tailEnd type="none" w="med" len="med"/>
                    </a:lnR>
                    <a:lnT w="6350" cap="flat" cmpd="sng">
                      <a:solidFill>
                        <a:srgbClr val="FFFFFF">
                          <a:alpha val="0"/>
                        </a:srgbClr>
                      </a:solidFill>
                      <a:prstDash val="solid"/>
                      <a:round/>
                      <a:headEnd type="none" w="med" len="med"/>
                      <a:tailEnd type="none" w="med" len="med"/>
                    </a:lnT>
                    <a:lnB w="6350" cap="flat" cmpd="sng">
                      <a:solidFill>
                        <a:srgbClr val="FFFFFF">
                          <a:alpha val="0"/>
                        </a:srgbClr>
                      </a:solidFill>
                      <a:prstDash val="solid"/>
                      <a:round/>
                      <a:headEnd type="none" w="med" len="med"/>
                      <a:tailEnd type="none" w="med" len="med"/>
                    </a:lnB>
                  </a:tcPr>
                </a:tc>
                <a:tc>
                  <a:txBody>
                    <a:bodyPr/>
                    <a:lstStyle/>
                    <a:p>
                      <a:pPr marL="0" lvl="0" indent="0" algn="r" rtl="0">
                        <a:spcBef>
                          <a:spcPts val="500"/>
                        </a:spcBef>
                        <a:spcAft>
                          <a:spcPts val="500"/>
                        </a:spcAft>
                        <a:buNone/>
                      </a:pPr>
                      <a:r>
                        <a:rPr lang="en-AU" sz="2000"/>
                        <a:t>50:00</a:t>
                      </a:r>
                    </a:p>
                  </a:txBody>
                  <a:tcPr marL="0" marR="73025" marT="0" marB="0">
                    <a:lnL w="6350" cap="flat" cmpd="sng">
                      <a:solidFill>
                        <a:srgbClr val="FFFFFF">
                          <a:alpha val="0"/>
                        </a:srgbClr>
                      </a:solidFill>
                      <a:prstDash val="solid"/>
                      <a:round/>
                      <a:headEnd type="none" w="med" len="med"/>
                      <a:tailEnd type="none" w="med" len="med"/>
                    </a:lnL>
                    <a:lnR w="6350" cap="flat" cmpd="sng">
                      <a:solidFill>
                        <a:srgbClr val="FFFFFF">
                          <a:alpha val="0"/>
                        </a:srgbClr>
                      </a:solidFill>
                      <a:prstDash val="solid"/>
                      <a:round/>
                      <a:headEnd type="none" w="med" len="med"/>
                      <a:tailEnd type="none" w="med" len="med"/>
                    </a:lnR>
                    <a:lnT w="6350" cap="flat" cmpd="sng">
                      <a:solidFill>
                        <a:srgbClr val="FFFFFF">
                          <a:alpha val="0"/>
                        </a:srgbClr>
                      </a:solidFill>
                      <a:prstDash val="solid"/>
                      <a:round/>
                      <a:headEnd type="none" w="med" len="med"/>
                      <a:tailEnd type="none" w="med" len="med"/>
                    </a:lnT>
                    <a:lnB w="6350" cap="flat" cmpd="sng">
                      <a:solidFill>
                        <a:srgbClr val="FFFFFF">
                          <a:alpha val="0"/>
                        </a:srgbClr>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2"/>
        <p:cNvGrpSpPr/>
        <p:nvPr/>
      </p:nvGrpSpPr>
      <p:grpSpPr>
        <a:xfrm>
          <a:off x="0" y="0"/>
          <a:ext cx="0" cy="0"/>
          <a:chOff x="0" y="0"/>
          <a:chExt cx="0" cy="0"/>
        </a:xfrm>
      </p:grpSpPr>
      <p:sp>
        <p:nvSpPr>
          <p:cNvPr id="53" name="Shape 53"/>
          <p:cNvSpPr txBox="1">
            <a:spLocks noGrp="1"/>
          </p:cNvSpPr>
          <p:nvPr>
            <p:ph type="title"/>
          </p:nvPr>
        </p:nvSpPr>
        <p:spPr>
          <a:xfrm>
            <a:off x="550862" y="914400"/>
            <a:ext cx="8042273" cy="911224"/>
          </a:xfrm>
          <a:prstGeom prst="rect">
            <a:avLst/>
          </a:prstGeom>
          <a:noFill/>
          <a:ln>
            <a:noFill/>
          </a:ln>
        </p:spPr>
        <p:txBody>
          <a:bodyPr wrap="square" lIns="91425" tIns="45700" rIns="91425" bIns="45700" anchor="b" anchorCtr="0">
            <a:noAutofit/>
          </a:bodyPr>
          <a:lstStyle/>
          <a:p>
            <a:pPr marL="0" marR="0" lvl="0" indent="-57150" algn="ctr" rtl="0">
              <a:lnSpc>
                <a:spcPct val="100000"/>
              </a:lnSpc>
              <a:spcBef>
                <a:spcPts val="0"/>
              </a:spcBef>
              <a:spcAft>
                <a:spcPts val="0"/>
              </a:spcAft>
              <a:buClr>
                <a:schemeClr val="accent1"/>
              </a:buClr>
              <a:buSzPts val="900"/>
              <a:buFont typeface="Verdana"/>
              <a:buNone/>
            </a:pPr>
            <a:br>
              <a:rPr lang="en-AU" sz="3600" b="0" i="0" u="none" strike="noStrike" cap="none">
                <a:solidFill>
                  <a:schemeClr val="accent1"/>
                </a:solidFill>
                <a:latin typeface="Verdana"/>
                <a:ea typeface="Verdana"/>
                <a:cs typeface="Verdana"/>
                <a:sym typeface="Verdana"/>
              </a:rPr>
            </a:br>
            <a:endParaRPr lang="en-AU" sz="3600" b="0" i="0" u="none" strike="noStrike" cap="none">
              <a:solidFill>
                <a:schemeClr val="accent1"/>
              </a:solidFill>
              <a:latin typeface="Verdana"/>
              <a:ea typeface="Verdana"/>
              <a:cs typeface="Verdana"/>
              <a:sym typeface="Verdana"/>
            </a:endParaRPr>
          </a:p>
        </p:txBody>
      </p:sp>
      <p:sp>
        <p:nvSpPr>
          <p:cNvPr id="54" name="Shape 54"/>
          <p:cNvSpPr txBox="1"/>
          <p:nvPr/>
        </p:nvSpPr>
        <p:spPr>
          <a:xfrm>
            <a:off x="23813" y="390525"/>
            <a:ext cx="6934199" cy="365125"/>
          </a:xfrm>
          <a:prstGeom prst="rect">
            <a:avLst/>
          </a:prstGeom>
          <a:noFill/>
          <a:ln>
            <a:noFill/>
          </a:ln>
        </p:spPr>
        <p:txBody>
          <a:bodyPr wrap="square" lIns="91425" tIns="45700" rIns="91425" bIns="45700" anchor="ctr" anchorCtr="0">
            <a:noAutofit/>
          </a:bodyPr>
          <a:lstStyle/>
          <a:p>
            <a:pPr marL="0" marR="0" lvl="0" indent="-76200" algn="l" rtl="0">
              <a:lnSpc>
                <a:spcPct val="100000"/>
              </a:lnSpc>
              <a:spcBef>
                <a:spcPts val="0"/>
              </a:spcBef>
              <a:spcAft>
                <a:spcPts val="0"/>
              </a:spcAft>
              <a:buClr>
                <a:srgbClr val="000000"/>
              </a:buClr>
              <a:buSzPts val="1200"/>
              <a:buFont typeface="Arial"/>
              <a:buNone/>
            </a:pPr>
            <a:endParaRPr sz="1200" b="0" i="0" u="none" strike="noStrike" cap="none">
              <a:solidFill>
                <a:schemeClr val="accent2"/>
              </a:solidFill>
              <a:latin typeface="Arial"/>
              <a:ea typeface="Arial"/>
              <a:cs typeface="Arial"/>
              <a:sym typeface="Arial"/>
            </a:endParaRPr>
          </a:p>
        </p:txBody>
      </p:sp>
      <p:sp>
        <p:nvSpPr>
          <p:cNvPr id="55" name="Shape 55"/>
          <p:cNvSpPr txBox="1">
            <a:spLocks noGrp="1"/>
          </p:cNvSpPr>
          <p:nvPr>
            <p:ph type="title"/>
          </p:nvPr>
        </p:nvSpPr>
        <p:spPr>
          <a:xfrm>
            <a:off x="457200" y="0"/>
            <a:ext cx="8229600" cy="1143000"/>
          </a:xfrm>
          <a:prstGeom prst="rect">
            <a:avLst/>
          </a:prstGeom>
          <a:noFill/>
          <a:ln>
            <a:noFill/>
          </a:ln>
        </p:spPr>
        <p:txBody>
          <a:bodyPr wrap="square" lIns="91425" tIns="45700" rIns="91425" bIns="45700" anchor="ctr" anchorCtr="0">
            <a:noAutofit/>
          </a:bodyPr>
          <a:lstStyle/>
          <a:p>
            <a:pPr marL="0" marR="0" lvl="0" indent="-50800" algn="ctr" rtl="0">
              <a:lnSpc>
                <a:spcPct val="100000"/>
              </a:lnSpc>
              <a:spcBef>
                <a:spcPts val="0"/>
              </a:spcBef>
              <a:spcAft>
                <a:spcPts val="0"/>
              </a:spcAft>
              <a:buClr>
                <a:schemeClr val="accent1"/>
              </a:buClr>
              <a:buSzPts val="800"/>
              <a:buFont typeface="Calibri"/>
              <a:buNone/>
            </a:pPr>
            <a:r>
              <a:rPr lang="en-AU" sz="3200" b="1" i="0" u="none" strike="noStrike" cap="none">
                <a:solidFill>
                  <a:schemeClr val="accent1"/>
                </a:solidFill>
                <a:latin typeface="Calibri"/>
                <a:ea typeface="Calibri"/>
                <a:cs typeface="Calibri"/>
                <a:sym typeface="Calibri"/>
              </a:rPr>
              <a:t>Exploring magnetism</a:t>
            </a:r>
          </a:p>
        </p:txBody>
      </p:sp>
      <p:sp>
        <p:nvSpPr>
          <p:cNvPr id="56" name="Shape 56"/>
          <p:cNvSpPr txBox="1"/>
          <p:nvPr/>
        </p:nvSpPr>
        <p:spPr>
          <a:xfrm>
            <a:off x="4601150" y="1135475"/>
            <a:ext cx="4085700" cy="4726800"/>
          </a:xfrm>
          <a:prstGeom prst="rect">
            <a:avLst/>
          </a:prstGeom>
          <a:noFill/>
          <a:ln>
            <a:noFill/>
          </a:ln>
        </p:spPr>
        <p:txBody>
          <a:bodyPr wrap="square" lIns="91425" tIns="45700" rIns="91425" bIns="45700" anchor="t" anchorCtr="0">
            <a:noAutofit/>
          </a:bodyPr>
          <a:lstStyle/>
          <a:p>
            <a:pPr marL="0" marR="0" lvl="0" indent="-38100" algn="l" rtl="0">
              <a:lnSpc>
                <a:spcPct val="100000"/>
              </a:lnSpc>
              <a:spcBef>
                <a:spcPts val="0"/>
              </a:spcBef>
              <a:spcAft>
                <a:spcPts val="0"/>
              </a:spcAft>
              <a:buClr>
                <a:srgbClr val="31859C"/>
              </a:buClr>
              <a:buSzPts val="600"/>
              <a:buFont typeface="Arial"/>
              <a:buNone/>
            </a:pPr>
            <a:r>
              <a:rPr lang="en-AU" sz="2400" b="1" i="0" u="none" strike="noStrike" cap="none">
                <a:solidFill>
                  <a:schemeClr val="accent1"/>
                </a:solidFill>
                <a:latin typeface="Arial"/>
                <a:ea typeface="Arial"/>
                <a:cs typeface="Arial"/>
                <a:sym typeface="Arial"/>
              </a:rPr>
              <a:t>Today we will: </a:t>
            </a:r>
          </a:p>
          <a:p>
            <a:pPr marL="342900" marR="0" lvl="0" indent="-342900" algn="l" rtl="0">
              <a:lnSpc>
                <a:spcPct val="100000"/>
              </a:lnSpc>
              <a:spcBef>
                <a:spcPts val="600"/>
              </a:spcBef>
              <a:spcAft>
                <a:spcPts val="0"/>
              </a:spcAft>
              <a:buClr>
                <a:schemeClr val="dk1"/>
              </a:buClr>
              <a:buSzPts val="2400"/>
              <a:buFont typeface="Arial"/>
              <a:buChar char="•"/>
            </a:pPr>
            <a:r>
              <a:rPr lang="en-AU" sz="2400" b="0" i="0" u="none" strike="noStrike" cap="none">
                <a:solidFill>
                  <a:schemeClr val="dk1"/>
                </a:solidFill>
                <a:latin typeface="Arial"/>
                <a:ea typeface="Arial"/>
                <a:cs typeface="Arial"/>
                <a:sym typeface="Arial"/>
              </a:rPr>
              <a:t>explore how magnetism can be used as a context to engage our students in scientific thinking</a:t>
            </a:r>
          </a:p>
          <a:p>
            <a:pPr marL="342900" marR="0" lvl="0" indent="-342900" algn="l" rtl="0">
              <a:lnSpc>
                <a:spcPct val="100000"/>
              </a:lnSpc>
              <a:spcBef>
                <a:spcPts val="600"/>
              </a:spcBef>
              <a:spcAft>
                <a:spcPts val="0"/>
              </a:spcAft>
              <a:buClr>
                <a:schemeClr val="dk1"/>
              </a:buClr>
              <a:buSzPts val="2400"/>
              <a:buFont typeface="Arial"/>
              <a:buChar char="•"/>
            </a:pPr>
            <a:r>
              <a:rPr lang="en-AU" sz="2400" b="0" i="0" u="none" strike="noStrike" cap="none">
                <a:solidFill>
                  <a:schemeClr val="dk1"/>
                </a:solidFill>
                <a:latin typeface="Arial"/>
                <a:ea typeface="Arial"/>
                <a:cs typeface="Arial"/>
                <a:sym typeface="Arial"/>
              </a:rPr>
              <a:t>demonstrate some simple activities</a:t>
            </a:r>
          </a:p>
          <a:p>
            <a:pPr marL="342900" marR="0" lvl="0" indent="-342900" algn="l" rtl="0">
              <a:lnSpc>
                <a:spcPct val="100000"/>
              </a:lnSpc>
              <a:spcBef>
                <a:spcPts val="600"/>
              </a:spcBef>
              <a:spcAft>
                <a:spcPts val="0"/>
              </a:spcAft>
              <a:buClr>
                <a:schemeClr val="dk1"/>
              </a:buClr>
              <a:buSzPts val="2400"/>
              <a:buFont typeface="Arial"/>
              <a:buChar char="•"/>
            </a:pPr>
            <a:r>
              <a:rPr lang="en-AU" sz="2400" b="0" i="0" u="none" strike="noStrike" cap="none">
                <a:solidFill>
                  <a:schemeClr val="dk1"/>
                </a:solidFill>
                <a:latin typeface="Arial"/>
                <a:ea typeface="Arial"/>
                <a:cs typeface="Arial"/>
                <a:sym typeface="Arial"/>
              </a:rPr>
              <a:t>discuss how we can use these activities to build understandings about the physical world.</a:t>
            </a:r>
          </a:p>
        </p:txBody>
      </p:sp>
      <p:sp>
        <p:nvSpPr>
          <p:cNvPr id="57" name="Shape 57"/>
          <p:cNvSpPr txBox="1"/>
          <p:nvPr/>
        </p:nvSpPr>
        <p:spPr>
          <a:xfrm>
            <a:off x="0" y="6492875"/>
            <a:ext cx="5530613" cy="365125"/>
          </a:xfrm>
          <a:prstGeom prst="rect">
            <a:avLst/>
          </a:prstGeom>
          <a:noFill/>
          <a:ln>
            <a:noFill/>
          </a:ln>
        </p:spPr>
        <p:txBody>
          <a:bodyPr wrap="square" lIns="91425" tIns="45700" rIns="91425" bIns="45700" anchor="ctr" anchorCtr="0">
            <a:noAutofit/>
          </a:bodyPr>
          <a:lstStyle/>
          <a:p>
            <a:pPr marL="0" marR="0" lvl="0" indent="-15875"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3"/>
              </a:rPr>
              <a:t>www.sciencelearn.org.nz</a:t>
            </a:r>
          </a:p>
          <a:p>
            <a:pPr marL="0" marR="0" lvl="0" indent="-15875"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a:solidFill>
                  <a:schemeClr val="dk1"/>
                </a:solidFill>
                <a:latin typeface="Arial"/>
                <a:ea typeface="Arial"/>
                <a:cs typeface="Arial"/>
                <a:sym typeface="Arial"/>
              </a:rPr>
              <a:t> </a:t>
            </a:r>
          </a:p>
          <a:p>
            <a:pPr marL="0" marR="0" lvl="0" indent="-15875" algn="l" rtl="0">
              <a:lnSpc>
                <a:spcPct val="100000"/>
              </a:lnSpc>
              <a:spcBef>
                <a:spcPts val="0"/>
              </a:spcBef>
              <a:spcAft>
                <a:spcPts val="0"/>
              </a:spcAft>
              <a:buClr>
                <a:schemeClr val="accent2"/>
              </a:buClr>
              <a:buSzPts val="250"/>
              <a:buFont typeface="Verdana"/>
              <a:buNone/>
            </a:pPr>
            <a:endParaRPr sz="1000" b="0" i="0" u="sng" strike="noStrike" cap="none">
              <a:solidFill>
                <a:schemeClr val="hlink"/>
              </a:solidFill>
              <a:latin typeface="Verdana"/>
              <a:ea typeface="Verdana"/>
              <a:cs typeface="Verdana"/>
              <a:sym typeface="Verdana"/>
              <a:hlinkClick r:id="rId3"/>
            </a:endParaRPr>
          </a:p>
        </p:txBody>
      </p:sp>
      <p:pic>
        <p:nvPicPr>
          <p:cNvPr id="58" name="Shape 58" descr="Screen Shot 2017-11-29 at 1.04.43 pm.png"/>
          <p:cNvPicPr preferRelativeResize="0"/>
          <p:nvPr/>
        </p:nvPicPr>
        <p:blipFill rotWithShape="1">
          <a:blip r:embed="rId4">
            <a:alphaModFix/>
          </a:blip>
          <a:srcRect/>
          <a:stretch/>
        </p:blipFill>
        <p:spPr>
          <a:xfrm>
            <a:off x="457200" y="1431656"/>
            <a:ext cx="3474077" cy="4195143"/>
          </a:xfrm>
          <a:prstGeom prst="rect">
            <a:avLst/>
          </a:prstGeom>
          <a:noFill/>
          <a:ln>
            <a:noFill/>
          </a:ln>
        </p:spPr>
      </p:pic>
      <p:sp>
        <p:nvSpPr>
          <p:cNvPr id="59" name="Shape 59"/>
          <p:cNvSpPr txBox="1"/>
          <p:nvPr/>
        </p:nvSpPr>
        <p:spPr>
          <a:xfrm>
            <a:off x="2942475" y="5362775"/>
            <a:ext cx="1132500" cy="207300"/>
          </a:xfrm>
          <a:prstGeom prst="rect">
            <a:avLst/>
          </a:prstGeom>
          <a:noFill/>
          <a:ln>
            <a:noFill/>
          </a:ln>
        </p:spPr>
        <p:txBody>
          <a:bodyPr wrap="square" lIns="91425" tIns="91425" rIns="91425" bIns="91425" anchor="t" anchorCtr="0">
            <a:noAutofit/>
          </a:bodyPr>
          <a:lstStyle/>
          <a:p>
            <a:pPr marL="0" marR="0" lvl="0" indent="-63500" algn="l" rtl="0">
              <a:lnSpc>
                <a:spcPct val="100000"/>
              </a:lnSpc>
              <a:spcBef>
                <a:spcPts val="0"/>
              </a:spcBef>
              <a:spcAft>
                <a:spcPts val="0"/>
              </a:spcAft>
              <a:buClr>
                <a:srgbClr val="000000"/>
              </a:buClr>
              <a:buSzPts val="1000"/>
              <a:buFont typeface="Arial"/>
              <a:buNone/>
            </a:pPr>
            <a:r>
              <a:rPr lang="en-AU" sz="1000" b="0" i="0" u="none" strike="noStrike" cap="none">
                <a:solidFill>
                  <a:srgbClr val="000000"/>
                </a:solidFill>
                <a:latin typeface="Arial"/>
                <a:ea typeface="Arial"/>
                <a:cs typeface="Arial"/>
                <a:sym typeface="Arial"/>
              </a:rPr>
              <a:t>Aney </a:t>
            </a:r>
            <a:r>
              <a:rPr lang="en-AU" sz="1000" b="0" i="0" u="sng" strike="noStrike" cap="none">
                <a:solidFill>
                  <a:schemeClr val="hlink"/>
                </a:solidFill>
                <a:latin typeface="Arial"/>
                <a:ea typeface="Arial"/>
                <a:cs typeface="Arial"/>
                <a:sym typeface="Arial"/>
                <a:hlinkClick r:id="rId5"/>
              </a:rPr>
              <a:t>CC3.0</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Shape 65"/>
          <p:cNvSpPr txBox="1">
            <a:spLocks noGrp="1"/>
          </p:cNvSpPr>
          <p:nvPr>
            <p:ph type="title"/>
          </p:nvPr>
        </p:nvSpPr>
        <p:spPr>
          <a:xfrm>
            <a:off x="279925" y="162275"/>
            <a:ext cx="8406900" cy="1473300"/>
          </a:xfrm>
          <a:prstGeom prst="rect">
            <a:avLst/>
          </a:prstGeom>
          <a:noFill/>
          <a:ln>
            <a:noFill/>
          </a:ln>
        </p:spPr>
        <p:txBody>
          <a:bodyPr wrap="square" lIns="91425" tIns="45700" rIns="91425" bIns="45700" anchor="ctr" anchorCtr="0">
            <a:noAutofit/>
          </a:bodyPr>
          <a:lstStyle/>
          <a:p>
            <a:pPr marL="0" marR="0" lvl="0" indent="-50800" algn="ctr" rtl="0">
              <a:lnSpc>
                <a:spcPct val="100000"/>
              </a:lnSpc>
              <a:spcBef>
                <a:spcPts val="0"/>
              </a:spcBef>
              <a:spcAft>
                <a:spcPts val="0"/>
              </a:spcAft>
              <a:buClr>
                <a:schemeClr val="accent1"/>
              </a:buClr>
              <a:buSzPts val="800"/>
              <a:buFont typeface="Arial"/>
              <a:buNone/>
            </a:pPr>
            <a:r>
              <a:rPr lang="en-AU" sz="3200" b="1" i="0" u="none" strike="noStrike" cap="none">
                <a:solidFill>
                  <a:schemeClr val="accent1"/>
                </a:solidFill>
                <a:latin typeface="Calibri"/>
                <a:ea typeface="Calibri"/>
                <a:cs typeface="Calibri"/>
                <a:sym typeface="Calibri"/>
              </a:rPr>
              <a:t>Curriculum connections – the nature of science</a:t>
            </a:r>
          </a:p>
        </p:txBody>
      </p:sp>
      <p:sp>
        <p:nvSpPr>
          <p:cNvPr id="66" name="Shape 66"/>
          <p:cNvSpPr txBox="1"/>
          <p:nvPr/>
        </p:nvSpPr>
        <p:spPr>
          <a:xfrm>
            <a:off x="0" y="6492875"/>
            <a:ext cx="5530613" cy="365125"/>
          </a:xfrm>
          <a:prstGeom prst="rect">
            <a:avLst/>
          </a:prstGeom>
          <a:noFill/>
          <a:ln>
            <a:noFill/>
          </a:ln>
        </p:spPr>
        <p:txBody>
          <a:bodyPr wrap="square" lIns="91425" tIns="45700" rIns="91425" bIns="45700" anchor="ctr" anchorCtr="0">
            <a:noAutofit/>
          </a:bodyPr>
          <a:lstStyle/>
          <a:p>
            <a:pPr marL="0" marR="0" lvl="0" indent="-15875"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3"/>
              </a:rPr>
              <a:t>www.sciencelearn.org.nz</a:t>
            </a:r>
          </a:p>
          <a:p>
            <a:pPr marL="0" marR="0" lvl="0" indent="-15875"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a:solidFill>
                  <a:schemeClr val="dk1"/>
                </a:solidFill>
                <a:latin typeface="Arial"/>
                <a:ea typeface="Arial"/>
                <a:cs typeface="Arial"/>
                <a:sym typeface="Arial"/>
              </a:rPr>
              <a:t> </a:t>
            </a:r>
          </a:p>
          <a:p>
            <a:pPr marL="0" marR="0" lvl="0" indent="-15875" algn="l" rtl="0">
              <a:lnSpc>
                <a:spcPct val="100000"/>
              </a:lnSpc>
              <a:spcBef>
                <a:spcPts val="0"/>
              </a:spcBef>
              <a:spcAft>
                <a:spcPts val="0"/>
              </a:spcAft>
              <a:buClr>
                <a:schemeClr val="accent2"/>
              </a:buClr>
              <a:buSzPts val="250"/>
              <a:buFont typeface="Verdana"/>
              <a:buNone/>
            </a:pPr>
            <a:endParaRPr sz="1000" b="0" i="0" u="sng" strike="noStrike" cap="none">
              <a:solidFill>
                <a:schemeClr val="hlink"/>
              </a:solidFill>
              <a:latin typeface="Verdana"/>
              <a:ea typeface="Verdana"/>
              <a:cs typeface="Verdana"/>
              <a:sym typeface="Verdana"/>
              <a:hlinkClick r:id="rId3"/>
            </a:endParaRPr>
          </a:p>
        </p:txBody>
      </p:sp>
      <p:sp>
        <p:nvSpPr>
          <p:cNvPr id="67" name="Shape 67"/>
          <p:cNvSpPr txBox="1"/>
          <p:nvPr/>
        </p:nvSpPr>
        <p:spPr>
          <a:xfrm>
            <a:off x="4411090" y="3174801"/>
            <a:ext cx="184666" cy="307777"/>
          </a:xfrm>
          <a:prstGeom prst="rect">
            <a:avLst/>
          </a:prstGeom>
          <a:noFill/>
          <a:ln>
            <a:noFill/>
          </a:ln>
        </p:spPr>
        <p:txBody>
          <a:bodyPr wrap="square" lIns="91425" tIns="45700" rIns="91425" bIns="45700" anchor="t" anchorCtr="0">
            <a:noAutofit/>
          </a:bodyPr>
          <a:lstStyle/>
          <a:p>
            <a:pPr marL="0" marR="0" lvl="0" indent="-8890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 name="Shape 68"/>
          <p:cNvSpPr txBox="1"/>
          <p:nvPr/>
        </p:nvSpPr>
        <p:spPr>
          <a:xfrm>
            <a:off x="425769" y="1317577"/>
            <a:ext cx="4679100" cy="5355300"/>
          </a:xfrm>
          <a:prstGeom prst="rect">
            <a:avLst/>
          </a:prstGeom>
          <a:noFill/>
          <a:ln>
            <a:noFill/>
          </a:ln>
        </p:spPr>
        <p:txBody>
          <a:bodyPr wrap="square" lIns="91425" tIns="45700" rIns="91425" bIns="45700" anchor="t" anchorCtr="0">
            <a:noAutofit/>
          </a:bodyPr>
          <a:lstStyle/>
          <a:p>
            <a:pPr marL="0" marR="0" lvl="0" indent="-152400" algn="l" rtl="0">
              <a:lnSpc>
                <a:spcPct val="100000"/>
              </a:lnSpc>
              <a:spcBef>
                <a:spcPts val="0"/>
              </a:spcBef>
              <a:spcAft>
                <a:spcPts val="0"/>
              </a:spcAft>
              <a:buClr>
                <a:srgbClr val="2C7C9F"/>
              </a:buClr>
              <a:buSzPts val="2400"/>
              <a:buFont typeface="Arial"/>
              <a:buNone/>
            </a:pPr>
            <a:r>
              <a:rPr lang="en-AU" sz="2400" b="1" i="0" u="none" strike="noStrike" cap="none">
                <a:solidFill>
                  <a:srgbClr val="2C7C9F"/>
                </a:solidFill>
                <a:latin typeface="Arial"/>
                <a:ea typeface="Arial"/>
                <a:cs typeface="Arial"/>
                <a:sym typeface="Arial"/>
              </a:rPr>
              <a:t>Understanding about science</a:t>
            </a:r>
          </a:p>
          <a:p>
            <a:pPr marL="0" marR="0" lvl="0" indent="-127000" algn="l" rtl="0">
              <a:lnSpc>
                <a:spcPct val="100000"/>
              </a:lnSpc>
              <a:spcBef>
                <a:spcPts val="600"/>
              </a:spcBef>
              <a:spcAft>
                <a:spcPts val="0"/>
              </a:spcAft>
              <a:buClr>
                <a:schemeClr val="dk1"/>
              </a:buClr>
              <a:buSzPts val="2000"/>
              <a:buFont typeface="Arial"/>
              <a:buNone/>
            </a:pPr>
            <a:r>
              <a:rPr lang="en-AU" sz="2000" b="0" i="0" u="none" strike="noStrike" cap="none">
                <a:solidFill>
                  <a:schemeClr val="dk1"/>
                </a:solidFill>
                <a:latin typeface="Arial"/>
                <a:ea typeface="Arial"/>
                <a:cs typeface="Arial"/>
                <a:sym typeface="Arial"/>
              </a:rPr>
              <a:t>Appreciate that scientists </a:t>
            </a:r>
            <a:r>
              <a:rPr lang="en-AU" sz="2000" b="1" i="0" u="none" strike="noStrike" cap="none">
                <a:solidFill>
                  <a:schemeClr val="dk1"/>
                </a:solidFill>
                <a:latin typeface="Arial"/>
                <a:ea typeface="Arial"/>
                <a:cs typeface="Arial"/>
                <a:sym typeface="Arial"/>
              </a:rPr>
              <a:t>ask questions </a:t>
            </a:r>
            <a:r>
              <a:rPr lang="en-AU" sz="2000" b="0" i="0" u="none" strike="noStrike" cap="none">
                <a:solidFill>
                  <a:schemeClr val="dk1"/>
                </a:solidFill>
                <a:latin typeface="Arial"/>
                <a:ea typeface="Arial"/>
                <a:cs typeface="Arial"/>
                <a:sym typeface="Arial"/>
              </a:rPr>
              <a:t>about our world that </a:t>
            </a:r>
            <a:r>
              <a:rPr lang="en-AU" sz="2000" b="1" i="0" u="none" strike="noStrike" cap="none">
                <a:solidFill>
                  <a:schemeClr val="dk1"/>
                </a:solidFill>
                <a:latin typeface="Arial"/>
                <a:ea typeface="Arial"/>
                <a:cs typeface="Arial"/>
                <a:sym typeface="Arial"/>
              </a:rPr>
              <a:t>lead to investigations</a:t>
            </a:r>
            <a:r>
              <a:rPr lang="en-AU" sz="2000" b="0" i="0" u="none" strike="noStrike" cap="none">
                <a:solidFill>
                  <a:schemeClr val="dk1"/>
                </a:solidFill>
                <a:latin typeface="Arial"/>
                <a:ea typeface="Arial"/>
                <a:cs typeface="Arial"/>
                <a:sym typeface="Arial"/>
              </a:rPr>
              <a:t> and that open-mindedness is important because there may be more than one explanation.</a:t>
            </a:r>
          </a:p>
          <a:p>
            <a:pPr marL="0" marR="0" lvl="0" indent="-152400" algn="l" rtl="0">
              <a:lnSpc>
                <a:spcPct val="100000"/>
              </a:lnSpc>
              <a:spcBef>
                <a:spcPts val="600"/>
              </a:spcBef>
              <a:spcAft>
                <a:spcPts val="0"/>
              </a:spcAft>
              <a:buClr>
                <a:srgbClr val="2C7C9F"/>
              </a:buClr>
              <a:buSzPts val="2400"/>
              <a:buFont typeface="Arial"/>
              <a:buNone/>
            </a:pPr>
            <a:r>
              <a:rPr lang="en-AU" sz="2400" b="1" i="0" u="none" strike="noStrike" cap="none">
                <a:solidFill>
                  <a:srgbClr val="2C7C9F"/>
                </a:solidFill>
                <a:latin typeface="Arial"/>
                <a:ea typeface="Arial"/>
                <a:cs typeface="Arial"/>
                <a:sym typeface="Arial"/>
              </a:rPr>
              <a:t>Investigating in science</a:t>
            </a:r>
          </a:p>
          <a:p>
            <a:pPr marL="0" marR="0" lvl="0" indent="-127000" algn="l" rtl="0">
              <a:lnSpc>
                <a:spcPct val="100000"/>
              </a:lnSpc>
              <a:spcBef>
                <a:spcPts val="600"/>
              </a:spcBef>
              <a:spcAft>
                <a:spcPts val="0"/>
              </a:spcAft>
              <a:buClr>
                <a:schemeClr val="dk1"/>
              </a:buClr>
              <a:buSzPts val="2000"/>
              <a:buFont typeface="Arial"/>
              <a:buNone/>
            </a:pPr>
            <a:r>
              <a:rPr lang="en-AU" sz="2000" b="0" i="0" u="none" strike="noStrike" cap="none">
                <a:solidFill>
                  <a:schemeClr val="dk1"/>
                </a:solidFill>
                <a:latin typeface="Arial"/>
                <a:ea typeface="Arial"/>
                <a:cs typeface="Arial"/>
                <a:sym typeface="Arial"/>
              </a:rPr>
              <a:t>Extend their experiences and personal explanations of the natural world through </a:t>
            </a:r>
            <a:r>
              <a:rPr lang="en-AU" sz="2000" b="1" i="0" u="none" strike="noStrike" cap="none">
                <a:solidFill>
                  <a:schemeClr val="dk1"/>
                </a:solidFill>
                <a:latin typeface="Arial"/>
                <a:ea typeface="Arial"/>
                <a:cs typeface="Arial"/>
                <a:sym typeface="Arial"/>
              </a:rPr>
              <a:t>exploration</a:t>
            </a:r>
            <a:r>
              <a:rPr lang="en-AU" sz="2000" b="0" i="0" u="none" strike="noStrike" cap="none">
                <a:solidFill>
                  <a:schemeClr val="dk1"/>
                </a:solidFill>
                <a:latin typeface="Arial"/>
                <a:ea typeface="Arial"/>
                <a:cs typeface="Arial"/>
                <a:sym typeface="Arial"/>
              </a:rPr>
              <a:t>, </a:t>
            </a:r>
            <a:r>
              <a:rPr lang="en-AU" sz="2000" b="1" i="0" u="none" strike="noStrike" cap="none">
                <a:solidFill>
                  <a:schemeClr val="dk1"/>
                </a:solidFill>
                <a:latin typeface="Arial"/>
                <a:ea typeface="Arial"/>
                <a:cs typeface="Arial"/>
                <a:sym typeface="Arial"/>
              </a:rPr>
              <a:t>play</a:t>
            </a:r>
            <a:r>
              <a:rPr lang="en-AU" sz="2000" b="0" i="0" u="none" strike="noStrike" cap="none">
                <a:solidFill>
                  <a:schemeClr val="dk1"/>
                </a:solidFill>
                <a:latin typeface="Arial"/>
                <a:ea typeface="Arial"/>
                <a:cs typeface="Arial"/>
                <a:sym typeface="Arial"/>
              </a:rPr>
              <a:t>, </a:t>
            </a:r>
            <a:r>
              <a:rPr lang="en-AU" sz="2000" b="1" i="0" u="none" strike="noStrike" cap="none">
                <a:solidFill>
                  <a:schemeClr val="dk1"/>
                </a:solidFill>
                <a:latin typeface="Arial"/>
                <a:ea typeface="Arial"/>
                <a:cs typeface="Arial"/>
                <a:sym typeface="Arial"/>
              </a:rPr>
              <a:t>asking questions</a:t>
            </a:r>
            <a:r>
              <a:rPr lang="en-AU" sz="2000" b="0" i="0" u="none" strike="noStrike" cap="none">
                <a:solidFill>
                  <a:schemeClr val="dk1"/>
                </a:solidFill>
                <a:latin typeface="Arial"/>
                <a:ea typeface="Arial"/>
                <a:cs typeface="Arial"/>
                <a:sym typeface="Arial"/>
              </a:rPr>
              <a:t> and </a:t>
            </a:r>
            <a:r>
              <a:rPr lang="en-AU" sz="2000" b="1" i="0" u="none" strike="noStrike" cap="none">
                <a:solidFill>
                  <a:schemeClr val="dk1"/>
                </a:solidFill>
                <a:latin typeface="Arial"/>
                <a:ea typeface="Arial"/>
                <a:cs typeface="Arial"/>
                <a:sym typeface="Arial"/>
              </a:rPr>
              <a:t>discussing simple models</a:t>
            </a:r>
            <a:r>
              <a:rPr lang="en-AU" sz="2000" b="0" i="0" u="none" strike="noStrike" cap="none">
                <a:solidFill>
                  <a:schemeClr val="dk1"/>
                </a:solidFill>
                <a:latin typeface="Arial"/>
                <a:ea typeface="Arial"/>
                <a:cs typeface="Arial"/>
                <a:sym typeface="Arial"/>
              </a:rPr>
              <a:t>.</a:t>
            </a:r>
          </a:p>
          <a:p>
            <a:pPr marL="0" marR="0" lvl="0" indent="-127000" algn="l"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Calibri"/>
              <a:ea typeface="Calibri"/>
              <a:cs typeface="Calibri"/>
              <a:sym typeface="Calibri"/>
            </a:endParaRPr>
          </a:p>
          <a:p>
            <a:pPr marL="0" marR="0" lvl="0" indent="-127000" algn="l"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Calibri"/>
              <a:ea typeface="Calibri"/>
              <a:cs typeface="Calibri"/>
              <a:sym typeface="Calibri"/>
            </a:endParaRPr>
          </a:p>
        </p:txBody>
      </p:sp>
      <p:pic>
        <p:nvPicPr>
          <p:cNvPr id="69" name="Shape 69"/>
          <p:cNvPicPr preferRelativeResize="0"/>
          <p:nvPr/>
        </p:nvPicPr>
        <p:blipFill rotWithShape="1">
          <a:blip r:embed="rId4">
            <a:alphaModFix/>
          </a:blip>
          <a:srcRect l="16387" t="15931" r="11101" b="22102"/>
          <a:stretch/>
        </p:blipFill>
        <p:spPr>
          <a:xfrm>
            <a:off x="5145075" y="3174800"/>
            <a:ext cx="3541729" cy="2269928"/>
          </a:xfrm>
          <a:prstGeom prst="rect">
            <a:avLst/>
          </a:prstGeom>
          <a:noFill/>
          <a:ln>
            <a:noFill/>
          </a:ln>
        </p:spPr>
      </p:pic>
      <p:sp>
        <p:nvSpPr>
          <p:cNvPr id="70" name="Shape 70"/>
          <p:cNvSpPr txBox="1"/>
          <p:nvPr/>
        </p:nvSpPr>
        <p:spPr>
          <a:xfrm>
            <a:off x="7830875" y="5171400"/>
            <a:ext cx="1060500" cy="273600"/>
          </a:xfrm>
          <a:prstGeom prst="rect">
            <a:avLst/>
          </a:prstGeom>
          <a:noFill/>
          <a:ln>
            <a:noFill/>
          </a:ln>
        </p:spPr>
        <p:txBody>
          <a:bodyPr wrap="square" lIns="91425" tIns="91425" rIns="91425" bIns="91425" anchor="t" anchorCtr="0">
            <a:noAutofit/>
          </a:bodyPr>
          <a:lstStyle/>
          <a:p>
            <a:pPr marL="0" marR="0" lvl="0" indent="-63500" algn="l" rtl="0">
              <a:lnSpc>
                <a:spcPct val="100000"/>
              </a:lnSpc>
              <a:spcBef>
                <a:spcPts val="0"/>
              </a:spcBef>
              <a:spcAft>
                <a:spcPts val="0"/>
              </a:spcAft>
              <a:buClr>
                <a:srgbClr val="000000"/>
              </a:buClr>
              <a:buSzPts val="1000"/>
              <a:buFont typeface="Arial"/>
              <a:buNone/>
            </a:pPr>
            <a:r>
              <a:rPr lang="en-AU" sz="1000" b="0" i="0" u="none" strike="noStrike" cap="none">
                <a:solidFill>
                  <a:srgbClr val="000000"/>
                </a:solidFill>
                <a:latin typeface="Arial"/>
                <a:ea typeface="Arial"/>
                <a:cs typeface="Arial"/>
                <a:sym typeface="Arial"/>
              </a:rPr>
              <a:t>Simon Taylor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Shape 76"/>
          <p:cNvSpPr txBox="1">
            <a:spLocks noGrp="1"/>
          </p:cNvSpPr>
          <p:nvPr>
            <p:ph type="title"/>
          </p:nvPr>
        </p:nvSpPr>
        <p:spPr>
          <a:xfrm>
            <a:off x="483208" y="699260"/>
            <a:ext cx="8229600" cy="1143000"/>
          </a:xfrm>
          <a:prstGeom prst="rect">
            <a:avLst/>
          </a:prstGeom>
          <a:noFill/>
          <a:ln>
            <a:noFill/>
          </a:ln>
        </p:spPr>
        <p:txBody>
          <a:bodyPr wrap="square" lIns="91425" tIns="45700" rIns="91425" bIns="45700" anchor="ctr" anchorCtr="0">
            <a:noAutofit/>
          </a:bodyPr>
          <a:lstStyle/>
          <a:p>
            <a:pPr marL="0" marR="0" lvl="0" indent="-50800" algn="ctr" rtl="0">
              <a:lnSpc>
                <a:spcPct val="100000"/>
              </a:lnSpc>
              <a:spcBef>
                <a:spcPts val="0"/>
              </a:spcBef>
              <a:spcAft>
                <a:spcPts val="0"/>
              </a:spcAft>
              <a:buClr>
                <a:schemeClr val="accent1"/>
              </a:buClr>
              <a:buSzPts val="800"/>
              <a:buFont typeface="Arial"/>
              <a:buNone/>
            </a:pPr>
            <a:r>
              <a:rPr lang="en-AU" sz="3200" b="1" i="0" u="none" strike="noStrike" cap="none">
                <a:solidFill>
                  <a:schemeClr val="accent1"/>
                </a:solidFill>
                <a:latin typeface="Calibri"/>
                <a:ea typeface="Calibri"/>
                <a:cs typeface="Calibri"/>
                <a:sym typeface="Calibri"/>
              </a:rPr>
              <a:t>What is a magnet?</a:t>
            </a:r>
            <a:br>
              <a:rPr lang="en-AU" sz="3200" b="1" i="0" u="none" strike="noStrike" cap="none">
                <a:solidFill>
                  <a:schemeClr val="accent1"/>
                </a:solidFill>
                <a:latin typeface="Calibri"/>
                <a:ea typeface="Calibri"/>
                <a:cs typeface="Calibri"/>
                <a:sym typeface="Calibri"/>
              </a:rPr>
            </a:br>
            <a:r>
              <a:rPr lang="en-AU" sz="3200" b="1" i="0" u="none" strike="noStrike" cap="none">
                <a:solidFill>
                  <a:schemeClr val="accent1"/>
                </a:solidFill>
                <a:latin typeface="Calibri"/>
                <a:ea typeface="Calibri"/>
                <a:cs typeface="Calibri"/>
                <a:sym typeface="Calibri"/>
              </a:rPr>
              <a:t>What do we know about magnetism?</a:t>
            </a:r>
            <a:br>
              <a:rPr lang="en-AU" sz="3200" b="1" i="0" u="none" strike="noStrike" cap="none">
                <a:solidFill>
                  <a:schemeClr val="accent1"/>
                </a:solidFill>
                <a:latin typeface="Calibri"/>
                <a:ea typeface="Calibri"/>
                <a:cs typeface="Calibri"/>
                <a:sym typeface="Calibri"/>
              </a:rPr>
            </a:br>
            <a:r>
              <a:rPr lang="en-AU" sz="3200" b="1" i="0" u="none" strike="noStrike" cap="none">
                <a:solidFill>
                  <a:schemeClr val="accent1"/>
                </a:solidFill>
                <a:latin typeface="Calibri"/>
                <a:ea typeface="Calibri"/>
                <a:cs typeface="Calibri"/>
                <a:sym typeface="Calibri"/>
              </a:rPr>
              <a:t>- gathering prior knowledge</a:t>
            </a:r>
            <a:br>
              <a:rPr lang="en-AU" sz="3200" b="1" i="0" u="none" strike="noStrike" cap="none">
                <a:solidFill>
                  <a:schemeClr val="accent1"/>
                </a:solidFill>
                <a:latin typeface="Calibri"/>
                <a:ea typeface="Calibri"/>
                <a:cs typeface="Calibri"/>
                <a:sym typeface="Calibri"/>
              </a:rPr>
            </a:br>
            <a:endParaRPr lang="en-AU" sz="3200" b="1" i="0" u="none" strike="noStrike" cap="none">
              <a:solidFill>
                <a:schemeClr val="accent1"/>
              </a:solidFill>
              <a:latin typeface="Calibri"/>
              <a:ea typeface="Calibri"/>
              <a:cs typeface="Calibri"/>
              <a:sym typeface="Calibri"/>
            </a:endParaRPr>
          </a:p>
        </p:txBody>
      </p:sp>
      <p:sp>
        <p:nvSpPr>
          <p:cNvPr id="77" name="Shape 77"/>
          <p:cNvSpPr txBox="1"/>
          <p:nvPr/>
        </p:nvSpPr>
        <p:spPr>
          <a:xfrm>
            <a:off x="0" y="6492875"/>
            <a:ext cx="5530613" cy="365125"/>
          </a:xfrm>
          <a:prstGeom prst="rect">
            <a:avLst/>
          </a:prstGeom>
          <a:noFill/>
          <a:ln>
            <a:noFill/>
          </a:ln>
        </p:spPr>
        <p:txBody>
          <a:bodyPr wrap="square" lIns="91425" tIns="45700" rIns="91425" bIns="45700" anchor="ctr" anchorCtr="0">
            <a:noAutofit/>
          </a:bodyPr>
          <a:lstStyle/>
          <a:p>
            <a:pPr marL="0" marR="0" lvl="0" indent="-15875"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3"/>
              </a:rPr>
              <a:t>www.sciencelearn.org.nz</a:t>
            </a:r>
          </a:p>
          <a:p>
            <a:pPr marL="0" marR="0" lvl="0" indent="-15875"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a:solidFill>
                  <a:schemeClr val="dk1"/>
                </a:solidFill>
                <a:latin typeface="Arial"/>
                <a:ea typeface="Arial"/>
                <a:cs typeface="Arial"/>
                <a:sym typeface="Arial"/>
              </a:rPr>
              <a:t> </a:t>
            </a:r>
          </a:p>
          <a:p>
            <a:pPr marL="0" marR="0" lvl="0" indent="-15875" algn="l" rtl="0">
              <a:lnSpc>
                <a:spcPct val="100000"/>
              </a:lnSpc>
              <a:spcBef>
                <a:spcPts val="0"/>
              </a:spcBef>
              <a:spcAft>
                <a:spcPts val="0"/>
              </a:spcAft>
              <a:buClr>
                <a:schemeClr val="accent2"/>
              </a:buClr>
              <a:buSzPts val="250"/>
              <a:buFont typeface="Verdana"/>
              <a:buNone/>
            </a:pPr>
            <a:endParaRPr sz="1000" b="0" i="0" u="sng" strike="noStrike" cap="none">
              <a:solidFill>
                <a:schemeClr val="hlink"/>
              </a:solidFill>
              <a:latin typeface="Verdana"/>
              <a:ea typeface="Verdana"/>
              <a:cs typeface="Verdana"/>
              <a:sym typeface="Verdana"/>
              <a:hlinkClick r:id="rId3"/>
            </a:endParaRPr>
          </a:p>
        </p:txBody>
      </p:sp>
      <p:pic>
        <p:nvPicPr>
          <p:cNvPr id="78" name="Shape 78" descr="Screen Shot 2017-11-29 at 2.43.50 pm.png"/>
          <p:cNvPicPr preferRelativeResize="0"/>
          <p:nvPr/>
        </p:nvPicPr>
        <p:blipFill rotWithShape="1">
          <a:blip r:embed="rId4">
            <a:alphaModFix/>
          </a:blip>
          <a:srcRect/>
          <a:stretch/>
        </p:blipFill>
        <p:spPr>
          <a:xfrm rot="-5400000">
            <a:off x="2443531" y="1329148"/>
            <a:ext cx="4346806" cy="5372456"/>
          </a:xfrm>
          <a:prstGeom prst="rect">
            <a:avLst/>
          </a:prstGeom>
          <a:noFill/>
          <a:ln>
            <a:noFill/>
          </a:ln>
        </p:spPr>
      </p:pic>
      <p:sp>
        <p:nvSpPr>
          <p:cNvPr id="79" name="Shape 79"/>
          <p:cNvSpPr/>
          <p:nvPr/>
        </p:nvSpPr>
        <p:spPr>
          <a:xfrm>
            <a:off x="2833547" y="4390011"/>
            <a:ext cx="2090788" cy="1319881"/>
          </a:xfrm>
          <a:prstGeom prst="cloudCallout">
            <a:avLst>
              <a:gd name="adj1" fmla="val 24405"/>
              <a:gd name="adj2" fmla="val 75962"/>
            </a:avLst>
          </a:prstGeom>
          <a:solidFill>
            <a:schemeClr val="lt2"/>
          </a:solidFill>
          <a:ln w="9525" cap="flat" cmpd="sng">
            <a:solidFill>
              <a:schemeClr val="accent1"/>
            </a:solidFill>
            <a:prstDash val="solid"/>
            <a:round/>
            <a:headEnd type="none" w="med" len="med"/>
            <a:tailEnd type="none" w="med" len="med"/>
          </a:ln>
          <a:effectLst>
            <a:outerShdw blurRad="40000" dist="23000" dir="5400000" rotWithShape="0">
              <a:srgbClr val="000000">
                <a:alpha val="34901"/>
              </a:srgbClr>
            </a:outerShdw>
          </a:effectLst>
        </p:spPr>
        <p:txBody>
          <a:bodyPr wrap="square" lIns="91425" tIns="45700" rIns="91425" bIns="45700" anchor="ctr" anchorCtr="0">
            <a:noAutofit/>
          </a:bodyPr>
          <a:lstStyle/>
          <a:p>
            <a:pPr marL="0" marR="0" lvl="0" indent="-127000" algn="ctr" rtl="0">
              <a:lnSpc>
                <a:spcPct val="100000"/>
              </a:lnSpc>
              <a:spcBef>
                <a:spcPts val="0"/>
              </a:spcBef>
              <a:spcAft>
                <a:spcPts val="0"/>
              </a:spcAft>
              <a:buClr>
                <a:srgbClr val="000000"/>
              </a:buClr>
              <a:buSzPts val="2000"/>
              <a:buFont typeface="Arial"/>
              <a:buNone/>
            </a:pPr>
            <a:r>
              <a:rPr lang="en-AU" sz="2000" b="0" i="0" u="none" strike="noStrike" cap="none">
                <a:solidFill>
                  <a:srgbClr val="000000"/>
                </a:solidFill>
                <a:latin typeface="Arial"/>
                <a:ea typeface="Arial"/>
                <a:cs typeface="Arial"/>
                <a:sym typeface="Arial"/>
              </a:rPr>
              <a:t>The </a:t>
            </a:r>
            <a:r>
              <a:rPr lang="en-AU" sz="2000"/>
              <a:t>E</a:t>
            </a:r>
            <a:r>
              <a:rPr lang="en-AU" sz="2000" b="0" i="0" u="none" strike="noStrike" cap="none">
                <a:solidFill>
                  <a:srgbClr val="000000"/>
                </a:solidFill>
                <a:latin typeface="Arial"/>
                <a:ea typeface="Arial"/>
                <a:cs typeface="Arial"/>
                <a:sym typeface="Arial"/>
              </a:rPr>
              <a:t>arth is a magnet</a:t>
            </a:r>
          </a:p>
        </p:txBody>
      </p:sp>
      <p:sp>
        <p:nvSpPr>
          <p:cNvPr id="80" name="Shape 80"/>
          <p:cNvSpPr/>
          <p:nvPr/>
        </p:nvSpPr>
        <p:spPr>
          <a:xfrm>
            <a:off x="402375" y="1366975"/>
            <a:ext cx="1952400" cy="1320000"/>
          </a:xfrm>
          <a:prstGeom prst="cloudCallout">
            <a:avLst>
              <a:gd name="adj1" fmla="val 68453"/>
              <a:gd name="adj2" fmla="val 2885"/>
            </a:avLst>
          </a:prstGeom>
          <a:solidFill>
            <a:schemeClr val="lt2"/>
          </a:solidFill>
          <a:ln w="9525" cap="flat" cmpd="sng">
            <a:solidFill>
              <a:schemeClr val="accent1"/>
            </a:solidFill>
            <a:prstDash val="solid"/>
            <a:round/>
            <a:headEnd type="none" w="med" len="med"/>
            <a:tailEnd type="none" w="med" len="med"/>
          </a:ln>
          <a:effectLst>
            <a:outerShdw blurRad="40000" dist="23000" dir="5400000" rotWithShape="0">
              <a:srgbClr val="000000">
                <a:alpha val="34901"/>
              </a:srgbClr>
            </a:outerShdw>
          </a:effectLst>
        </p:spPr>
        <p:txBody>
          <a:bodyPr wrap="square" lIns="91425" tIns="45700" rIns="91425" bIns="45700" anchor="ctr" anchorCtr="0">
            <a:noAutofit/>
          </a:bodyPr>
          <a:lstStyle/>
          <a:p>
            <a:pPr marL="0" marR="0" lvl="0" indent="-127000" algn="ctr" rtl="0">
              <a:lnSpc>
                <a:spcPct val="100000"/>
              </a:lnSpc>
              <a:spcBef>
                <a:spcPts val="0"/>
              </a:spcBef>
              <a:spcAft>
                <a:spcPts val="0"/>
              </a:spcAft>
              <a:buClr>
                <a:srgbClr val="000000"/>
              </a:buClr>
              <a:buSzPts val="2000"/>
              <a:buFont typeface="Arial"/>
              <a:buNone/>
            </a:pPr>
            <a:r>
              <a:rPr lang="en-AU" sz="2000" b="0" i="0" u="none" strike="noStrike" cap="none">
                <a:solidFill>
                  <a:srgbClr val="000000"/>
                </a:solidFill>
                <a:latin typeface="Arial"/>
                <a:ea typeface="Arial"/>
                <a:cs typeface="Arial"/>
                <a:sym typeface="Arial"/>
              </a:rPr>
              <a:t>Magnets are fun to use </a:t>
            </a:r>
          </a:p>
        </p:txBody>
      </p:sp>
      <p:sp>
        <p:nvSpPr>
          <p:cNvPr id="81" name="Shape 81"/>
          <p:cNvSpPr/>
          <p:nvPr/>
        </p:nvSpPr>
        <p:spPr>
          <a:xfrm>
            <a:off x="104975" y="2904525"/>
            <a:ext cx="2728500" cy="2134500"/>
          </a:xfrm>
          <a:prstGeom prst="cloudCallout">
            <a:avLst>
              <a:gd name="adj1" fmla="val 42616"/>
              <a:gd name="adj2" fmla="val -57335"/>
            </a:avLst>
          </a:prstGeom>
          <a:solidFill>
            <a:schemeClr val="lt2"/>
          </a:solidFill>
          <a:ln w="9525" cap="flat" cmpd="sng">
            <a:solidFill>
              <a:schemeClr val="accent1"/>
            </a:solidFill>
            <a:prstDash val="solid"/>
            <a:round/>
            <a:headEnd type="none" w="med" len="med"/>
            <a:tailEnd type="none" w="med" len="med"/>
          </a:ln>
          <a:effectLst>
            <a:outerShdw blurRad="40000" dist="23000" dir="5400000" rotWithShape="0">
              <a:srgbClr val="000000">
                <a:alpha val="34901"/>
              </a:srgbClr>
            </a:outerShdw>
          </a:effectLst>
        </p:spPr>
        <p:txBody>
          <a:bodyPr wrap="square" lIns="91425" tIns="45700" rIns="91425" bIns="45700" anchor="ctr" anchorCtr="0">
            <a:noAutofit/>
          </a:bodyPr>
          <a:lstStyle/>
          <a:p>
            <a:pPr marL="0" marR="0" lvl="0" indent="-127000" algn="ctr" rtl="0">
              <a:lnSpc>
                <a:spcPct val="100000"/>
              </a:lnSpc>
              <a:spcBef>
                <a:spcPts val="0"/>
              </a:spcBef>
              <a:spcAft>
                <a:spcPts val="0"/>
              </a:spcAft>
              <a:buClr>
                <a:srgbClr val="000000"/>
              </a:buClr>
              <a:buSzPts val="2000"/>
              <a:buFont typeface="Arial"/>
              <a:buNone/>
            </a:pPr>
            <a:r>
              <a:rPr lang="en-AU" sz="2000" b="0" i="0" u="none" strike="noStrike" cap="none">
                <a:solidFill>
                  <a:srgbClr val="000000"/>
                </a:solidFill>
                <a:latin typeface="Arial"/>
                <a:ea typeface="Arial"/>
                <a:cs typeface="Arial"/>
                <a:sym typeface="Arial"/>
              </a:rPr>
              <a:t>Magnetism is a bigger mass attracting a smaller mass </a:t>
            </a:r>
          </a:p>
        </p:txBody>
      </p:sp>
      <p:sp>
        <p:nvSpPr>
          <p:cNvPr id="82" name="Shape 82"/>
          <p:cNvSpPr/>
          <p:nvPr/>
        </p:nvSpPr>
        <p:spPr>
          <a:xfrm>
            <a:off x="5530613" y="3971713"/>
            <a:ext cx="2885109" cy="2165168"/>
          </a:xfrm>
          <a:prstGeom prst="cloudCallout">
            <a:avLst>
              <a:gd name="adj1" fmla="val -66728"/>
              <a:gd name="adj2" fmla="val 52290"/>
            </a:avLst>
          </a:prstGeom>
          <a:solidFill>
            <a:schemeClr val="lt2"/>
          </a:solidFill>
          <a:ln w="9525" cap="flat" cmpd="sng">
            <a:solidFill>
              <a:schemeClr val="accent1"/>
            </a:solidFill>
            <a:prstDash val="solid"/>
            <a:round/>
            <a:headEnd type="none" w="med" len="med"/>
            <a:tailEnd type="none" w="med" len="med"/>
          </a:ln>
          <a:effectLst>
            <a:outerShdw blurRad="40000" dist="23000" dir="5400000" rotWithShape="0">
              <a:srgbClr val="000000">
                <a:alpha val="34901"/>
              </a:srgbClr>
            </a:outerShdw>
          </a:effectLst>
        </p:spPr>
        <p:txBody>
          <a:bodyPr wrap="square" lIns="91425" tIns="45700" rIns="91425" bIns="45700" anchor="ctr" anchorCtr="0">
            <a:noAutofit/>
          </a:bodyPr>
          <a:lstStyle/>
          <a:p>
            <a:pPr marL="0" marR="0" lvl="0" indent="-127000" algn="ctr" rtl="0">
              <a:lnSpc>
                <a:spcPct val="100000"/>
              </a:lnSpc>
              <a:spcBef>
                <a:spcPts val="0"/>
              </a:spcBef>
              <a:spcAft>
                <a:spcPts val="0"/>
              </a:spcAft>
              <a:buClr>
                <a:srgbClr val="000000"/>
              </a:buClr>
              <a:buSzPts val="2000"/>
              <a:buFont typeface="Arial"/>
              <a:buNone/>
            </a:pPr>
            <a:r>
              <a:rPr lang="en-AU" sz="2000" b="0" i="0" u="none" strike="noStrike" cap="none">
                <a:solidFill>
                  <a:srgbClr val="000000"/>
                </a:solidFill>
                <a:latin typeface="Arial"/>
                <a:ea typeface="Arial"/>
                <a:cs typeface="Arial"/>
                <a:sym typeface="Arial"/>
              </a:rPr>
              <a:t>A solid object that pulls things to it or pushes things </a:t>
            </a:r>
          </a:p>
        </p:txBody>
      </p:sp>
      <p:sp>
        <p:nvSpPr>
          <p:cNvPr id="83" name="Shape 83"/>
          <p:cNvSpPr/>
          <p:nvPr/>
        </p:nvSpPr>
        <p:spPr>
          <a:xfrm>
            <a:off x="483200" y="5266389"/>
            <a:ext cx="1871700" cy="1051200"/>
          </a:xfrm>
          <a:prstGeom prst="cloudCallout">
            <a:avLst>
              <a:gd name="adj1" fmla="val 63691"/>
              <a:gd name="adj2" fmla="val 45193"/>
            </a:avLst>
          </a:prstGeom>
          <a:solidFill>
            <a:schemeClr val="lt2"/>
          </a:solidFill>
          <a:ln w="9525" cap="flat" cmpd="sng">
            <a:solidFill>
              <a:schemeClr val="accent1"/>
            </a:solidFill>
            <a:prstDash val="solid"/>
            <a:round/>
            <a:headEnd type="none" w="med" len="med"/>
            <a:tailEnd type="none" w="med" len="med"/>
          </a:ln>
          <a:effectLst>
            <a:outerShdw blurRad="40000" dist="23000" dir="5400000" rotWithShape="0">
              <a:srgbClr val="000000">
                <a:alpha val="34901"/>
              </a:srgbClr>
            </a:outerShdw>
          </a:effectLst>
        </p:spPr>
        <p:txBody>
          <a:bodyPr wrap="square" lIns="91425" tIns="45700" rIns="91425" bIns="45700" anchor="ctr" anchorCtr="0">
            <a:noAutofit/>
          </a:bodyPr>
          <a:lstStyle/>
          <a:p>
            <a:pPr marL="0" marR="0" lvl="0" indent="-127000" algn="ctr" rtl="0">
              <a:lnSpc>
                <a:spcPct val="100000"/>
              </a:lnSpc>
              <a:spcBef>
                <a:spcPts val="0"/>
              </a:spcBef>
              <a:spcAft>
                <a:spcPts val="0"/>
              </a:spcAft>
              <a:buClr>
                <a:srgbClr val="000000"/>
              </a:buClr>
              <a:buSzPts val="2000"/>
              <a:buFont typeface="Arial"/>
              <a:buNone/>
            </a:pPr>
            <a:r>
              <a:rPr lang="en-AU" sz="2000" b="0" i="0" u="none" strike="noStrike" cap="none">
                <a:solidFill>
                  <a:srgbClr val="000000"/>
                </a:solidFill>
                <a:latin typeface="Arial"/>
                <a:ea typeface="Arial"/>
                <a:cs typeface="Arial"/>
                <a:sym typeface="Arial"/>
              </a:rPr>
              <a:t>A force</a:t>
            </a:r>
          </a:p>
        </p:txBody>
      </p:sp>
      <p:sp>
        <p:nvSpPr>
          <p:cNvPr id="84" name="Shape 84"/>
          <p:cNvSpPr/>
          <p:nvPr/>
        </p:nvSpPr>
        <p:spPr>
          <a:xfrm>
            <a:off x="6533576" y="1557802"/>
            <a:ext cx="2153224" cy="1778411"/>
          </a:xfrm>
          <a:prstGeom prst="cloudCallout">
            <a:avLst>
              <a:gd name="adj1" fmla="val -9744"/>
              <a:gd name="adj2" fmla="val 62179"/>
            </a:avLst>
          </a:prstGeom>
          <a:solidFill>
            <a:schemeClr val="lt2"/>
          </a:solidFill>
          <a:ln w="9525" cap="flat" cmpd="sng">
            <a:solidFill>
              <a:schemeClr val="accent1"/>
            </a:solidFill>
            <a:prstDash val="solid"/>
            <a:round/>
            <a:headEnd type="none" w="med" len="med"/>
            <a:tailEnd type="none" w="med" len="med"/>
          </a:ln>
          <a:effectLst>
            <a:outerShdw blurRad="40000" dist="23000" dir="5400000" rotWithShape="0">
              <a:srgbClr val="000000">
                <a:alpha val="34901"/>
              </a:srgbClr>
            </a:outerShdw>
          </a:effectLst>
        </p:spPr>
        <p:txBody>
          <a:bodyPr wrap="square" lIns="91425" tIns="45700" rIns="91425" bIns="45700" anchor="ctr" anchorCtr="0">
            <a:noAutofit/>
          </a:bodyPr>
          <a:lstStyle/>
          <a:p>
            <a:pPr marL="0" marR="0" lvl="0" indent="-127000" algn="ctr" rtl="0">
              <a:lnSpc>
                <a:spcPct val="100000"/>
              </a:lnSpc>
              <a:spcBef>
                <a:spcPts val="0"/>
              </a:spcBef>
              <a:spcAft>
                <a:spcPts val="0"/>
              </a:spcAft>
              <a:buClr>
                <a:srgbClr val="000000"/>
              </a:buClr>
              <a:buSzPts val="2000"/>
              <a:buFont typeface="Arial"/>
              <a:buNone/>
            </a:pPr>
            <a:r>
              <a:rPr lang="en-AU" sz="2000" b="0" i="0" u="none" strike="noStrike" cap="none">
                <a:solidFill>
                  <a:srgbClr val="000000"/>
                </a:solidFill>
                <a:latin typeface="Arial"/>
                <a:ea typeface="Arial"/>
                <a:cs typeface="Arial"/>
                <a:sym typeface="Arial"/>
              </a:rPr>
              <a:t>A magnet attracts some metals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Shape 90"/>
          <p:cNvSpPr txBox="1">
            <a:spLocks noGrp="1"/>
          </p:cNvSpPr>
          <p:nvPr>
            <p:ph type="title"/>
          </p:nvPr>
        </p:nvSpPr>
        <p:spPr>
          <a:xfrm>
            <a:off x="457200" y="0"/>
            <a:ext cx="8229600" cy="1143000"/>
          </a:xfrm>
          <a:prstGeom prst="rect">
            <a:avLst/>
          </a:prstGeom>
          <a:noFill/>
          <a:ln>
            <a:noFill/>
          </a:ln>
        </p:spPr>
        <p:txBody>
          <a:bodyPr wrap="square" lIns="91425" tIns="45700" rIns="91425" bIns="45700" anchor="ctr" anchorCtr="0">
            <a:noAutofit/>
          </a:bodyPr>
          <a:lstStyle/>
          <a:p>
            <a:pPr marL="0" marR="0" lvl="0" indent="-50800" algn="ctr" rtl="0">
              <a:lnSpc>
                <a:spcPct val="100000"/>
              </a:lnSpc>
              <a:spcBef>
                <a:spcPts val="0"/>
              </a:spcBef>
              <a:spcAft>
                <a:spcPts val="0"/>
              </a:spcAft>
              <a:buClr>
                <a:schemeClr val="accent1"/>
              </a:buClr>
              <a:buSzPts val="800"/>
              <a:buFont typeface="Calibri"/>
              <a:buNone/>
            </a:pPr>
            <a:r>
              <a:rPr lang="en-AU" sz="3200" b="1" i="0" u="none" strike="noStrike" cap="none">
                <a:solidFill>
                  <a:schemeClr val="accent1"/>
                </a:solidFill>
                <a:latin typeface="Calibri"/>
                <a:ea typeface="Calibri"/>
                <a:cs typeface="Calibri"/>
                <a:sym typeface="Calibri"/>
              </a:rPr>
              <a:t>What is a magnet?</a:t>
            </a:r>
          </a:p>
        </p:txBody>
      </p:sp>
      <p:sp>
        <p:nvSpPr>
          <p:cNvPr id="91" name="Shape 91"/>
          <p:cNvSpPr txBox="1"/>
          <p:nvPr/>
        </p:nvSpPr>
        <p:spPr>
          <a:xfrm>
            <a:off x="0" y="6492875"/>
            <a:ext cx="5530613" cy="365125"/>
          </a:xfrm>
          <a:prstGeom prst="rect">
            <a:avLst/>
          </a:prstGeom>
          <a:noFill/>
          <a:ln>
            <a:noFill/>
          </a:ln>
        </p:spPr>
        <p:txBody>
          <a:bodyPr wrap="square" lIns="91425" tIns="45700" rIns="91425" bIns="45700" anchor="ctr" anchorCtr="0">
            <a:noAutofit/>
          </a:bodyPr>
          <a:lstStyle/>
          <a:p>
            <a:pPr marL="0" marR="0" lvl="0" indent="-15875"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3"/>
              </a:rPr>
              <a:t>www.sciencelearn.org.nz</a:t>
            </a:r>
          </a:p>
          <a:p>
            <a:pPr marL="0" marR="0" lvl="0" indent="-15875"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a:solidFill>
                  <a:schemeClr val="dk1"/>
                </a:solidFill>
                <a:latin typeface="Arial"/>
                <a:ea typeface="Arial"/>
                <a:cs typeface="Arial"/>
                <a:sym typeface="Arial"/>
              </a:rPr>
              <a:t> </a:t>
            </a:r>
          </a:p>
          <a:p>
            <a:pPr marL="0" marR="0" lvl="0" indent="-15875" algn="l" rtl="0">
              <a:lnSpc>
                <a:spcPct val="100000"/>
              </a:lnSpc>
              <a:spcBef>
                <a:spcPts val="0"/>
              </a:spcBef>
              <a:spcAft>
                <a:spcPts val="0"/>
              </a:spcAft>
              <a:buClr>
                <a:schemeClr val="accent2"/>
              </a:buClr>
              <a:buSzPts val="250"/>
              <a:buFont typeface="Verdana"/>
              <a:buNone/>
            </a:pPr>
            <a:endParaRPr sz="1000" b="0" i="0" u="sng" strike="noStrike" cap="none">
              <a:solidFill>
                <a:schemeClr val="hlink"/>
              </a:solidFill>
              <a:latin typeface="Verdana"/>
              <a:ea typeface="Verdana"/>
              <a:cs typeface="Verdana"/>
              <a:sym typeface="Verdana"/>
              <a:hlinkClick r:id="rId3"/>
            </a:endParaRPr>
          </a:p>
        </p:txBody>
      </p:sp>
      <p:sp>
        <p:nvSpPr>
          <p:cNvPr id="92" name="Shape 92"/>
          <p:cNvSpPr/>
          <p:nvPr/>
        </p:nvSpPr>
        <p:spPr>
          <a:xfrm>
            <a:off x="802003" y="835100"/>
            <a:ext cx="7490609" cy="1200328"/>
          </a:xfrm>
          <a:prstGeom prst="rect">
            <a:avLst/>
          </a:prstGeom>
          <a:noFill/>
          <a:ln>
            <a:noFill/>
          </a:ln>
        </p:spPr>
        <p:txBody>
          <a:bodyPr wrap="square" lIns="91425" tIns="45700" rIns="91425" bIns="45700" anchor="t" anchorCtr="0">
            <a:noAutofit/>
          </a:bodyPr>
          <a:lstStyle/>
          <a:p>
            <a:pPr marL="0" marR="0" lvl="0" indent="-152400" algn="ctr" rtl="0">
              <a:lnSpc>
                <a:spcPct val="100000"/>
              </a:lnSpc>
              <a:spcBef>
                <a:spcPts val="0"/>
              </a:spcBef>
              <a:spcAft>
                <a:spcPts val="0"/>
              </a:spcAft>
              <a:buClr>
                <a:schemeClr val="dk1"/>
              </a:buClr>
              <a:buSzPts val="2400"/>
              <a:buFont typeface="Arial"/>
              <a:buNone/>
            </a:pPr>
            <a:r>
              <a:rPr lang="en-AU" sz="2400" b="1" i="0" u="none" strike="noStrike" cap="none">
                <a:solidFill>
                  <a:schemeClr val="dk1"/>
                </a:solidFill>
                <a:latin typeface="Arial"/>
                <a:ea typeface="Arial"/>
                <a:cs typeface="Arial"/>
                <a:sym typeface="Arial"/>
              </a:rPr>
              <a:t>A magnet is a material or object (usually containing iron) that pulls substances (usually also containing iron) towards it.</a:t>
            </a:r>
          </a:p>
        </p:txBody>
      </p:sp>
      <p:sp>
        <p:nvSpPr>
          <p:cNvPr id="93" name="Shape 93"/>
          <p:cNvSpPr txBox="1"/>
          <p:nvPr/>
        </p:nvSpPr>
        <p:spPr>
          <a:xfrm>
            <a:off x="4194420" y="2669729"/>
            <a:ext cx="4492500" cy="2677800"/>
          </a:xfrm>
          <a:prstGeom prst="rect">
            <a:avLst/>
          </a:prstGeom>
          <a:noFill/>
          <a:ln>
            <a:noFill/>
          </a:ln>
        </p:spPr>
        <p:txBody>
          <a:bodyPr wrap="square" lIns="91425" tIns="45700" rIns="91425" bIns="45700" anchor="t" anchorCtr="0">
            <a:noAutofit/>
          </a:bodyPr>
          <a:lstStyle/>
          <a:p>
            <a:pPr marL="0" marR="0" lvl="0" indent="-152400" algn="ctr" rtl="0">
              <a:lnSpc>
                <a:spcPct val="100000"/>
              </a:lnSpc>
              <a:spcBef>
                <a:spcPts val="0"/>
              </a:spcBef>
              <a:spcAft>
                <a:spcPts val="0"/>
              </a:spcAft>
              <a:buClr>
                <a:srgbClr val="000000"/>
              </a:buClr>
              <a:buSzPts val="2400"/>
              <a:buFont typeface="Arial"/>
              <a:buNone/>
            </a:pPr>
            <a:r>
              <a:rPr lang="en-AU" sz="2400" b="0" i="0" u="none" strike="noStrike" cap="none">
                <a:solidFill>
                  <a:srgbClr val="000000"/>
                </a:solidFill>
                <a:latin typeface="Arial"/>
                <a:ea typeface="Arial"/>
                <a:cs typeface="Arial"/>
                <a:sym typeface="Arial"/>
              </a:rPr>
              <a:t>A substance can be magnetised if the particles within it are able to stay aligned in a particular way – that creates poles of the magnet and creates an attractive force field.</a:t>
            </a:r>
          </a:p>
        </p:txBody>
      </p:sp>
      <p:pic>
        <p:nvPicPr>
          <p:cNvPr id="94" name="Shape 94" descr="Screen Shot 2017-11-29 at 2.43.50 pm.png"/>
          <p:cNvPicPr preferRelativeResize="0"/>
          <p:nvPr/>
        </p:nvPicPr>
        <p:blipFill rotWithShape="1">
          <a:blip r:embed="rId4">
            <a:alphaModFix/>
          </a:blip>
          <a:srcRect/>
          <a:stretch/>
        </p:blipFill>
        <p:spPr>
          <a:xfrm>
            <a:off x="802003" y="2317048"/>
            <a:ext cx="3063793" cy="378671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Shape 100"/>
          <p:cNvSpPr txBox="1">
            <a:spLocks noGrp="1"/>
          </p:cNvSpPr>
          <p:nvPr>
            <p:ph type="title"/>
          </p:nvPr>
        </p:nvSpPr>
        <p:spPr>
          <a:xfrm>
            <a:off x="572642" y="336958"/>
            <a:ext cx="8229600" cy="1143000"/>
          </a:xfrm>
          <a:prstGeom prst="rect">
            <a:avLst/>
          </a:prstGeom>
          <a:noFill/>
          <a:ln>
            <a:noFill/>
          </a:ln>
        </p:spPr>
        <p:txBody>
          <a:bodyPr wrap="square" lIns="91425" tIns="45700" rIns="91425" bIns="45700" anchor="ctr" anchorCtr="0">
            <a:noAutofit/>
          </a:bodyPr>
          <a:lstStyle/>
          <a:p>
            <a:pPr marL="0" marR="0" lvl="0" indent="-50800" algn="ctr" rtl="0">
              <a:lnSpc>
                <a:spcPct val="100000"/>
              </a:lnSpc>
              <a:spcBef>
                <a:spcPts val="0"/>
              </a:spcBef>
              <a:spcAft>
                <a:spcPts val="0"/>
              </a:spcAft>
              <a:buClr>
                <a:schemeClr val="accent1"/>
              </a:buClr>
              <a:buSzPts val="800"/>
              <a:buFont typeface="Arial"/>
              <a:buNone/>
            </a:pPr>
            <a:r>
              <a:rPr lang="en-AU" sz="3200" b="1" i="0" u="none" strike="noStrike" cap="none">
                <a:solidFill>
                  <a:schemeClr val="accent1"/>
                </a:solidFill>
                <a:latin typeface="Calibri"/>
                <a:ea typeface="Calibri"/>
                <a:cs typeface="Calibri"/>
                <a:sym typeface="Calibri"/>
              </a:rPr>
              <a:t>From play to investigation</a:t>
            </a:r>
            <a:br>
              <a:rPr lang="en-AU" sz="3200" b="1" i="0" u="none" strike="noStrike" cap="none">
                <a:solidFill>
                  <a:schemeClr val="accent1"/>
                </a:solidFill>
                <a:latin typeface="Arial"/>
                <a:ea typeface="Arial"/>
                <a:cs typeface="Arial"/>
                <a:sym typeface="Arial"/>
              </a:rPr>
            </a:br>
            <a:endParaRPr lang="en-AU" sz="3200" b="1" i="0" u="none" strike="noStrike" cap="none">
              <a:solidFill>
                <a:schemeClr val="accent1"/>
              </a:solidFill>
              <a:latin typeface="Arial"/>
              <a:ea typeface="Arial"/>
              <a:cs typeface="Arial"/>
              <a:sym typeface="Arial"/>
            </a:endParaRPr>
          </a:p>
        </p:txBody>
      </p:sp>
      <p:sp>
        <p:nvSpPr>
          <p:cNvPr id="101" name="Shape 101"/>
          <p:cNvSpPr txBox="1"/>
          <p:nvPr/>
        </p:nvSpPr>
        <p:spPr>
          <a:xfrm>
            <a:off x="0" y="6492875"/>
            <a:ext cx="5530613" cy="365125"/>
          </a:xfrm>
          <a:prstGeom prst="rect">
            <a:avLst/>
          </a:prstGeom>
          <a:noFill/>
          <a:ln>
            <a:noFill/>
          </a:ln>
        </p:spPr>
        <p:txBody>
          <a:bodyPr wrap="square" lIns="91425" tIns="45700" rIns="91425" bIns="45700" anchor="ctr" anchorCtr="0">
            <a:noAutofit/>
          </a:bodyPr>
          <a:lstStyle/>
          <a:p>
            <a:pPr marL="0" marR="0" lvl="0" indent="-15875"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3"/>
              </a:rPr>
              <a:t>www.sciencelearn.org.nz</a:t>
            </a:r>
          </a:p>
          <a:p>
            <a:pPr marL="0" marR="0" lvl="0" indent="-15875"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a:solidFill>
                  <a:schemeClr val="dk1"/>
                </a:solidFill>
                <a:latin typeface="Arial"/>
                <a:ea typeface="Arial"/>
                <a:cs typeface="Arial"/>
                <a:sym typeface="Arial"/>
              </a:rPr>
              <a:t> </a:t>
            </a:r>
          </a:p>
          <a:p>
            <a:pPr marL="0" marR="0" lvl="0" indent="-15875" algn="l" rtl="0">
              <a:lnSpc>
                <a:spcPct val="100000"/>
              </a:lnSpc>
              <a:spcBef>
                <a:spcPts val="0"/>
              </a:spcBef>
              <a:spcAft>
                <a:spcPts val="0"/>
              </a:spcAft>
              <a:buClr>
                <a:schemeClr val="accent2"/>
              </a:buClr>
              <a:buSzPts val="250"/>
              <a:buFont typeface="Verdana"/>
              <a:buNone/>
            </a:pPr>
            <a:endParaRPr sz="1000" b="0" i="0" u="sng" strike="noStrike" cap="none">
              <a:solidFill>
                <a:schemeClr val="hlink"/>
              </a:solidFill>
              <a:latin typeface="Verdana"/>
              <a:ea typeface="Verdana"/>
              <a:cs typeface="Verdana"/>
              <a:sym typeface="Verdana"/>
              <a:hlinkClick r:id="rId3"/>
            </a:endParaRPr>
          </a:p>
        </p:txBody>
      </p:sp>
      <p:sp>
        <p:nvSpPr>
          <p:cNvPr id="102" name="Shape 102"/>
          <p:cNvSpPr txBox="1"/>
          <p:nvPr/>
        </p:nvSpPr>
        <p:spPr>
          <a:xfrm>
            <a:off x="4550550" y="1174373"/>
            <a:ext cx="4593450" cy="3431709"/>
          </a:xfrm>
          <a:prstGeom prst="rect">
            <a:avLst/>
          </a:prstGeom>
          <a:noFill/>
          <a:ln>
            <a:noFill/>
          </a:ln>
        </p:spPr>
        <p:txBody>
          <a:bodyPr wrap="square" lIns="91425" tIns="45700" rIns="91425" bIns="45700" anchor="t" anchorCtr="0">
            <a:noAutofit/>
          </a:bodyPr>
          <a:lstStyle/>
          <a:p>
            <a:pPr marL="342900" marR="0" lvl="0" indent="-342900" algn="l" rtl="0">
              <a:lnSpc>
                <a:spcPct val="100000"/>
              </a:lnSpc>
              <a:spcBef>
                <a:spcPts val="0"/>
              </a:spcBef>
              <a:spcAft>
                <a:spcPts val="0"/>
              </a:spcAft>
              <a:buClr>
                <a:srgbClr val="000000"/>
              </a:buClr>
              <a:buSzPts val="2400"/>
              <a:buFont typeface="Arial"/>
              <a:buChar char="•"/>
            </a:pPr>
            <a:r>
              <a:rPr lang="en-AU" sz="2400" b="0" i="0" u="none" strike="noStrike" cap="none">
                <a:solidFill>
                  <a:srgbClr val="000000"/>
                </a:solidFill>
                <a:latin typeface="Arial"/>
                <a:ea typeface="Arial"/>
                <a:cs typeface="Arial"/>
                <a:sym typeface="Arial"/>
              </a:rPr>
              <a:t>What do magnets do?</a:t>
            </a:r>
          </a:p>
          <a:p>
            <a:pPr marL="342900" marR="0" lvl="0" indent="-342900" algn="l" rtl="0">
              <a:lnSpc>
                <a:spcPct val="100000"/>
              </a:lnSpc>
              <a:spcBef>
                <a:spcPts val="600"/>
              </a:spcBef>
              <a:spcAft>
                <a:spcPts val="0"/>
              </a:spcAft>
              <a:buClr>
                <a:srgbClr val="000000"/>
              </a:buClr>
              <a:buSzPts val="2400"/>
              <a:buFont typeface="Arial"/>
              <a:buChar char="•"/>
            </a:pPr>
            <a:r>
              <a:rPr lang="en-AU" sz="2400" b="0" i="0" u="none" strike="noStrike" cap="none">
                <a:solidFill>
                  <a:srgbClr val="000000"/>
                </a:solidFill>
                <a:latin typeface="Arial"/>
                <a:ea typeface="Arial"/>
                <a:cs typeface="Arial"/>
                <a:sym typeface="Arial"/>
              </a:rPr>
              <a:t>What things are magnetic? What things aren’t?</a:t>
            </a:r>
          </a:p>
          <a:p>
            <a:pPr marL="342900" marR="0" lvl="0" indent="-342900" algn="l" rtl="0">
              <a:lnSpc>
                <a:spcPct val="100000"/>
              </a:lnSpc>
              <a:spcBef>
                <a:spcPts val="600"/>
              </a:spcBef>
              <a:spcAft>
                <a:spcPts val="0"/>
              </a:spcAft>
              <a:buClr>
                <a:srgbClr val="000000"/>
              </a:buClr>
              <a:buSzPts val="2400"/>
              <a:buFont typeface="Arial"/>
              <a:buChar char="•"/>
            </a:pPr>
            <a:r>
              <a:rPr lang="en-AU" sz="2400" b="0" i="0" u="none" strike="noStrike" cap="none">
                <a:solidFill>
                  <a:srgbClr val="000000"/>
                </a:solidFill>
                <a:latin typeface="Arial"/>
                <a:ea typeface="Arial"/>
                <a:cs typeface="Arial"/>
                <a:sym typeface="Arial"/>
              </a:rPr>
              <a:t>How can we tell? </a:t>
            </a:r>
          </a:p>
          <a:p>
            <a:pPr marL="342900" marR="0" lvl="0" indent="-342900" algn="l" rtl="0">
              <a:lnSpc>
                <a:spcPct val="100000"/>
              </a:lnSpc>
              <a:spcBef>
                <a:spcPts val="600"/>
              </a:spcBef>
              <a:spcAft>
                <a:spcPts val="0"/>
              </a:spcAft>
              <a:buClr>
                <a:srgbClr val="000000"/>
              </a:buClr>
              <a:buSzPts val="2400"/>
              <a:buFont typeface="Arial"/>
              <a:buChar char="•"/>
            </a:pPr>
            <a:r>
              <a:rPr lang="en-AU" sz="2400" b="0" i="0" u="none" strike="noStrike" cap="none">
                <a:solidFill>
                  <a:srgbClr val="000000"/>
                </a:solidFill>
                <a:latin typeface="Arial"/>
                <a:ea typeface="Arial"/>
                <a:cs typeface="Arial"/>
                <a:sym typeface="Arial"/>
              </a:rPr>
              <a:t>What do we notice? </a:t>
            </a:r>
          </a:p>
          <a:p>
            <a:pPr marL="342900" marR="0" lvl="0" indent="-342900" algn="l" rtl="0">
              <a:lnSpc>
                <a:spcPct val="100000"/>
              </a:lnSpc>
              <a:spcBef>
                <a:spcPts val="600"/>
              </a:spcBef>
              <a:spcAft>
                <a:spcPts val="0"/>
              </a:spcAft>
              <a:buClr>
                <a:srgbClr val="000000"/>
              </a:buClr>
              <a:buSzPts val="2400"/>
              <a:buFont typeface="Arial"/>
              <a:buChar char="•"/>
            </a:pPr>
            <a:r>
              <a:rPr lang="en-AU" sz="2400" b="0" i="0" u="none" strike="noStrike" cap="none">
                <a:solidFill>
                  <a:srgbClr val="000000"/>
                </a:solidFill>
                <a:latin typeface="Arial"/>
                <a:ea typeface="Arial"/>
                <a:cs typeface="Arial"/>
                <a:sym typeface="Arial"/>
              </a:rPr>
              <a:t>What is going on? </a:t>
            </a:r>
          </a:p>
          <a:p>
            <a:pPr marL="342900" marR="0" lvl="0" indent="-342900" algn="l" rtl="0">
              <a:lnSpc>
                <a:spcPct val="100000"/>
              </a:lnSpc>
              <a:spcBef>
                <a:spcPts val="600"/>
              </a:spcBef>
              <a:spcAft>
                <a:spcPts val="0"/>
              </a:spcAft>
              <a:buClr>
                <a:srgbClr val="000000"/>
              </a:buClr>
              <a:buSzPts val="2400"/>
              <a:buFont typeface="Arial"/>
              <a:buChar char="•"/>
            </a:pPr>
            <a:r>
              <a:rPr lang="en-AU" sz="2400" b="0" i="0" u="none" strike="noStrike" cap="none">
                <a:solidFill>
                  <a:srgbClr val="000000"/>
                </a:solidFill>
                <a:latin typeface="Arial"/>
                <a:ea typeface="Arial"/>
                <a:cs typeface="Arial"/>
                <a:sym typeface="Arial"/>
              </a:rPr>
              <a:t>What happens when we…?</a:t>
            </a:r>
          </a:p>
          <a:p>
            <a:pPr marL="0" marR="0" lvl="0" indent="-15240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03" name="Shape 103"/>
          <p:cNvSpPr txBox="1"/>
          <p:nvPr/>
        </p:nvSpPr>
        <p:spPr>
          <a:xfrm>
            <a:off x="384808" y="4330572"/>
            <a:ext cx="8417433" cy="1677382"/>
          </a:xfrm>
          <a:prstGeom prst="rect">
            <a:avLst/>
          </a:prstGeom>
          <a:noFill/>
          <a:ln>
            <a:noFill/>
          </a:ln>
        </p:spPr>
        <p:txBody>
          <a:bodyPr wrap="square" lIns="91425" tIns="45700" rIns="91425" bIns="45700" anchor="t" anchorCtr="0">
            <a:noAutofit/>
          </a:bodyPr>
          <a:lstStyle/>
          <a:p>
            <a:pPr marL="0" marR="0" lvl="0" indent="-127000" algn="l" rtl="0">
              <a:lnSpc>
                <a:spcPct val="115000"/>
              </a:lnSpc>
              <a:spcBef>
                <a:spcPts val="0"/>
              </a:spcBef>
              <a:spcAft>
                <a:spcPts val="0"/>
              </a:spcAft>
              <a:buClr>
                <a:schemeClr val="accent1"/>
              </a:buClr>
              <a:buSzPts val="2000"/>
              <a:buFont typeface="Arial"/>
              <a:buNone/>
            </a:pPr>
            <a:r>
              <a:rPr lang="en-AU" sz="2000" b="1" i="0" u="none" strike="noStrike" cap="none">
                <a:solidFill>
                  <a:schemeClr val="accent1"/>
                </a:solidFill>
                <a:latin typeface="Arial"/>
                <a:ea typeface="Arial"/>
                <a:cs typeface="Arial"/>
                <a:sym typeface="Arial"/>
              </a:rPr>
              <a:t>Science capability – gather and interpret data</a:t>
            </a:r>
          </a:p>
          <a:p>
            <a:pPr marL="0" marR="0" lvl="0" indent="-127000" algn="l" rtl="0">
              <a:lnSpc>
                <a:spcPct val="100000"/>
              </a:lnSpc>
              <a:spcBef>
                <a:spcPts val="0"/>
              </a:spcBef>
              <a:spcAft>
                <a:spcPts val="0"/>
              </a:spcAft>
              <a:buClr>
                <a:srgbClr val="000000"/>
              </a:buClr>
              <a:buSzPts val="2000"/>
              <a:buFont typeface="Arial"/>
              <a:buNone/>
            </a:pPr>
            <a:r>
              <a:rPr lang="en-AU" sz="2000" b="0" i="0" u="none" strike="noStrike" cap="none">
                <a:solidFill>
                  <a:srgbClr val="000000"/>
                </a:solidFill>
                <a:latin typeface="Arial"/>
                <a:ea typeface="Arial"/>
                <a:cs typeface="Arial"/>
                <a:sym typeface="Arial"/>
              </a:rPr>
              <a:t>Learners make careful observations and differentiate between observation and inference. </a:t>
            </a:r>
          </a:p>
          <a:p>
            <a:pPr marL="0" marR="0" lvl="0" indent="-127000" algn="l" rtl="0">
              <a:lnSpc>
                <a:spcPct val="100000"/>
              </a:lnSpc>
              <a:spcBef>
                <a:spcPts val="0"/>
              </a:spcBef>
              <a:spcAft>
                <a:spcPts val="0"/>
              </a:spcAft>
              <a:buClr>
                <a:srgbClr val="000000"/>
              </a:buClr>
              <a:buSzPts val="2000"/>
              <a:buFont typeface="Arial"/>
              <a:buNone/>
            </a:pPr>
            <a:r>
              <a:rPr lang="en-AU" sz="2000" b="0" i="0" u="none" strike="noStrike" cap="none">
                <a:solidFill>
                  <a:srgbClr val="000000"/>
                </a:solidFill>
                <a:latin typeface="Arial"/>
                <a:ea typeface="Arial"/>
                <a:cs typeface="Arial"/>
                <a:sym typeface="Arial"/>
              </a:rPr>
              <a:t>They might ask questions such as: What did we see? (observation); What might that mean? (inference); How could we explain what we see? </a:t>
            </a:r>
          </a:p>
        </p:txBody>
      </p:sp>
      <p:pic>
        <p:nvPicPr>
          <p:cNvPr id="104" name="Shape 104" descr="Screen Shot 2017-11-30 at 9.04.37 am.png"/>
          <p:cNvPicPr preferRelativeResize="0"/>
          <p:nvPr/>
        </p:nvPicPr>
        <p:blipFill rotWithShape="1">
          <a:blip r:embed="rId4">
            <a:alphaModFix/>
          </a:blip>
          <a:srcRect/>
          <a:stretch/>
        </p:blipFill>
        <p:spPr>
          <a:xfrm>
            <a:off x="572642" y="1153317"/>
            <a:ext cx="3828554" cy="304305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Shape 110"/>
          <p:cNvSpPr txBox="1">
            <a:spLocks noGrp="1"/>
          </p:cNvSpPr>
          <p:nvPr>
            <p:ph type="title"/>
          </p:nvPr>
        </p:nvSpPr>
        <p:spPr>
          <a:xfrm>
            <a:off x="572642" y="419354"/>
            <a:ext cx="8229600" cy="1143000"/>
          </a:xfrm>
          <a:prstGeom prst="rect">
            <a:avLst/>
          </a:prstGeom>
          <a:noFill/>
          <a:ln>
            <a:noFill/>
          </a:ln>
        </p:spPr>
        <p:txBody>
          <a:bodyPr wrap="square" lIns="91425" tIns="45700" rIns="91425" bIns="45700" anchor="ctr" anchorCtr="0">
            <a:noAutofit/>
          </a:bodyPr>
          <a:lstStyle/>
          <a:p>
            <a:pPr marL="0" marR="0" lvl="0" indent="-50800" algn="ctr" rtl="0">
              <a:lnSpc>
                <a:spcPct val="100000"/>
              </a:lnSpc>
              <a:spcBef>
                <a:spcPts val="0"/>
              </a:spcBef>
              <a:spcAft>
                <a:spcPts val="0"/>
              </a:spcAft>
              <a:buClr>
                <a:schemeClr val="accent1"/>
              </a:buClr>
              <a:buSzPts val="800"/>
              <a:buFont typeface="Arial"/>
              <a:buNone/>
            </a:pPr>
            <a:r>
              <a:rPr lang="en-AU" sz="3200" b="1" i="0" u="none" strike="noStrike" cap="none">
                <a:solidFill>
                  <a:schemeClr val="accent1"/>
                </a:solidFill>
                <a:latin typeface="Calibri"/>
                <a:ea typeface="Calibri"/>
                <a:cs typeface="Calibri"/>
                <a:sym typeface="Calibri"/>
              </a:rPr>
              <a:t>Magnetic investigations – </a:t>
            </a:r>
            <a:br>
              <a:rPr lang="en-AU" sz="3200" b="1" i="0" u="none" strike="noStrike" cap="none">
                <a:solidFill>
                  <a:schemeClr val="accent1"/>
                </a:solidFill>
                <a:latin typeface="Calibri"/>
                <a:ea typeface="Calibri"/>
                <a:cs typeface="Calibri"/>
                <a:sym typeface="Calibri"/>
              </a:rPr>
            </a:br>
            <a:r>
              <a:rPr lang="en-AU" sz="3200" b="1" i="0" u="none" strike="noStrike" cap="none">
                <a:solidFill>
                  <a:schemeClr val="accent1"/>
                </a:solidFill>
                <a:latin typeface="Calibri"/>
                <a:ea typeface="Calibri"/>
                <a:cs typeface="Calibri"/>
                <a:sym typeface="Calibri"/>
              </a:rPr>
              <a:t>what do we already do?</a:t>
            </a:r>
            <a:br>
              <a:rPr lang="en-AU" sz="3200" b="0" i="0" u="none" strike="noStrike" cap="none">
                <a:solidFill>
                  <a:schemeClr val="accent1"/>
                </a:solidFill>
                <a:latin typeface="Arial"/>
                <a:ea typeface="Arial"/>
                <a:cs typeface="Arial"/>
                <a:sym typeface="Arial"/>
              </a:rPr>
            </a:br>
            <a:endParaRPr lang="en-AU" sz="3200" b="0" i="0" u="none" strike="noStrike" cap="none">
              <a:solidFill>
                <a:schemeClr val="accent1"/>
              </a:solidFill>
              <a:latin typeface="Arial"/>
              <a:ea typeface="Arial"/>
              <a:cs typeface="Arial"/>
              <a:sym typeface="Arial"/>
            </a:endParaRPr>
          </a:p>
        </p:txBody>
      </p:sp>
      <p:sp>
        <p:nvSpPr>
          <p:cNvPr id="111" name="Shape 111"/>
          <p:cNvSpPr txBox="1"/>
          <p:nvPr/>
        </p:nvSpPr>
        <p:spPr>
          <a:xfrm>
            <a:off x="0" y="6492875"/>
            <a:ext cx="5530613" cy="365125"/>
          </a:xfrm>
          <a:prstGeom prst="rect">
            <a:avLst/>
          </a:prstGeom>
          <a:noFill/>
          <a:ln>
            <a:noFill/>
          </a:ln>
        </p:spPr>
        <p:txBody>
          <a:bodyPr wrap="square" lIns="91425" tIns="45700" rIns="91425" bIns="45700" anchor="ctr" anchorCtr="0">
            <a:noAutofit/>
          </a:bodyPr>
          <a:lstStyle/>
          <a:p>
            <a:pPr marL="0" marR="0" lvl="0" indent="-15875"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3"/>
              </a:rPr>
              <a:t>www.sciencelearn.org.nz</a:t>
            </a:r>
          </a:p>
          <a:p>
            <a:pPr marL="0" marR="0" lvl="0" indent="-15875"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a:solidFill>
                  <a:schemeClr val="dk1"/>
                </a:solidFill>
                <a:latin typeface="Arial"/>
                <a:ea typeface="Arial"/>
                <a:cs typeface="Arial"/>
                <a:sym typeface="Arial"/>
              </a:rPr>
              <a:t> </a:t>
            </a:r>
          </a:p>
          <a:p>
            <a:pPr marL="0" marR="0" lvl="0" indent="-15875" algn="l" rtl="0">
              <a:lnSpc>
                <a:spcPct val="100000"/>
              </a:lnSpc>
              <a:spcBef>
                <a:spcPts val="0"/>
              </a:spcBef>
              <a:spcAft>
                <a:spcPts val="0"/>
              </a:spcAft>
              <a:buClr>
                <a:schemeClr val="accent2"/>
              </a:buClr>
              <a:buSzPts val="250"/>
              <a:buFont typeface="Verdana"/>
              <a:buNone/>
            </a:pPr>
            <a:endParaRPr sz="1000" b="0" i="0" u="sng" strike="noStrike" cap="none">
              <a:solidFill>
                <a:schemeClr val="hlink"/>
              </a:solidFill>
              <a:latin typeface="Verdana"/>
              <a:ea typeface="Verdana"/>
              <a:cs typeface="Verdana"/>
              <a:sym typeface="Verdana"/>
              <a:hlinkClick r:id="rId3"/>
            </a:endParaRPr>
          </a:p>
        </p:txBody>
      </p:sp>
      <p:pic>
        <p:nvPicPr>
          <p:cNvPr id="112" name="Shape 112" descr="Screen Shot 2017-11-30 at 9.04.37 am.png"/>
          <p:cNvPicPr preferRelativeResize="0"/>
          <p:nvPr/>
        </p:nvPicPr>
        <p:blipFill rotWithShape="1">
          <a:blip r:embed="rId4">
            <a:alphaModFix/>
          </a:blip>
          <a:srcRect/>
          <a:stretch/>
        </p:blipFill>
        <p:spPr>
          <a:xfrm>
            <a:off x="1500750" y="1217670"/>
            <a:ext cx="6079967" cy="4832543"/>
          </a:xfrm>
          <a:prstGeom prst="rect">
            <a:avLst/>
          </a:prstGeom>
          <a:noFill/>
          <a:ln>
            <a:noFill/>
          </a:ln>
        </p:spPr>
      </p:pic>
      <p:sp>
        <p:nvSpPr>
          <p:cNvPr id="113" name="Shape 113"/>
          <p:cNvSpPr/>
          <p:nvPr/>
        </p:nvSpPr>
        <p:spPr>
          <a:xfrm>
            <a:off x="6515475" y="1370075"/>
            <a:ext cx="2371950" cy="1193238"/>
          </a:xfrm>
          <a:prstGeom prst="flowChartDocument">
            <a:avLst/>
          </a:prstGeom>
          <a:gradFill>
            <a:gsLst>
              <a:gs pos="0">
                <a:srgbClr val="1A82B0"/>
              </a:gs>
              <a:gs pos="100000">
                <a:srgbClr val="9BD0F6"/>
              </a:gs>
            </a:gsLst>
            <a:lin ang="16200000" scaled="0"/>
          </a:gradFill>
          <a:ln w="9525" cap="flat" cmpd="sng">
            <a:solidFill>
              <a:srgbClr val="277A9D"/>
            </a:solidFill>
            <a:prstDash val="solid"/>
            <a:round/>
            <a:headEnd type="none" w="med" len="med"/>
            <a:tailEnd type="none" w="med" len="med"/>
          </a:ln>
          <a:effectLst>
            <a:outerShdw blurRad="40000" dist="23000" dir="5400000" rotWithShape="0">
              <a:srgbClr val="000000">
                <a:alpha val="34901"/>
              </a:srgbClr>
            </a:outerShdw>
          </a:effectLst>
        </p:spPr>
        <p:txBody>
          <a:bodyPr wrap="square" lIns="91425" tIns="45700" rIns="91425" bIns="45700" anchor="ctr" anchorCtr="0">
            <a:noAutofit/>
          </a:bodyPr>
          <a:lstStyle/>
          <a:p>
            <a:pPr marL="0" marR="0" lvl="0" indent="-127000" algn="ctr" rtl="0">
              <a:lnSpc>
                <a:spcPct val="100000"/>
              </a:lnSpc>
              <a:spcBef>
                <a:spcPts val="0"/>
              </a:spcBef>
              <a:spcAft>
                <a:spcPts val="0"/>
              </a:spcAft>
              <a:buClr>
                <a:srgbClr val="000000"/>
              </a:buClr>
              <a:buSzPts val="2000"/>
              <a:buFont typeface="Arial"/>
              <a:buNone/>
            </a:pPr>
            <a:r>
              <a:rPr lang="en-AU" sz="2000" b="0" i="0" u="none" strike="noStrike" cap="none">
                <a:solidFill>
                  <a:srgbClr val="000000"/>
                </a:solidFill>
                <a:latin typeface="Arial"/>
                <a:ea typeface="Arial"/>
                <a:cs typeface="Arial"/>
                <a:sym typeface="Arial"/>
              </a:rPr>
              <a:t>Try to 'attract' different materials </a:t>
            </a:r>
          </a:p>
        </p:txBody>
      </p:sp>
      <p:sp>
        <p:nvSpPr>
          <p:cNvPr id="114" name="Shape 114"/>
          <p:cNvSpPr/>
          <p:nvPr/>
        </p:nvSpPr>
        <p:spPr>
          <a:xfrm>
            <a:off x="2308296" y="4350680"/>
            <a:ext cx="2325448" cy="1978379"/>
          </a:xfrm>
          <a:prstGeom prst="flowChartDocument">
            <a:avLst/>
          </a:prstGeom>
          <a:gradFill>
            <a:gsLst>
              <a:gs pos="0">
                <a:srgbClr val="1A82B0"/>
              </a:gs>
              <a:gs pos="100000">
                <a:srgbClr val="9BD0F6"/>
              </a:gs>
            </a:gsLst>
            <a:lin ang="16200000" scaled="0"/>
          </a:gradFill>
          <a:ln w="9525" cap="flat" cmpd="sng">
            <a:solidFill>
              <a:srgbClr val="277A9D"/>
            </a:solidFill>
            <a:prstDash val="solid"/>
            <a:round/>
            <a:headEnd type="none" w="med" len="med"/>
            <a:tailEnd type="none" w="med" len="med"/>
          </a:ln>
          <a:effectLst>
            <a:outerShdw blurRad="40000" dist="23000" dir="5400000" rotWithShape="0">
              <a:srgbClr val="000000">
                <a:alpha val="34901"/>
              </a:srgbClr>
            </a:outerShdw>
          </a:effectLst>
        </p:spPr>
        <p:txBody>
          <a:bodyPr wrap="square" lIns="91425" tIns="45700" rIns="91425" bIns="45700" anchor="ctr" anchorCtr="0">
            <a:noAutofit/>
          </a:bodyPr>
          <a:lstStyle/>
          <a:p>
            <a:pPr marL="0" marR="0" lvl="0" indent="-127000" algn="ctr" rtl="0">
              <a:lnSpc>
                <a:spcPct val="100000"/>
              </a:lnSpc>
              <a:spcBef>
                <a:spcPts val="0"/>
              </a:spcBef>
              <a:spcAft>
                <a:spcPts val="0"/>
              </a:spcAft>
              <a:buClr>
                <a:srgbClr val="000000"/>
              </a:buClr>
              <a:buSzPts val="2000"/>
              <a:buFont typeface="Arial"/>
              <a:buNone/>
            </a:pPr>
            <a:r>
              <a:rPr lang="en-AU" sz="2000" b="0" i="0" u="none" strike="noStrike" cap="none">
                <a:solidFill>
                  <a:srgbClr val="000000"/>
                </a:solidFill>
                <a:latin typeface="Arial"/>
                <a:ea typeface="Arial"/>
                <a:cs typeface="Arial"/>
                <a:sym typeface="Arial"/>
              </a:rPr>
              <a:t>See how strong the force is – e.g. how many paperclips will the magnet pick up?</a:t>
            </a:r>
          </a:p>
        </p:txBody>
      </p:sp>
      <p:sp>
        <p:nvSpPr>
          <p:cNvPr id="115" name="Shape 115"/>
          <p:cNvSpPr/>
          <p:nvPr/>
        </p:nvSpPr>
        <p:spPr>
          <a:xfrm>
            <a:off x="6726325" y="2916850"/>
            <a:ext cx="2161080" cy="3435750"/>
          </a:xfrm>
          <a:prstGeom prst="flowChartDocument">
            <a:avLst/>
          </a:prstGeom>
          <a:gradFill>
            <a:gsLst>
              <a:gs pos="0">
                <a:srgbClr val="1A82B0"/>
              </a:gs>
              <a:gs pos="100000">
                <a:srgbClr val="9BD0F6"/>
              </a:gs>
            </a:gsLst>
            <a:lin ang="16200000" scaled="0"/>
          </a:gradFill>
          <a:ln w="9525" cap="flat" cmpd="sng">
            <a:solidFill>
              <a:srgbClr val="277A9D"/>
            </a:solidFill>
            <a:prstDash val="solid"/>
            <a:round/>
            <a:headEnd type="none" w="med" len="med"/>
            <a:tailEnd type="none" w="med" len="med"/>
          </a:ln>
          <a:effectLst>
            <a:outerShdw blurRad="40000" dist="23000" dir="5400000" rotWithShape="0">
              <a:srgbClr val="000000">
                <a:alpha val="34901"/>
              </a:srgbClr>
            </a:outerShdw>
          </a:effectLst>
        </p:spPr>
        <p:txBody>
          <a:bodyPr wrap="square" lIns="91425" tIns="45700" rIns="91425" bIns="45700" anchor="ctr" anchorCtr="0">
            <a:noAutofit/>
          </a:bodyPr>
          <a:lstStyle/>
          <a:p>
            <a:pPr marL="0" marR="0" lvl="0" indent="-127000" algn="ctr" rtl="0">
              <a:lnSpc>
                <a:spcPct val="100000"/>
              </a:lnSpc>
              <a:spcBef>
                <a:spcPts val="0"/>
              </a:spcBef>
              <a:spcAft>
                <a:spcPts val="0"/>
              </a:spcAft>
              <a:buClr>
                <a:srgbClr val="000000"/>
              </a:buClr>
              <a:buSzPts val="2000"/>
              <a:buFont typeface="Arial"/>
              <a:buNone/>
            </a:pPr>
            <a:r>
              <a:rPr lang="en-AU" sz="2000" b="0" i="0" u="none" strike="noStrike" cap="none">
                <a:solidFill>
                  <a:srgbClr val="000000"/>
                </a:solidFill>
                <a:latin typeface="Arial"/>
                <a:ea typeface="Arial"/>
                <a:cs typeface="Arial"/>
                <a:sym typeface="Arial"/>
              </a:rPr>
              <a:t>Make games that use magnets, e.g. ‘fishing’ a paperclip on a string with a magnet</a:t>
            </a:r>
            <a:r>
              <a:rPr lang="en-AU" sz="2000"/>
              <a:t> or</a:t>
            </a:r>
            <a:r>
              <a:rPr lang="en-AU" sz="2000" b="0" i="0" u="none" strike="noStrike" cap="none">
                <a:solidFill>
                  <a:srgbClr val="000000"/>
                </a:solidFill>
                <a:latin typeface="Arial"/>
                <a:ea typeface="Arial"/>
                <a:cs typeface="Arial"/>
                <a:sym typeface="Arial"/>
              </a:rPr>
              <a:t> racing magnet cars by using repulsion.</a:t>
            </a:r>
          </a:p>
        </p:txBody>
      </p:sp>
      <p:sp>
        <p:nvSpPr>
          <p:cNvPr id="116" name="Shape 116"/>
          <p:cNvSpPr/>
          <p:nvPr/>
        </p:nvSpPr>
        <p:spPr>
          <a:xfrm>
            <a:off x="2412482" y="1370070"/>
            <a:ext cx="3851179" cy="2533669"/>
          </a:xfrm>
          <a:prstGeom prst="flowChartDocument">
            <a:avLst/>
          </a:prstGeom>
          <a:gradFill>
            <a:gsLst>
              <a:gs pos="0">
                <a:srgbClr val="1A82B0"/>
              </a:gs>
              <a:gs pos="100000">
                <a:srgbClr val="9BD0F6"/>
              </a:gs>
            </a:gsLst>
            <a:lin ang="16200000" scaled="0"/>
          </a:gradFill>
          <a:ln w="9525" cap="flat" cmpd="sng">
            <a:solidFill>
              <a:srgbClr val="277A9D"/>
            </a:solidFill>
            <a:prstDash val="solid"/>
            <a:round/>
            <a:headEnd type="none" w="med" len="med"/>
            <a:tailEnd type="none" w="med" len="med"/>
          </a:ln>
          <a:effectLst>
            <a:outerShdw blurRad="40000" dist="23000" dir="5400000" rotWithShape="0">
              <a:srgbClr val="000000">
                <a:alpha val="34901"/>
              </a:srgbClr>
            </a:outerShdw>
          </a:effectLst>
        </p:spPr>
        <p:txBody>
          <a:bodyPr wrap="square" lIns="91425" tIns="45700" rIns="91425" bIns="45700" anchor="ctr" anchorCtr="0">
            <a:noAutofit/>
          </a:bodyPr>
          <a:lstStyle/>
          <a:p>
            <a:pPr marL="0" marR="0" lvl="0" indent="-127000" algn="ctr" rtl="0">
              <a:lnSpc>
                <a:spcPct val="100000"/>
              </a:lnSpc>
              <a:spcBef>
                <a:spcPts val="0"/>
              </a:spcBef>
              <a:spcAft>
                <a:spcPts val="0"/>
              </a:spcAft>
              <a:buClr>
                <a:srgbClr val="000000"/>
              </a:buClr>
              <a:buSzPts val="2000"/>
              <a:buFont typeface="Arial"/>
              <a:buNone/>
            </a:pPr>
            <a:r>
              <a:rPr lang="en-AU" sz="2000" b="0" i="0" u="none" strike="noStrike" cap="none">
                <a:solidFill>
                  <a:srgbClr val="000000"/>
                </a:solidFill>
                <a:latin typeface="Arial"/>
                <a:ea typeface="Arial"/>
                <a:cs typeface="Arial"/>
                <a:sym typeface="Arial"/>
              </a:rPr>
              <a:t>Devise investigations, e.g. to see if a bigger magnet means it's stronger, or does joining magnets together make them stronger? How far does the force go? </a:t>
            </a:r>
          </a:p>
        </p:txBody>
      </p:sp>
      <p:sp>
        <p:nvSpPr>
          <p:cNvPr id="117" name="Shape 117"/>
          <p:cNvSpPr/>
          <p:nvPr/>
        </p:nvSpPr>
        <p:spPr>
          <a:xfrm>
            <a:off x="345579" y="1370069"/>
            <a:ext cx="1833701" cy="2328842"/>
          </a:xfrm>
          <a:prstGeom prst="flowChartDocument">
            <a:avLst/>
          </a:prstGeom>
          <a:gradFill>
            <a:gsLst>
              <a:gs pos="0">
                <a:srgbClr val="1A82B0"/>
              </a:gs>
              <a:gs pos="100000">
                <a:srgbClr val="9BD0F6"/>
              </a:gs>
            </a:gsLst>
            <a:lin ang="16200000" scaled="0"/>
          </a:gradFill>
          <a:ln w="9525" cap="flat" cmpd="sng">
            <a:solidFill>
              <a:srgbClr val="277A9D"/>
            </a:solidFill>
            <a:prstDash val="solid"/>
            <a:round/>
            <a:headEnd type="none" w="med" len="med"/>
            <a:tailEnd type="none" w="med" len="med"/>
          </a:ln>
          <a:effectLst>
            <a:outerShdw blurRad="40000" dist="23000" dir="5400000" rotWithShape="0">
              <a:srgbClr val="000000">
                <a:alpha val="34901"/>
              </a:srgbClr>
            </a:outerShdw>
          </a:effectLst>
        </p:spPr>
        <p:txBody>
          <a:bodyPr wrap="square" lIns="91425" tIns="45700" rIns="91425" bIns="45700" anchor="ctr" anchorCtr="0">
            <a:noAutofit/>
          </a:bodyPr>
          <a:lstStyle/>
          <a:p>
            <a:pPr marL="0" marR="0" lvl="0" indent="-127000" algn="ctr" rtl="0">
              <a:lnSpc>
                <a:spcPct val="100000"/>
              </a:lnSpc>
              <a:spcBef>
                <a:spcPts val="0"/>
              </a:spcBef>
              <a:spcAft>
                <a:spcPts val="0"/>
              </a:spcAft>
              <a:buClr>
                <a:srgbClr val="000000"/>
              </a:buClr>
              <a:buSzPts val="2000"/>
              <a:buFont typeface="Arial"/>
              <a:buNone/>
            </a:pPr>
            <a:r>
              <a:rPr lang="en-AU" sz="2000" b="0" i="0" u="none" strike="noStrike" cap="none">
                <a:solidFill>
                  <a:srgbClr val="000000"/>
                </a:solidFill>
                <a:latin typeface="Arial"/>
                <a:ea typeface="Arial"/>
                <a:cs typeface="Arial"/>
                <a:sym typeface="Arial"/>
              </a:rPr>
              <a:t>Look at different magnets and predict which one is stronger </a:t>
            </a:r>
          </a:p>
        </p:txBody>
      </p:sp>
      <p:sp>
        <p:nvSpPr>
          <p:cNvPr id="118" name="Shape 118"/>
          <p:cNvSpPr/>
          <p:nvPr/>
        </p:nvSpPr>
        <p:spPr>
          <a:xfrm>
            <a:off x="345579" y="4546087"/>
            <a:ext cx="1787584" cy="1806487"/>
          </a:xfrm>
          <a:prstGeom prst="flowChartDocument">
            <a:avLst/>
          </a:prstGeom>
          <a:gradFill>
            <a:gsLst>
              <a:gs pos="0">
                <a:srgbClr val="1A82B0"/>
              </a:gs>
              <a:gs pos="100000">
                <a:srgbClr val="9BD0F6"/>
              </a:gs>
            </a:gsLst>
            <a:lin ang="16200000" scaled="0"/>
          </a:gradFill>
          <a:ln w="9525" cap="flat" cmpd="sng">
            <a:solidFill>
              <a:srgbClr val="277A9D"/>
            </a:solidFill>
            <a:prstDash val="solid"/>
            <a:round/>
            <a:headEnd type="none" w="med" len="med"/>
            <a:tailEnd type="none" w="med" len="med"/>
          </a:ln>
          <a:effectLst>
            <a:outerShdw blurRad="40000" dist="23000" dir="5400000" rotWithShape="0">
              <a:srgbClr val="000000">
                <a:alpha val="34901"/>
              </a:srgbClr>
            </a:outerShdw>
          </a:effectLst>
        </p:spPr>
        <p:txBody>
          <a:bodyPr wrap="square" lIns="91425" tIns="45700" rIns="91425" bIns="45700" anchor="ctr" anchorCtr="0">
            <a:noAutofit/>
          </a:bodyPr>
          <a:lstStyle/>
          <a:p>
            <a:pPr marL="0" marR="0" lvl="0" indent="-127000" algn="ctr" rtl="0">
              <a:lnSpc>
                <a:spcPct val="100000"/>
              </a:lnSpc>
              <a:spcBef>
                <a:spcPts val="0"/>
              </a:spcBef>
              <a:spcAft>
                <a:spcPts val="0"/>
              </a:spcAft>
              <a:buClr>
                <a:srgbClr val="000000"/>
              </a:buClr>
              <a:buSzPts val="2000"/>
              <a:buFont typeface="Arial"/>
              <a:buNone/>
            </a:pPr>
            <a:r>
              <a:rPr lang="en-AU" sz="2000" b="0" i="0" u="none" strike="noStrike" cap="none">
                <a:solidFill>
                  <a:srgbClr val="000000"/>
                </a:solidFill>
                <a:latin typeface="Arial"/>
                <a:ea typeface="Arial"/>
                <a:cs typeface="Arial"/>
                <a:sym typeface="Arial"/>
              </a:rPr>
              <a:t>Create </a:t>
            </a:r>
            <a:r>
              <a:rPr lang="en-AU" sz="2000"/>
              <a:t>‘</a:t>
            </a:r>
            <a:r>
              <a:rPr lang="en-AU" sz="2000" b="0" i="0" u="none" strike="noStrike" cap="none">
                <a:solidFill>
                  <a:srgbClr val="000000"/>
                </a:solidFill>
                <a:latin typeface="Arial"/>
                <a:ea typeface="Arial"/>
                <a:cs typeface="Arial"/>
                <a:sym typeface="Arial"/>
              </a:rPr>
              <a:t>magic tricks</a:t>
            </a:r>
            <a:r>
              <a:rPr lang="en-AU" sz="2000"/>
              <a:t>’</a:t>
            </a:r>
            <a:r>
              <a:rPr lang="en-AU" sz="2000" b="0" i="0" u="none" strike="noStrike" cap="none">
                <a:solidFill>
                  <a:srgbClr val="000000"/>
                </a:solidFill>
                <a:latin typeface="Arial"/>
                <a:ea typeface="Arial"/>
                <a:cs typeface="Arial"/>
                <a:sym typeface="Arial"/>
              </a:rPr>
              <a:t> to stimulate curiosity</a:t>
            </a:r>
          </a:p>
        </p:txBody>
      </p:sp>
      <p:sp>
        <p:nvSpPr>
          <p:cNvPr id="119" name="Shape 119"/>
          <p:cNvSpPr/>
          <p:nvPr/>
        </p:nvSpPr>
        <p:spPr>
          <a:xfrm>
            <a:off x="4844608" y="4904821"/>
            <a:ext cx="1670860" cy="1454448"/>
          </a:xfrm>
          <a:prstGeom prst="flowChartDocument">
            <a:avLst/>
          </a:prstGeom>
          <a:gradFill>
            <a:gsLst>
              <a:gs pos="0">
                <a:srgbClr val="1A82B0"/>
              </a:gs>
              <a:gs pos="100000">
                <a:srgbClr val="9BD0F6"/>
              </a:gs>
            </a:gsLst>
            <a:lin ang="16200000" scaled="0"/>
          </a:gradFill>
          <a:ln w="9525" cap="flat" cmpd="sng">
            <a:solidFill>
              <a:srgbClr val="277A9D"/>
            </a:solidFill>
            <a:prstDash val="solid"/>
            <a:round/>
            <a:headEnd type="none" w="med" len="med"/>
            <a:tailEnd type="none" w="med" len="med"/>
          </a:ln>
          <a:effectLst>
            <a:outerShdw blurRad="40000" dist="23000" dir="5400000" rotWithShape="0">
              <a:srgbClr val="000000">
                <a:alpha val="34901"/>
              </a:srgbClr>
            </a:outerShdw>
          </a:effectLst>
        </p:spPr>
        <p:txBody>
          <a:bodyPr wrap="square" lIns="91425" tIns="45700" rIns="91425" bIns="45700" anchor="ctr" anchorCtr="0">
            <a:noAutofit/>
          </a:bodyPr>
          <a:lstStyle/>
          <a:p>
            <a:pPr marL="0" marR="0" lvl="0" indent="-127000" algn="ctr" rtl="0">
              <a:lnSpc>
                <a:spcPct val="100000"/>
              </a:lnSpc>
              <a:spcBef>
                <a:spcPts val="0"/>
              </a:spcBef>
              <a:spcAft>
                <a:spcPts val="0"/>
              </a:spcAft>
              <a:buClr>
                <a:srgbClr val="000000"/>
              </a:buClr>
              <a:buSzPts val="2000"/>
              <a:buFont typeface="Arial"/>
              <a:buNone/>
            </a:pPr>
            <a:r>
              <a:rPr lang="en-AU" sz="2000" b="0" i="0" u="none" strike="noStrike" cap="none">
                <a:solidFill>
                  <a:srgbClr val="000000"/>
                </a:solidFill>
                <a:latin typeface="Arial"/>
                <a:ea typeface="Arial"/>
                <a:cs typeface="Arial"/>
                <a:sym typeface="Arial"/>
              </a:rPr>
              <a:t>See if you  can 'block' the force </a:t>
            </a:r>
          </a:p>
        </p:txBody>
      </p:sp>
    </p:spTree>
  </p:cSld>
  <p:clrMapOvr>
    <a:masterClrMapping/>
  </p:clrMapOvr>
</p:sld>
</file>

<file path=ppt/theme/theme1.xml><?xml version="1.0" encoding="utf-8"?>
<a:theme xmlns:a="http://schemas.openxmlformats.org/drawingml/2006/main" name="10_Breeze">
  <a:themeElements>
    <a:clrScheme name="Breeze">
      <a:dk1>
        <a:srgbClr val="000000"/>
      </a:dk1>
      <a:lt1>
        <a:srgbClr val="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2999</Words>
  <Application>Microsoft Office PowerPoint</Application>
  <PresentationFormat>On-screen Show (4:3)</PresentationFormat>
  <Paragraphs>312</Paragraphs>
  <Slides>25</Slides>
  <Notes>25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Source Sans Pro</vt:lpstr>
      <vt:lpstr>Noto Sans Symbols</vt:lpstr>
      <vt:lpstr>Verdana</vt:lpstr>
      <vt:lpstr>Arial</vt:lpstr>
      <vt:lpstr>Calibri</vt:lpstr>
      <vt:lpstr>10_Breeze</vt:lpstr>
      <vt:lpstr> </vt:lpstr>
      <vt:lpstr>Index – Part 1</vt:lpstr>
      <vt:lpstr>Index – Part 2</vt:lpstr>
      <vt:lpstr> </vt:lpstr>
      <vt:lpstr>Curriculum connections – the nature of science</vt:lpstr>
      <vt:lpstr>What is a magnet? What do we know about magnetism? - gathering prior knowledge </vt:lpstr>
      <vt:lpstr>What is a magnet?</vt:lpstr>
      <vt:lpstr>From play to investigation </vt:lpstr>
      <vt:lpstr>Magnetic investigations –  what do we already do? </vt:lpstr>
      <vt:lpstr> </vt:lpstr>
      <vt:lpstr> </vt:lpstr>
      <vt:lpstr> </vt:lpstr>
      <vt:lpstr> </vt:lpstr>
      <vt:lpstr> </vt:lpstr>
      <vt:lpstr> </vt:lpstr>
      <vt:lpstr>Developing magnetic thinking  – the big ideas so far</vt:lpstr>
      <vt:lpstr> </vt:lpstr>
      <vt:lpstr> </vt:lpstr>
      <vt:lpstr> </vt:lpstr>
      <vt:lpstr> </vt:lpstr>
      <vt:lpstr> </vt:lpstr>
      <vt:lpstr> </vt:lpstr>
      <vt:lpstr> </vt:lpstr>
      <vt:lpstr>Just reflecting</vt:lpstr>
      <vt:lpstr>Thanks – want to keep connected?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Vanya</dc:creator>
  <cp:lastModifiedBy>V</cp:lastModifiedBy>
  <cp:revision>2</cp:revision>
  <dcterms:modified xsi:type="dcterms:W3CDTF">2021-09-14T04:40:31Z</dcterms:modified>
</cp:coreProperties>
</file>