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ourceSansPro-regular.fntdata"/><Relationship Id="rId21" Type="http://schemas.openxmlformats.org/officeDocument/2006/relationships/slide" Target="slides/slide16.xml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49275" y="1600200"/>
            <a:ext cx="8040687" cy="4341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588669" y="1940719"/>
            <a:ext cx="5992813" cy="20097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492125" y="6350"/>
            <a:ext cx="5992813" cy="5878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2398712" y="-249237"/>
            <a:ext cx="4341812" cy="8040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549275" y="1600200"/>
            <a:ext cx="3943350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645025" y="1600200"/>
            <a:ext cx="3944938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x="4588669" y="1940719"/>
            <a:ext cx="5992813" cy="20097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x="492125" y="6350"/>
            <a:ext cx="5992813" cy="58785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549275" y="1600200"/>
            <a:ext cx="8040687" cy="4341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x="2398712" y="-249237"/>
            <a:ext cx="4341812" cy="8040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549275" y="1600200"/>
            <a:ext cx="3943350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645025" y="1600200"/>
            <a:ext cx="3944938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49275" y="1600200"/>
            <a:ext cx="8040687" cy="4341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265112" y="6227762"/>
            <a:ext cx="48402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i="0" sz="3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328737" y="1295400"/>
            <a:ext cx="6486525" cy="31527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7819">
              <a:srgbClr val="80808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549275" y="-50800"/>
            <a:ext cx="8040687" cy="14938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49275" y="1600200"/>
            <a:ext cx="8040687" cy="4341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5629275" y="6275387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/>
        </p:nvSpPr>
        <p:spPr>
          <a:xfrm>
            <a:off x="265112" y="6227762"/>
            <a:ext cx="48402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897812" y="6137275"/>
            <a:ext cx="9890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b="0" i="0" sz="3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6.jpg"/><Relationship Id="rId6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9.jpg"/><Relationship Id="rId6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hyperlink" Target="http://www.sciencelearn.org.nz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24.jp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139" name="Shape 139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140" name="Shape 140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141" name="Shape 1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Shape 142"/>
          <p:cNvSpPr txBox="1"/>
          <p:nvPr/>
        </p:nvSpPr>
        <p:spPr>
          <a:xfrm>
            <a:off x="549275" y="441325"/>
            <a:ext cx="8042275" cy="19367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New Zealand’s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native</a:t>
            </a:r>
            <a:r>
              <a:rPr b="0" i="0" lang="en-US" sz="1800" u="none">
                <a:solidFill>
                  <a:srgbClr val="2C7C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birds – </a:t>
            </a:r>
            <a:b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endemic, native or introduced?</a:t>
            </a:r>
            <a:endParaRPr/>
          </a:p>
        </p:txBody>
      </p:sp>
      <p:pic>
        <p:nvPicPr>
          <p:cNvPr descr="Kiwi"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2895600"/>
            <a:ext cx="43370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47" name="Shape 247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48" name="Shape 248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49" name="Shape 2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Shape 250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Native birds</a:t>
            </a: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silvereye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Zosterops lateralis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tauhou</a:t>
            </a: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pied stilt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Himantopus himantopus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poaka</a:t>
            </a:r>
            <a:endParaRPr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2" y="3716337"/>
            <a:ext cx="3240087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61" name="Shape 261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62" name="Shape 2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Shape 263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Native birds</a:t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morepork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Ninox novaeseelandiae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ruru</a:t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468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72" name="Shape 272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lang="en-US" sz="1200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</a:t>
              </a: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ndemic, native or introduced? </a:t>
              </a:r>
              <a:endParaRPr/>
            </a:p>
          </p:txBody>
        </p:sp>
        <p:pic>
          <p:nvPicPr>
            <p:cNvPr id="273" name="Shape 2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Shape 274"/>
          <p:cNvSpPr txBox="1"/>
          <p:nvPr/>
        </p:nvSpPr>
        <p:spPr>
          <a:xfrm>
            <a:off x="1038225" y="2259012"/>
            <a:ext cx="708025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Birds that humans have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brought to New Zealand.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Introduced birds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81" name="Shape 281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82" name="Shape 282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83" name="Shape 2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Shape 284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Introduced birds</a:t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4471987" y="1323975"/>
            <a:ext cx="4435475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house sparrow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Passer domesticus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4481512" y="3784600"/>
            <a:ext cx="442595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peacock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Pavo cristatus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3716337"/>
            <a:ext cx="3240087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2" y="1258887"/>
            <a:ext cx="3240087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</a:t>
            </a:r>
            <a:r>
              <a:rPr lang="en-US" sz="1200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94" name="Shape 294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95" name="Shape 295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96" name="Shape 2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Shape 297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Introduced birds</a:t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4471987" y="1323975"/>
            <a:ext cx="4435475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mallard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Anas platyrhynchos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4481512" y="3784600"/>
            <a:ext cx="442595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blackbird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Turdus merula</a:t>
            </a:r>
            <a:endParaRPr/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3716337"/>
            <a:ext cx="3240087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2" y="1258887"/>
            <a:ext cx="3240087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307" name="Shape 307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308" name="Shape 308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309" name="Shape 30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Shape 310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Introduced birds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1044575" y="4838700"/>
            <a:ext cx="2967037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pheasant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Phasianus colchicus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5902325" y="4838700"/>
            <a:ext cx="2967037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starling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Sturnus vulgaris</a:t>
            </a:r>
            <a:endParaRPr/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6450" y="1436687"/>
            <a:ext cx="2160587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4737" y="1435100"/>
            <a:ext cx="2160587" cy="324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614975" y="2781300"/>
            <a:ext cx="3595200" cy="28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Ngā Manu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mages</a:t>
            </a:r>
            <a:endParaRPr b="1" i="0" sz="12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bellbird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blackbird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blue duck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fantail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house sparrow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kingfisher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kiwi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mallard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morepork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pheasant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pied stilt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pūkeko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silvereye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starling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tūī</a:t>
            </a: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4186223" y="2781300"/>
            <a:ext cx="3595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University of Waikato		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kererū</a:t>
            </a:r>
            <a:endParaRPr/>
          </a:p>
        </p:txBody>
      </p:sp>
      <p:sp>
        <p:nvSpPr>
          <p:cNvPr id="321" name="Shape 321"/>
          <p:cNvSpPr txBox="1"/>
          <p:nvPr/>
        </p:nvSpPr>
        <p:spPr>
          <a:xfrm>
            <a:off x="550862" y="1270000"/>
            <a:ext cx="80422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The Science Learning Hub would like to thank the following for the use of their images for this </a:t>
            </a:r>
            <a:r>
              <a:rPr lang="en-US" sz="3200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PowerPoint</a:t>
            </a:r>
            <a:endParaRPr/>
          </a:p>
        </p:txBody>
      </p:sp>
      <p:grpSp>
        <p:nvGrpSpPr>
          <p:cNvPr id="322" name="Shape 322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323" name="Shape 323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324" name="Shape 3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Shape 325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4202099" y="3573450"/>
            <a:ext cx="43911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Creative Commons	</a:t>
            </a:r>
            <a:r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little blue penguin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				peacock</a:t>
            </a:r>
            <a:b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r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http://creativecommons.org/licenses/by/2.0/deed.en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4210050" y="4584700"/>
            <a:ext cx="4826000" cy="157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Creative Commons and 		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hihi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GNU Free Documentation 		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kākāpō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Licence, version 1.2 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Dr Ian Jamieson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	takahē	</a:t>
            </a:r>
            <a:r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				</a:t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b="1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038225" y="2259012"/>
            <a:ext cx="708025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Birds that have evolved and occur and breed naturally only in New Zealand.</a:t>
            </a:r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151" name="Shape 151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lang="en-US" sz="1200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</a:t>
              </a: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ndemic, native or introduced? </a:t>
              </a:r>
              <a:endParaRPr/>
            </a:p>
          </p:txBody>
        </p:sp>
        <p:pic>
          <p:nvPicPr>
            <p:cNvPr id="152" name="Shape 1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Shape 153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Endemic birds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tūī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Prosthemadera novaeseelandiae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tūī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New Zealand wood pigeon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Hemiphaga novaeseelandiae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kererū</a:t>
            </a:r>
            <a:endParaRPr/>
          </a:p>
        </p:txBody>
      </p:sp>
      <p:grpSp>
        <p:nvGrpSpPr>
          <p:cNvPr id="161" name="Shape 161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162" name="Shape 162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lang="en-US" sz="1200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163" name="Shape 1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Shape 164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Endemic birds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S_BIR_LKC_ART_02_BirdCategories_im2_kereru_small" id="166" name="Shape 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0600" y="3657600"/>
            <a:ext cx="3200400" cy="216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172" name="Shape 172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173" name="Shape 173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174" name="Shape 1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Shape 175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Endemic birds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kiwi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Apteryx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spp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kiwi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takahē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Porphyrio mantelli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takahē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2" y="3716337"/>
            <a:ext cx="3240087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185" name="Shape 185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186" name="Shape 186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187" name="Shape 1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Shape 188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Endemic birds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kākāpō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Strigops habroptilus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kākāpō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stitchbird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Notiomystis cincta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hihi</a:t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2" y="3606800"/>
            <a:ext cx="3240087" cy="276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198" name="Shape 198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199" name="Shape 199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00" name="Shape 20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Shape 201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Endemic birds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blue duck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Hymenolanimus malacorhynchos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whio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bellbird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Anthornis melanura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korimako</a:t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3537" y="3767137"/>
            <a:ext cx="1874837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11" name="Shape 211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12" name="Shape 212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13" name="Shape 2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Shape 214"/>
          <p:cNvSpPr txBox="1"/>
          <p:nvPr/>
        </p:nvSpPr>
        <p:spPr>
          <a:xfrm>
            <a:off x="1038225" y="2259012"/>
            <a:ext cx="7080250" cy="25288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b="0" i="0" lang="en-US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Birds that have arrived in New Zealand by themselves and established themselves here. They are also found in other countries.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Native birds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21" name="Shape 221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22" name="Shape 222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23" name="Shape 2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Shape 224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Native birds</a:t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little blue penguin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Eudyptula minor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kororā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fantail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Rhipidura fuliginosa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pīwakawaka</a:t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3848100"/>
            <a:ext cx="3240087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55762" y="1258887"/>
            <a:ext cx="1871662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57200" y="6400800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A58"/>
              </a:buClr>
              <a:buSzPts val="1200"/>
              <a:buFont typeface="Verdana"/>
              <a:buNone/>
            </a:pPr>
            <a:r>
              <a:rPr b="0" i="0" lang="en-US" sz="1200" u="none">
                <a:solidFill>
                  <a:srgbClr val="244A58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| </a:t>
            </a:r>
            <a:r>
              <a:rPr b="0" i="0"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www.sciencelearn.org.nz</a:t>
            </a:r>
            <a:endParaRPr/>
          </a:p>
        </p:txBody>
      </p:sp>
      <p:grpSp>
        <p:nvGrpSpPr>
          <p:cNvPr id="234" name="Shape 234"/>
          <p:cNvGrpSpPr/>
          <p:nvPr/>
        </p:nvGrpSpPr>
        <p:grpSpPr>
          <a:xfrm>
            <a:off x="533400" y="122237"/>
            <a:ext cx="8610599" cy="960437"/>
            <a:chOff x="533400" y="122237"/>
            <a:chExt cx="8610599" cy="960437"/>
          </a:xfrm>
        </p:grpSpPr>
        <p:sp>
          <p:nvSpPr>
            <p:cNvPr id="235" name="Shape 235"/>
            <p:cNvSpPr txBox="1"/>
            <p:nvPr/>
          </p:nvSpPr>
          <p:spPr>
            <a:xfrm>
              <a:off x="533400" y="293687"/>
              <a:ext cx="6934200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4A58"/>
                </a:buClr>
                <a:buSzPts val="1200"/>
                <a:buFont typeface="Verdana"/>
                <a:buNone/>
              </a:pPr>
              <a:r>
                <a:rPr b="0" i="0" lang="en-US" sz="1200" u="none">
                  <a:solidFill>
                    <a:srgbClr val="244A58"/>
                  </a:solidFill>
                  <a:latin typeface="Verdana"/>
                  <a:ea typeface="Verdana"/>
                  <a:cs typeface="Verdana"/>
                  <a:sym typeface="Verdana"/>
                </a:rPr>
                <a:t>Endemic, native or introduced? </a:t>
              </a:r>
              <a:endParaRPr/>
            </a:p>
          </p:txBody>
        </p:sp>
        <p:pic>
          <p:nvPicPr>
            <p:cNvPr id="236" name="Shape 2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7387" y="122237"/>
              <a:ext cx="2106612" cy="9604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Shape 237"/>
          <p:cNvSpPr txBox="1"/>
          <p:nvPr/>
        </p:nvSpPr>
        <p:spPr>
          <a:xfrm>
            <a:off x="1924050" y="620712"/>
            <a:ext cx="523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Native birds</a:t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4471987" y="1323975"/>
            <a:ext cx="4435475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swamp hen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Porphyrio porphyrio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pūkeko</a:t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4481512" y="3784600"/>
            <a:ext cx="442595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Common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kingfisher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Scientific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1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Halcyon sancta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>
              <a:solidFill>
                <a:srgbClr val="2C7C9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Māori name</a:t>
            </a: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: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7C9F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rgbClr val="2C7C9F"/>
                </a:solidFill>
                <a:latin typeface="Verdana"/>
                <a:ea typeface="Verdana"/>
                <a:cs typeface="Verdana"/>
                <a:sym typeface="Verdana"/>
              </a:rPr>
              <a:t>kōtare</a:t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1258887"/>
            <a:ext cx="3240087" cy="21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62" y="3716337"/>
            <a:ext cx="3240087" cy="216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Endemic, native or introduced?</dc:title>
  <dc:creator>The Science Learning Hub, University of Waikato</dc:creator>
</cp:coreProperties>
</file>