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embeddedFontLst>
    <p:embeddedFont>
      <p:font typeface="Source Sans Pro" panose="020B0503030403020204" pitchFamily="34" charset="0"/>
      <p:regular r:id="rId14"/>
      <p:bold r:id="rId15"/>
      <p:italic r:id="rId16"/>
      <p:boldItalic r:id="rId17"/>
    </p:embeddedFont>
    <p:embeddedFont>
      <p:font typeface="Verdana" panose="020B0604030504040204" pitchFamily="3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4068CEA-B7AD-4DA3-B66B-38E4DBD3468B}">
  <a:tblStyle styleId="{34068CEA-B7AD-4DA3-B66B-38E4DBD3468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5" d="100"/>
          <a:sy n="35" d="100"/>
        </p:scale>
        <p:origin x="1363" y="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0" y="695325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4813" cy="4113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95325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95325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2" name="Google Shape;16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95325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8" name="Google Shape;16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95325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95325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95325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" name="Google Shape;11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420b7bf5f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95325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g420b7bf5f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420b7bf5f5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95325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" name="Google Shape;130;g420b7bf5f5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95325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Google Shape;13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95325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8" name="Google Shape;14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95325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6" name="Google Shape;15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learn.org.nz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H master 2018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99375" y="0"/>
            <a:ext cx="1944621" cy="965914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/>
          <p:nvPr/>
        </p:nvSpPr>
        <p:spPr>
          <a:xfrm>
            <a:off x="355500" y="6347675"/>
            <a:ext cx="7073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rPr>
              <a:t>© Copyright. University of Waikato. All Rights Reserved | </a:t>
            </a:r>
            <a:r>
              <a:rPr lang="en-US" sz="1000" u="sng">
                <a:solidFill>
                  <a:srgbClr val="0000FF"/>
                </a:solidFill>
                <a:hlinkClick r:id="rId3"/>
              </a:rPr>
              <a:t>www.sciencelearn.org.nz</a:t>
            </a:r>
            <a:endParaRPr>
              <a:solidFill>
                <a:srgbClr val="0000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6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6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6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6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6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6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6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6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>
            <a:off x="533398" y="1787856"/>
            <a:ext cx="4079545" cy="3720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ctr" rtl="0">
              <a:spcBef>
                <a:spcPts val="600"/>
              </a:spcBef>
              <a:spcAft>
                <a:spcPts val="0"/>
              </a:spcAft>
              <a:buClr>
                <a:srgbClr val="6FB7D7"/>
              </a:buClr>
              <a:buSzPts val="1980"/>
              <a:buFont typeface="Noto Sans Symbols"/>
              <a:buNone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rgbClr val="215D77"/>
              </a:buClr>
              <a:buSzPts val="1320"/>
              <a:buFont typeface="Noto Sans Symbols"/>
              <a:buNone/>
              <a:defRPr sz="12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rgbClr val="6FB7D7"/>
              </a:buClr>
              <a:buSzPts val="1100"/>
              <a:buFont typeface="Noto Sans Symbols"/>
              <a:buNone/>
              <a:defRPr sz="10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rgbClr val="215D77"/>
              </a:buClr>
              <a:buSzPts val="990"/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rgbClr val="6FB7D7"/>
              </a:buClr>
              <a:buSzPts val="990"/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SzPts val="990"/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rgbClr val="6DB7D7"/>
              </a:buClr>
              <a:buSzPts val="990"/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SzPts val="990"/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rgbClr val="6DB7D7"/>
              </a:buClr>
              <a:buSzPts val="990"/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71" name="Google Shape;71;p11"/>
          <p:cNvSpPr>
            <a:spLocks noGrp="1"/>
          </p:cNvSpPr>
          <p:nvPr>
            <p:ph type="pic" idx="2"/>
          </p:nvPr>
        </p:nvSpPr>
        <p:spPr>
          <a:xfrm>
            <a:off x="5090617" y="359392"/>
            <a:ext cx="3657600" cy="5318077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sx="100500" sy="100500" algn="ctr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2000"/>
              </a:spcBef>
              <a:spcAft>
                <a:spcPts val="0"/>
              </a:spcAft>
              <a:buClr>
                <a:srgbClr val="6DB7D7"/>
              </a:buClr>
              <a:buSzPts val="3520"/>
              <a:buFont typeface="Noto Sans Symbols"/>
              <a:buNone/>
              <a:defRPr sz="32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rgbClr val="215D77"/>
              </a:buClr>
              <a:buSzPts val="3080"/>
              <a:buFont typeface="Noto Sans Symbols"/>
              <a:buNone/>
              <a:defRPr sz="2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rgbClr val="6FB7D7"/>
              </a:buClr>
              <a:buSzPts val="2640"/>
              <a:buFont typeface="Noto Sans Symbols"/>
              <a:buNone/>
              <a:defRPr sz="24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rgbClr val="215D77"/>
              </a:buClr>
              <a:buSzPts val="22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rgbClr val="6FB7D7"/>
              </a:buClr>
              <a:buSzPts val="22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rgbClr val="6DB7D7"/>
              </a:buClr>
              <a:buSzPts val="22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rgbClr val="6DB7D7"/>
              </a:buClr>
              <a:buSzPts val="22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dt" idx="10"/>
          </p:nvPr>
        </p:nvSpPr>
        <p:spPr>
          <a:xfrm>
            <a:off x="5629275" y="627538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ftr" idx="11"/>
          </p:nvPr>
        </p:nvSpPr>
        <p:spPr>
          <a:xfrm>
            <a:off x="265113" y="6275388"/>
            <a:ext cx="48402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sldNum" idx="12"/>
          </p:nvPr>
        </p:nvSpPr>
        <p:spPr>
          <a:xfrm>
            <a:off x="7897813" y="6275388"/>
            <a:ext cx="990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Times New Roman"/>
              <a:buNone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Times New Roman"/>
              <a:buNone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Times New Roman"/>
              <a:buNone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Times New Roman"/>
              <a:buNone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Times New Roman"/>
              <a:buNone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Times New Roman"/>
              <a:buNone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Times New Roman"/>
              <a:buNone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Times New Roman"/>
              <a:buNone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Times New Roman"/>
              <a:buNone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2"/>
          <p:cNvSpPr txBox="1">
            <a:spLocks noGrp="1"/>
          </p:cNvSpPr>
          <p:nvPr>
            <p:ph type="title"/>
          </p:nvPr>
        </p:nvSpPr>
        <p:spPr>
          <a:xfrm>
            <a:off x="549275" y="107950"/>
            <a:ext cx="8042275" cy="1336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6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6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6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6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6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6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6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6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6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body" idx="1"/>
          </p:nvPr>
        </p:nvSpPr>
        <p:spPr>
          <a:xfrm rot="5400000">
            <a:off x="2398713" y="-249237"/>
            <a:ext cx="4343400" cy="8042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96240" algn="l" rtl="0">
              <a:spcBef>
                <a:spcPts val="2000"/>
              </a:spcBef>
              <a:spcAft>
                <a:spcPts val="0"/>
              </a:spcAft>
              <a:buClr>
                <a:srgbClr val="6FB7D7"/>
              </a:buClr>
              <a:buSzPts val="2640"/>
              <a:buFont typeface="Noto Sans Symbols"/>
              <a:buChar char="●"/>
              <a:defRPr sz="24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82269" algn="l" rtl="0">
              <a:spcBef>
                <a:spcPts val="600"/>
              </a:spcBef>
              <a:spcAft>
                <a:spcPts val="0"/>
              </a:spcAft>
              <a:buClr>
                <a:srgbClr val="215D77"/>
              </a:buClr>
              <a:buSzPts val="2420"/>
              <a:buFont typeface="Noto Sans Symbols"/>
              <a:buChar char="●"/>
              <a:defRPr sz="22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68300" algn="l" rtl="0">
              <a:spcBef>
                <a:spcPts val="600"/>
              </a:spcBef>
              <a:spcAft>
                <a:spcPts val="0"/>
              </a:spcAft>
              <a:buClr>
                <a:srgbClr val="6FB7D7"/>
              </a:buClr>
              <a:buSzPts val="2200"/>
              <a:buFont typeface="Noto Sans Symbols"/>
              <a:buChar char="●"/>
              <a:defRPr sz="20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54330" algn="l" rtl="0">
              <a:spcBef>
                <a:spcPts val="600"/>
              </a:spcBef>
              <a:spcAft>
                <a:spcPts val="0"/>
              </a:spcAft>
              <a:buClr>
                <a:srgbClr val="215D77"/>
              </a:buClr>
              <a:buSzPts val="1980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54329" algn="l" rtl="0">
              <a:spcBef>
                <a:spcPts val="600"/>
              </a:spcBef>
              <a:spcAft>
                <a:spcPts val="0"/>
              </a:spcAft>
              <a:buClr>
                <a:srgbClr val="6FB7D7"/>
              </a:buClr>
              <a:buSzPts val="1980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4329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980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54329" algn="l" rtl="0">
              <a:spcBef>
                <a:spcPts val="360"/>
              </a:spcBef>
              <a:spcAft>
                <a:spcPts val="0"/>
              </a:spcAft>
              <a:buClr>
                <a:srgbClr val="6DB7D7"/>
              </a:buClr>
              <a:buSzPts val="1980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54329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980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54329" algn="l" rtl="0">
              <a:spcBef>
                <a:spcPts val="360"/>
              </a:spcBef>
              <a:spcAft>
                <a:spcPts val="0"/>
              </a:spcAft>
              <a:buClr>
                <a:srgbClr val="6DB7D7"/>
              </a:buClr>
              <a:buSzPts val="1980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dt" idx="10"/>
          </p:nvPr>
        </p:nvSpPr>
        <p:spPr>
          <a:xfrm>
            <a:off x="5629275" y="627538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ftr" idx="11"/>
          </p:nvPr>
        </p:nvSpPr>
        <p:spPr>
          <a:xfrm>
            <a:off x="265113" y="6275388"/>
            <a:ext cx="48402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sldNum" idx="12"/>
          </p:nvPr>
        </p:nvSpPr>
        <p:spPr>
          <a:xfrm>
            <a:off x="7897813" y="6275388"/>
            <a:ext cx="990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Times New Roman"/>
              <a:buNone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Times New Roman"/>
              <a:buNone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Times New Roman"/>
              <a:buNone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Times New Roman"/>
              <a:buNone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Times New Roman"/>
              <a:buNone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Times New Roman"/>
              <a:buNone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Times New Roman"/>
              <a:buNone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Times New Roman"/>
              <a:buNone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Times New Roman"/>
              <a:buNone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3"/>
          <p:cNvSpPr txBox="1">
            <a:spLocks noGrp="1"/>
          </p:cNvSpPr>
          <p:nvPr>
            <p:ph type="title"/>
          </p:nvPr>
        </p:nvSpPr>
        <p:spPr>
          <a:xfrm rot="5400000">
            <a:off x="5344142" y="2393951"/>
            <a:ext cx="55753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6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6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6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6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6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6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6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6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6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body" idx="1"/>
          </p:nvPr>
        </p:nvSpPr>
        <p:spPr>
          <a:xfrm rot="5400000">
            <a:off x="1106487" y="-188912"/>
            <a:ext cx="5575300" cy="6689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96240" algn="l" rtl="0">
              <a:spcBef>
                <a:spcPts val="2000"/>
              </a:spcBef>
              <a:spcAft>
                <a:spcPts val="0"/>
              </a:spcAft>
              <a:buClr>
                <a:srgbClr val="6FB7D7"/>
              </a:buClr>
              <a:buSzPts val="2640"/>
              <a:buFont typeface="Noto Sans Symbols"/>
              <a:buChar char="●"/>
              <a:defRPr sz="24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82269" algn="l" rtl="0">
              <a:spcBef>
                <a:spcPts val="600"/>
              </a:spcBef>
              <a:spcAft>
                <a:spcPts val="0"/>
              </a:spcAft>
              <a:buClr>
                <a:srgbClr val="215D77"/>
              </a:buClr>
              <a:buSzPts val="2420"/>
              <a:buFont typeface="Noto Sans Symbols"/>
              <a:buChar char="●"/>
              <a:defRPr sz="22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68300" algn="l" rtl="0">
              <a:spcBef>
                <a:spcPts val="600"/>
              </a:spcBef>
              <a:spcAft>
                <a:spcPts val="0"/>
              </a:spcAft>
              <a:buClr>
                <a:srgbClr val="6FB7D7"/>
              </a:buClr>
              <a:buSzPts val="2200"/>
              <a:buFont typeface="Noto Sans Symbols"/>
              <a:buChar char="●"/>
              <a:defRPr sz="20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54330" algn="l" rtl="0">
              <a:spcBef>
                <a:spcPts val="600"/>
              </a:spcBef>
              <a:spcAft>
                <a:spcPts val="0"/>
              </a:spcAft>
              <a:buClr>
                <a:srgbClr val="215D77"/>
              </a:buClr>
              <a:buSzPts val="1980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54329" algn="l" rtl="0">
              <a:spcBef>
                <a:spcPts val="600"/>
              </a:spcBef>
              <a:spcAft>
                <a:spcPts val="0"/>
              </a:spcAft>
              <a:buClr>
                <a:srgbClr val="6FB7D7"/>
              </a:buClr>
              <a:buSzPts val="1980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4329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980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54329" algn="l" rtl="0">
              <a:spcBef>
                <a:spcPts val="360"/>
              </a:spcBef>
              <a:spcAft>
                <a:spcPts val="0"/>
              </a:spcAft>
              <a:buClr>
                <a:srgbClr val="6DB7D7"/>
              </a:buClr>
              <a:buSzPts val="1980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54329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980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54329" algn="l" rtl="0">
              <a:spcBef>
                <a:spcPts val="360"/>
              </a:spcBef>
              <a:spcAft>
                <a:spcPts val="0"/>
              </a:spcAft>
              <a:buClr>
                <a:srgbClr val="6DB7D7"/>
              </a:buClr>
              <a:buSzPts val="1980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dt" idx="10"/>
          </p:nvPr>
        </p:nvSpPr>
        <p:spPr>
          <a:xfrm>
            <a:off x="5629275" y="627538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ftr" idx="11"/>
          </p:nvPr>
        </p:nvSpPr>
        <p:spPr>
          <a:xfrm>
            <a:off x="265113" y="6275388"/>
            <a:ext cx="48402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sldNum" idx="12"/>
          </p:nvPr>
        </p:nvSpPr>
        <p:spPr>
          <a:xfrm>
            <a:off x="7897813" y="6275388"/>
            <a:ext cx="990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Times New Roman"/>
              <a:buNone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Times New Roman"/>
              <a:buNone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Times New Roman"/>
              <a:buNone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Times New Roman"/>
              <a:buNone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Times New Roman"/>
              <a:buNone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Times New Roman"/>
              <a:buNone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Times New Roman"/>
              <a:buNone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Times New Roman"/>
              <a:buNone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Times New Roman"/>
              <a:buNone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1328738" y="1295400"/>
            <a:ext cx="6486525" cy="3152775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sx="100500" sy="100500" algn="ctr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6DB7D7"/>
              </a:buClr>
              <a:buSzPts val="3520"/>
              <a:buFont typeface="Noto Sans Symbols"/>
              <a:buNone/>
            </a:pPr>
            <a:endParaRPr sz="3200">
              <a:solidFill>
                <a:srgbClr val="59595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6DB7D7"/>
              </a:buClr>
              <a:buSzPts val="5060"/>
              <a:buFont typeface="Noto Sans Symbols"/>
              <a:buNone/>
              <a:defRPr sz="46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6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6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6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6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6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6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6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6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300"/>
              </a:spcBef>
              <a:spcAft>
                <a:spcPts val="0"/>
              </a:spcAft>
              <a:buClr>
                <a:srgbClr val="6DB7D7"/>
              </a:buClr>
              <a:buSzPts val="198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ctr" rtl="0">
              <a:spcBef>
                <a:spcPts val="600"/>
              </a:spcBef>
              <a:spcAft>
                <a:spcPts val="0"/>
              </a:spcAft>
              <a:buClr>
                <a:srgbClr val="215D77"/>
              </a:buClr>
              <a:buSzPts val="2420"/>
              <a:buFont typeface="Noto Sans Symbols"/>
              <a:buNone/>
              <a:defRPr sz="22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ctr" rtl="0">
              <a:spcBef>
                <a:spcPts val="600"/>
              </a:spcBef>
              <a:spcAft>
                <a:spcPts val="0"/>
              </a:spcAft>
              <a:buClr>
                <a:srgbClr val="6FB7D7"/>
              </a:buClr>
              <a:buSzPts val="2200"/>
              <a:buFont typeface="Noto Sans Symbols"/>
              <a:buNone/>
              <a:defRPr sz="20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ctr" rtl="0">
              <a:spcBef>
                <a:spcPts val="600"/>
              </a:spcBef>
              <a:spcAft>
                <a:spcPts val="0"/>
              </a:spcAft>
              <a:buClr>
                <a:srgbClr val="215D77"/>
              </a:buClr>
              <a:buSzPts val="198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ctr" rtl="0">
              <a:spcBef>
                <a:spcPts val="600"/>
              </a:spcBef>
              <a:spcAft>
                <a:spcPts val="0"/>
              </a:spcAft>
              <a:buClr>
                <a:srgbClr val="6FB7D7"/>
              </a:buClr>
              <a:buSzPts val="198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ctr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98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ctr" rtl="0">
              <a:spcBef>
                <a:spcPts val="360"/>
              </a:spcBef>
              <a:spcAft>
                <a:spcPts val="0"/>
              </a:spcAft>
              <a:buClr>
                <a:srgbClr val="6DB7D7"/>
              </a:buClr>
              <a:buSzPts val="198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ctr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98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ctr" rtl="0">
              <a:spcBef>
                <a:spcPts val="360"/>
              </a:spcBef>
              <a:spcAft>
                <a:spcPts val="0"/>
              </a:spcAft>
              <a:buClr>
                <a:srgbClr val="6DB7D7"/>
              </a:buClr>
              <a:buSzPts val="198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5629275" y="627538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265113" y="6275388"/>
            <a:ext cx="48402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7897813" y="6275388"/>
            <a:ext cx="990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Times New Roman"/>
              <a:buNone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Times New Roman"/>
              <a:buNone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Times New Roman"/>
              <a:buNone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Times New Roman"/>
              <a:buNone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Times New Roman"/>
              <a:buNone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Times New Roman"/>
              <a:buNone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Times New Roman"/>
              <a:buNone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Times New Roman"/>
              <a:buNone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Times New Roman"/>
              <a:buNone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549275" y="107950"/>
            <a:ext cx="8042275" cy="1336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6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6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6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6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6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6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6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6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6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549275" y="1600200"/>
            <a:ext cx="8042275" cy="43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96240" algn="l" rtl="0">
              <a:spcBef>
                <a:spcPts val="2000"/>
              </a:spcBef>
              <a:spcAft>
                <a:spcPts val="0"/>
              </a:spcAft>
              <a:buClr>
                <a:srgbClr val="6FB7D7"/>
              </a:buClr>
              <a:buSzPts val="2640"/>
              <a:buFont typeface="Noto Sans Symbols"/>
              <a:buChar char="●"/>
              <a:defRPr sz="24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82269" algn="l" rtl="0">
              <a:spcBef>
                <a:spcPts val="600"/>
              </a:spcBef>
              <a:spcAft>
                <a:spcPts val="0"/>
              </a:spcAft>
              <a:buClr>
                <a:srgbClr val="215D77"/>
              </a:buClr>
              <a:buSzPts val="2420"/>
              <a:buFont typeface="Noto Sans Symbols"/>
              <a:buChar char="●"/>
              <a:defRPr sz="22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68300" algn="l" rtl="0">
              <a:spcBef>
                <a:spcPts val="600"/>
              </a:spcBef>
              <a:spcAft>
                <a:spcPts val="0"/>
              </a:spcAft>
              <a:buClr>
                <a:srgbClr val="6FB7D7"/>
              </a:buClr>
              <a:buSzPts val="2200"/>
              <a:buFont typeface="Noto Sans Symbols"/>
              <a:buChar char="●"/>
              <a:defRPr sz="20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54330" algn="l" rtl="0">
              <a:spcBef>
                <a:spcPts val="600"/>
              </a:spcBef>
              <a:spcAft>
                <a:spcPts val="0"/>
              </a:spcAft>
              <a:buClr>
                <a:srgbClr val="215D77"/>
              </a:buClr>
              <a:buSzPts val="1980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54329" algn="l" rtl="0">
              <a:spcBef>
                <a:spcPts val="600"/>
              </a:spcBef>
              <a:spcAft>
                <a:spcPts val="0"/>
              </a:spcAft>
              <a:buClr>
                <a:srgbClr val="6FB7D7"/>
              </a:buClr>
              <a:buSzPts val="1980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4329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980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54329" algn="l" rtl="0">
              <a:spcBef>
                <a:spcPts val="360"/>
              </a:spcBef>
              <a:spcAft>
                <a:spcPts val="0"/>
              </a:spcAft>
              <a:buClr>
                <a:srgbClr val="6DB7D7"/>
              </a:buClr>
              <a:buSzPts val="1980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54329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980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54329" algn="l" rtl="0">
              <a:spcBef>
                <a:spcPts val="360"/>
              </a:spcBef>
              <a:spcAft>
                <a:spcPts val="0"/>
              </a:spcAft>
              <a:buClr>
                <a:srgbClr val="6DB7D7"/>
              </a:buClr>
              <a:buSzPts val="1980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5629275" y="627538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265113" y="6275388"/>
            <a:ext cx="48402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7897813" y="6275388"/>
            <a:ext cx="990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Times New Roman"/>
              <a:buNone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Times New Roman"/>
              <a:buNone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Times New Roman"/>
              <a:buNone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Times New Roman"/>
              <a:buNone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Times New Roman"/>
              <a:buNone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Times New Roman"/>
              <a:buNone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Times New Roman"/>
              <a:buNone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Times New Roman"/>
              <a:buNone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Times New Roman"/>
              <a:buNone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with Picture">
  <p:cSld name="Title Slide with Picture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6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6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6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6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6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6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6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6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6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300"/>
              </a:spcBef>
              <a:spcAft>
                <a:spcPts val="0"/>
              </a:spcAft>
              <a:buClr>
                <a:srgbClr val="6FB7D7"/>
              </a:buClr>
              <a:buSzPts val="198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ctr" rtl="0">
              <a:spcBef>
                <a:spcPts val="600"/>
              </a:spcBef>
              <a:spcAft>
                <a:spcPts val="0"/>
              </a:spcAft>
              <a:buClr>
                <a:srgbClr val="215D77"/>
              </a:buClr>
              <a:buSzPts val="2420"/>
              <a:buFont typeface="Noto Sans Symbols"/>
              <a:buNone/>
              <a:defRPr sz="22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ctr" rtl="0">
              <a:spcBef>
                <a:spcPts val="600"/>
              </a:spcBef>
              <a:spcAft>
                <a:spcPts val="0"/>
              </a:spcAft>
              <a:buClr>
                <a:srgbClr val="6FB7D7"/>
              </a:buClr>
              <a:buSzPts val="2200"/>
              <a:buFont typeface="Noto Sans Symbols"/>
              <a:buNone/>
              <a:defRPr sz="20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ctr" rtl="0">
              <a:spcBef>
                <a:spcPts val="600"/>
              </a:spcBef>
              <a:spcAft>
                <a:spcPts val="0"/>
              </a:spcAft>
              <a:buClr>
                <a:srgbClr val="215D77"/>
              </a:buClr>
              <a:buSzPts val="198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ctr" rtl="0">
              <a:spcBef>
                <a:spcPts val="600"/>
              </a:spcBef>
              <a:spcAft>
                <a:spcPts val="0"/>
              </a:spcAft>
              <a:buClr>
                <a:srgbClr val="6FB7D7"/>
              </a:buClr>
              <a:buSzPts val="198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ctr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98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ctr" rtl="0">
              <a:spcBef>
                <a:spcPts val="360"/>
              </a:spcBef>
              <a:spcAft>
                <a:spcPts val="0"/>
              </a:spcAft>
              <a:buClr>
                <a:srgbClr val="6DB7D7"/>
              </a:buClr>
              <a:buSzPts val="198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ctr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98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ctr" rtl="0">
              <a:spcBef>
                <a:spcPts val="360"/>
              </a:spcBef>
              <a:spcAft>
                <a:spcPts val="0"/>
              </a:spcAft>
              <a:buClr>
                <a:srgbClr val="6DB7D7"/>
              </a:buClr>
              <a:buSzPts val="198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0" name="Google Shape;30;p5"/>
          <p:cNvSpPr>
            <a:spLocks noGrp="1"/>
          </p:cNvSpPr>
          <p:nvPr>
            <p:ph type="pic" idx="2"/>
          </p:nvPr>
        </p:nvSpPr>
        <p:spPr>
          <a:xfrm>
            <a:off x="370980" y="363538"/>
            <a:ext cx="8402040" cy="2836862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sx="100500" sy="100500" algn="ctr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2000"/>
              </a:spcBef>
              <a:spcAft>
                <a:spcPts val="0"/>
              </a:spcAft>
              <a:buClr>
                <a:srgbClr val="6FB7D7"/>
              </a:buClr>
              <a:buSzPts val="3520"/>
              <a:buFont typeface="Noto Sans Symbols"/>
              <a:buNone/>
              <a:defRPr sz="32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rgbClr val="215D77"/>
              </a:buClr>
              <a:buSzPts val="3080"/>
              <a:buFont typeface="Noto Sans Symbols"/>
              <a:buNone/>
              <a:defRPr sz="2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rgbClr val="6FB7D7"/>
              </a:buClr>
              <a:buSzPts val="2640"/>
              <a:buFont typeface="Noto Sans Symbols"/>
              <a:buNone/>
              <a:defRPr sz="24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rgbClr val="215D77"/>
              </a:buClr>
              <a:buSzPts val="22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rgbClr val="6FB7D7"/>
              </a:buClr>
              <a:buSzPts val="22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rgbClr val="6DB7D7"/>
              </a:buClr>
              <a:buSzPts val="22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rgbClr val="6DB7D7"/>
              </a:buClr>
              <a:buSzPts val="22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dt" idx="10"/>
          </p:nvPr>
        </p:nvSpPr>
        <p:spPr>
          <a:xfrm>
            <a:off x="5629275" y="627538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ftr" idx="11"/>
          </p:nvPr>
        </p:nvSpPr>
        <p:spPr>
          <a:xfrm>
            <a:off x="265113" y="6275388"/>
            <a:ext cx="48402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ldNum" idx="12"/>
          </p:nvPr>
        </p:nvSpPr>
        <p:spPr>
          <a:xfrm>
            <a:off x="7897813" y="6275388"/>
            <a:ext cx="990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Times New Roman"/>
              <a:buNone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Times New Roman"/>
              <a:buNone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Times New Roman"/>
              <a:buNone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Times New Roman"/>
              <a:buNone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Times New Roman"/>
              <a:buNone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Times New Roman"/>
              <a:buNone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Times New Roman"/>
              <a:buNone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Times New Roman"/>
              <a:buNone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Times New Roman"/>
              <a:buNone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6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6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6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6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6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6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6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6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6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ctr" rtl="0">
              <a:spcBef>
                <a:spcPts val="300"/>
              </a:spcBef>
              <a:spcAft>
                <a:spcPts val="0"/>
              </a:spcAft>
              <a:buClr>
                <a:srgbClr val="6FB7D7"/>
              </a:buClr>
              <a:buSzPts val="198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rgbClr val="215D77"/>
              </a:buClr>
              <a:buSzPts val="198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rgbClr val="6FB7D7"/>
              </a:buClr>
              <a:buSzPts val="176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rgbClr val="215D77"/>
              </a:buClr>
              <a:buSzPts val="154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rgbClr val="6FB7D7"/>
              </a:buClr>
              <a:buSzPts val="154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54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6DB7D7"/>
              </a:buClr>
              <a:buSzPts val="154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54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6DB7D7"/>
              </a:buClr>
              <a:buSzPts val="154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5629275" y="627538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265113" y="6275388"/>
            <a:ext cx="48402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7897813" y="6275388"/>
            <a:ext cx="990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Times New Roman"/>
              <a:buNone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Times New Roman"/>
              <a:buNone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Times New Roman"/>
              <a:buNone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Times New Roman"/>
              <a:buNone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Times New Roman"/>
              <a:buNone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Times New Roman"/>
              <a:buNone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Times New Roman"/>
              <a:buNone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Times New Roman"/>
              <a:buNone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Times New Roman"/>
              <a:buNone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6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6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6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6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6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6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6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6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6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549275" y="1600201"/>
            <a:ext cx="3840480" cy="43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68300" algn="l" rtl="0">
              <a:spcBef>
                <a:spcPts val="1600"/>
              </a:spcBef>
              <a:spcAft>
                <a:spcPts val="0"/>
              </a:spcAft>
              <a:buClr>
                <a:srgbClr val="6FB7D7"/>
              </a:buClr>
              <a:buSzPts val="2200"/>
              <a:buFont typeface="Noto Sans Symbols"/>
              <a:buChar char="●"/>
              <a:defRPr sz="20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54330" algn="l" rtl="0">
              <a:spcBef>
                <a:spcPts val="600"/>
              </a:spcBef>
              <a:spcAft>
                <a:spcPts val="0"/>
              </a:spcAft>
              <a:buClr>
                <a:srgbClr val="215D77"/>
              </a:buClr>
              <a:buSzPts val="1980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54330" algn="l" rtl="0">
              <a:spcBef>
                <a:spcPts val="600"/>
              </a:spcBef>
              <a:spcAft>
                <a:spcPts val="0"/>
              </a:spcAft>
              <a:buClr>
                <a:srgbClr val="6FB7D7"/>
              </a:buClr>
              <a:buSzPts val="1980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54330" algn="l" rtl="0">
              <a:spcBef>
                <a:spcPts val="600"/>
              </a:spcBef>
              <a:spcAft>
                <a:spcPts val="0"/>
              </a:spcAft>
              <a:buClr>
                <a:srgbClr val="215D77"/>
              </a:buClr>
              <a:buSzPts val="1980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54329" algn="l" rtl="0">
              <a:spcBef>
                <a:spcPts val="600"/>
              </a:spcBef>
              <a:spcAft>
                <a:spcPts val="0"/>
              </a:spcAft>
              <a:buClr>
                <a:srgbClr val="6FB7D7"/>
              </a:buClr>
              <a:buSzPts val="1980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4329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980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54329" algn="l" rtl="0">
              <a:spcBef>
                <a:spcPts val="360"/>
              </a:spcBef>
              <a:spcAft>
                <a:spcPts val="0"/>
              </a:spcAft>
              <a:buClr>
                <a:srgbClr val="6DB7D7"/>
              </a:buClr>
              <a:buSzPts val="1980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54329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980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54329" algn="l" rtl="0">
              <a:spcBef>
                <a:spcPts val="360"/>
              </a:spcBef>
              <a:spcAft>
                <a:spcPts val="0"/>
              </a:spcAft>
              <a:buClr>
                <a:srgbClr val="6DB7D7"/>
              </a:buClr>
              <a:buSzPts val="1980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751071" y="1600201"/>
            <a:ext cx="3840480" cy="43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68300" algn="l" rtl="0">
              <a:spcBef>
                <a:spcPts val="1600"/>
              </a:spcBef>
              <a:spcAft>
                <a:spcPts val="0"/>
              </a:spcAft>
              <a:buClr>
                <a:srgbClr val="6FB7D7"/>
              </a:buClr>
              <a:buSzPts val="2200"/>
              <a:buFont typeface="Noto Sans Symbols"/>
              <a:buChar char="●"/>
              <a:defRPr sz="20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54330" algn="l" rtl="0">
              <a:spcBef>
                <a:spcPts val="600"/>
              </a:spcBef>
              <a:spcAft>
                <a:spcPts val="0"/>
              </a:spcAft>
              <a:buClr>
                <a:srgbClr val="215D77"/>
              </a:buClr>
              <a:buSzPts val="1980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54330" algn="l" rtl="0">
              <a:spcBef>
                <a:spcPts val="600"/>
              </a:spcBef>
              <a:spcAft>
                <a:spcPts val="0"/>
              </a:spcAft>
              <a:buClr>
                <a:srgbClr val="6FB7D7"/>
              </a:buClr>
              <a:buSzPts val="1980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54330" algn="l" rtl="0">
              <a:spcBef>
                <a:spcPts val="600"/>
              </a:spcBef>
              <a:spcAft>
                <a:spcPts val="0"/>
              </a:spcAft>
              <a:buClr>
                <a:srgbClr val="215D77"/>
              </a:buClr>
              <a:buSzPts val="1980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54329" algn="l" rtl="0">
              <a:spcBef>
                <a:spcPts val="600"/>
              </a:spcBef>
              <a:spcAft>
                <a:spcPts val="0"/>
              </a:spcAft>
              <a:buClr>
                <a:srgbClr val="6FB7D7"/>
              </a:buClr>
              <a:buSzPts val="1980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4329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980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54329" algn="l" rtl="0">
              <a:spcBef>
                <a:spcPts val="360"/>
              </a:spcBef>
              <a:spcAft>
                <a:spcPts val="0"/>
              </a:spcAft>
              <a:buClr>
                <a:srgbClr val="6DB7D7"/>
              </a:buClr>
              <a:buSzPts val="1980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54329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980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54329" algn="l" rtl="0">
              <a:spcBef>
                <a:spcPts val="360"/>
              </a:spcBef>
              <a:spcAft>
                <a:spcPts val="0"/>
              </a:spcAft>
              <a:buClr>
                <a:srgbClr val="6DB7D7"/>
              </a:buClr>
              <a:buSzPts val="1980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dt" idx="10"/>
          </p:nvPr>
        </p:nvSpPr>
        <p:spPr>
          <a:xfrm>
            <a:off x="5629275" y="627538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ftr" idx="11"/>
          </p:nvPr>
        </p:nvSpPr>
        <p:spPr>
          <a:xfrm>
            <a:off x="265113" y="6275388"/>
            <a:ext cx="48402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sldNum" idx="12"/>
          </p:nvPr>
        </p:nvSpPr>
        <p:spPr>
          <a:xfrm>
            <a:off x="7897813" y="6275388"/>
            <a:ext cx="990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Times New Roman"/>
              <a:buNone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Times New Roman"/>
              <a:buNone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Times New Roman"/>
              <a:buNone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Times New Roman"/>
              <a:buNone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Times New Roman"/>
              <a:buNone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Times New Roman"/>
              <a:buNone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Times New Roman"/>
              <a:buNone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Times New Roman"/>
              <a:buNone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Times New Roman"/>
              <a:buNone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6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6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6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6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6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6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6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6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6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ctr" rtl="0">
              <a:spcBef>
                <a:spcPts val="0"/>
              </a:spcBef>
              <a:spcAft>
                <a:spcPts val="0"/>
              </a:spcAft>
              <a:buClr>
                <a:srgbClr val="6FB7D7"/>
              </a:buClr>
              <a:buSzPts val="2640"/>
              <a:buFont typeface="Noto Sans Symbols"/>
              <a:buNone/>
              <a:defRPr sz="2400" b="0" i="0" u="none" strike="noStrike" cap="none">
                <a:solidFill>
                  <a:srgbClr val="6DB7D7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rgbClr val="215D77"/>
              </a:buClr>
              <a:buSzPts val="2200"/>
              <a:buFont typeface="Noto Sans Symbols"/>
              <a:buNone/>
              <a:defRPr sz="2000" b="1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rgbClr val="6FB7D7"/>
              </a:buClr>
              <a:buSzPts val="1980"/>
              <a:buFont typeface="Noto Sans Symbols"/>
              <a:buNone/>
              <a:defRPr sz="1800" b="1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rgbClr val="215D77"/>
              </a:buClr>
              <a:buSzPts val="1760"/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rgbClr val="6FB7D7"/>
              </a:buClr>
              <a:buSzPts val="1760"/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760"/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rgbClr val="6DB7D7"/>
              </a:buClr>
              <a:buSzPts val="1760"/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760"/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rgbClr val="6DB7D7"/>
              </a:buClr>
              <a:buSzPts val="1760"/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body" idx="2"/>
          </p:nvPr>
        </p:nvSpPr>
        <p:spPr>
          <a:xfrm>
            <a:off x="549274" y="2347415"/>
            <a:ext cx="3840480" cy="3596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68300" algn="l" rtl="0">
              <a:spcBef>
                <a:spcPts val="1600"/>
              </a:spcBef>
              <a:spcAft>
                <a:spcPts val="0"/>
              </a:spcAft>
              <a:buClr>
                <a:srgbClr val="6FB7D7"/>
              </a:buClr>
              <a:buSzPts val="2200"/>
              <a:buFont typeface="Noto Sans Symbols"/>
              <a:buChar char="●"/>
              <a:defRPr sz="20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54330" algn="l" rtl="0">
              <a:spcBef>
                <a:spcPts val="600"/>
              </a:spcBef>
              <a:spcAft>
                <a:spcPts val="0"/>
              </a:spcAft>
              <a:buClr>
                <a:srgbClr val="215D77"/>
              </a:buClr>
              <a:buSzPts val="1980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54330" algn="l" rtl="0">
              <a:spcBef>
                <a:spcPts val="600"/>
              </a:spcBef>
              <a:spcAft>
                <a:spcPts val="0"/>
              </a:spcAft>
              <a:buClr>
                <a:srgbClr val="6FB7D7"/>
              </a:buClr>
              <a:buSzPts val="1980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54330" algn="l" rtl="0">
              <a:spcBef>
                <a:spcPts val="600"/>
              </a:spcBef>
              <a:spcAft>
                <a:spcPts val="0"/>
              </a:spcAft>
              <a:buClr>
                <a:srgbClr val="215D77"/>
              </a:buClr>
              <a:buSzPts val="1980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54329" algn="l" rtl="0">
              <a:spcBef>
                <a:spcPts val="600"/>
              </a:spcBef>
              <a:spcAft>
                <a:spcPts val="0"/>
              </a:spcAft>
              <a:buClr>
                <a:srgbClr val="6FB7D7"/>
              </a:buClr>
              <a:buSzPts val="1980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036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760"/>
              <a:buFont typeface="Noto Sans Symbols"/>
              <a:buChar char="●"/>
              <a:defRPr sz="16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40360" algn="l" rtl="0">
              <a:spcBef>
                <a:spcPts val="320"/>
              </a:spcBef>
              <a:spcAft>
                <a:spcPts val="0"/>
              </a:spcAft>
              <a:buClr>
                <a:srgbClr val="6DB7D7"/>
              </a:buClr>
              <a:buSzPts val="1760"/>
              <a:buFont typeface="Noto Sans Symbols"/>
              <a:buChar char="●"/>
              <a:defRPr sz="16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40359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760"/>
              <a:buFont typeface="Noto Sans Symbols"/>
              <a:buChar char="●"/>
              <a:defRPr sz="16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40359" algn="l" rtl="0">
              <a:spcBef>
                <a:spcPts val="320"/>
              </a:spcBef>
              <a:spcAft>
                <a:spcPts val="0"/>
              </a:spcAft>
              <a:buClr>
                <a:srgbClr val="6DB7D7"/>
              </a:buClr>
              <a:buSzPts val="1760"/>
              <a:buFont typeface="Noto Sans Symbols"/>
              <a:buChar char="●"/>
              <a:defRPr sz="16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3"/>
          </p:nvPr>
        </p:nvSpPr>
        <p:spPr>
          <a:xfrm>
            <a:off x="4751070" y="1453224"/>
            <a:ext cx="3840480" cy="75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ctr" rtl="0">
              <a:spcBef>
                <a:spcPts val="0"/>
              </a:spcBef>
              <a:spcAft>
                <a:spcPts val="0"/>
              </a:spcAft>
              <a:buClr>
                <a:srgbClr val="6FB7D7"/>
              </a:buClr>
              <a:buSzPts val="2640"/>
              <a:buFont typeface="Noto Sans Symbols"/>
              <a:buNone/>
              <a:defRPr sz="2400" b="0" i="0" u="none" strike="noStrike" cap="none">
                <a:solidFill>
                  <a:srgbClr val="6DB7D7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rgbClr val="215D77"/>
              </a:buClr>
              <a:buSzPts val="2200"/>
              <a:buFont typeface="Noto Sans Symbols"/>
              <a:buNone/>
              <a:defRPr sz="2000" b="1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rgbClr val="6FB7D7"/>
              </a:buClr>
              <a:buSzPts val="1980"/>
              <a:buFont typeface="Noto Sans Symbols"/>
              <a:buNone/>
              <a:defRPr sz="1800" b="1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rgbClr val="215D77"/>
              </a:buClr>
              <a:buSzPts val="1760"/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rgbClr val="6FB7D7"/>
              </a:buClr>
              <a:buSzPts val="1760"/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760"/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rgbClr val="6DB7D7"/>
              </a:buClr>
              <a:buSzPts val="1760"/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760"/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rgbClr val="6DB7D7"/>
              </a:buClr>
              <a:buSzPts val="1760"/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4"/>
          </p:nvPr>
        </p:nvSpPr>
        <p:spPr>
          <a:xfrm>
            <a:off x="4751070" y="2347415"/>
            <a:ext cx="3840480" cy="3596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68300" algn="l" rtl="0">
              <a:spcBef>
                <a:spcPts val="1600"/>
              </a:spcBef>
              <a:spcAft>
                <a:spcPts val="0"/>
              </a:spcAft>
              <a:buClr>
                <a:srgbClr val="6FB7D7"/>
              </a:buClr>
              <a:buSzPts val="2200"/>
              <a:buFont typeface="Noto Sans Symbols"/>
              <a:buChar char="●"/>
              <a:defRPr sz="20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54330" algn="l" rtl="0">
              <a:spcBef>
                <a:spcPts val="600"/>
              </a:spcBef>
              <a:spcAft>
                <a:spcPts val="0"/>
              </a:spcAft>
              <a:buClr>
                <a:srgbClr val="215D77"/>
              </a:buClr>
              <a:buSzPts val="1980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54330" algn="l" rtl="0">
              <a:spcBef>
                <a:spcPts val="600"/>
              </a:spcBef>
              <a:spcAft>
                <a:spcPts val="0"/>
              </a:spcAft>
              <a:buClr>
                <a:srgbClr val="6FB7D7"/>
              </a:buClr>
              <a:buSzPts val="1980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54330" algn="l" rtl="0">
              <a:spcBef>
                <a:spcPts val="600"/>
              </a:spcBef>
              <a:spcAft>
                <a:spcPts val="0"/>
              </a:spcAft>
              <a:buClr>
                <a:srgbClr val="215D77"/>
              </a:buClr>
              <a:buSzPts val="1980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54329" algn="l" rtl="0">
              <a:spcBef>
                <a:spcPts val="600"/>
              </a:spcBef>
              <a:spcAft>
                <a:spcPts val="0"/>
              </a:spcAft>
              <a:buClr>
                <a:srgbClr val="6FB7D7"/>
              </a:buClr>
              <a:buSzPts val="1980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036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760"/>
              <a:buFont typeface="Noto Sans Symbols"/>
              <a:buChar char="●"/>
              <a:defRPr sz="16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40360" algn="l" rtl="0">
              <a:spcBef>
                <a:spcPts val="320"/>
              </a:spcBef>
              <a:spcAft>
                <a:spcPts val="0"/>
              </a:spcAft>
              <a:buClr>
                <a:srgbClr val="6DB7D7"/>
              </a:buClr>
              <a:buSzPts val="1760"/>
              <a:buFont typeface="Noto Sans Symbols"/>
              <a:buChar char="●"/>
              <a:defRPr sz="16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40359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760"/>
              <a:buFont typeface="Noto Sans Symbols"/>
              <a:buChar char="●"/>
              <a:defRPr sz="16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40359" algn="l" rtl="0">
              <a:spcBef>
                <a:spcPts val="320"/>
              </a:spcBef>
              <a:spcAft>
                <a:spcPts val="0"/>
              </a:spcAft>
              <a:buClr>
                <a:srgbClr val="6DB7D7"/>
              </a:buClr>
              <a:buSzPts val="1760"/>
              <a:buFont typeface="Noto Sans Symbols"/>
              <a:buChar char="●"/>
              <a:defRPr sz="16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dt" idx="10"/>
          </p:nvPr>
        </p:nvSpPr>
        <p:spPr>
          <a:xfrm>
            <a:off x="5629275" y="627538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ftr" idx="11"/>
          </p:nvPr>
        </p:nvSpPr>
        <p:spPr>
          <a:xfrm>
            <a:off x="265113" y="6275388"/>
            <a:ext cx="48402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sldNum" idx="12"/>
          </p:nvPr>
        </p:nvSpPr>
        <p:spPr>
          <a:xfrm>
            <a:off x="7897813" y="6275388"/>
            <a:ext cx="990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Times New Roman"/>
              <a:buNone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Times New Roman"/>
              <a:buNone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Times New Roman"/>
              <a:buNone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Times New Roman"/>
              <a:buNone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Times New Roman"/>
              <a:buNone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Times New Roman"/>
              <a:buNone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Times New Roman"/>
              <a:buNone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Times New Roman"/>
              <a:buNone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Times New Roman"/>
              <a:buNone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>
            <a:spLocks noGrp="1"/>
          </p:cNvSpPr>
          <p:nvPr>
            <p:ph type="title"/>
          </p:nvPr>
        </p:nvSpPr>
        <p:spPr>
          <a:xfrm>
            <a:off x="549275" y="107950"/>
            <a:ext cx="8042275" cy="1336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6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6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6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6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6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6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6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6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6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5629275" y="627538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265113" y="6275388"/>
            <a:ext cx="48402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7897813" y="6275388"/>
            <a:ext cx="990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Times New Roman"/>
              <a:buNone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Times New Roman"/>
              <a:buNone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Times New Roman"/>
              <a:buNone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Times New Roman"/>
              <a:buNone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Times New Roman"/>
              <a:buNone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Times New Roman"/>
              <a:buNone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Times New Roman"/>
              <a:buNone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Times New Roman"/>
              <a:buNone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Times New Roman"/>
              <a:buNone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6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6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6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6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6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6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6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6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body" idx="1"/>
          </p:nvPr>
        </p:nvSpPr>
        <p:spPr>
          <a:xfrm>
            <a:off x="4742824" y="368300"/>
            <a:ext cx="3840480" cy="55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2270" algn="l" rtl="0">
              <a:spcBef>
                <a:spcPts val="2000"/>
              </a:spcBef>
              <a:spcAft>
                <a:spcPts val="0"/>
              </a:spcAft>
              <a:buClr>
                <a:srgbClr val="6FB7D7"/>
              </a:buClr>
              <a:buSzPts val="2420"/>
              <a:buFont typeface="Noto Sans Symbols"/>
              <a:buChar char="●"/>
              <a:defRPr sz="22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68300" algn="l" rtl="0">
              <a:spcBef>
                <a:spcPts val="600"/>
              </a:spcBef>
              <a:spcAft>
                <a:spcPts val="0"/>
              </a:spcAft>
              <a:buClr>
                <a:srgbClr val="215D77"/>
              </a:buClr>
              <a:buSzPts val="2200"/>
              <a:buFont typeface="Noto Sans Symbols"/>
              <a:buChar char="●"/>
              <a:defRPr sz="20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54330" algn="l" rtl="0">
              <a:spcBef>
                <a:spcPts val="600"/>
              </a:spcBef>
              <a:spcAft>
                <a:spcPts val="0"/>
              </a:spcAft>
              <a:buClr>
                <a:srgbClr val="6FB7D7"/>
              </a:buClr>
              <a:buSzPts val="1980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54330" algn="l" rtl="0">
              <a:spcBef>
                <a:spcPts val="600"/>
              </a:spcBef>
              <a:spcAft>
                <a:spcPts val="0"/>
              </a:spcAft>
              <a:buClr>
                <a:srgbClr val="215D77"/>
              </a:buClr>
              <a:buSzPts val="1980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54329" algn="l" rtl="0">
              <a:spcBef>
                <a:spcPts val="600"/>
              </a:spcBef>
              <a:spcAft>
                <a:spcPts val="0"/>
              </a:spcAft>
              <a:buClr>
                <a:srgbClr val="6FB7D7"/>
              </a:buClr>
              <a:buSzPts val="1980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683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Noto Sans Symbols"/>
              <a:buChar char="●"/>
              <a:defRPr sz="20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68300" algn="l" rtl="0">
              <a:spcBef>
                <a:spcPts val="400"/>
              </a:spcBef>
              <a:spcAft>
                <a:spcPts val="0"/>
              </a:spcAft>
              <a:buClr>
                <a:srgbClr val="6DB7D7"/>
              </a:buClr>
              <a:buSzPts val="2200"/>
              <a:buFont typeface="Noto Sans Symbols"/>
              <a:buChar char="●"/>
              <a:defRPr sz="20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683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Noto Sans Symbols"/>
              <a:buChar char="●"/>
              <a:defRPr sz="20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68300" algn="l" rtl="0">
              <a:spcBef>
                <a:spcPts val="400"/>
              </a:spcBef>
              <a:spcAft>
                <a:spcPts val="0"/>
              </a:spcAft>
              <a:buClr>
                <a:srgbClr val="6DB7D7"/>
              </a:buClr>
              <a:buSzPts val="2200"/>
              <a:buFont typeface="Noto Sans Symbols"/>
              <a:buChar char="●"/>
              <a:defRPr sz="20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2"/>
          </p:nvPr>
        </p:nvSpPr>
        <p:spPr>
          <a:xfrm>
            <a:off x="533399" y="1787856"/>
            <a:ext cx="3840480" cy="3720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ctr" rtl="0">
              <a:spcBef>
                <a:spcPts val="600"/>
              </a:spcBef>
              <a:spcAft>
                <a:spcPts val="0"/>
              </a:spcAft>
              <a:buClr>
                <a:srgbClr val="6FB7D7"/>
              </a:buClr>
              <a:buSzPts val="1980"/>
              <a:buFont typeface="Noto Sans Symbols"/>
              <a:buNone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rgbClr val="215D77"/>
              </a:buClr>
              <a:buSzPts val="1320"/>
              <a:buFont typeface="Noto Sans Symbols"/>
              <a:buNone/>
              <a:defRPr sz="12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rgbClr val="6FB7D7"/>
              </a:buClr>
              <a:buSzPts val="1100"/>
              <a:buFont typeface="Noto Sans Symbols"/>
              <a:buNone/>
              <a:defRPr sz="10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rgbClr val="215D77"/>
              </a:buClr>
              <a:buSzPts val="990"/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rgbClr val="6FB7D7"/>
              </a:buClr>
              <a:buSzPts val="990"/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SzPts val="990"/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rgbClr val="6DB7D7"/>
              </a:buClr>
              <a:buSzPts val="990"/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SzPts val="990"/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rgbClr val="6DB7D7"/>
              </a:buClr>
              <a:buSzPts val="990"/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5629275" y="627538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265113" y="6275388"/>
            <a:ext cx="48402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7897813" y="6275388"/>
            <a:ext cx="990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Times New Roman"/>
              <a:buNone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Times New Roman"/>
              <a:buNone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Times New Roman"/>
              <a:buNone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Times New Roman"/>
              <a:buNone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Times New Roman"/>
              <a:buNone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Times New Roman"/>
              <a:buNone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Times New Roman"/>
              <a:buNone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Times New Roman"/>
              <a:buNone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Times New Roman"/>
              <a:buNone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49275" y="107950"/>
            <a:ext cx="8042275" cy="1336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6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6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6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6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6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6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6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6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6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49275" y="1600200"/>
            <a:ext cx="8042275" cy="43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96240" algn="l" rtl="0">
              <a:spcBef>
                <a:spcPts val="2000"/>
              </a:spcBef>
              <a:spcAft>
                <a:spcPts val="0"/>
              </a:spcAft>
              <a:buClr>
                <a:srgbClr val="6FB7D7"/>
              </a:buClr>
              <a:buSzPts val="2640"/>
              <a:buFont typeface="Noto Sans Symbols"/>
              <a:buChar char="●"/>
              <a:defRPr sz="24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82269" algn="l" rtl="0">
              <a:spcBef>
                <a:spcPts val="600"/>
              </a:spcBef>
              <a:spcAft>
                <a:spcPts val="0"/>
              </a:spcAft>
              <a:buClr>
                <a:srgbClr val="215D77"/>
              </a:buClr>
              <a:buSzPts val="2420"/>
              <a:buFont typeface="Noto Sans Symbols"/>
              <a:buChar char="●"/>
              <a:defRPr sz="22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68300" algn="l" rtl="0">
              <a:spcBef>
                <a:spcPts val="600"/>
              </a:spcBef>
              <a:spcAft>
                <a:spcPts val="0"/>
              </a:spcAft>
              <a:buClr>
                <a:srgbClr val="6FB7D7"/>
              </a:buClr>
              <a:buSzPts val="2200"/>
              <a:buFont typeface="Noto Sans Symbols"/>
              <a:buChar char="●"/>
              <a:defRPr sz="20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54330" algn="l" rtl="0">
              <a:spcBef>
                <a:spcPts val="600"/>
              </a:spcBef>
              <a:spcAft>
                <a:spcPts val="0"/>
              </a:spcAft>
              <a:buClr>
                <a:srgbClr val="215D77"/>
              </a:buClr>
              <a:buSzPts val="1980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54329" algn="l" rtl="0">
              <a:spcBef>
                <a:spcPts val="600"/>
              </a:spcBef>
              <a:spcAft>
                <a:spcPts val="0"/>
              </a:spcAft>
              <a:buClr>
                <a:srgbClr val="6FB7D7"/>
              </a:buClr>
              <a:buSzPts val="1980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4329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980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54329" algn="l" rtl="0">
              <a:spcBef>
                <a:spcPts val="360"/>
              </a:spcBef>
              <a:spcAft>
                <a:spcPts val="0"/>
              </a:spcAft>
              <a:buClr>
                <a:srgbClr val="6DB7D7"/>
              </a:buClr>
              <a:buSzPts val="1980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54329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980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54329" algn="l" rtl="0">
              <a:spcBef>
                <a:spcPts val="360"/>
              </a:spcBef>
              <a:spcAft>
                <a:spcPts val="0"/>
              </a:spcAft>
              <a:buClr>
                <a:srgbClr val="6DB7D7"/>
              </a:buClr>
              <a:buSzPts val="1980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5629275" y="627538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265113" y="6275388"/>
            <a:ext cx="48402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7897813" y="6275388"/>
            <a:ext cx="990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Times New Roman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Times New Roman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Times New Roman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Times New Roman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Times New Roman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Times New Roman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Times New Roman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Times New Roman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Times New Roman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/>
          <p:nvPr/>
        </p:nvSpPr>
        <p:spPr>
          <a:xfrm>
            <a:off x="4497388" y="989013"/>
            <a:ext cx="4251325" cy="424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180975" marR="0" lvl="0" indent="-180975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Times New Roman"/>
              <a:buNone/>
            </a:pPr>
            <a:r>
              <a:rPr lang="en-US" sz="3600" b="0" i="0" u="none" strike="noStrike" cap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Saturn V</a:t>
            </a:r>
            <a:endParaRPr/>
          </a:p>
          <a:p>
            <a:pPr marL="180975" marR="0" lvl="0" indent="-180975" algn="l" rtl="0">
              <a:spcBef>
                <a:spcPts val="0"/>
              </a:spcBef>
              <a:spcAft>
                <a:spcPts val="0"/>
              </a:spcAft>
              <a:buClr>
                <a:srgbClr val="2C7C9F"/>
              </a:buClr>
              <a:buSzPts val="1600"/>
              <a:buFont typeface="Verdana"/>
              <a:buChar char="•"/>
            </a:pPr>
            <a:r>
              <a:rPr lang="en-US" sz="1600" b="0" i="0" u="none" strike="noStrike" cap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Pronounced ‘Saturn five’.</a:t>
            </a:r>
            <a:endParaRPr/>
          </a:p>
          <a:p>
            <a:pPr marL="180975" marR="0" lvl="0" indent="-180975" algn="l" rtl="0">
              <a:spcBef>
                <a:spcPts val="320"/>
              </a:spcBef>
              <a:spcAft>
                <a:spcPts val="0"/>
              </a:spcAft>
              <a:buClr>
                <a:srgbClr val="2C7C9F"/>
              </a:buClr>
              <a:buSzPts val="1600"/>
              <a:buFont typeface="Verdana"/>
              <a:buChar char="•"/>
            </a:pPr>
            <a:r>
              <a:rPr lang="en-US" sz="1600" b="0" i="0" u="none" strike="noStrike" cap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NASA, USA.</a:t>
            </a:r>
            <a:endParaRPr/>
          </a:p>
          <a:p>
            <a:pPr marL="180975" marR="0" lvl="0" indent="-180975" algn="l" rtl="0">
              <a:spcBef>
                <a:spcPts val="320"/>
              </a:spcBef>
              <a:spcAft>
                <a:spcPts val="0"/>
              </a:spcAft>
              <a:buClr>
                <a:srgbClr val="2C7C9F"/>
              </a:buClr>
              <a:buSzPts val="1600"/>
              <a:buFont typeface="Verdana"/>
              <a:buChar char="•"/>
            </a:pPr>
            <a:r>
              <a:rPr lang="en-US" sz="1600" b="0" i="0" u="none" strike="noStrike" cap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Saturn rockets launched Apollo missions to Moon, 1968 to 1972.</a:t>
            </a:r>
            <a:endParaRPr/>
          </a:p>
          <a:p>
            <a:pPr marL="180975" marR="0" lvl="0" indent="-180975" algn="l" rtl="0">
              <a:spcBef>
                <a:spcPts val="320"/>
              </a:spcBef>
              <a:spcAft>
                <a:spcPts val="0"/>
              </a:spcAft>
              <a:buClr>
                <a:srgbClr val="2C7C9F"/>
              </a:buClr>
              <a:buSzPts val="1600"/>
              <a:buFont typeface="Verdana"/>
              <a:buChar char="•"/>
            </a:pPr>
            <a:r>
              <a:rPr lang="en-US" sz="1600" b="0" i="0" u="none" strike="noStrike" cap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Apollo 11 mission launched on 16 July 1969.</a:t>
            </a:r>
            <a:endParaRPr/>
          </a:p>
          <a:p>
            <a:pPr marL="180975" marR="0" lvl="0" indent="-180975" algn="l" rtl="0">
              <a:spcBef>
                <a:spcPts val="320"/>
              </a:spcBef>
              <a:spcAft>
                <a:spcPts val="0"/>
              </a:spcAft>
              <a:buClr>
                <a:srgbClr val="2C7C9F"/>
              </a:buClr>
              <a:buSzPts val="1600"/>
              <a:buFont typeface="Verdana"/>
              <a:buChar char="•"/>
            </a:pPr>
            <a:r>
              <a:rPr lang="en-US" sz="1600" b="0" i="0" u="none" strike="noStrike" cap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Height = 110 m (longer than a rugby field, nearly as tall as the Auckland Sky Tower).</a:t>
            </a:r>
            <a:endParaRPr/>
          </a:p>
          <a:p>
            <a:pPr marL="180975" marR="0" lvl="0" indent="-180975" algn="l" rtl="0">
              <a:spcBef>
                <a:spcPts val="320"/>
              </a:spcBef>
              <a:spcAft>
                <a:spcPts val="0"/>
              </a:spcAft>
              <a:buClr>
                <a:srgbClr val="2C7C9F"/>
              </a:buClr>
              <a:buSzPts val="1600"/>
              <a:buFont typeface="Verdana"/>
              <a:buChar char="•"/>
            </a:pPr>
            <a:r>
              <a:rPr lang="en-US" sz="1600" b="0" i="0" u="none" strike="noStrike" cap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This image is the Apollo 15 launch on 26 July 1971.</a:t>
            </a:r>
            <a:endParaRPr/>
          </a:p>
        </p:txBody>
      </p:sp>
      <p:pic>
        <p:nvPicPr>
          <p:cNvPr id="92" name="Google Shape;92;p14" descr="RKT_TEA_ACT_01_im1_IntrotoRockets_Apollo15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1188" y="971550"/>
            <a:ext cx="3455987" cy="4416425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4"/>
          <p:cNvSpPr/>
          <p:nvPr/>
        </p:nvSpPr>
        <p:spPr>
          <a:xfrm>
            <a:off x="611188" y="5300663"/>
            <a:ext cx="612775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lang="en-US" sz="1800" b="0" i="0" u="none" strike="noStrike" cap="none" baseline="-25000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NASA</a:t>
            </a:r>
            <a:endParaRPr/>
          </a:p>
        </p:txBody>
      </p:sp>
      <p:sp>
        <p:nvSpPr>
          <p:cNvPr id="94" name="Google Shape;94;p14"/>
          <p:cNvSpPr txBox="1"/>
          <p:nvPr/>
        </p:nvSpPr>
        <p:spPr>
          <a:xfrm>
            <a:off x="457200" y="6492875"/>
            <a:ext cx="7931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3"/>
          <p:cNvSpPr txBox="1"/>
          <p:nvPr/>
        </p:nvSpPr>
        <p:spPr>
          <a:xfrm>
            <a:off x="611188" y="971550"/>
            <a:ext cx="7848600" cy="64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Times New Roman"/>
              <a:buNone/>
            </a:pPr>
            <a:r>
              <a:rPr lang="en-US" sz="3600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Questions to consider</a:t>
            </a:r>
            <a:endParaRPr/>
          </a:p>
        </p:txBody>
      </p:sp>
      <p:sp>
        <p:nvSpPr>
          <p:cNvPr id="165" name="Google Shape;165;p23"/>
          <p:cNvSpPr/>
          <p:nvPr/>
        </p:nvSpPr>
        <p:spPr>
          <a:xfrm>
            <a:off x="684213" y="1628775"/>
            <a:ext cx="8135937" cy="3667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Char char="•"/>
            </a:pPr>
            <a:r>
              <a:rPr lang="en-US" sz="1800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What makes a rocket start moving?</a:t>
            </a:r>
            <a:endParaRPr/>
          </a:p>
          <a:p>
            <a:pPr marL="285750" marR="0" lvl="0" indent="-285750" algn="l" rtl="0"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Char char="•"/>
            </a:pPr>
            <a:r>
              <a:rPr lang="en-US" sz="1800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What keeps a rocket moving once the rocket engines have finished?</a:t>
            </a:r>
            <a:endParaRPr/>
          </a:p>
          <a:p>
            <a:pPr marL="285750" marR="0" lvl="0" indent="-285750" algn="l" rtl="0"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Char char="•"/>
            </a:pPr>
            <a:r>
              <a:rPr lang="en-US" sz="1800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Why do some rockets stay in space and some fall back to the Earth?</a:t>
            </a:r>
            <a:endParaRPr/>
          </a:p>
          <a:p>
            <a:pPr marL="285750" marR="0" lvl="0" indent="-285750" algn="l" rtl="0">
              <a:spcBef>
                <a:spcPts val="900"/>
              </a:spcBef>
              <a:spcAft>
                <a:spcPts val="0"/>
              </a:spcAft>
              <a:buClr>
                <a:srgbClr val="2C7C9F"/>
              </a:buClr>
              <a:buSzPts val="1800"/>
              <a:buFont typeface="Verdana"/>
              <a:buChar char="•"/>
            </a:pPr>
            <a:r>
              <a:rPr lang="en-US" sz="1800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What challenges does the New Zealand space industry face?</a:t>
            </a:r>
            <a:endParaRPr sz="1800">
              <a:solidFill>
                <a:srgbClr val="2C7C9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85750" marR="0" lvl="0" indent="-285750" algn="l" rtl="0"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Char char="•"/>
            </a:pPr>
            <a:r>
              <a:rPr lang="en-US" sz="1800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What countries have launched rockets into space?</a:t>
            </a:r>
            <a:endParaRPr/>
          </a:p>
          <a:p>
            <a:pPr marL="285750" marR="0" lvl="0" indent="-285750" algn="l" rtl="0"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Char char="•"/>
            </a:pPr>
            <a:r>
              <a:rPr lang="en-US" sz="1800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What are some of your favourite images from space (e.g. Hubble Space Telescope images)?</a:t>
            </a:r>
            <a:endParaRPr/>
          </a:p>
          <a:p>
            <a:pPr marL="285750" marR="0" lvl="0" indent="-285750" algn="l" rtl="0"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Char char="•"/>
            </a:pPr>
            <a:r>
              <a:rPr lang="en-US" sz="1800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What are some of NASA’s current and future missions?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4"/>
          <p:cNvSpPr/>
          <p:nvPr/>
        </p:nvSpPr>
        <p:spPr>
          <a:xfrm>
            <a:off x="611188" y="2133600"/>
            <a:ext cx="8042275" cy="2016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endParaRPr sz="3200">
              <a:solidFill>
                <a:srgbClr val="2C7C9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en-US" sz="3200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The Science Learning Hub would like to thank NASA, ePower-Propulsion, Rocket Lab and SpaceX</a:t>
            </a:r>
            <a:r>
              <a:rPr lang="en-US" sz="1800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for the use of their images for this activity.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/>
          <p:nvPr/>
        </p:nvSpPr>
        <p:spPr>
          <a:xfrm>
            <a:off x="4497388" y="989013"/>
            <a:ext cx="4395787" cy="4968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180975" marR="0" lvl="0" indent="-180975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Times New Roman"/>
              <a:buNone/>
            </a:pPr>
            <a:r>
              <a:rPr lang="en-US" sz="3600" b="0" i="0" u="none" strike="noStrike" cap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Titan Centaur</a:t>
            </a:r>
            <a:endParaRPr/>
          </a:p>
          <a:p>
            <a:pPr marL="180975" marR="0" lvl="0" indent="-180975" algn="l" rtl="0">
              <a:spcBef>
                <a:spcPts val="0"/>
              </a:spcBef>
              <a:spcAft>
                <a:spcPts val="0"/>
              </a:spcAft>
              <a:buClr>
                <a:srgbClr val="2C7C9F"/>
              </a:buClr>
              <a:buSzPts val="1600"/>
              <a:buFont typeface="Verdana"/>
              <a:buChar char="•"/>
            </a:pPr>
            <a:r>
              <a:rPr lang="en-US" sz="1600" b="0" i="0" u="none" strike="noStrike" cap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NASA, USA.</a:t>
            </a:r>
            <a:endParaRPr/>
          </a:p>
          <a:p>
            <a:pPr marL="180975" marR="0" lvl="0" indent="-180975" algn="l" rtl="0">
              <a:spcBef>
                <a:spcPts val="0"/>
              </a:spcBef>
              <a:spcAft>
                <a:spcPts val="0"/>
              </a:spcAft>
              <a:buClr>
                <a:srgbClr val="2C7C9F"/>
              </a:buClr>
              <a:buSzPts val="1600"/>
              <a:buFont typeface="Verdana"/>
              <a:buChar char="•"/>
            </a:pPr>
            <a:r>
              <a:rPr lang="en-US" sz="1600" b="0" i="0" u="none" strike="noStrike" cap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Titan Centaur rockets were used to launch the two Voyager probes in 1977.</a:t>
            </a:r>
            <a:endParaRPr/>
          </a:p>
          <a:p>
            <a:pPr marL="180975" marR="0" lvl="0" indent="-180975" algn="l" rtl="0">
              <a:spcBef>
                <a:spcPts val="320"/>
              </a:spcBef>
              <a:spcAft>
                <a:spcPts val="0"/>
              </a:spcAft>
              <a:buClr>
                <a:srgbClr val="2C7C9F"/>
              </a:buClr>
              <a:buSzPts val="1600"/>
              <a:buFont typeface="Verdana"/>
              <a:buChar char="•"/>
            </a:pPr>
            <a:r>
              <a:rPr lang="en-US" sz="1600" b="0" i="0" u="none" strike="noStrike" cap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Height 48 m.</a:t>
            </a:r>
            <a:br>
              <a:rPr lang="en-US" sz="1600" b="0" i="0" u="none" strike="noStrike" cap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</a:br>
            <a:endParaRPr sz="1000" b="0" i="0" u="none" strike="noStrike" cap="none">
              <a:solidFill>
                <a:srgbClr val="2C7C9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80975" marR="0" lvl="0" indent="-180975" algn="l" rtl="0">
              <a:spcBef>
                <a:spcPts val="32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Voyager probes 1 and 2</a:t>
            </a:r>
            <a:endParaRPr/>
          </a:p>
          <a:p>
            <a:pPr marL="180975" marR="0" lvl="0" indent="-180975" algn="l" rtl="0">
              <a:spcBef>
                <a:spcPts val="320"/>
              </a:spcBef>
              <a:spcAft>
                <a:spcPts val="0"/>
              </a:spcAft>
              <a:buClr>
                <a:srgbClr val="2C7C9F"/>
              </a:buClr>
              <a:buSzPts val="1600"/>
              <a:buFont typeface="Verdana"/>
              <a:buChar char="•"/>
            </a:pPr>
            <a:r>
              <a:rPr lang="en-US" sz="1600" b="0" i="0" u="none" strike="noStrike" cap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Mass 721.9 kg.</a:t>
            </a:r>
            <a:endParaRPr/>
          </a:p>
          <a:p>
            <a:pPr marL="180975" marR="0" lvl="0" indent="-180975" algn="l" rtl="0">
              <a:spcBef>
                <a:spcPts val="320"/>
              </a:spcBef>
              <a:spcAft>
                <a:spcPts val="0"/>
              </a:spcAft>
              <a:buClr>
                <a:srgbClr val="2C7C9F"/>
              </a:buClr>
              <a:buSzPts val="1600"/>
              <a:buFont typeface="Verdana"/>
              <a:buChar char="•"/>
            </a:pPr>
            <a:r>
              <a:rPr lang="en-US" sz="1600" b="0" i="0" u="none" strike="noStrike" cap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Flyby of Jupiter in 1979.</a:t>
            </a:r>
            <a:endParaRPr/>
          </a:p>
          <a:p>
            <a:pPr marL="180975" marR="0" lvl="0" indent="-180975" algn="l" rtl="0">
              <a:spcBef>
                <a:spcPts val="320"/>
              </a:spcBef>
              <a:spcAft>
                <a:spcPts val="0"/>
              </a:spcAft>
              <a:buClr>
                <a:srgbClr val="2C7C9F"/>
              </a:buClr>
              <a:buSzPts val="1600"/>
              <a:buFont typeface="Verdana"/>
              <a:buChar char="•"/>
            </a:pPr>
            <a:r>
              <a:rPr lang="en-US" sz="1600" b="0" i="0" u="none" strike="noStrike" cap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Flyby of Saturn in 1980.</a:t>
            </a:r>
            <a:endParaRPr/>
          </a:p>
          <a:p>
            <a:pPr marL="180975" marR="0" lvl="0" indent="-180975" algn="l" rtl="0">
              <a:spcBef>
                <a:spcPts val="320"/>
              </a:spcBef>
              <a:spcAft>
                <a:spcPts val="0"/>
              </a:spcAft>
              <a:buClr>
                <a:srgbClr val="2C7C9F"/>
              </a:buClr>
              <a:buSzPts val="1600"/>
              <a:buFont typeface="Verdana"/>
              <a:buChar char="•"/>
            </a:pPr>
            <a:r>
              <a:rPr lang="en-US" sz="1600" b="0" i="0" u="none" strike="noStrike" cap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Voyager 1 most distant human-made object in space (17</a:t>
            </a:r>
            <a:r>
              <a:rPr lang="en-US" sz="1600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,</a:t>
            </a:r>
            <a:r>
              <a:rPr lang="en-US" sz="1600" b="0" i="0" u="none" strike="noStrike" cap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734</a:t>
            </a:r>
            <a:r>
              <a:rPr lang="en-US" sz="1600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,</a:t>
            </a:r>
            <a:r>
              <a:rPr lang="en-US" sz="1600" b="0" i="0" u="none" strike="noStrike" cap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600</a:t>
            </a:r>
            <a:r>
              <a:rPr lang="en-US" sz="1600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,</a:t>
            </a:r>
            <a:r>
              <a:rPr lang="en-US" sz="1600" b="0" i="0" u="none" strike="noStrike" cap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000 km or 118 AU as at 23 September 2011).</a:t>
            </a:r>
            <a:endParaRPr/>
          </a:p>
          <a:p>
            <a:pPr marL="180975" marR="0" lvl="0" indent="-180975" algn="l" rtl="0">
              <a:spcBef>
                <a:spcPts val="320"/>
              </a:spcBef>
              <a:spcAft>
                <a:spcPts val="0"/>
              </a:spcAft>
              <a:buClr>
                <a:srgbClr val="2C7C9F"/>
              </a:buClr>
              <a:buSzPts val="1600"/>
              <a:buFont typeface="Verdana"/>
              <a:buChar char="•"/>
            </a:pPr>
            <a:r>
              <a:rPr lang="en-US" sz="1600" b="0" i="0" u="none" strike="noStrike" cap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Both continue to send/receive signals as they travel into interstellar space.</a:t>
            </a:r>
            <a:endParaRPr/>
          </a:p>
        </p:txBody>
      </p:sp>
      <p:pic>
        <p:nvPicPr>
          <p:cNvPr id="100" name="Google Shape;100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1188" y="971550"/>
            <a:ext cx="1998662" cy="257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5" descr="RKT_TEA_PPT_01_im2b_IntrotoRockets_Voyager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1188" y="3933825"/>
            <a:ext cx="2619375" cy="1944688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5"/>
          <p:cNvSpPr/>
          <p:nvPr/>
        </p:nvSpPr>
        <p:spPr>
          <a:xfrm>
            <a:off x="611188" y="3500438"/>
            <a:ext cx="1109662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lang="en-US" sz="1800" b="0" i="0" u="none" strike="noStrike" cap="none" baseline="-25000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NASA-MSFC</a:t>
            </a:r>
            <a:endParaRPr/>
          </a:p>
        </p:txBody>
      </p:sp>
      <p:sp>
        <p:nvSpPr>
          <p:cNvPr id="103" name="Google Shape;103;p15"/>
          <p:cNvSpPr/>
          <p:nvPr/>
        </p:nvSpPr>
        <p:spPr>
          <a:xfrm>
            <a:off x="611188" y="5805488"/>
            <a:ext cx="612775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lang="en-US" sz="1800" b="0" i="0" u="none" strike="noStrike" cap="none" baseline="-25000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NASA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 txBox="1"/>
          <p:nvPr/>
        </p:nvSpPr>
        <p:spPr>
          <a:xfrm>
            <a:off x="4497388" y="989013"/>
            <a:ext cx="4395787" cy="4168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180975" marR="0" lvl="0" indent="-180975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Times New Roman"/>
              <a:buNone/>
            </a:pPr>
            <a:r>
              <a:rPr lang="en-US" sz="3600" b="0" i="0" u="none" strike="noStrike" cap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Space Shuttle</a:t>
            </a:r>
            <a:endParaRPr/>
          </a:p>
          <a:p>
            <a:pPr marL="180975" marR="0" lvl="0" indent="-180975" algn="l" rtl="0">
              <a:spcBef>
                <a:spcPts val="0"/>
              </a:spcBef>
              <a:spcAft>
                <a:spcPts val="0"/>
              </a:spcAft>
              <a:buClr>
                <a:srgbClr val="2C7C9F"/>
              </a:buClr>
              <a:buSzPts val="1600"/>
              <a:buFont typeface="Verdana"/>
              <a:buChar char="•"/>
            </a:pPr>
            <a:r>
              <a:rPr lang="en-US" sz="1600" b="0" i="0" u="none" strike="noStrike" cap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NASA, USA.</a:t>
            </a:r>
            <a:endParaRPr/>
          </a:p>
          <a:p>
            <a:pPr marL="180975" marR="0" lvl="0" indent="-180975" algn="l" rtl="0">
              <a:spcBef>
                <a:spcPts val="320"/>
              </a:spcBef>
              <a:spcAft>
                <a:spcPts val="0"/>
              </a:spcAft>
              <a:buClr>
                <a:srgbClr val="2C7C9F"/>
              </a:buClr>
              <a:buSzPts val="1600"/>
              <a:buFont typeface="Verdana"/>
              <a:buChar char="•"/>
            </a:pPr>
            <a:r>
              <a:rPr lang="en-US" sz="1600" b="0" i="0" u="none" strike="noStrike" cap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135 flights, 1981 to 2011.</a:t>
            </a:r>
            <a:endParaRPr/>
          </a:p>
          <a:p>
            <a:pPr marL="180975" marR="0" lvl="0" indent="-180975" algn="l" rtl="0">
              <a:spcBef>
                <a:spcPts val="320"/>
              </a:spcBef>
              <a:spcAft>
                <a:spcPts val="0"/>
              </a:spcAft>
              <a:buClr>
                <a:srgbClr val="2C7C9F"/>
              </a:buClr>
              <a:buSzPts val="1600"/>
              <a:buFont typeface="Verdana"/>
              <a:buChar char="•"/>
            </a:pPr>
            <a:r>
              <a:rPr lang="en-US" sz="1600" b="0" i="0" u="none" strike="noStrike" cap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Height = 56 m at launch.</a:t>
            </a:r>
            <a:endParaRPr/>
          </a:p>
          <a:p>
            <a:pPr marL="180975" marR="0" lvl="0" indent="-180975" algn="l" rtl="0">
              <a:spcBef>
                <a:spcPts val="320"/>
              </a:spcBef>
              <a:spcAft>
                <a:spcPts val="0"/>
              </a:spcAft>
              <a:buClr>
                <a:srgbClr val="2C7C9F"/>
              </a:buClr>
              <a:buSzPts val="1600"/>
              <a:buFont typeface="Verdana"/>
              <a:buChar char="•"/>
            </a:pPr>
            <a:r>
              <a:rPr lang="en-US" sz="1600" b="0" i="0" u="none" strike="noStrike" cap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Carries people and objects such as satellites into Earth orbit.</a:t>
            </a:r>
            <a:endParaRPr/>
          </a:p>
          <a:p>
            <a:pPr marL="180975" marR="0" lvl="0" indent="-180975" algn="l" rtl="0">
              <a:spcBef>
                <a:spcPts val="320"/>
              </a:spcBef>
              <a:spcAft>
                <a:spcPts val="0"/>
              </a:spcAft>
              <a:buClr>
                <a:srgbClr val="2C7C9F"/>
              </a:buClr>
              <a:buSzPts val="1600"/>
              <a:buFont typeface="Verdana"/>
              <a:buChar char="•"/>
            </a:pPr>
            <a:r>
              <a:rPr lang="en-US" sz="1600" b="0" i="0" u="none" strike="noStrike" cap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Used to build and transport to the International Space Station.</a:t>
            </a:r>
            <a:endParaRPr/>
          </a:p>
          <a:p>
            <a:pPr marL="180975" marR="0" lvl="0" indent="-180975" algn="l" rtl="0">
              <a:spcBef>
                <a:spcPts val="320"/>
              </a:spcBef>
              <a:spcAft>
                <a:spcPts val="0"/>
              </a:spcAft>
              <a:buClr>
                <a:srgbClr val="2C7C9F"/>
              </a:buClr>
              <a:buSzPts val="1600"/>
              <a:buFont typeface="Verdana"/>
              <a:buChar char="•"/>
            </a:pPr>
            <a:r>
              <a:rPr lang="en-US" sz="1600" b="0" i="0" u="none" strike="noStrike" cap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Has two solid rocket boosters that separate after 2 minutes.</a:t>
            </a:r>
            <a:endParaRPr/>
          </a:p>
          <a:p>
            <a:pPr marL="180975" marR="0" lvl="0" indent="-180975" algn="l" rtl="0">
              <a:spcBef>
                <a:spcPts val="320"/>
              </a:spcBef>
              <a:spcAft>
                <a:spcPts val="0"/>
              </a:spcAft>
              <a:buClr>
                <a:srgbClr val="2C7C9F"/>
              </a:buClr>
              <a:buSzPts val="1600"/>
              <a:buFont typeface="Verdana"/>
              <a:buChar char="•"/>
            </a:pPr>
            <a:r>
              <a:rPr lang="en-US" sz="1600" b="0" i="0" u="none" strike="noStrike" cap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The big external tank continues to supply propellant to the three main engines on the Space Shuttle orbiter for another 6 minutes.</a:t>
            </a:r>
            <a:endParaRPr/>
          </a:p>
        </p:txBody>
      </p:sp>
      <p:pic>
        <p:nvPicPr>
          <p:cNvPr id="109" name="Google Shape;109;p16" descr="Screen shot 2011-03-13 at 3.53.53 PM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1188" y="971550"/>
            <a:ext cx="3230562" cy="241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6" descr="separation of SRBs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1188" y="3670300"/>
            <a:ext cx="2673350" cy="227965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6"/>
          <p:cNvSpPr/>
          <p:nvPr/>
        </p:nvSpPr>
        <p:spPr>
          <a:xfrm>
            <a:off x="611188" y="5891213"/>
            <a:ext cx="1601787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lang="en-US" sz="1800" b="0" i="0" u="none" strike="noStrike" cap="none" baseline="-25000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ePower-Propulsion</a:t>
            </a:r>
            <a:endParaRPr/>
          </a:p>
        </p:txBody>
      </p:sp>
      <p:sp>
        <p:nvSpPr>
          <p:cNvPr id="112" name="Google Shape;112;p16"/>
          <p:cNvSpPr/>
          <p:nvPr/>
        </p:nvSpPr>
        <p:spPr>
          <a:xfrm>
            <a:off x="611188" y="3284538"/>
            <a:ext cx="612775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lang="en-US" sz="1800" b="0" i="0" u="none" strike="noStrike" cap="none" baseline="-25000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NASA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7"/>
          <p:cNvSpPr txBox="1"/>
          <p:nvPr/>
        </p:nvSpPr>
        <p:spPr>
          <a:xfrm>
            <a:off x="4497388" y="989013"/>
            <a:ext cx="4322762" cy="3160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180975" marR="0" lvl="0" indent="-180975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Times New Roman"/>
              <a:buNone/>
            </a:pPr>
            <a:r>
              <a:rPr lang="en-US" sz="3600" b="0" i="0" u="none" strike="noStrike" cap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Soyuz-FG</a:t>
            </a:r>
            <a:endParaRPr sz="1600" b="0" i="0" u="none" strike="noStrike" cap="none">
              <a:solidFill>
                <a:srgbClr val="2C7C9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80975" marR="0" lvl="0" indent="-180975" algn="l" rtl="0">
              <a:spcBef>
                <a:spcPts val="0"/>
              </a:spcBef>
              <a:spcAft>
                <a:spcPts val="0"/>
              </a:spcAft>
              <a:buClr>
                <a:srgbClr val="2C7C9F"/>
              </a:buClr>
              <a:buSzPts val="1600"/>
              <a:buFont typeface="Verdana"/>
              <a:buChar char="•"/>
            </a:pPr>
            <a:r>
              <a:rPr lang="en-US" sz="1600" b="0" i="0" u="none" strike="noStrike" cap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Russia.</a:t>
            </a:r>
            <a:endParaRPr/>
          </a:p>
          <a:p>
            <a:pPr marL="180975" marR="0" lvl="0" indent="-180975" algn="l" rtl="0">
              <a:spcBef>
                <a:spcPts val="320"/>
              </a:spcBef>
              <a:spcAft>
                <a:spcPts val="0"/>
              </a:spcAft>
              <a:buClr>
                <a:srgbClr val="2C7C9F"/>
              </a:buClr>
              <a:buSzPts val="1600"/>
              <a:buFont typeface="Verdana"/>
              <a:buChar char="•"/>
            </a:pPr>
            <a:r>
              <a:rPr lang="en-US" sz="1600" b="0" i="0" u="none" strike="noStrike" cap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Launches satellites into orbit.</a:t>
            </a:r>
            <a:endParaRPr/>
          </a:p>
          <a:p>
            <a:pPr marL="180975" marR="0" lvl="0" indent="-180975" algn="l" rtl="0">
              <a:spcBef>
                <a:spcPts val="320"/>
              </a:spcBef>
              <a:spcAft>
                <a:spcPts val="0"/>
              </a:spcAft>
              <a:buClr>
                <a:srgbClr val="2C7C9F"/>
              </a:buClr>
              <a:buSzPts val="1600"/>
              <a:buFont typeface="Verdana"/>
              <a:buChar char="•"/>
            </a:pPr>
            <a:r>
              <a:rPr lang="en-US" sz="1600" b="0" i="0" u="none" strike="noStrike" cap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Missions to the International Space Station.</a:t>
            </a:r>
            <a:endParaRPr/>
          </a:p>
          <a:p>
            <a:pPr marL="180975" marR="0" lvl="0" indent="-180975" algn="l" rtl="0">
              <a:spcBef>
                <a:spcPts val="320"/>
              </a:spcBef>
              <a:spcAft>
                <a:spcPts val="0"/>
              </a:spcAft>
              <a:buClr>
                <a:srgbClr val="2C7C9F"/>
              </a:buClr>
              <a:buSzPts val="1600"/>
              <a:buFont typeface="Verdana"/>
              <a:buChar char="•"/>
            </a:pPr>
            <a:r>
              <a:rPr lang="en-US" sz="1600" b="0" i="0" u="none" strike="noStrike" cap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Height = 49.5 m.</a:t>
            </a:r>
            <a:endParaRPr/>
          </a:p>
          <a:p>
            <a:pPr marL="180975" marR="0" lvl="0" indent="-180975" algn="l" rtl="0">
              <a:spcBef>
                <a:spcPts val="320"/>
              </a:spcBef>
              <a:spcAft>
                <a:spcPts val="0"/>
              </a:spcAft>
              <a:buClr>
                <a:srgbClr val="2C7C9F"/>
              </a:buClr>
              <a:buSzPts val="1600"/>
              <a:buFont typeface="Verdana"/>
              <a:buChar char="•"/>
            </a:pPr>
            <a:r>
              <a:rPr lang="en-US" sz="1600" b="0" i="0" u="none" strike="noStrike" cap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This image is of the TMA-13 mission carrying supplies and three crew to the International Space Station in 2008.</a:t>
            </a:r>
            <a:endParaRPr/>
          </a:p>
        </p:txBody>
      </p:sp>
      <p:sp>
        <p:nvSpPr>
          <p:cNvPr id="118" name="Google Shape;118;p17"/>
          <p:cNvSpPr/>
          <p:nvPr/>
        </p:nvSpPr>
        <p:spPr>
          <a:xfrm>
            <a:off x="4716463" y="2060575"/>
            <a:ext cx="3759200" cy="58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</a:pPr>
            <a:endParaRPr sz="1600" b="0" i="0" u="none" strike="noStrike" cap="none">
              <a:solidFill>
                <a:srgbClr val="2C7C9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C7C9F"/>
              </a:buClr>
              <a:buSzPts val="1600"/>
              <a:buFont typeface="Verdana"/>
              <a:buNone/>
            </a:pPr>
            <a:endParaRPr sz="1600" b="0" i="0" u="none" strike="noStrike" cap="none">
              <a:solidFill>
                <a:srgbClr val="2C7C9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19" name="Google Shape;119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1188" y="971550"/>
            <a:ext cx="3111500" cy="4911725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7"/>
          <p:cNvSpPr txBox="1"/>
          <p:nvPr/>
        </p:nvSpPr>
        <p:spPr>
          <a:xfrm>
            <a:off x="611188" y="5734050"/>
            <a:ext cx="1474787" cy="36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lang="en-US" sz="1800" b="0" i="0" u="none" strike="noStrike" cap="none" baseline="-25000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NASA/Bill Ingalls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8"/>
          <p:cNvSpPr txBox="1"/>
          <p:nvPr/>
        </p:nvSpPr>
        <p:spPr>
          <a:xfrm>
            <a:off x="4832500" y="989025"/>
            <a:ext cx="4094400" cy="47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180975" marR="0" lvl="0" indent="-180975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Times New Roman"/>
              <a:buNone/>
            </a:pPr>
            <a:r>
              <a:rPr lang="en-US" sz="3600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Electron</a:t>
            </a:r>
            <a:endParaRPr sz="1600" b="0" i="0" u="none" strike="noStrike" cap="none">
              <a:solidFill>
                <a:srgbClr val="2C7C9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80975" marR="0" lvl="0" indent="-180975" algn="l" rtl="0">
              <a:spcBef>
                <a:spcPts val="0"/>
              </a:spcBef>
              <a:spcAft>
                <a:spcPts val="0"/>
              </a:spcAft>
              <a:buClr>
                <a:srgbClr val="2C7C9F"/>
              </a:buClr>
              <a:buSzPts val="1600"/>
              <a:buFont typeface="Verdana"/>
              <a:buChar char="•"/>
            </a:pPr>
            <a:r>
              <a:rPr lang="en-US" sz="1600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Rocket Lab, New Zealand.</a:t>
            </a:r>
            <a:endParaRPr/>
          </a:p>
          <a:p>
            <a:pPr marL="180975" marR="0" lvl="0" indent="-180975" algn="l" rtl="0">
              <a:spcBef>
                <a:spcPts val="320"/>
              </a:spcBef>
              <a:spcAft>
                <a:spcPts val="0"/>
              </a:spcAft>
              <a:buClr>
                <a:srgbClr val="2C7C9F"/>
              </a:buClr>
              <a:buSzPts val="1600"/>
              <a:buFont typeface="Verdana"/>
              <a:buChar char="•"/>
            </a:pPr>
            <a:r>
              <a:rPr lang="en-US" sz="1600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Height = 17 m.</a:t>
            </a:r>
            <a:endParaRPr sz="1600">
              <a:solidFill>
                <a:srgbClr val="2C7C9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80975" marR="0" lvl="0" indent="-180975" algn="l" rtl="0">
              <a:spcBef>
                <a:spcPts val="320"/>
              </a:spcBef>
              <a:spcAft>
                <a:spcPts val="0"/>
              </a:spcAft>
              <a:buClr>
                <a:srgbClr val="2C7C9F"/>
              </a:buClr>
              <a:buSzPts val="1600"/>
              <a:buFont typeface="Verdana"/>
              <a:buChar char="•"/>
            </a:pPr>
            <a:r>
              <a:rPr lang="en-US" sz="1600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Diameter = 1.2 m.</a:t>
            </a:r>
            <a:endParaRPr sz="1600">
              <a:solidFill>
                <a:srgbClr val="2C7C9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80975" marR="0" lvl="0" indent="-180975" algn="l" rtl="0">
              <a:spcBef>
                <a:spcPts val="320"/>
              </a:spcBef>
              <a:spcAft>
                <a:spcPts val="0"/>
              </a:spcAft>
              <a:buClr>
                <a:srgbClr val="2C7C9F"/>
              </a:buClr>
              <a:buSzPts val="1600"/>
              <a:buFont typeface="Verdana"/>
              <a:buChar char="•"/>
            </a:pPr>
            <a:r>
              <a:rPr lang="en-US" sz="1600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Peak thrust of 192 kN.</a:t>
            </a:r>
            <a:endParaRPr sz="1600">
              <a:solidFill>
                <a:srgbClr val="2C7C9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80975" marR="0" lvl="0" indent="-180975" algn="l" rtl="0">
              <a:spcBef>
                <a:spcPts val="320"/>
              </a:spcBef>
              <a:spcAft>
                <a:spcPts val="0"/>
              </a:spcAft>
              <a:buClr>
                <a:srgbClr val="2C7C9F"/>
              </a:buClr>
              <a:buSzPts val="1600"/>
              <a:buFont typeface="Verdana"/>
              <a:buChar char="•"/>
            </a:pPr>
            <a:r>
              <a:rPr lang="en-US" sz="1600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First Electron rocket launch test was on 25 May 2017, which made New Zealand the 11th nation to launch a satellite.</a:t>
            </a:r>
            <a:endParaRPr sz="1600">
              <a:solidFill>
                <a:srgbClr val="2C7C9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80975" marR="0" lvl="0" indent="-180975" algn="l" rtl="0">
              <a:spcBef>
                <a:spcPts val="320"/>
              </a:spcBef>
              <a:spcAft>
                <a:spcPts val="0"/>
              </a:spcAft>
              <a:buClr>
                <a:srgbClr val="2C7C9F"/>
              </a:buClr>
              <a:buSzPts val="1600"/>
              <a:buFont typeface="Verdana"/>
              <a:buChar char="•"/>
            </a:pPr>
            <a:r>
              <a:rPr lang="en-US" sz="1600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Focus is on launch services for the growing small-satellite industry.</a:t>
            </a:r>
            <a:endParaRPr sz="1600">
              <a:solidFill>
                <a:srgbClr val="2C7C9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80975" marR="0" lvl="0" indent="-180975" algn="l" rtl="0">
              <a:spcBef>
                <a:spcPts val="320"/>
              </a:spcBef>
              <a:spcAft>
                <a:spcPts val="0"/>
              </a:spcAft>
              <a:buClr>
                <a:srgbClr val="2C7C9F"/>
              </a:buClr>
              <a:buSzPts val="1600"/>
              <a:buFont typeface="Verdana"/>
              <a:buChar char="•"/>
            </a:pPr>
            <a:r>
              <a:rPr lang="en-US" sz="1600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The primary components of the engine are 3D printed.</a:t>
            </a:r>
            <a:endParaRPr sz="1600">
              <a:solidFill>
                <a:srgbClr val="2C7C9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80975" marR="0" lvl="0" indent="-180975" algn="l" rtl="0">
              <a:spcBef>
                <a:spcPts val="320"/>
              </a:spcBef>
              <a:spcAft>
                <a:spcPts val="0"/>
              </a:spcAft>
              <a:buClr>
                <a:srgbClr val="2C7C9F"/>
              </a:buClr>
              <a:buSzPts val="1600"/>
              <a:buFont typeface="Verdana"/>
              <a:buChar char="•"/>
            </a:pPr>
            <a:r>
              <a:rPr lang="en-US" sz="1600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Battery-driven fuel pumps.</a:t>
            </a:r>
            <a:endParaRPr sz="1600">
              <a:solidFill>
                <a:srgbClr val="2C7C9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6" name="Google Shape;126;p18"/>
          <p:cNvSpPr txBox="1"/>
          <p:nvPr/>
        </p:nvSpPr>
        <p:spPr>
          <a:xfrm>
            <a:off x="171650" y="4470050"/>
            <a:ext cx="14748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lang="en-US" sz="1800" baseline="-25000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Rocket Lab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7" name="Google Shape;12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650" y="1577950"/>
            <a:ext cx="4527701" cy="28920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9"/>
          <p:cNvSpPr txBox="1"/>
          <p:nvPr/>
        </p:nvSpPr>
        <p:spPr>
          <a:xfrm>
            <a:off x="4449325" y="989025"/>
            <a:ext cx="4466100" cy="49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0" tIns="46800" rIns="90000" bIns="46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Times New Roman"/>
              <a:buNone/>
            </a:pPr>
            <a:r>
              <a:rPr lang="en-US" sz="3600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Falcon rocket vehicles</a:t>
            </a:r>
            <a:endParaRPr sz="1600">
              <a:solidFill>
                <a:srgbClr val="2C7C9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80975" marR="0" lvl="0" indent="-180975" algn="l" rtl="0">
              <a:spcBef>
                <a:spcPts val="320"/>
              </a:spcBef>
              <a:spcAft>
                <a:spcPts val="0"/>
              </a:spcAft>
              <a:buClr>
                <a:srgbClr val="2C7C9F"/>
              </a:buClr>
              <a:buSzPts val="1600"/>
              <a:buFont typeface="Verdana"/>
              <a:buChar char="•"/>
            </a:pPr>
            <a:r>
              <a:rPr lang="en-US" sz="1600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Space Exploration Technologies (SpaceX), USA.</a:t>
            </a:r>
            <a:endParaRPr sz="1600">
              <a:solidFill>
                <a:srgbClr val="2C7C9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80975" marR="0" lvl="0" indent="-180975" algn="l" rtl="0">
              <a:spcBef>
                <a:spcPts val="320"/>
              </a:spcBef>
              <a:spcAft>
                <a:spcPts val="0"/>
              </a:spcAft>
              <a:buClr>
                <a:srgbClr val="2C7C9F"/>
              </a:buClr>
              <a:buSzPts val="1600"/>
              <a:buFont typeface="Verdana"/>
              <a:buChar char="•"/>
            </a:pPr>
            <a:r>
              <a:rPr lang="en-US" sz="1600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Multi-use rocket launch vehicles.</a:t>
            </a:r>
            <a:endParaRPr sz="1600">
              <a:solidFill>
                <a:srgbClr val="2C7C9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80975" marR="0" lvl="0" indent="-180975" algn="l" rtl="0">
              <a:spcBef>
                <a:spcPts val="320"/>
              </a:spcBef>
              <a:spcAft>
                <a:spcPts val="0"/>
              </a:spcAft>
              <a:buClr>
                <a:srgbClr val="2C7C9F"/>
              </a:buClr>
              <a:buSzPts val="1600"/>
              <a:buFont typeface="Verdana"/>
              <a:buChar char="•"/>
            </a:pPr>
            <a:r>
              <a:rPr lang="en-US" sz="1600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Falcon 1– first successful flight was on 28 September 2008. Further development is currently on hold as the development focus is on the larger Falcon 9.</a:t>
            </a:r>
            <a:endParaRPr sz="1600">
              <a:solidFill>
                <a:srgbClr val="2C7C9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80975" marR="0" lvl="0" indent="-180975" algn="l" rtl="0">
              <a:spcBef>
                <a:spcPts val="320"/>
              </a:spcBef>
              <a:spcAft>
                <a:spcPts val="0"/>
              </a:spcAft>
              <a:buClr>
                <a:srgbClr val="2C7C9F"/>
              </a:buClr>
              <a:buSzPts val="1600"/>
              <a:buFont typeface="Verdana"/>
              <a:buChar char="•"/>
            </a:pPr>
            <a:r>
              <a:rPr lang="en-US" sz="1600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Falcon 9 is designed for vertical landing.</a:t>
            </a:r>
            <a:endParaRPr sz="1600">
              <a:solidFill>
                <a:srgbClr val="2C7C9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80975" marR="0" lvl="0" indent="-180975" algn="l" rtl="0">
              <a:spcBef>
                <a:spcPts val="320"/>
              </a:spcBef>
              <a:spcAft>
                <a:spcPts val="0"/>
              </a:spcAft>
              <a:buClr>
                <a:srgbClr val="2C7C9F"/>
              </a:buClr>
              <a:buSzPts val="1600"/>
              <a:buFont typeface="Verdana"/>
              <a:buChar char="•"/>
            </a:pPr>
            <a:r>
              <a:rPr lang="en-US" sz="1600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Falcon Heavy, a three-core variant, was launched on 6 February 2018. Its three boosters are designed to be recovered and reused.</a:t>
            </a:r>
            <a:endParaRPr sz="1600">
              <a:solidFill>
                <a:srgbClr val="2C7C9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3" name="Google Shape;133;p19"/>
          <p:cNvSpPr/>
          <p:nvPr/>
        </p:nvSpPr>
        <p:spPr>
          <a:xfrm>
            <a:off x="4716463" y="2060575"/>
            <a:ext cx="3759300" cy="5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</a:pPr>
            <a:endParaRPr sz="1600" b="0" i="0" u="none" strike="noStrike" cap="none">
              <a:solidFill>
                <a:srgbClr val="2C7C9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C7C9F"/>
              </a:buClr>
              <a:buSzPts val="1600"/>
              <a:buFont typeface="Verdana"/>
              <a:buNone/>
            </a:pPr>
            <a:endParaRPr sz="1600" b="0" i="0" u="none" strike="noStrike" cap="none">
              <a:solidFill>
                <a:srgbClr val="2C7C9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4" name="Google Shape;134;p19"/>
          <p:cNvSpPr txBox="1"/>
          <p:nvPr/>
        </p:nvSpPr>
        <p:spPr>
          <a:xfrm>
            <a:off x="611188" y="5734050"/>
            <a:ext cx="1474800" cy="3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lang="en-US" sz="1800" baseline="-25000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SpaceX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5" name="Google Shape;135;p19"/>
          <p:cNvPicPr preferRelativeResize="0"/>
          <p:nvPr/>
        </p:nvPicPr>
        <p:blipFill rotWithShape="1">
          <a:blip r:embed="rId3">
            <a:alphaModFix/>
          </a:blip>
          <a:srcRect t="8160" b="-8160"/>
          <a:stretch/>
        </p:blipFill>
        <p:spPr>
          <a:xfrm>
            <a:off x="788125" y="989025"/>
            <a:ext cx="3409507" cy="54292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0"/>
          <p:cNvSpPr/>
          <p:nvPr/>
        </p:nvSpPr>
        <p:spPr>
          <a:xfrm>
            <a:off x="4497388" y="989013"/>
            <a:ext cx="4105275" cy="1190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Times New Roman"/>
              <a:buNone/>
            </a:pPr>
            <a:r>
              <a:rPr lang="en-US" sz="3600" b="0" i="0" u="none" strike="noStrike" cap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International Space Station</a:t>
            </a:r>
            <a:endParaRPr sz="1600" b="0" i="0" u="none" strike="noStrike" cap="none">
              <a:solidFill>
                <a:srgbClr val="2C7C9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1" name="Google Shape;141;p20"/>
          <p:cNvSpPr/>
          <p:nvPr/>
        </p:nvSpPr>
        <p:spPr>
          <a:xfrm>
            <a:off x="611560" y="5805264"/>
            <a:ext cx="612775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lang="en-US" sz="1800" b="0" i="0" u="none" strike="noStrike" cap="none" baseline="-25000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NASA</a:t>
            </a:r>
            <a:endParaRPr/>
          </a:p>
        </p:txBody>
      </p:sp>
      <p:sp>
        <p:nvSpPr>
          <p:cNvPr id="142" name="Google Shape;142;p20"/>
          <p:cNvSpPr/>
          <p:nvPr/>
        </p:nvSpPr>
        <p:spPr>
          <a:xfrm>
            <a:off x="4497388" y="2133600"/>
            <a:ext cx="4322762" cy="3516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0975" marR="0" lvl="0" indent="-180975" algn="l" rtl="0">
              <a:spcBef>
                <a:spcPts val="0"/>
              </a:spcBef>
              <a:spcAft>
                <a:spcPts val="0"/>
              </a:spcAft>
              <a:buClr>
                <a:srgbClr val="2C7C9F"/>
              </a:buClr>
              <a:buSzPts val="1600"/>
              <a:buFont typeface="Verdana"/>
              <a:buChar char="•"/>
            </a:pPr>
            <a:r>
              <a:rPr lang="en-US" sz="1600" b="0" i="0" u="none" strike="noStrike" cap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The International Space Station (ISS) is the size of a rugby field.</a:t>
            </a:r>
            <a:endParaRPr/>
          </a:p>
          <a:p>
            <a:pPr marL="180975" marR="0" lvl="0" indent="-180975" algn="l" rtl="0">
              <a:spcBef>
                <a:spcPts val="320"/>
              </a:spcBef>
              <a:spcAft>
                <a:spcPts val="0"/>
              </a:spcAft>
              <a:buClr>
                <a:srgbClr val="2C7C9F"/>
              </a:buClr>
              <a:buSzPts val="1600"/>
              <a:buFont typeface="Verdana"/>
              <a:buChar char="•"/>
            </a:pPr>
            <a:r>
              <a:rPr lang="en-US" sz="1600" b="0" i="0" u="none" strike="noStrike" cap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Astronauts live on board for up to 6 months at a time.</a:t>
            </a:r>
            <a:endParaRPr/>
          </a:p>
          <a:p>
            <a:pPr marL="180975" marR="0" lvl="0" indent="-180975" algn="l" rtl="0">
              <a:spcBef>
                <a:spcPts val="320"/>
              </a:spcBef>
              <a:spcAft>
                <a:spcPts val="0"/>
              </a:spcAft>
              <a:buClr>
                <a:srgbClr val="2C7C9F"/>
              </a:buClr>
              <a:buSzPts val="1600"/>
              <a:buFont typeface="Verdana"/>
              <a:buChar char="•"/>
            </a:pPr>
            <a:r>
              <a:rPr lang="en-US" sz="1600" b="0" i="0" u="none" strike="noStrike" cap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Huge solar panels generate energy from the Sun.</a:t>
            </a:r>
            <a:endParaRPr/>
          </a:p>
          <a:p>
            <a:pPr marL="180975" marR="0" lvl="0" indent="-180975" algn="l" rtl="0">
              <a:spcBef>
                <a:spcPts val="320"/>
              </a:spcBef>
              <a:spcAft>
                <a:spcPts val="0"/>
              </a:spcAft>
              <a:buClr>
                <a:srgbClr val="2C7C9F"/>
              </a:buClr>
              <a:buSzPts val="1600"/>
              <a:buFont typeface="Verdana"/>
              <a:buChar char="•"/>
            </a:pPr>
            <a:r>
              <a:rPr lang="en-US" sz="1600" b="0" i="0" u="none" strike="noStrike" cap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Altitude is 360 kilometres above the Earth’s surface.</a:t>
            </a:r>
            <a:endParaRPr/>
          </a:p>
          <a:p>
            <a:pPr marL="180975" marR="0" lvl="0" indent="-180975" algn="l" rtl="0">
              <a:spcBef>
                <a:spcPts val="320"/>
              </a:spcBef>
              <a:spcAft>
                <a:spcPts val="0"/>
              </a:spcAft>
              <a:buClr>
                <a:srgbClr val="2C7C9F"/>
              </a:buClr>
              <a:buSzPts val="1600"/>
              <a:buFont typeface="Verdana"/>
              <a:buChar char="•"/>
            </a:pPr>
            <a:r>
              <a:rPr lang="en-US" sz="1600" b="0" i="0" u="none" strike="noStrike" cap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Orbital speed of 28</a:t>
            </a:r>
            <a:r>
              <a:rPr lang="en-US" sz="1600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,</a:t>
            </a:r>
            <a:r>
              <a:rPr lang="en-US" sz="1600" b="0" i="0" u="none" strike="noStrike" cap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000 kilometres per hour.</a:t>
            </a:r>
            <a:endParaRPr/>
          </a:p>
          <a:p>
            <a:pPr marL="180975" marR="0" lvl="0" indent="-180975" algn="l" rtl="0">
              <a:spcBef>
                <a:spcPts val="320"/>
              </a:spcBef>
              <a:spcAft>
                <a:spcPts val="0"/>
              </a:spcAft>
              <a:buClr>
                <a:srgbClr val="2C7C9F"/>
              </a:buClr>
              <a:buSzPts val="1600"/>
              <a:buFont typeface="Verdana"/>
              <a:buChar char="•"/>
            </a:pPr>
            <a:r>
              <a:rPr lang="en-US" sz="1600" b="0" i="0" u="none" strike="noStrike" cap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It takes 90 minutes to go around the Earth once. Astronauts experience 16 day/night cycles every 24 hours!</a:t>
            </a:r>
            <a:endParaRPr/>
          </a:p>
        </p:txBody>
      </p:sp>
      <p:sp>
        <p:nvSpPr>
          <p:cNvPr id="143" name="Google Shape;143;p20"/>
          <p:cNvSpPr/>
          <p:nvPr/>
        </p:nvSpPr>
        <p:spPr>
          <a:xfrm>
            <a:off x="611560" y="3298379"/>
            <a:ext cx="612775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lang="en-US" sz="1800" b="0" i="0" u="none" strike="noStrike" cap="none" baseline="-25000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NASA</a:t>
            </a:r>
            <a:endParaRPr/>
          </a:p>
        </p:txBody>
      </p:sp>
      <p:pic>
        <p:nvPicPr>
          <p:cNvPr id="144" name="Google Shape;144;p20" descr="NASA_IM1_forPowerpoint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1560" y="908720"/>
            <a:ext cx="3600400" cy="2448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0" descr="NASA_IM2_forPowerpoint.jpg"/>
          <p:cNvPicPr preferRelativeResize="0"/>
          <p:nvPr/>
        </p:nvPicPr>
        <p:blipFill rotWithShape="1">
          <a:blip r:embed="rId4">
            <a:alphaModFix/>
          </a:blip>
          <a:srcRect r="373" b="4149"/>
          <a:stretch/>
        </p:blipFill>
        <p:spPr>
          <a:xfrm>
            <a:off x="611560" y="3645024"/>
            <a:ext cx="3600400" cy="22322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1"/>
          <p:cNvSpPr txBox="1"/>
          <p:nvPr/>
        </p:nvSpPr>
        <p:spPr>
          <a:xfrm>
            <a:off x="4497388" y="2636838"/>
            <a:ext cx="4322762" cy="2087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180975" marR="0" lvl="0" indent="-180975" algn="l" rtl="0">
              <a:spcBef>
                <a:spcPts val="0"/>
              </a:spcBef>
              <a:spcAft>
                <a:spcPts val="0"/>
              </a:spcAft>
              <a:buClr>
                <a:srgbClr val="2C7C9F"/>
              </a:buClr>
              <a:buSzPts val="1600"/>
              <a:buFont typeface="Verdana"/>
              <a:buChar char="•"/>
            </a:pPr>
            <a:r>
              <a:rPr lang="en-US" sz="1600" b="0" i="0" u="none" strike="noStrike" cap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the thickness of the atmosphere?</a:t>
            </a:r>
            <a:endParaRPr/>
          </a:p>
          <a:p>
            <a:pPr marL="180975" marR="0" lvl="0" indent="-180975" algn="l" rtl="0">
              <a:spcBef>
                <a:spcPts val="320"/>
              </a:spcBef>
              <a:spcAft>
                <a:spcPts val="0"/>
              </a:spcAft>
              <a:buClr>
                <a:srgbClr val="2C7C9F"/>
              </a:buClr>
              <a:buSzPts val="1600"/>
              <a:buFont typeface="Verdana"/>
              <a:buChar char="•"/>
            </a:pPr>
            <a:r>
              <a:rPr lang="en-US" sz="1600" b="0" i="0" u="none" strike="noStrike" cap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the distance to the International Space Station?</a:t>
            </a:r>
            <a:endParaRPr/>
          </a:p>
          <a:p>
            <a:pPr marL="180975" marR="0" lvl="0" indent="-180975" algn="l" rtl="0">
              <a:spcBef>
                <a:spcPts val="320"/>
              </a:spcBef>
              <a:spcAft>
                <a:spcPts val="0"/>
              </a:spcAft>
              <a:buClr>
                <a:srgbClr val="2C7C9F"/>
              </a:buClr>
              <a:buSzPts val="1600"/>
              <a:buFont typeface="Verdana"/>
              <a:buChar char="•"/>
            </a:pPr>
            <a:r>
              <a:rPr lang="en-US" sz="1600" b="0" i="0" u="none" strike="noStrike" cap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the diameter of the Moon?</a:t>
            </a:r>
            <a:endParaRPr/>
          </a:p>
          <a:p>
            <a:pPr marL="180975" marR="0" lvl="0" indent="-180975" algn="l" rtl="0">
              <a:spcBef>
                <a:spcPts val="320"/>
              </a:spcBef>
              <a:spcAft>
                <a:spcPts val="0"/>
              </a:spcAft>
              <a:buClr>
                <a:srgbClr val="2C7C9F"/>
              </a:buClr>
              <a:buSzPts val="1600"/>
              <a:buFont typeface="Verdana"/>
              <a:buChar char="•"/>
            </a:pPr>
            <a:r>
              <a:rPr lang="en-US" sz="1600" b="0" i="0" u="none" strike="noStrike" cap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the distance to the Moon?</a:t>
            </a:r>
            <a:endParaRPr/>
          </a:p>
          <a:p>
            <a:pPr marL="180975" marR="0" lvl="0" indent="-180975" algn="l" rtl="0">
              <a:spcBef>
                <a:spcPts val="320"/>
              </a:spcBef>
              <a:spcAft>
                <a:spcPts val="0"/>
              </a:spcAft>
              <a:buClr>
                <a:srgbClr val="2C7C9F"/>
              </a:buClr>
              <a:buSzPts val="1600"/>
              <a:buFont typeface="Verdana"/>
              <a:buChar char="•"/>
            </a:pPr>
            <a:r>
              <a:rPr lang="en-US" sz="1600" b="0" i="0" u="none" strike="noStrike" cap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the diameter of the Sun?</a:t>
            </a:r>
            <a:endParaRPr/>
          </a:p>
          <a:p>
            <a:pPr marL="180975" marR="0" lvl="0" indent="-180975" algn="l" rtl="0">
              <a:spcBef>
                <a:spcPts val="320"/>
              </a:spcBef>
              <a:spcAft>
                <a:spcPts val="0"/>
              </a:spcAft>
              <a:buClr>
                <a:srgbClr val="2C7C9F"/>
              </a:buClr>
              <a:buSzPts val="1600"/>
              <a:buFont typeface="Verdana"/>
              <a:buChar char="•"/>
            </a:pPr>
            <a:r>
              <a:rPr lang="en-US" sz="1600" b="0" i="0" u="none" strike="noStrike" cap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the distance to the Sun?</a:t>
            </a:r>
            <a:endParaRPr/>
          </a:p>
        </p:txBody>
      </p:sp>
      <p:pic>
        <p:nvPicPr>
          <p:cNvPr id="151" name="Google Shape;151;p21" descr="Earth_from_Space.jpg"/>
          <p:cNvPicPr preferRelativeResize="0"/>
          <p:nvPr/>
        </p:nvPicPr>
        <p:blipFill rotWithShape="1">
          <a:blip r:embed="rId3">
            <a:alphaModFix/>
          </a:blip>
          <a:srcRect l="1807" t="1758" r="-6920"/>
          <a:stretch/>
        </p:blipFill>
        <p:spPr>
          <a:xfrm>
            <a:off x="611188" y="971550"/>
            <a:ext cx="3451225" cy="316865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1"/>
          <p:cNvSpPr txBox="1"/>
          <p:nvPr/>
        </p:nvSpPr>
        <p:spPr>
          <a:xfrm>
            <a:off x="4497388" y="989013"/>
            <a:ext cx="4103687" cy="1924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Times New Roman"/>
              <a:buNone/>
            </a:pPr>
            <a:r>
              <a:rPr lang="en-US" sz="3600" b="0" i="0" u="none" strike="noStrike" cap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Scale model distances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If the Earth was just 10 cm diameter, what would be: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</a:pPr>
            <a:endParaRPr sz="1600">
              <a:solidFill>
                <a:srgbClr val="2C7C9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3" name="Google Shape;153;p21"/>
          <p:cNvSpPr/>
          <p:nvPr/>
        </p:nvSpPr>
        <p:spPr>
          <a:xfrm>
            <a:off x="611188" y="4076700"/>
            <a:ext cx="612775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lang="en-US" sz="1800" baseline="-25000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NASA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2"/>
          <p:cNvSpPr txBox="1"/>
          <p:nvPr/>
        </p:nvSpPr>
        <p:spPr>
          <a:xfrm>
            <a:off x="611188" y="971550"/>
            <a:ext cx="7920037" cy="64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Times New Roman"/>
              <a:buNone/>
            </a:pPr>
            <a:r>
              <a:rPr lang="en-US" sz="3600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Scale model distances</a:t>
            </a:r>
            <a:endParaRPr/>
          </a:p>
        </p:txBody>
      </p:sp>
      <p:graphicFrame>
        <p:nvGraphicFramePr>
          <p:cNvPr id="159" name="Google Shape;159;p22"/>
          <p:cNvGraphicFramePr/>
          <p:nvPr/>
        </p:nvGraphicFramePr>
        <p:xfrm>
          <a:off x="827088" y="17732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{34068CEA-B7AD-4DA3-B66B-38E4DBD3468B}</a:tableStyleId>
              </a:tblPr>
              <a:tblGrid>
                <a:gridCol w="3711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65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1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Source Sans Pro"/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FFFFFF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Object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Source Sans Pro"/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FFFFFF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Real distance (km)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Source Sans Pro"/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FFFFFF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Scale model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8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Source Sans Pro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Diameter of Earth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D7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Source Sans Pro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12 ,756</a:t>
                      </a:r>
                      <a:endParaRPr/>
                    </a:p>
                  </a:txBody>
                  <a:tcPr marL="90000" marR="540000" marT="46800" marB="468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D7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Source Sans Pro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10 cm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D7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6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Source Sans Pro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Thickness of 99% of Earth’s atmosphere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C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Source Sans Pro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31</a:t>
                      </a:r>
                      <a:endParaRPr/>
                    </a:p>
                  </a:txBody>
                  <a:tcPr marL="90000" marR="540000" marT="46800" marB="468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C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Source Sans Pro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0.2 mm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C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8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Source Sans Pro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Official start of space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D7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Source Sans Pro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100</a:t>
                      </a:r>
                      <a:endParaRPr/>
                    </a:p>
                  </a:txBody>
                  <a:tcPr marL="90000" marR="540000" marT="46800" marB="468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D7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Source Sans Pro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0.8 mm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D7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8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Source Sans Pro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Altitude of the International Space Station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C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Source Sans Pro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360</a:t>
                      </a:r>
                      <a:endParaRPr/>
                    </a:p>
                  </a:txBody>
                  <a:tcPr marL="90000" marR="540000" marT="46800" marB="468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C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Source Sans Pro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2.8 mm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C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Source Sans Pro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Diameter of the Moon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D7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Source Sans Pro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3 ,475</a:t>
                      </a:r>
                      <a:endParaRPr/>
                    </a:p>
                  </a:txBody>
                  <a:tcPr marL="90000" marR="540000" marT="46800" marB="468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D7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Source Sans Pro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2.7 cm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D7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8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Source Sans Pro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Distance to the Moon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C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Source Sans Pro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385, 000</a:t>
                      </a:r>
                      <a:endParaRPr/>
                    </a:p>
                  </a:txBody>
                  <a:tcPr marL="90000" marR="540000" marT="46800" marB="468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C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Source Sans Pro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3.0 m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C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8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Source Sans Pro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Diameter of the Sun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D7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Source Sans Pro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</a:t>
                      </a:r>
                      <a:r>
                        <a:rPr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,</a:t>
                      </a: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392</a:t>
                      </a:r>
                      <a:r>
                        <a:rPr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,</a:t>
                      </a: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000</a:t>
                      </a:r>
                      <a:endParaRPr/>
                    </a:p>
                  </a:txBody>
                  <a:tcPr marL="90000" marR="540000" marT="46800" marB="468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D7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Source Sans Pro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10.9 m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D7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Source Sans Pro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Distance to the Sun from Earth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C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Source Sans Pro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150</a:t>
                      </a:r>
                      <a:r>
                        <a:rPr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,</a:t>
                      </a: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000</a:t>
                      </a:r>
                      <a:r>
                        <a:rPr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,</a:t>
                      </a: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000</a:t>
                      </a:r>
                      <a:endParaRPr/>
                    </a:p>
                  </a:txBody>
                  <a:tcPr marL="90000" marR="540000" marT="46800" marB="468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C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Source Sans Pro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1.2 km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C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reeze">
  <a:themeElements>
    <a:clrScheme name="Breeze">
      <a:dk1>
        <a:srgbClr val="000000"/>
      </a:dk1>
      <a:lt1>
        <a:srgbClr val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687</Words>
  <Application>Microsoft Office PowerPoint</Application>
  <PresentationFormat>On-screen Show (4:3)</PresentationFormat>
  <Paragraphs>110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Times New Roman</vt:lpstr>
      <vt:lpstr>Noto Sans Symbols</vt:lpstr>
      <vt:lpstr>Verdana</vt:lpstr>
      <vt:lpstr>Arial</vt:lpstr>
      <vt:lpstr>Source Sans Pro</vt:lpstr>
      <vt:lpstr>Breeze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Rockets and space</dc:title>
  <dc:creator>The Science Learning Hub;Science Learning Hub, The University of Waikato</dc:creator>
  <cp:lastModifiedBy>Vanya Bootham</cp:lastModifiedBy>
  <cp:revision>1</cp:revision>
  <dcterms:modified xsi:type="dcterms:W3CDTF">2018-09-28T06:55:22Z</dcterms:modified>
</cp:coreProperties>
</file>