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9"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6858000" cx="9144000"/>
  <p:notesSz cx="6858000" cy="9144000"/>
  <p:embeddedFontLst>
    <p:embeddedFont>
      <p:font typeface="Source Sans Pr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SourceSansPro-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SourceSansPro-regular.fntdata"/><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font" Target="fonts/SourceSansPro-italic.fntdata"/><Relationship Id="rId6" Type="http://schemas.openxmlformats.org/officeDocument/2006/relationships/notesMaster" Target="notesMasters/notesMaster1.xml"/><Relationship Id="rId18" Type="http://schemas.openxmlformats.org/officeDocument/2006/relationships/font" Target="fonts/SourceSansPro-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 name="Shape 28"/>
        <p:cNvGrpSpPr/>
        <p:nvPr/>
      </p:nvGrpSpPr>
      <p:grpSpPr>
        <a:xfrm>
          <a:off x="0" y="0"/>
          <a:ext cx="0" cy="0"/>
          <a:chOff x="0" y="0"/>
          <a:chExt cx="0" cy="0"/>
        </a:xfrm>
      </p:grpSpPr>
      <p:sp>
        <p:nvSpPr>
          <p:cNvPr id="29" name="Google Shape;29;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 name="Google Shape;30;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 name="Shape 35"/>
        <p:cNvGrpSpPr/>
        <p:nvPr/>
      </p:nvGrpSpPr>
      <p:grpSpPr>
        <a:xfrm>
          <a:off x="0" y="0"/>
          <a:ext cx="0" cy="0"/>
          <a:chOff x="0" y="0"/>
          <a:chExt cx="0" cy="0"/>
        </a:xfrm>
      </p:grpSpPr>
      <p:sp>
        <p:nvSpPr>
          <p:cNvPr id="36" name="Google Shape;36;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 name="Google Shape;3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 name="Shape 44"/>
        <p:cNvGrpSpPr/>
        <p:nvPr/>
      </p:nvGrpSpPr>
      <p:grpSpPr>
        <a:xfrm>
          <a:off x="0" y="0"/>
          <a:ext cx="0" cy="0"/>
          <a:chOff x="0" y="0"/>
          <a:chExt cx="0" cy="0"/>
        </a:xfrm>
      </p:grpSpPr>
      <p:sp>
        <p:nvSpPr>
          <p:cNvPr id="45" name="Google Shape;45;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 name="Google Shape;4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 name="Shape 51"/>
        <p:cNvGrpSpPr/>
        <p:nvPr/>
      </p:nvGrpSpPr>
      <p:grpSpPr>
        <a:xfrm>
          <a:off x="0" y="0"/>
          <a:ext cx="0" cy="0"/>
          <a:chOff x="0" y="0"/>
          <a:chExt cx="0" cy="0"/>
        </a:xfrm>
      </p:grpSpPr>
      <p:sp>
        <p:nvSpPr>
          <p:cNvPr id="52" name="Google Shape;5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53" name="Google Shape;53;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 name="Google Shape;54;p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 name="Google Shape;6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69" name="Google Shape;69;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 name="Google Shape;70;p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77" name="Google Shape;77;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 name="Google Shape;78;p7: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5" name="Google Shape;85;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6" name="Shape 16"/>
        <p:cNvGrpSpPr/>
        <p:nvPr/>
      </p:nvGrpSpPr>
      <p:grpSpPr>
        <a:xfrm>
          <a:off x="0" y="0"/>
          <a:ext cx="0" cy="0"/>
          <a:chOff x="0" y="0"/>
          <a:chExt cx="0" cy="0"/>
        </a:xfrm>
      </p:grpSpPr>
      <p:sp>
        <p:nvSpPr>
          <p:cNvPr id="17" name="Google Shape;17;p2"/>
          <p:cNvSpPr txBox="1"/>
          <p:nvPr>
            <p:ph type="title"/>
          </p:nvPr>
        </p:nvSpPr>
        <p:spPr>
          <a:xfrm>
            <a:off x="549275" y="533400"/>
            <a:ext cx="8042275" cy="9112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 name="Google Shape;18;p2"/>
          <p:cNvSpPr txBox="1"/>
          <p:nvPr>
            <p:ph idx="1" type="body"/>
          </p:nvPr>
        </p:nvSpPr>
        <p:spPr>
          <a:xfrm>
            <a:off x="549275" y="1600200"/>
            <a:ext cx="8042275" cy="4343400"/>
          </a:xfrm>
          <a:prstGeom prst="rect">
            <a:avLst/>
          </a:prstGeom>
          <a:noFill/>
          <a:ln>
            <a:noFill/>
          </a:ln>
        </p:spPr>
        <p:txBody>
          <a:bodyPr anchorCtr="0" anchor="t" bIns="45700" lIns="91425" spcFirstLastPara="1" rIns="91425" wrap="square" tIns="45700">
            <a:noAutofit/>
          </a:bodyPr>
          <a:lstStyle>
            <a:lvl1pPr indent="-354330" lvl="0" marL="457200" algn="l">
              <a:spcBef>
                <a:spcPts val="2000"/>
              </a:spcBef>
              <a:spcAft>
                <a:spcPts val="0"/>
              </a:spcAft>
              <a:buSzPts val="1980"/>
              <a:buChar char="●"/>
              <a:defRPr/>
            </a:lvl1pPr>
            <a:lvl2pPr indent="-354330" lvl="1" marL="914400" algn="l">
              <a:spcBef>
                <a:spcPts val="600"/>
              </a:spcBef>
              <a:spcAft>
                <a:spcPts val="0"/>
              </a:spcAft>
              <a:buSzPts val="1980"/>
              <a:buChar char="●"/>
              <a:defRPr/>
            </a:lvl2pPr>
            <a:lvl3pPr indent="-354330" lvl="2" marL="1371600" algn="l">
              <a:spcBef>
                <a:spcPts val="600"/>
              </a:spcBef>
              <a:spcAft>
                <a:spcPts val="0"/>
              </a:spcAft>
              <a:buSzPts val="1980"/>
              <a:buChar char="●"/>
              <a:defRPr/>
            </a:lvl3pPr>
            <a:lvl4pPr indent="-354330" lvl="3" marL="1828800" algn="l">
              <a:spcBef>
                <a:spcPts val="600"/>
              </a:spcBef>
              <a:spcAft>
                <a:spcPts val="0"/>
              </a:spcAft>
              <a:buSzPts val="1980"/>
              <a:buChar char="●"/>
              <a:defRPr/>
            </a:lvl4pPr>
            <a:lvl5pPr indent="-354329" lvl="4" marL="2286000" algn="l">
              <a:spcBef>
                <a:spcPts val="600"/>
              </a:spcBef>
              <a:spcAft>
                <a:spcPts val="0"/>
              </a:spcAft>
              <a:buSzPts val="198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9" name="Google Shape;19;p2"/>
          <p:cNvSpPr txBox="1"/>
          <p:nvPr>
            <p:ph idx="10" type="dt"/>
          </p:nvPr>
        </p:nvSpPr>
        <p:spPr>
          <a:xfrm>
            <a:off x="6781800" y="6275387"/>
            <a:ext cx="98107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1" type="ftr"/>
          </p:nvPr>
        </p:nvSpPr>
        <p:spPr>
          <a:xfrm>
            <a:off x="265112" y="6275387"/>
            <a:ext cx="5983287"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
          <p:cNvSpPr txBox="1"/>
          <p:nvPr>
            <p:ph idx="12" type="sldNum"/>
          </p:nvPr>
        </p:nvSpPr>
        <p:spPr>
          <a:xfrm>
            <a:off x="7897812" y="6275387"/>
            <a:ext cx="990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image" Target="../media/image6.png"/><Relationship Id="rId3" Type="http://schemas.openxmlformats.org/officeDocument/2006/relationships/slideLayout" Target="../slideLayouts/slideLayout1.xml"/><Relationship Id="rId4"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549275" y="533400"/>
            <a:ext cx="8042275" cy="911225"/>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3600" u="none" cap="none" strike="noStrike">
                <a:solidFill>
                  <a:schemeClr val="accent1"/>
                </a:solidFill>
                <a:latin typeface="Arial"/>
                <a:ea typeface="Arial"/>
                <a:cs typeface="Arial"/>
                <a:sym typeface="Arial"/>
              </a:defRPr>
            </a:lvl1pPr>
            <a:lvl2pPr lvl="1" marR="0" rtl="0" algn="ctr">
              <a:spcBef>
                <a:spcPts val="0"/>
              </a:spcBef>
              <a:spcAft>
                <a:spcPts val="0"/>
              </a:spcAft>
              <a:buSzPts val="1400"/>
              <a:buNone/>
              <a:defRPr b="0" i="0" sz="3600" u="none" cap="none" strike="noStrike">
                <a:solidFill>
                  <a:schemeClr val="accent1"/>
                </a:solidFill>
                <a:latin typeface="Arial"/>
                <a:ea typeface="Arial"/>
                <a:cs typeface="Arial"/>
                <a:sym typeface="Arial"/>
              </a:defRPr>
            </a:lvl2pPr>
            <a:lvl3pPr lvl="2" marR="0" rtl="0" algn="ctr">
              <a:spcBef>
                <a:spcPts val="0"/>
              </a:spcBef>
              <a:spcAft>
                <a:spcPts val="0"/>
              </a:spcAft>
              <a:buSzPts val="1400"/>
              <a:buNone/>
              <a:defRPr b="0" i="0" sz="3600" u="none" cap="none" strike="noStrike">
                <a:solidFill>
                  <a:schemeClr val="accent1"/>
                </a:solidFill>
                <a:latin typeface="Arial"/>
                <a:ea typeface="Arial"/>
                <a:cs typeface="Arial"/>
                <a:sym typeface="Arial"/>
              </a:defRPr>
            </a:lvl3pPr>
            <a:lvl4pPr lvl="3" marR="0" rtl="0" algn="ctr">
              <a:spcBef>
                <a:spcPts val="0"/>
              </a:spcBef>
              <a:spcAft>
                <a:spcPts val="0"/>
              </a:spcAft>
              <a:buSzPts val="1400"/>
              <a:buNone/>
              <a:defRPr b="0" i="0" sz="3600" u="none" cap="none" strike="noStrike">
                <a:solidFill>
                  <a:schemeClr val="accent1"/>
                </a:solidFill>
                <a:latin typeface="Arial"/>
                <a:ea typeface="Arial"/>
                <a:cs typeface="Arial"/>
                <a:sym typeface="Arial"/>
              </a:defRPr>
            </a:lvl4pPr>
            <a:lvl5pPr lvl="4" marR="0" rtl="0" algn="ctr">
              <a:spcBef>
                <a:spcPts val="0"/>
              </a:spcBef>
              <a:spcAft>
                <a:spcPts val="0"/>
              </a:spcAft>
              <a:buSzPts val="1400"/>
              <a:buNone/>
              <a:defRPr b="0" i="0" sz="3600" u="none" cap="none" strike="noStrike">
                <a:solidFill>
                  <a:schemeClr val="accent1"/>
                </a:solidFill>
                <a:latin typeface="Arial"/>
                <a:ea typeface="Arial"/>
                <a:cs typeface="Arial"/>
                <a:sym typeface="Arial"/>
              </a:defRPr>
            </a:lvl5pPr>
            <a:lvl6pPr lvl="5" marR="0" rtl="0" algn="ctr">
              <a:spcBef>
                <a:spcPts val="0"/>
              </a:spcBef>
              <a:spcAft>
                <a:spcPts val="0"/>
              </a:spcAft>
              <a:buSzPts val="1400"/>
              <a:buNone/>
              <a:defRPr b="0" i="0" sz="3600" u="none" cap="none" strike="noStrike">
                <a:solidFill>
                  <a:schemeClr val="accent1"/>
                </a:solidFill>
                <a:latin typeface="Source Sans Pro"/>
                <a:ea typeface="Source Sans Pro"/>
                <a:cs typeface="Source Sans Pro"/>
                <a:sym typeface="Source Sans Pro"/>
              </a:defRPr>
            </a:lvl6pPr>
            <a:lvl7pPr lvl="6" marR="0" rtl="0" algn="ctr">
              <a:spcBef>
                <a:spcPts val="0"/>
              </a:spcBef>
              <a:spcAft>
                <a:spcPts val="0"/>
              </a:spcAft>
              <a:buSzPts val="1400"/>
              <a:buNone/>
              <a:defRPr b="0" i="0" sz="3600" u="none" cap="none" strike="noStrike">
                <a:solidFill>
                  <a:schemeClr val="accent1"/>
                </a:solidFill>
                <a:latin typeface="Source Sans Pro"/>
                <a:ea typeface="Source Sans Pro"/>
                <a:cs typeface="Source Sans Pro"/>
                <a:sym typeface="Source Sans Pro"/>
              </a:defRPr>
            </a:lvl7pPr>
            <a:lvl8pPr lvl="7" marR="0" rtl="0" algn="ctr">
              <a:spcBef>
                <a:spcPts val="0"/>
              </a:spcBef>
              <a:spcAft>
                <a:spcPts val="0"/>
              </a:spcAft>
              <a:buSzPts val="1400"/>
              <a:buNone/>
              <a:defRPr b="0" i="0" sz="3600" u="none" cap="none" strike="noStrike">
                <a:solidFill>
                  <a:schemeClr val="accent1"/>
                </a:solidFill>
                <a:latin typeface="Source Sans Pro"/>
                <a:ea typeface="Source Sans Pro"/>
                <a:cs typeface="Source Sans Pro"/>
                <a:sym typeface="Source Sans Pro"/>
              </a:defRPr>
            </a:lvl8pPr>
            <a:lvl9pPr lvl="8" marR="0" rtl="0" algn="ctr">
              <a:spcBef>
                <a:spcPts val="0"/>
              </a:spcBef>
              <a:spcAft>
                <a:spcPts val="0"/>
              </a:spcAft>
              <a:buSzPts val="1400"/>
              <a:buNone/>
              <a:defRPr b="0" i="0" sz="3600" u="none" cap="none" strike="noStrike">
                <a:solidFill>
                  <a:schemeClr val="accent1"/>
                </a:solidFill>
                <a:latin typeface="Source Sans Pro"/>
                <a:ea typeface="Source Sans Pro"/>
                <a:cs typeface="Source Sans Pro"/>
                <a:sym typeface="Source Sans Pro"/>
              </a:defRPr>
            </a:lvl9pPr>
          </a:lstStyle>
          <a:p/>
        </p:txBody>
      </p:sp>
      <p:sp>
        <p:nvSpPr>
          <p:cNvPr id="11" name="Google Shape;11;p1"/>
          <p:cNvSpPr txBox="1"/>
          <p:nvPr>
            <p:ph idx="1" type="body"/>
          </p:nvPr>
        </p:nvSpPr>
        <p:spPr>
          <a:xfrm>
            <a:off x="549275" y="1600200"/>
            <a:ext cx="8042275" cy="4343400"/>
          </a:xfrm>
          <a:prstGeom prst="rect">
            <a:avLst/>
          </a:prstGeom>
          <a:noFill/>
          <a:ln>
            <a:noFill/>
          </a:ln>
        </p:spPr>
        <p:txBody>
          <a:bodyPr anchorCtr="0" anchor="t" bIns="45700" lIns="91425" spcFirstLastPara="1" rIns="91425" wrap="square" tIns="45700">
            <a:noAutofit/>
          </a:bodyPr>
          <a:lstStyle>
            <a:lvl1pPr indent="-396240" lvl="0" marL="457200" marR="0" rtl="0" algn="l">
              <a:spcBef>
                <a:spcPts val="2000"/>
              </a:spcBef>
              <a:spcAft>
                <a:spcPts val="0"/>
              </a:spcAft>
              <a:buClr>
                <a:srgbClr val="6FB7D7"/>
              </a:buClr>
              <a:buSzPts val="2640"/>
              <a:buFont typeface="Noto Sans Symbols"/>
              <a:buChar char="●"/>
              <a:defRPr b="0" i="0" sz="2400" u="none" cap="none" strike="noStrike">
                <a:solidFill>
                  <a:srgbClr val="595959"/>
                </a:solidFill>
                <a:latin typeface="Arial"/>
                <a:ea typeface="Arial"/>
                <a:cs typeface="Arial"/>
                <a:sym typeface="Arial"/>
              </a:defRPr>
            </a:lvl1pPr>
            <a:lvl2pPr indent="-382269" lvl="1" marL="914400" marR="0" rtl="0" algn="l">
              <a:spcBef>
                <a:spcPts val="600"/>
              </a:spcBef>
              <a:spcAft>
                <a:spcPts val="0"/>
              </a:spcAft>
              <a:buClr>
                <a:schemeClr val="accent1"/>
              </a:buClr>
              <a:buSzPts val="2420"/>
              <a:buFont typeface="Noto Sans Symbols"/>
              <a:buChar char="●"/>
              <a:defRPr b="0" i="0" sz="2200" u="none" cap="none" strike="noStrike">
                <a:solidFill>
                  <a:srgbClr val="595959"/>
                </a:solidFill>
                <a:latin typeface="Arial"/>
                <a:ea typeface="Arial"/>
                <a:cs typeface="Arial"/>
                <a:sym typeface="Arial"/>
              </a:defRPr>
            </a:lvl2pPr>
            <a:lvl3pPr indent="-368300" lvl="2" marL="1371600" marR="0" rtl="0" algn="l">
              <a:spcBef>
                <a:spcPts val="600"/>
              </a:spcBef>
              <a:spcAft>
                <a:spcPts val="0"/>
              </a:spcAft>
              <a:buClr>
                <a:schemeClr val="accent1"/>
              </a:buClr>
              <a:buSzPts val="2200"/>
              <a:buFont typeface="Noto Sans Symbols"/>
              <a:buChar char="●"/>
              <a:defRPr b="0" i="0" sz="2000" u="none" cap="none" strike="noStrike">
                <a:solidFill>
                  <a:srgbClr val="595959"/>
                </a:solidFill>
                <a:latin typeface="Arial"/>
                <a:ea typeface="Arial"/>
                <a:cs typeface="Arial"/>
                <a:sym typeface="Arial"/>
              </a:defRPr>
            </a:lvl3pPr>
            <a:lvl4pPr indent="-354330" lvl="3" marL="1828800" marR="0" rtl="0" algn="l">
              <a:spcBef>
                <a:spcPts val="600"/>
              </a:spcBef>
              <a:spcAft>
                <a:spcPts val="0"/>
              </a:spcAft>
              <a:buClr>
                <a:schemeClr val="accent1"/>
              </a:buClr>
              <a:buSzPts val="1980"/>
              <a:buFont typeface="Noto Sans Symbols"/>
              <a:buChar char="●"/>
              <a:defRPr b="0" i="0" sz="1800" u="none" cap="none" strike="noStrike">
                <a:solidFill>
                  <a:srgbClr val="595959"/>
                </a:solidFill>
                <a:latin typeface="Arial"/>
                <a:ea typeface="Arial"/>
                <a:cs typeface="Arial"/>
                <a:sym typeface="Arial"/>
              </a:defRPr>
            </a:lvl4pPr>
            <a:lvl5pPr indent="-354329" lvl="4" marL="2286000" marR="0" rtl="0" algn="l">
              <a:spcBef>
                <a:spcPts val="600"/>
              </a:spcBef>
              <a:spcAft>
                <a:spcPts val="0"/>
              </a:spcAft>
              <a:buClr>
                <a:schemeClr val="accent1"/>
              </a:buClr>
              <a:buSzPts val="1980"/>
              <a:buFont typeface="Noto Sans Symbols"/>
              <a:buChar char="●"/>
              <a:defRPr b="0" i="0" sz="1800" u="none" cap="none" strike="noStrike">
                <a:solidFill>
                  <a:srgbClr val="595959"/>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6781800" y="6275387"/>
            <a:ext cx="981075"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265112" y="6275387"/>
            <a:ext cx="598328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chemeClr val="accen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7897812" y="6275387"/>
            <a:ext cx="990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3600"/>
              <a:buFont typeface="Arial"/>
              <a:buNone/>
              <a:defRPr b="0" i="0" sz="36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pic>
        <p:nvPicPr>
          <p:cNvPr id="15" name="Google Shape;15;p1"/>
          <p:cNvPicPr preferRelativeResize="0"/>
          <p:nvPr/>
        </p:nvPicPr>
        <p:blipFill>
          <a:blip r:embed="rId2">
            <a:alphaModFix/>
          </a:blip>
          <a:stretch>
            <a:fillRect/>
          </a:stretch>
        </p:blipFill>
        <p:spPr>
          <a:xfrm>
            <a:off x="7200900" y="-12"/>
            <a:ext cx="1943100" cy="9620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22" name="Shape 22"/>
        <p:cNvGrpSpPr/>
        <p:nvPr/>
      </p:nvGrpSpPr>
      <p:grpSpPr>
        <a:xfrm>
          <a:off x="0" y="0"/>
          <a:ext cx="0" cy="0"/>
          <a:chOff x="0" y="0"/>
          <a:chExt cx="0" cy="0"/>
        </a:xfrm>
      </p:grpSpPr>
      <p:sp>
        <p:nvSpPr>
          <p:cNvPr id="23" name="Google Shape;23;p3"/>
          <p:cNvSpPr txBox="1"/>
          <p:nvPr>
            <p:ph type="title"/>
          </p:nvPr>
        </p:nvSpPr>
        <p:spPr>
          <a:xfrm>
            <a:off x="549275" y="533400"/>
            <a:ext cx="8042275" cy="911225"/>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3600" u="none" cap="none" strike="noStrike">
                <a:solidFill>
                  <a:schemeClr val="accent1"/>
                </a:solidFill>
                <a:latin typeface="Arial"/>
                <a:ea typeface="Arial"/>
                <a:cs typeface="Arial"/>
                <a:sym typeface="Arial"/>
              </a:defRPr>
            </a:lvl1pPr>
            <a:lvl2pPr lvl="1" marR="0" rtl="0" algn="ctr">
              <a:spcBef>
                <a:spcPts val="0"/>
              </a:spcBef>
              <a:spcAft>
                <a:spcPts val="0"/>
              </a:spcAft>
              <a:buSzPts val="1400"/>
              <a:buNone/>
              <a:defRPr b="0" i="0" sz="3600" u="none" cap="none" strike="noStrike">
                <a:solidFill>
                  <a:schemeClr val="accent1"/>
                </a:solidFill>
                <a:latin typeface="Arial"/>
                <a:ea typeface="Arial"/>
                <a:cs typeface="Arial"/>
                <a:sym typeface="Arial"/>
              </a:defRPr>
            </a:lvl2pPr>
            <a:lvl3pPr lvl="2" marR="0" rtl="0" algn="ctr">
              <a:spcBef>
                <a:spcPts val="0"/>
              </a:spcBef>
              <a:spcAft>
                <a:spcPts val="0"/>
              </a:spcAft>
              <a:buSzPts val="1400"/>
              <a:buNone/>
              <a:defRPr b="0" i="0" sz="3600" u="none" cap="none" strike="noStrike">
                <a:solidFill>
                  <a:schemeClr val="accent1"/>
                </a:solidFill>
                <a:latin typeface="Arial"/>
                <a:ea typeface="Arial"/>
                <a:cs typeface="Arial"/>
                <a:sym typeface="Arial"/>
              </a:defRPr>
            </a:lvl3pPr>
            <a:lvl4pPr lvl="3" marR="0" rtl="0" algn="ctr">
              <a:spcBef>
                <a:spcPts val="0"/>
              </a:spcBef>
              <a:spcAft>
                <a:spcPts val="0"/>
              </a:spcAft>
              <a:buSzPts val="1400"/>
              <a:buNone/>
              <a:defRPr b="0" i="0" sz="3600" u="none" cap="none" strike="noStrike">
                <a:solidFill>
                  <a:schemeClr val="accent1"/>
                </a:solidFill>
                <a:latin typeface="Arial"/>
                <a:ea typeface="Arial"/>
                <a:cs typeface="Arial"/>
                <a:sym typeface="Arial"/>
              </a:defRPr>
            </a:lvl4pPr>
            <a:lvl5pPr lvl="4" marR="0" rtl="0" algn="ctr">
              <a:spcBef>
                <a:spcPts val="0"/>
              </a:spcBef>
              <a:spcAft>
                <a:spcPts val="0"/>
              </a:spcAft>
              <a:buSzPts val="1400"/>
              <a:buNone/>
              <a:defRPr b="0" i="0" sz="3600" u="none" cap="none" strike="noStrike">
                <a:solidFill>
                  <a:schemeClr val="accent1"/>
                </a:solidFill>
                <a:latin typeface="Arial"/>
                <a:ea typeface="Arial"/>
                <a:cs typeface="Arial"/>
                <a:sym typeface="Arial"/>
              </a:defRPr>
            </a:lvl5pPr>
            <a:lvl6pPr lvl="5" marR="0" rtl="0" algn="ctr">
              <a:spcBef>
                <a:spcPts val="0"/>
              </a:spcBef>
              <a:spcAft>
                <a:spcPts val="0"/>
              </a:spcAft>
              <a:buSzPts val="1400"/>
              <a:buNone/>
              <a:defRPr b="0" i="0" sz="3600" u="none" cap="none" strike="noStrike">
                <a:solidFill>
                  <a:schemeClr val="accent1"/>
                </a:solidFill>
                <a:latin typeface="Source Sans Pro"/>
                <a:ea typeface="Source Sans Pro"/>
                <a:cs typeface="Source Sans Pro"/>
                <a:sym typeface="Source Sans Pro"/>
              </a:defRPr>
            </a:lvl6pPr>
            <a:lvl7pPr lvl="6" marR="0" rtl="0" algn="ctr">
              <a:spcBef>
                <a:spcPts val="0"/>
              </a:spcBef>
              <a:spcAft>
                <a:spcPts val="0"/>
              </a:spcAft>
              <a:buSzPts val="1400"/>
              <a:buNone/>
              <a:defRPr b="0" i="0" sz="3600" u="none" cap="none" strike="noStrike">
                <a:solidFill>
                  <a:schemeClr val="accent1"/>
                </a:solidFill>
                <a:latin typeface="Source Sans Pro"/>
                <a:ea typeface="Source Sans Pro"/>
                <a:cs typeface="Source Sans Pro"/>
                <a:sym typeface="Source Sans Pro"/>
              </a:defRPr>
            </a:lvl7pPr>
            <a:lvl8pPr lvl="7" marR="0" rtl="0" algn="ctr">
              <a:spcBef>
                <a:spcPts val="0"/>
              </a:spcBef>
              <a:spcAft>
                <a:spcPts val="0"/>
              </a:spcAft>
              <a:buSzPts val="1400"/>
              <a:buNone/>
              <a:defRPr b="0" i="0" sz="3600" u="none" cap="none" strike="noStrike">
                <a:solidFill>
                  <a:schemeClr val="accent1"/>
                </a:solidFill>
                <a:latin typeface="Source Sans Pro"/>
                <a:ea typeface="Source Sans Pro"/>
                <a:cs typeface="Source Sans Pro"/>
                <a:sym typeface="Source Sans Pro"/>
              </a:defRPr>
            </a:lvl8pPr>
            <a:lvl9pPr lvl="8" marR="0" rtl="0" algn="ctr">
              <a:spcBef>
                <a:spcPts val="0"/>
              </a:spcBef>
              <a:spcAft>
                <a:spcPts val="0"/>
              </a:spcAft>
              <a:buSzPts val="1400"/>
              <a:buNone/>
              <a:defRPr b="0" i="0" sz="3600" u="none" cap="none" strike="noStrike">
                <a:solidFill>
                  <a:schemeClr val="accent1"/>
                </a:solidFill>
                <a:latin typeface="Source Sans Pro"/>
                <a:ea typeface="Source Sans Pro"/>
                <a:cs typeface="Source Sans Pro"/>
                <a:sym typeface="Source Sans Pro"/>
              </a:defRPr>
            </a:lvl9pPr>
          </a:lstStyle>
          <a:p/>
        </p:txBody>
      </p:sp>
      <p:sp>
        <p:nvSpPr>
          <p:cNvPr id="24" name="Google Shape;24;p3"/>
          <p:cNvSpPr txBox="1"/>
          <p:nvPr>
            <p:ph idx="1" type="body"/>
          </p:nvPr>
        </p:nvSpPr>
        <p:spPr>
          <a:xfrm>
            <a:off x="549275" y="1600200"/>
            <a:ext cx="8042275" cy="4343400"/>
          </a:xfrm>
          <a:prstGeom prst="rect">
            <a:avLst/>
          </a:prstGeom>
          <a:noFill/>
          <a:ln>
            <a:noFill/>
          </a:ln>
        </p:spPr>
        <p:txBody>
          <a:bodyPr anchorCtr="0" anchor="t" bIns="45700" lIns="91425" spcFirstLastPara="1" rIns="91425" wrap="square" tIns="45700">
            <a:noAutofit/>
          </a:bodyPr>
          <a:lstStyle>
            <a:lvl1pPr indent="-396240" lvl="0" marL="457200" marR="0" rtl="0" algn="l">
              <a:spcBef>
                <a:spcPts val="2000"/>
              </a:spcBef>
              <a:spcAft>
                <a:spcPts val="0"/>
              </a:spcAft>
              <a:buClr>
                <a:srgbClr val="6FB7D7"/>
              </a:buClr>
              <a:buSzPts val="2640"/>
              <a:buFont typeface="Noto Sans Symbols"/>
              <a:buChar char="●"/>
              <a:defRPr b="0" i="0" sz="2400" u="none" cap="none" strike="noStrike">
                <a:solidFill>
                  <a:srgbClr val="595959"/>
                </a:solidFill>
                <a:latin typeface="Arial"/>
                <a:ea typeface="Arial"/>
                <a:cs typeface="Arial"/>
                <a:sym typeface="Arial"/>
              </a:defRPr>
            </a:lvl1pPr>
            <a:lvl2pPr indent="-382269" lvl="1" marL="914400" marR="0" rtl="0" algn="l">
              <a:spcBef>
                <a:spcPts val="600"/>
              </a:spcBef>
              <a:spcAft>
                <a:spcPts val="0"/>
              </a:spcAft>
              <a:buClr>
                <a:schemeClr val="accent1"/>
              </a:buClr>
              <a:buSzPts val="2420"/>
              <a:buFont typeface="Noto Sans Symbols"/>
              <a:buChar char="●"/>
              <a:defRPr b="0" i="0" sz="2200" u="none" cap="none" strike="noStrike">
                <a:solidFill>
                  <a:srgbClr val="595959"/>
                </a:solidFill>
                <a:latin typeface="Arial"/>
                <a:ea typeface="Arial"/>
                <a:cs typeface="Arial"/>
                <a:sym typeface="Arial"/>
              </a:defRPr>
            </a:lvl2pPr>
            <a:lvl3pPr indent="-368300" lvl="2" marL="1371600" marR="0" rtl="0" algn="l">
              <a:spcBef>
                <a:spcPts val="600"/>
              </a:spcBef>
              <a:spcAft>
                <a:spcPts val="0"/>
              </a:spcAft>
              <a:buClr>
                <a:schemeClr val="accent1"/>
              </a:buClr>
              <a:buSzPts val="2200"/>
              <a:buFont typeface="Noto Sans Symbols"/>
              <a:buChar char="●"/>
              <a:defRPr b="0" i="0" sz="2000" u="none" cap="none" strike="noStrike">
                <a:solidFill>
                  <a:srgbClr val="595959"/>
                </a:solidFill>
                <a:latin typeface="Arial"/>
                <a:ea typeface="Arial"/>
                <a:cs typeface="Arial"/>
                <a:sym typeface="Arial"/>
              </a:defRPr>
            </a:lvl3pPr>
            <a:lvl4pPr indent="-354330" lvl="3" marL="1828800" marR="0" rtl="0" algn="l">
              <a:spcBef>
                <a:spcPts val="600"/>
              </a:spcBef>
              <a:spcAft>
                <a:spcPts val="0"/>
              </a:spcAft>
              <a:buClr>
                <a:schemeClr val="accent1"/>
              </a:buClr>
              <a:buSzPts val="1980"/>
              <a:buFont typeface="Noto Sans Symbols"/>
              <a:buChar char="●"/>
              <a:defRPr b="0" i="0" sz="1800" u="none" cap="none" strike="noStrike">
                <a:solidFill>
                  <a:srgbClr val="595959"/>
                </a:solidFill>
                <a:latin typeface="Arial"/>
                <a:ea typeface="Arial"/>
                <a:cs typeface="Arial"/>
                <a:sym typeface="Arial"/>
              </a:defRPr>
            </a:lvl4pPr>
            <a:lvl5pPr indent="-354329" lvl="4" marL="2286000" marR="0" rtl="0" algn="l">
              <a:spcBef>
                <a:spcPts val="600"/>
              </a:spcBef>
              <a:spcAft>
                <a:spcPts val="0"/>
              </a:spcAft>
              <a:buClr>
                <a:schemeClr val="accent1"/>
              </a:buClr>
              <a:buSzPts val="1980"/>
              <a:buFont typeface="Noto Sans Symbols"/>
              <a:buChar char="●"/>
              <a:defRPr b="0" i="0" sz="1800" u="none" cap="none" strike="noStrike">
                <a:solidFill>
                  <a:srgbClr val="595959"/>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5" name="Google Shape;25;p3"/>
          <p:cNvSpPr txBox="1"/>
          <p:nvPr>
            <p:ph idx="10" type="dt"/>
          </p:nvPr>
        </p:nvSpPr>
        <p:spPr>
          <a:xfrm>
            <a:off x="6781800" y="6275387"/>
            <a:ext cx="981075"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26" name="Google Shape;26;p3"/>
          <p:cNvSpPr txBox="1"/>
          <p:nvPr>
            <p:ph idx="11" type="ftr"/>
          </p:nvPr>
        </p:nvSpPr>
        <p:spPr>
          <a:xfrm>
            <a:off x="265112" y="6275387"/>
            <a:ext cx="5983287"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a:solidFill>
                  <a:schemeClr val="accen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27" name="Google Shape;27;p3"/>
          <p:cNvSpPr txBox="1"/>
          <p:nvPr>
            <p:ph idx="12" type="sldNum"/>
          </p:nvPr>
        </p:nvSpPr>
        <p:spPr>
          <a:xfrm>
            <a:off x="7897812" y="6275387"/>
            <a:ext cx="990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lt1"/>
              </a:buClr>
              <a:buSzPts val="3600"/>
              <a:buFont typeface="Arial"/>
              <a:buNone/>
              <a:defRPr b="0" i="0" sz="3600" u="non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3600"/>
              <a:buFont typeface="Arial"/>
              <a:buNone/>
              <a:defRPr b="0" i="0" sz="3600" u="non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3600"/>
              <a:buFont typeface="Arial"/>
              <a:buNone/>
              <a:defRPr b="0" i="0" sz="3600" u="non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3600"/>
              <a:buFont typeface="Arial"/>
              <a:buNone/>
              <a:defRPr b="0" i="0" sz="3600" u="non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3600"/>
              <a:buFont typeface="Arial"/>
              <a:buNone/>
              <a:defRPr b="0" i="0" sz="3600" u="non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3600"/>
              <a:buFont typeface="Arial"/>
              <a:buNone/>
              <a:defRPr b="0" i="0" sz="3600" u="non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3600"/>
              <a:buFont typeface="Arial"/>
              <a:buNone/>
              <a:defRPr b="0" i="0" sz="3600" u="non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3600"/>
              <a:buFont typeface="Arial"/>
              <a:buNone/>
              <a:defRPr b="0" i="0" sz="3600" u="non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3600"/>
              <a:buFont typeface="Arial"/>
              <a:buNone/>
              <a:defRPr b="0" i="0" sz="36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www.sciencelearn.org.n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www.sciencelearn.org.nz/"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 name="Shape 31"/>
        <p:cNvGrpSpPr/>
        <p:nvPr/>
      </p:nvGrpSpPr>
      <p:grpSpPr>
        <a:xfrm>
          <a:off x="0" y="0"/>
          <a:ext cx="0" cy="0"/>
          <a:chOff x="0" y="0"/>
          <a:chExt cx="0" cy="0"/>
        </a:xfrm>
      </p:grpSpPr>
      <p:sp>
        <p:nvSpPr>
          <p:cNvPr id="32" name="Google Shape;32;p4"/>
          <p:cNvSpPr txBox="1"/>
          <p:nvPr/>
        </p:nvSpPr>
        <p:spPr>
          <a:xfrm>
            <a:off x="457200" y="6400800"/>
            <a:ext cx="7931150" cy="365125"/>
          </a:xfrm>
          <a:prstGeom prst="rect">
            <a:avLst/>
          </a:prstGeom>
          <a:noFill/>
          <a:ln>
            <a:noFill/>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Clr>
                <a:srgbClr val="244A58"/>
              </a:buClr>
              <a:buSzPts val="1200"/>
              <a:buFont typeface="Verdana"/>
              <a:buNone/>
            </a:pPr>
            <a:r>
              <a:rPr b="0" i="0" lang="en-US" sz="1200" u="none" cap="none" strike="noStrike">
                <a:solidFill>
                  <a:srgbClr val="244A58"/>
                </a:solidFill>
                <a:latin typeface="Verdana"/>
                <a:ea typeface="Verdana"/>
                <a:cs typeface="Verdana"/>
                <a:sym typeface="Verdana"/>
              </a:rPr>
              <a:t>© Copyright. University of Waikato. All rights reserved. | </a:t>
            </a:r>
            <a:r>
              <a:rPr b="0" i="0" lang="en-US" sz="1200" u="sng" cap="none" strike="noStrike">
                <a:solidFill>
                  <a:srgbClr val="7030A0"/>
                </a:solidFill>
                <a:latin typeface="Verdana"/>
                <a:ea typeface="Verdana"/>
                <a:cs typeface="Verdana"/>
                <a:sym typeface="Verdana"/>
              </a:rPr>
              <a:t>www.sciencelearn.org.nz</a:t>
            </a:r>
            <a:endParaRPr/>
          </a:p>
        </p:txBody>
      </p:sp>
      <p:sp>
        <p:nvSpPr>
          <p:cNvPr id="33" name="Google Shape;33;p4"/>
          <p:cNvSpPr txBox="1"/>
          <p:nvPr/>
        </p:nvSpPr>
        <p:spPr>
          <a:xfrm>
            <a:off x="550862" y="1052512"/>
            <a:ext cx="8042275" cy="1081087"/>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3600"/>
              <a:buFont typeface="Verdana"/>
              <a:buNone/>
            </a:pPr>
            <a:r>
              <a:rPr b="1" i="0" lang="en-US" sz="3600" u="none" cap="none" strike="noStrike">
                <a:solidFill>
                  <a:schemeClr val="accent1"/>
                </a:solidFill>
                <a:latin typeface="Verdana"/>
                <a:ea typeface="Verdana"/>
                <a:cs typeface="Verdana"/>
                <a:sym typeface="Verdana"/>
              </a:rPr>
              <a:t>How much life is there in a bottle of seawater?</a:t>
            </a:r>
            <a:endParaRPr/>
          </a:p>
        </p:txBody>
      </p:sp>
      <p:sp>
        <p:nvSpPr>
          <p:cNvPr id="34" name="Google Shape;34;p4"/>
          <p:cNvSpPr txBox="1"/>
          <p:nvPr/>
        </p:nvSpPr>
        <p:spPr>
          <a:xfrm>
            <a:off x="827037" y="2311050"/>
            <a:ext cx="7766100" cy="3194100"/>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2800"/>
              <a:buFont typeface="Verdana"/>
              <a:buNone/>
            </a:pPr>
            <a:r>
              <a:rPr b="0" i="0" lang="en-US" sz="2800" u="none" cap="none" strike="noStrike">
                <a:solidFill>
                  <a:schemeClr val="dk1"/>
                </a:solidFill>
                <a:latin typeface="Verdana"/>
                <a:ea typeface="Verdana"/>
                <a:cs typeface="Verdana"/>
                <a:sym typeface="Verdana"/>
              </a:rPr>
              <a:t>How many organisms are there in a litre of seawater from the Southern Ocean?</a:t>
            </a:r>
            <a:endParaRPr/>
          </a:p>
          <a:p>
            <a:pPr indent="0" lvl="0" marL="0" marR="0" rtl="0" algn="l">
              <a:lnSpc>
                <a:spcPct val="80000"/>
              </a:lnSpc>
              <a:spcBef>
                <a:spcPts val="0"/>
              </a:spcBef>
              <a:spcAft>
                <a:spcPts val="0"/>
              </a:spcAft>
              <a:buClr>
                <a:schemeClr val="dk1"/>
              </a:buClr>
              <a:buSzPts val="2800"/>
              <a:buFont typeface="Arial"/>
              <a:buNone/>
            </a:pPr>
            <a:r>
              <a:t/>
            </a:r>
            <a:endParaRPr b="0" i="0" sz="2800" u="none" cap="none" strike="noStrike">
              <a:solidFill>
                <a:schemeClr val="dk1"/>
              </a:solidFill>
              <a:latin typeface="Verdana"/>
              <a:ea typeface="Verdana"/>
              <a:cs typeface="Verdana"/>
              <a:sym typeface="Verdana"/>
            </a:endParaRPr>
          </a:p>
          <a:p>
            <a:pPr indent="0" lvl="0" marL="0" marR="0" rtl="0" algn="l">
              <a:lnSpc>
                <a:spcPct val="80000"/>
              </a:lnSpc>
              <a:spcBef>
                <a:spcPts val="0"/>
              </a:spcBef>
              <a:spcAft>
                <a:spcPts val="0"/>
              </a:spcAft>
              <a:buClr>
                <a:schemeClr val="dk1"/>
              </a:buClr>
              <a:buSzPts val="2800"/>
              <a:buFont typeface="Verdana"/>
              <a:buNone/>
            </a:pPr>
            <a:r>
              <a:rPr b="0" i="0" lang="en-US" sz="2800" u="none" cap="none" strike="noStrike">
                <a:solidFill>
                  <a:schemeClr val="dk1"/>
                </a:solidFill>
                <a:latin typeface="Verdana"/>
                <a:ea typeface="Verdana"/>
                <a:cs typeface="Verdana"/>
                <a:sym typeface="Verdana"/>
              </a:rPr>
              <a:t>How can we find out?</a:t>
            </a:r>
            <a:endParaRPr/>
          </a:p>
          <a:p>
            <a:pPr indent="0" lvl="0" marL="0" marR="0" rtl="0" algn="l">
              <a:lnSpc>
                <a:spcPct val="80000"/>
              </a:lnSpc>
              <a:spcBef>
                <a:spcPts val="0"/>
              </a:spcBef>
              <a:spcAft>
                <a:spcPts val="0"/>
              </a:spcAft>
              <a:buClr>
                <a:schemeClr val="dk1"/>
              </a:buClr>
              <a:buSzPts val="2800"/>
              <a:buFont typeface="Arial"/>
              <a:buNone/>
            </a:pPr>
            <a:r>
              <a:t/>
            </a:r>
            <a:endParaRPr b="0" i="0" sz="2800" u="none" cap="none" strike="noStrike">
              <a:solidFill>
                <a:schemeClr val="dk1"/>
              </a:solidFill>
              <a:latin typeface="Verdana"/>
              <a:ea typeface="Verdana"/>
              <a:cs typeface="Verdana"/>
              <a:sym typeface="Verdana"/>
            </a:endParaRPr>
          </a:p>
          <a:p>
            <a:pPr indent="0" lvl="0" marL="0" marR="0" rtl="0" algn="l">
              <a:lnSpc>
                <a:spcPct val="80000"/>
              </a:lnSpc>
              <a:spcBef>
                <a:spcPts val="0"/>
              </a:spcBef>
              <a:spcAft>
                <a:spcPts val="0"/>
              </a:spcAft>
              <a:buClr>
                <a:schemeClr val="dk1"/>
              </a:buClr>
              <a:buSzPts val="2800"/>
              <a:buFont typeface="Verdana"/>
              <a:buNone/>
            </a:pPr>
            <a:r>
              <a:rPr b="0" i="0" lang="en-US" sz="2800" u="none" cap="none" strike="noStrike">
                <a:solidFill>
                  <a:schemeClr val="dk1"/>
                </a:solidFill>
                <a:latin typeface="Verdana"/>
                <a:ea typeface="Verdana"/>
                <a:cs typeface="Verdana"/>
                <a:sym typeface="Verdana"/>
              </a:rPr>
              <a:t>Come take a journey with us through the lab and see what we find when we look at a bottle of water collected from the Southern Ocean.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3"/>
          <p:cNvSpPr txBox="1"/>
          <p:nvPr/>
        </p:nvSpPr>
        <p:spPr>
          <a:xfrm>
            <a:off x="685800" y="1524000"/>
            <a:ext cx="7620000" cy="304641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3200"/>
              <a:buFont typeface="Verdana"/>
              <a:buNone/>
            </a:pPr>
            <a:r>
              <a:rPr b="0" i="0" lang="en-US" sz="3200" u="none">
                <a:solidFill>
                  <a:schemeClr val="accent1"/>
                </a:solidFill>
                <a:latin typeface="Verdana"/>
                <a:ea typeface="Verdana"/>
                <a:cs typeface="Verdana"/>
                <a:sym typeface="Verdana"/>
              </a:rPr>
              <a:t>The Science Learning Hub acknowledges the assistance of NIWA and the IPY Voyage scientists who supplied images for this resource. All rights remain with the NIWA and IPY CAML.</a:t>
            </a:r>
            <a:endParaRPr/>
          </a:p>
        </p:txBody>
      </p:sp>
      <p:sp>
        <p:nvSpPr>
          <p:cNvPr id="102" name="Google Shape;102;p13"/>
          <p:cNvSpPr txBox="1"/>
          <p:nvPr/>
        </p:nvSpPr>
        <p:spPr>
          <a:xfrm>
            <a:off x="457200" y="6400800"/>
            <a:ext cx="7931150" cy="365125"/>
          </a:xfrm>
          <a:prstGeom prst="rect">
            <a:avLst/>
          </a:prstGeom>
          <a:noFill/>
          <a:ln>
            <a:noFill/>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Clr>
                <a:srgbClr val="244A58"/>
              </a:buClr>
              <a:buSzPts val="1200"/>
              <a:buFont typeface="Verdana"/>
              <a:buNone/>
            </a:pPr>
            <a:r>
              <a:rPr b="0" i="0" lang="en-US" sz="1200" u="none">
                <a:solidFill>
                  <a:srgbClr val="244A58"/>
                </a:solidFill>
                <a:latin typeface="Verdana"/>
                <a:ea typeface="Verdana"/>
                <a:cs typeface="Verdana"/>
                <a:sym typeface="Verdana"/>
              </a:rPr>
              <a:t>© Copyright. University of Waikato. All rights reserved. | </a:t>
            </a:r>
            <a:r>
              <a:rPr b="0" i="0" lang="en-US" sz="1200" u="sng">
                <a:solidFill>
                  <a:schemeClr val="hlink"/>
                </a:solidFill>
                <a:latin typeface="Arial"/>
                <a:ea typeface="Arial"/>
                <a:cs typeface="Arial"/>
                <a:sym typeface="Arial"/>
                <a:hlinkClick r:id="rId3"/>
              </a:rPr>
              <a:t>www.sciencelearn.org.nz</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 name="Shape 38"/>
        <p:cNvGrpSpPr/>
        <p:nvPr/>
      </p:nvGrpSpPr>
      <p:grpSpPr>
        <a:xfrm>
          <a:off x="0" y="0"/>
          <a:ext cx="0" cy="0"/>
          <a:chOff x="0" y="0"/>
          <a:chExt cx="0" cy="0"/>
        </a:xfrm>
      </p:grpSpPr>
      <p:sp>
        <p:nvSpPr>
          <p:cNvPr id="39" name="Google Shape;39;p5"/>
          <p:cNvSpPr txBox="1"/>
          <p:nvPr/>
        </p:nvSpPr>
        <p:spPr>
          <a:xfrm>
            <a:off x="457200" y="6400800"/>
            <a:ext cx="7931150" cy="365125"/>
          </a:xfrm>
          <a:prstGeom prst="rect">
            <a:avLst/>
          </a:prstGeom>
          <a:noFill/>
          <a:ln>
            <a:noFill/>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Clr>
                <a:srgbClr val="244A58"/>
              </a:buClr>
              <a:buSzPts val="1200"/>
              <a:buFont typeface="Verdana"/>
              <a:buNone/>
            </a:pPr>
            <a:r>
              <a:rPr b="0" i="0" lang="en-US" sz="1200" u="none" cap="none" strike="noStrike">
                <a:solidFill>
                  <a:srgbClr val="244A58"/>
                </a:solidFill>
                <a:latin typeface="Verdana"/>
                <a:ea typeface="Verdana"/>
                <a:cs typeface="Verdana"/>
                <a:sym typeface="Verdana"/>
              </a:rPr>
              <a:t>© Copyright. University of Waikato. All rights reserved. | </a:t>
            </a:r>
            <a:r>
              <a:rPr b="0" i="0" lang="en-US" sz="1200" u="sng" cap="none" strike="noStrike">
                <a:solidFill>
                  <a:schemeClr val="hlink"/>
                </a:solidFill>
                <a:latin typeface="Arial"/>
                <a:ea typeface="Arial"/>
                <a:cs typeface="Arial"/>
                <a:sym typeface="Arial"/>
                <a:hlinkClick r:id="rId3"/>
              </a:rPr>
              <a:t>www.sciencelearn.org.nz</a:t>
            </a:r>
            <a:endParaRPr/>
          </a:p>
        </p:txBody>
      </p:sp>
      <p:sp>
        <p:nvSpPr>
          <p:cNvPr id="40" name="Google Shape;40;p5"/>
          <p:cNvSpPr txBox="1"/>
          <p:nvPr/>
        </p:nvSpPr>
        <p:spPr>
          <a:xfrm>
            <a:off x="550862" y="762000"/>
            <a:ext cx="8042275" cy="5334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41" name="Google Shape;41;p5"/>
          <p:cNvSpPr txBox="1"/>
          <p:nvPr/>
        </p:nvSpPr>
        <p:spPr>
          <a:xfrm>
            <a:off x="392112" y="5241925"/>
            <a:ext cx="8643937" cy="4619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pic>
        <p:nvPicPr>
          <p:cNvPr descr="water1.jpg" id="42" name="Google Shape;42;p5"/>
          <p:cNvPicPr preferRelativeResize="0"/>
          <p:nvPr>
            <p:ph idx="1" type="body"/>
          </p:nvPr>
        </p:nvPicPr>
        <p:blipFill rotWithShape="1">
          <a:blip r:embed="rId4">
            <a:alphaModFix/>
          </a:blip>
          <a:srcRect b="0" l="0" r="0" t="0"/>
          <a:stretch/>
        </p:blipFill>
        <p:spPr>
          <a:xfrm>
            <a:off x="684212" y="1116012"/>
            <a:ext cx="3560762" cy="4343400"/>
          </a:xfrm>
          <a:prstGeom prst="rect">
            <a:avLst/>
          </a:prstGeom>
          <a:noFill/>
          <a:ln>
            <a:noFill/>
          </a:ln>
          <a:effectLst>
            <a:outerShdw blurRad="63500" dir="2700000" dist="139700">
              <a:srgbClr val="333333">
                <a:alpha val="64705"/>
              </a:srgbClr>
            </a:outerShdw>
          </a:effectLst>
        </p:spPr>
      </p:pic>
      <p:sp>
        <p:nvSpPr>
          <p:cNvPr id="43" name="Google Shape;43;p5"/>
          <p:cNvSpPr txBox="1"/>
          <p:nvPr/>
        </p:nvSpPr>
        <p:spPr>
          <a:xfrm>
            <a:off x="4886325" y="1484312"/>
            <a:ext cx="3887787" cy="3048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Verdana"/>
              <a:buNone/>
            </a:pPr>
            <a:r>
              <a:rPr b="0" i="0" lang="en-US" sz="2400" u="none">
                <a:solidFill>
                  <a:schemeClr val="dk1"/>
                </a:solidFill>
                <a:latin typeface="Verdana"/>
                <a:ea typeface="Verdana"/>
                <a:cs typeface="Verdana"/>
                <a:sym typeface="Verdana"/>
              </a:rPr>
              <a:t>First, we collect the water from a pre-chosen depth using a water sampling bottle that is closed at the depth the sample is required.</a:t>
            </a:r>
            <a:br>
              <a:rPr b="0" i="0" lang="en-US" sz="2400" u="none">
                <a:solidFill>
                  <a:schemeClr val="dk1"/>
                </a:solidFill>
                <a:latin typeface="Arial"/>
                <a:ea typeface="Arial"/>
                <a:cs typeface="Arial"/>
                <a:sym typeface="Arial"/>
              </a:rPr>
            </a:b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 name="Shape 47"/>
        <p:cNvGrpSpPr/>
        <p:nvPr/>
      </p:nvGrpSpPr>
      <p:grpSpPr>
        <a:xfrm>
          <a:off x="0" y="0"/>
          <a:ext cx="0" cy="0"/>
          <a:chOff x="0" y="0"/>
          <a:chExt cx="0" cy="0"/>
        </a:xfrm>
      </p:grpSpPr>
      <p:sp>
        <p:nvSpPr>
          <p:cNvPr id="48" name="Google Shape;48;p6"/>
          <p:cNvSpPr txBox="1"/>
          <p:nvPr/>
        </p:nvSpPr>
        <p:spPr>
          <a:xfrm>
            <a:off x="331787" y="6348412"/>
            <a:ext cx="8583612" cy="2762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244A58"/>
              </a:buClr>
              <a:buSzPts val="1200"/>
              <a:buFont typeface="Verdana"/>
              <a:buNone/>
            </a:pPr>
            <a:r>
              <a:rPr b="0" i="0" lang="en-US" sz="1200" u="none">
                <a:solidFill>
                  <a:srgbClr val="244A58"/>
                </a:solidFill>
                <a:latin typeface="Verdana"/>
                <a:ea typeface="Verdana"/>
                <a:cs typeface="Verdana"/>
                <a:sym typeface="Verdana"/>
              </a:rPr>
              <a:t>© Copyright. University of Waikato. All rights reserved. | </a:t>
            </a:r>
            <a:r>
              <a:rPr b="0" i="0" lang="en-US" sz="1200" u="sng">
                <a:solidFill>
                  <a:srgbClr val="7030A0"/>
                </a:solidFill>
                <a:latin typeface="Verdana"/>
                <a:ea typeface="Verdana"/>
                <a:cs typeface="Verdana"/>
                <a:sym typeface="Verdana"/>
              </a:rPr>
              <a:t>www.sciencelearn.org.nz</a:t>
            </a:r>
            <a:endParaRPr/>
          </a:p>
        </p:txBody>
      </p:sp>
      <p:pic>
        <p:nvPicPr>
          <p:cNvPr descr="water2.jpg" id="49" name="Google Shape;49;p6"/>
          <p:cNvPicPr preferRelativeResize="0"/>
          <p:nvPr/>
        </p:nvPicPr>
        <p:blipFill rotWithShape="1">
          <a:blip r:embed="rId3">
            <a:alphaModFix/>
          </a:blip>
          <a:srcRect b="0" l="0" r="0" t="0"/>
          <a:stretch/>
        </p:blipFill>
        <p:spPr>
          <a:xfrm>
            <a:off x="3643312" y="1349375"/>
            <a:ext cx="5207000" cy="3937000"/>
          </a:xfrm>
          <a:prstGeom prst="rect">
            <a:avLst/>
          </a:prstGeom>
          <a:noFill/>
          <a:ln>
            <a:noFill/>
          </a:ln>
          <a:effectLst>
            <a:outerShdw blurRad="63500" dir="2700000" dist="139700">
              <a:srgbClr val="333333">
                <a:alpha val="64705"/>
              </a:srgbClr>
            </a:outerShdw>
          </a:effectLst>
        </p:spPr>
      </p:pic>
      <p:sp>
        <p:nvSpPr>
          <p:cNvPr id="50" name="Google Shape;50;p6"/>
          <p:cNvSpPr txBox="1"/>
          <p:nvPr/>
        </p:nvSpPr>
        <p:spPr>
          <a:xfrm>
            <a:off x="331787" y="981075"/>
            <a:ext cx="3311525" cy="48926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Verdana"/>
              <a:buNone/>
            </a:pPr>
            <a:r>
              <a:rPr b="0" i="0" lang="en-US" sz="2400" u="none">
                <a:solidFill>
                  <a:schemeClr val="dk1"/>
                </a:solidFill>
                <a:latin typeface="Verdana"/>
                <a:ea typeface="Verdana"/>
                <a:cs typeface="Verdana"/>
                <a:sym typeface="Verdana"/>
              </a:rPr>
              <a:t>We then preserve the water collected so that we can look at and count the small zooplankton (tiny animals) and phytoplankton (tiny plants) using Lugol’s Iodine. This kills and preserves the plankton and turns the samples a brown colour.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 name="Shape 55"/>
        <p:cNvGrpSpPr/>
        <p:nvPr/>
      </p:nvGrpSpPr>
      <p:grpSpPr>
        <a:xfrm>
          <a:off x="0" y="0"/>
          <a:ext cx="0" cy="0"/>
          <a:chOff x="0" y="0"/>
          <a:chExt cx="0" cy="0"/>
        </a:xfrm>
      </p:grpSpPr>
      <p:sp>
        <p:nvSpPr>
          <p:cNvPr id="56" name="Google Shape;56;p7"/>
          <p:cNvSpPr txBox="1"/>
          <p:nvPr/>
        </p:nvSpPr>
        <p:spPr>
          <a:xfrm>
            <a:off x="331787" y="6348412"/>
            <a:ext cx="8583612" cy="2762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244A58"/>
              </a:buClr>
              <a:buSzPts val="1200"/>
              <a:buFont typeface="Verdana"/>
              <a:buNone/>
            </a:pPr>
            <a:r>
              <a:rPr b="0" i="0" lang="en-US" sz="1200" u="none">
                <a:solidFill>
                  <a:srgbClr val="244A58"/>
                </a:solidFill>
                <a:latin typeface="Verdana"/>
                <a:ea typeface="Verdana"/>
                <a:cs typeface="Verdana"/>
                <a:sym typeface="Verdana"/>
              </a:rPr>
              <a:t>© Copyright. University of Waikato. All rights reserved. | </a:t>
            </a:r>
            <a:r>
              <a:rPr b="0" i="0" lang="en-US" sz="1200" u="sng">
                <a:solidFill>
                  <a:srgbClr val="7030A0"/>
                </a:solidFill>
                <a:latin typeface="Verdana"/>
                <a:ea typeface="Verdana"/>
                <a:cs typeface="Verdana"/>
                <a:sym typeface="Verdana"/>
              </a:rPr>
              <a:t>www.sciencelearn.org.nz</a:t>
            </a:r>
            <a:endParaRPr/>
          </a:p>
        </p:txBody>
      </p:sp>
      <p:pic>
        <p:nvPicPr>
          <p:cNvPr descr="water3.jpg" id="57" name="Google Shape;57;p7"/>
          <p:cNvPicPr preferRelativeResize="0"/>
          <p:nvPr/>
        </p:nvPicPr>
        <p:blipFill rotWithShape="1">
          <a:blip r:embed="rId3">
            <a:alphaModFix/>
          </a:blip>
          <a:srcRect b="0" l="0" r="0" t="0"/>
          <a:stretch/>
        </p:blipFill>
        <p:spPr>
          <a:xfrm>
            <a:off x="1658937" y="404812"/>
            <a:ext cx="5207000" cy="3949700"/>
          </a:xfrm>
          <a:prstGeom prst="rect">
            <a:avLst/>
          </a:prstGeom>
          <a:noFill/>
          <a:ln>
            <a:noFill/>
          </a:ln>
          <a:effectLst>
            <a:outerShdw blurRad="63500" dir="2700000" dist="139700">
              <a:srgbClr val="333333">
                <a:alpha val="64705"/>
              </a:srgbClr>
            </a:outerShdw>
          </a:effectLst>
        </p:spPr>
      </p:pic>
      <p:sp>
        <p:nvSpPr>
          <p:cNvPr id="58" name="Google Shape;58;p7"/>
          <p:cNvSpPr txBox="1"/>
          <p:nvPr/>
        </p:nvSpPr>
        <p:spPr>
          <a:xfrm>
            <a:off x="317500" y="4752975"/>
            <a:ext cx="8201025" cy="1568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Verdana"/>
              <a:buNone/>
            </a:pPr>
            <a:r>
              <a:rPr b="0" i="0" lang="en-US" sz="2400" u="none">
                <a:solidFill>
                  <a:schemeClr val="dk1"/>
                </a:solidFill>
                <a:latin typeface="Verdana"/>
                <a:ea typeface="Verdana"/>
                <a:cs typeface="Verdana"/>
                <a:sym typeface="Verdana"/>
              </a:rPr>
              <a:t>After we have preserved them, we settle the whole sample into a much smaller volume to concentrate the sample and make it much easier to count using the microscope.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8"/>
          <p:cNvSpPr txBox="1"/>
          <p:nvPr/>
        </p:nvSpPr>
        <p:spPr>
          <a:xfrm>
            <a:off x="331787" y="6348412"/>
            <a:ext cx="8583612" cy="2762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244A58"/>
              </a:buClr>
              <a:buSzPts val="1200"/>
              <a:buFont typeface="Verdana"/>
              <a:buNone/>
            </a:pPr>
            <a:r>
              <a:rPr b="0" i="0" lang="en-US" sz="1200" u="none">
                <a:solidFill>
                  <a:srgbClr val="244A58"/>
                </a:solidFill>
                <a:latin typeface="Verdana"/>
                <a:ea typeface="Verdana"/>
                <a:cs typeface="Verdana"/>
                <a:sym typeface="Verdana"/>
              </a:rPr>
              <a:t>© Copyright. University of Waikato. All rights reserved. | </a:t>
            </a:r>
            <a:r>
              <a:rPr b="0" i="0" lang="en-US" sz="1200" u="sng">
                <a:solidFill>
                  <a:srgbClr val="7030A0"/>
                </a:solidFill>
                <a:latin typeface="Verdana"/>
                <a:ea typeface="Verdana"/>
                <a:cs typeface="Verdana"/>
                <a:sym typeface="Verdana"/>
              </a:rPr>
              <a:t>www.sciencelearn.org.nz</a:t>
            </a:r>
            <a:endParaRPr/>
          </a:p>
        </p:txBody>
      </p:sp>
      <p:pic>
        <p:nvPicPr>
          <p:cNvPr descr="water4.jpg" id="64" name="Google Shape;64;p8"/>
          <p:cNvPicPr preferRelativeResize="0"/>
          <p:nvPr/>
        </p:nvPicPr>
        <p:blipFill rotWithShape="1">
          <a:blip r:embed="rId3">
            <a:alphaModFix/>
          </a:blip>
          <a:srcRect b="0" l="0" r="0" t="0"/>
          <a:stretch/>
        </p:blipFill>
        <p:spPr>
          <a:xfrm>
            <a:off x="3887787" y="954087"/>
            <a:ext cx="5083175" cy="3843337"/>
          </a:xfrm>
          <a:prstGeom prst="rect">
            <a:avLst/>
          </a:prstGeom>
          <a:noFill/>
          <a:ln>
            <a:noFill/>
          </a:ln>
          <a:effectLst>
            <a:outerShdw blurRad="63500" dir="2700000" dist="139700">
              <a:srgbClr val="333333">
                <a:alpha val="64705"/>
              </a:srgbClr>
            </a:outerShdw>
          </a:effectLst>
        </p:spPr>
      </p:pic>
      <p:sp>
        <p:nvSpPr>
          <p:cNvPr id="65" name="Google Shape;65;p8"/>
          <p:cNvSpPr txBox="1"/>
          <p:nvPr/>
        </p:nvSpPr>
        <p:spPr>
          <a:xfrm>
            <a:off x="141287" y="476250"/>
            <a:ext cx="3709987" cy="45243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Verdana"/>
              <a:buNone/>
            </a:pPr>
            <a:r>
              <a:rPr b="0" i="0" lang="en-US" sz="2400" u="none">
                <a:solidFill>
                  <a:schemeClr val="dk1"/>
                </a:solidFill>
                <a:latin typeface="Verdana"/>
                <a:ea typeface="Verdana"/>
                <a:cs typeface="Verdana"/>
                <a:sym typeface="Verdana"/>
              </a:rPr>
              <a:t>For the bacteria, we preserve the samples by freezing them in liquid nitrogen. When we are ready to count the sample, we thaw it and then stain the sample so that the bacteria can be identified with a flow cytometer. </a:t>
            </a:r>
            <a:endParaRPr/>
          </a:p>
        </p:txBody>
      </p:sp>
      <p:sp>
        <p:nvSpPr>
          <p:cNvPr id="66" name="Google Shape;66;p8"/>
          <p:cNvSpPr txBox="1"/>
          <p:nvPr/>
        </p:nvSpPr>
        <p:spPr>
          <a:xfrm>
            <a:off x="141287" y="4986337"/>
            <a:ext cx="8607425" cy="12001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Verdana"/>
              <a:buNone/>
            </a:pPr>
            <a:r>
              <a:rPr b="0" i="0" lang="en-US" sz="2400" u="none">
                <a:solidFill>
                  <a:schemeClr val="dk1"/>
                </a:solidFill>
                <a:latin typeface="Verdana"/>
                <a:ea typeface="Verdana"/>
                <a:cs typeface="Verdana"/>
                <a:sym typeface="Verdana"/>
              </a:rPr>
              <a:t>A flow cytometer is often used in medical laboratories for counting blood cells, which is similar to counting bacteria in seawater.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9"/>
          <p:cNvSpPr txBox="1"/>
          <p:nvPr/>
        </p:nvSpPr>
        <p:spPr>
          <a:xfrm>
            <a:off x="331787" y="6348412"/>
            <a:ext cx="8583612" cy="2762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244A58"/>
              </a:buClr>
              <a:buSzPts val="1200"/>
              <a:buFont typeface="Verdana"/>
              <a:buNone/>
            </a:pPr>
            <a:r>
              <a:rPr b="0" i="0" lang="en-US" sz="1200" u="none">
                <a:solidFill>
                  <a:srgbClr val="244A58"/>
                </a:solidFill>
                <a:latin typeface="Verdana"/>
                <a:ea typeface="Verdana"/>
                <a:cs typeface="Verdana"/>
                <a:sym typeface="Verdana"/>
              </a:rPr>
              <a:t>© Copyright. University of Waikato. All rights reserved. | </a:t>
            </a:r>
            <a:r>
              <a:rPr b="0" i="0" lang="en-US" sz="1200" u="sng">
                <a:solidFill>
                  <a:srgbClr val="7030A0"/>
                </a:solidFill>
                <a:latin typeface="Verdana"/>
                <a:ea typeface="Verdana"/>
                <a:cs typeface="Verdana"/>
                <a:sym typeface="Verdana"/>
              </a:rPr>
              <a:t>www.sciencelearn.org.nz</a:t>
            </a:r>
            <a:endParaRPr/>
          </a:p>
        </p:txBody>
      </p:sp>
      <p:sp>
        <p:nvSpPr>
          <p:cNvPr id="73" name="Google Shape;73;p9"/>
          <p:cNvSpPr/>
          <p:nvPr/>
        </p:nvSpPr>
        <p:spPr>
          <a:xfrm>
            <a:off x="481012" y="1285875"/>
            <a:ext cx="7907337" cy="11763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Verdana"/>
              <a:buNone/>
            </a:pPr>
            <a:r>
              <a:rPr b="1" i="0" lang="en-US" sz="2800" u="none" cap="none" strike="noStrike">
                <a:solidFill>
                  <a:schemeClr val="dk1"/>
                </a:solidFill>
                <a:latin typeface="Verdana"/>
                <a:ea typeface="Verdana"/>
                <a:cs typeface="Verdana"/>
                <a:sym typeface="Verdana"/>
              </a:rPr>
              <a:t>How many organisms do you think there might be in a litre of seawater?</a:t>
            </a:r>
            <a:r>
              <a:rPr b="0" i="0" lang="en-US" sz="2800" u="none" cap="none" strike="noStrike">
                <a:solidFill>
                  <a:schemeClr val="dk1"/>
                </a:solidFill>
                <a:latin typeface="Verdana"/>
                <a:ea typeface="Verdana"/>
                <a:cs typeface="Verdana"/>
                <a:sym typeface="Verdana"/>
              </a:rPr>
              <a:t> </a:t>
            </a:r>
            <a:endParaRPr b="0" i="0" sz="2800" u="none" cap="none" strike="noStrike">
              <a:solidFill>
                <a:srgbClr val="00A4FF"/>
              </a:solidFill>
              <a:latin typeface="Verdana"/>
              <a:ea typeface="Verdana"/>
              <a:cs typeface="Verdana"/>
              <a:sym typeface="Verdana"/>
            </a:endParaRPr>
          </a:p>
        </p:txBody>
      </p:sp>
      <p:sp>
        <p:nvSpPr>
          <p:cNvPr id="74" name="Google Shape;74;p9"/>
          <p:cNvSpPr txBox="1"/>
          <p:nvPr/>
        </p:nvSpPr>
        <p:spPr>
          <a:xfrm>
            <a:off x="606425" y="2852737"/>
            <a:ext cx="7994650" cy="18161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Verdana"/>
              <a:buNone/>
            </a:pPr>
            <a:r>
              <a:rPr b="0" i="0" lang="en-US" sz="2800" u="none">
                <a:solidFill>
                  <a:schemeClr val="dk1"/>
                </a:solidFill>
                <a:latin typeface="Verdana"/>
                <a:ea typeface="Verdana"/>
                <a:cs typeface="Verdana"/>
                <a:sym typeface="Verdana"/>
              </a:rPr>
              <a:t>Remember that the number of organisms is likely to increase in number as the size decreases and as we go down the food web.</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0"/>
          <p:cNvSpPr txBox="1"/>
          <p:nvPr/>
        </p:nvSpPr>
        <p:spPr>
          <a:xfrm>
            <a:off x="331787" y="6348412"/>
            <a:ext cx="8583612" cy="2762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244A58"/>
              </a:buClr>
              <a:buSzPts val="1200"/>
              <a:buFont typeface="Verdana"/>
              <a:buNone/>
            </a:pPr>
            <a:r>
              <a:rPr b="0" i="0" lang="en-US" sz="1200" u="none">
                <a:solidFill>
                  <a:srgbClr val="244A58"/>
                </a:solidFill>
                <a:latin typeface="Verdana"/>
                <a:ea typeface="Verdana"/>
                <a:cs typeface="Verdana"/>
                <a:sym typeface="Verdana"/>
              </a:rPr>
              <a:t>© Copyright. University of Waikato. All rights reserved. | </a:t>
            </a:r>
            <a:r>
              <a:rPr b="0" i="0" lang="en-US" sz="1200" u="sng">
                <a:solidFill>
                  <a:srgbClr val="7030A0"/>
                </a:solidFill>
                <a:latin typeface="Verdana"/>
                <a:ea typeface="Verdana"/>
                <a:cs typeface="Verdana"/>
                <a:sym typeface="Verdana"/>
              </a:rPr>
              <a:t>www.sciencelearn.org.nz</a:t>
            </a:r>
            <a:endParaRPr/>
          </a:p>
        </p:txBody>
      </p:sp>
      <p:pic>
        <p:nvPicPr>
          <p:cNvPr id="81" name="Google Shape;81;p10"/>
          <p:cNvPicPr preferRelativeResize="0"/>
          <p:nvPr/>
        </p:nvPicPr>
        <p:blipFill rotWithShape="1">
          <a:blip r:embed="rId3">
            <a:alphaModFix/>
          </a:blip>
          <a:srcRect b="0" l="0" r="0" t="0"/>
          <a:stretch/>
        </p:blipFill>
        <p:spPr>
          <a:xfrm>
            <a:off x="611187" y="344487"/>
            <a:ext cx="5524500" cy="5819775"/>
          </a:xfrm>
          <a:prstGeom prst="rect">
            <a:avLst/>
          </a:prstGeom>
          <a:noFill/>
          <a:ln>
            <a:noFill/>
          </a:ln>
        </p:spPr>
      </p:pic>
      <p:sp>
        <p:nvSpPr>
          <p:cNvPr id="82" name="Google Shape;82;p10"/>
          <p:cNvSpPr txBox="1"/>
          <p:nvPr/>
        </p:nvSpPr>
        <p:spPr>
          <a:xfrm>
            <a:off x="6251575" y="1557337"/>
            <a:ext cx="2663825" cy="12001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Verdana"/>
              <a:buNone/>
            </a:pPr>
            <a:r>
              <a:rPr b="0" i="0" lang="en-US" sz="2400" u="none">
                <a:solidFill>
                  <a:schemeClr val="dk1"/>
                </a:solidFill>
                <a:latin typeface="Verdana"/>
                <a:ea typeface="Verdana"/>
                <a:cs typeface="Verdana"/>
                <a:sym typeface="Verdana"/>
              </a:rPr>
              <a:t>Food web of the Ross Sea, Antarctica.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Google Shape;87;p11"/>
          <p:cNvSpPr txBox="1"/>
          <p:nvPr/>
        </p:nvSpPr>
        <p:spPr>
          <a:xfrm>
            <a:off x="331787" y="6348412"/>
            <a:ext cx="8583612" cy="2762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244A58"/>
              </a:buClr>
              <a:buSzPts val="1200"/>
              <a:buFont typeface="Verdana"/>
              <a:buNone/>
            </a:pPr>
            <a:r>
              <a:rPr b="0" i="0" lang="en-US" sz="1200" u="none">
                <a:solidFill>
                  <a:srgbClr val="244A58"/>
                </a:solidFill>
                <a:latin typeface="Verdana"/>
                <a:ea typeface="Verdana"/>
                <a:cs typeface="Verdana"/>
                <a:sym typeface="Verdana"/>
              </a:rPr>
              <a:t>© Copyright. University of Waikato. All rights reserved. | </a:t>
            </a:r>
            <a:r>
              <a:rPr b="0" i="0" lang="en-US" sz="1200" u="sng">
                <a:solidFill>
                  <a:srgbClr val="7030A0"/>
                </a:solidFill>
                <a:latin typeface="Verdana"/>
                <a:ea typeface="Verdana"/>
                <a:cs typeface="Verdana"/>
                <a:sym typeface="Verdana"/>
              </a:rPr>
              <a:t>www.sciencelearn.org.nz</a:t>
            </a:r>
            <a:endParaRPr/>
          </a:p>
        </p:txBody>
      </p:sp>
      <p:sp>
        <p:nvSpPr>
          <p:cNvPr id="88" name="Google Shape;88;p11"/>
          <p:cNvSpPr txBox="1"/>
          <p:nvPr>
            <p:ph type="title"/>
          </p:nvPr>
        </p:nvSpPr>
        <p:spPr>
          <a:xfrm>
            <a:off x="468312" y="2420937"/>
            <a:ext cx="8447087" cy="2447925"/>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2400"/>
              <a:buFont typeface="Verdana"/>
              <a:buNone/>
            </a:pPr>
            <a:r>
              <a:rPr b="1" i="0" lang="en-US" sz="2400" u="none">
                <a:solidFill>
                  <a:schemeClr val="dk1"/>
                </a:solidFill>
                <a:latin typeface="Verdana"/>
                <a:ea typeface="Verdana"/>
                <a:cs typeface="Verdana"/>
                <a:sym typeface="Verdana"/>
              </a:rPr>
              <a:t>Bacteria</a:t>
            </a:r>
            <a:r>
              <a:rPr b="0" i="0" lang="en-US" sz="2400" u="none">
                <a:solidFill>
                  <a:schemeClr val="dk1"/>
                </a:solidFill>
                <a:latin typeface="Verdana"/>
                <a:ea typeface="Verdana"/>
                <a:cs typeface="Verdana"/>
                <a:sym typeface="Verdana"/>
              </a:rPr>
              <a:t> - hundreds of thousands to millions per mL</a:t>
            </a:r>
            <a:br>
              <a:rPr b="0" i="0" lang="en-US" sz="2400" u="none">
                <a:solidFill>
                  <a:schemeClr val="dk1"/>
                </a:solidFill>
                <a:latin typeface="Verdana"/>
                <a:ea typeface="Verdana"/>
                <a:cs typeface="Verdana"/>
                <a:sym typeface="Verdana"/>
              </a:rPr>
            </a:br>
            <a:br>
              <a:rPr b="0" i="0" lang="en-US" sz="2400" u="none">
                <a:solidFill>
                  <a:schemeClr val="dk1"/>
                </a:solidFill>
                <a:latin typeface="Verdana"/>
                <a:ea typeface="Verdana"/>
                <a:cs typeface="Verdana"/>
                <a:sym typeface="Verdana"/>
              </a:rPr>
            </a:br>
            <a:r>
              <a:rPr b="1" i="0" lang="en-US" sz="2400" u="none">
                <a:solidFill>
                  <a:schemeClr val="dk1"/>
                </a:solidFill>
                <a:latin typeface="Verdana"/>
                <a:ea typeface="Verdana"/>
                <a:cs typeface="Verdana"/>
                <a:sym typeface="Verdana"/>
              </a:rPr>
              <a:t>Phytoplankton</a:t>
            </a:r>
            <a:r>
              <a:rPr b="0" i="0" lang="en-US" sz="2400" u="none">
                <a:solidFill>
                  <a:schemeClr val="dk1"/>
                </a:solidFill>
                <a:latin typeface="Verdana"/>
                <a:ea typeface="Verdana"/>
                <a:cs typeface="Verdana"/>
                <a:sym typeface="Verdana"/>
              </a:rPr>
              <a:t> - thousands to tens of thousands per mL</a:t>
            </a:r>
            <a:br>
              <a:rPr b="0" i="0" lang="en-US" sz="2400" u="none">
                <a:solidFill>
                  <a:schemeClr val="dk1"/>
                </a:solidFill>
                <a:latin typeface="Verdana"/>
                <a:ea typeface="Verdana"/>
                <a:cs typeface="Verdana"/>
                <a:sym typeface="Verdana"/>
              </a:rPr>
            </a:br>
            <a:br>
              <a:rPr b="0" i="0" lang="en-US" sz="2400" u="none">
                <a:solidFill>
                  <a:schemeClr val="dk1"/>
                </a:solidFill>
                <a:latin typeface="Verdana"/>
                <a:ea typeface="Verdana"/>
                <a:cs typeface="Verdana"/>
                <a:sym typeface="Verdana"/>
              </a:rPr>
            </a:br>
            <a:r>
              <a:rPr b="1" i="0" lang="en-US" sz="2400" u="none">
                <a:solidFill>
                  <a:schemeClr val="dk1"/>
                </a:solidFill>
                <a:latin typeface="Verdana"/>
                <a:ea typeface="Verdana"/>
                <a:cs typeface="Verdana"/>
                <a:sym typeface="Verdana"/>
              </a:rPr>
              <a:t>Microzooplankton</a:t>
            </a:r>
            <a:r>
              <a:rPr b="0" i="0" lang="en-US" sz="2400" u="none">
                <a:solidFill>
                  <a:schemeClr val="dk1"/>
                </a:solidFill>
                <a:latin typeface="Verdana"/>
                <a:ea typeface="Verdana"/>
                <a:cs typeface="Verdana"/>
                <a:sym typeface="Verdana"/>
              </a:rPr>
              <a:t> - hundreds to thousands per L</a:t>
            </a:r>
            <a:endParaRPr/>
          </a:p>
        </p:txBody>
      </p:sp>
      <p:sp>
        <p:nvSpPr>
          <p:cNvPr id="89" name="Google Shape;89;p11"/>
          <p:cNvSpPr/>
          <p:nvPr/>
        </p:nvSpPr>
        <p:spPr>
          <a:xfrm>
            <a:off x="341312" y="1377950"/>
            <a:ext cx="8150225" cy="749300"/>
          </a:xfrm>
          <a:prstGeom prst="rect">
            <a:avLst/>
          </a:prstGeom>
          <a:noFill/>
          <a:ln>
            <a:noFill/>
          </a:ln>
          <a:effectLst>
            <a:outerShdw blurRad="63500" sx="101000" rotWithShape="0" dir="5400000" dist="25400" sy="1010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Verdana"/>
              <a:buNone/>
            </a:pPr>
            <a:r>
              <a:rPr b="1" i="0" lang="en-US" sz="2800" u="none" cap="none" strike="noStrike">
                <a:solidFill>
                  <a:schemeClr val="dk1"/>
                </a:solidFill>
                <a:latin typeface="Verdana"/>
                <a:ea typeface="Verdana"/>
                <a:cs typeface="Verdana"/>
                <a:sym typeface="Verdana"/>
              </a:rPr>
              <a:t>Now guess the number of organisms </a:t>
            </a:r>
            <a:r>
              <a:rPr b="0" i="0" lang="en-US" sz="2800" u="none" cap="none" strike="noStrike">
                <a:solidFill>
                  <a:srgbClr val="59A2BB"/>
                </a:solidFill>
                <a:latin typeface="Verdana"/>
                <a:ea typeface="Verdana"/>
                <a:cs typeface="Verdana"/>
                <a:sym typeface="Verdana"/>
              </a:rPr>
              <a:t> </a:t>
            </a:r>
            <a:endParaRPr b="1" i="0" sz="2800" u="none" cap="none" strike="noStrike">
              <a:solidFill>
                <a:srgbClr val="59A2BB"/>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2"/>
          <p:cNvSpPr txBox="1"/>
          <p:nvPr/>
        </p:nvSpPr>
        <p:spPr>
          <a:xfrm>
            <a:off x="331787" y="6348412"/>
            <a:ext cx="8583612" cy="2762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244A58"/>
              </a:buClr>
              <a:buSzPts val="1200"/>
              <a:buFont typeface="Verdana"/>
              <a:buNone/>
            </a:pPr>
            <a:r>
              <a:rPr b="0" i="0" lang="en-US" sz="1200" u="none">
                <a:solidFill>
                  <a:srgbClr val="244A58"/>
                </a:solidFill>
                <a:latin typeface="Verdana"/>
                <a:ea typeface="Verdana"/>
                <a:cs typeface="Verdana"/>
                <a:sym typeface="Verdana"/>
              </a:rPr>
              <a:t>© Copyright. University of Waikato. All rights reserved. | </a:t>
            </a:r>
            <a:r>
              <a:rPr b="0" i="0" lang="en-US" sz="1200" u="sng">
                <a:solidFill>
                  <a:srgbClr val="7030A0"/>
                </a:solidFill>
                <a:latin typeface="Verdana"/>
                <a:ea typeface="Verdana"/>
                <a:cs typeface="Verdana"/>
                <a:sym typeface="Verdana"/>
              </a:rPr>
              <a:t>www.sciencelearn.org.nz</a:t>
            </a:r>
            <a:endParaRPr/>
          </a:p>
        </p:txBody>
      </p:sp>
      <p:pic>
        <p:nvPicPr>
          <p:cNvPr descr="Krug .JPG" id="95" name="Google Shape;95;p12"/>
          <p:cNvPicPr preferRelativeResize="0"/>
          <p:nvPr/>
        </p:nvPicPr>
        <p:blipFill rotWithShape="1">
          <a:blip r:embed="rId3">
            <a:alphaModFix/>
          </a:blip>
          <a:srcRect b="0" l="0" r="0" t="0"/>
          <a:stretch/>
        </p:blipFill>
        <p:spPr>
          <a:xfrm>
            <a:off x="1633537" y="725487"/>
            <a:ext cx="5767387" cy="3906837"/>
          </a:xfrm>
          <a:prstGeom prst="rect">
            <a:avLst/>
          </a:prstGeom>
          <a:solidFill>
            <a:srgbClr val="ECECEC"/>
          </a:solidFill>
          <a:ln cap="sq" cmpd="sng" w="88900">
            <a:solidFill>
              <a:srgbClr val="FFFFFF"/>
            </a:solidFill>
            <a:prstDash val="solid"/>
            <a:miter lim="800000"/>
            <a:headEnd len="sm" w="sm" type="none"/>
            <a:tailEnd len="sm" w="sm" type="none"/>
          </a:ln>
          <a:effectLst>
            <a:outerShdw blurRad="139700" sx="102000" rotWithShape="0" algn="tl" dir="5400000" dist="18000" sy="102000">
              <a:srgbClr val="000000">
                <a:alpha val="36862"/>
              </a:srgbClr>
            </a:outerShdw>
          </a:effectLst>
        </p:spPr>
      </p:pic>
      <p:sp>
        <p:nvSpPr>
          <p:cNvPr id="96" name="Google Shape;96;p12"/>
          <p:cNvSpPr txBox="1"/>
          <p:nvPr/>
        </p:nvSpPr>
        <p:spPr>
          <a:xfrm>
            <a:off x="654050" y="4652962"/>
            <a:ext cx="8280400" cy="15700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Verdana"/>
              <a:buNone/>
            </a:pPr>
            <a:r>
              <a:rPr b="0" i="0" lang="en-US" sz="2400" u="none">
                <a:solidFill>
                  <a:schemeClr val="dk1"/>
                </a:solidFill>
                <a:latin typeface="Verdana"/>
                <a:ea typeface="Verdana"/>
                <a:cs typeface="Verdana"/>
                <a:sym typeface="Verdana"/>
              </a:rPr>
              <a:t>An example of some Antarctic phytoplankton, </a:t>
            </a:r>
            <a:r>
              <a:rPr b="0" i="1" lang="en-US" sz="2400" u="none">
                <a:solidFill>
                  <a:schemeClr val="dk1"/>
                </a:solidFill>
                <a:latin typeface="Verdana"/>
                <a:ea typeface="Verdana"/>
                <a:cs typeface="Verdana"/>
                <a:sym typeface="Verdana"/>
              </a:rPr>
              <a:t>Fragilaria kerguelensis </a:t>
            </a:r>
            <a:r>
              <a:rPr b="0" i="0" lang="en-US" sz="2400" u="none">
                <a:solidFill>
                  <a:schemeClr val="dk1"/>
                </a:solidFill>
                <a:latin typeface="Verdana"/>
                <a:ea typeface="Verdana"/>
                <a:cs typeface="Verdana"/>
                <a:sym typeface="Verdana"/>
              </a:rPr>
              <a:t>(large group in the middle), </a:t>
            </a:r>
            <a:r>
              <a:rPr b="0" i="1" lang="en-US" sz="2400" u="none">
                <a:solidFill>
                  <a:schemeClr val="dk1"/>
                </a:solidFill>
                <a:latin typeface="Verdana"/>
                <a:ea typeface="Verdana"/>
                <a:cs typeface="Verdana"/>
                <a:sym typeface="Verdana"/>
              </a:rPr>
              <a:t>Nitzschia</a:t>
            </a:r>
            <a:r>
              <a:rPr b="0" i="0" lang="en-US" sz="2400" u="none">
                <a:solidFill>
                  <a:schemeClr val="dk1"/>
                </a:solidFill>
                <a:latin typeface="Verdana"/>
                <a:ea typeface="Verdana"/>
                <a:cs typeface="Verdana"/>
                <a:sym typeface="Verdana"/>
              </a:rPr>
              <a:t> species (single small cell left) and partial cell of </a:t>
            </a:r>
            <a:r>
              <a:rPr b="0" i="1" lang="en-US" sz="2400" u="none">
                <a:solidFill>
                  <a:schemeClr val="dk1"/>
                </a:solidFill>
                <a:latin typeface="Verdana"/>
                <a:ea typeface="Verdana"/>
                <a:cs typeface="Verdana"/>
                <a:sym typeface="Verdana"/>
              </a:rPr>
              <a:t>Thalassiosira</a:t>
            </a:r>
            <a:r>
              <a:rPr b="0" i="0" lang="en-US" sz="2400" u="none">
                <a:solidFill>
                  <a:schemeClr val="dk1"/>
                </a:solidFill>
                <a:latin typeface="Verdana"/>
                <a:ea typeface="Verdana"/>
                <a:cs typeface="Verdana"/>
                <a:sym typeface="Verdana"/>
              </a:rPr>
              <a:t> species.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2_Breeze">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3_Breeze">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