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5"/>
    <p:sldMasterId id="2147483650" r:id="rId6"/>
    <p:sldMasterId id="214748365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Lst>
  <p:sldSz cy="6858000" cx="9144000"/>
  <p:notesSz cx="6858000" cy="9144000"/>
  <p:embeddedFontLst>
    <p:embeddedFont>
      <p:font typeface="Source Sans Pro"/>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http://customooxmlschemas.google.com/">
      <go:slidesCustomData xmlns:go="http://customooxmlschemas.google.com/" r:id="rId31" roundtripDataSignature="AMtx7mgePXin2q29ZmPrz59xOKj+Ie5ZV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C98C99C8-7315-4F8E-9198-652B12355AD9}">
  <a:tblStyle styleId="{C98C99C8-7315-4F8E-9198-652B12355AD9}"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font" Target="fonts/SourceSansPro-bold.fntdata"/><Relationship Id="rId27" Type="http://schemas.openxmlformats.org/officeDocument/2006/relationships/font" Target="fonts/SourceSansPro-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SourceSansPro-italic.fntdata"/><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customschemas.google.com/relationships/presentationmetadata" Target="metadata"/><Relationship Id="rId30" Type="http://schemas.openxmlformats.org/officeDocument/2006/relationships/font" Target="fonts/SourceSansPro-boldItalic.fntdata"/><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799" cy="457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6200" y="0"/>
            <a:ext cx="2971799" cy="457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1pPr>
            <a:lvl2pPr indent="-304800" lvl="1" marL="9144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2pPr>
            <a:lvl3pPr indent="-304800" lvl="2" marL="13716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3pPr>
            <a:lvl4pPr indent="-304800" lvl="3" marL="18288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4pPr>
            <a:lvl5pPr indent="-304800" lvl="4" marL="22860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5pPr>
            <a:lvl6pPr indent="-304800" lvl="5" marL="27432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6pPr>
            <a:lvl7pPr indent="-304800" lvl="6" marL="32004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6800"/>
            <a:ext cx="2971799" cy="457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videos/1886-linking-online-citizen-science-with-pest-tracking"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4035-using-adrift"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enceonline.tki.org.nz/Science-capabilities-for-citizenship/Introducing-five-science-capabilities"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resources/2245-slh-and-the-science-capabilitie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citizen_science"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resources/2804-getting-started-with-citizen-science"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lh-talk.slack.com/messages/CDL529ERW/"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uff.co.nz/national/education/111177495/wellington-primary-school-teacher-wins-prime-ministers-science-teacher-prize"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1300-students-with-dr-peter-buchanan"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andcare.org.nz/file/citizen-science-inventory-updated-may-2018-lr/open"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resources/2740-planning-for-students-to-be-citizen-scientist" TargetMode="External"/><Relationship Id="rId3" Type="http://schemas.openxmlformats.org/officeDocument/2006/relationships/hyperlink" Target="https://www.landcare.org.nz/file/citizen-science-inventory-updated-may-2018-lr/open" TargetMode="External"/><Relationship Id="rId4" Type="http://schemas.openxmlformats.org/officeDocument/2006/relationships/hyperlink" Target="https://www.sciencelearn.org.nz/resources/512-citizen-scientists" TargetMode="External"/><Relationship Id="rId5" Type="http://schemas.openxmlformats.org/officeDocument/2006/relationships/hyperlink" Target="https://www.sciencelearn.org.nz/topics/citizen-science"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sf.io/n953p/" TargetMode="External"/><Relationship Id="rId3" Type="http://schemas.openxmlformats.org/officeDocument/2006/relationships/hyperlink" Target="http://www.tlri.org.nz/sites/default/files/projects/Final%20Summary%20Report_Lukacz%20for%20web.pdf"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tlri.org.nz/sites/default/files/projects/Final%20Summary%20Report_Lukacz%20for%20web.pdf"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 name="Shape 51"/>
        <p:cNvGrpSpPr/>
        <p:nvPr/>
      </p:nvGrpSpPr>
      <p:grpSpPr>
        <a:xfrm>
          <a:off x="0" y="0"/>
          <a:ext cx="0" cy="0"/>
          <a:chOff x="0" y="0"/>
          <a:chExt cx="0" cy="0"/>
        </a:xfrm>
      </p:grpSpPr>
      <p:sp>
        <p:nvSpPr>
          <p:cNvPr id="52" name="Google Shape;52;g603d54b390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3" name="Google Shape;53;g603d54b390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100" u="none" cap="none" strike="noStrike">
              <a:solidFill>
                <a:schemeClr val="dk1"/>
              </a:solidFill>
              <a:latin typeface="Calibri"/>
              <a:ea typeface="Calibri"/>
              <a:cs typeface="Calibri"/>
              <a:sym typeface="Calibri"/>
            </a:endParaRPr>
          </a:p>
        </p:txBody>
      </p:sp>
      <p:sp>
        <p:nvSpPr>
          <p:cNvPr id="54" name="Google Shape;54;g603d54b390_0_0: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33eea9693a_0_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2" name="Google Shape;142;g33eea9693a_0_3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sz="1100" u="sng">
                <a:solidFill>
                  <a:schemeClr val="hlink"/>
                </a:solidFill>
                <a:latin typeface="Arial"/>
                <a:ea typeface="Arial"/>
                <a:cs typeface="Arial"/>
                <a:sym typeface="Arial"/>
                <a:hlinkClick r:id="rId2"/>
              </a:rPr>
              <a:t>https://www.sciencelearn.org.nz/videos/1886-linking-online-citizen-science-with-pest-tracking</a:t>
            </a:r>
            <a:endParaRPr sz="1000"/>
          </a:p>
        </p:txBody>
      </p:sp>
      <p:sp>
        <p:nvSpPr>
          <p:cNvPr id="143" name="Google Shape;143;g33eea9693a_0_31: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60d63dc851_0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51" name="Google Shape;151;g60d63dc851_0_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a:t>Image:  </a:t>
            </a:r>
            <a:r>
              <a:rPr lang="en-AU" sz="1100" u="sng">
                <a:solidFill>
                  <a:schemeClr val="hlink"/>
                </a:solidFill>
                <a:latin typeface="Arial"/>
                <a:ea typeface="Arial"/>
                <a:cs typeface="Arial"/>
                <a:sym typeface="Arial"/>
                <a:hlinkClick r:id="rId2"/>
              </a:rPr>
              <a:t>https://www.sciencelearn.org.nz/images/4035-using-adrift</a:t>
            </a:r>
            <a:endParaRPr sz="1000"/>
          </a:p>
        </p:txBody>
      </p:sp>
      <p:sp>
        <p:nvSpPr>
          <p:cNvPr id="152" name="Google Shape;152;g60d63dc851_0_4: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33eea9693a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2" name="Google Shape;162;g33eea9693a_0_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t/>
            </a:r>
            <a:endParaRPr sz="1000"/>
          </a:p>
        </p:txBody>
      </p:sp>
      <p:sp>
        <p:nvSpPr>
          <p:cNvPr id="163" name="Google Shape;163;g33eea9693a_0_8: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71" name="Google Shape;171;p1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sz="1000">
                <a:latin typeface="Calibri"/>
                <a:ea typeface="Calibri"/>
                <a:cs typeface="Calibri"/>
                <a:sym typeface="Calibri"/>
              </a:rPr>
              <a:t>Image from: </a:t>
            </a:r>
            <a:r>
              <a:rPr lang="en-AU" sz="1000" u="sng">
                <a:solidFill>
                  <a:schemeClr val="hlink"/>
                </a:solidFill>
                <a:latin typeface="Calibri"/>
                <a:ea typeface="Calibri"/>
                <a:cs typeface="Calibri"/>
                <a:sym typeface="Calibri"/>
                <a:hlinkClick r:id="rId2"/>
              </a:rPr>
              <a:t>https://scienceonline.tki.org.nz/Science-capabilities-for-citizenship/Introducing-five-science-capabilities</a:t>
            </a:r>
            <a:endParaRPr sz="1000">
              <a:latin typeface="Calibri"/>
              <a:ea typeface="Calibri"/>
              <a:cs typeface="Calibri"/>
              <a:sym typeface="Calibri"/>
            </a:endParaRPr>
          </a:p>
        </p:txBody>
      </p:sp>
      <p:sp>
        <p:nvSpPr>
          <p:cNvPr id="172" name="Google Shape;172;p16: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81" name="Google Shape;181;p1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sz="1100" u="sng">
                <a:solidFill>
                  <a:schemeClr val="hlink"/>
                </a:solidFill>
                <a:latin typeface="Arial"/>
                <a:ea typeface="Arial"/>
                <a:cs typeface="Arial"/>
                <a:sym typeface="Arial"/>
                <a:hlinkClick r:id="rId2"/>
              </a:rPr>
              <a:t>https://www.sciencelearn.org.nz/resources/2245-slh-and-the-science-capabilities</a:t>
            </a:r>
            <a:endParaRPr/>
          </a:p>
        </p:txBody>
      </p:sp>
      <p:sp>
        <p:nvSpPr>
          <p:cNvPr id="182" name="Google Shape;182;p18: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6250dab9a9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93" name="Google Shape;193;g6250dab9a9_0_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t/>
            </a:r>
            <a:endParaRPr sz="1000"/>
          </a:p>
        </p:txBody>
      </p:sp>
      <p:sp>
        <p:nvSpPr>
          <p:cNvPr id="194" name="Google Shape;194;g6250dab9a9_0_1: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60d63dc851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01" name="Google Shape;201;g60d63dc851_0_2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sz="1100" u="sng">
                <a:solidFill>
                  <a:schemeClr val="hlink"/>
                </a:solidFill>
                <a:latin typeface="Arial"/>
                <a:ea typeface="Arial"/>
                <a:cs typeface="Arial"/>
                <a:sym typeface="Arial"/>
                <a:hlinkClick r:id="rId2"/>
              </a:rPr>
              <a:t>https://www.sciencelearn.org.nz/citizen_science</a:t>
            </a:r>
            <a:endParaRPr sz="1000"/>
          </a:p>
        </p:txBody>
      </p:sp>
      <p:sp>
        <p:nvSpPr>
          <p:cNvPr id="202" name="Google Shape;202;g60d63dc851_0_22: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60d63dc851_0_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09" name="Google Shape;209;g60d63dc851_0_9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Clr>
                <a:schemeClr val="dk1"/>
              </a:buClr>
              <a:buSzPts val="300"/>
              <a:buFont typeface="Calibri"/>
              <a:buNone/>
            </a:pPr>
            <a:r>
              <a:rPr lang="en-AU" sz="1100" u="sng">
                <a:solidFill>
                  <a:schemeClr val="hlink"/>
                </a:solidFill>
                <a:latin typeface="Arial"/>
                <a:ea typeface="Arial"/>
                <a:cs typeface="Arial"/>
                <a:sym typeface="Arial"/>
                <a:hlinkClick r:id="rId2"/>
              </a:rPr>
              <a:t>https://www.sciencelearn.org.nz/resources/2804-getting-started-with-citizen-science</a:t>
            </a:r>
            <a:endParaRPr sz="1000">
              <a:latin typeface="Calibri"/>
              <a:ea typeface="Calibri"/>
              <a:cs typeface="Calibri"/>
              <a:sym typeface="Calibri"/>
            </a:endParaRPr>
          </a:p>
          <a:p>
            <a:pPr indent="-57150" lvl="0" marL="76200" rtl="0" algn="l">
              <a:lnSpc>
                <a:spcPct val="100000"/>
              </a:lnSpc>
              <a:spcBef>
                <a:spcPts val="360"/>
              </a:spcBef>
              <a:spcAft>
                <a:spcPts val="0"/>
              </a:spcAft>
              <a:buClr>
                <a:schemeClr val="dk1"/>
              </a:buClr>
              <a:buSzPts val="300"/>
              <a:buFont typeface="Calibri"/>
              <a:buNone/>
            </a:pPr>
            <a:r>
              <a:t/>
            </a:r>
            <a:endParaRPr/>
          </a:p>
        </p:txBody>
      </p:sp>
      <p:sp>
        <p:nvSpPr>
          <p:cNvPr id="210" name="Google Shape;210;g60d63dc851_0_91: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p2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100"/>
              <a:buFont typeface="Arial"/>
              <a:buNone/>
            </a:pPr>
            <a:r>
              <a:rPr lang="en-AU" sz="1000"/>
              <a:t>Don’t forget the SLH can help</a:t>
            </a:r>
            <a:endParaRPr sz="1000"/>
          </a:p>
          <a:p>
            <a:pPr indent="0" lvl="0" marL="0" rtl="0" algn="l">
              <a:lnSpc>
                <a:spcPct val="100000"/>
              </a:lnSpc>
              <a:spcBef>
                <a:spcPts val="360"/>
              </a:spcBef>
              <a:spcAft>
                <a:spcPts val="0"/>
              </a:spcAft>
              <a:buClr>
                <a:schemeClr val="dk1"/>
              </a:buClr>
              <a:buSzPts val="1100"/>
              <a:buFont typeface="Arial"/>
              <a:buNone/>
            </a:pPr>
            <a:r>
              <a:rPr lang="en-AU" sz="1000">
                <a:solidFill>
                  <a:schemeClr val="dk1"/>
                </a:solidFill>
              </a:rPr>
              <a:t>SLACK: </a:t>
            </a:r>
            <a:r>
              <a:rPr lang="en-AU" sz="1000" u="sng">
                <a:solidFill>
                  <a:srgbClr val="1155CC"/>
                </a:solidFill>
                <a:hlinkClick r:id="rId2"/>
              </a:rPr>
              <a:t>https://slh-talk.slack.com/messages/CDL529ERW/</a:t>
            </a:r>
            <a:r>
              <a:rPr lang="en-AU" sz="1000">
                <a:solidFill>
                  <a:schemeClr val="dk1"/>
                </a:solidFill>
              </a:rPr>
              <a:t> </a:t>
            </a:r>
            <a:endParaRPr b="0" i="0" sz="1000" u="none" cap="none" strike="noStrike">
              <a:solidFill>
                <a:srgbClr val="000000"/>
              </a:solidFill>
              <a:latin typeface="Arial"/>
              <a:ea typeface="Arial"/>
              <a:cs typeface="Arial"/>
              <a:sym typeface="Arial"/>
            </a:endParaRPr>
          </a:p>
        </p:txBody>
      </p:sp>
      <p:sp>
        <p:nvSpPr>
          <p:cNvPr id="217" name="Google Shape;217;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p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450"/>
              <a:buFont typeface="Calibri"/>
              <a:buNone/>
            </a:pPr>
            <a:r>
              <a:rPr lang="en-AU"/>
              <a:t>The SLH is funded by the NZ Government – MBIE Ministry of Business, Innovation and Employment – under the Curious Minds fund</a:t>
            </a:r>
            <a:endParaRPr/>
          </a:p>
        </p:txBody>
      </p:sp>
      <p:sp>
        <p:nvSpPr>
          <p:cNvPr id="64" name="Google Shape;64;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Google Shape;72;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3" name="Google Shape;73;p4:notes"/>
          <p:cNvSpPr txBox="1"/>
          <p:nvPr>
            <p:ph idx="1" type="body"/>
          </p:nvPr>
        </p:nvSpPr>
        <p:spPr>
          <a:xfrm>
            <a:off x="914400" y="4343400"/>
            <a:ext cx="50291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60"/>
              </a:spcBef>
              <a:spcAft>
                <a:spcPts val="0"/>
              </a:spcAft>
              <a:buClr>
                <a:schemeClr val="dk1"/>
              </a:buClr>
              <a:buSzPts val="250"/>
              <a:buFont typeface="Calibri"/>
              <a:buNone/>
            </a:pPr>
            <a:r>
              <a:rPr lang="en-AU"/>
              <a:t>Image from: </a:t>
            </a:r>
            <a:r>
              <a:rPr lang="en-AU" sz="1100" u="sng">
                <a:solidFill>
                  <a:schemeClr val="hlink"/>
                </a:solidFill>
                <a:latin typeface="Arial"/>
                <a:ea typeface="Arial"/>
                <a:cs typeface="Arial"/>
                <a:sym typeface="Arial"/>
                <a:hlinkClick r:id="rId2"/>
              </a:rPr>
              <a:t>https://www.stuff.co.nz/national/education/111177495/wellington-primary-school-teacher-wins-prime-ministers-science-teacher-prize</a:t>
            </a:r>
            <a:endParaRPr sz="1000">
              <a:latin typeface="Calibri"/>
              <a:ea typeface="Calibri"/>
              <a:cs typeface="Calibri"/>
              <a:sym typeface="Calibri"/>
            </a:endParaRPr>
          </a:p>
          <a:p>
            <a:pPr indent="0" lvl="0" marL="0" marR="0" rtl="0" algn="l">
              <a:lnSpc>
                <a:spcPct val="100000"/>
              </a:lnSpc>
              <a:spcBef>
                <a:spcPts val="360"/>
              </a:spcBef>
              <a:spcAft>
                <a:spcPts val="0"/>
              </a:spcAft>
              <a:buClr>
                <a:schemeClr val="dk1"/>
              </a:buClr>
              <a:buSzPts val="250"/>
              <a:buFont typeface="Calibri"/>
              <a:buNone/>
            </a:pPr>
            <a:r>
              <a:t/>
            </a:r>
            <a:endParaRPr sz="1000"/>
          </a:p>
        </p:txBody>
      </p:sp>
      <p:sp>
        <p:nvSpPr>
          <p:cNvPr id="74" name="Google Shape;74;p4: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g63bcf3c665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4" name="Google Shape;84;g63bcf3c665_0_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t/>
            </a:r>
            <a:endParaRPr/>
          </a:p>
        </p:txBody>
      </p:sp>
      <p:sp>
        <p:nvSpPr>
          <p:cNvPr id="85" name="Google Shape;85;g63bcf3c665_0_7: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2" name="Google Shape;92;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60"/>
              </a:spcBef>
              <a:spcAft>
                <a:spcPts val="0"/>
              </a:spcAft>
              <a:buClr>
                <a:schemeClr val="dk1"/>
              </a:buClr>
              <a:buSzPts val="25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360"/>
              </a:spcBef>
              <a:spcAft>
                <a:spcPts val="0"/>
              </a:spcAft>
              <a:buClr>
                <a:schemeClr val="dk1"/>
              </a:buClr>
              <a:buSzPts val="250"/>
              <a:buFont typeface="Calibri"/>
              <a:buNone/>
            </a:pPr>
            <a:r>
              <a:rPr lang="en-AU" sz="1000">
                <a:latin typeface="Calibri"/>
                <a:ea typeface="Calibri"/>
                <a:cs typeface="Calibri"/>
                <a:sym typeface="Calibri"/>
              </a:rPr>
              <a:t>Image: </a:t>
            </a:r>
            <a:r>
              <a:rPr lang="en-AU" sz="1000" u="sng">
                <a:solidFill>
                  <a:schemeClr val="hlink"/>
                </a:solidFill>
                <a:latin typeface="Calibri"/>
                <a:ea typeface="Calibri"/>
                <a:cs typeface="Calibri"/>
                <a:sym typeface="Calibri"/>
                <a:hlinkClick r:id="rId2"/>
              </a:rPr>
              <a:t>https://www.sciencelearn.org.nz/images/1300-students-with-dr-peter-buchanan</a:t>
            </a:r>
            <a:endParaRPr sz="1000">
              <a:latin typeface="Calibri"/>
              <a:ea typeface="Calibri"/>
              <a:cs typeface="Calibri"/>
              <a:sym typeface="Calibri"/>
            </a:endParaRPr>
          </a:p>
          <a:p>
            <a:pPr indent="0" lvl="0" marL="0" marR="0" rtl="0" algn="l">
              <a:lnSpc>
                <a:spcPct val="100000"/>
              </a:lnSpc>
              <a:spcBef>
                <a:spcPts val="360"/>
              </a:spcBef>
              <a:spcAft>
                <a:spcPts val="0"/>
              </a:spcAft>
              <a:buClr>
                <a:schemeClr val="dk1"/>
              </a:buClr>
              <a:buSzPts val="250"/>
              <a:buFont typeface="Calibri"/>
              <a:buNone/>
            </a:pPr>
            <a:r>
              <a:t/>
            </a:r>
            <a:endParaRPr sz="1000"/>
          </a:p>
        </p:txBody>
      </p:sp>
      <p:sp>
        <p:nvSpPr>
          <p:cNvPr id="93" name="Google Shape;93;p6: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2" name="Google Shape;102;p1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sz="1000" u="sng">
                <a:solidFill>
                  <a:schemeClr val="hlink"/>
                </a:solidFill>
                <a:latin typeface="Calibri"/>
                <a:ea typeface="Calibri"/>
                <a:cs typeface="Calibri"/>
                <a:sym typeface="Calibri"/>
                <a:hlinkClick r:id="rId2"/>
              </a:rPr>
              <a:t>https://www.landcare.org.nz/file/citizen-science-inventory-updated-may-2018-lr/open</a:t>
            </a:r>
            <a:endParaRPr sz="1000">
              <a:latin typeface="Calibri"/>
              <a:ea typeface="Calibri"/>
              <a:cs typeface="Calibri"/>
              <a:sym typeface="Calibri"/>
            </a:endParaRPr>
          </a:p>
        </p:txBody>
      </p:sp>
      <p:sp>
        <p:nvSpPr>
          <p:cNvPr id="103" name="Google Shape;103;p13: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0" name="Google Shape;110;p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sz="1000">
                <a:latin typeface="Calibri"/>
                <a:ea typeface="Calibri"/>
                <a:cs typeface="Calibri"/>
                <a:sym typeface="Calibri"/>
              </a:rPr>
              <a:t>Planning article: </a:t>
            </a:r>
            <a:r>
              <a:rPr lang="en-AU" sz="1000" u="sng">
                <a:solidFill>
                  <a:schemeClr val="hlink"/>
                </a:solidFill>
                <a:latin typeface="Calibri"/>
                <a:ea typeface="Calibri"/>
                <a:cs typeface="Calibri"/>
                <a:sym typeface="Calibri"/>
                <a:hlinkClick r:id="rId2"/>
              </a:rPr>
              <a:t>https://www.sciencelearn.org.nz/resources/2740-planning-for-students-to-be-citizen-scientist</a:t>
            </a:r>
            <a:r>
              <a:rPr lang="en-AU" sz="1000" u="sng">
                <a:solidFill>
                  <a:schemeClr val="hlink"/>
                </a:solidFill>
                <a:latin typeface="Calibri"/>
                <a:ea typeface="Calibri"/>
                <a:cs typeface="Calibri"/>
                <a:sym typeface="Calibri"/>
              </a:rPr>
              <a:t> </a:t>
            </a:r>
            <a:endParaRPr/>
          </a:p>
          <a:p>
            <a:pPr indent="0" lvl="0" marL="0" rtl="0" algn="l">
              <a:lnSpc>
                <a:spcPct val="100000"/>
              </a:lnSpc>
              <a:spcBef>
                <a:spcPts val="360"/>
              </a:spcBef>
              <a:spcAft>
                <a:spcPts val="0"/>
              </a:spcAft>
              <a:buSzPts val="1200"/>
              <a:buNone/>
            </a:pPr>
            <a:r>
              <a:rPr lang="en-AU" sz="1000">
                <a:latin typeface="Calibri"/>
                <a:ea typeface="Calibri"/>
                <a:cs typeface="Calibri"/>
                <a:sym typeface="Calibri"/>
              </a:rPr>
              <a:t>Inventory: </a:t>
            </a:r>
            <a:r>
              <a:rPr lang="en-AU" sz="1000" u="sng">
                <a:solidFill>
                  <a:schemeClr val="hlink"/>
                </a:solidFill>
                <a:latin typeface="Calibri"/>
                <a:ea typeface="Calibri"/>
                <a:cs typeface="Calibri"/>
                <a:sym typeface="Calibri"/>
                <a:hlinkClick r:id="rId3"/>
              </a:rPr>
              <a:t>https://www.landcare.org.nz/file/citizen-science-inventory-updated-may-2018-lr/open</a:t>
            </a:r>
            <a:endParaRPr sz="1000">
              <a:latin typeface="Calibri"/>
              <a:ea typeface="Calibri"/>
              <a:cs typeface="Calibri"/>
              <a:sym typeface="Calibri"/>
            </a:endParaRPr>
          </a:p>
          <a:p>
            <a:pPr indent="0" lvl="0" marL="0" rtl="0" algn="l">
              <a:lnSpc>
                <a:spcPct val="100000"/>
              </a:lnSpc>
              <a:spcBef>
                <a:spcPts val="360"/>
              </a:spcBef>
              <a:spcAft>
                <a:spcPts val="0"/>
              </a:spcAft>
              <a:buSzPts val="1200"/>
              <a:buNone/>
            </a:pPr>
            <a:r>
              <a:rPr lang="en-AU" sz="1000">
                <a:latin typeface="Calibri"/>
                <a:ea typeface="Calibri"/>
                <a:cs typeface="Calibri"/>
                <a:sym typeface="Calibri"/>
              </a:rPr>
              <a:t>SLH article on citizen science: </a:t>
            </a:r>
            <a:r>
              <a:rPr lang="en-AU" sz="1000" u="sng">
                <a:solidFill>
                  <a:schemeClr val="hlink"/>
                </a:solidFill>
                <a:latin typeface="Calibri"/>
                <a:ea typeface="Calibri"/>
                <a:cs typeface="Calibri"/>
                <a:sym typeface="Calibri"/>
                <a:hlinkClick r:id="rId4"/>
              </a:rPr>
              <a:t>https://www.sciencelearn.org.nz/resources/512-citizen-scientists</a:t>
            </a:r>
            <a:endParaRPr sz="1000">
              <a:latin typeface="Calibri"/>
              <a:ea typeface="Calibri"/>
              <a:cs typeface="Calibri"/>
              <a:sym typeface="Calibri"/>
            </a:endParaRPr>
          </a:p>
          <a:p>
            <a:pPr indent="0" lvl="0" marL="0" rtl="0" algn="l">
              <a:lnSpc>
                <a:spcPct val="100000"/>
              </a:lnSpc>
              <a:spcBef>
                <a:spcPts val="360"/>
              </a:spcBef>
              <a:spcAft>
                <a:spcPts val="0"/>
              </a:spcAft>
              <a:buSzPts val="1200"/>
              <a:buNone/>
            </a:pPr>
            <a:r>
              <a:rPr lang="en-AU" sz="1000">
                <a:latin typeface="Calibri"/>
                <a:ea typeface="Calibri"/>
                <a:cs typeface="Calibri"/>
                <a:sym typeface="Calibri"/>
              </a:rPr>
              <a:t>SLH topic: </a:t>
            </a:r>
            <a:r>
              <a:rPr lang="en-AU" sz="1000" u="sng">
                <a:solidFill>
                  <a:schemeClr val="hlink"/>
                </a:solidFill>
                <a:latin typeface="Calibri"/>
                <a:ea typeface="Calibri"/>
                <a:cs typeface="Calibri"/>
                <a:sym typeface="Calibri"/>
                <a:hlinkClick r:id="rId5"/>
              </a:rPr>
              <a:t>https://www.sciencelearn.org.nz/topics/citizen-science</a:t>
            </a:r>
            <a:endParaRPr sz="1000">
              <a:latin typeface="Calibri"/>
              <a:ea typeface="Calibri"/>
              <a:cs typeface="Calibri"/>
              <a:sym typeface="Calibri"/>
            </a:endParaRPr>
          </a:p>
        </p:txBody>
      </p:sp>
      <p:sp>
        <p:nvSpPr>
          <p:cNvPr id="111" name="Google Shape;111;p8: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60d63dc851_0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4" name="Google Shape;124;g60d63dc851_0_1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sz="1100" u="sng">
                <a:solidFill>
                  <a:schemeClr val="hlink"/>
                </a:solidFill>
                <a:latin typeface="Arial"/>
                <a:ea typeface="Arial"/>
                <a:cs typeface="Arial"/>
                <a:sym typeface="Arial"/>
                <a:hlinkClick r:id="rId2"/>
              </a:rPr>
              <a:t>https://osf.io/n953p/</a:t>
            </a:r>
            <a:endParaRPr sz="1000"/>
          </a:p>
          <a:p>
            <a:pPr indent="0" lvl="0" marL="0" rtl="0" algn="l">
              <a:lnSpc>
                <a:spcPct val="100000"/>
              </a:lnSpc>
              <a:spcBef>
                <a:spcPts val="360"/>
              </a:spcBef>
              <a:spcAft>
                <a:spcPts val="0"/>
              </a:spcAft>
              <a:buSzPts val="1200"/>
              <a:buNone/>
            </a:pPr>
            <a:r>
              <a:rPr lang="en-AU" sz="1100" u="sng">
                <a:solidFill>
                  <a:schemeClr val="hlink"/>
                </a:solidFill>
                <a:latin typeface="Arial"/>
                <a:ea typeface="Arial"/>
                <a:cs typeface="Arial"/>
                <a:sym typeface="Arial"/>
                <a:hlinkClick r:id="rId3"/>
              </a:rPr>
              <a:t>http://www.tlri.org.nz/sites/default/files/projects/Final%20Summary%20Report_Lukacz%20for%20web.pdf</a:t>
            </a:r>
            <a:endParaRPr sz="1000"/>
          </a:p>
        </p:txBody>
      </p:sp>
      <p:sp>
        <p:nvSpPr>
          <p:cNvPr id="125" name="Google Shape;125;g60d63dc851_0_15: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33eea9693a_0_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3" name="Google Shape;133;g33eea9693a_0_2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t/>
            </a:r>
            <a:endParaRPr sz="1000"/>
          </a:p>
          <a:p>
            <a:pPr indent="0" lvl="0" marL="0" rtl="0" algn="l">
              <a:lnSpc>
                <a:spcPct val="100000"/>
              </a:lnSpc>
              <a:spcBef>
                <a:spcPts val="360"/>
              </a:spcBef>
              <a:spcAft>
                <a:spcPts val="0"/>
              </a:spcAft>
              <a:buSzPts val="1200"/>
              <a:buNone/>
            </a:pPr>
            <a:r>
              <a:rPr lang="en-AU" sz="1100" u="sng">
                <a:solidFill>
                  <a:schemeClr val="hlink"/>
                </a:solidFill>
                <a:latin typeface="Arial"/>
                <a:ea typeface="Arial"/>
                <a:cs typeface="Arial"/>
                <a:sym typeface="Arial"/>
                <a:hlinkClick r:id="rId2"/>
              </a:rPr>
              <a:t>http://www.tlri.org.nz/sites/default/files/projects/Final%20Summary%20Report_Lukacz%20for%20web.pdf</a:t>
            </a:r>
            <a:endParaRPr sz="1000"/>
          </a:p>
        </p:txBody>
      </p:sp>
      <p:sp>
        <p:nvSpPr>
          <p:cNvPr id="134" name="Google Shape;134;g33eea9693a_0_21: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5" name="Shape 15"/>
        <p:cNvGrpSpPr/>
        <p:nvPr/>
      </p:nvGrpSpPr>
      <p:grpSpPr>
        <a:xfrm>
          <a:off x="0" y="0"/>
          <a:ext cx="0" cy="0"/>
          <a:chOff x="0" y="0"/>
          <a:chExt cx="0" cy="0"/>
        </a:xfrm>
      </p:grpSpPr>
      <p:sp>
        <p:nvSpPr>
          <p:cNvPr id="16" name="Google Shape;16;g603d54b390_0_16"/>
          <p:cNvSpPr txBox="1"/>
          <p:nvPr>
            <p:ph type="title"/>
          </p:nvPr>
        </p:nvSpPr>
        <p:spPr>
          <a:xfrm>
            <a:off x="533399" y="611872"/>
            <a:ext cx="3840600" cy="1161900"/>
          </a:xfrm>
          <a:prstGeom prst="rect">
            <a:avLst/>
          </a:prstGeom>
          <a:noFill/>
          <a:ln>
            <a:noFill/>
          </a:ln>
        </p:spPr>
        <p:txBody>
          <a:bodyPr anchorCtr="0" anchor="b" bIns="91425" lIns="91425" spcFirstLastPara="1" rIns="91425" wrap="square" tIns="91425">
            <a:noAutofit/>
          </a:bodyPr>
          <a:lstStyle>
            <a:lvl1pPr lvl="0"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lvl="1"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lvl="2"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lvl="3"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lvl="4"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lvl="5"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lvl="6"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lvl="7"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lvl="8"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17" name="Google Shape;17;g603d54b390_0_16"/>
          <p:cNvSpPr txBox="1"/>
          <p:nvPr>
            <p:ph idx="1" type="body"/>
          </p:nvPr>
        </p:nvSpPr>
        <p:spPr>
          <a:xfrm>
            <a:off x="4742823" y="1587500"/>
            <a:ext cx="3840600" cy="3898800"/>
          </a:xfrm>
          <a:prstGeom prst="rect">
            <a:avLst/>
          </a:prstGeom>
          <a:noFill/>
          <a:ln>
            <a:noFill/>
          </a:ln>
        </p:spPr>
        <p:txBody>
          <a:bodyPr anchorCtr="0" anchor="t" bIns="91425" lIns="91425" spcFirstLastPara="1" rIns="91425" wrap="square" tIns="91425">
            <a:noAutofit/>
          </a:bodyPr>
          <a:lstStyle>
            <a:lvl1pPr indent="-382270" lvl="0" marL="457200" marR="0" algn="l">
              <a:lnSpc>
                <a:spcPct val="100000"/>
              </a:lnSpc>
              <a:spcBef>
                <a:spcPts val="2000"/>
              </a:spcBef>
              <a:spcAft>
                <a:spcPts val="0"/>
              </a:spcAft>
              <a:buClr>
                <a:srgbClr val="6FB7D7"/>
              </a:buClr>
              <a:buSzPts val="2420"/>
              <a:buFont typeface="Noto Sans Symbols"/>
              <a:buChar char="●"/>
              <a:defRPr b="0" i="0" sz="2200" u="none" cap="none" strike="noStrike">
                <a:solidFill>
                  <a:srgbClr val="595959"/>
                </a:solidFill>
                <a:latin typeface="Arial"/>
                <a:ea typeface="Arial"/>
                <a:cs typeface="Arial"/>
                <a:sym typeface="Arial"/>
              </a:defRPr>
            </a:lvl1pPr>
            <a:lvl2pPr indent="-368300" lvl="1" marL="914400" marR="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2pPr>
            <a:lvl3pPr indent="-354330" lvl="2" marL="1371600" marR="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3pPr>
            <a:lvl4pPr indent="-354330" lvl="3" marL="1828800" marR="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354329" lvl="4" marL="2286000" marR="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8" name="Google Shape;18;g603d54b390_0_16"/>
          <p:cNvSpPr txBox="1"/>
          <p:nvPr>
            <p:ph idx="2" type="body"/>
          </p:nvPr>
        </p:nvSpPr>
        <p:spPr>
          <a:xfrm>
            <a:off x="533399" y="1787856"/>
            <a:ext cx="3840600" cy="3720300"/>
          </a:xfrm>
          <a:prstGeom prst="rect">
            <a:avLst/>
          </a:prstGeom>
          <a:noFill/>
          <a:ln>
            <a:noFill/>
          </a:ln>
        </p:spPr>
        <p:txBody>
          <a:bodyPr anchorCtr="0" anchor="t" bIns="91425" lIns="91425" spcFirstLastPara="1" rIns="91425" wrap="square" tIns="91425">
            <a:noAutofit/>
          </a:bodyPr>
          <a:lstStyle>
            <a:lvl1pPr indent="-228600" lvl="0" marL="457200" marR="0" algn="ctr">
              <a:lnSpc>
                <a:spcPct val="100000"/>
              </a:lnSpc>
              <a:spcBef>
                <a:spcPts val="2000"/>
              </a:spcBef>
              <a:spcAft>
                <a:spcPts val="0"/>
              </a:spcAft>
              <a:buClr>
                <a:srgbClr val="6FB7D7"/>
              </a:buClr>
              <a:buSzPts val="1980"/>
              <a:buFont typeface="Noto Sans Symbols"/>
              <a:buNone/>
              <a:defRPr b="0" i="0" sz="1800" u="none" cap="none" strike="noStrike">
                <a:solidFill>
                  <a:srgbClr val="595959"/>
                </a:solidFill>
                <a:latin typeface="Arial"/>
                <a:ea typeface="Arial"/>
                <a:cs typeface="Arial"/>
                <a:sym typeface="Arial"/>
              </a:defRPr>
            </a:lvl1pPr>
            <a:lvl2pPr indent="-228600" lvl="1" marL="914400" marR="0" algn="l">
              <a:lnSpc>
                <a:spcPct val="100000"/>
              </a:lnSpc>
              <a:spcBef>
                <a:spcPts val="600"/>
              </a:spcBef>
              <a:spcAft>
                <a:spcPts val="0"/>
              </a:spcAft>
              <a:buClr>
                <a:schemeClr val="accent1"/>
              </a:buClr>
              <a:buSzPts val="1320"/>
              <a:buFont typeface="Noto Sans Symbols"/>
              <a:buNone/>
              <a:defRPr b="0" i="0" sz="1200" u="none" cap="none" strike="noStrike">
                <a:solidFill>
                  <a:srgbClr val="595959"/>
                </a:solidFill>
                <a:latin typeface="Arial"/>
                <a:ea typeface="Arial"/>
                <a:cs typeface="Arial"/>
                <a:sym typeface="Arial"/>
              </a:defRPr>
            </a:lvl2pPr>
            <a:lvl3pPr indent="-228600" lvl="2" marL="1371600" marR="0" algn="l">
              <a:lnSpc>
                <a:spcPct val="100000"/>
              </a:lnSpc>
              <a:spcBef>
                <a:spcPts val="600"/>
              </a:spcBef>
              <a:spcAft>
                <a:spcPts val="0"/>
              </a:spcAft>
              <a:buClr>
                <a:schemeClr val="accent1"/>
              </a:buClr>
              <a:buSzPts val="1100"/>
              <a:buFont typeface="Noto Sans Symbols"/>
              <a:buNone/>
              <a:defRPr b="0" i="0" sz="1000" u="none" cap="none" strike="noStrike">
                <a:solidFill>
                  <a:srgbClr val="595959"/>
                </a:solidFill>
                <a:latin typeface="Arial"/>
                <a:ea typeface="Arial"/>
                <a:cs typeface="Arial"/>
                <a:sym typeface="Arial"/>
              </a:defRPr>
            </a:lvl3pPr>
            <a:lvl4pPr indent="-228600" lvl="3" marL="1828800" marR="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4pPr>
            <a:lvl5pPr indent="-228600" lvl="4" marL="2286000" marR="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19" name="Google Shape;19;g603d54b390_0_16"/>
          <p:cNvSpPr txBox="1"/>
          <p:nvPr>
            <p:ph idx="10" type="dt"/>
          </p:nvPr>
        </p:nvSpPr>
        <p:spPr>
          <a:xfrm>
            <a:off x="6781800" y="6275387"/>
            <a:ext cx="981000" cy="365100"/>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0" name="Google Shape;20;g603d54b390_0_16"/>
          <p:cNvSpPr txBox="1"/>
          <p:nvPr>
            <p:ph idx="11" type="ftr"/>
          </p:nvPr>
        </p:nvSpPr>
        <p:spPr>
          <a:xfrm>
            <a:off x="265112" y="6275387"/>
            <a:ext cx="59832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lvl="1"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1" name="Google Shape;21;g603d54b390_0_16"/>
          <p:cNvSpPr txBox="1"/>
          <p:nvPr>
            <p:ph idx="12" type="sldNum"/>
          </p:nvPr>
        </p:nvSpPr>
        <p:spPr>
          <a:xfrm>
            <a:off x="7897813" y="6275387"/>
            <a:ext cx="990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pic>
        <p:nvPicPr>
          <p:cNvPr id="22" name="Google Shape;22;g603d54b390_0_16"/>
          <p:cNvPicPr preferRelativeResize="0"/>
          <p:nvPr/>
        </p:nvPicPr>
        <p:blipFill rotWithShape="1">
          <a:blip r:embed="rId2">
            <a:alphaModFix/>
          </a:blip>
          <a:srcRect b="0" l="0" r="0" t="0"/>
          <a:stretch/>
        </p:blipFill>
        <p:spPr>
          <a:xfrm>
            <a:off x="7558850" y="-2"/>
            <a:ext cx="1585150" cy="7119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29" name="Shape 29"/>
        <p:cNvGrpSpPr/>
        <p:nvPr/>
      </p:nvGrpSpPr>
      <p:grpSpPr>
        <a:xfrm>
          <a:off x="0" y="0"/>
          <a:ext cx="0" cy="0"/>
          <a:chOff x="0" y="0"/>
          <a:chExt cx="0" cy="0"/>
        </a:xfrm>
      </p:grpSpPr>
      <p:pic>
        <p:nvPicPr>
          <p:cNvPr id="30" name="Google Shape;30;g5f58dc51a6_0_13"/>
          <p:cNvPicPr preferRelativeResize="0"/>
          <p:nvPr/>
        </p:nvPicPr>
        <p:blipFill rotWithShape="1">
          <a:blip r:embed="rId2">
            <a:alphaModFix/>
          </a:blip>
          <a:srcRect b="11437" l="5020" r="5001" t="10311"/>
          <a:stretch/>
        </p:blipFill>
        <p:spPr>
          <a:xfrm>
            <a:off x="7362825" y="0"/>
            <a:ext cx="1717675" cy="754062"/>
          </a:xfrm>
          <a:prstGeom prst="rect">
            <a:avLst/>
          </a:prstGeom>
          <a:noFill/>
          <a:ln>
            <a:noFill/>
          </a:ln>
        </p:spPr>
      </p:pic>
      <p:sp>
        <p:nvSpPr>
          <p:cNvPr id="31" name="Google Shape;31;g5f58dc51a6_0_13"/>
          <p:cNvSpPr txBox="1"/>
          <p:nvPr>
            <p:ph type="title"/>
          </p:nvPr>
        </p:nvSpPr>
        <p:spPr>
          <a:xfrm>
            <a:off x="533399" y="611872"/>
            <a:ext cx="3840600" cy="1161900"/>
          </a:xfrm>
          <a:prstGeom prst="rect">
            <a:avLst/>
          </a:prstGeom>
          <a:noFill/>
          <a:ln>
            <a:noFill/>
          </a:ln>
        </p:spPr>
        <p:txBody>
          <a:bodyPr anchorCtr="0" anchor="b" bIns="91425" lIns="91425" spcFirstLastPara="1" rIns="91425" wrap="square" tIns="91425">
            <a:noAutofit/>
          </a:bodyPr>
          <a:lstStyle>
            <a:lvl1pPr lvl="0"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lvl="1"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lvl="2"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lvl="3"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lvl="4"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lvl="5"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lvl="6"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lvl="7"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lvl="8"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32" name="Google Shape;32;g5f58dc51a6_0_13"/>
          <p:cNvSpPr txBox="1"/>
          <p:nvPr>
            <p:ph idx="1" type="body"/>
          </p:nvPr>
        </p:nvSpPr>
        <p:spPr>
          <a:xfrm>
            <a:off x="4742823" y="1587500"/>
            <a:ext cx="3840600" cy="3898800"/>
          </a:xfrm>
          <a:prstGeom prst="rect">
            <a:avLst/>
          </a:prstGeom>
          <a:noFill/>
          <a:ln>
            <a:noFill/>
          </a:ln>
        </p:spPr>
        <p:txBody>
          <a:bodyPr anchorCtr="0" anchor="t" bIns="91425" lIns="91425" spcFirstLastPara="1" rIns="91425" wrap="square" tIns="91425">
            <a:noAutofit/>
          </a:bodyPr>
          <a:lstStyle>
            <a:lvl1pPr indent="-382270" lvl="0" marL="457200" marR="0" algn="l">
              <a:lnSpc>
                <a:spcPct val="100000"/>
              </a:lnSpc>
              <a:spcBef>
                <a:spcPts val="2000"/>
              </a:spcBef>
              <a:spcAft>
                <a:spcPts val="0"/>
              </a:spcAft>
              <a:buClr>
                <a:srgbClr val="6FB7D7"/>
              </a:buClr>
              <a:buSzPts val="2420"/>
              <a:buFont typeface="Noto Sans Symbols"/>
              <a:buChar char="●"/>
              <a:defRPr b="0" i="0" sz="2200" u="none" cap="none" strike="noStrike">
                <a:solidFill>
                  <a:srgbClr val="595959"/>
                </a:solidFill>
                <a:latin typeface="Arial"/>
                <a:ea typeface="Arial"/>
                <a:cs typeface="Arial"/>
                <a:sym typeface="Arial"/>
              </a:defRPr>
            </a:lvl1pPr>
            <a:lvl2pPr indent="-368300" lvl="1" marL="914400" marR="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2pPr>
            <a:lvl3pPr indent="-354330" lvl="2" marL="1371600" marR="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3pPr>
            <a:lvl4pPr indent="-354330" lvl="3" marL="1828800" marR="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354329" lvl="4" marL="2286000" marR="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3" name="Google Shape;33;g5f58dc51a6_0_13"/>
          <p:cNvSpPr txBox="1"/>
          <p:nvPr>
            <p:ph idx="2" type="body"/>
          </p:nvPr>
        </p:nvSpPr>
        <p:spPr>
          <a:xfrm>
            <a:off x="533399" y="1787856"/>
            <a:ext cx="3840600" cy="3720300"/>
          </a:xfrm>
          <a:prstGeom prst="rect">
            <a:avLst/>
          </a:prstGeom>
          <a:noFill/>
          <a:ln>
            <a:noFill/>
          </a:ln>
        </p:spPr>
        <p:txBody>
          <a:bodyPr anchorCtr="0" anchor="t" bIns="91425" lIns="91425" spcFirstLastPara="1" rIns="91425" wrap="square" tIns="91425">
            <a:noAutofit/>
          </a:bodyPr>
          <a:lstStyle>
            <a:lvl1pPr indent="-228600" lvl="0" marL="457200" marR="0" algn="ctr">
              <a:lnSpc>
                <a:spcPct val="100000"/>
              </a:lnSpc>
              <a:spcBef>
                <a:spcPts val="2000"/>
              </a:spcBef>
              <a:spcAft>
                <a:spcPts val="0"/>
              </a:spcAft>
              <a:buClr>
                <a:srgbClr val="6FB7D7"/>
              </a:buClr>
              <a:buSzPts val="1980"/>
              <a:buFont typeface="Noto Sans Symbols"/>
              <a:buNone/>
              <a:defRPr b="0" i="0" sz="1800" u="none" cap="none" strike="noStrike">
                <a:solidFill>
                  <a:srgbClr val="595959"/>
                </a:solidFill>
                <a:latin typeface="Arial"/>
                <a:ea typeface="Arial"/>
                <a:cs typeface="Arial"/>
                <a:sym typeface="Arial"/>
              </a:defRPr>
            </a:lvl1pPr>
            <a:lvl2pPr indent="-228600" lvl="1" marL="914400" marR="0" algn="l">
              <a:lnSpc>
                <a:spcPct val="100000"/>
              </a:lnSpc>
              <a:spcBef>
                <a:spcPts val="600"/>
              </a:spcBef>
              <a:spcAft>
                <a:spcPts val="0"/>
              </a:spcAft>
              <a:buClr>
                <a:schemeClr val="accent1"/>
              </a:buClr>
              <a:buSzPts val="1320"/>
              <a:buFont typeface="Noto Sans Symbols"/>
              <a:buNone/>
              <a:defRPr b="0" i="0" sz="1200" u="none" cap="none" strike="noStrike">
                <a:solidFill>
                  <a:srgbClr val="595959"/>
                </a:solidFill>
                <a:latin typeface="Arial"/>
                <a:ea typeface="Arial"/>
                <a:cs typeface="Arial"/>
                <a:sym typeface="Arial"/>
              </a:defRPr>
            </a:lvl2pPr>
            <a:lvl3pPr indent="-228600" lvl="2" marL="1371600" marR="0" algn="l">
              <a:lnSpc>
                <a:spcPct val="100000"/>
              </a:lnSpc>
              <a:spcBef>
                <a:spcPts val="600"/>
              </a:spcBef>
              <a:spcAft>
                <a:spcPts val="0"/>
              </a:spcAft>
              <a:buClr>
                <a:schemeClr val="accent1"/>
              </a:buClr>
              <a:buSzPts val="1100"/>
              <a:buFont typeface="Noto Sans Symbols"/>
              <a:buNone/>
              <a:defRPr b="0" i="0" sz="1000" u="none" cap="none" strike="noStrike">
                <a:solidFill>
                  <a:srgbClr val="595959"/>
                </a:solidFill>
                <a:latin typeface="Arial"/>
                <a:ea typeface="Arial"/>
                <a:cs typeface="Arial"/>
                <a:sym typeface="Arial"/>
              </a:defRPr>
            </a:lvl3pPr>
            <a:lvl4pPr indent="-228600" lvl="3" marL="1828800" marR="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4pPr>
            <a:lvl5pPr indent="-228600" lvl="4" marL="2286000" marR="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34" name="Google Shape;34;g5f58dc51a6_0_13"/>
          <p:cNvSpPr txBox="1"/>
          <p:nvPr>
            <p:ph idx="10" type="dt"/>
          </p:nvPr>
        </p:nvSpPr>
        <p:spPr>
          <a:xfrm>
            <a:off x="6781800" y="6275387"/>
            <a:ext cx="981000" cy="365100"/>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35" name="Google Shape;35;g5f58dc51a6_0_13"/>
          <p:cNvSpPr txBox="1"/>
          <p:nvPr>
            <p:ph idx="11" type="ftr"/>
          </p:nvPr>
        </p:nvSpPr>
        <p:spPr>
          <a:xfrm>
            <a:off x="265112" y="6275387"/>
            <a:ext cx="59832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lvl="1"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36" name="Google Shape;36;g5f58dc51a6_0_13"/>
          <p:cNvSpPr txBox="1"/>
          <p:nvPr>
            <p:ph idx="12" type="sldNum"/>
          </p:nvPr>
        </p:nvSpPr>
        <p:spPr>
          <a:xfrm>
            <a:off x="7897813" y="6275387"/>
            <a:ext cx="990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43" name="Shape 43"/>
        <p:cNvGrpSpPr/>
        <p:nvPr/>
      </p:nvGrpSpPr>
      <p:grpSpPr>
        <a:xfrm>
          <a:off x="0" y="0"/>
          <a:ext cx="0" cy="0"/>
          <a:chOff x="0" y="0"/>
          <a:chExt cx="0" cy="0"/>
        </a:xfrm>
      </p:grpSpPr>
      <p:pic>
        <p:nvPicPr>
          <p:cNvPr id="44" name="Google Shape;44;g63bcf3c665_0_20"/>
          <p:cNvPicPr preferRelativeResize="0"/>
          <p:nvPr/>
        </p:nvPicPr>
        <p:blipFill rotWithShape="1">
          <a:blip r:embed="rId2">
            <a:alphaModFix/>
          </a:blip>
          <a:srcRect b="11439" l="5020" r="5002" t="10312"/>
          <a:stretch/>
        </p:blipFill>
        <p:spPr>
          <a:xfrm>
            <a:off x="7362825" y="0"/>
            <a:ext cx="1717675" cy="754062"/>
          </a:xfrm>
          <a:prstGeom prst="rect">
            <a:avLst/>
          </a:prstGeom>
          <a:noFill/>
          <a:ln>
            <a:noFill/>
          </a:ln>
        </p:spPr>
      </p:pic>
      <p:sp>
        <p:nvSpPr>
          <p:cNvPr id="45" name="Google Shape;45;g63bcf3c665_0_20"/>
          <p:cNvSpPr txBox="1"/>
          <p:nvPr>
            <p:ph type="title"/>
          </p:nvPr>
        </p:nvSpPr>
        <p:spPr>
          <a:xfrm>
            <a:off x="533399" y="611872"/>
            <a:ext cx="3840600" cy="11619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lvl="2"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lvl="3"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lvl="4"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lvl="5"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lvl="6"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lvl="7"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lvl="8"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46" name="Google Shape;46;g63bcf3c665_0_20"/>
          <p:cNvSpPr txBox="1"/>
          <p:nvPr>
            <p:ph idx="1" type="body"/>
          </p:nvPr>
        </p:nvSpPr>
        <p:spPr>
          <a:xfrm>
            <a:off x="4742823" y="1587500"/>
            <a:ext cx="3840600" cy="3898800"/>
          </a:xfrm>
          <a:prstGeom prst="rect">
            <a:avLst/>
          </a:prstGeom>
          <a:noFill/>
          <a:ln>
            <a:noFill/>
          </a:ln>
        </p:spPr>
        <p:txBody>
          <a:bodyPr anchorCtr="0" anchor="t" bIns="91425" lIns="91425" spcFirstLastPara="1" rIns="91425" wrap="square" tIns="91425">
            <a:noAutofit/>
          </a:bodyPr>
          <a:lstStyle>
            <a:lvl1pPr indent="-382270" lvl="0" marL="457200" marR="0" rtl="0" algn="l">
              <a:lnSpc>
                <a:spcPct val="100000"/>
              </a:lnSpc>
              <a:spcBef>
                <a:spcPts val="2000"/>
              </a:spcBef>
              <a:spcAft>
                <a:spcPts val="0"/>
              </a:spcAft>
              <a:buClr>
                <a:srgbClr val="6FB7D7"/>
              </a:buClr>
              <a:buSzPts val="2420"/>
              <a:buFont typeface="Noto Sans Symbols"/>
              <a:buChar char="●"/>
              <a:defRPr b="0" i="0" sz="2200" u="none" cap="none" strike="noStrike">
                <a:solidFill>
                  <a:srgbClr val="595959"/>
                </a:solidFill>
                <a:latin typeface="Arial"/>
                <a:ea typeface="Arial"/>
                <a:cs typeface="Arial"/>
                <a:sym typeface="Arial"/>
              </a:defRPr>
            </a:lvl1pPr>
            <a:lvl2pPr indent="-368300" lvl="1" marL="914400" marR="0" rtl="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2pPr>
            <a:lvl3pPr indent="-354330" lvl="2" marL="13716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3pPr>
            <a:lvl4pPr indent="-354330" lvl="3" marL="18288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354329" lvl="4" marL="22860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7" name="Google Shape;47;g63bcf3c665_0_20"/>
          <p:cNvSpPr txBox="1"/>
          <p:nvPr>
            <p:ph idx="2" type="body"/>
          </p:nvPr>
        </p:nvSpPr>
        <p:spPr>
          <a:xfrm>
            <a:off x="533399" y="1787856"/>
            <a:ext cx="3840600" cy="37203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2000"/>
              </a:spcBef>
              <a:spcAft>
                <a:spcPts val="0"/>
              </a:spcAft>
              <a:buClr>
                <a:srgbClr val="6FB7D7"/>
              </a:buClr>
              <a:buSzPts val="1980"/>
              <a:buFont typeface="Noto Sans Symbols"/>
              <a:buNone/>
              <a:defRPr b="0" i="0" sz="1800" u="none" cap="none" strike="noStrike">
                <a:solidFill>
                  <a:srgbClr val="595959"/>
                </a:solidFill>
                <a:latin typeface="Arial"/>
                <a:ea typeface="Arial"/>
                <a:cs typeface="Arial"/>
                <a:sym typeface="Arial"/>
              </a:defRPr>
            </a:lvl1pPr>
            <a:lvl2pPr indent="-228600" lvl="1" marL="914400" marR="0" rtl="0" algn="l">
              <a:lnSpc>
                <a:spcPct val="100000"/>
              </a:lnSpc>
              <a:spcBef>
                <a:spcPts val="600"/>
              </a:spcBef>
              <a:spcAft>
                <a:spcPts val="0"/>
              </a:spcAft>
              <a:buClr>
                <a:schemeClr val="accent1"/>
              </a:buClr>
              <a:buSzPts val="1320"/>
              <a:buFont typeface="Noto Sans Symbols"/>
              <a:buNone/>
              <a:defRPr b="0" i="0" sz="1200" u="none" cap="none" strike="noStrike">
                <a:solidFill>
                  <a:srgbClr val="595959"/>
                </a:solidFill>
                <a:latin typeface="Arial"/>
                <a:ea typeface="Arial"/>
                <a:cs typeface="Arial"/>
                <a:sym typeface="Arial"/>
              </a:defRPr>
            </a:lvl2pPr>
            <a:lvl3pPr indent="-228600" lvl="2" marL="1371600" marR="0" rtl="0" algn="l">
              <a:lnSpc>
                <a:spcPct val="100000"/>
              </a:lnSpc>
              <a:spcBef>
                <a:spcPts val="600"/>
              </a:spcBef>
              <a:spcAft>
                <a:spcPts val="0"/>
              </a:spcAft>
              <a:buClr>
                <a:schemeClr val="accent1"/>
              </a:buClr>
              <a:buSzPts val="1100"/>
              <a:buFont typeface="Noto Sans Symbols"/>
              <a:buNone/>
              <a:defRPr b="0" i="0" sz="1000" u="none" cap="none" strike="noStrike">
                <a:solidFill>
                  <a:srgbClr val="595959"/>
                </a:solidFill>
                <a:latin typeface="Arial"/>
                <a:ea typeface="Arial"/>
                <a:cs typeface="Arial"/>
                <a:sym typeface="Arial"/>
              </a:defRPr>
            </a:lvl3pPr>
            <a:lvl4pPr indent="-228600" lvl="3" marL="1828800" marR="0" rtl="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4pPr>
            <a:lvl5pPr indent="-228600" lvl="4" marL="2286000" marR="0" rtl="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48" name="Google Shape;48;g63bcf3c665_0_20"/>
          <p:cNvSpPr txBox="1"/>
          <p:nvPr>
            <p:ph idx="10" type="dt"/>
          </p:nvPr>
        </p:nvSpPr>
        <p:spPr>
          <a:xfrm>
            <a:off x="6781800" y="6275387"/>
            <a:ext cx="981000" cy="365100"/>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49" name="Google Shape;49;g63bcf3c665_0_20"/>
          <p:cNvSpPr txBox="1"/>
          <p:nvPr>
            <p:ph idx="11" type="ftr"/>
          </p:nvPr>
        </p:nvSpPr>
        <p:spPr>
          <a:xfrm>
            <a:off x="265112" y="6275387"/>
            <a:ext cx="598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50" name="Google Shape;50;g63bcf3c665_0_20"/>
          <p:cNvSpPr txBox="1"/>
          <p:nvPr>
            <p:ph idx="12" type="sldNum"/>
          </p:nvPr>
        </p:nvSpPr>
        <p:spPr>
          <a:xfrm>
            <a:off x="7897813" y="6275387"/>
            <a:ext cx="990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theme" Target="../theme/theme4.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2.xml"/><Relationship Id="rId3" Type="http://schemas.openxmlformats.org/officeDocument/2006/relationships/theme" Target="../theme/theme3.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3.jpg"/><Relationship Id="rId2" Type="http://schemas.openxmlformats.org/officeDocument/2006/relationships/slideLayout" Target="../slideLayouts/slideLayout3.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g603d54b390_0_10"/>
          <p:cNvSpPr txBox="1"/>
          <p:nvPr>
            <p:ph type="title"/>
          </p:nvPr>
        </p:nvSpPr>
        <p:spPr>
          <a:xfrm>
            <a:off x="549275" y="533400"/>
            <a:ext cx="8042400" cy="9111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lvl="2"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lvl="3"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lvl="4"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lvl="5"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lvl="6"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lvl="7"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lvl="8"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11" name="Google Shape;11;g603d54b390_0_10"/>
          <p:cNvSpPr txBox="1"/>
          <p:nvPr>
            <p:ph idx="1" type="body"/>
          </p:nvPr>
        </p:nvSpPr>
        <p:spPr>
          <a:xfrm>
            <a:off x="549275" y="1600200"/>
            <a:ext cx="8042400" cy="4343100"/>
          </a:xfrm>
          <a:prstGeom prst="rect">
            <a:avLst/>
          </a:prstGeom>
          <a:noFill/>
          <a:ln>
            <a:noFill/>
          </a:ln>
        </p:spPr>
        <p:txBody>
          <a:bodyPr anchorCtr="0" anchor="t" bIns="91425" lIns="91425" spcFirstLastPara="1" rIns="91425" wrap="square" tIns="91425">
            <a:noAutofit/>
          </a:bodyPr>
          <a:lstStyle>
            <a:lvl1pPr indent="-396240" lvl="0" marL="457200" marR="0" rtl="0" algn="l">
              <a:lnSpc>
                <a:spcPct val="100000"/>
              </a:lnSpc>
              <a:spcBef>
                <a:spcPts val="2000"/>
              </a:spcBef>
              <a:spcAft>
                <a:spcPts val="0"/>
              </a:spcAft>
              <a:buClr>
                <a:srgbClr val="6FB7D7"/>
              </a:buClr>
              <a:buSzPts val="2640"/>
              <a:buFont typeface="Noto Sans Symbols"/>
              <a:buChar char="●"/>
              <a:defRPr b="0" i="0" sz="2400" u="none" cap="none" strike="noStrike">
                <a:solidFill>
                  <a:srgbClr val="595959"/>
                </a:solidFill>
                <a:latin typeface="Arial"/>
                <a:ea typeface="Arial"/>
                <a:cs typeface="Arial"/>
                <a:sym typeface="Arial"/>
              </a:defRPr>
            </a:lvl1pPr>
            <a:lvl2pPr indent="-382269" lvl="1" marL="914400" marR="0" rtl="0" algn="l">
              <a:lnSpc>
                <a:spcPct val="100000"/>
              </a:lnSpc>
              <a:spcBef>
                <a:spcPts val="600"/>
              </a:spcBef>
              <a:spcAft>
                <a:spcPts val="0"/>
              </a:spcAft>
              <a:buClr>
                <a:schemeClr val="accent1"/>
              </a:buClr>
              <a:buSzPts val="2420"/>
              <a:buFont typeface="Noto Sans Symbols"/>
              <a:buChar char="●"/>
              <a:defRPr b="0" i="0" sz="2200" u="none" cap="none" strike="noStrike">
                <a:solidFill>
                  <a:srgbClr val="595959"/>
                </a:solidFill>
                <a:latin typeface="Arial"/>
                <a:ea typeface="Arial"/>
                <a:cs typeface="Arial"/>
                <a:sym typeface="Arial"/>
              </a:defRPr>
            </a:lvl2pPr>
            <a:lvl3pPr indent="-368300" lvl="2" marL="1371600" marR="0" rtl="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3pPr>
            <a:lvl4pPr indent="-354330" lvl="3" marL="18288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354329" lvl="4" marL="22860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 name="Google Shape;12;g603d54b390_0_10"/>
          <p:cNvSpPr txBox="1"/>
          <p:nvPr>
            <p:ph idx="10" type="dt"/>
          </p:nvPr>
        </p:nvSpPr>
        <p:spPr>
          <a:xfrm>
            <a:off x="6781800" y="6275387"/>
            <a:ext cx="981000" cy="365100"/>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13" name="Google Shape;13;g603d54b390_0_10"/>
          <p:cNvSpPr txBox="1"/>
          <p:nvPr>
            <p:ph idx="11" type="ftr"/>
          </p:nvPr>
        </p:nvSpPr>
        <p:spPr>
          <a:xfrm>
            <a:off x="265112" y="6275387"/>
            <a:ext cx="598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14" name="Google Shape;14;g603d54b390_0_10"/>
          <p:cNvSpPr txBox="1"/>
          <p:nvPr>
            <p:ph idx="12" type="sldNum"/>
          </p:nvPr>
        </p:nvSpPr>
        <p:spPr>
          <a:xfrm>
            <a:off x="7897813" y="6275387"/>
            <a:ext cx="990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49"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23" name="Shape 23"/>
        <p:cNvGrpSpPr/>
        <p:nvPr/>
      </p:nvGrpSpPr>
      <p:grpSpPr>
        <a:xfrm>
          <a:off x="0" y="0"/>
          <a:ext cx="0" cy="0"/>
          <a:chOff x="0" y="0"/>
          <a:chExt cx="0" cy="0"/>
        </a:xfrm>
      </p:grpSpPr>
      <p:sp>
        <p:nvSpPr>
          <p:cNvPr id="24" name="Google Shape;24;g5f58dc51a6_0_7"/>
          <p:cNvSpPr txBox="1"/>
          <p:nvPr>
            <p:ph type="title"/>
          </p:nvPr>
        </p:nvSpPr>
        <p:spPr>
          <a:xfrm>
            <a:off x="549275" y="533400"/>
            <a:ext cx="8042400" cy="9111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lvl="2"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lvl="3"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lvl="4"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lvl="5"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lvl="6"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lvl="7"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lvl="8"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25" name="Google Shape;25;g5f58dc51a6_0_7"/>
          <p:cNvSpPr txBox="1"/>
          <p:nvPr>
            <p:ph idx="1" type="body"/>
          </p:nvPr>
        </p:nvSpPr>
        <p:spPr>
          <a:xfrm>
            <a:off x="549275" y="1600200"/>
            <a:ext cx="8042400" cy="4343400"/>
          </a:xfrm>
          <a:prstGeom prst="rect">
            <a:avLst/>
          </a:prstGeom>
          <a:noFill/>
          <a:ln>
            <a:noFill/>
          </a:ln>
        </p:spPr>
        <p:txBody>
          <a:bodyPr anchorCtr="0" anchor="t" bIns="91425" lIns="91425" spcFirstLastPara="1" rIns="91425" wrap="square" tIns="91425">
            <a:noAutofit/>
          </a:bodyPr>
          <a:lstStyle>
            <a:lvl1pPr indent="-396240" lvl="0" marL="457200" marR="0" rtl="0" algn="l">
              <a:lnSpc>
                <a:spcPct val="100000"/>
              </a:lnSpc>
              <a:spcBef>
                <a:spcPts val="2000"/>
              </a:spcBef>
              <a:spcAft>
                <a:spcPts val="0"/>
              </a:spcAft>
              <a:buClr>
                <a:srgbClr val="6FB7D7"/>
              </a:buClr>
              <a:buSzPts val="2640"/>
              <a:buFont typeface="Noto Sans Symbols"/>
              <a:buChar char="●"/>
              <a:defRPr b="0" i="0" sz="2400" u="none" cap="none" strike="noStrike">
                <a:solidFill>
                  <a:srgbClr val="595959"/>
                </a:solidFill>
                <a:latin typeface="Arial"/>
                <a:ea typeface="Arial"/>
                <a:cs typeface="Arial"/>
                <a:sym typeface="Arial"/>
              </a:defRPr>
            </a:lvl1pPr>
            <a:lvl2pPr indent="-382269" lvl="1" marL="914400" marR="0" rtl="0" algn="l">
              <a:lnSpc>
                <a:spcPct val="100000"/>
              </a:lnSpc>
              <a:spcBef>
                <a:spcPts val="600"/>
              </a:spcBef>
              <a:spcAft>
                <a:spcPts val="0"/>
              </a:spcAft>
              <a:buClr>
                <a:schemeClr val="accent1"/>
              </a:buClr>
              <a:buSzPts val="2420"/>
              <a:buFont typeface="Noto Sans Symbols"/>
              <a:buChar char="●"/>
              <a:defRPr b="0" i="0" sz="2200" u="none" cap="none" strike="noStrike">
                <a:solidFill>
                  <a:srgbClr val="595959"/>
                </a:solidFill>
                <a:latin typeface="Arial"/>
                <a:ea typeface="Arial"/>
                <a:cs typeface="Arial"/>
                <a:sym typeface="Arial"/>
              </a:defRPr>
            </a:lvl2pPr>
            <a:lvl3pPr indent="-368300" lvl="2" marL="1371600" marR="0" rtl="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3pPr>
            <a:lvl4pPr indent="-354330" lvl="3" marL="18288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354329" lvl="4" marL="22860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6" name="Google Shape;26;g5f58dc51a6_0_7"/>
          <p:cNvSpPr txBox="1"/>
          <p:nvPr>
            <p:ph idx="10" type="dt"/>
          </p:nvPr>
        </p:nvSpPr>
        <p:spPr>
          <a:xfrm>
            <a:off x="6781800" y="6275387"/>
            <a:ext cx="981000" cy="365100"/>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7" name="Google Shape;27;g5f58dc51a6_0_7"/>
          <p:cNvSpPr txBox="1"/>
          <p:nvPr>
            <p:ph idx="11" type="ftr"/>
          </p:nvPr>
        </p:nvSpPr>
        <p:spPr>
          <a:xfrm>
            <a:off x="265112" y="6275387"/>
            <a:ext cx="598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8" name="Google Shape;28;g5f58dc51a6_0_7"/>
          <p:cNvSpPr txBox="1"/>
          <p:nvPr>
            <p:ph idx="12" type="sldNum"/>
          </p:nvPr>
        </p:nvSpPr>
        <p:spPr>
          <a:xfrm>
            <a:off x="7897813" y="6275387"/>
            <a:ext cx="990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51"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37" name="Shape 37"/>
        <p:cNvGrpSpPr/>
        <p:nvPr/>
      </p:nvGrpSpPr>
      <p:grpSpPr>
        <a:xfrm>
          <a:off x="0" y="0"/>
          <a:ext cx="0" cy="0"/>
          <a:chOff x="0" y="0"/>
          <a:chExt cx="0" cy="0"/>
        </a:xfrm>
      </p:grpSpPr>
      <p:sp>
        <p:nvSpPr>
          <p:cNvPr id="38" name="Google Shape;38;g63bcf3c665_0_14"/>
          <p:cNvSpPr txBox="1"/>
          <p:nvPr>
            <p:ph type="title"/>
          </p:nvPr>
        </p:nvSpPr>
        <p:spPr>
          <a:xfrm>
            <a:off x="549275" y="533400"/>
            <a:ext cx="8042400" cy="9111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lvl="2"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lvl="3"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lvl="4"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lvl="5"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lvl="6"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lvl="7"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lvl="8"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39" name="Google Shape;39;g63bcf3c665_0_14"/>
          <p:cNvSpPr txBox="1"/>
          <p:nvPr>
            <p:ph idx="1" type="body"/>
          </p:nvPr>
        </p:nvSpPr>
        <p:spPr>
          <a:xfrm>
            <a:off x="549275" y="1600200"/>
            <a:ext cx="8042400" cy="4343400"/>
          </a:xfrm>
          <a:prstGeom prst="rect">
            <a:avLst/>
          </a:prstGeom>
          <a:noFill/>
          <a:ln>
            <a:noFill/>
          </a:ln>
        </p:spPr>
        <p:txBody>
          <a:bodyPr anchorCtr="0" anchor="t" bIns="91425" lIns="91425" spcFirstLastPara="1" rIns="91425" wrap="square" tIns="91425">
            <a:noAutofit/>
          </a:bodyPr>
          <a:lstStyle>
            <a:lvl1pPr indent="-396240" lvl="0" marL="457200" marR="0" rtl="0" algn="l">
              <a:lnSpc>
                <a:spcPct val="100000"/>
              </a:lnSpc>
              <a:spcBef>
                <a:spcPts val="2000"/>
              </a:spcBef>
              <a:spcAft>
                <a:spcPts val="0"/>
              </a:spcAft>
              <a:buClr>
                <a:srgbClr val="6FB7D7"/>
              </a:buClr>
              <a:buSzPts val="2640"/>
              <a:buFont typeface="Noto Sans Symbols"/>
              <a:buChar char="●"/>
              <a:defRPr b="0" i="0" sz="2400" u="none" cap="none" strike="noStrike">
                <a:solidFill>
                  <a:srgbClr val="595959"/>
                </a:solidFill>
                <a:latin typeface="Arial"/>
                <a:ea typeface="Arial"/>
                <a:cs typeface="Arial"/>
                <a:sym typeface="Arial"/>
              </a:defRPr>
            </a:lvl1pPr>
            <a:lvl2pPr indent="-382269" lvl="1" marL="914400" marR="0" rtl="0" algn="l">
              <a:lnSpc>
                <a:spcPct val="100000"/>
              </a:lnSpc>
              <a:spcBef>
                <a:spcPts val="600"/>
              </a:spcBef>
              <a:spcAft>
                <a:spcPts val="0"/>
              </a:spcAft>
              <a:buClr>
                <a:schemeClr val="accent1"/>
              </a:buClr>
              <a:buSzPts val="2420"/>
              <a:buFont typeface="Noto Sans Symbols"/>
              <a:buChar char="●"/>
              <a:defRPr b="0" i="0" sz="2200" u="none" cap="none" strike="noStrike">
                <a:solidFill>
                  <a:srgbClr val="595959"/>
                </a:solidFill>
                <a:latin typeface="Arial"/>
                <a:ea typeface="Arial"/>
                <a:cs typeface="Arial"/>
                <a:sym typeface="Arial"/>
              </a:defRPr>
            </a:lvl2pPr>
            <a:lvl3pPr indent="-368300" lvl="2" marL="1371600" marR="0" rtl="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3pPr>
            <a:lvl4pPr indent="-354330" lvl="3" marL="18288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354329" lvl="4" marL="22860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0" name="Google Shape;40;g63bcf3c665_0_14"/>
          <p:cNvSpPr txBox="1"/>
          <p:nvPr>
            <p:ph idx="10" type="dt"/>
          </p:nvPr>
        </p:nvSpPr>
        <p:spPr>
          <a:xfrm>
            <a:off x="6781800" y="6275387"/>
            <a:ext cx="981000" cy="365100"/>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41" name="Google Shape;41;g63bcf3c665_0_14"/>
          <p:cNvSpPr txBox="1"/>
          <p:nvPr>
            <p:ph idx="11" type="ftr"/>
          </p:nvPr>
        </p:nvSpPr>
        <p:spPr>
          <a:xfrm>
            <a:off x="265112" y="6275387"/>
            <a:ext cx="598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42" name="Google Shape;42;g63bcf3c665_0_14"/>
          <p:cNvSpPr txBox="1"/>
          <p:nvPr>
            <p:ph idx="12" type="sldNum"/>
          </p:nvPr>
        </p:nvSpPr>
        <p:spPr>
          <a:xfrm>
            <a:off x="7897813" y="6275387"/>
            <a:ext cx="990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53"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hyperlink" Target="http://www.sciencelearn.org.nz/" TargetMode="External"/><Relationship Id="rId5" Type="http://schemas.openxmlformats.org/officeDocument/2006/relationships/hyperlink" Target="mailto:enquiries@sciencelearn.org.nz" TargetMode="External"/><Relationship Id="rId6" Type="http://schemas.openxmlformats.org/officeDocument/2006/relationships/hyperlink" Target="http://www.sciencelearn.org.nz/" TargetMode="External"/><Relationship Id="rId7"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hyperlink" Target="https://scienceonline.tki.org.nz/Science-capabilities-for-citizenship" TargetMode="External"/><Relationship Id="rId5" Type="http://schemas.openxmlformats.org/officeDocument/2006/relationships/hyperlink" Target="http://www.sciencelearn.org.nz/" TargetMode="External"/><Relationship Id="rId6" Type="http://schemas.openxmlformats.org/officeDocument/2006/relationships/hyperlink" Target="mailto:enquiries@sciencelearn.org.nz" TargetMode="External"/><Relationship Id="rId7" Type="http://schemas.openxmlformats.org/officeDocument/2006/relationships/hyperlink" Target="http://www.sciencelearn.org.nz/"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hyperlink" Target="http://www.sciencelearn.org.nz/" TargetMode="External"/><Relationship Id="rId7" Type="http://schemas.openxmlformats.org/officeDocument/2006/relationships/hyperlink" Target="mailto:enquiries@sciencelearn.org.nz" TargetMode="External"/><Relationship Id="rId8" Type="http://schemas.openxmlformats.org/officeDocument/2006/relationships/hyperlink" Target="http://www.sciencelearn.org.nz/"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2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22.png"/></Relationships>
</file>

<file path=ppt/slides/_rels/slide18.xml.rels><?xml version="1.0" encoding="UTF-8" standalone="yes"?><Relationships xmlns="http://schemas.openxmlformats.org/package/2006/relationships"><Relationship Id="rId11" Type="http://schemas.openxmlformats.org/officeDocument/2006/relationships/image" Target="../media/image8.jpg"/><Relationship Id="rId10" Type="http://schemas.openxmlformats.org/officeDocument/2006/relationships/hyperlink" Target="mailto:enquiries@sciencelearn.org.nz" TargetMode="External"/><Relationship Id="rId13" Type="http://schemas.openxmlformats.org/officeDocument/2006/relationships/image" Target="../media/image20.png"/><Relationship Id="rId12"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jpg"/><Relationship Id="rId4" Type="http://schemas.openxmlformats.org/officeDocument/2006/relationships/hyperlink" Target="mailto:enquiries@sciencelearn.org.nz" TargetMode="External"/><Relationship Id="rId9" Type="http://schemas.openxmlformats.org/officeDocument/2006/relationships/hyperlink" Target="https://join.slack.com/t/slh-talk/shared_invite/enQtMjU3OTUzMDgwNjYxLTk1ZTdlMGY4Zjk5MzlkMDIwMmNkMzliOGZkYWQzNzFiZWM5M2U1ZGY1MTY3MjVjYmRjOWE1MTM1ZTc4OGRiY2Y" TargetMode="External"/><Relationship Id="rId15" Type="http://schemas.openxmlformats.org/officeDocument/2006/relationships/image" Target="../media/image17.png"/><Relationship Id="rId14" Type="http://schemas.openxmlformats.org/officeDocument/2006/relationships/image" Target="../media/image18.png"/><Relationship Id="rId16" Type="http://schemas.openxmlformats.org/officeDocument/2006/relationships/image" Target="../media/image16.png"/><Relationship Id="rId5" Type="http://schemas.openxmlformats.org/officeDocument/2006/relationships/hyperlink" Target="http://www.facebook.com/nzsciencelearn" TargetMode="External"/><Relationship Id="rId6" Type="http://schemas.openxmlformats.org/officeDocument/2006/relationships/hyperlink" Target="http://www.facebook.com/nzsciencelearn" TargetMode="External"/><Relationship Id="rId7" Type="http://schemas.openxmlformats.org/officeDocument/2006/relationships/hyperlink" Target="https://nz.pinterest.com/nzsciencelearn/" TargetMode="External"/><Relationship Id="rId8" Type="http://schemas.openxmlformats.org/officeDocument/2006/relationships/hyperlink" Target="http://www.instagram.com/sciencelearninghubnz"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8.jpg"/><Relationship Id="rId5" Type="http://schemas.openxmlformats.org/officeDocument/2006/relationships/image" Target="../media/image6.jpg"/><Relationship Id="rId6" Type="http://schemas.openxmlformats.org/officeDocument/2006/relationships/hyperlink" Target="http://www.sciencelearn.org.nz/" TargetMode="External"/><Relationship Id="rId7" Type="http://schemas.openxmlformats.org/officeDocument/2006/relationships/hyperlink" Target="mailto:enquiries@sciencelearn.org.nz" TargetMode="External"/><Relationship Id="rId8" Type="http://schemas.openxmlformats.org/officeDocument/2006/relationships/hyperlink" Target="http://www.sciencelearn.org.nz/"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www.sciencelearn.org.nz/"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g"/><Relationship Id="rId4" Type="http://schemas.openxmlformats.org/officeDocument/2006/relationships/hyperlink" Target="http://www.sciencelearn.org.nz/" TargetMode="External"/><Relationship Id="rId5" Type="http://schemas.openxmlformats.org/officeDocument/2006/relationships/hyperlink" Target="mailto:enquiries@sciencelearn.org.nz" TargetMode="External"/><Relationship Id="rId6" Type="http://schemas.openxmlformats.org/officeDocument/2006/relationships/hyperlink" Target="http://www.sciencelearn.org.nz/"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29.png"/><Relationship Id="rId5" Type="http://schemas.openxmlformats.org/officeDocument/2006/relationships/hyperlink" Target="http://www.sciencelearn.org.nz/" TargetMode="External"/><Relationship Id="rId6" Type="http://schemas.openxmlformats.org/officeDocument/2006/relationships/hyperlink" Target="mailto:enquiries@sciencelearn.org.nz" TargetMode="External"/><Relationship Id="rId7" Type="http://schemas.openxmlformats.org/officeDocument/2006/relationships/hyperlink" Target="http://www.sciencelearn.org.nz/" TargetMode="External"/><Relationship Id="rId8"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55" name="Shape 55"/>
        <p:cNvGrpSpPr/>
        <p:nvPr/>
      </p:nvGrpSpPr>
      <p:grpSpPr>
        <a:xfrm>
          <a:off x="0" y="0"/>
          <a:ext cx="0" cy="0"/>
          <a:chOff x="0" y="0"/>
          <a:chExt cx="0" cy="0"/>
        </a:xfrm>
      </p:grpSpPr>
      <p:sp>
        <p:nvSpPr>
          <p:cNvPr id="56" name="Google Shape;56;g603d54b390_0_0"/>
          <p:cNvSpPr txBox="1"/>
          <p:nvPr/>
        </p:nvSpPr>
        <p:spPr>
          <a:xfrm>
            <a:off x="23813" y="390525"/>
            <a:ext cx="6934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latin typeface="Arial"/>
              <a:ea typeface="Arial"/>
              <a:cs typeface="Arial"/>
              <a:sym typeface="Arial"/>
            </a:endParaRPr>
          </a:p>
        </p:txBody>
      </p:sp>
      <p:sp>
        <p:nvSpPr>
          <p:cNvPr id="57" name="Google Shape;57;g603d54b390_0_0"/>
          <p:cNvSpPr txBox="1"/>
          <p:nvPr/>
        </p:nvSpPr>
        <p:spPr>
          <a:xfrm>
            <a:off x="376475" y="5089349"/>
            <a:ext cx="8218800" cy="1654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31859C"/>
              </a:buClr>
              <a:buSzPts val="600"/>
              <a:buFont typeface="Arial"/>
              <a:buNone/>
            </a:pPr>
            <a:r>
              <a:t/>
            </a:r>
            <a:endParaRPr b="1" i="0" sz="2400" u="none" cap="none" strike="noStrike">
              <a:solidFill>
                <a:srgbClr val="31859C"/>
              </a:solidFill>
              <a:latin typeface="Arial"/>
              <a:ea typeface="Arial"/>
              <a:cs typeface="Arial"/>
              <a:sym typeface="Arial"/>
            </a:endParaRPr>
          </a:p>
          <a:p>
            <a:pPr indent="0" lvl="0" marL="0" marR="0" rtl="0" algn="ctr">
              <a:lnSpc>
                <a:spcPct val="100000"/>
              </a:lnSpc>
              <a:spcBef>
                <a:spcPts val="0"/>
              </a:spcBef>
              <a:spcAft>
                <a:spcPts val="0"/>
              </a:spcAft>
              <a:buClr>
                <a:srgbClr val="31859C"/>
              </a:buClr>
              <a:buSzPts val="600"/>
              <a:buFont typeface="Arial"/>
              <a:buNone/>
            </a:pPr>
            <a:r>
              <a:rPr b="1" i="0" lang="en-AU" sz="2400" u="none" cap="none" strike="noStrike">
                <a:solidFill>
                  <a:srgbClr val="31859C"/>
                </a:solidFill>
                <a:latin typeface="Arial"/>
                <a:ea typeface="Arial"/>
                <a:cs typeface="Arial"/>
                <a:sym typeface="Arial"/>
              </a:rPr>
              <a:t>Greta Dromgool &amp; Carol Brieseman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rgbClr val="31859C"/>
              </a:buClr>
              <a:buSzPts val="600"/>
              <a:buFont typeface="Arial"/>
              <a:buNone/>
            </a:pPr>
            <a:r>
              <a:rPr b="1" i="0" lang="en-AU" sz="2400" u="none" cap="none" strike="noStrike">
                <a:solidFill>
                  <a:srgbClr val="31859C"/>
                </a:solidFill>
                <a:latin typeface="Arial"/>
                <a:ea typeface="Arial"/>
                <a:cs typeface="Arial"/>
                <a:sym typeface="Arial"/>
              </a:rPr>
              <a:t>4–4.45pm Thursday 12  September</a:t>
            </a:r>
            <a:endParaRPr b="1" i="0" sz="2400" u="none" cap="none" strike="noStrike">
              <a:solidFill>
                <a:srgbClr val="31859C"/>
              </a:solidFill>
              <a:latin typeface="Arial"/>
              <a:ea typeface="Arial"/>
              <a:cs typeface="Arial"/>
              <a:sym typeface="Arial"/>
            </a:endParaRPr>
          </a:p>
        </p:txBody>
      </p:sp>
      <p:sp>
        <p:nvSpPr>
          <p:cNvPr id="58" name="Google Shape;58;g603d54b390_0_0"/>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4"/>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5"/>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6"/>
            </a:endParaRPr>
          </a:p>
        </p:txBody>
      </p:sp>
      <p:sp>
        <p:nvSpPr>
          <p:cNvPr id="59" name="Google Shape;59;g603d54b390_0_0"/>
          <p:cNvSpPr txBox="1"/>
          <p:nvPr>
            <p:ph type="title"/>
          </p:nvPr>
        </p:nvSpPr>
        <p:spPr>
          <a:xfrm>
            <a:off x="457250" y="2643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4800"/>
              <a:t>Online citizen science</a:t>
            </a:r>
            <a:endParaRPr b="1" i="0" sz="4800" u="none" cap="none" strike="noStrike">
              <a:solidFill>
                <a:schemeClr val="accent1"/>
              </a:solidFill>
            </a:endParaRPr>
          </a:p>
        </p:txBody>
      </p:sp>
      <p:pic>
        <p:nvPicPr>
          <p:cNvPr id="60" name="Google Shape;60;g603d54b390_0_0"/>
          <p:cNvPicPr preferRelativeResize="0"/>
          <p:nvPr/>
        </p:nvPicPr>
        <p:blipFill rotWithShape="1">
          <a:blip r:embed="rId7">
            <a:alphaModFix/>
          </a:blip>
          <a:srcRect b="0" l="0" r="0" t="0"/>
          <a:stretch/>
        </p:blipFill>
        <p:spPr>
          <a:xfrm>
            <a:off x="2072613" y="1469450"/>
            <a:ext cx="4826525" cy="3619900"/>
          </a:xfrm>
          <a:prstGeom prst="rect">
            <a:avLst/>
          </a:prstGeom>
          <a:noFill/>
          <a:ln>
            <a:noFill/>
          </a:ln>
        </p:spPr>
      </p:pic>
      <p:sp>
        <p:nvSpPr>
          <p:cNvPr id="61" name="Google Shape;61;g603d54b390_0_0"/>
          <p:cNvSpPr txBox="1"/>
          <p:nvPr/>
        </p:nvSpPr>
        <p:spPr>
          <a:xfrm>
            <a:off x="4433850" y="5017025"/>
            <a:ext cx="3172500" cy="54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chemeClr val="dk1"/>
                </a:solidFill>
                <a:latin typeface="Verdana"/>
                <a:ea typeface="Verdana"/>
                <a:cs typeface="Verdana"/>
                <a:sym typeface="Verdana"/>
              </a:rPr>
              <a:t>Carol Brieseman, Hampton Hill School</a:t>
            </a:r>
            <a:endParaRPr b="0" i="0" sz="1000" u="none" cap="none" strike="noStrike">
              <a:solidFill>
                <a:srgbClr val="000000"/>
              </a:solidFill>
              <a:latin typeface="Verdana"/>
              <a:ea typeface="Verdana"/>
              <a:cs typeface="Verdana"/>
              <a:sym typeface="Verdan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g33eea9693a_0_31"/>
          <p:cNvSpPr txBox="1"/>
          <p:nvPr>
            <p:ph type="title"/>
          </p:nvPr>
        </p:nvSpPr>
        <p:spPr>
          <a:xfrm>
            <a:off x="457200" y="2628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Online citizen science research</a:t>
            </a:r>
            <a:endParaRPr b="1" sz="3200"/>
          </a:p>
        </p:txBody>
      </p:sp>
      <p:sp>
        <p:nvSpPr>
          <p:cNvPr id="146" name="Google Shape;146;g33eea9693a_0_31"/>
          <p:cNvSpPr txBox="1"/>
          <p:nvPr/>
        </p:nvSpPr>
        <p:spPr>
          <a:xfrm>
            <a:off x="4548825" y="1913825"/>
            <a:ext cx="3964500" cy="12717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595959"/>
              </a:solidFill>
              <a:latin typeface="Arial"/>
              <a:ea typeface="Arial"/>
              <a:cs typeface="Arial"/>
              <a:sym typeface="Arial"/>
            </a:endParaRPr>
          </a:p>
        </p:txBody>
      </p:sp>
      <p:sp>
        <p:nvSpPr>
          <p:cNvPr id="147" name="Google Shape;147;g33eea9693a_0_31"/>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3"/>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5"/>
            </a:endParaRPr>
          </a:p>
        </p:txBody>
      </p:sp>
      <p:pic>
        <p:nvPicPr>
          <p:cNvPr id="148" name="Google Shape;148;g33eea9693a_0_31"/>
          <p:cNvPicPr preferRelativeResize="0"/>
          <p:nvPr/>
        </p:nvPicPr>
        <p:blipFill rotWithShape="1">
          <a:blip r:embed="rId6">
            <a:alphaModFix/>
          </a:blip>
          <a:srcRect b="0" l="0" r="0" t="0"/>
          <a:stretch/>
        </p:blipFill>
        <p:spPr>
          <a:xfrm>
            <a:off x="1864725" y="1505800"/>
            <a:ext cx="5527700" cy="4793175"/>
          </a:xfrm>
          <a:prstGeom prst="rect">
            <a:avLst/>
          </a:prstGeom>
          <a:noFill/>
          <a:ln>
            <a:noFill/>
          </a:ln>
          <a:effectLst>
            <a:outerShdw blurRad="57150" rotWithShape="0" algn="bl" dir="5400000" dist="95250">
              <a:srgbClr val="000000">
                <a:alpha val="49411"/>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g60d63dc851_0_4"/>
          <p:cNvSpPr txBox="1"/>
          <p:nvPr>
            <p:ph type="title"/>
          </p:nvPr>
        </p:nvSpPr>
        <p:spPr>
          <a:xfrm>
            <a:off x="457200" y="511426"/>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Why use online citizen science?</a:t>
            </a:r>
            <a:endParaRPr b="1" sz="3200"/>
          </a:p>
        </p:txBody>
      </p:sp>
      <p:sp>
        <p:nvSpPr>
          <p:cNvPr id="155" name="Google Shape;155;g60d63dc851_0_4"/>
          <p:cNvSpPr txBox="1"/>
          <p:nvPr/>
        </p:nvSpPr>
        <p:spPr>
          <a:xfrm>
            <a:off x="4548825" y="1913825"/>
            <a:ext cx="3964500" cy="12717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595959"/>
              </a:solidFill>
              <a:latin typeface="Arial"/>
              <a:ea typeface="Arial"/>
              <a:cs typeface="Arial"/>
              <a:sym typeface="Arial"/>
            </a:endParaRPr>
          </a:p>
        </p:txBody>
      </p:sp>
      <p:sp>
        <p:nvSpPr>
          <p:cNvPr id="156" name="Google Shape;156;g60d63dc851_0_4"/>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3"/>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5"/>
            </a:endParaRPr>
          </a:p>
        </p:txBody>
      </p:sp>
      <p:pic>
        <p:nvPicPr>
          <p:cNvPr id="157" name="Google Shape;157;g60d63dc851_0_4"/>
          <p:cNvPicPr preferRelativeResize="0"/>
          <p:nvPr/>
        </p:nvPicPr>
        <p:blipFill rotWithShape="1">
          <a:blip r:embed="rId6">
            <a:alphaModFix/>
          </a:blip>
          <a:srcRect b="0" l="0" r="0" t="0"/>
          <a:stretch/>
        </p:blipFill>
        <p:spPr>
          <a:xfrm>
            <a:off x="1692163" y="1564300"/>
            <a:ext cx="5759675" cy="3838075"/>
          </a:xfrm>
          <a:prstGeom prst="rect">
            <a:avLst/>
          </a:prstGeom>
          <a:noFill/>
          <a:ln>
            <a:noFill/>
          </a:ln>
        </p:spPr>
      </p:pic>
      <p:sp>
        <p:nvSpPr>
          <p:cNvPr id="158" name="Google Shape;158;g60d63dc851_0_4"/>
          <p:cNvSpPr txBox="1"/>
          <p:nvPr/>
        </p:nvSpPr>
        <p:spPr>
          <a:xfrm>
            <a:off x="1461900" y="5664825"/>
            <a:ext cx="6255900" cy="77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50"/>
              <a:buFont typeface="Arial"/>
              <a:buNone/>
            </a:pPr>
            <a:r>
              <a:rPr b="0" i="0" lang="en-AU" sz="1350" u="none" cap="none" strike="noStrike">
                <a:solidFill>
                  <a:srgbClr val="595959"/>
                </a:solidFill>
                <a:latin typeface="Arial"/>
                <a:ea typeface="Arial"/>
                <a:cs typeface="Arial"/>
                <a:sym typeface="Arial"/>
              </a:rPr>
              <a:t>Adrift allows citizen scientists to virtually ‘drop’ microbes into the global ocean and provides an entry point for students to begin to understand the challenges of living in the ocean today.</a:t>
            </a:r>
            <a:endParaRPr b="0" i="0" sz="1400" u="none" cap="none" strike="noStrike">
              <a:solidFill>
                <a:srgbClr val="595959"/>
              </a:solidFill>
              <a:latin typeface="Arial"/>
              <a:ea typeface="Arial"/>
              <a:cs typeface="Arial"/>
              <a:sym typeface="Arial"/>
            </a:endParaRPr>
          </a:p>
        </p:txBody>
      </p:sp>
      <p:sp>
        <p:nvSpPr>
          <p:cNvPr id="159" name="Google Shape;159;g60d63dc851_0_4"/>
          <p:cNvSpPr txBox="1"/>
          <p:nvPr/>
        </p:nvSpPr>
        <p:spPr>
          <a:xfrm>
            <a:off x="6124100" y="5321825"/>
            <a:ext cx="1842600" cy="42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AU" sz="1100" u="none" cap="none" strike="noStrike">
                <a:solidFill>
                  <a:srgbClr val="000000"/>
                </a:solidFill>
                <a:latin typeface="Verdana"/>
                <a:ea typeface="Verdana"/>
                <a:cs typeface="Verdana"/>
                <a:sym typeface="Verdana"/>
              </a:rPr>
              <a:t>UTS Adrift Project</a:t>
            </a:r>
            <a:endParaRPr b="0" i="0" sz="1100" u="none" cap="none" strike="noStrike">
              <a:solidFill>
                <a:srgbClr val="000000"/>
              </a:solidFill>
              <a:latin typeface="Verdana"/>
              <a:ea typeface="Verdana"/>
              <a:cs typeface="Verdana"/>
              <a:sym typeface="Verdan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g33eea9693a_0_8"/>
          <p:cNvSpPr txBox="1"/>
          <p:nvPr>
            <p:ph type="title"/>
          </p:nvPr>
        </p:nvSpPr>
        <p:spPr>
          <a:xfrm>
            <a:off x="457200" y="511426"/>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What are we trying to achieve in our science programmes?</a:t>
            </a:r>
            <a:endParaRPr b="1" sz="3200"/>
          </a:p>
        </p:txBody>
      </p:sp>
      <p:sp>
        <p:nvSpPr>
          <p:cNvPr id="166" name="Google Shape;166;g33eea9693a_0_8"/>
          <p:cNvSpPr txBox="1"/>
          <p:nvPr/>
        </p:nvSpPr>
        <p:spPr>
          <a:xfrm>
            <a:off x="4548825" y="1913825"/>
            <a:ext cx="3964500" cy="12717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595959"/>
              </a:solidFill>
              <a:latin typeface="Arial"/>
              <a:ea typeface="Arial"/>
              <a:cs typeface="Arial"/>
              <a:sym typeface="Arial"/>
            </a:endParaRPr>
          </a:p>
        </p:txBody>
      </p:sp>
      <p:sp>
        <p:nvSpPr>
          <p:cNvPr id="167" name="Google Shape;167;g33eea9693a_0_8"/>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3"/>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5"/>
            </a:endParaRPr>
          </a:p>
        </p:txBody>
      </p:sp>
      <p:pic>
        <p:nvPicPr>
          <p:cNvPr id="168" name="Google Shape;168;g33eea9693a_0_8"/>
          <p:cNvPicPr preferRelativeResize="0"/>
          <p:nvPr/>
        </p:nvPicPr>
        <p:blipFill rotWithShape="1">
          <a:blip r:embed="rId6">
            <a:alphaModFix/>
          </a:blip>
          <a:srcRect b="0" l="0" r="0" t="0"/>
          <a:stretch/>
        </p:blipFill>
        <p:spPr>
          <a:xfrm>
            <a:off x="899025" y="1559700"/>
            <a:ext cx="7512925" cy="48459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16"/>
          <p:cNvSpPr txBox="1"/>
          <p:nvPr>
            <p:ph type="title"/>
          </p:nvPr>
        </p:nvSpPr>
        <p:spPr>
          <a:xfrm>
            <a:off x="457250" y="2643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What are science capabilities?</a:t>
            </a:r>
            <a:endParaRPr b="1" sz="3200"/>
          </a:p>
        </p:txBody>
      </p:sp>
      <p:pic>
        <p:nvPicPr>
          <p:cNvPr id="175" name="Google Shape;175;p16"/>
          <p:cNvPicPr preferRelativeResize="0"/>
          <p:nvPr/>
        </p:nvPicPr>
        <p:blipFill rotWithShape="1">
          <a:blip r:embed="rId3">
            <a:alphaModFix/>
          </a:blip>
          <a:srcRect b="0" l="0" r="0" t="0"/>
          <a:stretch/>
        </p:blipFill>
        <p:spPr>
          <a:xfrm>
            <a:off x="457250" y="1641150"/>
            <a:ext cx="8229602" cy="4727887"/>
          </a:xfrm>
          <a:prstGeom prst="rect">
            <a:avLst/>
          </a:prstGeom>
          <a:noFill/>
          <a:ln>
            <a:noFill/>
          </a:ln>
        </p:spPr>
      </p:pic>
      <p:sp>
        <p:nvSpPr>
          <p:cNvPr id="176" name="Google Shape;176;p16"/>
          <p:cNvSpPr txBox="1"/>
          <p:nvPr/>
        </p:nvSpPr>
        <p:spPr>
          <a:xfrm>
            <a:off x="222575" y="1154100"/>
            <a:ext cx="8555100" cy="405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en-AU" sz="2200" u="sng" cap="none" strike="noStrike">
                <a:solidFill>
                  <a:schemeClr val="hlink"/>
                </a:solidFill>
                <a:latin typeface="Arial"/>
                <a:ea typeface="Arial"/>
                <a:cs typeface="Arial"/>
                <a:sym typeface="Arial"/>
                <a:hlinkClick r:id="rId4"/>
              </a:rPr>
              <a:t>https://scienceonline.tki.org.nz/Science-capabilities-for-citizenship</a:t>
            </a:r>
            <a:endParaRPr b="0" i="0" sz="2200" u="none" cap="none" strike="noStrike">
              <a:solidFill>
                <a:srgbClr val="000000"/>
              </a:solidFill>
              <a:latin typeface="Arial"/>
              <a:ea typeface="Arial"/>
              <a:cs typeface="Arial"/>
              <a:sym typeface="Arial"/>
            </a:endParaRPr>
          </a:p>
        </p:txBody>
      </p:sp>
      <p:sp>
        <p:nvSpPr>
          <p:cNvPr id="177" name="Google Shape;177;p16"/>
          <p:cNvSpPr txBox="1"/>
          <p:nvPr/>
        </p:nvSpPr>
        <p:spPr>
          <a:xfrm>
            <a:off x="7152000" y="6273230"/>
            <a:ext cx="1992000" cy="293033"/>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AU" sz="1200" u="none" cap="none" strike="noStrike">
                <a:solidFill>
                  <a:srgbClr val="000000"/>
                </a:solidFill>
                <a:latin typeface="Arial"/>
                <a:ea typeface="Arial"/>
                <a:cs typeface="Arial"/>
                <a:sym typeface="Arial"/>
              </a:rPr>
              <a:t>Crown Copyright</a:t>
            </a:r>
            <a:endParaRPr b="0" i="0" sz="1200" u="none" cap="none" strike="noStrike">
              <a:solidFill>
                <a:srgbClr val="000000"/>
              </a:solidFill>
              <a:latin typeface="Verdana"/>
              <a:ea typeface="Verdana"/>
              <a:cs typeface="Verdana"/>
              <a:sym typeface="Verdana"/>
            </a:endParaRPr>
          </a:p>
        </p:txBody>
      </p:sp>
      <p:sp>
        <p:nvSpPr>
          <p:cNvPr id="178" name="Google Shape;178;p16"/>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5"/>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6"/>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7"/>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18"/>
          <p:cNvSpPr txBox="1"/>
          <p:nvPr/>
        </p:nvSpPr>
        <p:spPr>
          <a:xfrm>
            <a:off x="457250" y="1488450"/>
            <a:ext cx="3530700" cy="449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AU" sz="2400" u="none" cap="none" strike="noStrike">
                <a:solidFill>
                  <a:srgbClr val="424242"/>
                </a:solidFill>
                <a:latin typeface="Arial"/>
                <a:ea typeface="Arial"/>
                <a:cs typeface="Arial"/>
                <a:sym typeface="Arial"/>
              </a:rPr>
              <a:t>Link content and Nature of Science strands, NZC statement and key competencies.</a:t>
            </a:r>
            <a:endParaRPr b="0" i="0" sz="2400" u="none" cap="none" strike="noStrike">
              <a:solidFill>
                <a:srgbClr val="42424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185" name="Google Shape;185;p18"/>
          <p:cNvPicPr preferRelativeResize="0"/>
          <p:nvPr/>
        </p:nvPicPr>
        <p:blipFill rotWithShape="1">
          <a:blip r:embed="rId3">
            <a:alphaModFix/>
          </a:blip>
          <a:srcRect b="0" l="0" r="0" t="0"/>
          <a:stretch/>
        </p:blipFill>
        <p:spPr>
          <a:xfrm>
            <a:off x="4298400" y="1624175"/>
            <a:ext cx="4540801" cy="4221639"/>
          </a:xfrm>
          <a:prstGeom prst="rect">
            <a:avLst/>
          </a:prstGeom>
          <a:noFill/>
          <a:ln>
            <a:noFill/>
          </a:ln>
        </p:spPr>
      </p:pic>
      <p:sp>
        <p:nvSpPr>
          <p:cNvPr id="186" name="Google Shape;186;p18"/>
          <p:cNvSpPr/>
          <p:nvPr/>
        </p:nvSpPr>
        <p:spPr>
          <a:xfrm>
            <a:off x="3783725" y="2943200"/>
            <a:ext cx="2684700" cy="13773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7" name="Google Shape;187;p18"/>
          <p:cNvPicPr preferRelativeResize="0"/>
          <p:nvPr/>
        </p:nvPicPr>
        <p:blipFill rotWithShape="1">
          <a:blip r:embed="rId4">
            <a:alphaModFix/>
          </a:blip>
          <a:srcRect b="0" l="0" r="0" t="0"/>
          <a:stretch/>
        </p:blipFill>
        <p:spPr>
          <a:xfrm>
            <a:off x="285276" y="3332400"/>
            <a:ext cx="2144049" cy="2340574"/>
          </a:xfrm>
          <a:prstGeom prst="rect">
            <a:avLst/>
          </a:prstGeom>
          <a:noFill/>
          <a:ln>
            <a:noFill/>
          </a:ln>
        </p:spPr>
      </p:pic>
      <p:pic>
        <p:nvPicPr>
          <p:cNvPr id="188" name="Google Shape;188;p18"/>
          <p:cNvPicPr preferRelativeResize="0"/>
          <p:nvPr/>
        </p:nvPicPr>
        <p:blipFill rotWithShape="1">
          <a:blip r:embed="rId5">
            <a:alphaModFix/>
          </a:blip>
          <a:srcRect b="0" l="0" r="5230" t="0"/>
          <a:stretch/>
        </p:blipFill>
        <p:spPr>
          <a:xfrm>
            <a:off x="1862650" y="3998025"/>
            <a:ext cx="2144048" cy="2340590"/>
          </a:xfrm>
          <a:prstGeom prst="rect">
            <a:avLst/>
          </a:prstGeom>
          <a:noFill/>
          <a:ln>
            <a:noFill/>
          </a:ln>
        </p:spPr>
      </p:pic>
      <p:sp>
        <p:nvSpPr>
          <p:cNvPr id="189" name="Google Shape;189;p18"/>
          <p:cNvSpPr txBox="1"/>
          <p:nvPr>
            <p:ph type="title"/>
          </p:nvPr>
        </p:nvSpPr>
        <p:spPr>
          <a:xfrm>
            <a:off x="457250" y="2643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Science capabilities</a:t>
            </a:r>
            <a:endParaRPr b="1" sz="3200"/>
          </a:p>
        </p:txBody>
      </p:sp>
      <p:sp>
        <p:nvSpPr>
          <p:cNvPr id="190" name="Google Shape;190;p18"/>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6"/>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7"/>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8"/>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000"/>
                                        <p:tgtEl>
                                          <p:spTgt spid="1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g6250dab9a9_0_1"/>
          <p:cNvSpPr txBox="1"/>
          <p:nvPr>
            <p:ph type="title"/>
          </p:nvPr>
        </p:nvSpPr>
        <p:spPr>
          <a:xfrm>
            <a:off x="457200" y="511426"/>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Choosing an online citizen </a:t>
            </a:r>
            <a:endParaRPr b="1" sz="3200"/>
          </a:p>
          <a:p>
            <a:pPr indent="0" lvl="0" marL="0" marR="0" rtl="0" algn="ctr">
              <a:lnSpc>
                <a:spcPct val="100000"/>
              </a:lnSpc>
              <a:spcBef>
                <a:spcPts val="0"/>
              </a:spcBef>
              <a:spcAft>
                <a:spcPts val="0"/>
              </a:spcAft>
              <a:buClr>
                <a:schemeClr val="accent1"/>
              </a:buClr>
              <a:buSzPts val="800"/>
              <a:buFont typeface="Calibri"/>
              <a:buNone/>
            </a:pPr>
            <a:r>
              <a:rPr b="1" lang="en-AU" sz="3200"/>
              <a:t>science project</a:t>
            </a:r>
            <a:endParaRPr b="1" sz="3200"/>
          </a:p>
        </p:txBody>
      </p:sp>
      <p:sp>
        <p:nvSpPr>
          <p:cNvPr id="197" name="Google Shape;197;g6250dab9a9_0_1"/>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3"/>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5"/>
            </a:endParaRPr>
          </a:p>
        </p:txBody>
      </p:sp>
      <p:pic>
        <p:nvPicPr>
          <p:cNvPr id="198" name="Google Shape;198;g6250dab9a9_0_1"/>
          <p:cNvPicPr preferRelativeResize="0"/>
          <p:nvPr/>
        </p:nvPicPr>
        <p:blipFill rotWithShape="1">
          <a:blip r:embed="rId6">
            <a:alphaModFix/>
          </a:blip>
          <a:srcRect b="0" l="0" r="0" t="0"/>
          <a:stretch/>
        </p:blipFill>
        <p:spPr>
          <a:xfrm>
            <a:off x="152400" y="2126551"/>
            <a:ext cx="8839199" cy="196339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g60d63dc851_0_22"/>
          <p:cNvSpPr txBox="1"/>
          <p:nvPr>
            <p:ph type="title"/>
          </p:nvPr>
        </p:nvSpPr>
        <p:spPr>
          <a:xfrm>
            <a:off x="457200" y="511426"/>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Choosing an online citizen </a:t>
            </a:r>
            <a:endParaRPr b="1" sz="3200"/>
          </a:p>
          <a:p>
            <a:pPr indent="0" lvl="0" marL="0" marR="0" rtl="0" algn="ctr">
              <a:lnSpc>
                <a:spcPct val="100000"/>
              </a:lnSpc>
              <a:spcBef>
                <a:spcPts val="0"/>
              </a:spcBef>
              <a:spcAft>
                <a:spcPts val="0"/>
              </a:spcAft>
              <a:buClr>
                <a:schemeClr val="accent1"/>
              </a:buClr>
              <a:buSzPts val="800"/>
              <a:buFont typeface="Calibri"/>
              <a:buNone/>
            </a:pPr>
            <a:r>
              <a:rPr b="1" lang="en-AU" sz="3200"/>
              <a:t>science project</a:t>
            </a:r>
            <a:endParaRPr b="1" sz="3200"/>
          </a:p>
        </p:txBody>
      </p:sp>
      <p:sp>
        <p:nvSpPr>
          <p:cNvPr id="205" name="Google Shape;205;g60d63dc851_0_22"/>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3"/>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5"/>
            </a:endParaRPr>
          </a:p>
        </p:txBody>
      </p:sp>
      <p:pic>
        <p:nvPicPr>
          <p:cNvPr id="206" name="Google Shape;206;g60d63dc851_0_22"/>
          <p:cNvPicPr preferRelativeResize="0"/>
          <p:nvPr/>
        </p:nvPicPr>
        <p:blipFill rotWithShape="1">
          <a:blip r:embed="rId6">
            <a:alphaModFix/>
          </a:blip>
          <a:srcRect b="0" l="0" r="0" t="0"/>
          <a:stretch/>
        </p:blipFill>
        <p:spPr>
          <a:xfrm>
            <a:off x="1485625" y="1654425"/>
            <a:ext cx="6172750" cy="471492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g60d63dc851_0_91"/>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3"/>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5"/>
            </a:endParaRPr>
          </a:p>
        </p:txBody>
      </p:sp>
      <p:sp>
        <p:nvSpPr>
          <p:cNvPr id="213" name="Google Shape;213;g60d63dc851_0_91"/>
          <p:cNvSpPr txBox="1"/>
          <p:nvPr>
            <p:ph type="title"/>
          </p:nvPr>
        </p:nvSpPr>
        <p:spPr>
          <a:xfrm>
            <a:off x="457250" y="2643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Find out more</a:t>
            </a:r>
            <a:endParaRPr b="1" i="0" sz="3200" u="none" cap="none" strike="noStrike">
              <a:solidFill>
                <a:schemeClr val="accent1"/>
              </a:solidFill>
            </a:endParaRPr>
          </a:p>
        </p:txBody>
      </p:sp>
      <p:pic>
        <p:nvPicPr>
          <p:cNvPr id="214" name="Google Shape;214;g60d63dc851_0_91"/>
          <p:cNvPicPr preferRelativeResize="0"/>
          <p:nvPr/>
        </p:nvPicPr>
        <p:blipFill rotWithShape="1">
          <a:blip r:embed="rId6">
            <a:alphaModFix/>
          </a:blip>
          <a:srcRect b="0" l="0" r="0" t="0"/>
          <a:stretch/>
        </p:blipFill>
        <p:spPr>
          <a:xfrm>
            <a:off x="2535863" y="1321113"/>
            <a:ext cx="4054525" cy="4793274"/>
          </a:xfrm>
          <a:prstGeom prst="rect">
            <a:avLst/>
          </a:prstGeom>
          <a:noFill/>
          <a:ln>
            <a:noFill/>
          </a:ln>
          <a:effectLst>
            <a:outerShdw blurRad="57150" rotWithShape="0" algn="bl" dir="5400000" dist="95250">
              <a:srgbClr val="000000">
                <a:alpha val="49411"/>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18" name="Shape 218"/>
        <p:cNvGrpSpPr/>
        <p:nvPr/>
      </p:nvGrpSpPr>
      <p:grpSpPr>
        <a:xfrm>
          <a:off x="0" y="0"/>
          <a:ext cx="0" cy="0"/>
          <a:chOff x="0" y="0"/>
          <a:chExt cx="0" cy="0"/>
        </a:xfrm>
      </p:grpSpPr>
      <p:sp>
        <p:nvSpPr>
          <p:cNvPr id="219" name="Google Shape;219;p21"/>
          <p:cNvSpPr txBox="1"/>
          <p:nvPr/>
        </p:nvSpPr>
        <p:spPr>
          <a:xfrm>
            <a:off x="2747650" y="1282375"/>
            <a:ext cx="5585400" cy="2991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Calibri"/>
              <a:buNone/>
            </a:pPr>
            <a:r>
              <a:rPr b="0" i="0" lang="en-AU" sz="1800" u="none" cap="none" strike="noStrike">
                <a:solidFill>
                  <a:srgbClr val="000000"/>
                </a:solidFill>
                <a:latin typeface="Arial"/>
                <a:ea typeface="Arial"/>
                <a:cs typeface="Arial"/>
                <a:sym typeface="Arial"/>
              </a:rPr>
              <a:t>Email us </a:t>
            </a:r>
            <a:r>
              <a:rPr b="0" i="0" lang="en-AU" sz="1800" u="sng" cap="none" strike="noStrike">
                <a:solidFill>
                  <a:schemeClr val="hlink"/>
                </a:solidFill>
                <a:latin typeface="Arial"/>
                <a:ea typeface="Arial"/>
                <a:cs typeface="Arial"/>
                <a:sym typeface="Arial"/>
                <a:hlinkClick r:id="rId4"/>
              </a:rPr>
              <a:t>enquiries@sciencelearn.org.nz</a:t>
            </a:r>
            <a:r>
              <a:rPr b="0" i="0" lang="en-AU" sz="1800" u="none" cap="none" strike="noStrike">
                <a:solidFill>
                  <a:srgbClr val="674EA7"/>
                </a:solidFill>
                <a:latin typeface="Arial"/>
                <a:ea typeface="Arial"/>
                <a:cs typeface="Arial"/>
                <a:sym typeface="Arial"/>
              </a:rPr>
              <a:t> </a:t>
            </a:r>
            <a:endParaRPr b="0" i="0" sz="18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Calibri"/>
              <a:buNone/>
            </a:pPr>
            <a:r>
              <a:t/>
            </a:r>
            <a:endParaRPr b="0" i="0" sz="14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Calibri"/>
              <a:buNone/>
            </a:pPr>
            <a:r>
              <a:rPr b="0" i="0" lang="en-AU" sz="1800" u="sng" cap="none" strike="noStrike">
                <a:solidFill>
                  <a:schemeClr val="hlink"/>
                </a:solidFill>
                <a:latin typeface="Arial"/>
                <a:ea typeface="Arial"/>
                <a:cs typeface="Arial"/>
                <a:sym typeface="Arial"/>
                <a:hlinkClick r:id="rId5"/>
              </a:rPr>
              <a:t>https://twitter.com/NZScienceLearn</a:t>
            </a:r>
            <a:endParaRPr b="0" i="0" sz="18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400" u="sng"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Calibri"/>
              <a:buNone/>
            </a:pPr>
            <a:r>
              <a:rPr b="0" i="0" lang="en-AU" sz="1800" u="sng" cap="none" strike="noStrike">
                <a:solidFill>
                  <a:schemeClr val="hlink"/>
                </a:solidFill>
                <a:latin typeface="Arial"/>
                <a:ea typeface="Arial"/>
                <a:cs typeface="Arial"/>
                <a:sym typeface="Arial"/>
                <a:hlinkClick r:id="rId6"/>
              </a:rPr>
              <a:t>www.facebook.com/nzsciencelearn</a:t>
            </a:r>
            <a:endParaRPr b="0" i="0" sz="18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Calibri"/>
              <a:buNone/>
            </a:pPr>
            <a:r>
              <a:rPr b="0" i="0" lang="en-AU" sz="1800" u="sng" cap="none" strike="noStrike">
                <a:solidFill>
                  <a:srgbClr val="674EA7"/>
                </a:solidFill>
                <a:latin typeface="Arial"/>
                <a:ea typeface="Arial"/>
                <a:cs typeface="Arial"/>
                <a:sym typeface="Arial"/>
              </a:rPr>
              <a:t> </a:t>
            </a:r>
            <a:endParaRPr b="0" i="0" sz="14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Calibri"/>
              <a:buNone/>
            </a:pPr>
            <a:r>
              <a:rPr b="0" i="0" lang="en-AU" sz="1800" u="sng" cap="none" strike="noStrike">
                <a:solidFill>
                  <a:schemeClr val="hlink"/>
                </a:solidFill>
                <a:latin typeface="Arial"/>
                <a:ea typeface="Arial"/>
                <a:cs typeface="Arial"/>
                <a:sym typeface="Arial"/>
                <a:hlinkClick r:id="rId7"/>
              </a:rPr>
              <a:t>https://nz.pinterest.com/nzsciencelearn</a:t>
            </a:r>
            <a:endParaRPr b="0" i="0" sz="18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8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chemeClr val="hlink"/>
              </a:buClr>
              <a:buSzPts val="400"/>
              <a:buFont typeface="Calibri"/>
              <a:buNone/>
            </a:pPr>
            <a:r>
              <a:rPr b="0" i="0" lang="en-AU" sz="1800" u="sng" cap="none" strike="noStrike">
                <a:solidFill>
                  <a:schemeClr val="hlink"/>
                </a:solidFill>
                <a:highlight>
                  <a:schemeClr val="lt1"/>
                </a:highlight>
                <a:latin typeface="Arial"/>
                <a:ea typeface="Arial"/>
                <a:cs typeface="Arial"/>
                <a:sym typeface="Arial"/>
                <a:hlinkClick r:id="rId8"/>
              </a:rPr>
              <a:t>www.instagram.com/sciencelearninghubnz</a:t>
            </a:r>
            <a:endParaRPr b="0" i="0" sz="1600" u="none" cap="none" strike="noStrike">
              <a:solidFill>
                <a:srgbClr val="000000"/>
              </a:solidFill>
              <a:latin typeface="Calibri"/>
              <a:ea typeface="Calibri"/>
              <a:cs typeface="Calibri"/>
              <a:sym typeface="Calibri"/>
            </a:endParaRPr>
          </a:p>
        </p:txBody>
      </p:sp>
      <p:sp>
        <p:nvSpPr>
          <p:cNvPr id="220" name="Google Shape;220;p21"/>
          <p:cNvSpPr txBox="1"/>
          <p:nvPr/>
        </p:nvSpPr>
        <p:spPr>
          <a:xfrm>
            <a:off x="392550" y="4371800"/>
            <a:ext cx="8595000" cy="911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400"/>
              <a:buFont typeface="Arial"/>
              <a:buNone/>
            </a:pPr>
            <a:r>
              <a:rPr b="0" i="0" lang="en-AU" sz="2400" u="none" cap="none" strike="noStrike">
                <a:solidFill>
                  <a:srgbClr val="000000"/>
                </a:solidFill>
                <a:latin typeface="Arial"/>
                <a:ea typeface="Arial"/>
                <a:cs typeface="Arial"/>
                <a:sym typeface="Arial"/>
              </a:rPr>
              <a:t>Join us in our </a:t>
            </a:r>
            <a:r>
              <a:rPr b="1" i="0" lang="en-AU" sz="2400" u="none" cap="none" strike="noStrike">
                <a:solidFill>
                  <a:schemeClr val="accent1"/>
                </a:solidFill>
                <a:latin typeface="Arial"/>
                <a:ea typeface="Arial"/>
                <a:cs typeface="Arial"/>
                <a:sym typeface="Arial"/>
              </a:rPr>
              <a:t>discussion chan</a:t>
            </a:r>
            <a:r>
              <a:rPr b="1" i="0" lang="en-AU" sz="2400" u="none" cap="none" strike="noStrike">
                <a:solidFill>
                  <a:srgbClr val="2C7C9F"/>
                </a:solidFill>
                <a:latin typeface="Arial"/>
                <a:ea typeface="Arial"/>
                <a:cs typeface="Arial"/>
                <a:sym typeface="Arial"/>
              </a:rPr>
              <a:t>nel</a:t>
            </a:r>
            <a:r>
              <a:rPr b="1" i="0" lang="en-AU" sz="2400" u="none" cap="none" strike="noStrike">
                <a:solidFill>
                  <a:srgbClr val="000000"/>
                </a:solidFill>
                <a:latin typeface="Arial"/>
                <a:ea typeface="Arial"/>
                <a:cs typeface="Arial"/>
                <a:sym typeface="Arial"/>
              </a:rPr>
              <a:t> </a:t>
            </a:r>
            <a:r>
              <a:rPr b="0" i="0" lang="en-AU" sz="2400" u="none" cap="none" strike="noStrike">
                <a:solidFill>
                  <a:schemeClr val="dk1"/>
                </a:solidFill>
                <a:latin typeface="Arial"/>
                <a:ea typeface="Arial"/>
                <a:cs typeface="Arial"/>
                <a:sym typeface="Arial"/>
              </a:rPr>
              <a:t>on</a:t>
            </a:r>
            <a:r>
              <a:rPr b="0" i="0" lang="en-AU" sz="2400" u="none" cap="none" strike="noStrike">
                <a:solidFill>
                  <a:schemeClr val="accent1"/>
                </a:solidFill>
                <a:latin typeface="Arial"/>
                <a:ea typeface="Arial"/>
                <a:cs typeface="Arial"/>
                <a:sym typeface="Arial"/>
              </a:rPr>
              <a:t> </a:t>
            </a:r>
            <a:r>
              <a:rPr b="0" i="0" lang="en-AU" sz="2400" u="sng" cap="none" strike="noStrike">
                <a:solidFill>
                  <a:schemeClr val="hlink"/>
                </a:solidFill>
                <a:latin typeface="Arial"/>
                <a:ea typeface="Arial"/>
                <a:cs typeface="Arial"/>
                <a:sym typeface="Arial"/>
                <a:hlinkClick r:id="rId9"/>
              </a:rPr>
              <a:t>Slack</a:t>
            </a:r>
            <a:r>
              <a:rPr b="0" i="0" lang="en-AU" sz="2400" u="none" cap="none" strike="noStrike">
                <a:solidFill>
                  <a:schemeClr val="accent1"/>
                </a:solidFill>
                <a:latin typeface="Arial"/>
                <a:ea typeface="Arial"/>
                <a:cs typeface="Arial"/>
                <a:sym typeface="Arial"/>
              </a:rPr>
              <a:t>. </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chemeClr val="accent1"/>
              </a:buClr>
              <a:buSzPts val="350"/>
              <a:buFont typeface="Arial"/>
              <a:buNone/>
            </a:pPr>
            <a:r>
              <a:rPr b="0" i="0" lang="en-AU" sz="1400" u="none" cap="none" strike="noStrike">
                <a:solidFill>
                  <a:srgbClr val="000000"/>
                </a:solidFill>
                <a:latin typeface="Arial"/>
                <a:ea typeface="Arial"/>
                <a:cs typeface="Arial"/>
                <a:sym typeface="Arial"/>
              </a:rPr>
              <a:t>(Any problems accessing Slack, please contact us via our enquiries email, </a:t>
            </a:r>
            <a:r>
              <a:rPr b="0" i="0" lang="en-AU" sz="1400" u="sng" cap="none" strike="noStrike">
                <a:solidFill>
                  <a:schemeClr val="hlink"/>
                </a:solidFill>
                <a:latin typeface="Arial"/>
                <a:ea typeface="Arial"/>
                <a:cs typeface="Arial"/>
                <a:sym typeface="Arial"/>
                <a:hlinkClick r:id="rId10"/>
              </a:rPr>
              <a:t>enquiries@sciencelearn.org.nz</a:t>
            </a:r>
            <a:r>
              <a:rPr b="0" i="0" lang="en-AU"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pic>
        <p:nvPicPr>
          <p:cNvPr id="221" name="Google Shape;221;p21"/>
          <p:cNvPicPr preferRelativeResize="0"/>
          <p:nvPr/>
        </p:nvPicPr>
        <p:blipFill rotWithShape="1">
          <a:blip r:embed="rId11">
            <a:alphaModFix/>
          </a:blip>
          <a:srcRect b="7634" l="1498" r="1196" t="8912"/>
          <a:stretch/>
        </p:blipFill>
        <p:spPr>
          <a:xfrm>
            <a:off x="0" y="5544484"/>
            <a:ext cx="9144005" cy="1313516"/>
          </a:xfrm>
          <a:prstGeom prst="rect">
            <a:avLst/>
          </a:prstGeom>
          <a:noFill/>
          <a:ln>
            <a:noFill/>
          </a:ln>
        </p:spPr>
      </p:pic>
      <p:pic>
        <p:nvPicPr>
          <p:cNvPr id="222" name="Google Shape;222;p21"/>
          <p:cNvPicPr preferRelativeResize="0"/>
          <p:nvPr/>
        </p:nvPicPr>
        <p:blipFill rotWithShape="1">
          <a:blip r:embed="rId12">
            <a:alphaModFix/>
          </a:blip>
          <a:srcRect b="0" l="0" r="0" t="0"/>
          <a:stretch/>
        </p:blipFill>
        <p:spPr>
          <a:xfrm>
            <a:off x="1871850" y="3451691"/>
            <a:ext cx="807469" cy="285000"/>
          </a:xfrm>
          <a:prstGeom prst="rect">
            <a:avLst/>
          </a:prstGeom>
          <a:noFill/>
          <a:ln>
            <a:noFill/>
          </a:ln>
        </p:spPr>
      </p:pic>
      <p:pic>
        <p:nvPicPr>
          <p:cNvPr id="223" name="Google Shape;223;p21"/>
          <p:cNvPicPr preferRelativeResize="0"/>
          <p:nvPr/>
        </p:nvPicPr>
        <p:blipFill rotWithShape="1">
          <a:blip r:embed="rId13">
            <a:alphaModFix/>
          </a:blip>
          <a:srcRect b="0" l="0" r="0" t="0"/>
          <a:stretch/>
        </p:blipFill>
        <p:spPr>
          <a:xfrm>
            <a:off x="2076750" y="1246233"/>
            <a:ext cx="397675" cy="397675"/>
          </a:xfrm>
          <a:prstGeom prst="rect">
            <a:avLst/>
          </a:prstGeom>
          <a:noFill/>
          <a:ln>
            <a:noFill/>
          </a:ln>
        </p:spPr>
      </p:pic>
      <p:pic>
        <p:nvPicPr>
          <p:cNvPr id="224" name="Google Shape;224;p21"/>
          <p:cNvPicPr preferRelativeResize="0"/>
          <p:nvPr/>
        </p:nvPicPr>
        <p:blipFill rotWithShape="1">
          <a:blip r:embed="rId14">
            <a:alphaModFix/>
          </a:blip>
          <a:srcRect b="0" l="20571" r="0" t="15254"/>
          <a:stretch/>
        </p:blipFill>
        <p:spPr>
          <a:xfrm>
            <a:off x="2076750" y="1810275"/>
            <a:ext cx="397675" cy="403725"/>
          </a:xfrm>
          <a:prstGeom prst="rect">
            <a:avLst/>
          </a:prstGeom>
          <a:noFill/>
          <a:ln>
            <a:noFill/>
          </a:ln>
        </p:spPr>
      </p:pic>
      <p:pic>
        <p:nvPicPr>
          <p:cNvPr id="225" name="Google Shape;225;p21"/>
          <p:cNvPicPr preferRelativeResize="0"/>
          <p:nvPr/>
        </p:nvPicPr>
        <p:blipFill rotWithShape="1">
          <a:blip r:embed="rId15">
            <a:alphaModFix/>
          </a:blip>
          <a:srcRect b="0" l="0" r="0" t="0"/>
          <a:stretch/>
        </p:blipFill>
        <p:spPr>
          <a:xfrm>
            <a:off x="2076748" y="2380350"/>
            <a:ext cx="347325" cy="333320"/>
          </a:xfrm>
          <a:prstGeom prst="rect">
            <a:avLst/>
          </a:prstGeom>
          <a:noFill/>
          <a:ln>
            <a:noFill/>
          </a:ln>
        </p:spPr>
      </p:pic>
      <p:pic>
        <p:nvPicPr>
          <p:cNvPr id="226" name="Google Shape;226;p21"/>
          <p:cNvPicPr preferRelativeResize="0"/>
          <p:nvPr/>
        </p:nvPicPr>
        <p:blipFill rotWithShape="1">
          <a:blip r:embed="rId16">
            <a:alphaModFix/>
          </a:blip>
          <a:srcRect b="0" l="11777" r="0" t="9673"/>
          <a:stretch/>
        </p:blipFill>
        <p:spPr>
          <a:xfrm>
            <a:off x="2076751" y="2861000"/>
            <a:ext cx="397675" cy="395050"/>
          </a:xfrm>
          <a:prstGeom prst="rect">
            <a:avLst/>
          </a:prstGeom>
          <a:noFill/>
          <a:ln>
            <a:noFill/>
          </a:ln>
        </p:spPr>
      </p:pic>
      <p:sp>
        <p:nvSpPr>
          <p:cNvPr id="227" name="Google Shape;227;p21"/>
          <p:cNvSpPr txBox="1"/>
          <p:nvPr>
            <p:ph type="title"/>
          </p:nvPr>
        </p:nvSpPr>
        <p:spPr>
          <a:xfrm>
            <a:off x="457250" y="2643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Keep in touch</a:t>
            </a:r>
            <a:endParaRPr b="1" sz="32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65" name="Shape 65"/>
        <p:cNvGrpSpPr/>
        <p:nvPr/>
      </p:nvGrpSpPr>
      <p:grpSpPr>
        <a:xfrm>
          <a:off x="0" y="0"/>
          <a:ext cx="0" cy="0"/>
          <a:chOff x="0" y="0"/>
          <a:chExt cx="0" cy="0"/>
        </a:xfrm>
      </p:grpSpPr>
      <p:pic>
        <p:nvPicPr>
          <p:cNvPr id="66" name="Google Shape;66;p3"/>
          <p:cNvPicPr preferRelativeResize="0"/>
          <p:nvPr/>
        </p:nvPicPr>
        <p:blipFill rotWithShape="1">
          <a:blip r:embed="rId4">
            <a:alphaModFix/>
          </a:blip>
          <a:srcRect b="7634" l="1498" r="1196" t="8912"/>
          <a:stretch/>
        </p:blipFill>
        <p:spPr>
          <a:xfrm>
            <a:off x="24725" y="1335259"/>
            <a:ext cx="9144005" cy="1313516"/>
          </a:xfrm>
          <a:prstGeom prst="rect">
            <a:avLst/>
          </a:prstGeom>
          <a:noFill/>
          <a:ln>
            <a:noFill/>
          </a:ln>
        </p:spPr>
      </p:pic>
      <p:sp>
        <p:nvSpPr>
          <p:cNvPr id="67" name="Google Shape;67;p3"/>
          <p:cNvSpPr txBox="1"/>
          <p:nvPr/>
        </p:nvSpPr>
        <p:spPr>
          <a:xfrm>
            <a:off x="839100" y="181325"/>
            <a:ext cx="7465800" cy="1018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AU" sz="3000" u="none" cap="none" strike="noStrike">
                <a:solidFill>
                  <a:srgbClr val="31859C"/>
                </a:solidFill>
                <a:latin typeface="Arial"/>
                <a:ea typeface="Arial"/>
                <a:cs typeface="Arial"/>
                <a:sym typeface="Arial"/>
              </a:rPr>
              <a:t>Pokapū Akoranga Pūtaiao</a:t>
            </a:r>
            <a:r>
              <a:rPr b="1" i="0" lang="en-AU" sz="3200" u="none" cap="none" strike="noStrike">
                <a:solidFill>
                  <a:srgbClr val="31859C"/>
                </a:solidFill>
                <a:latin typeface="Arial"/>
                <a:ea typeface="Arial"/>
                <a:cs typeface="Arial"/>
                <a:sym typeface="Arial"/>
              </a:rPr>
              <a:t> </a:t>
            </a:r>
            <a:endParaRPr b="1" i="0" sz="32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en-AU" sz="3000" u="none" cap="none" strike="noStrike">
                <a:solidFill>
                  <a:schemeClr val="accent1"/>
                </a:solidFill>
                <a:latin typeface="Arial"/>
                <a:ea typeface="Arial"/>
                <a:cs typeface="Arial"/>
                <a:sym typeface="Arial"/>
              </a:rPr>
              <a:t>The Science Learning Hub </a:t>
            </a:r>
            <a:endParaRPr b="0" i="0" sz="3000" u="none" cap="none" strike="noStrike">
              <a:solidFill>
                <a:srgbClr val="000000"/>
              </a:solidFill>
              <a:latin typeface="Arial"/>
              <a:ea typeface="Arial"/>
              <a:cs typeface="Arial"/>
              <a:sym typeface="Arial"/>
            </a:endParaRPr>
          </a:p>
        </p:txBody>
      </p:sp>
      <p:sp>
        <p:nvSpPr>
          <p:cNvPr id="68" name="Google Shape;68;p3"/>
          <p:cNvSpPr txBox="1"/>
          <p:nvPr/>
        </p:nvSpPr>
        <p:spPr>
          <a:xfrm>
            <a:off x="375725" y="2783900"/>
            <a:ext cx="8442000" cy="2645400"/>
          </a:xfrm>
          <a:prstGeom prst="rect">
            <a:avLst/>
          </a:prstGeom>
          <a:noFill/>
          <a:ln>
            <a:noFill/>
          </a:ln>
        </p:spPr>
        <p:txBody>
          <a:bodyPr anchorCtr="0" anchor="ctr" bIns="91425" lIns="91425" spcFirstLastPara="1" rIns="91425" wrap="square" tIns="91425">
            <a:noAutofit/>
          </a:bodyPr>
          <a:lstStyle/>
          <a:p>
            <a:pPr indent="-349250" lvl="0" marL="349250" marR="0" rtl="0" algn="l">
              <a:lnSpc>
                <a:spcPct val="100000"/>
              </a:lnSpc>
              <a:spcBef>
                <a:spcPts val="0"/>
              </a:spcBef>
              <a:spcAft>
                <a:spcPts val="0"/>
              </a:spcAft>
              <a:buClr>
                <a:srgbClr val="6FB7D7"/>
              </a:buClr>
              <a:buSzPts val="2640"/>
              <a:buFont typeface="Noto Sans Symbols"/>
              <a:buChar char="●"/>
            </a:pPr>
            <a:r>
              <a:rPr b="0" i="0" lang="en-AU" sz="2400" u="none" cap="none" strike="noStrike">
                <a:solidFill>
                  <a:srgbClr val="595959"/>
                </a:solidFill>
                <a:latin typeface="Arial"/>
                <a:ea typeface="Arial"/>
                <a:cs typeface="Arial"/>
                <a:sym typeface="Arial"/>
              </a:rPr>
              <a:t>A trustworthy online resource – produced by educators and scientists for New Zealand teachers and students. </a:t>
            </a:r>
            <a:endParaRPr b="0" i="0" sz="2400" u="none" cap="none" strike="noStrike">
              <a:solidFill>
                <a:srgbClr val="595959"/>
              </a:solidFill>
              <a:latin typeface="Arial"/>
              <a:ea typeface="Arial"/>
              <a:cs typeface="Arial"/>
              <a:sym typeface="Arial"/>
            </a:endParaRPr>
          </a:p>
          <a:p>
            <a:pPr indent="-349250" lvl="0" marL="349250" marR="0" rtl="0" algn="l">
              <a:lnSpc>
                <a:spcPct val="100000"/>
              </a:lnSpc>
              <a:spcBef>
                <a:spcPts val="1000"/>
              </a:spcBef>
              <a:spcAft>
                <a:spcPts val="0"/>
              </a:spcAft>
              <a:buClr>
                <a:srgbClr val="6FB7D7"/>
              </a:buClr>
              <a:buSzPts val="2640"/>
              <a:buFont typeface="Noto Sans Symbols"/>
              <a:buChar char="●"/>
            </a:pPr>
            <a:r>
              <a:rPr b="0" i="0" lang="en-AU" sz="2400" u="none" cap="none" strike="noStrike">
                <a:solidFill>
                  <a:srgbClr val="595959"/>
                </a:solidFill>
                <a:latin typeface="Arial"/>
                <a:ea typeface="Arial"/>
                <a:cs typeface="Arial"/>
                <a:sym typeface="Arial"/>
              </a:rPr>
              <a:t>Based on world-class New Zealand science research.</a:t>
            </a:r>
            <a:endParaRPr b="0" i="0" sz="2400" u="none" cap="none" strike="noStrike">
              <a:solidFill>
                <a:srgbClr val="595959"/>
              </a:solidFill>
              <a:latin typeface="Arial"/>
              <a:ea typeface="Arial"/>
              <a:cs typeface="Arial"/>
              <a:sym typeface="Arial"/>
            </a:endParaRPr>
          </a:p>
          <a:p>
            <a:pPr indent="-349250" lvl="0" marL="349250" marR="0" rtl="0" algn="l">
              <a:lnSpc>
                <a:spcPct val="100000"/>
              </a:lnSpc>
              <a:spcBef>
                <a:spcPts val="1000"/>
              </a:spcBef>
              <a:spcAft>
                <a:spcPts val="1000"/>
              </a:spcAft>
              <a:buClr>
                <a:srgbClr val="6FB7D7"/>
              </a:buClr>
              <a:buSzPts val="2640"/>
              <a:buFont typeface="Noto Sans Symbols"/>
              <a:buChar char="●"/>
            </a:pPr>
            <a:r>
              <a:rPr b="0" i="0" lang="en-AU" sz="2400" u="none" cap="none" strike="noStrike">
                <a:solidFill>
                  <a:srgbClr val="595959"/>
                </a:solidFill>
                <a:latin typeface="Arial"/>
                <a:ea typeface="Arial"/>
                <a:cs typeface="Arial"/>
                <a:sym typeface="Arial"/>
              </a:rPr>
              <a:t>Supported by learning activities, information about the key science ideas and concepts, multimedia tools and other resources.</a:t>
            </a:r>
            <a:endParaRPr b="0" i="0" sz="1400" u="none" cap="none" strike="noStrike">
              <a:solidFill>
                <a:srgbClr val="000000"/>
              </a:solidFill>
              <a:latin typeface="Arial"/>
              <a:ea typeface="Arial"/>
              <a:cs typeface="Arial"/>
              <a:sym typeface="Arial"/>
            </a:endParaRPr>
          </a:p>
        </p:txBody>
      </p:sp>
      <p:pic>
        <p:nvPicPr>
          <p:cNvPr id="69" name="Google Shape;69;p3"/>
          <p:cNvPicPr preferRelativeResize="0"/>
          <p:nvPr/>
        </p:nvPicPr>
        <p:blipFill rotWithShape="1">
          <a:blip r:embed="rId5">
            <a:alphaModFix/>
          </a:blip>
          <a:srcRect b="0" l="0" r="0" t="0"/>
          <a:stretch/>
        </p:blipFill>
        <p:spPr>
          <a:xfrm>
            <a:off x="1362975" y="5429300"/>
            <a:ext cx="6285020" cy="1018800"/>
          </a:xfrm>
          <a:prstGeom prst="rect">
            <a:avLst/>
          </a:prstGeom>
          <a:noFill/>
          <a:ln>
            <a:noFill/>
          </a:ln>
          <a:effectLst>
            <a:outerShdw blurRad="57150" rotWithShape="0" algn="bl" dir="5400000" dist="85725">
              <a:srgbClr val="000000">
                <a:alpha val="47450"/>
              </a:srgbClr>
            </a:outerShdw>
          </a:effectLst>
        </p:spPr>
      </p:pic>
      <p:sp>
        <p:nvSpPr>
          <p:cNvPr id="70" name="Google Shape;70;p3"/>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6"/>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7"/>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8"/>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sp>
        <p:nvSpPr>
          <p:cNvPr id="76" name="Google Shape;76;p4"/>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3"/>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5"/>
            </a:endParaRPr>
          </a:p>
        </p:txBody>
      </p:sp>
      <p:sp>
        <p:nvSpPr>
          <p:cNvPr id="77" name="Google Shape;77;p4"/>
          <p:cNvSpPr txBox="1"/>
          <p:nvPr>
            <p:ph type="title"/>
          </p:nvPr>
        </p:nvSpPr>
        <p:spPr>
          <a:xfrm>
            <a:off x="64390" y="760844"/>
            <a:ext cx="3840000" cy="901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AU"/>
              <a:t>Carol Brieseman</a:t>
            </a:r>
            <a:endParaRPr/>
          </a:p>
        </p:txBody>
      </p:sp>
      <p:cxnSp>
        <p:nvCxnSpPr>
          <p:cNvPr id="78" name="Google Shape;78;p4"/>
          <p:cNvCxnSpPr/>
          <p:nvPr/>
        </p:nvCxnSpPr>
        <p:spPr>
          <a:xfrm>
            <a:off x="194750" y="1641475"/>
            <a:ext cx="3614400" cy="21300"/>
          </a:xfrm>
          <a:prstGeom prst="straightConnector1">
            <a:avLst/>
          </a:prstGeom>
          <a:noFill/>
          <a:ln cap="sq" cmpd="sng" w="19050">
            <a:solidFill>
              <a:srgbClr val="2C7C9F"/>
            </a:solidFill>
            <a:prstDash val="solid"/>
            <a:miter lim="800000"/>
            <a:headEnd len="sm" w="sm" type="none"/>
            <a:tailEnd len="sm" w="sm" type="none"/>
          </a:ln>
        </p:spPr>
      </p:cxnSp>
      <p:sp>
        <p:nvSpPr>
          <p:cNvPr id="79" name="Google Shape;79;p4"/>
          <p:cNvSpPr txBox="1"/>
          <p:nvPr>
            <p:ph idx="1" type="body"/>
          </p:nvPr>
        </p:nvSpPr>
        <p:spPr>
          <a:xfrm>
            <a:off x="339800" y="1676550"/>
            <a:ext cx="4037700" cy="3825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t/>
            </a:r>
            <a:endParaRPr sz="2400"/>
          </a:p>
          <a:p>
            <a:pPr indent="-381000" lvl="0" marL="457200" rtl="0" algn="l">
              <a:lnSpc>
                <a:spcPct val="100000"/>
              </a:lnSpc>
              <a:spcBef>
                <a:spcPts val="1000"/>
              </a:spcBef>
              <a:spcAft>
                <a:spcPts val="0"/>
              </a:spcAft>
              <a:buSzPts val="2400"/>
              <a:buChar char="●"/>
            </a:pPr>
            <a:r>
              <a:rPr lang="en-AU" sz="2400"/>
              <a:t>Primary teacher</a:t>
            </a:r>
            <a:endParaRPr sz="2400"/>
          </a:p>
          <a:p>
            <a:pPr indent="-381000" lvl="0" marL="457200" rtl="0" algn="l">
              <a:lnSpc>
                <a:spcPct val="100000"/>
              </a:lnSpc>
              <a:spcBef>
                <a:spcPts val="1000"/>
              </a:spcBef>
              <a:spcAft>
                <a:spcPts val="0"/>
              </a:spcAft>
              <a:buSzPts val="2400"/>
              <a:buChar char="●"/>
            </a:pPr>
            <a:r>
              <a:rPr lang="en-AU" sz="2400"/>
              <a:t>STLP</a:t>
            </a:r>
            <a:endParaRPr sz="2400"/>
          </a:p>
          <a:p>
            <a:pPr indent="-382270" lvl="0" marL="457200" rtl="0" algn="l">
              <a:lnSpc>
                <a:spcPct val="100000"/>
              </a:lnSpc>
              <a:spcBef>
                <a:spcPts val="1000"/>
              </a:spcBef>
              <a:spcAft>
                <a:spcPts val="0"/>
              </a:spcAft>
              <a:buSzPts val="2420"/>
              <a:buChar char="●"/>
            </a:pPr>
            <a:r>
              <a:rPr lang="en-AU" sz="2400"/>
              <a:t>New Zealand Association of Primary Science Educators</a:t>
            </a:r>
            <a:endParaRPr b="1" sz="1800"/>
          </a:p>
          <a:p>
            <a:pPr indent="-382270" lvl="0" marL="457200" rtl="0" algn="l">
              <a:lnSpc>
                <a:spcPct val="100000"/>
              </a:lnSpc>
              <a:spcBef>
                <a:spcPts val="1000"/>
              </a:spcBef>
              <a:spcAft>
                <a:spcPts val="0"/>
              </a:spcAft>
              <a:buSzPts val="2420"/>
              <a:buChar char="●"/>
            </a:pPr>
            <a:r>
              <a:rPr lang="en-AU" sz="2400"/>
              <a:t>Prime Minister’s Science Teacher Prize winner</a:t>
            </a:r>
            <a:endParaRPr sz="2400"/>
          </a:p>
          <a:p>
            <a:pPr indent="0" lvl="0" marL="457200" rtl="0" algn="l">
              <a:lnSpc>
                <a:spcPct val="115000"/>
              </a:lnSpc>
              <a:spcBef>
                <a:spcPts val="1000"/>
              </a:spcBef>
              <a:spcAft>
                <a:spcPts val="0"/>
              </a:spcAft>
              <a:buSzPts val="2420"/>
              <a:buNone/>
            </a:pPr>
            <a:r>
              <a:t/>
            </a:r>
            <a:endParaRPr sz="1800"/>
          </a:p>
        </p:txBody>
      </p:sp>
      <p:pic>
        <p:nvPicPr>
          <p:cNvPr id="80" name="Google Shape;80;p4"/>
          <p:cNvPicPr preferRelativeResize="0"/>
          <p:nvPr/>
        </p:nvPicPr>
        <p:blipFill rotWithShape="1">
          <a:blip r:embed="rId6">
            <a:alphaModFix/>
          </a:blip>
          <a:srcRect b="7122" l="23006" r="25582" t="0"/>
          <a:stretch/>
        </p:blipFill>
        <p:spPr>
          <a:xfrm>
            <a:off x="4214950" y="988850"/>
            <a:ext cx="4428000" cy="4513200"/>
          </a:xfrm>
          <a:prstGeom prst="flowChartConnector">
            <a:avLst/>
          </a:prstGeom>
          <a:noFill/>
          <a:ln>
            <a:noFill/>
          </a:ln>
          <a:effectLst>
            <a:outerShdw blurRad="57150" rotWithShape="0" algn="bl" dir="5400000" dist="95250">
              <a:srgbClr val="000000">
                <a:alpha val="49411"/>
              </a:srgbClr>
            </a:outerShdw>
          </a:effectLst>
        </p:spPr>
      </p:pic>
      <p:sp>
        <p:nvSpPr>
          <p:cNvPr id="81" name="Google Shape;81;p4"/>
          <p:cNvSpPr txBox="1"/>
          <p:nvPr/>
        </p:nvSpPr>
        <p:spPr>
          <a:xfrm>
            <a:off x="7794600" y="4997250"/>
            <a:ext cx="1349400" cy="150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AU" sz="800" u="none" cap="none" strike="noStrike">
                <a:solidFill>
                  <a:srgbClr val="000000"/>
                </a:solidFill>
                <a:latin typeface="Verdana"/>
                <a:ea typeface="Verdana"/>
                <a:cs typeface="Verdana"/>
                <a:sym typeface="Verdana"/>
              </a:rPr>
              <a:t>Prime Minister’s </a:t>
            </a:r>
            <a:endParaRPr b="0" i="0" sz="8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800"/>
              <a:buFont typeface="Arial"/>
              <a:buNone/>
            </a:pPr>
            <a:r>
              <a:rPr b="0" i="0" lang="en-AU" sz="800" u="none" cap="none" strike="noStrike">
                <a:solidFill>
                  <a:srgbClr val="000000"/>
                </a:solidFill>
                <a:latin typeface="Verdana"/>
                <a:ea typeface="Verdana"/>
                <a:cs typeface="Verdana"/>
                <a:sym typeface="Verdana"/>
              </a:rPr>
              <a:t>Science Prizes</a:t>
            </a:r>
            <a:endParaRPr b="0" i="0" sz="8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800"/>
              <a:buFont typeface="Arial"/>
              <a:buNone/>
            </a:pPr>
            <a:r>
              <a:rPr b="0" i="0" lang="en-AU" sz="800" u="none" cap="none" strike="noStrike">
                <a:solidFill>
                  <a:srgbClr val="000000"/>
                </a:solidFill>
                <a:latin typeface="Verdana"/>
                <a:ea typeface="Verdana"/>
                <a:cs typeface="Verdana"/>
                <a:sym typeface="Verdana"/>
              </a:rPr>
              <a:t>Crown Copyright 2018 </a:t>
            </a:r>
            <a:endParaRPr b="0" i="0" sz="800" u="none" cap="none" strike="noStrike">
              <a:solidFill>
                <a:srgbClr val="000000"/>
              </a:solidFill>
              <a:latin typeface="Verdana"/>
              <a:ea typeface="Verdana"/>
              <a:cs typeface="Verdana"/>
              <a:sym typeface="Verdan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sp>
        <p:nvSpPr>
          <p:cNvPr id="87" name="Google Shape;87;g63bcf3c665_0_7"/>
          <p:cNvSpPr txBox="1"/>
          <p:nvPr>
            <p:ph type="title"/>
          </p:nvPr>
        </p:nvSpPr>
        <p:spPr>
          <a:xfrm>
            <a:off x="380475" y="139200"/>
            <a:ext cx="3993300" cy="609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AU">
                <a:extLst>
                  <a:ext uri="http://customooxmlschemas.google.com/">
                    <go:slidesCustomData xmlns:go="http://customooxmlschemas.google.com/" textRoundtripDataId="0"/>
                  </a:ext>
                </a:extLst>
              </a:rPr>
              <a:t>Index</a:t>
            </a:r>
            <a:endParaRPr/>
          </a:p>
        </p:txBody>
      </p:sp>
      <p:graphicFrame>
        <p:nvGraphicFramePr>
          <p:cNvPr id="88" name="Google Shape;88;g63bcf3c665_0_7"/>
          <p:cNvGraphicFramePr/>
          <p:nvPr/>
        </p:nvGraphicFramePr>
        <p:xfrm>
          <a:off x="457200" y="1124123"/>
          <a:ext cx="3000000" cy="3000000"/>
        </p:xfrm>
        <a:graphic>
          <a:graphicData uri="http://schemas.openxmlformats.org/drawingml/2006/table">
            <a:tbl>
              <a:tblPr>
                <a:noFill/>
                <a:tableStyleId>{C98C99C8-7315-4F8E-9198-652B12355AD9}</a:tableStyleId>
              </a:tblPr>
              <a:tblGrid>
                <a:gridCol w="5384025"/>
                <a:gridCol w="1212925"/>
                <a:gridCol w="1616725"/>
              </a:tblGrid>
              <a:tr h="596150">
                <a:tc>
                  <a:txBody>
                    <a:bodyPr/>
                    <a:lstStyle/>
                    <a:p>
                      <a:pPr indent="0" lvl="0" marL="0" marR="0" rtl="0" algn="l">
                        <a:lnSpc>
                          <a:spcPct val="100000"/>
                        </a:lnSpc>
                        <a:spcBef>
                          <a:spcPts val="0"/>
                        </a:spcBef>
                        <a:spcAft>
                          <a:spcPts val="0"/>
                        </a:spcAft>
                        <a:buClr>
                          <a:srgbClr val="000000"/>
                        </a:buClr>
                        <a:buSzPts val="1500"/>
                        <a:buFont typeface="Arial"/>
                        <a:buNone/>
                      </a:pPr>
                      <a:r>
                        <a:rPr b="1" lang="en-AU" sz="1500" u="none" cap="none" strike="noStrike"/>
                        <a:t>Topic</a:t>
                      </a:r>
                      <a:endParaRPr b="1" sz="1500" u="none" cap="none" strike="noStrike"/>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b="1" lang="en-AU" sz="1500" u="none" cap="none" strike="noStrike"/>
                        <a:t>Slideshow number(s )</a:t>
                      </a:r>
                      <a:endParaRPr b="1" sz="1500" u="none" cap="none" strike="noStrike"/>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b="1" lang="en-AU" sz="1500" u="none" cap="none" strike="noStrike"/>
                        <a:t>Video timecode</a:t>
                      </a:r>
                      <a:endParaRPr b="1" sz="1500" u="none" cap="none" strike="noStrike"/>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43075">
                <a:tc>
                  <a:txBody>
                    <a:bodyPr/>
                    <a:lstStyle/>
                    <a:p>
                      <a:pPr indent="0" lvl="0" marL="0" marR="0" rtl="0" algn="l">
                        <a:lnSpc>
                          <a:spcPct val="100000"/>
                        </a:lnSpc>
                        <a:spcBef>
                          <a:spcPts val="0"/>
                        </a:spcBef>
                        <a:spcAft>
                          <a:spcPts val="0"/>
                        </a:spcAft>
                        <a:buClr>
                          <a:srgbClr val="000000"/>
                        </a:buClr>
                        <a:buSzPts val="1400"/>
                        <a:buFont typeface="Arial"/>
                        <a:buNone/>
                      </a:pPr>
                      <a:r>
                        <a:rPr lang="en-AU" sz="1400" u="none" cap="none" strike="noStrike"/>
                        <a:t>Introducing the Science Learning Hub and presenters</a:t>
                      </a:r>
                      <a:endParaRPr sz="1400" u="none" cap="none" strike="noStrike"/>
                    </a:p>
                  </a:txBody>
                  <a:tcPr marT="91425" marB="91425" marR="91425" marL="9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400"/>
                        <a:buFont typeface="Arial"/>
                        <a:buNone/>
                      </a:pPr>
                      <a:r>
                        <a:rPr lang="en-AU" sz="1400" u="none" cap="none" strike="noStrike"/>
                        <a:t>1</a:t>
                      </a:r>
                      <a:r>
                        <a:rPr lang="en-AU" sz="1400" u="none" cap="none" strike="noStrike">
                          <a:solidFill>
                            <a:schemeClr val="dk1"/>
                          </a:solidFill>
                        </a:rPr>
                        <a:t>–</a:t>
                      </a:r>
                      <a:r>
                        <a:rPr lang="en-AU">
                          <a:solidFill>
                            <a:schemeClr val="dk1"/>
                          </a:solidFill>
                        </a:rPr>
                        <a:t>3</a:t>
                      </a:r>
                      <a:endParaRPr sz="1400" u="none" cap="none" strike="noStrike"/>
                    </a:p>
                  </a:txBody>
                  <a:tcPr marT="91425" marB="91425" marR="91425" marL="9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400"/>
                        <a:buFont typeface="Arial"/>
                        <a:buNone/>
                      </a:pPr>
                      <a:r>
                        <a:rPr lang="en-AU" sz="1400" u="none" cap="none" strike="noStrike"/>
                        <a:t>00:00</a:t>
                      </a:r>
                      <a:endParaRPr sz="1400" u="none" cap="none" strike="noStrike"/>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62900">
                <a:tc>
                  <a:txBody>
                    <a:bodyPr/>
                    <a:lstStyle/>
                    <a:p>
                      <a:pPr indent="0" lvl="0" marL="0" rtl="0" algn="l">
                        <a:spcBef>
                          <a:spcPts val="0"/>
                        </a:spcBef>
                        <a:spcAft>
                          <a:spcPts val="0"/>
                        </a:spcAft>
                        <a:buNone/>
                      </a:pPr>
                      <a:r>
                        <a:rPr lang="en-AU"/>
                        <a:t>Index</a:t>
                      </a:r>
                      <a:endParaRPr/>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spcBef>
                          <a:spcPts val="0"/>
                        </a:spcBef>
                        <a:spcAft>
                          <a:spcPts val="0"/>
                        </a:spcAft>
                        <a:buNone/>
                      </a:pPr>
                      <a:r>
                        <a:rPr lang="en-AU"/>
                        <a:t>4</a:t>
                      </a:r>
                      <a:endParaRPr/>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spcBef>
                          <a:spcPts val="0"/>
                        </a:spcBef>
                        <a:spcAft>
                          <a:spcPts val="0"/>
                        </a:spcAft>
                        <a:buClr>
                          <a:srgbClr val="000000"/>
                        </a:buClr>
                        <a:buSzPts val="1400"/>
                        <a:buFont typeface="Arial"/>
                        <a:buNone/>
                      </a:pPr>
                      <a:r>
                        <a:rPr lang="en-AU"/>
                        <a:t>04:40</a:t>
                      </a:r>
                      <a:endParaRPr sz="1400" u="none" cap="none" strike="noStrike"/>
                    </a:p>
                  </a:txBody>
                  <a:tcPr marT="91425" marB="91425" marR="91425" marL="91425">
                    <a:lnL cap="flat" cmpd="sng" w="6350">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69050">
                <a:tc>
                  <a:txBody>
                    <a:bodyPr/>
                    <a:lstStyle/>
                    <a:p>
                      <a:pPr indent="0" lvl="0" marL="0" rtl="0" algn="l">
                        <a:spcBef>
                          <a:spcPts val="0"/>
                        </a:spcBef>
                        <a:spcAft>
                          <a:spcPts val="0"/>
                        </a:spcAft>
                        <a:buNone/>
                      </a:pPr>
                      <a:r>
                        <a:rPr lang="en-AU"/>
                        <a:t>Purpose</a:t>
                      </a:r>
                      <a:endParaRPr/>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spcBef>
                          <a:spcPts val="0"/>
                        </a:spcBef>
                        <a:spcAft>
                          <a:spcPts val="0"/>
                        </a:spcAft>
                        <a:buNone/>
                      </a:pPr>
                      <a:r>
                        <a:rPr lang="en-AU"/>
                        <a:t>5</a:t>
                      </a:r>
                      <a:endParaRPr/>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400"/>
                        <a:buFont typeface="Arial"/>
                        <a:buNone/>
                      </a:pPr>
                      <a:r>
                        <a:rPr lang="en-AU"/>
                        <a:t>04:48</a:t>
                      </a:r>
                      <a:endParaRPr sz="1400" u="none" cap="none" strike="noStrike"/>
                    </a:p>
                  </a:txBody>
                  <a:tcPr marT="91425" marB="91425" marR="91425" marL="91425">
                    <a:lnL cap="flat" cmpd="sng" w="6350">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34050">
                <a:tc>
                  <a:txBody>
                    <a:bodyPr/>
                    <a:lstStyle/>
                    <a:p>
                      <a:pPr indent="0" lvl="0" marL="0" rtl="0" algn="l">
                        <a:spcBef>
                          <a:spcPts val="0"/>
                        </a:spcBef>
                        <a:spcAft>
                          <a:spcPts val="0"/>
                        </a:spcAft>
                        <a:buNone/>
                      </a:pPr>
                      <a:r>
                        <a:rPr lang="en-AU"/>
                        <a:t>What is online citizen science?</a:t>
                      </a:r>
                      <a:endParaRPr/>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spcBef>
                          <a:spcPts val="0"/>
                        </a:spcBef>
                        <a:spcAft>
                          <a:spcPts val="0"/>
                        </a:spcAft>
                        <a:buNone/>
                      </a:pPr>
                      <a:r>
                        <a:rPr lang="en-AU"/>
                        <a:t>6–7</a:t>
                      </a:r>
                      <a:endParaRPr/>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400"/>
                        <a:buFont typeface="Arial"/>
                        <a:buNone/>
                      </a:pPr>
                      <a:r>
                        <a:rPr lang="en-AU"/>
                        <a:t>05:15</a:t>
                      </a:r>
                      <a:endParaRPr sz="1400" u="none" cap="none" strike="noStrike"/>
                    </a:p>
                  </a:txBody>
                  <a:tcPr marT="91425" marB="91425" marR="91425" marL="91425">
                    <a:lnL cap="flat" cmpd="sng" w="6350">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34050">
                <a:tc>
                  <a:txBody>
                    <a:bodyPr/>
                    <a:lstStyle/>
                    <a:p>
                      <a:pPr indent="0" lvl="0" marL="0" rtl="0" algn="l">
                        <a:spcBef>
                          <a:spcPts val="0"/>
                        </a:spcBef>
                        <a:spcAft>
                          <a:spcPts val="0"/>
                        </a:spcAft>
                        <a:buNone/>
                      </a:pPr>
                      <a:r>
                        <a:rPr lang="en-AU"/>
                        <a:t>The Online Citizen Science (OCS) research project</a:t>
                      </a:r>
                      <a:endParaRPr u="none" cap="none" strike="noStrike"/>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spcBef>
                          <a:spcPts val="0"/>
                        </a:spcBef>
                        <a:spcAft>
                          <a:spcPts val="0"/>
                        </a:spcAft>
                        <a:buNone/>
                      </a:pPr>
                      <a:r>
                        <a:rPr lang="en-AU"/>
                        <a:t>8–10</a:t>
                      </a:r>
                      <a:endParaRPr/>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400"/>
                        <a:buFont typeface="Arial"/>
                        <a:buNone/>
                      </a:pPr>
                      <a:r>
                        <a:rPr lang="en-AU"/>
                        <a:t>09:43</a:t>
                      </a:r>
                      <a:endParaRPr sz="1400" u="none" cap="none" strike="noStrike"/>
                    </a:p>
                  </a:txBody>
                  <a:tcPr marT="91425" marB="91425" marR="91425" marL="91425">
                    <a:lnL cap="flat" cmpd="sng" w="6350">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34050">
                <a:tc>
                  <a:txBody>
                    <a:bodyPr/>
                    <a:lstStyle/>
                    <a:p>
                      <a:pPr indent="0" lvl="0" marL="0" rtl="0" algn="l">
                        <a:spcBef>
                          <a:spcPts val="0"/>
                        </a:spcBef>
                        <a:spcAft>
                          <a:spcPts val="0"/>
                        </a:spcAft>
                        <a:buNone/>
                      </a:pPr>
                      <a:r>
                        <a:rPr lang="en-AU"/>
                        <a:t>Why use online citizen science?</a:t>
                      </a:r>
                      <a:endParaRPr u="none" cap="none" strike="noStrike"/>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spcBef>
                          <a:spcPts val="0"/>
                        </a:spcBef>
                        <a:spcAft>
                          <a:spcPts val="0"/>
                        </a:spcAft>
                        <a:buNone/>
                      </a:pPr>
                      <a:r>
                        <a:rPr lang="en-AU"/>
                        <a:t>11–12</a:t>
                      </a:r>
                      <a:endParaRPr/>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400"/>
                        <a:buFont typeface="Arial"/>
                        <a:buNone/>
                      </a:pPr>
                      <a:r>
                        <a:rPr lang="en-AU"/>
                        <a:t>16:23</a:t>
                      </a:r>
                      <a:endParaRPr sz="1400" u="none" cap="none" strike="noStrike"/>
                    </a:p>
                  </a:txBody>
                  <a:tcPr marT="91425" marB="91425" marR="91425" marL="91425">
                    <a:lnL cap="flat" cmpd="sng" w="6350">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34050">
                <a:tc>
                  <a:txBody>
                    <a:bodyPr/>
                    <a:lstStyle/>
                    <a:p>
                      <a:pPr indent="0" lvl="0" marL="0" rtl="0" algn="l">
                        <a:spcBef>
                          <a:spcPts val="0"/>
                        </a:spcBef>
                        <a:spcAft>
                          <a:spcPts val="0"/>
                        </a:spcAft>
                        <a:buNone/>
                      </a:pPr>
                      <a:r>
                        <a:rPr lang="en-AU"/>
                        <a:t>Science capabilities</a:t>
                      </a:r>
                      <a:endParaRPr u="none" cap="none" strike="noStrike"/>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spcBef>
                          <a:spcPts val="0"/>
                        </a:spcBef>
                        <a:spcAft>
                          <a:spcPts val="0"/>
                        </a:spcAft>
                        <a:buNone/>
                      </a:pPr>
                      <a:r>
                        <a:rPr lang="en-AU"/>
                        <a:t>13–14</a:t>
                      </a:r>
                      <a:endParaRPr/>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400"/>
                        <a:buFont typeface="Arial"/>
                        <a:buNone/>
                      </a:pPr>
                      <a:r>
                        <a:rPr lang="en-AU"/>
                        <a:t>17:23</a:t>
                      </a:r>
                      <a:endParaRPr sz="1400" u="none" cap="none" strike="noStrike"/>
                    </a:p>
                  </a:txBody>
                  <a:tcPr marT="91425" marB="91425" marR="91425" marL="91425">
                    <a:lnL cap="flat" cmpd="sng" w="6350">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34050">
                <a:tc>
                  <a:txBody>
                    <a:bodyPr/>
                    <a:lstStyle/>
                    <a:p>
                      <a:pPr indent="0" lvl="0" marL="0" rtl="0" algn="l">
                        <a:spcBef>
                          <a:spcPts val="0"/>
                        </a:spcBef>
                        <a:spcAft>
                          <a:spcPts val="0"/>
                        </a:spcAft>
                        <a:buNone/>
                      </a:pPr>
                      <a:r>
                        <a:rPr lang="en-AU"/>
                        <a:t>Choosing a project</a:t>
                      </a:r>
                      <a:endParaRPr u="none" cap="none" strike="noStrike"/>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spcBef>
                          <a:spcPts val="0"/>
                        </a:spcBef>
                        <a:spcAft>
                          <a:spcPts val="0"/>
                        </a:spcAft>
                        <a:buNone/>
                      </a:pPr>
                      <a:r>
                        <a:rPr lang="en-AU"/>
                        <a:t>15–16</a:t>
                      </a:r>
                      <a:endParaRPr/>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400"/>
                        <a:buFont typeface="Arial"/>
                        <a:buNone/>
                      </a:pPr>
                      <a:r>
                        <a:rPr lang="en-AU"/>
                        <a:t>19:43</a:t>
                      </a:r>
                      <a:endParaRPr sz="1400" u="none" cap="none" strike="noStrike"/>
                    </a:p>
                  </a:txBody>
                  <a:tcPr marT="91425" marB="91425" marR="91425" marL="91425">
                    <a:lnL cap="flat" cmpd="sng" w="6350">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34050">
                <a:tc>
                  <a:txBody>
                    <a:bodyPr/>
                    <a:lstStyle/>
                    <a:p>
                      <a:pPr indent="0" lvl="0" marL="0" rtl="0" algn="l">
                        <a:spcBef>
                          <a:spcPts val="0"/>
                        </a:spcBef>
                        <a:spcAft>
                          <a:spcPts val="0"/>
                        </a:spcAft>
                        <a:buNone/>
                      </a:pPr>
                      <a:r>
                        <a:rPr lang="en-AU"/>
                        <a:t>Finding OCS resources on the Hub</a:t>
                      </a:r>
                      <a:endParaRPr u="none" cap="none" strike="noStrike"/>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spcBef>
                          <a:spcPts val="0"/>
                        </a:spcBef>
                        <a:spcAft>
                          <a:spcPts val="0"/>
                        </a:spcAft>
                        <a:buNone/>
                      </a:pPr>
                      <a:r>
                        <a:rPr lang="en-AU"/>
                        <a:t>17</a:t>
                      </a:r>
                      <a:endParaRPr/>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400"/>
                        <a:buFont typeface="Arial"/>
                        <a:buNone/>
                      </a:pPr>
                      <a:r>
                        <a:rPr lang="en-AU"/>
                        <a:t>30:00</a:t>
                      </a:r>
                      <a:endParaRPr sz="1400" u="none" cap="none" strike="noStrike"/>
                    </a:p>
                  </a:txBody>
                  <a:tcPr marT="91425" marB="91425" marR="91425" marL="91425">
                    <a:lnL cap="flat" cmpd="sng" w="6350">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34050">
                <a:tc>
                  <a:txBody>
                    <a:bodyPr/>
                    <a:lstStyle/>
                    <a:p>
                      <a:pPr indent="0" lvl="0" marL="0" rtl="0" algn="l">
                        <a:spcBef>
                          <a:spcPts val="0"/>
                        </a:spcBef>
                        <a:spcAft>
                          <a:spcPts val="0"/>
                        </a:spcAft>
                        <a:buNone/>
                      </a:pPr>
                      <a:r>
                        <a:rPr lang="en-AU"/>
                        <a:t>SLH links, keep in touch and thanks</a:t>
                      </a:r>
                      <a:endParaRPr u="none" cap="none" strike="noStrike"/>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spcBef>
                          <a:spcPts val="0"/>
                        </a:spcBef>
                        <a:spcAft>
                          <a:spcPts val="0"/>
                        </a:spcAft>
                        <a:buNone/>
                      </a:pPr>
                      <a:r>
                        <a:rPr lang="en-AU"/>
                        <a:t>18</a:t>
                      </a:r>
                      <a:endParaRPr/>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400"/>
                        <a:buFont typeface="Arial"/>
                        <a:buNone/>
                      </a:pPr>
                      <a:r>
                        <a:rPr lang="en-AU"/>
                        <a:t>31:23</a:t>
                      </a:r>
                      <a:endParaRPr sz="1400" u="none" cap="none" strike="noStrike"/>
                    </a:p>
                  </a:txBody>
                  <a:tcPr marT="91425" marB="91425" marR="91425" marL="91425">
                    <a:lnL cap="flat" cmpd="sng" w="6350">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69050">
                <a:tc>
                  <a:txBody>
                    <a:bodyPr/>
                    <a:lstStyle/>
                    <a:p>
                      <a:pPr indent="0" lvl="0" marL="0" marR="0" rtl="0" algn="l">
                        <a:lnSpc>
                          <a:spcPct val="100000"/>
                        </a:lnSpc>
                        <a:spcBef>
                          <a:spcPts val="0"/>
                        </a:spcBef>
                        <a:spcAft>
                          <a:spcPts val="0"/>
                        </a:spcAft>
                        <a:buClr>
                          <a:schemeClr val="dk1"/>
                        </a:buClr>
                        <a:buSzPts val="1100"/>
                        <a:buFont typeface="Arial"/>
                        <a:buNone/>
                      </a:pPr>
                      <a:r>
                        <a:t/>
                      </a:r>
                      <a:endParaRPr sz="1400" u="none" cap="none" strike="noStrike">
                        <a:solidFill>
                          <a:schemeClr val="dk1"/>
                        </a:solidFill>
                      </a:endParaRPr>
                    </a:p>
                  </a:txBody>
                  <a:tcPr marT="91425" marB="91425" marR="91425" marL="9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89" name="Google Shape;89;g63bcf3c665_0_7"/>
          <p:cNvSpPr txBox="1"/>
          <p:nvPr/>
        </p:nvSpPr>
        <p:spPr>
          <a:xfrm>
            <a:off x="204150" y="6375425"/>
            <a:ext cx="8361000" cy="42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chemeClr val="dk1"/>
                </a:solidFill>
                <a:latin typeface="Calibri"/>
                <a:ea typeface="Calibri"/>
                <a:cs typeface="Calibri"/>
                <a:sym typeface="Calibri"/>
              </a:rPr>
              <a:t>All images are copyrighted. For further information, please refer to enquiries@sciencelearn.org.nz</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Google Shape;95;p6"/>
          <p:cNvSpPr/>
          <p:nvPr/>
        </p:nvSpPr>
        <p:spPr>
          <a:xfrm>
            <a:off x="379950" y="1522438"/>
            <a:ext cx="4192200" cy="4875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i="0" lang="en-AU" sz="2000" u="none" cap="none" strike="noStrike">
                <a:solidFill>
                  <a:schemeClr val="accent1"/>
                </a:solidFill>
                <a:latin typeface="Arial"/>
                <a:ea typeface="Arial"/>
                <a:cs typeface="Arial"/>
                <a:sym typeface="Arial"/>
              </a:rPr>
              <a:t>In this webinar, we will:</a:t>
            </a:r>
            <a:endParaRPr b="1" i="0" sz="2000" u="none" cap="none" strike="noStrike">
              <a:solidFill>
                <a:schemeClr val="accent1"/>
              </a:solidFill>
              <a:latin typeface="Arial"/>
              <a:ea typeface="Arial"/>
              <a:cs typeface="Arial"/>
              <a:sym typeface="Arial"/>
            </a:endParaRPr>
          </a:p>
          <a:p>
            <a:pPr indent="0" lvl="2" marL="0" marR="0" rtl="0" algn="l">
              <a:lnSpc>
                <a:spcPct val="100000"/>
              </a:lnSpc>
              <a:spcBef>
                <a:spcPts val="120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Clr>
                <a:srgbClr val="434343"/>
              </a:buClr>
              <a:buSzPts val="2000"/>
              <a:buFont typeface="Arial"/>
              <a:buChar char="●"/>
            </a:pPr>
            <a:r>
              <a:rPr b="0" i="0" lang="en-AU" sz="2000" u="none" cap="none" strike="noStrike">
                <a:solidFill>
                  <a:srgbClr val="434343"/>
                </a:solidFill>
                <a:latin typeface="Arial"/>
                <a:ea typeface="Arial"/>
                <a:cs typeface="Arial"/>
                <a:sym typeface="Arial"/>
              </a:rPr>
              <a:t>explore what we mean by online citizen science (OCS) and why you might want to give it a go</a:t>
            </a:r>
            <a:endParaRPr b="0" i="0" sz="2000" u="none" cap="none" strike="noStrike">
              <a:solidFill>
                <a:srgbClr val="434343"/>
              </a:solidFill>
              <a:latin typeface="Arial"/>
              <a:ea typeface="Arial"/>
              <a:cs typeface="Arial"/>
              <a:sym typeface="Arial"/>
            </a:endParaRPr>
          </a:p>
          <a:p>
            <a:pPr indent="-355600" lvl="0" marL="457200" marR="0" rtl="0" algn="l">
              <a:lnSpc>
                <a:spcPct val="100000"/>
              </a:lnSpc>
              <a:spcBef>
                <a:spcPts val="1000"/>
              </a:spcBef>
              <a:spcAft>
                <a:spcPts val="0"/>
              </a:spcAft>
              <a:buClr>
                <a:srgbClr val="434343"/>
              </a:buClr>
              <a:buSzPts val="2000"/>
              <a:buFont typeface="Arial"/>
              <a:buChar char="●"/>
            </a:pPr>
            <a:r>
              <a:rPr b="0" i="0" lang="en-AU" sz="2000" u="none" cap="none" strike="noStrike">
                <a:solidFill>
                  <a:srgbClr val="434343"/>
                </a:solidFill>
                <a:latin typeface="Arial"/>
                <a:ea typeface="Arial"/>
                <a:cs typeface="Arial"/>
                <a:sym typeface="Arial"/>
              </a:rPr>
              <a:t>give you some useful tips for getting the most out of the experience</a:t>
            </a:r>
            <a:endParaRPr b="0" i="0" sz="2000" u="none" cap="none" strike="noStrike">
              <a:solidFill>
                <a:srgbClr val="434343"/>
              </a:solidFill>
              <a:latin typeface="Arial"/>
              <a:ea typeface="Arial"/>
              <a:cs typeface="Arial"/>
              <a:sym typeface="Arial"/>
            </a:endParaRPr>
          </a:p>
          <a:p>
            <a:pPr indent="-355600" lvl="0" marL="457200" marR="0" rtl="0" algn="l">
              <a:lnSpc>
                <a:spcPct val="100000"/>
              </a:lnSpc>
              <a:spcBef>
                <a:spcPts val="1000"/>
              </a:spcBef>
              <a:spcAft>
                <a:spcPts val="1000"/>
              </a:spcAft>
              <a:buClr>
                <a:srgbClr val="434343"/>
              </a:buClr>
              <a:buSzPts val="2000"/>
              <a:buFont typeface="Arial"/>
              <a:buChar char="●"/>
            </a:pPr>
            <a:r>
              <a:rPr b="0" i="0" lang="en-AU" sz="2000" u="none" cap="none" strike="noStrike">
                <a:solidFill>
                  <a:srgbClr val="434343"/>
                </a:solidFill>
                <a:latin typeface="Arial"/>
                <a:ea typeface="Arial"/>
                <a:cs typeface="Arial"/>
                <a:sym typeface="Arial"/>
              </a:rPr>
              <a:t>share examples of teachers using citizen science to enhance their science programme.</a:t>
            </a:r>
            <a:endParaRPr b="0" i="0" sz="2000" u="none" cap="none" strike="noStrike">
              <a:solidFill>
                <a:srgbClr val="434343"/>
              </a:solidFill>
              <a:latin typeface="Arial"/>
              <a:ea typeface="Arial"/>
              <a:cs typeface="Arial"/>
              <a:sym typeface="Arial"/>
            </a:endParaRPr>
          </a:p>
        </p:txBody>
      </p:sp>
      <p:sp>
        <p:nvSpPr>
          <p:cNvPr id="96" name="Google Shape;96;p6"/>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3"/>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5"/>
            </a:endParaRPr>
          </a:p>
        </p:txBody>
      </p:sp>
      <p:sp>
        <p:nvSpPr>
          <p:cNvPr id="97" name="Google Shape;97;p6"/>
          <p:cNvSpPr txBox="1"/>
          <p:nvPr>
            <p:ph type="title"/>
          </p:nvPr>
        </p:nvSpPr>
        <p:spPr>
          <a:xfrm>
            <a:off x="457250" y="2643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Purpose</a:t>
            </a:r>
            <a:endParaRPr b="1" i="0" sz="3200" u="none" cap="none" strike="noStrike">
              <a:solidFill>
                <a:schemeClr val="accent1"/>
              </a:solidFill>
            </a:endParaRPr>
          </a:p>
        </p:txBody>
      </p:sp>
      <p:pic>
        <p:nvPicPr>
          <p:cNvPr id="98" name="Google Shape;98;p6"/>
          <p:cNvPicPr preferRelativeResize="0"/>
          <p:nvPr/>
        </p:nvPicPr>
        <p:blipFill rotWithShape="1">
          <a:blip r:embed="rId6">
            <a:alphaModFix/>
          </a:blip>
          <a:srcRect b="0" l="2444" r="8011" t="12365"/>
          <a:stretch/>
        </p:blipFill>
        <p:spPr>
          <a:xfrm>
            <a:off x="4869650" y="1790075"/>
            <a:ext cx="3894900" cy="3613800"/>
          </a:xfrm>
          <a:prstGeom prst="flowChartConnector">
            <a:avLst/>
          </a:prstGeom>
          <a:noFill/>
          <a:ln>
            <a:noFill/>
          </a:ln>
          <a:effectLst>
            <a:outerShdw blurRad="57150" rotWithShape="0" algn="bl" dir="5400000" dist="95250">
              <a:srgbClr val="000000">
                <a:alpha val="48627"/>
              </a:srgbClr>
            </a:outerShdw>
          </a:effectLst>
        </p:spPr>
      </p:pic>
      <p:sp>
        <p:nvSpPr>
          <p:cNvPr id="99" name="Google Shape;99;p6"/>
          <p:cNvSpPr txBox="1"/>
          <p:nvPr/>
        </p:nvSpPr>
        <p:spPr>
          <a:xfrm>
            <a:off x="7329450" y="5362094"/>
            <a:ext cx="1898100" cy="72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000000"/>
                </a:solidFill>
                <a:latin typeface="Verdana"/>
                <a:ea typeface="Verdana"/>
                <a:cs typeface="Verdana"/>
                <a:sym typeface="Verdana"/>
              </a:rPr>
              <a:t>Carol Brieseman</a:t>
            </a:r>
            <a:endParaRPr b="0" i="0" sz="10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000000"/>
                </a:solidFill>
                <a:latin typeface="Verdana"/>
                <a:ea typeface="Verdana"/>
                <a:cs typeface="Verdana"/>
                <a:sym typeface="Verdana"/>
              </a:rPr>
              <a:t>Hampton Hill School</a:t>
            </a:r>
            <a:endParaRPr b="0" i="0" sz="1000" u="none" cap="none" strike="noStrike">
              <a:solidFill>
                <a:srgbClr val="000000"/>
              </a:solidFill>
              <a:latin typeface="Verdana"/>
              <a:ea typeface="Verdana"/>
              <a:cs typeface="Verdana"/>
              <a:sym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pic>
        <p:nvPicPr>
          <p:cNvPr id="105" name="Google Shape;105;p13"/>
          <p:cNvPicPr preferRelativeResize="0"/>
          <p:nvPr/>
        </p:nvPicPr>
        <p:blipFill rotWithShape="1">
          <a:blip r:embed="rId3">
            <a:alphaModFix/>
          </a:blip>
          <a:srcRect b="0" l="0" r="0" t="0"/>
          <a:stretch/>
        </p:blipFill>
        <p:spPr>
          <a:xfrm>
            <a:off x="746625" y="1407300"/>
            <a:ext cx="7512924" cy="4845976"/>
          </a:xfrm>
          <a:prstGeom prst="rect">
            <a:avLst/>
          </a:prstGeom>
          <a:noFill/>
          <a:ln>
            <a:noFill/>
          </a:ln>
        </p:spPr>
      </p:pic>
      <p:sp>
        <p:nvSpPr>
          <p:cNvPr id="106" name="Google Shape;106;p13"/>
          <p:cNvSpPr txBox="1"/>
          <p:nvPr>
            <p:ph type="title"/>
          </p:nvPr>
        </p:nvSpPr>
        <p:spPr>
          <a:xfrm>
            <a:off x="457250" y="51120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accent1"/>
              </a:buClr>
              <a:buSzPts val="800"/>
              <a:buFont typeface="Calibri"/>
              <a:buNone/>
            </a:pPr>
            <a:r>
              <a:rPr b="1" lang="en-AU" sz="3200"/>
              <a:t>What is online citizen science?</a:t>
            </a:r>
            <a:endParaRPr b="1" sz="3200"/>
          </a:p>
        </p:txBody>
      </p:sp>
      <p:sp>
        <p:nvSpPr>
          <p:cNvPr id="107" name="Google Shape;107;p13"/>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4"/>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5"/>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6"/>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8"/>
          <p:cNvSpPr txBox="1"/>
          <p:nvPr>
            <p:ph type="title"/>
          </p:nvPr>
        </p:nvSpPr>
        <p:spPr>
          <a:xfrm>
            <a:off x="376975" y="177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What is online citizen science?</a:t>
            </a:r>
            <a:endParaRPr b="1" sz="3200"/>
          </a:p>
        </p:txBody>
      </p:sp>
      <p:pic>
        <p:nvPicPr>
          <p:cNvPr id="114" name="Google Shape;114;p8"/>
          <p:cNvPicPr preferRelativeResize="0"/>
          <p:nvPr/>
        </p:nvPicPr>
        <p:blipFill rotWithShape="1">
          <a:blip r:embed="rId3">
            <a:alphaModFix/>
          </a:blip>
          <a:srcRect b="0" l="0" r="0" t="0"/>
          <a:stretch/>
        </p:blipFill>
        <p:spPr>
          <a:xfrm>
            <a:off x="3532750" y="3257641"/>
            <a:ext cx="2141501" cy="3010996"/>
          </a:xfrm>
          <a:prstGeom prst="rect">
            <a:avLst/>
          </a:prstGeom>
          <a:noFill/>
          <a:ln>
            <a:noFill/>
          </a:ln>
          <a:effectLst>
            <a:outerShdw blurRad="57150" rotWithShape="0" algn="bl" dir="5400000" dist="95250">
              <a:srgbClr val="000000">
                <a:alpha val="48235"/>
              </a:srgbClr>
            </a:outerShdw>
          </a:effectLst>
        </p:spPr>
      </p:pic>
      <p:sp>
        <p:nvSpPr>
          <p:cNvPr id="115" name="Google Shape;115;p8"/>
          <p:cNvSpPr txBox="1"/>
          <p:nvPr/>
        </p:nvSpPr>
        <p:spPr>
          <a:xfrm>
            <a:off x="4548825" y="1913825"/>
            <a:ext cx="3964500" cy="12717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595959"/>
              </a:solidFill>
              <a:latin typeface="Arial"/>
              <a:ea typeface="Arial"/>
              <a:cs typeface="Arial"/>
              <a:sym typeface="Arial"/>
            </a:endParaRPr>
          </a:p>
        </p:txBody>
      </p:sp>
      <p:pic>
        <p:nvPicPr>
          <p:cNvPr id="116" name="Google Shape;116;p8"/>
          <p:cNvPicPr preferRelativeResize="0"/>
          <p:nvPr/>
        </p:nvPicPr>
        <p:blipFill rotWithShape="1">
          <a:blip r:embed="rId4">
            <a:alphaModFix/>
          </a:blip>
          <a:srcRect b="0" l="0" r="0" t="0"/>
          <a:stretch/>
        </p:blipFill>
        <p:spPr>
          <a:xfrm>
            <a:off x="5837575" y="3334313"/>
            <a:ext cx="2912213" cy="3022551"/>
          </a:xfrm>
          <a:prstGeom prst="rect">
            <a:avLst/>
          </a:prstGeom>
          <a:noFill/>
          <a:ln>
            <a:noFill/>
          </a:ln>
          <a:effectLst>
            <a:outerShdw blurRad="57150" rotWithShape="0" algn="bl" dir="5400000" dist="95250">
              <a:srgbClr val="000000">
                <a:alpha val="48627"/>
              </a:srgbClr>
            </a:outerShdw>
          </a:effectLst>
        </p:spPr>
      </p:pic>
      <p:sp>
        <p:nvSpPr>
          <p:cNvPr id="117" name="Google Shape;117;p8"/>
          <p:cNvSpPr txBox="1"/>
          <p:nvPr/>
        </p:nvSpPr>
        <p:spPr>
          <a:xfrm>
            <a:off x="6832553" y="5830237"/>
            <a:ext cx="1926300" cy="47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4C4C4C"/>
                </a:solidFill>
                <a:latin typeface="Verdana"/>
                <a:ea typeface="Verdana"/>
                <a:cs typeface="Verdana"/>
                <a:sym typeface="Verdana"/>
              </a:rPr>
              <a:t> NZPA/John Cowpland</a:t>
            </a:r>
            <a:endParaRPr b="0" i="0" sz="1000" u="none" cap="none" strike="noStrike">
              <a:solidFill>
                <a:srgbClr val="000000"/>
              </a:solidFill>
              <a:latin typeface="Verdana"/>
              <a:ea typeface="Verdana"/>
              <a:cs typeface="Verdana"/>
              <a:sym typeface="Verdana"/>
            </a:endParaRPr>
          </a:p>
        </p:txBody>
      </p:sp>
      <p:sp>
        <p:nvSpPr>
          <p:cNvPr id="118" name="Google Shape;118;p8"/>
          <p:cNvSpPr txBox="1"/>
          <p:nvPr/>
        </p:nvSpPr>
        <p:spPr>
          <a:xfrm>
            <a:off x="3454725" y="6268625"/>
            <a:ext cx="1616700" cy="39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000000"/>
                </a:solidFill>
                <a:latin typeface="Verdana"/>
                <a:ea typeface="Verdana"/>
                <a:cs typeface="Verdana"/>
                <a:sym typeface="Verdana"/>
              </a:rPr>
              <a:t>NZ Landcare Trust</a:t>
            </a:r>
            <a:endParaRPr b="0" i="0" sz="1000" u="none" cap="none" strike="noStrike">
              <a:solidFill>
                <a:srgbClr val="000000"/>
              </a:solidFill>
              <a:latin typeface="Verdana"/>
              <a:ea typeface="Verdana"/>
              <a:cs typeface="Verdana"/>
              <a:sym typeface="Verdana"/>
            </a:endParaRPr>
          </a:p>
        </p:txBody>
      </p:sp>
      <p:sp>
        <p:nvSpPr>
          <p:cNvPr id="119" name="Google Shape;119;p8"/>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5"/>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6"/>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7"/>
            </a:endParaRPr>
          </a:p>
        </p:txBody>
      </p:sp>
      <p:sp>
        <p:nvSpPr>
          <p:cNvPr id="120" name="Google Shape;120;p8"/>
          <p:cNvSpPr txBox="1"/>
          <p:nvPr/>
        </p:nvSpPr>
        <p:spPr>
          <a:xfrm>
            <a:off x="457200" y="902925"/>
            <a:ext cx="8292600" cy="21177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rgbClr val="595959"/>
              </a:buClr>
              <a:buSzPts val="2400"/>
              <a:buFont typeface="Arial"/>
              <a:buChar char="●"/>
            </a:pPr>
            <a:r>
              <a:rPr b="0" i="0" lang="en-AU" sz="2400" u="none" cap="none" strike="noStrike">
                <a:solidFill>
                  <a:srgbClr val="595959"/>
                </a:solidFill>
                <a:latin typeface="Arial"/>
                <a:ea typeface="Arial"/>
                <a:cs typeface="Arial"/>
                <a:sym typeface="Arial"/>
              </a:rPr>
              <a:t>Citizen science projects invite citizens (including school students) to contribute to a real-world science project. </a:t>
            </a:r>
            <a:endParaRPr b="0" i="0" sz="2400" u="none" cap="none" strike="noStrike">
              <a:solidFill>
                <a:srgbClr val="595959"/>
              </a:solidFill>
              <a:latin typeface="Arial"/>
              <a:ea typeface="Arial"/>
              <a:cs typeface="Arial"/>
              <a:sym typeface="Arial"/>
            </a:endParaRPr>
          </a:p>
          <a:p>
            <a:pPr indent="-381000" lvl="0" marL="457200" marR="0" rtl="0" algn="l">
              <a:lnSpc>
                <a:spcPct val="115000"/>
              </a:lnSpc>
              <a:spcBef>
                <a:spcPts val="1000"/>
              </a:spcBef>
              <a:spcAft>
                <a:spcPts val="0"/>
              </a:spcAft>
              <a:buClr>
                <a:srgbClr val="595959"/>
              </a:buClr>
              <a:buSzPts val="2400"/>
              <a:buFont typeface="Arial"/>
              <a:buChar char="●"/>
            </a:pPr>
            <a:r>
              <a:rPr b="0" i="0" lang="en-AU" sz="2400" u="none" cap="none" strike="noStrike">
                <a:solidFill>
                  <a:srgbClr val="595959"/>
                </a:solidFill>
                <a:latin typeface="Arial"/>
                <a:ea typeface="Arial"/>
                <a:cs typeface="Arial"/>
                <a:sym typeface="Arial"/>
              </a:rPr>
              <a:t>In OCS projects, tasks require using the internet. This means that participants can contribute from different locations.</a:t>
            </a:r>
            <a:endParaRPr b="0" i="0" sz="2400" u="none" cap="none" strike="noStrike">
              <a:solidFill>
                <a:srgbClr val="595959"/>
              </a:solidFill>
              <a:latin typeface="Arial"/>
              <a:ea typeface="Arial"/>
              <a:cs typeface="Arial"/>
              <a:sym typeface="Arial"/>
            </a:endParaRPr>
          </a:p>
        </p:txBody>
      </p:sp>
      <p:pic>
        <p:nvPicPr>
          <p:cNvPr id="121" name="Google Shape;121;p8"/>
          <p:cNvPicPr preferRelativeResize="0"/>
          <p:nvPr/>
        </p:nvPicPr>
        <p:blipFill rotWithShape="1">
          <a:blip r:embed="rId8">
            <a:alphaModFix/>
          </a:blip>
          <a:srcRect b="12409" l="0" r="0" t="0"/>
          <a:stretch/>
        </p:blipFill>
        <p:spPr>
          <a:xfrm>
            <a:off x="376975" y="3281238"/>
            <a:ext cx="2912225" cy="3128712"/>
          </a:xfrm>
          <a:prstGeom prst="rect">
            <a:avLst/>
          </a:prstGeom>
          <a:noFill/>
          <a:ln>
            <a:noFill/>
          </a:ln>
          <a:effectLst>
            <a:outerShdw blurRad="57150" rotWithShape="0" algn="bl" dir="5400000" dist="95250">
              <a:srgbClr val="000000">
                <a:alpha val="49411"/>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g60d63dc851_0_15"/>
          <p:cNvSpPr txBox="1"/>
          <p:nvPr>
            <p:ph type="title"/>
          </p:nvPr>
        </p:nvSpPr>
        <p:spPr>
          <a:xfrm>
            <a:off x="457200" y="2628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Online citizen science research</a:t>
            </a:r>
            <a:endParaRPr b="1" sz="3200"/>
          </a:p>
        </p:txBody>
      </p:sp>
      <p:sp>
        <p:nvSpPr>
          <p:cNvPr id="128" name="Google Shape;128;g60d63dc851_0_15"/>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3"/>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5"/>
            </a:endParaRPr>
          </a:p>
        </p:txBody>
      </p:sp>
      <p:pic>
        <p:nvPicPr>
          <p:cNvPr id="129" name="Google Shape;129;g60d63dc851_0_15"/>
          <p:cNvPicPr preferRelativeResize="0"/>
          <p:nvPr/>
        </p:nvPicPr>
        <p:blipFill rotWithShape="1">
          <a:blip r:embed="rId6">
            <a:alphaModFix/>
          </a:blip>
          <a:srcRect b="0" l="0" r="0" t="0"/>
          <a:stretch/>
        </p:blipFill>
        <p:spPr>
          <a:xfrm>
            <a:off x="2914925" y="1452100"/>
            <a:ext cx="3502350" cy="4966549"/>
          </a:xfrm>
          <a:prstGeom prst="rect">
            <a:avLst/>
          </a:prstGeom>
          <a:noFill/>
          <a:ln>
            <a:noFill/>
          </a:ln>
        </p:spPr>
      </p:pic>
      <p:sp>
        <p:nvSpPr>
          <p:cNvPr id="130" name="Google Shape;130;g60d63dc851_0_15"/>
          <p:cNvSpPr txBox="1"/>
          <p:nvPr/>
        </p:nvSpPr>
        <p:spPr>
          <a:xfrm rot="5399177">
            <a:off x="5248880" y="4964151"/>
            <a:ext cx="2869930" cy="40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000000"/>
                </a:solidFill>
                <a:latin typeface="Verdana"/>
                <a:ea typeface="Verdana"/>
                <a:cs typeface="Verdana"/>
                <a:sym typeface="Verdana"/>
              </a:rPr>
              <a:t>Teaching &amp; Learning Research Initiative</a:t>
            </a:r>
            <a:endParaRPr b="0" i="0" sz="10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000000"/>
                </a:solidFill>
                <a:latin typeface="Verdana"/>
                <a:ea typeface="Verdana"/>
                <a:cs typeface="Verdana"/>
                <a:sym typeface="Verdana"/>
              </a:rPr>
              <a:t>Victoria University of Wellington</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g33eea9693a_0_21"/>
          <p:cNvSpPr txBox="1"/>
          <p:nvPr>
            <p:ph type="title"/>
          </p:nvPr>
        </p:nvSpPr>
        <p:spPr>
          <a:xfrm>
            <a:off x="457200" y="2628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Online citizen science research</a:t>
            </a:r>
            <a:endParaRPr b="1" sz="3200"/>
          </a:p>
        </p:txBody>
      </p:sp>
      <p:sp>
        <p:nvSpPr>
          <p:cNvPr id="137" name="Google Shape;137;g33eea9693a_0_21"/>
          <p:cNvSpPr txBox="1"/>
          <p:nvPr/>
        </p:nvSpPr>
        <p:spPr>
          <a:xfrm>
            <a:off x="4548825" y="1913825"/>
            <a:ext cx="3964500" cy="12717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595959"/>
              </a:solidFill>
              <a:latin typeface="Arial"/>
              <a:ea typeface="Arial"/>
              <a:cs typeface="Arial"/>
              <a:sym typeface="Arial"/>
            </a:endParaRPr>
          </a:p>
        </p:txBody>
      </p:sp>
      <p:sp>
        <p:nvSpPr>
          <p:cNvPr id="138" name="Google Shape;138;g33eea9693a_0_21"/>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3"/>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5"/>
            </a:endParaRPr>
          </a:p>
        </p:txBody>
      </p:sp>
      <p:sp>
        <p:nvSpPr>
          <p:cNvPr id="139" name="Google Shape;139;g33eea9693a_0_21"/>
          <p:cNvSpPr txBox="1"/>
          <p:nvPr/>
        </p:nvSpPr>
        <p:spPr>
          <a:xfrm>
            <a:off x="514200" y="1913825"/>
            <a:ext cx="8115600" cy="293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1" lang="en-AU" sz="2400" u="none" cap="none" strike="noStrike">
                <a:solidFill>
                  <a:srgbClr val="4C4C4C"/>
                </a:solidFill>
                <a:latin typeface="Arial"/>
                <a:ea typeface="Arial"/>
                <a:cs typeface="Arial"/>
                <a:sym typeface="Arial"/>
              </a:rPr>
              <a:t>... the embedding of OCS is crucial for its effectiveness.</a:t>
            </a:r>
            <a:endParaRPr b="0" i="1" sz="2400" u="none" cap="none" strike="noStrike">
              <a:solidFill>
                <a:srgbClr val="4C4C4C"/>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1" sz="2400" u="none" cap="none" strike="noStrike">
              <a:solidFill>
                <a:srgbClr val="4C4C4C"/>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1" lang="en-AU" sz="2400" u="none" cap="none" strike="noStrike">
                <a:solidFill>
                  <a:srgbClr val="4C4C4C"/>
                </a:solidFill>
                <a:latin typeface="Arial"/>
                <a:ea typeface="Arial"/>
                <a:cs typeface="Arial"/>
                <a:sym typeface="Arial"/>
              </a:rPr>
              <a:t>While participation in the OCS provided potential for science learning, each teacher used their knowledge of the capabilities and science to firstly recognise these opportunities, and then to shape and add to them to make them relevant and accessible to their students to promote productive learning.</a:t>
            </a:r>
            <a:endParaRPr b="0" i="1" sz="2400" u="none" cap="none" strike="noStrike">
              <a:solidFill>
                <a:srgbClr val="4C4C4C"/>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1" sz="2400" u="none" cap="none" strike="noStrike">
              <a:solidFill>
                <a:srgbClr val="000000"/>
              </a:solidFill>
              <a:latin typeface="Arial"/>
              <a:ea typeface="Arial"/>
              <a:cs typeface="Arial"/>
              <a:sym typeface="Arial"/>
            </a:endParaRPr>
          </a:p>
          <a:p>
            <a:pPr indent="0" lvl="0" marL="3200400" marR="0" rtl="0" algn="r">
              <a:lnSpc>
                <a:spcPct val="100000"/>
              </a:lnSpc>
              <a:spcBef>
                <a:spcPts val="0"/>
              </a:spcBef>
              <a:spcAft>
                <a:spcPts val="0"/>
              </a:spcAft>
              <a:buClr>
                <a:srgbClr val="000000"/>
              </a:buClr>
              <a:buSzPts val="1800"/>
              <a:buFont typeface="Arial"/>
              <a:buNone/>
            </a:pPr>
            <a:r>
              <a:rPr b="0" i="0" lang="en-AU" sz="1800" u="none" cap="none" strike="noStrike">
                <a:solidFill>
                  <a:srgbClr val="4C4C4C"/>
                </a:solidFill>
                <a:latin typeface="Arial"/>
                <a:ea typeface="Arial"/>
                <a:cs typeface="Arial"/>
                <a:sym typeface="Arial"/>
              </a:rPr>
              <a:t>Quote from summary report (conclusion)</a:t>
            </a:r>
            <a:endParaRPr b="0" i="0" sz="1800" u="none" cap="none" strike="noStrike">
              <a:solidFill>
                <a:srgbClr val="4C4C4C"/>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Mary</dc:creator>
</cp:coreProperties>
</file>