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5"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6858000" cx="12192000"/>
  <p:notesSz cx="6858000" cy="9144000"/>
  <p:embeddedFontLst>
    <p:embeddedFont>
      <p:font typeface="Corbel"/>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A7C0A69F-CAAE-4BF1-9EA3-B7238E47B7B8}">
  <a:tblStyle styleId="{A7C0A69F-CAAE-4BF1-9EA3-B7238E47B7B8}" styleName="Table_0">
    <a:wholeTbl>
      <a:tcTxStyle b="off" i="off">
        <a:font>
          <a:latin typeface="Corbel"/>
          <a:ea typeface="Corbel"/>
          <a:cs typeface="Corbe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F1F4"/>
          </a:solidFill>
        </a:fill>
      </a:tcStyle>
    </a:wholeTbl>
    <a:band1H>
      <a:tcTxStyle/>
      <a:tcStyle>
        <a:fill>
          <a:solidFill>
            <a:srgbClr val="CDE3E7"/>
          </a:solidFill>
        </a:fill>
      </a:tcStyle>
    </a:band1H>
    <a:band2H>
      <a:tcTxStyle/>
    </a:band2H>
    <a:band1V>
      <a:tcTxStyle/>
      <a:tcStyle>
        <a:fill>
          <a:solidFill>
            <a:srgbClr val="CDE3E7"/>
          </a:solidFill>
        </a:fill>
      </a:tcStyle>
    </a:band1V>
    <a:band2V>
      <a:tcTxStyle/>
    </a:band2V>
    <a:lastCol>
      <a:tcTxStyle b="on" i="off">
        <a:font>
          <a:latin typeface="Corbel"/>
          <a:ea typeface="Corbel"/>
          <a:cs typeface="Corbel"/>
        </a:font>
        <a:schemeClr val="lt1"/>
      </a:tcTxStyle>
      <a:tcStyle>
        <a:fill>
          <a:solidFill>
            <a:schemeClr val="accent1"/>
          </a:solidFill>
        </a:fill>
      </a:tcStyle>
    </a:lastCol>
    <a:firstCol>
      <a:tcTxStyle b="on" i="off">
        <a:font>
          <a:latin typeface="Corbel"/>
          <a:ea typeface="Corbel"/>
          <a:cs typeface="Corbel"/>
        </a:font>
        <a:schemeClr val="lt1"/>
      </a:tcTxStyle>
      <a:tcStyle>
        <a:fill>
          <a:solidFill>
            <a:schemeClr val="accent1"/>
          </a:solidFill>
        </a:fill>
      </a:tcStyle>
    </a:firstCol>
    <a:lastRow>
      <a:tcTxStyle b="on" i="off">
        <a:font>
          <a:latin typeface="Corbel"/>
          <a:ea typeface="Corbel"/>
          <a:cs typeface="Corbe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orbel"/>
          <a:ea typeface="Corbel"/>
          <a:cs typeface="Corbe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Corbel-bold.fntdata"/><Relationship Id="rId11" Type="http://schemas.openxmlformats.org/officeDocument/2006/relationships/slide" Target="slides/slide6.xml"/><Relationship Id="rId22" Type="http://schemas.openxmlformats.org/officeDocument/2006/relationships/font" Target="fonts/Corbel-boldItalic.fntdata"/><Relationship Id="rId10" Type="http://schemas.openxmlformats.org/officeDocument/2006/relationships/slide" Target="slides/slide5.xml"/><Relationship Id="rId21" Type="http://schemas.openxmlformats.org/officeDocument/2006/relationships/font" Target="fonts/Corbel-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Corbel-regular.fntdata"/><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Google Shape;134;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2" name="Shape 192"/>
        <p:cNvGrpSpPr/>
        <p:nvPr/>
      </p:nvGrpSpPr>
      <p:grpSpPr>
        <a:xfrm>
          <a:off x="0" y="0"/>
          <a:ext cx="0" cy="0"/>
          <a:chOff x="0" y="0"/>
          <a:chExt cx="0" cy="0"/>
        </a:xfrm>
      </p:grpSpPr>
      <p:sp>
        <p:nvSpPr>
          <p:cNvPr id="193" name="Google Shape;193;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9" name="Shape 199"/>
        <p:cNvGrpSpPr/>
        <p:nvPr/>
      </p:nvGrpSpPr>
      <p:grpSpPr>
        <a:xfrm>
          <a:off x="0" y="0"/>
          <a:ext cx="0" cy="0"/>
          <a:chOff x="0" y="0"/>
          <a:chExt cx="0" cy="0"/>
        </a:xfrm>
      </p:grpSpPr>
      <p:sp>
        <p:nvSpPr>
          <p:cNvPr id="200" name="Google Shape;200;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4" name="Shape 204"/>
        <p:cNvGrpSpPr/>
        <p:nvPr/>
      </p:nvGrpSpPr>
      <p:grpSpPr>
        <a:xfrm>
          <a:off x="0" y="0"/>
          <a:ext cx="0" cy="0"/>
          <a:chOff x="0" y="0"/>
          <a:chExt cx="0" cy="0"/>
        </a:xfrm>
      </p:grpSpPr>
      <p:sp>
        <p:nvSpPr>
          <p:cNvPr id="205" name="Google Shape;205;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9" name="Shape 209"/>
        <p:cNvGrpSpPr/>
        <p:nvPr/>
      </p:nvGrpSpPr>
      <p:grpSpPr>
        <a:xfrm>
          <a:off x="0" y="0"/>
          <a:ext cx="0" cy="0"/>
          <a:chOff x="0" y="0"/>
          <a:chExt cx="0" cy="0"/>
        </a:xfrm>
      </p:grpSpPr>
      <p:sp>
        <p:nvSpPr>
          <p:cNvPr id="210" name="Google Shape;210;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 name="Shape 139"/>
        <p:cNvGrpSpPr/>
        <p:nvPr/>
      </p:nvGrpSpPr>
      <p:grpSpPr>
        <a:xfrm>
          <a:off x="0" y="0"/>
          <a:ext cx="0" cy="0"/>
          <a:chOff x="0" y="0"/>
          <a:chExt cx="0" cy="0"/>
        </a:xfrm>
      </p:grpSpPr>
      <p:sp>
        <p:nvSpPr>
          <p:cNvPr id="140" name="Google Shape;140;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Google Shape;146;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Google Shape;152;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 name="Shape 159"/>
        <p:cNvGrpSpPr/>
        <p:nvPr/>
      </p:nvGrpSpPr>
      <p:grpSpPr>
        <a:xfrm>
          <a:off x="0" y="0"/>
          <a:ext cx="0" cy="0"/>
          <a:chOff x="0" y="0"/>
          <a:chExt cx="0" cy="0"/>
        </a:xfrm>
      </p:grpSpPr>
      <p:sp>
        <p:nvSpPr>
          <p:cNvPr id="160" name="Google Shape;160;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5" name="Shape 165"/>
        <p:cNvGrpSpPr/>
        <p:nvPr/>
      </p:nvGrpSpPr>
      <p:grpSpPr>
        <a:xfrm>
          <a:off x="0" y="0"/>
          <a:ext cx="0" cy="0"/>
          <a:chOff x="0" y="0"/>
          <a:chExt cx="0" cy="0"/>
        </a:xfrm>
      </p:grpSpPr>
      <p:sp>
        <p:nvSpPr>
          <p:cNvPr id="166" name="Google Shape;166;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1" name="Shape 171"/>
        <p:cNvGrpSpPr/>
        <p:nvPr/>
      </p:nvGrpSpPr>
      <p:grpSpPr>
        <a:xfrm>
          <a:off x="0" y="0"/>
          <a:ext cx="0" cy="0"/>
          <a:chOff x="0" y="0"/>
          <a:chExt cx="0" cy="0"/>
        </a:xfrm>
      </p:grpSpPr>
      <p:sp>
        <p:nvSpPr>
          <p:cNvPr id="172" name="Google Shape;172;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Google Shape;177;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Google Shape;185;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2209800" y="4464028"/>
            <a:ext cx="9144000" cy="1641490"/>
          </a:xfrm>
          <a:prstGeom prst="rect">
            <a:avLst/>
          </a:prstGeom>
          <a:noFill/>
          <a:ln>
            <a:noFill/>
          </a:ln>
        </p:spPr>
        <p:txBody>
          <a:bodyPr anchorCtr="0" anchor="t" bIns="45700" lIns="91425" spcFirstLastPara="1" rIns="91425" wrap="square" tIns="45700">
            <a:noAutofit/>
          </a:bodyPr>
          <a:lstStyle>
            <a:lvl1pPr lvl="0" algn="r">
              <a:lnSpc>
                <a:spcPct val="90000"/>
              </a:lnSpc>
              <a:spcBef>
                <a:spcPts val="0"/>
              </a:spcBef>
              <a:spcAft>
                <a:spcPts val="0"/>
              </a:spcAft>
              <a:buClr>
                <a:srgbClr val="E2E2E2"/>
              </a:buClr>
              <a:buSzPts val="9600"/>
              <a:buFont typeface="Corbel"/>
              <a:buNone/>
              <a:defRPr b="0" sz="9600">
                <a:solidFill>
                  <a:srgbClr val="E2E2E2"/>
                </a:solidFill>
                <a:latin typeface="Corbel"/>
                <a:ea typeface="Corbel"/>
                <a:cs typeface="Corbel"/>
                <a:sym typeface="Corbe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
          <p:cNvSpPr txBox="1"/>
          <p:nvPr>
            <p:ph idx="1" type="subTitle"/>
          </p:nvPr>
        </p:nvSpPr>
        <p:spPr>
          <a:xfrm>
            <a:off x="2209799" y="3694375"/>
            <a:ext cx="9144000" cy="754025"/>
          </a:xfrm>
          <a:prstGeom prst="rect">
            <a:avLst/>
          </a:prstGeom>
          <a:noFill/>
          <a:ln>
            <a:noFill/>
          </a:ln>
        </p:spPr>
        <p:txBody>
          <a:bodyPr anchorCtr="0" anchor="b" bIns="45700" lIns="91425" spcFirstLastPara="1" rIns="91425" wrap="square" tIns="45700">
            <a:noAutofit/>
          </a:bodyPr>
          <a:lstStyle>
            <a:lvl1pPr lvl="0" algn="r">
              <a:lnSpc>
                <a:spcPct val="90000"/>
              </a:lnSpc>
              <a:spcBef>
                <a:spcPts val="1000"/>
              </a:spcBef>
              <a:spcAft>
                <a:spcPts val="0"/>
              </a:spcAft>
              <a:buClr>
                <a:schemeClr val="lt2"/>
              </a:buClr>
              <a:buSzPts val="3200"/>
              <a:buNone/>
              <a:defRPr b="0" sz="3200">
                <a:solidFill>
                  <a:schemeClr val="lt2"/>
                </a:solidFill>
                <a:latin typeface="Corbel"/>
                <a:ea typeface="Corbel"/>
                <a:cs typeface="Corbel"/>
                <a:sym typeface="Corbel"/>
              </a:defRPr>
            </a:lvl1pPr>
            <a:lvl2pPr lvl="1" algn="ctr">
              <a:lnSpc>
                <a:spcPct val="90000"/>
              </a:lnSpc>
              <a:spcBef>
                <a:spcPts val="500"/>
              </a:spcBef>
              <a:spcAft>
                <a:spcPts val="0"/>
              </a:spcAft>
              <a:buClr>
                <a:srgbClr val="EDEDED"/>
              </a:buClr>
              <a:buSzPts val="2000"/>
              <a:buNone/>
              <a:defRPr sz="2000"/>
            </a:lvl2pPr>
            <a:lvl3pPr lvl="2" algn="ctr">
              <a:lnSpc>
                <a:spcPct val="90000"/>
              </a:lnSpc>
              <a:spcBef>
                <a:spcPts val="500"/>
              </a:spcBef>
              <a:spcAft>
                <a:spcPts val="0"/>
              </a:spcAft>
              <a:buClr>
                <a:srgbClr val="EDEDED"/>
              </a:buClr>
              <a:buSzPts val="1800"/>
              <a:buNone/>
              <a:defRPr sz="1800"/>
            </a:lvl3pPr>
            <a:lvl4pPr lvl="3" algn="ctr">
              <a:lnSpc>
                <a:spcPct val="90000"/>
              </a:lnSpc>
              <a:spcBef>
                <a:spcPts val="500"/>
              </a:spcBef>
              <a:spcAft>
                <a:spcPts val="0"/>
              </a:spcAft>
              <a:buClr>
                <a:srgbClr val="EDEDED"/>
              </a:buClr>
              <a:buSzPts val="1600"/>
              <a:buNone/>
              <a:defRPr sz="1600"/>
            </a:lvl4pPr>
            <a:lvl5pPr lvl="4" algn="ctr">
              <a:lnSpc>
                <a:spcPct val="90000"/>
              </a:lnSpc>
              <a:spcBef>
                <a:spcPts val="500"/>
              </a:spcBef>
              <a:spcAft>
                <a:spcPts val="0"/>
              </a:spcAft>
              <a:buClr>
                <a:srgbClr val="EDEDED"/>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p:txBody>
      </p:sp>
      <p:sp>
        <p:nvSpPr>
          <p:cNvPr id="14" name="Google Shape;14;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anoramic Picture with Caption">
  <p:cSld name="Panoramic Picture with Caption">
    <p:spTree>
      <p:nvGrpSpPr>
        <p:cNvPr id="68" name="Shape 68"/>
        <p:cNvGrpSpPr/>
        <p:nvPr/>
      </p:nvGrpSpPr>
      <p:grpSpPr>
        <a:xfrm>
          <a:off x="0" y="0"/>
          <a:ext cx="0" cy="0"/>
          <a:chOff x="0" y="0"/>
          <a:chExt cx="0" cy="0"/>
        </a:xfrm>
      </p:grpSpPr>
      <p:sp>
        <p:nvSpPr>
          <p:cNvPr id="69" name="Google Shape;69;p11"/>
          <p:cNvSpPr txBox="1"/>
          <p:nvPr>
            <p:ph type="title"/>
          </p:nvPr>
        </p:nvSpPr>
        <p:spPr>
          <a:xfrm>
            <a:off x="839788" y="4367160"/>
            <a:ext cx="10515600" cy="819355"/>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EDEDED"/>
              </a:buClr>
              <a:buSzPts val="3200"/>
              <a:buFont typeface="Corbe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p:nvPr>
            <p:ph idx="2" type="pic"/>
          </p:nvPr>
        </p:nvSpPr>
        <p:spPr>
          <a:xfrm>
            <a:off x="839788" y="987425"/>
            <a:ext cx="10515600" cy="337973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rgbClr val="EDEDED"/>
              </a:buClr>
              <a:buSzPts val="3200"/>
              <a:buFont typeface="Arial"/>
              <a:buNone/>
              <a:defRPr b="0" i="0" sz="3200" u="none" cap="none" strike="noStrike">
                <a:solidFill>
                  <a:srgbClr val="EDEDED"/>
                </a:solidFill>
                <a:latin typeface="Corbel"/>
                <a:ea typeface="Corbel"/>
                <a:cs typeface="Corbel"/>
                <a:sym typeface="Corbel"/>
              </a:defRPr>
            </a:lvl1pPr>
            <a:lvl2pPr lvl="1" marR="0" rtl="0" algn="l">
              <a:lnSpc>
                <a:spcPct val="90000"/>
              </a:lnSpc>
              <a:spcBef>
                <a:spcPts val="500"/>
              </a:spcBef>
              <a:spcAft>
                <a:spcPts val="0"/>
              </a:spcAft>
              <a:buClr>
                <a:srgbClr val="EDEDED"/>
              </a:buClr>
              <a:buSzPts val="2800"/>
              <a:buFont typeface="Arial"/>
              <a:buNone/>
              <a:defRPr b="0" i="0" sz="2800" u="none" cap="none" strike="noStrike">
                <a:solidFill>
                  <a:srgbClr val="EDEDED"/>
                </a:solidFill>
                <a:latin typeface="Corbel"/>
                <a:ea typeface="Corbel"/>
                <a:cs typeface="Corbel"/>
                <a:sym typeface="Corbel"/>
              </a:defRPr>
            </a:lvl2pPr>
            <a:lvl3pPr lvl="2" marR="0" rtl="0" algn="l">
              <a:lnSpc>
                <a:spcPct val="90000"/>
              </a:lnSpc>
              <a:spcBef>
                <a:spcPts val="500"/>
              </a:spcBef>
              <a:spcAft>
                <a:spcPts val="0"/>
              </a:spcAft>
              <a:buClr>
                <a:srgbClr val="EDEDED"/>
              </a:buClr>
              <a:buSzPts val="2400"/>
              <a:buFont typeface="Arial"/>
              <a:buNone/>
              <a:defRPr b="0" i="0" sz="2400" u="none" cap="none" strike="noStrike">
                <a:solidFill>
                  <a:srgbClr val="EDEDED"/>
                </a:solidFill>
                <a:latin typeface="Corbel"/>
                <a:ea typeface="Corbel"/>
                <a:cs typeface="Corbel"/>
                <a:sym typeface="Corbel"/>
              </a:defRPr>
            </a:lvl3pPr>
            <a:lvl4pPr lvl="3" marR="0" rtl="0" algn="l">
              <a:lnSpc>
                <a:spcPct val="90000"/>
              </a:lnSpc>
              <a:spcBef>
                <a:spcPts val="500"/>
              </a:spcBef>
              <a:spcAft>
                <a:spcPts val="0"/>
              </a:spcAft>
              <a:buClr>
                <a:srgbClr val="EDEDED"/>
              </a:buClr>
              <a:buSzPts val="2000"/>
              <a:buFont typeface="Arial"/>
              <a:buNone/>
              <a:defRPr b="0" i="0" sz="2000" u="none" cap="none" strike="noStrike">
                <a:solidFill>
                  <a:srgbClr val="EDEDED"/>
                </a:solidFill>
                <a:latin typeface="Corbel"/>
                <a:ea typeface="Corbel"/>
                <a:cs typeface="Corbel"/>
                <a:sym typeface="Corbel"/>
              </a:defRPr>
            </a:lvl4pPr>
            <a:lvl5pPr lvl="4" marR="0" rtl="0" algn="l">
              <a:lnSpc>
                <a:spcPct val="90000"/>
              </a:lnSpc>
              <a:spcBef>
                <a:spcPts val="500"/>
              </a:spcBef>
              <a:spcAft>
                <a:spcPts val="0"/>
              </a:spcAft>
              <a:buClr>
                <a:srgbClr val="EDEDED"/>
              </a:buClr>
              <a:buSzPts val="2000"/>
              <a:buFont typeface="Arial"/>
              <a:buNone/>
              <a:defRPr b="0" i="0" sz="2000" u="none" cap="none" strike="noStrike">
                <a:solidFill>
                  <a:srgbClr val="EDEDED"/>
                </a:solidFill>
                <a:latin typeface="Corbel"/>
                <a:ea typeface="Corbel"/>
                <a:cs typeface="Corbel"/>
                <a:sym typeface="Corbel"/>
              </a:defRPr>
            </a:lvl5pPr>
            <a:lvl6pPr lvl="5"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Corbel"/>
                <a:ea typeface="Corbel"/>
                <a:cs typeface="Corbel"/>
                <a:sym typeface="Corbel"/>
              </a:defRPr>
            </a:lvl6pPr>
            <a:lvl7pPr lvl="6"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Corbel"/>
                <a:ea typeface="Corbel"/>
                <a:cs typeface="Corbel"/>
                <a:sym typeface="Corbel"/>
              </a:defRPr>
            </a:lvl7pPr>
            <a:lvl8pPr lvl="7"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Corbel"/>
                <a:ea typeface="Corbel"/>
                <a:cs typeface="Corbel"/>
                <a:sym typeface="Corbel"/>
              </a:defRPr>
            </a:lvl8pPr>
            <a:lvl9pPr lvl="8"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Corbel"/>
                <a:ea typeface="Corbel"/>
                <a:cs typeface="Corbel"/>
                <a:sym typeface="Corbel"/>
              </a:defRPr>
            </a:lvl9pPr>
          </a:lstStyle>
          <a:p/>
        </p:txBody>
      </p:sp>
      <p:sp>
        <p:nvSpPr>
          <p:cNvPr id="71" name="Google Shape;71;p11"/>
          <p:cNvSpPr txBox="1"/>
          <p:nvPr>
            <p:ph idx="1" type="body"/>
          </p:nvPr>
        </p:nvSpPr>
        <p:spPr>
          <a:xfrm>
            <a:off x="839788" y="5186516"/>
            <a:ext cx="10514012" cy="682472"/>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2"/>
              </a:buClr>
              <a:buSzPts val="1600"/>
              <a:buNone/>
              <a:defRPr sz="1600">
                <a:solidFill>
                  <a:schemeClr val="lt2"/>
                </a:solidFill>
              </a:defRPr>
            </a:lvl1pPr>
            <a:lvl2pPr indent="-228600" lvl="1" marL="914400" algn="l">
              <a:lnSpc>
                <a:spcPct val="90000"/>
              </a:lnSpc>
              <a:spcBef>
                <a:spcPts val="500"/>
              </a:spcBef>
              <a:spcAft>
                <a:spcPts val="0"/>
              </a:spcAft>
              <a:buClr>
                <a:srgbClr val="EDEDED"/>
              </a:buClr>
              <a:buSzPts val="1400"/>
              <a:buNone/>
              <a:defRPr sz="1400"/>
            </a:lvl2pPr>
            <a:lvl3pPr indent="-228600" lvl="2" marL="1371600" algn="l">
              <a:lnSpc>
                <a:spcPct val="90000"/>
              </a:lnSpc>
              <a:spcBef>
                <a:spcPts val="500"/>
              </a:spcBef>
              <a:spcAft>
                <a:spcPts val="0"/>
              </a:spcAft>
              <a:buClr>
                <a:srgbClr val="EDEDED"/>
              </a:buClr>
              <a:buSzPts val="1200"/>
              <a:buNone/>
              <a:defRPr sz="1200"/>
            </a:lvl3pPr>
            <a:lvl4pPr indent="-228600" lvl="3" marL="1828800" algn="l">
              <a:lnSpc>
                <a:spcPct val="90000"/>
              </a:lnSpc>
              <a:spcBef>
                <a:spcPts val="500"/>
              </a:spcBef>
              <a:spcAft>
                <a:spcPts val="0"/>
              </a:spcAft>
              <a:buClr>
                <a:srgbClr val="EDEDED"/>
              </a:buClr>
              <a:buSzPts val="1000"/>
              <a:buNone/>
              <a:defRPr sz="1000"/>
            </a:lvl4pPr>
            <a:lvl5pPr indent="-228600" lvl="4" marL="2286000" algn="l">
              <a:lnSpc>
                <a:spcPct val="90000"/>
              </a:lnSpc>
              <a:spcBef>
                <a:spcPts val="500"/>
              </a:spcBef>
              <a:spcAft>
                <a:spcPts val="0"/>
              </a:spcAft>
              <a:buClr>
                <a:srgbClr val="EDEDED"/>
              </a:buClr>
              <a:buSzPts val="1000"/>
              <a:buNone/>
              <a:defRPr sz="1000"/>
            </a:lvl5pPr>
            <a:lvl6pPr indent="-228600" lvl="5" marL="2743200" algn="l">
              <a:lnSpc>
                <a:spcPct val="90000"/>
              </a:lnSpc>
              <a:spcBef>
                <a:spcPts val="500"/>
              </a:spcBef>
              <a:spcAft>
                <a:spcPts val="0"/>
              </a:spcAft>
              <a:buClr>
                <a:schemeClr val="lt1"/>
              </a:buClr>
              <a:buSzPts val="1000"/>
              <a:buNone/>
              <a:defRPr sz="1000"/>
            </a:lvl6pPr>
            <a:lvl7pPr indent="-228600" lvl="6" marL="3200400" algn="l">
              <a:lnSpc>
                <a:spcPct val="90000"/>
              </a:lnSpc>
              <a:spcBef>
                <a:spcPts val="500"/>
              </a:spcBef>
              <a:spcAft>
                <a:spcPts val="0"/>
              </a:spcAft>
              <a:buClr>
                <a:schemeClr val="lt1"/>
              </a:buClr>
              <a:buSzPts val="1000"/>
              <a:buNone/>
              <a:defRPr sz="1000"/>
            </a:lvl7pPr>
            <a:lvl8pPr indent="-228600" lvl="7" marL="3657600" algn="l">
              <a:lnSpc>
                <a:spcPct val="90000"/>
              </a:lnSpc>
              <a:spcBef>
                <a:spcPts val="500"/>
              </a:spcBef>
              <a:spcAft>
                <a:spcPts val="0"/>
              </a:spcAft>
              <a:buClr>
                <a:schemeClr val="lt1"/>
              </a:buClr>
              <a:buSzPts val="1000"/>
              <a:buNone/>
              <a:defRPr sz="1000"/>
            </a:lvl8pPr>
            <a:lvl9pPr indent="-228600" lvl="8" marL="4114800" algn="l">
              <a:lnSpc>
                <a:spcPct val="90000"/>
              </a:lnSpc>
              <a:spcBef>
                <a:spcPts val="500"/>
              </a:spcBef>
              <a:spcAft>
                <a:spcPts val="0"/>
              </a:spcAft>
              <a:buClr>
                <a:schemeClr val="lt1"/>
              </a:buClr>
              <a:buSzPts val="1000"/>
              <a:buNone/>
              <a:defRPr sz="1000"/>
            </a:lvl9pPr>
          </a:lstStyle>
          <a:p/>
        </p:txBody>
      </p:sp>
      <p:sp>
        <p:nvSpPr>
          <p:cNvPr id="72" name="Google Shape;72;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aption">
  <p:cSld name="Title and Caption">
    <p:spTree>
      <p:nvGrpSpPr>
        <p:cNvPr id="75" name="Shape 75"/>
        <p:cNvGrpSpPr/>
        <p:nvPr/>
      </p:nvGrpSpPr>
      <p:grpSpPr>
        <a:xfrm>
          <a:off x="0" y="0"/>
          <a:ext cx="0" cy="0"/>
          <a:chOff x="0" y="0"/>
          <a:chExt cx="0" cy="0"/>
        </a:xfrm>
      </p:grpSpPr>
      <p:sp>
        <p:nvSpPr>
          <p:cNvPr id="76" name="Google Shape;76;p12"/>
          <p:cNvSpPr txBox="1"/>
          <p:nvPr>
            <p:ph type="title"/>
          </p:nvPr>
        </p:nvSpPr>
        <p:spPr>
          <a:xfrm>
            <a:off x="839788" y="365125"/>
            <a:ext cx="10515600" cy="3534344"/>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EDEDED"/>
              </a:buClr>
              <a:buSzPts val="3200"/>
              <a:buFont typeface="Corbe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 name="Google Shape;77;p12"/>
          <p:cNvSpPr txBox="1"/>
          <p:nvPr>
            <p:ph idx="1" type="body"/>
          </p:nvPr>
        </p:nvSpPr>
        <p:spPr>
          <a:xfrm>
            <a:off x="839788" y="4489399"/>
            <a:ext cx="10514012" cy="1501826"/>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000"/>
              </a:spcBef>
              <a:spcAft>
                <a:spcPts val="0"/>
              </a:spcAft>
              <a:buClr>
                <a:srgbClr val="EDEDED"/>
              </a:buClr>
              <a:buSzPts val="1600"/>
              <a:buNone/>
              <a:defRPr sz="1600"/>
            </a:lvl1pPr>
            <a:lvl2pPr indent="-228600" lvl="1" marL="914400" algn="l">
              <a:lnSpc>
                <a:spcPct val="90000"/>
              </a:lnSpc>
              <a:spcBef>
                <a:spcPts val="500"/>
              </a:spcBef>
              <a:spcAft>
                <a:spcPts val="0"/>
              </a:spcAft>
              <a:buClr>
                <a:srgbClr val="EDEDED"/>
              </a:buClr>
              <a:buSzPts val="1400"/>
              <a:buNone/>
              <a:defRPr sz="1400"/>
            </a:lvl2pPr>
            <a:lvl3pPr indent="-228600" lvl="2" marL="1371600" algn="l">
              <a:lnSpc>
                <a:spcPct val="90000"/>
              </a:lnSpc>
              <a:spcBef>
                <a:spcPts val="500"/>
              </a:spcBef>
              <a:spcAft>
                <a:spcPts val="0"/>
              </a:spcAft>
              <a:buClr>
                <a:srgbClr val="EDEDED"/>
              </a:buClr>
              <a:buSzPts val="1200"/>
              <a:buNone/>
              <a:defRPr sz="1200"/>
            </a:lvl3pPr>
            <a:lvl4pPr indent="-228600" lvl="3" marL="1828800" algn="l">
              <a:lnSpc>
                <a:spcPct val="90000"/>
              </a:lnSpc>
              <a:spcBef>
                <a:spcPts val="500"/>
              </a:spcBef>
              <a:spcAft>
                <a:spcPts val="0"/>
              </a:spcAft>
              <a:buClr>
                <a:srgbClr val="EDEDED"/>
              </a:buClr>
              <a:buSzPts val="1000"/>
              <a:buNone/>
              <a:defRPr sz="1000"/>
            </a:lvl4pPr>
            <a:lvl5pPr indent="-228600" lvl="4" marL="2286000" algn="l">
              <a:lnSpc>
                <a:spcPct val="90000"/>
              </a:lnSpc>
              <a:spcBef>
                <a:spcPts val="500"/>
              </a:spcBef>
              <a:spcAft>
                <a:spcPts val="0"/>
              </a:spcAft>
              <a:buClr>
                <a:srgbClr val="EDEDED"/>
              </a:buClr>
              <a:buSzPts val="1000"/>
              <a:buNone/>
              <a:defRPr sz="1000"/>
            </a:lvl5pPr>
            <a:lvl6pPr indent="-228600" lvl="5" marL="2743200" algn="l">
              <a:lnSpc>
                <a:spcPct val="90000"/>
              </a:lnSpc>
              <a:spcBef>
                <a:spcPts val="500"/>
              </a:spcBef>
              <a:spcAft>
                <a:spcPts val="0"/>
              </a:spcAft>
              <a:buClr>
                <a:schemeClr val="lt1"/>
              </a:buClr>
              <a:buSzPts val="1000"/>
              <a:buNone/>
              <a:defRPr sz="1000"/>
            </a:lvl6pPr>
            <a:lvl7pPr indent="-228600" lvl="6" marL="3200400" algn="l">
              <a:lnSpc>
                <a:spcPct val="90000"/>
              </a:lnSpc>
              <a:spcBef>
                <a:spcPts val="500"/>
              </a:spcBef>
              <a:spcAft>
                <a:spcPts val="0"/>
              </a:spcAft>
              <a:buClr>
                <a:schemeClr val="lt1"/>
              </a:buClr>
              <a:buSzPts val="1000"/>
              <a:buNone/>
              <a:defRPr sz="1000"/>
            </a:lvl7pPr>
            <a:lvl8pPr indent="-228600" lvl="7" marL="3657600" algn="l">
              <a:lnSpc>
                <a:spcPct val="90000"/>
              </a:lnSpc>
              <a:spcBef>
                <a:spcPts val="500"/>
              </a:spcBef>
              <a:spcAft>
                <a:spcPts val="0"/>
              </a:spcAft>
              <a:buClr>
                <a:schemeClr val="lt1"/>
              </a:buClr>
              <a:buSzPts val="1000"/>
              <a:buNone/>
              <a:defRPr sz="1000"/>
            </a:lvl8pPr>
            <a:lvl9pPr indent="-228600" lvl="8" marL="4114800" algn="l">
              <a:lnSpc>
                <a:spcPct val="90000"/>
              </a:lnSpc>
              <a:spcBef>
                <a:spcPts val="500"/>
              </a:spcBef>
              <a:spcAft>
                <a:spcPts val="0"/>
              </a:spcAft>
              <a:buClr>
                <a:schemeClr val="lt1"/>
              </a:buClr>
              <a:buSzPts val="1000"/>
              <a:buNone/>
              <a:defRPr sz="1000"/>
            </a:lvl9pPr>
          </a:lstStyle>
          <a:p/>
        </p:txBody>
      </p:sp>
      <p:sp>
        <p:nvSpPr>
          <p:cNvPr id="78" name="Google Shape;78;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with Caption">
  <p:cSld name="Quote with Caption">
    <p:spTree>
      <p:nvGrpSpPr>
        <p:cNvPr id="81" name="Shape 81"/>
        <p:cNvGrpSpPr/>
        <p:nvPr/>
      </p:nvGrpSpPr>
      <p:grpSpPr>
        <a:xfrm>
          <a:off x="0" y="0"/>
          <a:ext cx="0" cy="0"/>
          <a:chOff x="0" y="0"/>
          <a:chExt cx="0" cy="0"/>
        </a:xfrm>
      </p:grpSpPr>
      <p:sp>
        <p:nvSpPr>
          <p:cNvPr id="82" name="Google Shape;82;p13"/>
          <p:cNvSpPr txBox="1"/>
          <p:nvPr>
            <p:ph type="title"/>
          </p:nvPr>
        </p:nvSpPr>
        <p:spPr>
          <a:xfrm>
            <a:off x="1446212" y="365125"/>
            <a:ext cx="9302752" cy="2992904"/>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EDEDED"/>
              </a:buClr>
              <a:buSzPts val="4400"/>
              <a:buFont typeface="Corbel"/>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3" name="Google Shape;83;p13"/>
          <p:cNvSpPr txBox="1"/>
          <p:nvPr>
            <p:ph idx="1" type="body"/>
          </p:nvPr>
        </p:nvSpPr>
        <p:spPr>
          <a:xfrm>
            <a:off x="1720644" y="3365557"/>
            <a:ext cx="8752299" cy="54896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EDEDED"/>
              </a:buClr>
              <a:buSzPts val="1400"/>
              <a:buNone/>
              <a:defRPr sz="1400"/>
            </a:lvl1pPr>
            <a:lvl2pPr indent="-228600" lvl="1" marL="914400" algn="l">
              <a:lnSpc>
                <a:spcPct val="90000"/>
              </a:lnSpc>
              <a:spcBef>
                <a:spcPts val="500"/>
              </a:spcBef>
              <a:spcAft>
                <a:spcPts val="0"/>
              </a:spcAft>
              <a:buClr>
                <a:srgbClr val="EDEDED"/>
              </a:buClr>
              <a:buSzPts val="1400"/>
              <a:buNone/>
              <a:defRPr sz="1400"/>
            </a:lvl2pPr>
            <a:lvl3pPr indent="-228600" lvl="2" marL="1371600" algn="l">
              <a:lnSpc>
                <a:spcPct val="90000"/>
              </a:lnSpc>
              <a:spcBef>
                <a:spcPts val="500"/>
              </a:spcBef>
              <a:spcAft>
                <a:spcPts val="0"/>
              </a:spcAft>
              <a:buClr>
                <a:srgbClr val="EDEDED"/>
              </a:buClr>
              <a:buSzPts val="1200"/>
              <a:buNone/>
              <a:defRPr sz="1200"/>
            </a:lvl3pPr>
            <a:lvl4pPr indent="-228600" lvl="3" marL="1828800" algn="l">
              <a:lnSpc>
                <a:spcPct val="90000"/>
              </a:lnSpc>
              <a:spcBef>
                <a:spcPts val="500"/>
              </a:spcBef>
              <a:spcAft>
                <a:spcPts val="0"/>
              </a:spcAft>
              <a:buClr>
                <a:srgbClr val="EDEDED"/>
              </a:buClr>
              <a:buSzPts val="1000"/>
              <a:buNone/>
              <a:defRPr sz="1000"/>
            </a:lvl4pPr>
            <a:lvl5pPr indent="-228600" lvl="4" marL="2286000" algn="l">
              <a:lnSpc>
                <a:spcPct val="90000"/>
              </a:lnSpc>
              <a:spcBef>
                <a:spcPts val="500"/>
              </a:spcBef>
              <a:spcAft>
                <a:spcPts val="0"/>
              </a:spcAft>
              <a:buClr>
                <a:srgbClr val="EDEDED"/>
              </a:buClr>
              <a:buSzPts val="1000"/>
              <a:buNone/>
              <a:defRPr sz="1000"/>
            </a:lvl5pPr>
            <a:lvl6pPr indent="-228600" lvl="5" marL="2743200" algn="l">
              <a:lnSpc>
                <a:spcPct val="90000"/>
              </a:lnSpc>
              <a:spcBef>
                <a:spcPts val="500"/>
              </a:spcBef>
              <a:spcAft>
                <a:spcPts val="0"/>
              </a:spcAft>
              <a:buClr>
                <a:schemeClr val="lt1"/>
              </a:buClr>
              <a:buSzPts val="1000"/>
              <a:buNone/>
              <a:defRPr sz="1000"/>
            </a:lvl6pPr>
            <a:lvl7pPr indent="-228600" lvl="6" marL="3200400" algn="l">
              <a:lnSpc>
                <a:spcPct val="90000"/>
              </a:lnSpc>
              <a:spcBef>
                <a:spcPts val="500"/>
              </a:spcBef>
              <a:spcAft>
                <a:spcPts val="0"/>
              </a:spcAft>
              <a:buClr>
                <a:schemeClr val="lt1"/>
              </a:buClr>
              <a:buSzPts val="1000"/>
              <a:buNone/>
              <a:defRPr sz="1000"/>
            </a:lvl7pPr>
            <a:lvl8pPr indent="-228600" lvl="7" marL="3657600" algn="l">
              <a:lnSpc>
                <a:spcPct val="90000"/>
              </a:lnSpc>
              <a:spcBef>
                <a:spcPts val="500"/>
              </a:spcBef>
              <a:spcAft>
                <a:spcPts val="0"/>
              </a:spcAft>
              <a:buClr>
                <a:schemeClr val="lt1"/>
              </a:buClr>
              <a:buSzPts val="1000"/>
              <a:buNone/>
              <a:defRPr sz="1000"/>
            </a:lvl8pPr>
            <a:lvl9pPr indent="-228600" lvl="8" marL="4114800" algn="l">
              <a:lnSpc>
                <a:spcPct val="90000"/>
              </a:lnSpc>
              <a:spcBef>
                <a:spcPts val="500"/>
              </a:spcBef>
              <a:spcAft>
                <a:spcPts val="0"/>
              </a:spcAft>
              <a:buClr>
                <a:schemeClr val="lt1"/>
              </a:buClr>
              <a:buSzPts val="1000"/>
              <a:buNone/>
              <a:defRPr sz="1000"/>
            </a:lvl9pPr>
          </a:lstStyle>
          <a:p/>
        </p:txBody>
      </p:sp>
      <p:sp>
        <p:nvSpPr>
          <p:cNvPr id="84" name="Google Shape;84;p13"/>
          <p:cNvSpPr txBox="1"/>
          <p:nvPr>
            <p:ph idx="2" type="body"/>
          </p:nvPr>
        </p:nvSpPr>
        <p:spPr>
          <a:xfrm>
            <a:off x="838200" y="4501729"/>
            <a:ext cx="10512424" cy="1489496"/>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000"/>
              </a:spcBef>
              <a:spcAft>
                <a:spcPts val="0"/>
              </a:spcAft>
              <a:buClr>
                <a:srgbClr val="EDEDED"/>
              </a:buClr>
              <a:buSzPts val="1600"/>
              <a:buNone/>
              <a:defRPr sz="1600"/>
            </a:lvl1pPr>
            <a:lvl2pPr indent="-228600" lvl="1" marL="914400" algn="l">
              <a:lnSpc>
                <a:spcPct val="90000"/>
              </a:lnSpc>
              <a:spcBef>
                <a:spcPts val="500"/>
              </a:spcBef>
              <a:spcAft>
                <a:spcPts val="0"/>
              </a:spcAft>
              <a:buClr>
                <a:srgbClr val="EDEDED"/>
              </a:buClr>
              <a:buSzPts val="1400"/>
              <a:buNone/>
              <a:defRPr sz="1400"/>
            </a:lvl2pPr>
            <a:lvl3pPr indent="-228600" lvl="2" marL="1371600" algn="l">
              <a:lnSpc>
                <a:spcPct val="90000"/>
              </a:lnSpc>
              <a:spcBef>
                <a:spcPts val="500"/>
              </a:spcBef>
              <a:spcAft>
                <a:spcPts val="0"/>
              </a:spcAft>
              <a:buClr>
                <a:srgbClr val="EDEDED"/>
              </a:buClr>
              <a:buSzPts val="1200"/>
              <a:buNone/>
              <a:defRPr sz="1200"/>
            </a:lvl3pPr>
            <a:lvl4pPr indent="-228600" lvl="3" marL="1828800" algn="l">
              <a:lnSpc>
                <a:spcPct val="90000"/>
              </a:lnSpc>
              <a:spcBef>
                <a:spcPts val="500"/>
              </a:spcBef>
              <a:spcAft>
                <a:spcPts val="0"/>
              </a:spcAft>
              <a:buClr>
                <a:srgbClr val="EDEDED"/>
              </a:buClr>
              <a:buSzPts val="1000"/>
              <a:buNone/>
              <a:defRPr sz="1000"/>
            </a:lvl4pPr>
            <a:lvl5pPr indent="-228600" lvl="4" marL="2286000" algn="l">
              <a:lnSpc>
                <a:spcPct val="90000"/>
              </a:lnSpc>
              <a:spcBef>
                <a:spcPts val="500"/>
              </a:spcBef>
              <a:spcAft>
                <a:spcPts val="0"/>
              </a:spcAft>
              <a:buClr>
                <a:srgbClr val="EDEDED"/>
              </a:buClr>
              <a:buSzPts val="1000"/>
              <a:buNone/>
              <a:defRPr sz="1000"/>
            </a:lvl5pPr>
            <a:lvl6pPr indent="-228600" lvl="5" marL="2743200" algn="l">
              <a:lnSpc>
                <a:spcPct val="90000"/>
              </a:lnSpc>
              <a:spcBef>
                <a:spcPts val="500"/>
              </a:spcBef>
              <a:spcAft>
                <a:spcPts val="0"/>
              </a:spcAft>
              <a:buClr>
                <a:schemeClr val="lt1"/>
              </a:buClr>
              <a:buSzPts val="1000"/>
              <a:buNone/>
              <a:defRPr sz="1000"/>
            </a:lvl6pPr>
            <a:lvl7pPr indent="-228600" lvl="6" marL="3200400" algn="l">
              <a:lnSpc>
                <a:spcPct val="90000"/>
              </a:lnSpc>
              <a:spcBef>
                <a:spcPts val="500"/>
              </a:spcBef>
              <a:spcAft>
                <a:spcPts val="0"/>
              </a:spcAft>
              <a:buClr>
                <a:schemeClr val="lt1"/>
              </a:buClr>
              <a:buSzPts val="1000"/>
              <a:buNone/>
              <a:defRPr sz="1000"/>
            </a:lvl7pPr>
            <a:lvl8pPr indent="-228600" lvl="7" marL="3657600" algn="l">
              <a:lnSpc>
                <a:spcPct val="90000"/>
              </a:lnSpc>
              <a:spcBef>
                <a:spcPts val="500"/>
              </a:spcBef>
              <a:spcAft>
                <a:spcPts val="0"/>
              </a:spcAft>
              <a:buClr>
                <a:schemeClr val="lt1"/>
              </a:buClr>
              <a:buSzPts val="1000"/>
              <a:buNone/>
              <a:defRPr sz="1000"/>
            </a:lvl8pPr>
            <a:lvl9pPr indent="-228600" lvl="8" marL="4114800" algn="l">
              <a:lnSpc>
                <a:spcPct val="90000"/>
              </a:lnSpc>
              <a:spcBef>
                <a:spcPts val="500"/>
              </a:spcBef>
              <a:spcAft>
                <a:spcPts val="0"/>
              </a:spcAft>
              <a:buClr>
                <a:schemeClr val="lt1"/>
              </a:buClr>
              <a:buSzPts val="1000"/>
              <a:buNone/>
              <a:defRPr sz="1000"/>
            </a:lvl9pPr>
          </a:lstStyle>
          <a:p/>
        </p:txBody>
      </p:sp>
      <p:sp>
        <p:nvSpPr>
          <p:cNvPr id="85" name="Google Shape;85;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NZ"/>
              <a:t>‹#›</a:t>
            </a:fld>
            <a:endParaRPr/>
          </a:p>
        </p:txBody>
      </p:sp>
      <p:sp>
        <p:nvSpPr>
          <p:cNvPr id="88" name="Google Shape;88;p13"/>
          <p:cNvSpPr txBox="1"/>
          <p:nvPr/>
        </p:nvSpPr>
        <p:spPr>
          <a:xfrm>
            <a:off x="1111044" y="786824"/>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lt1"/>
              </a:buClr>
              <a:buSzPts val="8000"/>
              <a:buFont typeface="Corbel"/>
              <a:buNone/>
            </a:pPr>
            <a:r>
              <a:rPr b="0" lang="en-NZ" sz="8000" cap="none">
                <a:solidFill>
                  <a:schemeClr val="lt1"/>
                </a:solidFill>
                <a:latin typeface="Corbel"/>
                <a:ea typeface="Corbel"/>
                <a:cs typeface="Corbel"/>
                <a:sym typeface="Corbel"/>
              </a:rPr>
              <a:t>“</a:t>
            </a:r>
            <a:endParaRPr/>
          </a:p>
        </p:txBody>
      </p:sp>
      <p:sp>
        <p:nvSpPr>
          <p:cNvPr id="89" name="Google Shape;89;p13"/>
          <p:cNvSpPr txBox="1"/>
          <p:nvPr/>
        </p:nvSpPr>
        <p:spPr>
          <a:xfrm>
            <a:off x="10437812" y="2743200"/>
            <a:ext cx="609600" cy="584776"/>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chemeClr val="lt1"/>
              </a:buClr>
              <a:buSzPts val="8000"/>
              <a:buFont typeface="Corbel"/>
              <a:buNone/>
            </a:pPr>
            <a:r>
              <a:rPr b="0" lang="en-NZ" sz="8000" cap="none">
                <a:solidFill>
                  <a:schemeClr val="lt1"/>
                </a:solidFill>
                <a:latin typeface="Corbel"/>
                <a:ea typeface="Corbel"/>
                <a:cs typeface="Corbel"/>
                <a:sym typeface="Corbel"/>
              </a:rPr>
              <a:t>”</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ame Card">
  <p:cSld name="Name Card">
    <p:spTree>
      <p:nvGrpSpPr>
        <p:cNvPr id="90" name="Shape 90"/>
        <p:cNvGrpSpPr/>
        <p:nvPr/>
      </p:nvGrpSpPr>
      <p:grpSpPr>
        <a:xfrm>
          <a:off x="0" y="0"/>
          <a:ext cx="0" cy="0"/>
          <a:chOff x="0" y="0"/>
          <a:chExt cx="0" cy="0"/>
        </a:xfrm>
      </p:grpSpPr>
      <p:sp>
        <p:nvSpPr>
          <p:cNvPr id="91" name="Google Shape;91;p14"/>
          <p:cNvSpPr txBox="1"/>
          <p:nvPr>
            <p:ph type="title"/>
          </p:nvPr>
        </p:nvSpPr>
        <p:spPr>
          <a:xfrm>
            <a:off x="839788" y="2326967"/>
            <a:ext cx="10515600" cy="2511835"/>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EDEDED"/>
              </a:buClr>
              <a:buSzPts val="5400"/>
              <a:buFont typeface="Corbel"/>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2" name="Google Shape;92;p14"/>
          <p:cNvSpPr txBox="1"/>
          <p:nvPr>
            <p:ph idx="1" type="body"/>
          </p:nvPr>
        </p:nvSpPr>
        <p:spPr>
          <a:xfrm>
            <a:off x="839788" y="4850581"/>
            <a:ext cx="10514012" cy="1140644"/>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EDEDED"/>
              </a:buClr>
              <a:buSzPts val="1600"/>
              <a:buNone/>
              <a:defRPr sz="1600"/>
            </a:lvl1pPr>
            <a:lvl2pPr indent="-228600" lvl="1" marL="914400" algn="l">
              <a:lnSpc>
                <a:spcPct val="90000"/>
              </a:lnSpc>
              <a:spcBef>
                <a:spcPts val="500"/>
              </a:spcBef>
              <a:spcAft>
                <a:spcPts val="0"/>
              </a:spcAft>
              <a:buClr>
                <a:srgbClr val="EDEDED"/>
              </a:buClr>
              <a:buSzPts val="1400"/>
              <a:buNone/>
              <a:defRPr sz="1400"/>
            </a:lvl2pPr>
            <a:lvl3pPr indent="-228600" lvl="2" marL="1371600" algn="l">
              <a:lnSpc>
                <a:spcPct val="90000"/>
              </a:lnSpc>
              <a:spcBef>
                <a:spcPts val="500"/>
              </a:spcBef>
              <a:spcAft>
                <a:spcPts val="0"/>
              </a:spcAft>
              <a:buClr>
                <a:srgbClr val="EDEDED"/>
              </a:buClr>
              <a:buSzPts val="1200"/>
              <a:buNone/>
              <a:defRPr sz="1200"/>
            </a:lvl3pPr>
            <a:lvl4pPr indent="-228600" lvl="3" marL="1828800" algn="l">
              <a:lnSpc>
                <a:spcPct val="90000"/>
              </a:lnSpc>
              <a:spcBef>
                <a:spcPts val="500"/>
              </a:spcBef>
              <a:spcAft>
                <a:spcPts val="0"/>
              </a:spcAft>
              <a:buClr>
                <a:srgbClr val="EDEDED"/>
              </a:buClr>
              <a:buSzPts val="1000"/>
              <a:buNone/>
              <a:defRPr sz="1000"/>
            </a:lvl4pPr>
            <a:lvl5pPr indent="-228600" lvl="4" marL="2286000" algn="l">
              <a:lnSpc>
                <a:spcPct val="90000"/>
              </a:lnSpc>
              <a:spcBef>
                <a:spcPts val="500"/>
              </a:spcBef>
              <a:spcAft>
                <a:spcPts val="0"/>
              </a:spcAft>
              <a:buClr>
                <a:srgbClr val="EDEDED"/>
              </a:buClr>
              <a:buSzPts val="1000"/>
              <a:buNone/>
              <a:defRPr sz="1000"/>
            </a:lvl5pPr>
            <a:lvl6pPr indent="-228600" lvl="5" marL="2743200" algn="l">
              <a:lnSpc>
                <a:spcPct val="90000"/>
              </a:lnSpc>
              <a:spcBef>
                <a:spcPts val="500"/>
              </a:spcBef>
              <a:spcAft>
                <a:spcPts val="0"/>
              </a:spcAft>
              <a:buClr>
                <a:schemeClr val="lt1"/>
              </a:buClr>
              <a:buSzPts val="1000"/>
              <a:buNone/>
              <a:defRPr sz="1000"/>
            </a:lvl6pPr>
            <a:lvl7pPr indent="-228600" lvl="6" marL="3200400" algn="l">
              <a:lnSpc>
                <a:spcPct val="90000"/>
              </a:lnSpc>
              <a:spcBef>
                <a:spcPts val="500"/>
              </a:spcBef>
              <a:spcAft>
                <a:spcPts val="0"/>
              </a:spcAft>
              <a:buClr>
                <a:schemeClr val="lt1"/>
              </a:buClr>
              <a:buSzPts val="1000"/>
              <a:buNone/>
              <a:defRPr sz="1000"/>
            </a:lvl7pPr>
            <a:lvl8pPr indent="-228600" lvl="7" marL="3657600" algn="l">
              <a:lnSpc>
                <a:spcPct val="90000"/>
              </a:lnSpc>
              <a:spcBef>
                <a:spcPts val="500"/>
              </a:spcBef>
              <a:spcAft>
                <a:spcPts val="0"/>
              </a:spcAft>
              <a:buClr>
                <a:schemeClr val="lt1"/>
              </a:buClr>
              <a:buSzPts val="1000"/>
              <a:buNone/>
              <a:defRPr sz="1000"/>
            </a:lvl8pPr>
            <a:lvl9pPr indent="-228600" lvl="8" marL="4114800" algn="l">
              <a:lnSpc>
                <a:spcPct val="90000"/>
              </a:lnSpc>
              <a:spcBef>
                <a:spcPts val="500"/>
              </a:spcBef>
              <a:spcAft>
                <a:spcPts val="0"/>
              </a:spcAft>
              <a:buClr>
                <a:schemeClr val="lt1"/>
              </a:buClr>
              <a:buSzPts val="1000"/>
              <a:buNone/>
              <a:defRPr sz="1000"/>
            </a:lvl9pPr>
          </a:lstStyle>
          <a:p/>
        </p:txBody>
      </p:sp>
      <p:sp>
        <p:nvSpPr>
          <p:cNvPr id="93" name="Google Shape;93;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 Column">
  <p:cSld name="3 Column">
    <p:spTree>
      <p:nvGrpSpPr>
        <p:cNvPr id="96" name="Shape 96"/>
        <p:cNvGrpSpPr/>
        <p:nvPr/>
      </p:nvGrpSpPr>
      <p:grpSpPr>
        <a:xfrm>
          <a:off x="0" y="0"/>
          <a:ext cx="0" cy="0"/>
          <a:chOff x="0" y="0"/>
          <a:chExt cx="0" cy="0"/>
        </a:xfrm>
      </p:grpSpPr>
      <p:sp>
        <p:nvSpPr>
          <p:cNvPr id="97" name="Google Shape;97;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EDEDE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8" name="Google Shape;98;p15"/>
          <p:cNvSpPr txBox="1"/>
          <p:nvPr>
            <p:ph idx="1" type="body"/>
          </p:nvPr>
        </p:nvSpPr>
        <p:spPr>
          <a:xfrm>
            <a:off x="1337282" y="1885950"/>
            <a:ext cx="2946866" cy="57626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2"/>
              </a:buClr>
              <a:buSzPts val="2400"/>
              <a:buNone/>
              <a:defRPr b="0" sz="2400">
                <a:solidFill>
                  <a:schemeClr val="lt2"/>
                </a:solidFill>
              </a:defRPr>
            </a:lvl1pPr>
            <a:lvl2pPr indent="-228600" lvl="1" marL="914400" algn="l">
              <a:lnSpc>
                <a:spcPct val="90000"/>
              </a:lnSpc>
              <a:spcBef>
                <a:spcPts val="500"/>
              </a:spcBef>
              <a:spcAft>
                <a:spcPts val="0"/>
              </a:spcAft>
              <a:buClr>
                <a:srgbClr val="EDEDED"/>
              </a:buClr>
              <a:buSzPts val="2000"/>
              <a:buNone/>
              <a:defRPr b="1" sz="2000"/>
            </a:lvl2pPr>
            <a:lvl3pPr indent="-228600" lvl="2" marL="1371600" algn="l">
              <a:lnSpc>
                <a:spcPct val="90000"/>
              </a:lnSpc>
              <a:spcBef>
                <a:spcPts val="500"/>
              </a:spcBef>
              <a:spcAft>
                <a:spcPts val="0"/>
              </a:spcAft>
              <a:buClr>
                <a:srgbClr val="EDEDED"/>
              </a:buClr>
              <a:buSzPts val="1800"/>
              <a:buNone/>
              <a:defRPr b="1" sz="1800"/>
            </a:lvl3pPr>
            <a:lvl4pPr indent="-228600" lvl="3" marL="1828800" algn="l">
              <a:lnSpc>
                <a:spcPct val="90000"/>
              </a:lnSpc>
              <a:spcBef>
                <a:spcPts val="500"/>
              </a:spcBef>
              <a:spcAft>
                <a:spcPts val="0"/>
              </a:spcAft>
              <a:buClr>
                <a:srgbClr val="EDEDED"/>
              </a:buClr>
              <a:buSzPts val="1600"/>
              <a:buNone/>
              <a:defRPr b="1" sz="1600"/>
            </a:lvl4pPr>
            <a:lvl5pPr indent="-228600" lvl="4" marL="2286000" algn="l">
              <a:lnSpc>
                <a:spcPct val="90000"/>
              </a:lnSpc>
              <a:spcBef>
                <a:spcPts val="500"/>
              </a:spcBef>
              <a:spcAft>
                <a:spcPts val="0"/>
              </a:spcAft>
              <a:buClr>
                <a:srgbClr val="EDEDED"/>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99" name="Google Shape;99;p15"/>
          <p:cNvSpPr txBox="1"/>
          <p:nvPr>
            <p:ph idx="2" type="body"/>
          </p:nvPr>
        </p:nvSpPr>
        <p:spPr>
          <a:xfrm>
            <a:off x="1356798" y="2571750"/>
            <a:ext cx="2927350" cy="358933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EDEDED"/>
              </a:buClr>
              <a:buSzPts val="1400"/>
              <a:buNone/>
              <a:defRPr sz="1400"/>
            </a:lvl1pPr>
            <a:lvl2pPr indent="-228600" lvl="1" marL="914400" algn="l">
              <a:lnSpc>
                <a:spcPct val="90000"/>
              </a:lnSpc>
              <a:spcBef>
                <a:spcPts val="500"/>
              </a:spcBef>
              <a:spcAft>
                <a:spcPts val="0"/>
              </a:spcAft>
              <a:buClr>
                <a:srgbClr val="EDEDED"/>
              </a:buClr>
              <a:buSzPts val="1200"/>
              <a:buNone/>
              <a:defRPr sz="1200"/>
            </a:lvl2pPr>
            <a:lvl3pPr indent="-228600" lvl="2" marL="1371600" algn="l">
              <a:lnSpc>
                <a:spcPct val="90000"/>
              </a:lnSpc>
              <a:spcBef>
                <a:spcPts val="500"/>
              </a:spcBef>
              <a:spcAft>
                <a:spcPts val="0"/>
              </a:spcAft>
              <a:buClr>
                <a:srgbClr val="EDEDED"/>
              </a:buClr>
              <a:buSzPts val="1000"/>
              <a:buNone/>
              <a:defRPr sz="1000"/>
            </a:lvl3pPr>
            <a:lvl4pPr indent="-228600" lvl="3" marL="1828800" algn="l">
              <a:lnSpc>
                <a:spcPct val="90000"/>
              </a:lnSpc>
              <a:spcBef>
                <a:spcPts val="500"/>
              </a:spcBef>
              <a:spcAft>
                <a:spcPts val="0"/>
              </a:spcAft>
              <a:buClr>
                <a:srgbClr val="EDEDED"/>
              </a:buClr>
              <a:buSzPts val="900"/>
              <a:buNone/>
              <a:defRPr sz="900"/>
            </a:lvl4pPr>
            <a:lvl5pPr indent="-228600" lvl="4" marL="2286000" algn="l">
              <a:lnSpc>
                <a:spcPct val="90000"/>
              </a:lnSpc>
              <a:spcBef>
                <a:spcPts val="500"/>
              </a:spcBef>
              <a:spcAft>
                <a:spcPts val="0"/>
              </a:spcAft>
              <a:buClr>
                <a:srgbClr val="EDEDED"/>
              </a:buClr>
              <a:buSzPts val="900"/>
              <a:buNone/>
              <a:defRPr sz="900"/>
            </a:lvl5pPr>
            <a:lvl6pPr indent="-228600" lvl="5" marL="2743200" algn="l">
              <a:lnSpc>
                <a:spcPct val="90000"/>
              </a:lnSpc>
              <a:spcBef>
                <a:spcPts val="500"/>
              </a:spcBef>
              <a:spcAft>
                <a:spcPts val="0"/>
              </a:spcAft>
              <a:buClr>
                <a:schemeClr val="lt1"/>
              </a:buClr>
              <a:buSzPts val="900"/>
              <a:buNone/>
              <a:defRPr sz="900"/>
            </a:lvl6pPr>
            <a:lvl7pPr indent="-228600" lvl="6" marL="3200400" algn="l">
              <a:lnSpc>
                <a:spcPct val="90000"/>
              </a:lnSpc>
              <a:spcBef>
                <a:spcPts val="500"/>
              </a:spcBef>
              <a:spcAft>
                <a:spcPts val="0"/>
              </a:spcAft>
              <a:buClr>
                <a:schemeClr val="lt1"/>
              </a:buClr>
              <a:buSzPts val="900"/>
              <a:buNone/>
              <a:defRPr sz="900"/>
            </a:lvl7pPr>
            <a:lvl8pPr indent="-228600" lvl="7" marL="3657600" algn="l">
              <a:lnSpc>
                <a:spcPct val="90000"/>
              </a:lnSpc>
              <a:spcBef>
                <a:spcPts val="500"/>
              </a:spcBef>
              <a:spcAft>
                <a:spcPts val="0"/>
              </a:spcAft>
              <a:buClr>
                <a:schemeClr val="lt1"/>
              </a:buClr>
              <a:buSzPts val="900"/>
              <a:buNone/>
              <a:defRPr sz="900"/>
            </a:lvl8pPr>
            <a:lvl9pPr indent="-228600" lvl="8" marL="4114800" algn="l">
              <a:lnSpc>
                <a:spcPct val="90000"/>
              </a:lnSpc>
              <a:spcBef>
                <a:spcPts val="500"/>
              </a:spcBef>
              <a:spcAft>
                <a:spcPts val="0"/>
              </a:spcAft>
              <a:buClr>
                <a:schemeClr val="lt1"/>
              </a:buClr>
              <a:buSzPts val="900"/>
              <a:buNone/>
              <a:defRPr sz="900"/>
            </a:lvl9pPr>
          </a:lstStyle>
          <a:p/>
        </p:txBody>
      </p:sp>
      <p:sp>
        <p:nvSpPr>
          <p:cNvPr id="100" name="Google Shape;100;p15"/>
          <p:cNvSpPr txBox="1"/>
          <p:nvPr>
            <p:ph idx="3" type="body"/>
          </p:nvPr>
        </p:nvSpPr>
        <p:spPr>
          <a:xfrm>
            <a:off x="4587994" y="1885950"/>
            <a:ext cx="2936241" cy="57626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2"/>
              </a:buClr>
              <a:buSzPts val="2400"/>
              <a:buNone/>
              <a:defRPr b="0" sz="2400">
                <a:solidFill>
                  <a:schemeClr val="lt2"/>
                </a:solidFill>
              </a:defRPr>
            </a:lvl1pPr>
            <a:lvl2pPr indent="-342900" lvl="1" marL="914400" algn="l">
              <a:lnSpc>
                <a:spcPct val="90000"/>
              </a:lnSpc>
              <a:spcBef>
                <a:spcPts val="500"/>
              </a:spcBef>
              <a:spcAft>
                <a:spcPts val="0"/>
              </a:spcAft>
              <a:buClr>
                <a:srgbClr val="EDEDED"/>
              </a:buClr>
              <a:buSzPts val="1800"/>
              <a:buChar char="•"/>
              <a:defRPr/>
            </a:lvl2pPr>
            <a:lvl3pPr indent="-342900" lvl="2" marL="1371600" algn="l">
              <a:lnSpc>
                <a:spcPct val="90000"/>
              </a:lnSpc>
              <a:spcBef>
                <a:spcPts val="500"/>
              </a:spcBef>
              <a:spcAft>
                <a:spcPts val="0"/>
              </a:spcAft>
              <a:buClr>
                <a:srgbClr val="EDEDED"/>
              </a:buClr>
              <a:buSzPts val="1800"/>
              <a:buChar char="•"/>
              <a:defRPr/>
            </a:lvl3pPr>
            <a:lvl4pPr indent="-342900" lvl="3" marL="1828800" algn="l">
              <a:lnSpc>
                <a:spcPct val="90000"/>
              </a:lnSpc>
              <a:spcBef>
                <a:spcPts val="500"/>
              </a:spcBef>
              <a:spcAft>
                <a:spcPts val="0"/>
              </a:spcAft>
              <a:buClr>
                <a:srgbClr val="EDEDED"/>
              </a:buClr>
              <a:buSzPts val="1800"/>
              <a:buChar char="•"/>
              <a:defRPr/>
            </a:lvl4pPr>
            <a:lvl5pPr indent="-342900" lvl="4" marL="2286000" algn="l">
              <a:lnSpc>
                <a:spcPct val="90000"/>
              </a:lnSpc>
              <a:spcBef>
                <a:spcPts val="500"/>
              </a:spcBef>
              <a:spcAft>
                <a:spcPts val="0"/>
              </a:spcAft>
              <a:buClr>
                <a:srgbClr val="EDEDED"/>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01" name="Google Shape;101;p15"/>
          <p:cNvSpPr txBox="1"/>
          <p:nvPr>
            <p:ph idx="4" type="body"/>
          </p:nvPr>
        </p:nvSpPr>
        <p:spPr>
          <a:xfrm>
            <a:off x="4577441" y="2571750"/>
            <a:ext cx="2946794" cy="358933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EDEDED"/>
              </a:buClr>
              <a:buSzPts val="1400"/>
              <a:buNone/>
              <a:defRPr sz="1400"/>
            </a:lvl1pPr>
            <a:lvl2pPr indent="-228600" lvl="1" marL="914400" algn="l">
              <a:lnSpc>
                <a:spcPct val="90000"/>
              </a:lnSpc>
              <a:spcBef>
                <a:spcPts val="500"/>
              </a:spcBef>
              <a:spcAft>
                <a:spcPts val="0"/>
              </a:spcAft>
              <a:buClr>
                <a:srgbClr val="EDEDED"/>
              </a:buClr>
              <a:buSzPts val="1200"/>
              <a:buNone/>
              <a:defRPr sz="1200"/>
            </a:lvl2pPr>
            <a:lvl3pPr indent="-228600" lvl="2" marL="1371600" algn="l">
              <a:lnSpc>
                <a:spcPct val="90000"/>
              </a:lnSpc>
              <a:spcBef>
                <a:spcPts val="500"/>
              </a:spcBef>
              <a:spcAft>
                <a:spcPts val="0"/>
              </a:spcAft>
              <a:buClr>
                <a:srgbClr val="EDEDED"/>
              </a:buClr>
              <a:buSzPts val="1000"/>
              <a:buNone/>
              <a:defRPr sz="1000"/>
            </a:lvl3pPr>
            <a:lvl4pPr indent="-228600" lvl="3" marL="1828800" algn="l">
              <a:lnSpc>
                <a:spcPct val="90000"/>
              </a:lnSpc>
              <a:spcBef>
                <a:spcPts val="500"/>
              </a:spcBef>
              <a:spcAft>
                <a:spcPts val="0"/>
              </a:spcAft>
              <a:buClr>
                <a:srgbClr val="EDEDED"/>
              </a:buClr>
              <a:buSzPts val="900"/>
              <a:buNone/>
              <a:defRPr sz="900"/>
            </a:lvl4pPr>
            <a:lvl5pPr indent="-228600" lvl="4" marL="2286000" algn="l">
              <a:lnSpc>
                <a:spcPct val="90000"/>
              </a:lnSpc>
              <a:spcBef>
                <a:spcPts val="500"/>
              </a:spcBef>
              <a:spcAft>
                <a:spcPts val="0"/>
              </a:spcAft>
              <a:buClr>
                <a:srgbClr val="EDEDED"/>
              </a:buClr>
              <a:buSzPts val="900"/>
              <a:buNone/>
              <a:defRPr sz="900"/>
            </a:lvl5pPr>
            <a:lvl6pPr indent="-228600" lvl="5" marL="2743200" algn="l">
              <a:lnSpc>
                <a:spcPct val="90000"/>
              </a:lnSpc>
              <a:spcBef>
                <a:spcPts val="500"/>
              </a:spcBef>
              <a:spcAft>
                <a:spcPts val="0"/>
              </a:spcAft>
              <a:buClr>
                <a:schemeClr val="lt1"/>
              </a:buClr>
              <a:buSzPts val="900"/>
              <a:buNone/>
              <a:defRPr sz="900"/>
            </a:lvl6pPr>
            <a:lvl7pPr indent="-228600" lvl="6" marL="3200400" algn="l">
              <a:lnSpc>
                <a:spcPct val="90000"/>
              </a:lnSpc>
              <a:spcBef>
                <a:spcPts val="500"/>
              </a:spcBef>
              <a:spcAft>
                <a:spcPts val="0"/>
              </a:spcAft>
              <a:buClr>
                <a:schemeClr val="lt1"/>
              </a:buClr>
              <a:buSzPts val="900"/>
              <a:buNone/>
              <a:defRPr sz="900"/>
            </a:lvl7pPr>
            <a:lvl8pPr indent="-228600" lvl="7" marL="3657600" algn="l">
              <a:lnSpc>
                <a:spcPct val="90000"/>
              </a:lnSpc>
              <a:spcBef>
                <a:spcPts val="500"/>
              </a:spcBef>
              <a:spcAft>
                <a:spcPts val="0"/>
              </a:spcAft>
              <a:buClr>
                <a:schemeClr val="lt1"/>
              </a:buClr>
              <a:buSzPts val="900"/>
              <a:buNone/>
              <a:defRPr sz="900"/>
            </a:lvl8pPr>
            <a:lvl9pPr indent="-228600" lvl="8" marL="4114800" algn="l">
              <a:lnSpc>
                <a:spcPct val="90000"/>
              </a:lnSpc>
              <a:spcBef>
                <a:spcPts val="500"/>
              </a:spcBef>
              <a:spcAft>
                <a:spcPts val="0"/>
              </a:spcAft>
              <a:buClr>
                <a:schemeClr val="lt1"/>
              </a:buClr>
              <a:buSzPts val="900"/>
              <a:buNone/>
              <a:defRPr sz="900"/>
            </a:lvl9pPr>
          </a:lstStyle>
          <a:p/>
        </p:txBody>
      </p:sp>
      <p:sp>
        <p:nvSpPr>
          <p:cNvPr id="102" name="Google Shape;102;p15"/>
          <p:cNvSpPr txBox="1"/>
          <p:nvPr>
            <p:ph idx="5" type="body"/>
          </p:nvPr>
        </p:nvSpPr>
        <p:spPr>
          <a:xfrm>
            <a:off x="7829035" y="1885950"/>
            <a:ext cx="2932113" cy="57626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2"/>
              </a:buClr>
              <a:buSzPts val="2400"/>
              <a:buNone/>
              <a:defRPr b="0" sz="2400">
                <a:solidFill>
                  <a:schemeClr val="lt2"/>
                </a:solidFill>
              </a:defRPr>
            </a:lvl1pPr>
            <a:lvl2pPr indent="-342900" lvl="1" marL="914400" algn="l">
              <a:lnSpc>
                <a:spcPct val="90000"/>
              </a:lnSpc>
              <a:spcBef>
                <a:spcPts val="500"/>
              </a:spcBef>
              <a:spcAft>
                <a:spcPts val="0"/>
              </a:spcAft>
              <a:buClr>
                <a:srgbClr val="EDEDED"/>
              </a:buClr>
              <a:buSzPts val="1800"/>
              <a:buChar char="•"/>
              <a:defRPr/>
            </a:lvl2pPr>
            <a:lvl3pPr indent="-342900" lvl="2" marL="1371600" algn="l">
              <a:lnSpc>
                <a:spcPct val="90000"/>
              </a:lnSpc>
              <a:spcBef>
                <a:spcPts val="500"/>
              </a:spcBef>
              <a:spcAft>
                <a:spcPts val="0"/>
              </a:spcAft>
              <a:buClr>
                <a:srgbClr val="EDEDED"/>
              </a:buClr>
              <a:buSzPts val="1800"/>
              <a:buChar char="•"/>
              <a:defRPr/>
            </a:lvl3pPr>
            <a:lvl4pPr indent="-342900" lvl="3" marL="1828800" algn="l">
              <a:lnSpc>
                <a:spcPct val="90000"/>
              </a:lnSpc>
              <a:spcBef>
                <a:spcPts val="500"/>
              </a:spcBef>
              <a:spcAft>
                <a:spcPts val="0"/>
              </a:spcAft>
              <a:buClr>
                <a:srgbClr val="EDEDED"/>
              </a:buClr>
              <a:buSzPts val="1800"/>
              <a:buChar char="•"/>
              <a:defRPr/>
            </a:lvl4pPr>
            <a:lvl5pPr indent="-342900" lvl="4" marL="2286000" algn="l">
              <a:lnSpc>
                <a:spcPct val="90000"/>
              </a:lnSpc>
              <a:spcBef>
                <a:spcPts val="500"/>
              </a:spcBef>
              <a:spcAft>
                <a:spcPts val="0"/>
              </a:spcAft>
              <a:buClr>
                <a:srgbClr val="EDEDED"/>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03" name="Google Shape;103;p15"/>
          <p:cNvSpPr txBox="1"/>
          <p:nvPr>
            <p:ph idx="6" type="body"/>
          </p:nvPr>
        </p:nvSpPr>
        <p:spPr>
          <a:xfrm>
            <a:off x="7829035" y="2571750"/>
            <a:ext cx="2932113" cy="358933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EDEDED"/>
              </a:buClr>
              <a:buSzPts val="1400"/>
              <a:buNone/>
              <a:defRPr sz="1400"/>
            </a:lvl1pPr>
            <a:lvl2pPr indent="-228600" lvl="1" marL="914400" algn="l">
              <a:lnSpc>
                <a:spcPct val="90000"/>
              </a:lnSpc>
              <a:spcBef>
                <a:spcPts val="500"/>
              </a:spcBef>
              <a:spcAft>
                <a:spcPts val="0"/>
              </a:spcAft>
              <a:buClr>
                <a:srgbClr val="EDEDED"/>
              </a:buClr>
              <a:buSzPts val="1200"/>
              <a:buNone/>
              <a:defRPr sz="1200"/>
            </a:lvl2pPr>
            <a:lvl3pPr indent="-228600" lvl="2" marL="1371600" algn="l">
              <a:lnSpc>
                <a:spcPct val="90000"/>
              </a:lnSpc>
              <a:spcBef>
                <a:spcPts val="500"/>
              </a:spcBef>
              <a:spcAft>
                <a:spcPts val="0"/>
              </a:spcAft>
              <a:buClr>
                <a:srgbClr val="EDEDED"/>
              </a:buClr>
              <a:buSzPts val="1000"/>
              <a:buNone/>
              <a:defRPr sz="1000"/>
            </a:lvl3pPr>
            <a:lvl4pPr indent="-228600" lvl="3" marL="1828800" algn="l">
              <a:lnSpc>
                <a:spcPct val="90000"/>
              </a:lnSpc>
              <a:spcBef>
                <a:spcPts val="500"/>
              </a:spcBef>
              <a:spcAft>
                <a:spcPts val="0"/>
              </a:spcAft>
              <a:buClr>
                <a:srgbClr val="EDEDED"/>
              </a:buClr>
              <a:buSzPts val="900"/>
              <a:buNone/>
              <a:defRPr sz="900"/>
            </a:lvl4pPr>
            <a:lvl5pPr indent="-228600" lvl="4" marL="2286000" algn="l">
              <a:lnSpc>
                <a:spcPct val="90000"/>
              </a:lnSpc>
              <a:spcBef>
                <a:spcPts val="500"/>
              </a:spcBef>
              <a:spcAft>
                <a:spcPts val="0"/>
              </a:spcAft>
              <a:buClr>
                <a:srgbClr val="EDEDED"/>
              </a:buClr>
              <a:buSzPts val="900"/>
              <a:buNone/>
              <a:defRPr sz="900"/>
            </a:lvl5pPr>
            <a:lvl6pPr indent="-228600" lvl="5" marL="2743200" algn="l">
              <a:lnSpc>
                <a:spcPct val="90000"/>
              </a:lnSpc>
              <a:spcBef>
                <a:spcPts val="500"/>
              </a:spcBef>
              <a:spcAft>
                <a:spcPts val="0"/>
              </a:spcAft>
              <a:buClr>
                <a:schemeClr val="lt1"/>
              </a:buClr>
              <a:buSzPts val="900"/>
              <a:buNone/>
              <a:defRPr sz="900"/>
            </a:lvl6pPr>
            <a:lvl7pPr indent="-228600" lvl="6" marL="3200400" algn="l">
              <a:lnSpc>
                <a:spcPct val="90000"/>
              </a:lnSpc>
              <a:spcBef>
                <a:spcPts val="500"/>
              </a:spcBef>
              <a:spcAft>
                <a:spcPts val="0"/>
              </a:spcAft>
              <a:buClr>
                <a:schemeClr val="lt1"/>
              </a:buClr>
              <a:buSzPts val="900"/>
              <a:buNone/>
              <a:defRPr sz="900"/>
            </a:lvl7pPr>
            <a:lvl8pPr indent="-228600" lvl="7" marL="3657600" algn="l">
              <a:lnSpc>
                <a:spcPct val="90000"/>
              </a:lnSpc>
              <a:spcBef>
                <a:spcPts val="500"/>
              </a:spcBef>
              <a:spcAft>
                <a:spcPts val="0"/>
              </a:spcAft>
              <a:buClr>
                <a:schemeClr val="lt1"/>
              </a:buClr>
              <a:buSzPts val="900"/>
              <a:buNone/>
              <a:defRPr sz="900"/>
            </a:lvl8pPr>
            <a:lvl9pPr indent="-228600" lvl="8" marL="4114800" algn="l">
              <a:lnSpc>
                <a:spcPct val="90000"/>
              </a:lnSpc>
              <a:spcBef>
                <a:spcPts val="500"/>
              </a:spcBef>
              <a:spcAft>
                <a:spcPts val="0"/>
              </a:spcAft>
              <a:buClr>
                <a:schemeClr val="lt1"/>
              </a:buClr>
              <a:buSzPts val="900"/>
              <a:buNone/>
              <a:defRPr sz="900"/>
            </a:lvl9pPr>
          </a:lstStyle>
          <a:p/>
        </p:txBody>
      </p:sp>
      <p:sp>
        <p:nvSpPr>
          <p:cNvPr id="104" name="Google Shape;104;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 Picture Column">
  <p:cSld name="3 Picture Column">
    <p:spTree>
      <p:nvGrpSpPr>
        <p:cNvPr id="107" name="Shape 107"/>
        <p:cNvGrpSpPr/>
        <p:nvPr/>
      </p:nvGrpSpPr>
      <p:grpSpPr>
        <a:xfrm>
          <a:off x="0" y="0"/>
          <a:ext cx="0" cy="0"/>
          <a:chOff x="0" y="0"/>
          <a:chExt cx="0" cy="0"/>
        </a:xfrm>
      </p:grpSpPr>
      <p:sp>
        <p:nvSpPr>
          <p:cNvPr id="108" name="Google Shape;108;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EDEDE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9" name="Google Shape;109;p16"/>
          <p:cNvSpPr txBox="1"/>
          <p:nvPr>
            <p:ph idx="1" type="body"/>
          </p:nvPr>
        </p:nvSpPr>
        <p:spPr>
          <a:xfrm>
            <a:off x="1332085" y="4297503"/>
            <a:ext cx="2940050" cy="57626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rgbClr val="EDEDED"/>
              </a:buClr>
              <a:buSzPts val="2400"/>
              <a:buNone/>
              <a:defRPr b="0" sz="2400">
                <a:solidFill>
                  <a:srgbClr val="EDEDED"/>
                </a:solidFill>
              </a:defRPr>
            </a:lvl1pPr>
            <a:lvl2pPr indent="-228600" lvl="1" marL="914400" algn="l">
              <a:lnSpc>
                <a:spcPct val="90000"/>
              </a:lnSpc>
              <a:spcBef>
                <a:spcPts val="500"/>
              </a:spcBef>
              <a:spcAft>
                <a:spcPts val="0"/>
              </a:spcAft>
              <a:buClr>
                <a:srgbClr val="EDEDED"/>
              </a:buClr>
              <a:buSzPts val="2000"/>
              <a:buNone/>
              <a:defRPr b="1" sz="2000"/>
            </a:lvl2pPr>
            <a:lvl3pPr indent="-228600" lvl="2" marL="1371600" algn="l">
              <a:lnSpc>
                <a:spcPct val="90000"/>
              </a:lnSpc>
              <a:spcBef>
                <a:spcPts val="500"/>
              </a:spcBef>
              <a:spcAft>
                <a:spcPts val="0"/>
              </a:spcAft>
              <a:buClr>
                <a:srgbClr val="EDEDED"/>
              </a:buClr>
              <a:buSzPts val="1800"/>
              <a:buNone/>
              <a:defRPr b="1" sz="1800"/>
            </a:lvl3pPr>
            <a:lvl4pPr indent="-228600" lvl="3" marL="1828800" algn="l">
              <a:lnSpc>
                <a:spcPct val="90000"/>
              </a:lnSpc>
              <a:spcBef>
                <a:spcPts val="500"/>
              </a:spcBef>
              <a:spcAft>
                <a:spcPts val="0"/>
              </a:spcAft>
              <a:buClr>
                <a:srgbClr val="EDEDED"/>
              </a:buClr>
              <a:buSzPts val="1600"/>
              <a:buNone/>
              <a:defRPr b="1" sz="1600"/>
            </a:lvl4pPr>
            <a:lvl5pPr indent="-228600" lvl="4" marL="2286000" algn="l">
              <a:lnSpc>
                <a:spcPct val="90000"/>
              </a:lnSpc>
              <a:spcBef>
                <a:spcPts val="500"/>
              </a:spcBef>
              <a:spcAft>
                <a:spcPts val="0"/>
              </a:spcAft>
              <a:buClr>
                <a:srgbClr val="EDEDED"/>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110" name="Google Shape;110;p16"/>
          <p:cNvSpPr/>
          <p:nvPr>
            <p:ph idx="2" type="pic"/>
          </p:nvPr>
        </p:nvSpPr>
        <p:spPr>
          <a:xfrm>
            <a:off x="1332085" y="2256354"/>
            <a:ext cx="2940050" cy="1524000"/>
          </a:xfrm>
          <a:prstGeom prst="roundRect">
            <a:avLst>
              <a:gd fmla="val 1858" name="adj"/>
            </a:avLst>
          </a:prstGeom>
          <a:noFill/>
          <a:ln>
            <a:noFill/>
          </a:ln>
          <a:effectLst>
            <a:outerShdw blurRad="50800" rotWithShape="0" algn="tl" dir="5400000" dist="50800">
              <a:srgbClr val="000000">
                <a:alpha val="42745"/>
              </a:srgbClr>
            </a:outerShdw>
          </a:effectLst>
        </p:spPr>
        <p:txBody>
          <a:bodyPr anchorCtr="0" anchor="t" bIns="45700" lIns="91425" spcFirstLastPara="1" rIns="91425" wrap="square" tIns="45700">
            <a:noAutofit/>
          </a:bodyPr>
          <a:lstStyle>
            <a:lvl1pPr lvl="0" marR="0" rtl="0" algn="ctr">
              <a:lnSpc>
                <a:spcPct val="90000"/>
              </a:lnSpc>
              <a:spcBef>
                <a:spcPts val="1000"/>
              </a:spcBef>
              <a:spcAft>
                <a:spcPts val="0"/>
              </a:spcAft>
              <a:buClr>
                <a:srgbClr val="EDEDED"/>
              </a:buClr>
              <a:buSzPts val="1600"/>
              <a:buFont typeface="Arial"/>
              <a:buNone/>
              <a:defRPr b="0" i="0" sz="1600" u="none" cap="none" strike="noStrike">
                <a:solidFill>
                  <a:srgbClr val="EDEDED"/>
                </a:solidFill>
                <a:latin typeface="Corbel"/>
                <a:ea typeface="Corbel"/>
                <a:cs typeface="Corbel"/>
                <a:sym typeface="Corbel"/>
              </a:defRPr>
            </a:lvl1pPr>
            <a:lvl2pPr lvl="1" marR="0" rtl="0" algn="l">
              <a:lnSpc>
                <a:spcPct val="90000"/>
              </a:lnSpc>
              <a:spcBef>
                <a:spcPts val="500"/>
              </a:spcBef>
              <a:spcAft>
                <a:spcPts val="0"/>
              </a:spcAft>
              <a:buClr>
                <a:srgbClr val="EDEDED"/>
              </a:buClr>
              <a:buSzPts val="1600"/>
              <a:buFont typeface="Arial"/>
              <a:buNone/>
              <a:defRPr b="0" i="0" sz="1600" u="none" cap="none" strike="noStrike">
                <a:solidFill>
                  <a:srgbClr val="EDEDED"/>
                </a:solidFill>
                <a:latin typeface="Corbel"/>
                <a:ea typeface="Corbel"/>
                <a:cs typeface="Corbel"/>
                <a:sym typeface="Corbel"/>
              </a:defRPr>
            </a:lvl2pPr>
            <a:lvl3pPr lvl="2" marR="0" rtl="0" algn="l">
              <a:lnSpc>
                <a:spcPct val="90000"/>
              </a:lnSpc>
              <a:spcBef>
                <a:spcPts val="500"/>
              </a:spcBef>
              <a:spcAft>
                <a:spcPts val="0"/>
              </a:spcAft>
              <a:buClr>
                <a:srgbClr val="EDEDED"/>
              </a:buClr>
              <a:buSzPts val="1600"/>
              <a:buFont typeface="Arial"/>
              <a:buNone/>
              <a:defRPr b="0" i="0" sz="1600" u="none" cap="none" strike="noStrike">
                <a:solidFill>
                  <a:srgbClr val="EDEDED"/>
                </a:solidFill>
                <a:latin typeface="Corbel"/>
                <a:ea typeface="Corbel"/>
                <a:cs typeface="Corbel"/>
                <a:sym typeface="Corbel"/>
              </a:defRPr>
            </a:lvl3pPr>
            <a:lvl4pPr lvl="3" marR="0" rtl="0" algn="l">
              <a:lnSpc>
                <a:spcPct val="90000"/>
              </a:lnSpc>
              <a:spcBef>
                <a:spcPts val="500"/>
              </a:spcBef>
              <a:spcAft>
                <a:spcPts val="0"/>
              </a:spcAft>
              <a:buClr>
                <a:srgbClr val="EDEDED"/>
              </a:buClr>
              <a:buSzPts val="1600"/>
              <a:buFont typeface="Arial"/>
              <a:buNone/>
              <a:defRPr b="0" i="0" sz="1600" u="none" cap="none" strike="noStrike">
                <a:solidFill>
                  <a:srgbClr val="EDEDED"/>
                </a:solidFill>
                <a:latin typeface="Corbel"/>
                <a:ea typeface="Corbel"/>
                <a:cs typeface="Corbel"/>
                <a:sym typeface="Corbel"/>
              </a:defRPr>
            </a:lvl4pPr>
            <a:lvl5pPr lvl="4" marR="0" rtl="0" algn="l">
              <a:lnSpc>
                <a:spcPct val="90000"/>
              </a:lnSpc>
              <a:spcBef>
                <a:spcPts val="500"/>
              </a:spcBef>
              <a:spcAft>
                <a:spcPts val="0"/>
              </a:spcAft>
              <a:buClr>
                <a:srgbClr val="EDEDED"/>
              </a:buClr>
              <a:buSzPts val="1600"/>
              <a:buFont typeface="Arial"/>
              <a:buNone/>
              <a:defRPr b="0" i="0" sz="1600" u="none" cap="none" strike="noStrike">
                <a:solidFill>
                  <a:srgbClr val="EDEDED"/>
                </a:solidFill>
                <a:latin typeface="Corbel"/>
                <a:ea typeface="Corbel"/>
                <a:cs typeface="Corbel"/>
                <a:sym typeface="Corbel"/>
              </a:defRPr>
            </a:lvl5pPr>
            <a:lvl6pPr lvl="5"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Corbel"/>
                <a:ea typeface="Corbel"/>
                <a:cs typeface="Corbel"/>
                <a:sym typeface="Corbel"/>
              </a:defRPr>
            </a:lvl6pPr>
            <a:lvl7pPr lvl="6"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Corbel"/>
                <a:ea typeface="Corbel"/>
                <a:cs typeface="Corbel"/>
                <a:sym typeface="Corbel"/>
              </a:defRPr>
            </a:lvl7pPr>
            <a:lvl8pPr lvl="7"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Corbel"/>
                <a:ea typeface="Corbel"/>
                <a:cs typeface="Corbel"/>
                <a:sym typeface="Corbel"/>
              </a:defRPr>
            </a:lvl8pPr>
            <a:lvl9pPr lvl="8"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Corbel"/>
                <a:ea typeface="Corbel"/>
                <a:cs typeface="Corbel"/>
                <a:sym typeface="Corbel"/>
              </a:defRPr>
            </a:lvl9pPr>
          </a:lstStyle>
          <a:p/>
        </p:txBody>
      </p:sp>
      <p:sp>
        <p:nvSpPr>
          <p:cNvPr id="111" name="Google Shape;111;p16"/>
          <p:cNvSpPr txBox="1"/>
          <p:nvPr>
            <p:ph idx="3" type="body"/>
          </p:nvPr>
        </p:nvSpPr>
        <p:spPr>
          <a:xfrm>
            <a:off x="1332085" y="4873765"/>
            <a:ext cx="2940050" cy="659189"/>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EDEDED"/>
              </a:buClr>
              <a:buSzPts val="1400"/>
              <a:buNone/>
              <a:defRPr sz="1400"/>
            </a:lvl1pPr>
            <a:lvl2pPr indent="-228600" lvl="1" marL="914400" algn="l">
              <a:lnSpc>
                <a:spcPct val="90000"/>
              </a:lnSpc>
              <a:spcBef>
                <a:spcPts val="500"/>
              </a:spcBef>
              <a:spcAft>
                <a:spcPts val="0"/>
              </a:spcAft>
              <a:buClr>
                <a:srgbClr val="EDEDED"/>
              </a:buClr>
              <a:buSzPts val="1200"/>
              <a:buNone/>
              <a:defRPr sz="1200"/>
            </a:lvl2pPr>
            <a:lvl3pPr indent="-228600" lvl="2" marL="1371600" algn="l">
              <a:lnSpc>
                <a:spcPct val="90000"/>
              </a:lnSpc>
              <a:spcBef>
                <a:spcPts val="500"/>
              </a:spcBef>
              <a:spcAft>
                <a:spcPts val="0"/>
              </a:spcAft>
              <a:buClr>
                <a:srgbClr val="EDEDED"/>
              </a:buClr>
              <a:buSzPts val="1000"/>
              <a:buNone/>
              <a:defRPr sz="1000"/>
            </a:lvl3pPr>
            <a:lvl4pPr indent="-228600" lvl="3" marL="1828800" algn="l">
              <a:lnSpc>
                <a:spcPct val="90000"/>
              </a:lnSpc>
              <a:spcBef>
                <a:spcPts val="500"/>
              </a:spcBef>
              <a:spcAft>
                <a:spcPts val="0"/>
              </a:spcAft>
              <a:buClr>
                <a:srgbClr val="EDEDED"/>
              </a:buClr>
              <a:buSzPts val="900"/>
              <a:buNone/>
              <a:defRPr sz="900"/>
            </a:lvl4pPr>
            <a:lvl5pPr indent="-228600" lvl="4" marL="2286000" algn="l">
              <a:lnSpc>
                <a:spcPct val="90000"/>
              </a:lnSpc>
              <a:spcBef>
                <a:spcPts val="500"/>
              </a:spcBef>
              <a:spcAft>
                <a:spcPts val="0"/>
              </a:spcAft>
              <a:buClr>
                <a:srgbClr val="EDEDED"/>
              </a:buClr>
              <a:buSzPts val="900"/>
              <a:buNone/>
              <a:defRPr sz="900"/>
            </a:lvl5pPr>
            <a:lvl6pPr indent="-228600" lvl="5" marL="2743200" algn="l">
              <a:lnSpc>
                <a:spcPct val="90000"/>
              </a:lnSpc>
              <a:spcBef>
                <a:spcPts val="500"/>
              </a:spcBef>
              <a:spcAft>
                <a:spcPts val="0"/>
              </a:spcAft>
              <a:buClr>
                <a:schemeClr val="lt1"/>
              </a:buClr>
              <a:buSzPts val="900"/>
              <a:buNone/>
              <a:defRPr sz="900"/>
            </a:lvl6pPr>
            <a:lvl7pPr indent="-228600" lvl="6" marL="3200400" algn="l">
              <a:lnSpc>
                <a:spcPct val="90000"/>
              </a:lnSpc>
              <a:spcBef>
                <a:spcPts val="500"/>
              </a:spcBef>
              <a:spcAft>
                <a:spcPts val="0"/>
              </a:spcAft>
              <a:buClr>
                <a:schemeClr val="lt1"/>
              </a:buClr>
              <a:buSzPts val="900"/>
              <a:buNone/>
              <a:defRPr sz="900"/>
            </a:lvl7pPr>
            <a:lvl8pPr indent="-228600" lvl="7" marL="3657600" algn="l">
              <a:lnSpc>
                <a:spcPct val="90000"/>
              </a:lnSpc>
              <a:spcBef>
                <a:spcPts val="500"/>
              </a:spcBef>
              <a:spcAft>
                <a:spcPts val="0"/>
              </a:spcAft>
              <a:buClr>
                <a:schemeClr val="lt1"/>
              </a:buClr>
              <a:buSzPts val="900"/>
              <a:buNone/>
              <a:defRPr sz="900"/>
            </a:lvl8pPr>
            <a:lvl9pPr indent="-228600" lvl="8" marL="4114800" algn="l">
              <a:lnSpc>
                <a:spcPct val="90000"/>
              </a:lnSpc>
              <a:spcBef>
                <a:spcPts val="500"/>
              </a:spcBef>
              <a:spcAft>
                <a:spcPts val="0"/>
              </a:spcAft>
              <a:buClr>
                <a:schemeClr val="lt1"/>
              </a:buClr>
              <a:buSzPts val="900"/>
              <a:buNone/>
              <a:defRPr sz="900"/>
            </a:lvl9pPr>
          </a:lstStyle>
          <a:p/>
        </p:txBody>
      </p:sp>
      <p:sp>
        <p:nvSpPr>
          <p:cNvPr id="112" name="Google Shape;112;p16"/>
          <p:cNvSpPr txBox="1"/>
          <p:nvPr>
            <p:ph idx="4" type="body"/>
          </p:nvPr>
        </p:nvSpPr>
        <p:spPr>
          <a:xfrm>
            <a:off x="4568997" y="4297503"/>
            <a:ext cx="2930525" cy="57626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rgbClr val="EDEDED"/>
              </a:buClr>
              <a:buSzPts val="2400"/>
              <a:buNone/>
              <a:defRPr b="0" sz="2400">
                <a:solidFill>
                  <a:srgbClr val="EDEDED"/>
                </a:solidFill>
              </a:defRPr>
            </a:lvl1pPr>
            <a:lvl2pPr indent="-228600" lvl="1" marL="914400" algn="l">
              <a:lnSpc>
                <a:spcPct val="90000"/>
              </a:lnSpc>
              <a:spcBef>
                <a:spcPts val="500"/>
              </a:spcBef>
              <a:spcAft>
                <a:spcPts val="0"/>
              </a:spcAft>
              <a:buClr>
                <a:srgbClr val="EDEDED"/>
              </a:buClr>
              <a:buSzPts val="2000"/>
              <a:buNone/>
              <a:defRPr b="1" sz="2000"/>
            </a:lvl2pPr>
            <a:lvl3pPr indent="-228600" lvl="2" marL="1371600" algn="l">
              <a:lnSpc>
                <a:spcPct val="90000"/>
              </a:lnSpc>
              <a:spcBef>
                <a:spcPts val="500"/>
              </a:spcBef>
              <a:spcAft>
                <a:spcPts val="0"/>
              </a:spcAft>
              <a:buClr>
                <a:srgbClr val="EDEDED"/>
              </a:buClr>
              <a:buSzPts val="1800"/>
              <a:buNone/>
              <a:defRPr b="1" sz="1800"/>
            </a:lvl3pPr>
            <a:lvl4pPr indent="-228600" lvl="3" marL="1828800" algn="l">
              <a:lnSpc>
                <a:spcPct val="90000"/>
              </a:lnSpc>
              <a:spcBef>
                <a:spcPts val="500"/>
              </a:spcBef>
              <a:spcAft>
                <a:spcPts val="0"/>
              </a:spcAft>
              <a:buClr>
                <a:srgbClr val="EDEDED"/>
              </a:buClr>
              <a:buSzPts val="1600"/>
              <a:buNone/>
              <a:defRPr b="1" sz="1600"/>
            </a:lvl4pPr>
            <a:lvl5pPr indent="-228600" lvl="4" marL="2286000" algn="l">
              <a:lnSpc>
                <a:spcPct val="90000"/>
              </a:lnSpc>
              <a:spcBef>
                <a:spcPts val="500"/>
              </a:spcBef>
              <a:spcAft>
                <a:spcPts val="0"/>
              </a:spcAft>
              <a:buClr>
                <a:srgbClr val="EDEDED"/>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113" name="Google Shape;113;p16"/>
          <p:cNvSpPr/>
          <p:nvPr>
            <p:ph idx="5" type="pic"/>
          </p:nvPr>
        </p:nvSpPr>
        <p:spPr>
          <a:xfrm>
            <a:off x="4568996" y="2256354"/>
            <a:ext cx="2930525" cy="1524000"/>
          </a:xfrm>
          <a:prstGeom prst="roundRect">
            <a:avLst>
              <a:gd fmla="val 1858" name="adj"/>
            </a:avLst>
          </a:prstGeom>
          <a:noFill/>
          <a:ln>
            <a:noFill/>
          </a:ln>
          <a:effectLst>
            <a:outerShdw blurRad="50800" rotWithShape="0" algn="tl" dir="5400000" dist="50800">
              <a:srgbClr val="000000">
                <a:alpha val="42745"/>
              </a:srgbClr>
            </a:outerShdw>
          </a:effectLst>
        </p:spPr>
        <p:txBody>
          <a:bodyPr anchorCtr="0" anchor="t" bIns="45700" lIns="91425" spcFirstLastPara="1" rIns="91425" wrap="square" tIns="45700">
            <a:noAutofit/>
          </a:bodyPr>
          <a:lstStyle>
            <a:lvl1pPr lvl="0" marR="0" rtl="0" algn="ctr">
              <a:lnSpc>
                <a:spcPct val="90000"/>
              </a:lnSpc>
              <a:spcBef>
                <a:spcPts val="1000"/>
              </a:spcBef>
              <a:spcAft>
                <a:spcPts val="0"/>
              </a:spcAft>
              <a:buClr>
                <a:srgbClr val="EDEDED"/>
              </a:buClr>
              <a:buSzPts val="1600"/>
              <a:buFont typeface="Arial"/>
              <a:buNone/>
              <a:defRPr b="0" i="0" sz="1600" u="none" cap="none" strike="noStrike">
                <a:solidFill>
                  <a:srgbClr val="EDEDED"/>
                </a:solidFill>
                <a:latin typeface="Corbel"/>
                <a:ea typeface="Corbel"/>
                <a:cs typeface="Corbel"/>
                <a:sym typeface="Corbel"/>
              </a:defRPr>
            </a:lvl1pPr>
            <a:lvl2pPr lvl="1" marR="0" rtl="0" algn="l">
              <a:lnSpc>
                <a:spcPct val="90000"/>
              </a:lnSpc>
              <a:spcBef>
                <a:spcPts val="500"/>
              </a:spcBef>
              <a:spcAft>
                <a:spcPts val="0"/>
              </a:spcAft>
              <a:buClr>
                <a:srgbClr val="EDEDED"/>
              </a:buClr>
              <a:buSzPts val="1600"/>
              <a:buFont typeface="Arial"/>
              <a:buNone/>
              <a:defRPr b="0" i="0" sz="1600" u="none" cap="none" strike="noStrike">
                <a:solidFill>
                  <a:srgbClr val="EDEDED"/>
                </a:solidFill>
                <a:latin typeface="Corbel"/>
                <a:ea typeface="Corbel"/>
                <a:cs typeface="Corbel"/>
                <a:sym typeface="Corbel"/>
              </a:defRPr>
            </a:lvl2pPr>
            <a:lvl3pPr lvl="2" marR="0" rtl="0" algn="l">
              <a:lnSpc>
                <a:spcPct val="90000"/>
              </a:lnSpc>
              <a:spcBef>
                <a:spcPts val="500"/>
              </a:spcBef>
              <a:spcAft>
                <a:spcPts val="0"/>
              </a:spcAft>
              <a:buClr>
                <a:srgbClr val="EDEDED"/>
              </a:buClr>
              <a:buSzPts val="1600"/>
              <a:buFont typeface="Arial"/>
              <a:buNone/>
              <a:defRPr b="0" i="0" sz="1600" u="none" cap="none" strike="noStrike">
                <a:solidFill>
                  <a:srgbClr val="EDEDED"/>
                </a:solidFill>
                <a:latin typeface="Corbel"/>
                <a:ea typeface="Corbel"/>
                <a:cs typeface="Corbel"/>
                <a:sym typeface="Corbel"/>
              </a:defRPr>
            </a:lvl3pPr>
            <a:lvl4pPr lvl="3" marR="0" rtl="0" algn="l">
              <a:lnSpc>
                <a:spcPct val="90000"/>
              </a:lnSpc>
              <a:spcBef>
                <a:spcPts val="500"/>
              </a:spcBef>
              <a:spcAft>
                <a:spcPts val="0"/>
              </a:spcAft>
              <a:buClr>
                <a:srgbClr val="EDEDED"/>
              </a:buClr>
              <a:buSzPts val="1600"/>
              <a:buFont typeface="Arial"/>
              <a:buNone/>
              <a:defRPr b="0" i="0" sz="1600" u="none" cap="none" strike="noStrike">
                <a:solidFill>
                  <a:srgbClr val="EDEDED"/>
                </a:solidFill>
                <a:latin typeface="Corbel"/>
                <a:ea typeface="Corbel"/>
                <a:cs typeface="Corbel"/>
                <a:sym typeface="Corbel"/>
              </a:defRPr>
            </a:lvl4pPr>
            <a:lvl5pPr lvl="4" marR="0" rtl="0" algn="l">
              <a:lnSpc>
                <a:spcPct val="90000"/>
              </a:lnSpc>
              <a:spcBef>
                <a:spcPts val="500"/>
              </a:spcBef>
              <a:spcAft>
                <a:spcPts val="0"/>
              </a:spcAft>
              <a:buClr>
                <a:srgbClr val="EDEDED"/>
              </a:buClr>
              <a:buSzPts val="1600"/>
              <a:buFont typeface="Arial"/>
              <a:buNone/>
              <a:defRPr b="0" i="0" sz="1600" u="none" cap="none" strike="noStrike">
                <a:solidFill>
                  <a:srgbClr val="EDEDED"/>
                </a:solidFill>
                <a:latin typeface="Corbel"/>
                <a:ea typeface="Corbel"/>
                <a:cs typeface="Corbel"/>
                <a:sym typeface="Corbel"/>
              </a:defRPr>
            </a:lvl5pPr>
            <a:lvl6pPr lvl="5"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Corbel"/>
                <a:ea typeface="Corbel"/>
                <a:cs typeface="Corbel"/>
                <a:sym typeface="Corbel"/>
              </a:defRPr>
            </a:lvl6pPr>
            <a:lvl7pPr lvl="6"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Corbel"/>
                <a:ea typeface="Corbel"/>
                <a:cs typeface="Corbel"/>
                <a:sym typeface="Corbel"/>
              </a:defRPr>
            </a:lvl7pPr>
            <a:lvl8pPr lvl="7"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Corbel"/>
                <a:ea typeface="Corbel"/>
                <a:cs typeface="Corbel"/>
                <a:sym typeface="Corbel"/>
              </a:defRPr>
            </a:lvl8pPr>
            <a:lvl9pPr lvl="8"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Corbel"/>
                <a:ea typeface="Corbel"/>
                <a:cs typeface="Corbel"/>
                <a:sym typeface="Corbel"/>
              </a:defRPr>
            </a:lvl9pPr>
          </a:lstStyle>
          <a:p/>
        </p:txBody>
      </p:sp>
      <p:sp>
        <p:nvSpPr>
          <p:cNvPr id="114" name="Google Shape;114;p16"/>
          <p:cNvSpPr txBox="1"/>
          <p:nvPr>
            <p:ph idx="6" type="body"/>
          </p:nvPr>
        </p:nvSpPr>
        <p:spPr>
          <a:xfrm>
            <a:off x="4567644" y="4873764"/>
            <a:ext cx="2934406" cy="659189"/>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EDEDED"/>
              </a:buClr>
              <a:buSzPts val="1400"/>
              <a:buNone/>
              <a:defRPr sz="1400"/>
            </a:lvl1pPr>
            <a:lvl2pPr indent="-228600" lvl="1" marL="914400" algn="l">
              <a:lnSpc>
                <a:spcPct val="90000"/>
              </a:lnSpc>
              <a:spcBef>
                <a:spcPts val="500"/>
              </a:spcBef>
              <a:spcAft>
                <a:spcPts val="0"/>
              </a:spcAft>
              <a:buClr>
                <a:srgbClr val="EDEDED"/>
              </a:buClr>
              <a:buSzPts val="1200"/>
              <a:buNone/>
              <a:defRPr sz="1200"/>
            </a:lvl2pPr>
            <a:lvl3pPr indent="-228600" lvl="2" marL="1371600" algn="l">
              <a:lnSpc>
                <a:spcPct val="90000"/>
              </a:lnSpc>
              <a:spcBef>
                <a:spcPts val="500"/>
              </a:spcBef>
              <a:spcAft>
                <a:spcPts val="0"/>
              </a:spcAft>
              <a:buClr>
                <a:srgbClr val="EDEDED"/>
              </a:buClr>
              <a:buSzPts val="1000"/>
              <a:buNone/>
              <a:defRPr sz="1000"/>
            </a:lvl3pPr>
            <a:lvl4pPr indent="-228600" lvl="3" marL="1828800" algn="l">
              <a:lnSpc>
                <a:spcPct val="90000"/>
              </a:lnSpc>
              <a:spcBef>
                <a:spcPts val="500"/>
              </a:spcBef>
              <a:spcAft>
                <a:spcPts val="0"/>
              </a:spcAft>
              <a:buClr>
                <a:srgbClr val="EDEDED"/>
              </a:buClr>
              <a:buSzPts val="900"/>
              <a:buNone/>
              <a:defRPr sz="900"/>
            </a:lvl4pPr>
            <a:lvl5pPr indent="-228600" lvl="4" marL="2286000" algn="l">
              <a:lnSpc>
                <a:spcPct val="90000"/>
              </a:lnSpc>
              <a:spcBef>
                <a:spcPts val="500"/>
              </a:spcBef>
              <a:spcAft>
                <a:spcPts val="0"/>
              </a:spcAft>
              <a:buClr>
                <a:srgbClr val="EDEDED"/>
              </a:buClr>
              <a:buSzPts val="900"/>
              <a:buNone/>
              <a:defRPr sz="900"/>
            </a:lvl5pPr>
            <a:lvl6pPr indent="-228600" lvl="5" marL="2743200" algn="l">
              <a:lnSpc>
                <a:spcPct val="90000"/>
              </a:lnSpc>
              <a:spcBef>
                <a:spcPts val="500"/>
              </a:spcBef>
              <a:spcAft>
                <a:spcPts val="0"/>
              </a:spcAft>
              <a:buClr>
                <a:schemeClr val="lt1"/>
              </a:buClr>
              <a:buSzPts val="900"/>
              <a:buNone/>
              <a:defRPr sz="900"/>
            </a:lvl6pPr>
            <a:lvl7pPr indent="-228600" lvl="6" marL="3200400" algn="l">
              <a:lnSpc>
                <a:spcPct val="90000"/>
              </a:lnSpc>
              <a:spcBef>
                <a:spcPts val="500"/>
              </a:spcBef>
              <a:spcAft>
                <a:spcPts val="0"/>
              </a:spcAft>
              <a:buClr>
                <a:schemeClr val="lt1"/>
              </a:buClr>
              <a:buSzPts val="900"/>
              <a:buNone/>
              <a:defRPr sz="900"/>
            </a:lvl7pPr>
            <a:lvl8pPr indent="-228600" lvl="7" marL="3657600" algn="l">
              <a:lnSpc>
                <a:spcPct val="90000"/>
              </a:lnSpc>
              <a:spcBef>
                <a:spcPts val="500"/>
              </a:spcBef>
              <a:spcAft>
                <a:spcPts val="0"/>
              </a:spcAft>
              <a:buClr>
                <a:schemeClr val="lt1"/>
              </a:buClr>
              <a:buSzPts val="900"/>
              <a:buNone/>
              <a:defRPr sz="900"/>
            </a:lvl8pPr>
            <a:lvl9pPr indent="-228600" lvl="8" marL="4114800" algn="l">
              <a:lnSpc>
                <a:spcPct val="90000"/>
              </a:lnSpc>
              <a:spcBef>
                <a:spcPts val="500"/>
              </a:spcBef>
              <a:spcAft>
                <a:spcPts val="0"/>
              </a:spcAft>
              <a:buClr>
                <a:schemeClr val="lt1"/>
              </a:buClr>
              <a:buSzPts val="900"/>
              <a:buNone/>
              <a:defRPr sz="900"/>
            </a:lvl9pPr>
          </a:lstStyle>
          <a:p/>
        </p:txBody>
      </p:sp>
      <p:sp>
        <p:nvSpPr>
          <p:cNvPr id="115" name="Google Shape;115;p16"/>
          <p:cNvSpPr txBox="1"/>
          <p:nvPr>
            <p:ph idx="7" type="body"/>
          </p:nvPr>
        </p:nvSpPr>
        <p:spPr>
          <a:xfrm>
            <a:off x="7804322" y="4297503"/>
            <a:ext cx="2932113" cy="57626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rgbClr val="EDEDED"/>
              </a:buClr>
              <a:buSzPts val="2400"/>
              <a:buNone/>
              <a:defRPr b="0" sz="2400">
                <a:solidFill>
                  <a:srgbClr val="EDEDED"/>
                </a:solidFill>
              </a:defRPr>
            </a:lvl1pPr>
            <a:lvl2pPr indent="-228600" lvl="1" marL="914400" algn="l">
              <a:lnSpc>
                <a:spcPct val="90000"/>
              </a:lnSpc>
              <a:spcBef>
                <a:spcPts val="500"/>
              </a:spcBef>
              <a:spcAft>
                <a:spcPts val="0"/>
              </a:spcAft>
              <a:buClr>
                <a:srgbClr val="EDEDED"/>
              </a:buClr>
              <a:buSzPts val="2000"/>
              <a:buNone/>
              <a:defRPr b="1" sz="2000"/>
            </a:lvl2pPr>
            <a:lvl3pPr indent="-228600" lvl="2" marL="1371600" algn="l">
              <a:lnSpc>
                <a:spcPct val="90000"/>
              </a:lnSpc>
              <a:spcBef>
                <a:spcPts val="500"/>
              </a:spcBef>
              <a:spcAft>
                <a:spcPts val="0"/>
              </a:spcAft>
              <a:buClr>
                <a:srgbClr val="EDEDED"/>
              </a:buClr>
              <a:buSzPts val="1800"/>
              <a:buNone/>
              <a:defRPr b="1" sz="1800"/>
            </a:lvl3pPr>
            <a:lvl4pPr indent="-228600" lvl="3" marL="1828800" algn="l">
              <a:lnSpc>
                <a:spcPct val="90000"/>
              </a:lnSpc>
              <a:spcBef>
                <a:spcPts val="500"/>
              </a:spcBef>
              <a:spcAft>
                <a:spcPts val="0"/>
              </a:spcAft>
              <a:buClr>
                <a:srgbClr val="EDEDED"/>
              </a:buClr>
              <a:buSzPts val="1600"/>
              <a:buNone/>
              <a:defRPr b="1" sz="1600"/>
            </a:lvl4pPr>
            <a:lvl5pPr indent="-228600" lvl="4" marL="2286000" algn="l">
              <a:lnSpc>
                <a:spcPct val="90000"/>
              </a:lnSpc>
              <a:spcBef>
                <a:spcPts val="500"/>
              </a:spcBef>
              <a:spcAft>
                <a:spcPts val="0"/>
              </a:spcAft>
              <a:buClr>
                <a:srgbClr val="EDEDED"/>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116" name="Google Shape;116;p16"/>
          <p:cNvSpPr/>
          <p:nvPr>
            <p:ph idx="8" type="pic"/>
          </p:nvPr>
        </p:nvSpPr>
        <p:spPr>
          <a:xfrm>
            <a:off x="7804321" y="2256354"/>
            <a:ext cx="2932113" cy="1524000"/>
          </a:xfrm>
          <a:prstGeom prst="roundRect">
            <a:avLst>
              <a:gd fmla="val 1858" name="adj"/>
            </a:avLst>
          </a:prstGeom>
          <a:noFill/>
          <a:ln>
            <a:noFill/>
          </a:ln>
          <a:effectLst>
            <a:outerShdw blurRad="50800" rotWithShape="0" algn="tl" dir="5400000" dist="50800">
              <a:srgbClr val="000000">
                <a:alpha val="42745"/>
              </a:srgbClr>
            </a:outerShdw>
          </a:effectLst>
        </p:spPr>
        <p:txBody>
          <a:bodyPr anchorCtr="0" anchor="t" bIns="45700" lIns="91425" spcFirstLastPara="1" rIns="91425" wrap="square" tIns="45700">
            <a:noAutofit/>
          </a:bodyPr>
          <a:lstStyle>
            <a:lvl1pPr lvl="0" marR="0" rtl="0" algn="ctr">
              <a:lnSpc>
                <a:spcPct val="90000"/>
              </a:lnSpc>
              <a:spcBef>
                <a:spcPts val="1000"/>
              </a:spcBef>
              <a:spcAft>
                <a:spcPts val="0"/>
              </a:spcAft>
              <a:buClr>
                <a:srgbClr val="EDEDED"/>
              </a:buClr>
              <a:buSzPts val="1600"/>
              <a:buFont typeface="Arial"/>
              <a:buNone/>
              <a:defRPr b="0" i="0" sz="1600" u="none" cap="none" strike="noStrike">
                <a:solidFill>
                  <a:srgbClr val="EDEDED"/>
                </a:solidFill>
                <a:latin typeface="Corbel"/>
                <a:ea typeface="Corbel"/>
                <a:cs typeface="Corbel"/>
                <a:sym typeface="Corbel"/>
              </a:defRPr>
            </a:lvl1pPr>
            <a:lvl2pPr lvl="1" marR="0" rtl="0" algn="l">
              <a:lnSpc>
                <a:spcPct val="90000"/>
              </a:lnSpc>
              <a:spcBef>
                <a:spcPts val="500"/>
              </a:spcBef>
              <a:spcAft>
                <a:spcPts val="0"/>
              </a:spcAft>
              <a:buClr>
                <a:srgbClr val="EDEDED"/>
              </a:buClr>
              <a:buSzPts val="1600"/>
              <a:buFont typeface="Arial"/>
              <a:buNone/>
              <a:defRPr b="0" i="0" sz="1600" u="none" cap="none" strike="noStrike">
                <a:solidFill>
                  <a:srgbClr val="EDEDED"/>
                </a:solidFill>
                <a:latin typeface="Corbel"/>
                <a:ea typeface="Corbel"/>
                <a:cs typeface="Corbel"/>
                <a:sym typeface="Corbel"/>
              </a:defRPr>
            </a:lvl2pPr>
            <a:lvl3pPr lvl="2" marR="0" rtl="0" algn="l">
              <a:lnSpc>
                <a:spcPct val="90000"/>
              </a:lnSpc>
              <a:spcBef>
                <a:spcPts val="500"/>
              </a:spcBef>
              <a:spcAft>
                <a:spcPts val="0"/>
              </a:spcAft>
              <a:buClr>
                <a:srgbClr val="EDEDED"/>
              </a:buClr>
              <a:buSzPts val="1600"/>
              <a:buFont typeface="Arial"/>
              <a:buNone/>
              <a:defRPr b="0" i="0" sz="1600" u="none" cap="none" strike="noStrike">
                <a:solidFill>
                  <a:srgbClr val="EDEDED"/>
                </a:solidFill>
                <a:latin typeface="Corbel"/>
                <a:ea typeface="Corbel"/>
                <a:cs typeface="Corbel"/>
                <a:sym typeface="Corbel"/>
              </a:defRPr>
            </a:lvl3pPr>
            <a:lvl4pPr lvl="3" marR="0" rtl="0" algn="l">
              <a:lnSpc>
                <a:spcPct val="90000"/>
              </a:lnSpc>
              <a:spcBef>
                <a:spcPts val="500"/>
              </a:spcBef>
              <a:spcAft>
                <a:spcPts val="0"/>
              </a:spcAft>
              <a:buClr>
                <a:srgbClr val="EDEDED"/>
              </a:buClr>
              <a:buSzPts val="1600"/>
              <a:buFont typeface="Arial"/>
              <a:buNone/>
              <a:defRPr b="0" i="0" sz="1600" u="none" cap="none" strike="noStrike">
                <a:solidFill>
                  <a:srgbClr val="EDEDED"/>
                </a:solidFill>
                <a:latin typeface="Corbel"/>
                <a:ea typeface="Corbel"/>
                <a:cs typeface="Corbel"/>
                <a:sym typeface="Corbel"/>
              </a:defRPr>
            </a:lvl4pPr>
            <a:lvl5pPr lvl="4" marR="0" rtl="0" algn="l">
              <a:lnSpc>
                <a:spcPct val="90000"/>
              </a:lnSpc>
              <a:spcBef>
                <a:spcPts val="500"/>
              </a:spcBef>
              <a:spcAft>
                <a:spcPts val="0"/>
              </a:spcAft>
              <a:buClr>
                <a:srgbClr val="EDEDED"/>
              </a:buClr>
              <a:buSzPts val="1600"/>
              <a:buFont typeface="Arial"/>
              <a:buNone/>
              <a:defRPr b="0" i="0" sz="1600" u="none" cap="none" strike="noStrike">
                <a:solidFill>
                  <a:srgbClr val="EDEDED"/>
                </a:solidFill>
                <a:latin typeface="Corbel"/>
                <a:ea typeface="Corbel"/>
                <a:cs typeface="Corbel"/>
                <a:sym typeface="Corbel"/>
              </a:defRPr>
            </a:lvl5pPr>
            <a:lvl6pPr lvl="5"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Corbel"/>
                <a:ea typeface="Corbel"/>
                <a:cs typeface="Corbel"/>
                <a:sym typeface="Corbel"/>
              </a:defRPr>
            </a:lvl6pPr>
            <a:lvl7pPr lvl="6"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Corbel"/>
                <a:ea typeface="Corbel"/>
                <a:cs typeface="Corbel"/>
                <a:sym typeface="Corbel"/>
              </a:defRPr>
            </a:lvl7pPr>
            <a:lvl8pPr lvl="7"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Corbel"/>
                <a:ea typeface="Corbel"/>
                <a:cs typeface="Corbel"/>
                <a:sym typeface="Corbel"/>
              </a:defRPr>
            </a:lvl8pPr>
            <a:lvl9pPr lvl="8"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Corbel"/>
                <a:ea typeface="Corbel"/>
                <a:cs typeface="Corbel"/>
                <a:sym typeface="Corbel"/>
              </a:defRPr>
            </a:lvl9pPr>
          </a:lstStyle>
          <a:p/>
        </p:txBody>
      </p:sp>
      <p:sp>
        <p:nvSpPr>
          <p:cNvPr id="117" name="Google Shape;117;p16"/>
          <p:cNvSpPr txBox="1"/>
          <p:nvPr>
            <p:ph idx="9" type="body"/>
          </p:nvPr>
        </p:nvSpPr>
        <p:spPr>
          <a:xfrm>
            <a:off x="7804197" y="4873762"/>
            <a:ext cx="2935997" cy="659189"/>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EDEDED"/>
              </a:buClr>
              <a:buSzPts val="1400"/>
              <a:buNone/>
              <a:defRPr sz="1400"/>
            </a:lvl1pPr>
            <a:lvl2pPr indent="-228600" lvl="1" marL="914400" algn="l">
              <a:lnSpc>
                <a:spcPct val="90000"/>
              </a:lnSpc>
              <a:spcBef>
                <a:spcPts val="500"/>
              </a:spcBef>
              <a:spcAft>
                <a:spcPts val="0"/>
              </a:spcAft>
              <a:buClr>
                <a:srgbClr val="EDEDED"/>
              </a:buClr>
              <a:buSzPts val="1200"/>
              <a:buNone/>
              <a:defRPr sz="1200"/>
            </a:lvl2pPr>
            <a:lvl3pPr indent="-228600" lvl="2" marL="1371600" algn="l">
              <a:lnSpc>
                <a:spcPct val="90000"/>
              </a:lnSpc>
              <a:spcBef>
                <a:spcPts val="500"/>
              </a:spcBef>
              <a:spcAft>
                <a:spcPts val="0"/>
              </a:spcAft>
              <a:buClr>
                <a:srgbClr val="EDEDED"/>
              </a:buClr>
              <a:buSzPts val="1000"/>
              <a:buNone/>
              <a:defRPr sz="1000"/>
            </a:lvl3pPr>
            <a:lvl4pPr indent="-228600" lvl="3" marL="1828800" algn="l">
              <a:lnSpc>
                <a:spcPct val="90000"/>
              </a:lnSpc>
              <a:spcBef>
                <a:spcPts val="500"/>
              </a:spcBef>
              <a:spcAft>
                <a:spcPts val="0"/>
              </a:spcAft>
              <a:buClr>
                <a:srgbClr val="EDEDED"/>
              </a:buClr>
              <a:buSzPts val="900"/>
              <a:buNone/>
              <a:defRPr sz="900"/>
            </a:lvl4pPr>
            <a:lvl5pPr indent="-228600" lvl="4" marL="2286000" algn="l">
              <a:lnSpc>
                <a:spcPct val="90000"/>
              </a:lnSpc>
              <a:spcBef>
                <a:spcPts val="500"/>
              </a:spcBef>
              <a:spcAft>
                <a:spcPts val="0"/>
              </a:spcAft>
              <a:buClr>
                <a:srgbClr val="EDEDED"/>
              </a:buClr>
              <a:buSzPts val="900"/>
              <a:buNone/>
              <a:defRPr sz="900"/>
            </a:lvl5pPr>
            <a:lvl6pPr indent="-228600" lvl="5" marL="2743200" algn="l">
              <a:lnSpc>
                <a:spcPct val="90000"/>
              </a:lnSpc>
              <a:spcBef>
                <a:spcPts val="500"/>
              </a:spcBef>
              <a:spcAft>
                <a:spcPts val="0"/>
              </a:spcAft>
              <a:buClr>
                <a:schemeClr val="lt1"/>
              </a:buClr>
              <a:buSzPts val="900"/>
              <a:buNone/>
              <a:defRPr sz="900"/>
            </a:lvl6pPr>
            <a:lvl7pPr indent="-228600" lvl="6" marL="3200400" algn="l">
              <a:lnSpc>
                <a:spcPct val="90000"/>
              </a:lnSpc>
              <a:spcBef>
                <a:spcPts val="500"/>
              </a:spcBef>
              <a:spcAft>
                <a:spcPts val="0"/>
              </a:spcAft>
              <a:buClr>
                <a:schemeClr val="lt1"/>
              </a:buClr>
              <a:buSzPts val="900"/>
              <a:buNone/>
              <a:defRPr sz="900"/>
            </a:lvl7pPr>
            <a:lvl8pPr indent="-228600" lvl="7" marL="3657600" algn="l">
              <a:lnSpc>
                <a:spcPct val="90000"/>
              </a:lnSpc>
              <a:spcBef>
                <a:spcPts val="500"/>
              </a:spcBef>
              <a:spcAft>
                <a:spcPts val="0"/>
              </a:spcAft>
              <a:buClr>
                <a:schemeClr val="lt1"/>
              </a:buClr>
              <a:buSzPts val="900"/>
              <a:buNone/>
              <a:defRPr sz="900"/>
            </a:lvl8pPr>
            <a:lvl9pPr indent="-228600" lvl="8" marL="4114800" algn="l">
              <a:lnSpc>
                <a:spcPct val="90000"/>
              </a:lnSpc>
              <a:spcBef>
                <a:spcPts val="500"/>
              </a:spcBef>
              <a:spcAft>
                <a:spcPts val="0"/>
              </a:spcAft>
              <a:buClr>
                <a:schemeClr val="lt1"/>
              </a:buClr>
              <a:buSzPts val="900"/>
              <a:buNone/>
              <a:defRPr sz="900"/>
            </a:lvl9pPr>
          </a:lstStyle>
          <a:p/>
        </p:txBody>
      </p:sp>
      <p:sp>
        <p:nvSpPr>
          <p:cNvPr id="118" name="Google Shape;118;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9" name="Google Shape;119;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0" name="Google Shape;120;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121" name="Shape 121"/>
        <p:cNvGrpSpPr/>
        <p:nvPr/>
      </p:nvGrpSpPr>
      <p:grpSpPr>
        <a:xfrm>
          <a:off x="0" y="0"/>
          <a:ext cx="0" cy="0"/>
          <a:chOff x="0" y="0"/>
          <a:chExt cx="0" cy="0"/>
        </a:xfrm>
      </p:grpSpPr>
      <p:sp>
        <p:nvSpPr>
          <p:cNvPr id="122" name="Google Shape;122;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EDEDE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3" name="Google Shape;123;p17"/>
          <p:cNvSpPr txBox="1"/>
          <p:nvPr>
            <p:ph idx="1" type="body"/>
          </p:nvPr>
        </p:nvSpPr>
        <p:spPr>
          <a:xfrm rot="5400000">
            <a:off x="4061231" y="-1115606"/>
            <a:ext cx="4351338" cy="102338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rgbClr val="EDEDED"/>
              </a:buClr>
              <a:buSzPts val="1800"/>
              <a:buChar char="•"/>
              <a:defRPr/>
            </a:lvl1pPr>
            <a:lvl2pPr indent="-342900" lvl="1" marL="914400" algn="l">
              <a:lnSpc>
                <a:spcPct val="90000"/>
              </a:lnSpc>
              <a:spcBef>
                <a:spcPts val="500"/>
              </a:spcBef>
              <a:spcAft>
                <a:spcPts val="0"/>
              </a:spcAft>
              <a:buClr>
                <a:srgbClr val="EDEDED"/>
              </a:buClr>
              <a:buSzPts val="1800"/>
              <a:buChar char="•"/>
              <a:defRPr/>
            </a:lvl2pPr>
            <a:lvl3pPr indent="-342900" lvl="2" marL="1371600" algn="l">
              <a:lnSpc>
                <a:spcPct val="90000"/>
              </a:lnSpc>
              <a:spcBef>
                <a:spcPts val="500"/>
              </a:spcBef>
              <a:spcAft>
                <a:spcPts val="0"/>
              </a:spcAft>
              <a:buClr>
                <a:srgbClr val="EDEDED"/>
              </a:buClr>
              <a:buSzPts val="1800"/>
              <a:buChar char="•"/>
              <a:defRPr/>
            </a:lvl3pPr>
            <a:lvl4pPr indent="-342900" lvl="3" marL="1828800" algn="l">
              <a:lnSpc>
                <a:spcPct val="90000"/>
              </a:lnSpc>
              <a:spcBef>
                <a:spcPts val="500"/>
              </a:spcBef>
              <a:spcAft>
                <a:spcPts val="0"/>
              </a:spcAft>
              <a:buClr>
                <a:srgbClr val="EDEDED"/>
              </a:buClr>
              <a:buSzPts val="1800"/>
              <a:buChar char="•"/>
              <a:defRPr/>
            </a:lvl4pPr>
            <a:lvl5pPr indent="-342900" lvl="4" marL="2286000" algn="l">
              <a:lnSpc>
                <a:spcPct val="90000"/>
              </a:lnSpc>
              <a:spcBef>
                <a:spcPts val="500"/>
              </a:spcBef>
              <a:spcAft>
                <a:spcPts val="0"/>
              </a:spcAft>
              <a:buClr>
                <a:srgbClr val="EDEDED"/>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24" name="Google Shape;124;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5" name="Google Shape;125;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6" name="Google Shape;126;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127" name="Shape 127"/>
        <p:cNvGrpSpPr/>
        <p:nvPr/>
      </p:nvGrpSpPr>
      <p:grpSpPr>
        <a:xfrm>
          <a:off x="0" y="0"/>
          <a:ext cx="0" cy="0"/>
          <a:chOff x="0" y="0"/>
          <a:chExt cx="0" cy="0"/>
        </a:xfrm>
      </p:grpSpPr>
      <p:sp>
        <p:nvSpPr>
          <p:cNvPr id="128" name="Google Shape;128;p18"/>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EDEDE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9" name="Google Shape;129;p18"/>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rgbClr val="EDEDED"/>
              </a:buClr>
              <a:buSzPts val="1800"/>
              <a:buChar char="•"/>
              <a:defRPr/>
            </a:lvl1pPr>
            <a:lvl2pPr indent="-342900" lvl="1" marL="914400" algn="l">
              <a:lnSpc>
                <a:spcPct val="90000"/>
              </a:lnSpc>
              <a:spcBef>
                <a:spcPts val="500"/>
              </a:spcBef>
              <a:spcAft>
                <a:spcPts val="0"/>
              </a:spcAft>
              <a:buClr>
                <a:srgbClr val="EDEDED"/>
              </a:buClr>
              <a:buSzPts val="1800"/>
              <a:buChar char="•"/>
              <a:defRPr/>
            </a:lvl2pPr>
            <a:lvl3pPr indent="-342900" lvl="2" marL="1371600" algn="l">
              <a:lnSpc>
                <a:spcPct val="90000"/>
              </a:lnSpc>
              <a:spcBef>
                <a:spcPts val="500"/>
              </a:spcBef>
              <a:spcAft>
                <a:spcPts val="0"/>
              </a:spcAft>
              <a:buClr>
                <a:srgbClr val="EDEDED"/>
              </a:buClr>
              <a:buSzPts val="1800"/>
              <a:buChar char="•"/>
              <a:defRPr/>
            </a:lvl3pPr>
            <a:lvl4pPr indent="-342900" lvl="3" marL="1828800" algn="l">
              <a:lnSpc>
                <a:spcPct val="90000"/>
              </a:lnSpc>
              <a:spcBef>
                <a:spcPts val="500"/>
              </a:spcBef>
              <a:spcAft>
                <a:spcPts val="0"/>
              </a:spcAft>
              <a:buClr>
                <a:srgbClr val="EDEDED"/>
              </a:buClr>
              <a:buSzPts val="1800"/>
              <a:buChar char="•"/>
              <a:defRPr/>
            </a:lvl4pPr>
            <a:lvl5pPr indent="-342900" lvl="4" marL="2286000" algn="l">
              <a:lnSpc>
                <a:spcPct val="90000"/>
              </a:lnSpc>
              <a:spcBef>
                <a:spcPts val="500"/>
              </a:spcBef>
              <a:spcAft>
                <a:spcPts val="0"/>
              </a:spcAft>
              <a:buClr>
                <a:srgbClr val="EDEDED"/>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30" name="Google Shape;130;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7" name="Shape 17"/>
        <p:cNvGrpSpPr/>
        <p:nvPr/>
      </p:nvGrpSpPr>
      <p:grpSpPr>
        <a:xfrm>
          <a:off x="0" y="0"/>
          <a:ext cx="0" cy="0"/>
          <a:chOff x="0" y="0"/>
          <a:chExt cx="0" cy="0"/>
        </a:xfrm>
      </p:grpSpPr>
      <p:sp>
        <p:nvSpPr>
          <p:cNvPr id="18" name="Google Shape;18;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EDEDE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3"/>
          <p:cNvSpPr txBox="1"/>
          <p:nvPr>
            <p:ph idx="1" type="body"/>
          </p:nvPr>
        </p:nvSpPr>
        <p:spPr>
          <a:xfrm>
            <a:off x="1120000" y="1825625"/>
            <a:ext cx="102338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rgbClr val="EDEDED"/>
              </a:buClr>
              <a:buSzPts val="1800"/>
              <a:buChar char="•"/>
              <a:defRPr/>
            </a:lvl1pPr>
            <a:lvl2pPr indent="-342900" lvl="1" marL="914400" algn="l">
              <a:lnSpc>
                <a:spcPct val="90000"/>
              </a:lnSpc>
              <a:spcBef>
                <a:spcPts val="500"/>
              </a:spcBef>
              <a:spcAft>
                <a:spcPts val="0"/>
              </a:spcAft>
              <a:buClr>
                <a:srgbClr val="EDEDED"/>
              </a:buClr>
              <a:buSzPts val="1800"/>
              <a:buChar char="•"/>
              <a:defRPr/>
            </a:lvl2pPr>
            <a:lvl3pPr indent="-342900" lvl="2" marL="1371600" algn="l">
              <a:lnSpc>
                <a:spcPct val="90000"/>
              </a:lnSpc>
              <a:spcBef>
                <a:spcPts val="500"/>
              </a:spcBef>
              <a:spcAft>
                <a:spcPts val="0"/>
              </a:spcAft>
              <a:buClr>
                <a:srgbClr val="EDEDED"/>
              </a:buClr>
              <a:buSzPts val="1800"/>
              <a:buChar char="•"/>
              <a:defRPr/>
            </a:lvl3pPr>
            <a:lvl4pPr indent="-342900" lvl="3" marL="1828800" algn="l">
              <a:lnSpc>
                <a:spcPct val="90000"/>
              </a:lnSpc>
              <a:spcBef>
                <a:spcPts val="500"/>
              </a:spcBef>
              <a:spcAft>
                <a:spcPts val="0"/>
              </a:spcAft>
              <a:buClr>
                <a:srgbClr val="EDEDED"/>
              </a:buClr>
              <a:buSzPts val="1800"/>
              <a:buChar char="•"/>
              <a:defRPr/>
            </a:lvl4pPr>
            <a:lvl5pPr indent="-342900" lvl="4" marL="2286000" algn="l">
              <a:lnSpc>
                <a:spcPct val="90000"/>
              </a:lnSpc>
              <a:spcBef>
                <a:spcPts val="500"/>
              </a:spcBef>
              <a:spcAft>
                <a:spcPts val="0"/>
              </a:spcAft>
              <a:buClr>
                <a:srgbClr val="EDEDED"/>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20" name="Google Shape;20;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3" name="Shape 23"/>
        <p:cNvGrpSpPr/>
        <p:nvPr/>
      </p:nvGrpSpPr>
      <p:grpSpPr>
        <a:xfrm>
          <a:off x="0" y="0"/>
          <a:ext cx="0" cy="0"/>
          <a:chOff x="0" y="0"/>
          <a:chExt cx="0" cy="0"/>
        </a:xfrm>
      </p:grpSpPr>
      <p:sp>
        <p:nvSpPr>
          <p:cNvPr id="24" name="Google Shape;24;p4"/>
          <p:cNvSpPr txBox="1"/>
          <p:nvPr>
            <p:ph type="ctrTitle"/>
          </p:nvPr>
        </p:nvSpPr>
        <p:spPr>
          <a:xfrm>
            <a:off x="854532" y="4464028"/>
            <a:ext cx="9144000" cy="1641490"/>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rgbClr val="E2E2E2"/>
              </a:buClr>
              <a:buSzPts val="9600"/>
              <a:buFont typeface="Corbel"/>
              <a:buNone/>
              <a:defRPr b="0" sz="9600">
                <a:solidFill>
                  <a:srgbClr val="E2E2E2"/>
                </a:solidFill>
                <a:latin typeface="Corbel"/>
                <a:ea typeface="Corbel"/>
                <a:cs typeface="Corbel"/>
                <a:sym typeface="Corbe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4"/>
          <p:cNvSpPr txBox="1"/>
          <p:nvPr>
            <p:ph idx="1" type="subTitle"/>
          </p:nvPr>
        </p:nvSpPr>
        <p:spPr>
          <a:xfrm>
            <a:off x="854532" y="3693674"/>
            <a:ext cx="9144000" cy="754025"/>
          </a:xfrm>
          <a:prstGeom prst="rect">
            <a:avLst/>
          </a:prstGeom>
          <a:noFill/>
          <a:ln>
            <a:noFill/>
          </a:ln>
        </p:spPr>
        <p:txBody>
          <a:bodyPr anchorCtr="0" anchor="b" bIns="45700" lIns="91425" spcFirstLastPara="1" rIns="91425" wrap="square" tIns="45700">
            <a:noAutofit/>
          </a:bodyPr>
          <a:lstStyle>
            <a:lvl1pPr lvl="0" algn="l">
              <a:lnSpc>
                <a:spcPct val="90000"/>
              </a:lnSpc>
              <a:spcBef>
                <a:spcPts val="1000"/>
              </a:spcBef>
              <a:spcAft>
                <a:spcPts val="0"/>
              </a:spcAft>
              <a:buClr>
                <a:schemeClr val="lt2"/>
              </a:buClr>
              <a:buSzPts val="3200"/>
              <a:buNone/>
              <a:defRPr b="0" sz="3200">
                <a:solidFill>
                  <a:schemeClr val="lt2"/>
                </a:solidFill>
                <a:latin typeface="Corbel"/>
                <a:ea typeface="Corbel"/>
                <a:cs typeface="Corbel"/>
                <a:sym typeface="Corbel"/>
              </a:defRPr>
            </a:lvl1pPr>
            <a:lvl2pPr lvl="1" algn="ctr">
              <a:lnSpc>
                <a:spcPct val="90000"/>
              </a:lnSpc>
              <a:spcBef>
                <a:spcPts val="500"/>
              </a:spcBef>
              <a:spcAft>
                <a:spcPts val="0"/>
              </a:spcAft>
              <a:buClr>
                <a:srgbClr val="EDEDED"/>
              </a:buClr>
              <a:buSzPts val="2000"/>
              <a:buNone/>
              <a:defRPr sz="2000"/>
            </a:lvl2pPr>
            <a:lvl3pPr lvl="2" algn="ctr">
              <a:lnSpc>
                <a:spcPct val="90000"/>
              </a:lnSpc>
              <a:spcBef>
                <a:spcPts val="500"/>
              </a:spcBef>
              <a:spcAft>
                <a:spcPts val="0"/>
              </a:spcAft>
              <a:buClr>
                <a:srgbClr val="EDEDED"/>
              </a:buClr>
              <a:buSzPts val="1800"/>
              <a:buNone/>
              <a:defRPr sz="1800"/>
            </a:lvl3pPr>
            <a:lvl4pPr lvl="3" algn="ctr">
              <a:lnSpc>
                <a:spcPct val="90000"/>
              </a:lnSpc>
              <a:spcBef>
                <a:spcPts val="500"/>
              </a:spcBef>
              <a:spcAft>
                <a:spcPts val="0"/>
              </a:spcAft>
              <a:buClr>
                <a:srgbClr val="EDEDED"/>
              </a:buClr>
              <a:buSzPts val="1600"/>
              <a:buNone/>
              <a:defRPr sz="1600"/>
            </a:lvl4pPr>
            <a:lvl5pPr lvl="4" algn="ctr">
              <a:lnSpc>
                <a:spcPct val="90000"/>
              </a:lnSpc>
              <a:spcBef>
                <a:spcPts val="500"/>
              </a:spcBef>
              <a:spcAft>
                <a:spcPts val="0"/>
              </a:spcAft>
              <a:buClr>
                <a:srgbClr val="EDEDED"/>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p:txBody>
      </p:sp>
      <p:sp>
        <p:nvSpPr>
          <p:cNvPr id="26" name="Google Shape;26;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29" name="Shape 29"/>
        <p:cNvGrpSpPr/>
        <p:nvPr/>
      </p:nvGrpSpPr>
      <p:grpSpPr>
        <a:xfrm>
          <a:off x="0" y="0"/>
          <a:ext cx="0" cy="0"/>
          <a:chOff x="0" y="0"/>
          <a:chExt cx="0" cy="0"/>
        </a:xfrm>
      </p:grpSpPr>
      <p:sp>
        <p:nvSpPr>
          <p:cNvPr id="30" name="Google Shape;30;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EDEDE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5"/>
          <p:cNvSpPr txBox="1"/>
          <p:nvPr>
            <p:ph idx="1" type="body"/>
          </p:nvPr>
        </p:nvSpPr>
        <p:spPr>
          <a:xfrm>
            <a:off x="1120000" y="1825625"/>
            <a:ext cx="5025216"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rgbClr val="EDEDED"/>
              </a:buClr>
              <a:buSzPts val="1800"/>
              <a:buChar char="•"/>
              <a:defRPr/>
            </a:lvl1pPr>
            <a:lvl2pPr indent="-342900" lvl="1" marL="914400" algn="l">
              <a:lnSpc>
                <a:spcPct val="90000"/>
              </a:lnSpc>
              <a:spcBef>
                <a:spcPts val="500"/>
              </a:spcBef>
              <a:spcAft>
                <a:spcPts val="0"/>
              </a:spcAft>
              <a:buClr>
                <a:srgbClr val="EDEDED"/>
              </a:buClr>
              <a:buSzPts val="1800"/>
              <a:buChar char="•"/>
              <a:defRPr/>
            </a:lvl2pPr>
            <a:lvl3pPr indent="-342900" lvl="2" marL="1371600" algn="l">
              <a:lnSpc>
                <a:spcPct val="90000"/>
              </a:lnSpc>
              <a:spcBef>
                <a:spcPts val="500"/>
              </a:spcBef>
              <a:spcAft>
                <a:spcPts val="0"/>
              </a:spcAft>
              <a:buClr>
                <a:srgbClr val="EDEDED"/>
              </a:buClr>
              <a:buSzPts val="1800"/>
              <a:buChar char="•"/>
              <a:defRPr/>
            </a:lvl3pPr>
            <a:lvl4pPr indent="-342900" lvl="3" marL="1828800" algn="l">
              <a:lnSpc>
                <a:spcPct val="90000"/>
              </a:lnSpc>
              <a:spcBef>
                <a:spcPts val="500"/>
              </a:spcBef>
              <a:spcAft>
                <a:spcPts val="0"/>
              </a:spcAft>
              <a:buClr>
                <a:srgbClr val="EDEDED"/>
              </a:buClr>
              <a:buSzPts val="1800"/>
              <a:buChar char="•"/>
              <a:defRPr/>
            </a:lvl4pPr>
            <a:lvl5pPr indent="-342900" lvl="4" marL="2286000" algn="l">
              <a:lnSpc>
                <a:spcPct val="90000"/>
              </a:lnSpc>
              <a:spcBef>
                <a:spcPts val="500"/>
              </a:spcBef>
              <a:spcAft>
                <a:spcPts val="0"/>
              </a:spcAft>
              <a:buClr>
                <a:srgbClr val="EDEDED"/>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32" name="Google Shape;32;p5"/>
          <p:cNvSpPr txBox="1"/>
          <p:nvPr>
            <p:ph idx="2" type="body"/>
          </p:nvPr>
        </p:nvSpPr>
        <p:spPr>
          <a:xfrm>
            <a:off x="6319840" y="1825625"/>
            <a:ext cx="503396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rgbClr val="EDEDED"/>
              </a:buClr>
              <a:buSzPts val="1800"/>
              <a:buChar char="•"/>
              <a:defRPr/>
            </a:lvl1pPr>
            <a:lvl2pPr indent="-342900" lvl="1" marL="914400" algn="l">
              <a:lnSpc>
                <a:spcPct val="90000"/>
              </a:lnSpc>
              <a:spcBef>
                <a:spcPts val="500"/>
              </a:spcBef>
              <a:spcAft>
                <a:spcPts val="0"/>
              </a:spcAft>
              <a:buClr>
                <a:srgbClr val="EDEDED"/>
              </a:buClr>
              <a:buSzPts val="1800"/>
              <a:buChar char="•"/>
              <a:defRPr/>
            </a:lvl2pPr>
            <a:lvl3pPr indent="-342900" lvl="2" marL="1371600" algn="l">
              <a:lnSpc>
                <a:spcPct val="90000"/>
              </a:lnSpc>
              <a:spcBef>
                <a:spcPts val="500"/>
              </a:spcBef>
              <a:spcAft>
                <a:spcPts val="0"/>
              </a:spcAft>
              <a:buClr>
                <a:srgbClr val="EDEDED"/>
              </a:buClr>
              <a:buSzPts val="1800"/>
              <a:buChar char="•"/>
              <a:defRPr/>
            </a:lvl3pPr>
            <a:lvl4pPr indent="-342900" lvl="3" marL="1828800" algn="l">
              <a:lnSpc>
                <a:spcPct val="90000"/>
              </a:lnSpc>
              <a:spcBef>
                <a:spcPts val="500"/>
              </a:spcBef>
              <a:spcAft>
                <a:spcPts val="0"/>
              </a:spcAft>
              <a:buClr>
                <a:srgbClr val="EDEDED"/>
              </a:buClr>
              <a:buSzPts val="1800"/>
              <a:buChar char="•"/>
              <a:defRPr/>
            </a:lvl4pPr>
            <a:lvl5pPr indent="-342900" lvl="4" marL="2286000" algn="l">
              <a:lnSpc>
                <a:spcPct val="90000"/>
              </a:lnSpc>
              <a:spcBef>
                <a:spcPts val="500"/>
              </a:spcBef>
              <a:spcAft>
                <a:spcPts val="0"/>
              </a:spcAft>
              <a:buClr>
                <a:srgbClr val="EDEDED"/>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33" name="Google Shape;33;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36" name="Shape 36"/>
        <p:cNvGrpSpPr/>
        <p:nvPr/>
      </p:nvGrpSpPr>
      <p:grpSpPr>
        <a:xfrm>
          <a:off x="0" y="0"/>
          <a:ext cx="0" cy="0"/>
          <a:chOff x="0" y="0"/>
          <a:chExt cx="0" cy="0"/>
        </a:xfrm>
      </p:grpSpPr>
      <p:sp>
        <p:nvSpPr>
          <p:cNvPr id="37" name="Google Shape;37;p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EDEDE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6"/>
          <p:cNvSpPr txBox="1"/>
          <p:nvPr>
            <p:ph idx="1" type="body"/>
          </p:nvPr>
        </p:nvSpPr>
        <p:spPr>
          <a:xfrm>
            <a:off x="1120000" y="1681163"/>
            <a:ext cx="5025216"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2"/>
              </a:buClr>
              <a:buSzPts val="2400"/>
              <a:buNone/>
              <a:defRPr b="0" sz="2400">
                <a:solidFill>
                  <a:schemeClr val="lt2"/>
                </a:solidFill>
              </a:defRPr>
            </a:lvl1pPr>
            <a:lvl2pPr indent="-228600" lvl="1" marL="914400" algn="l">
              <a:lnSpc>
                <a:spcPct val="90000"/>
              </a:lnSpc>
              <a:spcBef>
                <a:spcPts val="500"/>
              </a:spcBef>
              <a:spcAft>
                <a:spcPts val="0"/>
              </a:spcAft>
              <a:buClr>
                <a:srgbClr val="EDEDED"/>
              </a:buClr>
              <a:buSzPts val="2000"/>
              <a:buNone/>
              <a:defRPr b="1" sz="2000"/>
            </a:lvl2pPr>
            <a:lvl3pPr indent="-228600" lvl="2" marL="1371600" algn="l">
              <a:lnSpc>
                <a:spcPct val="90000"/>
              </a:lnSpc>
              <a:spcBef>
                <a:spcPts val="500"/>
              </a:spcBef>
              <a:spcAft>
                <a:spcPts val="0"/>
              </a:spcAft>
              <a:buClr>
                <a:srgbClr val="EDEDED"/>
              </a:buClr>
              <a:buSzPts val="1800"/>
              <a:buNone/>
              <a:defRPr b="1" sz="1800"/>
            </a:lvl3pPr>
            <a:lvl4pPr indent="-228600" lvl="3" marL="1828800" algn="l">
              <a:lnSpc>
                <a:spcPct val="90000"/>
              </a:lnSpc>
              <a:spcBef>
                <a:spcPts val="500"/>
              </a:spcBef>
              <a:spcAft>
                <a:spcPts val="0"/>
              </a:spcAft>
              <a:buClr>
                <a:srgbClr val="EDEDED"/>
              </a:buClr>
              <a:buSzPts val="1600"/>
              <a:buNone/>
              <a:defRPr b="1" sz="1600"/>
            </a:lvl4pPr>
            <a:lvl5pPr indent="-228600" lvl="4" marL="2286000" algn="l">
              <a:lnSpc>
                <a:spcPct val="90000"/>
              </a:lnSpc>
              <a:spcBef>
                <a:spcPts val="500"/>
              </a:spcBef>
              <a:spcAft>
                <a:spcPts val="0"/>
              </a:spcAft>
              <a:buClr>
                <a:srgbClr val="EDEDED"/>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39" name="Google Shape;39;p6"/>
          <p:cNvSpPr txBox="1"/>
          <p:nvPr>
            <p:ph idx="2" type="body"/>
          </p:nvPr>
        </p:nvSpPr>
        <p:spPr>
          <a:xfrm>
            <a:off x="1120000" y="2505075"/>
            <a:ext cx="5025216"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rgbClr val="EDEDED"/>
              </a:buClr>
              <a:buSzPts val="1800"/>
              <a:buChar char="•"/>
              <a:defRPr/>
            </a:lvl1pPr>
            <a:lvl2pPr indent="-342900" lvl="1" marL="914400" algn="l">
              <a:lnSpc>
                <a:spcPct val="90000"/>
              </a:lnSpc>
              <a:spcBef>
                <a:spcPts val="500"/>
              </a:spcBef>
              <a:spcAft>
                <a:spcPts val="0"/>
              </a:spcAft>
              <a:buClr>
                <a:srgbClr val="EDEDED"/>
              </a:buClr>
              <a:buSzPts val="1800"/>
              <a:buChar char="•"/>
              <a:defRPr/>
            </a:lvl2pPr>
            <a:lvl3pPr indent="-342900" lvl="2" marL="1371600" algn="l">
              <a:lnSpc>
                <a:spcPct val="90000"/>
              </a:lnSpc>
              <a:spcBef>
                <a:spcPts val="500"/>
              </a:spcBef>
              <a:spcAft>
                <a:spcPts val="0"/>
              </a:spcAft>
              <a:buClr>
                <a:srgbClr val="EDEDED"/>
              </a:buClr>
              <a:buSzPts val="1800"/>
              <a:buChar char="•"/>
              <a:defRPr/>
            </a:lvl3pPr>
            <a:lvl4pPr indent="-342900" lvl="3" marL="1828800" algn="l">
              <a:lnSpc>
                <a:spcPct val="90000"/>
              </a:lnSpc>
              <a:spcBef>
                <a:spcPts val="500"/>
              </a:spcBef>
              <a:spcAft>
                <a:spcPts val="0"/>
              </a:spcAft>
              <a:buClr>
                <a:srgbClr val="EDEDED"/>
              </a:buClr>
              <a:buSzPts val="1800"/>
              <a:buChar char="•"/>
              <a:defRPr/>
            </a:lvl4pPr>
            <a:lvl5pPr indent="-342900" lvl="4" marL="2286000" algn="l">
              <a:lnSpc>
                <a:spcPct val="90000"/>
              </a:lnSpc>
              <a:spcBef>
                <a:spcPts val="500"/>
              </a:spcBef>
              <a:spcAft>
                <a:spcPts val="0"/>
              </a:spcAft>
              <a:buClr>
                <a:srgbClr val="EDEDED"/>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40" name="Google Shape;40;p6"/>
          <p:cNvSpPr txBox="1"/>
          <p:nvPr>
            <p:ph idx="3" type="body"/>
          </p:nvPr>
        </p:nvSpPr>
        <p:spPr>
          <a:xfrm>
            <a:off x="6319840" y="1681163"/>
            <a:ext cx="503554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2"/>
              </a:buClr>
              <a:buSzPts val="2400"/>
              <a:buNone/>
              <a:defRPr b="0" sz="2400">
                <a:solidFill>
                  <a:schemeClr val="lt2"/>
                </a:solidFill>
              </a:defRPr>
            </a:lvl1pPr>
            <a:lvl2pPr indent="-342900" lvl="1" marL="914400" algn="l">
              <a:lnSpc>
                <a:spcPct val="90000"/>
              </a:lnSpc>
              <a:spcBef>
                <a:spcPts val="500"/>
              </a:spcBef>
              <a:spcAft>
                <a:spcPts val="0"/>
              </a:spcAft>
              <a:buClr>
                <a:srgbClr val="EDEDED"/>
              </a:buClr>
              <a:buSzPts val="1800"/>
              <a:buChar char="•"/>
              <a:defRPr/>
            </a:lvl2pPr>
            <a:lvl3pPr indent="-342900" lvl="2" marL="1371600" algn="l">
              <a:lnSpc>
                <a:spcPct val="90000"/>
              </a:lnSpc>
              <a:spcBef>
                <a:spcPts val="500"/>
              </a:spcBef>
              <a:spcAft>
                <a:spcPts val="0"/>
              </a:spcAft>
              <a:buClr>
                <a:srgbClr val="EDEDED"/>
              </a:buClr>
              <a:buSzPts val="1800"/>
              <a:buChar char="•"/>
              <a:defRPr/>
            </a:lvl3pPr>
            <a:lvl4pPr indent="-342900" lvl="3" marL="1828800" algn="l">
              <a:lnSpc>
                <a:spcPct val="90000"/>
              </a:lnSpc>
              <a:spcBef>
                <a:spcPts val="500"/>
              </a:spcBef>
              <a:spcAft>
                <a:spcPts val="0"/>
              </a:spcAft>
              <a:buClr>
                <a:srgbClr val="EDEDED"/>
              </a:buClr>
              <a:buSzPts val="1800"/>
              <a:buChar char="•"/>
              <a:defRPr/>
            </a:lvl4pPr>
            <a:lvl5pPr indent="-342900" lvl="4" marL="2286000" algn="l">
              <a:lnSpc>
                <a:spcPct val="90000"/>
              </a:lnSpc>
              <a:spcBef>
                <a:spcPts val="500"/>
              </a:spcBef>
              <a:spcAft>
                <a:spcPts val="0"/>
              </a:spcAft>
              <a:buClr>
                <a:srgbClr val="EDEDED"/>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41" name="Google Shape;41;p6"/>
          <p:cNvSpPr txBox="1"/>
          <p:nvPr>
            <p:ph idx="4" type="body"/>
          </p:nvPr>
        </p:nvSpPr>
        <p:spPr>
          <a:xfrm>
            <a:off x="6319840" y="2505075"/>
            <a:ext cx="503554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rgbClr val="EDEDED"/>
              </a:buClr>
              <a:buSzPts val="1800"/>
              <a:buChar char="•"/>
              <a:defRPr/>
            </a:lvl1pPr>
            <a:lvl2pPr indent="-342900" lvl="1" marL="914400" algn="l">
              <a:lnSpc>
                <a:spcPct val="90000"/>
              </a:lnSpc>
              <a:spcBef>
                <a:spcPts val="500"/>
              </a:spcBef>
              <a:spcAft>
                <a:spcPts val="0"/>
              </a:spcAft>
              <a:buClr>
                <a:srgbClr val="EDEDED"/>
              </a:buClr>
              <a:buSzPts val="1800"/>
              <a:buChar char="•"/>
              <a:defRPr/>
            </a:lvl2pPr>
            <a:lvl3pPr indent="-342900" lvl="2" marL="1371600" algn="l">
              <a:lnSpc>
                <a:spcPct val="90000"/>
              </a:lnSpc>
              <a:spcBef>
                <a:spcPts val="500"/>
              </a:spcBef>
              <a:spcAft>
                <a:spcPts val="0"/>
              </a:spcAft>
              <a:buClr>
                <a:srgbClr val="EDEDED"/>
              </a:buClr>
              <a:buSzPts val="1800"/>
              <a:buChar char="•"/>
              <a:defRPr/>
            </a:lvl3pPr>
            <a:lvl4pPr indent="-342900" lvl="3" marL="1828800" algn="l">
              <a:lnSpc>
                <a:spcPct val="90000"/>
              </a:lnSpc>
              <a:spcBef>
                <a:spcPts val="500"/>
              </a:spcBef>
              <a:spcAft>
                <a:spcPts val="0"/>
              </a:spcAft>
              <a:buClr>
                <a:srgbClr val="EDEDED"/>
              </a:buClr>
              <a:buSzPts val="1800"/>
              <a:buChar char="•"/>
              <a:defRPr/>
            </a:lvl4pPr>
            <a:lvl5pPr indent="-342900" lvl="4" marL="2286000" algn="l">
              <a:lnSpc>
                <a:spcPct val="90000"/>
              </a:lnSpc>
              <a:spcBef>
                <a:spcPts val="500"/>
              </a:spcBef>
              <a:spcAft>
                <a:spcPts val="0"/>
              </a:spcAft>
              <a:buClr>
                <a:srgbClr val="EDEDED"/>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42" name="Google Shape;42;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5" name="Shape 45"/>
        <p:cNvGrpSpPr/>
        <p:nvPr/>
      </p:nvGrpSpPr>
      <p:grpSpPr>
        <a:xfrm>
          <a:off x="0" y="0"/>
          <a:ext cx="0" cy="0"/>
          <a:chOff x="0" y="0"/>
          <a:chExt cx="0" cy="0"/>
        </a:xfrm>
      </p:grpSpPr>
      <p:sp>
        <p:nvSpPr>
          <p:cNvPr id="46" name="Google Shape;46;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EDEDE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0" name="Shape 50"/>
        <p:cNvGrpSpPr/>
        <p:nvPr/>
      </p:nvGrpSpPr>
      <p:grpSpPr>
        <a:xfrm>
          <a:off x="0" y="0"/>
          <a:ext cx="0" cy="0"/>
          <a:chOff x="0" y="0"/>
          <a:chExt cx="0" cy="0"/>
        </a:xfrm>
      </p:grpSpPr>
      <p:sp>
        <p:nvSpPr>
          <p:cNvPr id="51" name="Google Shape;51;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EDEDED"/>
              </a:buClr>
              <a:buSzPts val="3200"/>
              <a:buFont typeface="Corbe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rgbClr val="EDEDED"/>
              </a:buClr>
              <a:buSzPts val="1800"/>
              <a:buChar char="•"/>
              <a:defRPr/>
            </a:lvl1pPr>
            <a:lvl2pPr indent="-342900" lvl="1" marL="914400" algn="l">
              <a:lnSpc>
                <a:spcPct val="90000"/>
              </a:lnSpc>
              <a:spcBef>
                <a:spcPts val="500"/>
              </a:spcBef>
              <a:spcAft>
                <a:spcPts val="0"/>
              </a:spcAft>
              <a:buClr>
                <a:srgbClr val="EDEDED"/>
              </a:buClr>
              <a:buSzPts val="1800"/>
              <a:buChar char="•"/>
              <a:defRPr/>
            </a:lvl2pPr>
            <a:lvl3pPr indent="-342900" lvl="2" marL="1371600" algn="l">
              <a:lnSpc>
                <a:spcPct val="90000"/>
              </a:lnSpc>
              <a:spcBef>
                <a:spcPts val="500"/>
              </a:spcBef>
              <a:spcAft>
                <a:spcPts val="0"/>
              </a:spcAft>
              <a:buClr>
                <a:srgbClr val="EDEDED"/>
              </a:buClr>
              <a:buSzPts val="1800"/>
              <a:buChar char="•"/>
              <a:defRPr/>
            </a:lvl3pPr>
            <a:lvl4pPr indent="-342900" lvl="3" marL="1828800" algn="l">
              <a:lnSpc>
                <a:spcPct val="90000"/>
              </a:lnSpc>
              <a:spcBef>
                <a:spcPts val="500"/>
              </a:spcBef>
              <a:spcAft>
                <a:spcPts val="0"/>
              </a:spcAft>
              <a:buClr>
                <a:srgbClr val="EDEDED"/>
              </a:buClr>
              <a:buSzPts val="1800"/>
              <a:buChar char="•"/>
              <a:defRPr/>
            </a:lvl4pPr>
            <a:lvl5pPr indent="-342900" lvl="4" marL="2286000" algn="l">
              <a:lnSpc>
                <a:spcPct val="90000"/>
              </a:lnSpc>
              <a:spcBef>
                <a:spcPts val="500"/>
              </a:spcBef>
              <a:spcAft>
                <a:spcPts val="0"/>
              </a:spcAft>
              <a:buClr>
                <a:srgbClr val="EDEDED"/>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57" name="Google Shape;57;p9"/>
          <p:cNvSpPr txBox="1"/>
          <p:nvPr>
            <p:ph idx="2" type="body"/>
          </p:nvPr>
        </p:nvSpPr>
        <p:spPr>
          <a:xfrm>
            <a:off x="1120000" y="2057400"/>
            <a:ext cx="3652025"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2"/>
              </a:buClr>
              <a:buSzPts val="1600"/>
              <a:buNone/>
              <a:defRPr sz="1600">
                <a:solidFill>
                  <a:schemeClr val="lt2"/>
                </a:solidFill>
              </a:defRPr>
            </a:lvl1pPr>
            <a:lvl2pPr indent="-228600" lvl="1" marL="914400" algn="l">
              <a:lnSpc>
                <a:spcPct val="90000"/>
              </a:lnSpc>
              <a:spcBef>
                <a:spcPts val="500"/>
              </a:spcBef>
              <a:spcAft>
                <a:spcPts val="0"/>
              </a:spcAft>
              <a:buClr>
                <a:srgbClr val="EDEDED"/>
              </a:buClr>
              <a:buSzPts val="1400"/>
              <a:buNone/>
              <a:defRPr sz="1400"/>
            </a:lvl2pPr>
            <a:lvl3pPr indent="-228600" lvl="2" marL="1371600" algn="l">
              <a:lnSpc>
                <a:spcPct val="90000"/>
              </a:lnSpc>
              <a:spcBef>
                <a:spcPts val="500"/>
              </a:spcBef>
              <a:spcAft>
                <a:spcPts val="0"/>
              </a:spcAft>
              <a:buClr>
                <a:srgbClr val="EDEDED"/>
              </a:buClr>
              <a:buSzPts val="1200"/>
              <a:buNone/>
              <a:defRPr sz="1200"/>
            </a:lvl3pPr>
            <a:lvl4pPr indent="-228600" lvl="3" marL="1828800" algn="l">
              <a:lnSpc>
                <a:spcPct val="90000"/>
              </a:lnSpc>
              <a:spcBef>
                <a:spcPts val="500"/>
              </a:spcBef>
              <a:spcAft>
                <a:spcPts val="0"/>
              </a:spcAft>
              <a:buClr>
                <a:srgbClr val="EDEDED"/>
              </a:buClr>
              <a:buSzPts val="1000"/>
              <a:buNone/>
              <a:defRPr sz="1000"/>
            </a:lvl4pPr>
            <a:lvl5pPr indent="-228600" lvl="4" marL="2286000" algn="l">
              <a:lnSpc>
                <a:spcPct val="90000"/>
              </a:lnSpc>
              <a:spcBef>
                <a:spcPts val="500"/>
              </a:spcBef>
              <a:spcAft>
                <a:spcPts val="0"/>
              </a:spcAft>
              <a:buClr>
                <a:srgbClr val="EDEDED"/>
              </a:buClr>
              <a:buSzPts val="1000"/>
              <a:buNone/>
              <a:defRPr sz="1000"/>
            </a:lvl5pPr>
            <a:lvl6pPr indent="-228600" lvl="5" marL="2743200" algn="l">
              <a:lnSpc>
                <a:spcPct val="90000"/>
              </a:lnSpc>
              <a:spcBef>
                <a:spcPts val="500"/>
              </a:spcBef>
              <a:spcAft>
                <a:spcPts val="0"/>
              </a:spcAft>
              <a:buClr>
                <a:schemeClr val="lt1"/>
              </a:buClr>
              <a:buSzPts val="1000"/>
              <a:buNone/>
              <a:defRPr sz="1000"/>
            </a:lvl6pPr>
            <a:lvl7pPr indent="-228600" lvl="6" marL="3200400" algn="l">
              <a:lnSpc>
                <a:spcPct val="90000"/>
              </a:lnSpc>
              <a:spcBef>
                <a:spcPts val="500"/>
              </a:spcBef>
              <a:spcAft>
                <a:spcPts val="0"/>
              </a:spcAft>
              <a:buClr>
                <a:schemeClr val="lt1"/>
              </a:buClr>
              <a:buSzPts val="1000"/>
              <a:buNone/>
              <a:defRPr sz="1000"/>
            </a:lvl7pPr>
            <a:lvl8pPr indent="-228600" lvl="7" marL="3657600" algn="l">
              <a:lnSpc>
                <a:spcPct val="90000"/>
              </a:lnSpc>
              <a:spcBef>
                <a:spcPts val="500"/>
              </a:spcBef>
              <a:spcAft>
                <a:spcPts val="0"/>
              </a:spcAft>
              <a:buClr>
                <a:schemeClr val="lt1"/>
              </a:buClr>
              <a:buSzPts val="1000"/>
              <a:buNone/>
              <a:defRPr sz="1000"/>
            </a:lvl8pPr>
            <a:lvl9pPr indent="-228600" lvl="8" marL="4114800" algn="l">
              <a:lnSpc>
                <a:spcPct val="90000"/>
              </a:lnSpc>
              <a:spcBef>
                <a:spcPts val="500"/>
              </a:spcBef>
              <a:spcAft>
                <a:spcPts val="0"/>
              </a:spcAft>
              <a:buClr>
                <a:schemeClr val="lt1"/>
              </a:buClr>
              <a:buSzPts val="1000"/>
              <a:buNone/>
              <a:defRPr sz="1000"/>
            </a:lvl9pPr>
          </a:lstStyle>
          <a:p/>
        </p:txBody>
      </p:sp>
      <p:sp>
        <p:nvSpPr>
          <p:cNvPr id="58" name="Google Shape;58;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EDEDED"/>
              </a:buClr>
              <a:buSzPts val="3200"/>
              <a:buFont typeface="Corbe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rgbClr val="EDEDED"/>
              </a:buClr>
              <a:buSzPts val="3200"/>
              <a:buFont typeface="Arial"/>
              <a:buNone/>
              <a:defRPr b="0" i="0" sz="3200" u="none" cap="none" strike="noStrike">
                <a:solidFill>
                  <a:srgbClr val="EDEDED"/>
                </a:solidFill>
                <a:latin typeface="Corbel"/>
                <a:ea typeface="Corbel"/>
                <a:cs typeface="Corbel"/>
                <a:sym typeface="Corbel"/>
              </a:defRPr>
            </a:lvl1pPr>
            <a:lvl2pPr lvl="1" marR="0" rtl="0" algn="l">
              <a:lnSpc>
                <a:spcPct val="90000"/>
              </a:lnSpc>
              <a:spcBef>
                <a:spcPts val="500"/>
              </a:spcBef>
              <a:spcAft>
                <a:spcPts val="0"/>
              </a:spcAft>
              <a:buClr>
                <a:srgbClr val="EDEDED"/>
              </a:buClr>
              <a:buSzPts val="2800"/>
              <a:buFont typeface="Arial"/>
              <a:buNone/>
              <a:defRPr b="0" i="0" sz="2800" u="none" cap="none" strike="noStrike">
                <a:solidFill>
                  <a:srgbClr val="EDEDED"/>
                </a:solidFill>
                <a:latin typeface="Corbel"/>
                <a:ea typeface="Corbel"/>
                <a:cs typeface="Corbel"/>
                <a:sym typeface="Corbel"/>
              </a:defRPr>
            </a:lvl2pPr>
            <a:lvl3pPr lvl="2" marR="0" rtl="0" algn="l">
              <a:lnSpc>
                <a:spcPct val="90000"/>
              </a:lnSpc>
              <a:spcBef>
                <a:spcPts val="500"/>
              </a:spcBef>
              <a:spcAft>
                <a:spcPts val="0"/>
              </a:spcAft>
              <a:buClr>
                <a:srgbClr val="EDEDED"/>
              </a:buClr>
              <a:buSzPts val="2400"/>
              <a:buFont typeface="Arial"/>
              <a:buNone/>
              <a:defRPr b="0" i="0" sz="2400" u="none" cap="none" strike="noStrike">
                <a:solidFill>
                  <a:srgbClr val="EDEDED"/>
                </a:solidFill>
                <a:latin typeface="Corbel"/>
                <a:ea typeface="Corbel"/>
                <a:cs typeface="Corbel"/>
                <a:sym typeface="Corbel"/>
              </a:defRPr>
            </a:lvl3pPr>
            <a:lvl4pPr lvl="3" marR="0" rtl="0" algn="l">
              <a:lnSpc>
                <a:spcPct val="90000"/>
              </a:lnSpc>
              <a:spcBef>
                <a:spcPts val="500"/>
              </a:spcBef>
              <a:spcAft>
                <a:spcPts val="0"/>
              </a:spcAft>
              <a:buClr>
                <a:srgbClr val="EDEDED"/>
              </a:buClr>
              <a:buSzPts val="2000"/>
              <a:buFont typeface="Arial"/>
              <a:buNone/>
              <a:defRPr b="0" i="0" sz="2000" u="none" cap="none" strike="noStrike">
                <a:solidFill>
                  <a:srgbClr val="EDEDED"/>
                </a:solidFill>
                <a:latin typeface="Corbel"/>
                <a:ea typeface="Corbel"/>
                <a:cs typeface="Corbel"/>
                <a:sym typeface="Corbel"/>
              </a:defRPr>
            </a:lvl4pPr>
            <a:lvl5pPr lvl="4" marR="0" rtl="0" algn="l">
              <a:lnSpc>
                <a:spcPct val="90000"/>
              </a:lnSpc>
              <a:spcBef>
                <a:spcPts val="500"/>
              </a:spcBef>
              <a:spcAft>
                <a:spcPts val="0"/>
              </a:spcAft>
              <a:buClr>
                <a:srgbClr val="EDEDED"/>
              </a:buClr>
              <a:buSzPts val="2000"/>
              <a:buFont typeface="Arial"/>
              <a:buNone/>
              <a:defRPr b="0" i="0" sz="2000" u="none" cap="none" strike="noStrike">
                <a:solidFill>
                  <a:srgbClr val="EDEDED"/>
                </a:solidFill>
                <a:latin typeface="Corbel"/>
                <a:ea typeface="Corbel"/>
                <a:cs typeface="Corbel"/>
                <a:sym typeface="Corbel"/>
              </a:defRPr>
            </a:lvl5pPr>
            <a:lvl6pPr lvl="5"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Corbel"/>
                <a:ea typeface="Corbel"/>
                <a:cs typeface="Corbel"/>
                <a:sym typeface="Corbel"/>
              </a:defRPr>
            </a:lvl6pPr>
            <a:lvl7pPr lvl="6"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Corbel"/>
                <a:ea typeface="Corbel"/>
                <a:cs typeface="Corbel"/>
                <a:sym typeface="Corbel"/>
              </a:defRPr>
            </a:lvl7pPr>
            <a:lvl8pPr lvl="7"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Corbel"/>
                <a:ea typeface="Corbel"/>
                <a:cs typeface="Corbel"/>
                <a:sym typeface="Corbel"/>
              </a:defRPr>
            </a:lvl8pPr>
            <a:lvl9pPr lvl="8"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Corbel"/>
                <a:ea typeface="Corbel"/>
                <a:cs typeface="Corbel"/>
                <a:sym typeface="Corbel"/>
              </a:defRPr>
            </a:lvl9pPr>
          </a:lstStyle>
          <a:p/>
        </p:txBody>
      </p:sp>
      <p:sp>
        <p:nvSpPr>
          <p:cNvPr id="64" name="Google Shape;64;p10"/>
          <p:cNvSpPr txBox="1"/>
          <p:nvPr>
            <p:ph idx="1" type="body"/>
          </p:nvPr>
        </p:nvSpPr>
        <p:spPr>
          <a:xfrm>
            <a:off x="1120000" y="2057400"/>
            <a:ext cx="3652025"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2"/>
              </a:buClr>
              <a:buSzPts val="1600"/>
              <a:buNone/>
              <a:defRPr sz="1600">
                <a:solidFill>
                  <a:schemeClr val="lt2"/>
                </a:solidFill>
              </a:defRPr>
            </a:lvl1pPr>
            <a:lvl2pPr indent="-228600" lvl="1" marL="914400" algn="l">
              <a:lnSpc>
                <a:spcPct val="90000"/>
              </a:lnSpc>
              <a:spcBef>
                <a:spcPts val="500"/>
              </a:spcBef>
              <a:spcAft>
                <a:spcPts val="0"/>
              </a:spcAft>
              <a:buClr>
                <a:srgbClr val="EDEDED"/>
              </a:buClr>
              <a:buSzPts val="1400"/>
              <a:buNone/>
              <a:defRPr sz="1400"/>
            </a:lvl2pPr>
            <a:lvl3pPr indent="-228600" lvl="2" marL="1371600" algn="l">
              <a:lnSpc>
                <a:spcPct val="90000"/>
              </a:lnSpc>
              <a:spcBef>
                <a:spcPts val="500"/>
              </a:spcBef>
              <a:spcAft>
                <a:spcPts val="0"/>
              </a:spcAft>
              <a:buClr>
                <a:srgbClr val="EDEDED"/>
              </a:buClr>
              <a:buSzPts val="1200"/>
              <a:buNone/>
              <a:defRPr sz="1200"/>
            </a:lvl3pPr>
            <a:lvl4pPr indent="-228600" lvl="3" marL="1828800" algn="l">
              <a:lnSpc>
                <a:spcPct val="90000"/>
              </a:lnSpc>
              <a:spcBef>
                <a:spcPts val="500"/>
              </a:spcBef>
              <a:spcAft>
                <a:spcPts val="0"/>
              </a:spcAft>
              <a:buClr>
                <a:srgbClr val="EDEDED"/>
              </a:buClr>
              <a:buSzPts val="1000"/>
              <a:buNone/>
              <a:defRPr sz="1000"/>
            </a:lvl4pPr>
            <a:lvl5pPr indent="-228600" lvl="4" marL="2286000" algn="l">
              <a:lnSpc>
                <a:spcPct val="90000"/>
              </a:lnSpc>
              <a:spcBef>
                <a:spcPts val="500"/>
              </a:spcBef>
              <a:spcAft>
                <a:spcPts val="0"/>
              </a:spcAft>
              <a:buClr>
                <a:srgbClr val="EDEDED"/>
              </a:buClr>
              <a:buSzPts val="1000"/>
              <a:buNone/>
              <a:defRPr sz="1000"/>
            </a:lvl5pPr>
            <a:lvl6pPr indent="-228600" lvl="5" marL="2743200" algn="l">
              <a:lnSpc>
                <a:spcPct val="90000"/>
              </a:lnSpc>
              <a:spcBef>
                <a:spcPts val="500"/>
              </a:spcBef>
              <a:spcAft>
                <a:spcPts val="0"/>
              </a:spcAft>
              <a:buClr>
                <a:schemeClr val="lt1"/>
              </a:buClr>
              <a:buSzPts val="1000"/>
              <a:buNone/>
              <a:defRPr sz="1000"/>
            </a:lvl6pPr>
            <a:lvl7pPr indent="-228600" lvl="6" marL="3200400" algn="l">
              <a:lnSpc>
                <a:spcPct val="90000"/>
              </a:lnSpc>
              <a:spcBef>
                <a:spcPts val="500"/>
              </a:spcBef>
              <a:spcAft>
                <a:spcPts val="0"/>
              </a:spcAft>
              <a:buClr>
                <a:schemeClr val="lt1"/>
              </a:buClr>
              <a:buSzPts val="1000"/>
              <a:buNone/>
              <a:defRPr sz="1000"/>
            </a:lvl7pPr>
            <a:lvl8pPr indent="-228600" lvl="7" marL="3657600" algn="l">
              <a:lnSpc>
                <a:spcPct val="90000"/>
              </a:lnSpc>
              <a:spcBef>
                <a:spcPts val="500"/>
              </a:spcBef>
              <a:spcAft>
                <a:spcPts val="0"/>
              </a:spcAft>
              <a:buClr>
                <a:schemeClr val="lt1"/>
              </a:buClr>
              <a:buSzPts val="1000"/>
              <a:buNone/>
              <a:defRPr sz="1000"/>
            </a:lvl8pPr>
            <a:lvl9pPr indent="-228600" lvl="8" marL="4114800" algn="l">
              <a:lnSpc>
                <a:spcPct val="90000"/>
              </a:lnSpc>
              <a:spcBef>
                <a:spcPts val="500"/>
              </a:spcBef>
              <a:spcAft>
                <a:spcPts val="0"/>
              </a:spcAft>
              <a:buClr>
                <a:schemeClr val="lt1"/>
              </a:buClr>
              <a:buSzPts val="1000"/>
              <a:buNone/>
              <a:defRPr sz="1000"/>
            </a:lvl9pPr>
          </a:lstStyle>
          <a:p/>
        </p:txBody>
      </p:sp>
      <p:sp>
        <p:nvSpPr>
          <p:cNvPr id="65" name="Google Shape;65;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theme" Target="../theme/theme1.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rgbClr val="EDEDED"/>
              </a:buClr>
              <a:buSzPts val="5400"/>
              <a:buFont typeface="Corbel"/>
              <a:buNone/>
              <a:defRPr b="0" i="0" sz="5400" u="none" cap="none" strike="noStrike">
                <a:solidFill>
                  <a:srgbClr val="EDEDED"/>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1120000" y="1825625"/>
            <a:ext cx="102338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EDEDED"/>
              </a:buClr>
              <a:buSzPts val="2800"/>
              <a:buFont typeface="Arial"/>
              <a:buChar char="•"/>
              <a:defRPr b="0" i="0" sz="2800" u="none" cap="none" strike="noStrike">
                <a:solidFill>
                  <a:srgbClr val="EDEDED"/>
                </a:solidFill>
                <a:latin typeface="Corbel"/>
                <a:ea typeface="Corbel"/>
                <a:cs typeface="Corbel"/>
                <a:sym typeface="Corbel"/>
              </a:defRPr>
            </a:lvl1pPr>
            <a:lvl2pPr indent="-381000" lvl="1" marL="914400" marR="0" rtl="0" algn="l">
              <a:lnSpc>
                <a:spcPct val="90000"/>
              </a:lnSpc>
              <a:spcBef>
                <a:spcPts val="500"/>
              </a:spcBef>
              <a:spcAft>
                <a:spcPts val="0"/>
              </a:spcAft>
              <a:buClr>
                <a:srgbClr val="EDEDED"/>
              </a:buClr>
              <a:buSzPts val="2400"/>
              <a:buFont typeface="Arial"/>
              <a:buChar char="•"/>
              <a:defRPr b="0" i="0" sz="2400" u="none" cap="none" strike="noStrike">
                <a:solidFill>
                  <a:srgbClr val="EDEDED"/>
                </a:solidFill>
                <a:latin typeface="Corbel"/>
                <a:ea typeface="Corbel"/>
                <a:cs typeface="Corbel"/>
                <a:sym typeface="Corbel"/>
              </a:defRPr>
            </a:lvl2pPr>
            <a:lvl3pPr indent="-355600" lvl="2" marL="1371600" marR="0" rtl="0" algn="l">
              <a:lnSpc>
                <a:spcPct val="90000"/>
              </a:lnSpc>
              <a:spcBef>
                <a:spcPts val="500"/>
              </a:spcBef>
              <a:spcAft>
                <a:spcPts val="0"/>
              </a:spcAft>
              <a:buClr>
                <a:srgbClr val="EDEDED"/>
              </a:buClr>
              <a:buSzPts val="2000"/>
              <a:buFont typeface="Arial"/>
              <a:buChar char="•"/>
              <a:defRPr b="0" i="0" sz="2000" u="none" cap="none" strike="noStrike">
                <a:solidFill>
                  <a:srgbClr val="EDEDED"/>
                </a:solidFill>
                <a:latin typeface="Corbel"/>
                <a:ea typeface="Corbel"/>
                <a:cs typeface="Corbel"/>
                <a:sym typeface="Corbel"/>
              </a:defRPr>
            </a:lvl3pPr>
            <a:lvl4pPr indent="-342900" lvl="3" marL="1828800" marR="0" rtl="0" algn="l">
              <a:lnSpc>
                <a:spcPct val="90000"/>
              </a:lnSpc>
              <a:spcBef>
                <a:spcPts val="500"/>
              </a:spcBef>
              <a:spcAft>
                <a:spcPts val="0"/>
              </a:spcAft>
              <a:buClr>
                <a:srgbClr val="EDEDED"/>
              </a:buClr>
              <a:buSzPts val="1800"/>
              <a:buFont typeface="Arial"/>
              <a:buChar char="•"/>
              <a:defRPr b="0" i="0" sz="1800" u="none" cap="none" strike="noStrike">
                <a:solidFill>
                  <a:srgbClr val="EDEDED"/>
                </a:solidFill>
                <a:latin typeface="Corbel"/>
                <a:ea typeface="Corbel"/>
                <a:cs typeface="Corbel"/>
                <a:sym typeface="Corbel"/>
              </a:defRPr>
            </a:lvl4pPr>
            <a:lvl5pPr indent="-342900" lvl="4" marL="2286000" marR="0" rtl="0" algn="l">
              <a:lnSpc>
                <a:spcPct val="90000"/>
              </a:lnSpc>
              <a:spcBef>
                <a:spcPts val="500"/>
              </a:spcBef>
              <a:spcAft>
                <a:spcPts val="0"/>
              </a:spcAft>
              <a:buClr>
                <a:srgbClr val="EDEDED"/>
              </a:buClr>
              <a:buSzPts val="1800"/>
              <a:buFont typeface="Arial"/>
              <a:buChar char="•"/>
              <a:defRPr b="0" i="0" sz="1800" u="none" cap="none" strike="noStrike">
                <a:solidFill>
                  <a:srgbClr val="EDEDED"/>
                </a:solidFill>
                <a:latin typeface="Corbel"/>
                <a:ea typeface="Corbel"/>
                <a:cs typeface="Corbel"/>
                <a:sym typeface="Corbel"/>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orbel"/>
                <a:ea typeface="Corbel"/>
                <a:cs typeface="Corbel"/>
                <a:sym typeface="Corbel"/>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orbel"/>
                <a:ea typeface="Corbel"/>
                <a:cs typeface="Corbel"/>
                <a:sym typeface="Corbel"/>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orbel"/>
                <a:ea typeface="Corbel"/>
                <a:cs typeface="Corbel"/>
                <a:sym typeface="Corbel"/>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orbel"/>
                <a:ea typeface="Corbel"/>
                <a:cs typeface="Corbel"/>
                <a:sym typeface="Corbel"/>
              </a:defRPr>
            </a:lvl9pPr>
          </a:lstStyle>
          <a:p/>
        </p:txBody>
      </p:sp>
      <p:sp>
        <p:nvSpPr>
          <p:cNvPr id="8" name="Google Shape;8;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EDEDED"/>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9pPr>
          </a:lstStyle>
          <a:p/>
        </p:txBody>
      </p:sp>
      <p:sp>
        <p:nvSpPr>
          <p:cNvPr id="9" name="Google Shape;9;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EDEDED"/>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9pPr>
          </a:lstStyle>
          <a:p/>
        </p:txBody>
      </p:sp>
      <p:sp>
        <p:nvSpPr>
          <p:cNvPr id="10" name="Google Shape;10;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EDEDED"/>
                </a:solidFill>
                <a:latin typeface="Corbel"/>
                <a:ea typeface="Corbel"/>
                <a:cs typeface="Corbel"/>
                <a:sym typeface="Corbel"/>
              </a:defRPr>
            </a:lvl1pPr>
            <a:lvl2pPr indent="0" lvl="1" marL="0" marR="0" rtl="0" algn="r">
              <a:spcBef>
                <a:spcPts val="0"/>
              </a:spcBef>
              <a:buNone/>
              <a:defRPr b="0" i="0" sz="1200" u="none" cap="none" strike="noStrike">
                <a:solidFill>
                  <a:srgbClr val="EDEDED"/>
                </a:solidFill>
                <a:latin typeface="Corbel"/>
                <a:ea typeface="Corbel"/>
                <a:cs typeface="Corbel"/>
                <a:sym typeface="Corbel"/>
              </a:defRPr>
            </a:lvl2pPr>
            <a:lvl3pPr indent="0" lvl="2" marL="0" marR="0" rtl="0" algn="r">
              <a:spcBef>
                <a:spcPts val="0"/>
              </a:spcBef>
              <a:buNone/>
              <a:defRPr b="0" i="0" sz="1200" u="none" cap="none" strike="noStrike">
                <a:solidFill>
                  <a:srgbClr val="EDEDED"/>
                </a:solidFill>
                <a:latin typeface="Corbel"/>
                <a:ea typeface="Corbel"/>
                <a:cs typeface="Corbel"/>
                <a:sym typeface="Corbel"/>
              </a:defRPr>
            </a:lvl3pPr>
            <a:lvl4pPr indent="0" lvl="3" marL="0" marR="0" rtl="0" algn="r">
              <a:spcBef>
                <a:spcPts val="0"/>
              </a:spcBef>
              <a:buNone/>
              <a:defRPr b="0" i="0" sz="1200" u="none" cap="none" strike="noStrike">
                <a:solidFill>
                  <a:srgbClr val="EDEDED"/>
                </a:solidFill>
                <a:latin typeface="Corbel"/>
                <a:ea typeface="Corbel"/>
                <a:cs typeface="Corbel"/>
                <a:sym typeface="Corbel"/>
              </a:defRPr>
            </a:lvl4pPr>
            <a:lvl5pPr indent="0" lvl="4" marL="0" marR="0" rtl="0" algn="r">
              <a:spcBef>
                <a:spcPts val="0"/>
              </a:spcBef>
              <a:buNone/>
              <a:defRPr b="0" i="0" sz="1200" u="none" cap="none" strike="noStrike">
                <a:solidFill>
                  <a:srgbClr val="EDEDED"/>
                </a:solidFill>
                <a:latin typeface="Corbel"/>
                <a:ea typeface="Corbel"/>
                <a:cs typeface="Corbel"/>
                <a:sym typeface="Corbel"/>
              </a:defRPr>
            </a:lvl5pPr>
            <a:lvl6pPr indent="0" lvl="5" marL="0" marR="0" rtl="0" algn="r">
              <a:spcBef>
                <a:spcPts val="0"/>
              </a:spcBef>
              <a:buNone/>
              <a:defRPr b="0" i="0" sz="1200" u="none" cap="none" strike="noStrike">
                <a:solidFill>
                  <a:srgbClr val="EDEDED"/>
                </a:solidFill>
                <a:latin typeface="Corbel"/>
                <a:ea typeface="Corbel"/>
                <a:cs typeface="Corbel"/>
                <a:sym typeface="Corbel"/>
              </a:defRPr>
            </a:lvl6pPr>
            <a:lvl7pPr indent="0" lvl="6" marL="0" marR="0" rtl="0" algn="r">
              <a:spcBef>
                <a:spcPts val="0"/>
              </a:spcBef>
              <a:buNone/>
              <a:defRPr b="0" i="0" sz="1200" u="none" cap="none" strike="noStrike">
                <a:solidFill>
                  <a:srgbClr val="EDEDED"/>
                </a:solidFill>
                <a:latin typeface="Corbel"/>
                <a:ea typeface="Corbel"/>
                <a:cs typeface="Corbel"/>
                <a:sym typeface="Corbel"/>
              </a:defRPr>
            </a:lvl7pPr>
            <a:lvl8pPr indent="0" lvl="7" marL="0" marR="0" rtl="0" algn="r">
              <a:spcBef>
                <a:spcPts val="0"/>
              </a:spcBef>
              <a:buNone/>
              <a:defRPr b="0" i="0" sz="1200" u="none" cap="none" strike="noStrike">
                <a:solidFill>
                  <a:srgbClr val="EDEDED"/>
                </a:solidFill>
                <a:latin typeface="Corbel"/>
                <a:ea typeface="Corbel"/>
                <a:cs typeface="Corbel"/>
                <a:sym typeface="Corbel"/>
              </a:defRPr>
            </a:lvl8pPr>
            <a:lvl9pPr indent="0" lvl="8" marL="0" marR="0" rtl="0" algn="r">
              <a:spcBef>
                <a:spcPts val="0"/>
              </a:spcBef>
              <a:buNone/>
              <a:defRPr b="0" i="0" sz="1200" u="none" cap="none" strike="noStrike">
                <a:solidFill>
                  <a:srgbClr val="EDEDED"/>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NZ"/>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mailto:earthspacenz@gmail.com"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jp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s://www.nzqa.govt.nz/qualifications-standards/awards/new-zealand-scholarship/scholarship-subjects/earth-and-space-science/" TargetMode="External"/><Relationship Id="rId4" Type="http://schemas.openxmlformats.org/officeDocument/2006/relationships/hyperlink" Target="mailto:earthspacenz@gmail.com" TargetMode="External"/><Relationship Id="rId5" Type="http://schemas.openxmlformats.org/officeDocument/2006/relationships/hyperlink" Target="https://drive.google.com/drive/u/0/folders/1VWpuu3aRuTN29aGo_kJUYKyNwNm6fvje"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jp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 name="Shape 136"/>
        <p:cNvGrpSpPr/>
        <p:nvPr/>
      </p:nvGrpSpPr>
      <p:grpSpPr>
        <a:xfrm>
          <a:off x="0" y="0"/>
          <a:ext cx="0" cy="0"/>
          <a:chOff x="0" y="0"/>
          <a:chExt cx="0" cy="0"/>
        </a:xfrm>
      </p:grpSpPr>
      <p:sp>
        <p:nvSpPr>
          <p:cNvPr id="137" name="Google Shape;137;p19"/>
          <p:cNvSpPr txBox="1"/>
          <p:nvPr>
            <p:ph type="ctrTitle"/>
          </p:nvPr>
        </p:nvSpPr>
        <p:spPr>
          <a:xfrm>
            <a:off x="337791" y="3612969"/>
            <a:ext cx="11854200" cy="11205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FEE0A2"/>
              </a:buClr>
              <a:buSzPts val="4770"/>
              <a:buFont typeface="Corbel"/>
              <a:buNone/>
            </a:pPr>
            <a:r>
              <a:rPr lang="en-NZ" sz="4770">
                <a:solidFill>
                  <a:srgbClr val="FEE0A2"/>
                </a:solidFill>
              </a:rPr>
              <a:t>Earth and Space </a:t>
            </a:r>
            <a:r>
              <a:rPr lang="en-NZ" sz="4770">
                <a:solidFill>
                  <a:srgbClr val="FEE0A2"/>
                </a:solidFill>
              </a:rPr>
              <a:t>Science</a:t>
            </a:r>
            <a:r>
              <a:rPr lang="en-NZ" sz="4770">
                <a:solidFill>
                  <a:srgbClr val="FEE0A2"/>
                </a:solidFill>
              </a:rPr>
              <a:t> Scholarship –  Introduction</a:t>
            </a:r>
            <a:br>
              <a:rPr lang="en-NZ" sz="6180">
                <a:solidFill>
                  <a:srgbClr val="FEE0A2"/>
                </a:solidFill>
              </a:rPr>
            </a:br>
            <a:br>
              <a:rPr lang="en-NZ" sz="6180">
                <a:solidFill>
                  <a:srgbClr val="FEE0A2"/>
                </a:solidFill>
              </a:rPr>
            </a:br>
            <a:r>
              <a:rPr lang="en-NZ" sz="2940">
                <a:solidFill>
                  <a:srgbClr val="FEE0A2"/>
                </a:solidFill>
              </a:rPr>
              <a:t>For further information or help, contact  </a:t>
            </a:r>
            <a:r>
              <a:rPr lang="en-NZ" sz="2940" u="sng">
                <a:solidFill>
                  <a:schemeClr val="hlink"/>
                </a:solidFill>
                <a:hlinkClick r:id="rId3"/>
              </a:rPr>
              <a:t>earthspacenz@gmail.com</a:t>
            </a:r>
            <a:r>
              <a:rPr lang="en-NZ" sz="2940">
                <a:solidFill>
                  <a:srgbClr val="FFC000"/>
                </a:solidFill>
              </a:rPr>
              <a:t>,</a:t>
            </a:r>
            <a:r>
              <a:rPr lang="en-NZ" sz="2940">
                <a:solidFill>
                  <a:srgbClr val="FFC000"/>
                </a:solidFill>
              </a:rPr>
              <a:t> </a:t>
            </a:r>
            <a:br>
              <a:rPr lang="en-NZ" sz="2940">
                <a:solidFill>
                  <a:schemeClr val="accent6"/>
                </a:solidFill>
              </a:rPr>
            </a:br>
            <a:r>
              <a:rPr lang="en-NZ" sz="2940">
                <a:solidFill>
                  <a:srgbClr val="FEE0A2"/>
                </a:solidFill>
              </a:rPr>
              <a:t>putting ESS Scholarship in the subject line. </a:t>
            </a:r>
            <a:endParaRPr sz="9300"/>
          </a:p>
        </p:txBody>
      </p:sp>
      <p:pic>
        <p:nvPicPr>
          <p:cNvPr id="138" name="Google Shape;138;p19"/>
          <p:cNvPicPr preferRelativeResize="0"/>
          <p:nvPr/>
        </p:nvPicPr>
        <p:blipFill rotWithShape="1">
          <a:blip r:embed="rId4">
            <a:alphaModFix/>
          </a:blip>
          <a:srcRect b="12235" l="12074" r="44474" t="58353"/>
          <a:stretch/>
        </p:blipFill>
        <p:spPr>
          <a:xfrm>
            <a:off x="86061" y="75305"/>
            <a:ext cx="6628720" cy="299130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5" name="Shape 195"/>
        <p:cNvGrpSpPr/>
        <p:nvPr/>
      </p:nvGrpSpPr>
      <p:grpSpPr>
        <a:xfrm>
          <a:off x="0" y="0"/>
          <a:ext cx="0" cy="0"/>
          <a:chOff x="0" y="0"/>
          <a:chExt cx="0" cy="0"/>
        </a:xfrm>
      </p:grpSpPr>
      <p:sp>
        <p:nvSpPr>
          <p:cNvPr id="196" name="Google Shape;196;p28"/>
          <p:cNvSpPr txBox="1"/>
          <p:nvPr>
            <p:ph type="title"/>
          </p:nvPr>
        </p:nvSpPr>
        <p:spPr>
          <a:xfrm>
            <a:off x="259414" y="1910780"/>
            <a:ext cx="11893510" cy="82731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EE0A2"/>
              </a:buClr>
              <a:buSzPts val="3240"/>
              <a:buFont typeface="Corbel"/>
              <a:buNone/>
            </a:pPr>
            <a:br>
              <a:rPr b="1" lang="en-NZ" sz="3240">
                <a:solidFill>
                  <a:srgbClr val="FEE0A2"/>
                </a:solidFill>
              </a:rPr>
            </a:br>
            <a:r>
              <a:rPr b="1" lang="en-NZ" sz="3240">
                <a:solidFill>
                  <a:srgbClr val="FEE0A2"/>
                </a:solidFill>
              </a:rPr>
              <a:t>                                  What to learn and understand: </a:t>
            </a:r>
            <a:br>
              <a:rPr b="1" lang="en-NZ" sz="3240">
                <a:solidFill>
                  <a:srgbClr val="FEE0A2"/>
                </a:solidFill>
              </a:rPr>
            </a:br>
            <a:r>
              <a:rPr lang="en-NZ" sz="2800">
                <a:solidFill>
                  <a:schemeClr val="lt1"/>
                </a:solidFill>
              </a:rPr>
              <a:t>The ESS knowledge that needs to be learnt and understood has been divided up into six different sections that can be found in the subfolder ‘ESS Sections’. </a:t>
            </a:r>
            <a:br>
              <a:rPr lang="en-NZ" sz="2800">
                <a:solidFill>
                  <a:schemeClr val="lt1"/>
                </a:solidFill>
              </a:rPr>
            </a:br>
            <a:r>
              <a:rPr lang="en-NZ" sz="2800">
                <a:solidFill>
                  <a:schemeClr val="lt1"/>
                </a:solidFill>
              </a:rPr>
              <a:t>Each folder contains specific resources and practice questions.</a:t>
            </a:r>
            <a:br>
              <a:rPr lang="en-NZ" sz="2800">
                <a:solidFill>
                  <a:schemeClr val="lt1"/>
                </a:solidFill>
              </a:rPr>
            </a:br>
            <a:r>
              <a:rPr lang="en-NZ" sz="2800">
                <a:solidFill>
                  <a:schemeClr val="lt1"/>
                </a:solidFill>
              </a:rPr>
              <a:t>You may find the L2 ESA workbook useful too, but it isn’t essential.</a:t>
            </a:r>
            <a:br>
              <a:rPr lang="en-NZ" sz="2790">
                <a:solidFill>
                  <a:schemeClr val="lt1"/>
                </a:solidFill>
              </a:rPr>
            </a:br>
            <a:br>
              <a:rPr lang="en-NZ" sz="2790">
                <a:solidFill>
                  <a:schemeClr val="lt1"/>
                </a:solidFill>
              </a:rPr>
            </a:br>
            <a:br>
              <a:rPr lang="en-NZ" sz="2790">
                <a:solidFill>
                  <a:schemeClr val="lt1"/>
                </a:solidFill>
              </a:rPr>
            </a:br>
            <a:br>
              <a:rPr lang="en-NZ" sz="2790">
                <a:solidFill>
                  <a:schemeClr val="lt1"/>
                </a:solidFill>
              </a:rPr>
            </a:br>
            <a:br>
              <a:rPr b="1" lang="en-NZ" sz="3240">
                <a:solidFill>
                  <a:srgbClr val="FEE0A2"/>
                </a:solidFill>
              </a:rPr>
            </a:br>
            <a:r>
              <a:rPr lang="en-NZ" sz="3240">
                <a:solidFill>
                  <a:srgbClr val="FEE0A2"/>
                </a:solidFill>
              </a:rPr>
              <a:t>.</a:t>
            </a:r>
            <a:br>
              <a:rPr lang="en-NZ" sz="3240">
                <a:solidFill>
                  <a:srgbClr val="FEE0A2"/>
                </a:solidFill>
              </a:rPr>
            </a:br>
            <a:endParaRPr sz="3240">
              <a:solidFill>
                <a:srgbClr val="FEE0A2"/>
              </a:solidFill>
            </a:endParaRPr>
          </a:p>
        </p:txBody>
      </p:sp>
      <p:sp>
        <p:nvSpPr>
          <p:cNvPr id="197" name="Google Shape;197;p28"/>
          <p:cNvSpPr txBox="1"/>
          <p:nvPr>
            <p:ph idx="1" type="body"/>
          </p:nvPr>
        </p:nvSpPr>
        <p:spPr>
          <a:xfrm>
            <a:off x="347549" y="2539390"/>
            <a:ext cx="5585034" cy="378980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2800"/>
              <a:buNone/>
            </a:pPr>
            <a:r>
              <a:rPr lang="en-NZ">
                <a:solidFill>
                  <a:schemeClr val="lt1"/>
                </a:solidFill>
              </a:rPr>
              <a:t>The six sections are:</a:t>
            </a:r>
            <a:endParaRPr b="1">
              <a:solidFill>
                <a:srgbClr val="FEE0A2"/>
              </a:solidFill>
            </a:endParaRPr>
          </a:p>
          <a:p>
            <a:pPr indent="-228600" lvl="0" marL="228600" rtl="0" algn="l">
              <a:lnSpc>
                <a:spcPct val="90000"/>
              </a:lnSpc>
              <a:spcBef>
                <a:spcPts val="1000"/>
              </a:spcBef>
              <a:spcAft>
                <a:spcPts val="0"/>
              </a:spcAft>
              <a:buClr>
                <a:srgbClr val="FEE0A2"/>
              </a:buClr>
              <a:buSzPts val="2800"/>
              <a:buChar char="•"/>
            </a:pPr>
            <a:r>
              <a:rPr lang="en-NZ">
                <a:solidFill>
                  <a:srgbClr val="FEE0A2"/>
                </a:solidFill>
              </a:rPr>
              <a:t>Astronomy </a:t>
            </a:r>
            <a:endParaRPr/>
          </a:p>
          <a:p>
            <a:pPr indent="-228600" lvl="0" marL="228600" rtl="0" algn="l">
              <a:lnSpc>
                <a:spcPct val="90000"/>
              </a:lnSpc>
              <a:spcBef>
                <a:spcPts val="1000"/>
              </a:spcBef>
              <a:spcAft>
                <a:spcPts val="0"/>
              </a:spcAft>
              <a:buClr>
                <a:srgbClr val="FEE0A2"/>
              </a:buClr>
              <a:buSzPts val="2800"/>
              <a:buChar char="•"/>
            </a:pPr>
            <a:r>
              <a:rPr lang="en-NZ">
                <a:solidFill>
                  <a:srgbClr val="FEE0A2"/>
                </a:solidFill>
              </a:rPr>
              <a:t>Geology </a:t>
            </a:r>
            <a:endParaRPr/>
          </a:p>
          <a:p>
            <a:pPr indent="-228600" lvl="0" marL="228600" rtl="0" algn="l">
              <a:lnSpc>
                <a:spcPct val="90000"/>
              </a:lnSpc>
              <a:spcBef>
                <a:spcPts val="1000"/>
              </a:spcBef>
              <a:spcAft>
                <a:spcPts val="0"/>
              </a:spcAft>
              <a:buClr>
                <a:srgbClr val="FEE0A2"/>
              </a:buClr>
              <a:buSzPts val="2800"/>
              <a:buChar char="•"/>
            </a:pPr>
            <a:r>
              <a:rPr lang="en-NZ">
                <a:solidFill>
                  <a:srgbClr val="FEE0A2"/>
                </a:solidFill>
              </a:rPr>
              <a:t>Oceans and Atmosphere </a:t>
            </a:r>
            <a:endParaRPr/>
          </a:p>
          <a:p>
            <a:pPr indent="-228600" lvl="0" marL="228600" rtl="0" algn="l">
              <a:lnSpc>
                <a:spcPct val="90000"/>
              </a:lnSpc>
              <a:spcBef>
                <a:spcPts val="1000"/>
              </a:spcBef>
              <a:spcAft>
                <a:spcPts val="0"/>
              </a:spcAft>
              <a:buClr>
                <a:srgbClr val="FEE0A2"/>
              </a:buClr>
              <a:buSzPts val="2800"/>
              <a:buChar char="•"/>
            </a:pPr>
            <a:r>
              <a:rPr lang="en-NZ">
                <a:solidFill>
                  <a:srgbClr val="FEE0A2"/>
                </a:solidFill>
              </a:rPr>
              <a:t>The water, carbon and rock cycles</a:t>
            </a:r>
            <a:endParaRPr/>
          </a:p>
          <a:p>
            <a:pPr indent="-228600" lvl="0" marL="228600" rtl="0" algn="l">
              <a:lnSpc>
                <a:spcPct val="90000"/>
              </a:lnSpc>
              <a:spcBef>
                <a:spcPts val="1000"/>
              </a:spcBef>
              <a:spcAft>
                <a:spcPts val="0"/>
              </a:spcAft>
              <a:buClr>
                <a:srgbClr val="FEE0A2"/>
              </a:buClr>
              <a:buSzPts val="2800"/>
              <a:buChar char="•"/>
            </a:pPr>
            <a:r>
              <a:rPr lang="en-NZ">
                <a:solidFill>
                  <a:srgbClr val="FEE0A2"/>
                </a:solidFill>
              </a:rPr>
              <a:t>Extra background information</a:t>
            </a:r>
            <a:endParaRPr/>
          </a:p>
          <a:p>
            <a:pPr indent="-228600" lvl="0" marL="228600" rtl="0" algn="l">
              <a:lnSpc>
                <a:spcPct val="90000"/>
              </a:lnSpc>
              <a:spcBef>
                <a:spcPts val="1000"/>
              </a:spcBef>
              <a:spcAft>
                <a:spcPts val="0"/>
              </a:spcAft>
              <a:buClr>
                <a:srgbClr val="FEE0A2"/>
              </a:buClr>
              <a:buSzPts val="2800"/>
              <a:buChar char="•"/>
            </a:pPr>
            <a:r>
              <a:rPr lang="en-NZ">
                <a:solidFill>
                  <a:srgbClr val="FEE0A2"/>
                </a:solidFill>
              </a:rPr>
              <a:t>Nature of Science </a:t>
            </a:r>
            <a:endParaRPr sz="2400"/>
          </a:p>
        </p:txBody>
      </p:sp>
      <p:sp>
        <p:nvSpPr>
          <p:cNvPr id="198" name="Google Shape;198;p28"/>
          <p:cNvSpPr txBox="1"/>
          <p:nvPr/>
        </p:nvSpPr>
        <p:spPr>
          <a:xfrm>
            <a:off x="6571560" y="3059934"/>
            <a:ext cx="4808863" cy="267765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NZ" sz="2800">
                <a:solidFill>
                  <a:schemeClr val="lt1"/>
                </a:solidFill>
                <a:latin typeface="Corbel"/>
                <a:ea typeface="Corbel"/>
                <a:cs typeface="Corbel"/>
                <a:sym typeface="Corbel"/>
              </a:rPr>
              <a:t>In each ESS section you will find a document titled ‘Read this first’. These contain hints and recommendations about how to approach each section of learning.</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2" name="Shape 202"/>
        <p:cNvGrpSpPr/>
        <p:nvPr/>
      </p:nvGrpSpPr>
      <p:grpSpPr>
        <a:xfrm>
          <a:off x="0" y="0"/>
          <a:ext cx="0" cy="0"/>
          <a:chOff x="0" y="0"/>
          <a:chExt cx="0" cy="0"/>
        </a:xfrm>
      </p:grpSpPr>
      <p:sp>
        <p:nvSpPr>
          <p:cNvPr id="203" name="Google Shape;203;p29"/>
          <p:cNvSpPr txBox="1"/>
          <p:nvPr>
            <p:ph idx="1" type="body"/>
          </p:nvPr>
        </p:nvSpPr>
        <p:spPr>
          <a:xfrm>
            <a:off x="44823" y="241464"/>
            <a:ext cx="12102353" cy="6357640"/>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Clr>
                <a:srgbClr val="EDEDED"/>
              </a:buClr>
              <a:buSzPts val="2800"/>
              <a:buNone/>
            </a:pPr>
            <a:r>
              <a:rPr lang="en-NZ"/>
              <a:t>                                                                   </a:t>
            </a:r>
            <a:r>
              <a:rPr b="1" lang="en-NZ" sz="3600">
                <a:solidFill>
                  <a:srgbClr val="FEE0A2"/>
                </a:solidFill>
              </a:rPr>
              <a:t>Also:</a:t>
            </a:r>
            <a:br>
              <a:rPr b="1" lang="en-NZ" sz="3200">
                <a:solidFill>
                  <a:srgbClr val="FEE0A2"/>
                </a:solidFill>
              </a:rPr>
            </a:br>
            <a:endParaRPr sz="2400"/>
          </a:p>
          <a:p>
            <a:pPr indent="-228600" lvl="0" marL="228600" rtl="0" algn="l">
              <a:lnSpc>
                <a:spcPct val="80000"/>
              </a:lnSpc>
              <a:spcBef>
                <a:spcPts val="1000"/>
              </a:spcBef>
              <a:spcAft>
                <a:spcPts val="0"/>
              </a:spcAft>
              <a:buClr>
                <a:srgbClr val="EDEDED"/>
              </a:buClr>
              <a:buSzPts val="2800"/>
              <a:buChar char="•"/>
            </a:pPr>
            <a:r>
              <a:rPr lang="en-NZ"/>
              <a:t>Go over the questions in the past papers including the 2013 sample paper (2013S). If you can’t work out how to answer a question look through the answer and work backwards from there. These and the exemplars will show you how knowledge can be integrated and what critical thinking looks like.</a:t>
            </a:r>
            <a:br>
              <a:rPr lang="en-NZ"/>
            </a:br>
            <a:endParaRPr/>
          </a:p>
          <a:p>
            <a:pPr indent="-228600" lvl="0" marL="228600" rtl="0" algn="l">
              <a:lnSpc>
                <a:spcPct val="80000"/>
              </a:lnSpc>
              <a:spcBef>
                <a:spcPts val="1000"/>
              </a:spcBef>
              <a:spcAft>
                <a:spcPts val="0"/>
              </a:spcAft>
              <a:buClr>
                <a:srgbClr val="EDEDED"/>
              </a:buClr>
              <a:buSzPts val="2800"/>
              <a:buChar char="•"/>
            </a:pPr>
            <a:r>
              <a:rPr lang="en-NZ"/>
              <a:t>Also go over the old questions (OQ) from old Science Scholarship exams. </a:t>
            </a:r>
            <a:br>
              <a:rPr lang="en-NZ"/>
            </a:br>
            <a:endParaRPr/>
          </a:p>
          <a:p>
            <a:pPr indent="-228600" lvl="0" marL="228600" rtl="0" algn="l">
              <a:lnSpc>
                <a:spcPct val="80000"/>
              </a:lnSpc>
              <a:spcBef>
                <a:spcPts val="1000"/>
              </a:spcBef>
              <a:spcAft>
                <a:spcPts val="0"/>
              </a:spcAft>
              <a:buClr>
                <a:srgbClr val="EDEDED"/>
              </a:buClr>
              <a:buSzPts val="2800"/>
              <a:buChar char="•"/>
            </a:pPr>
            <a:r>
              <a:rPr lang="en-NZ"/>
              <a:t>When you are learning this work think about how certain aspects link – e.g. geology and the surface features of Mars, interaction of ocean and atmosphere. </a:t>
            </a:r>
            <a:br>
              <a:rPr lang="en-NZ"/>
            </a:br>
            <a:endParaRPr/>
          </a:p>
          <a:p>
            <a:pPr indent="-228600" lvl="0" marL="228600" rtl="0" algn="l">
              <a:lnSpc>
                <a:spcPct val="80000"/>
              </a:lnSpc>
              <a:spcBef>
                <a:spcPts val="1000"/>
              </a:spcBef>
              <a:spcAft>
                <a:spcPts val="0"/>
              </a:spcAft>
              <a:buClr>
                <a:srgbClr val="EDEDED"/>
              </a:buClr>
              <a:buSzPts val="2800"/>
              <a:buChar char="•"/>
            </a:pPr>
            <a:r>
              <a:rPr lang="en-NZ"/>
              <a:t>Read the online exemplars to see what Outstanding and Scholarship looks like – see ‘National exams’ folder.</a:t>
            </a:r>
            <a:br>
              <a:rPr lang="en-NZ"/>
            </a:br>
            <a:endParaRPr b="1"/>
          </a:p>
          <a:p>
            <a:pPr indent="0" lvl="0" marL="0" rtl="0" algn="l">
              <a:lnSpc>
                <a:spcPct val="80000"/>
              </a:lnSpc>
              <a:spcBef>
                <a:spcPts val="1000"/>
              </a:spcBef>
              <a:spcAft>
                <a:spcPts val="0"/>
              </a:spcAft>
              <a:buClr>
                <a:srgbClr val="FEE0A2"/>
              </a:buClr>
              <a:buSzPts val="2800"/>
              <a:buNone/>
            </a:pPr>
            <a:r>
              <a:rPr b="1" lang="en-NZ">
                <a:solidFill>
                  <a:srgbClr val="FEE0A2"/>
                </a:solidFill>
              </a:rPr>
              <a:t>The last four recommendations are as important as anything you will learn.</a:t>
            </a:r>
            <a:endParaRPr>
              <a:solidFill>
                <a:srgbClr val="FEE0A2"/>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7" name="Shape 207"/>
        <p:cNvGrpSpPr/>
        <p:nvPr/>
      </p:nvGrpSpPr>
      <p:grpSpPr>
        <a:xfrm>
          <a:off x="0" y="0"/>
          <a:ext cx="0" cy="0"/>
          <a:chOff x="0" y="0"/>
          <a:chExt cx="0" cy="0"/>
        </a:xfrm>
      </p:grpSpPr>
      <p:graphicFrame>
        <p:nvGraphicFramePr>
          <p:cNvPr id="208" name="Google Shape;208;p30"/>
          <p:cNvGraphicFramePr/>
          <p:nvPr/>
        </p:nvGraphicFramePr>
        <p:xfrm>
          <a:off x="107577" y="53788"/>
          <a:ext cx="3000000" cy="3000000"/>
        </p:xfrm>
        <a:graphic>
          <a:graphicData uri="http://schemas.openxmlformats.org/drawingml/2006/table">
            <a:tbl>
              <a:tblPr bandRow="1" firstCol="1" firstRow="1">
                <a:noFill/>
                <a:tableStyleId>{A7C0A69F-CAAE-4BF1-9EA3-B7238E47B7B8}</a:tableStyleId>
              </a:tblPr>
              <a:tblGrid>
                <a:gridCol w="2621375"/>
                <a:gridCol w="2046450"/>
                <a:gridCol w="3735725"/>
                <a:gridCol w="3489000"/>
              </a:tblGrid>
              <a:tr h="912675">
                <a:tc>
                  <a:txBody>
                    <a:bodyPr/>
                    <a:lstStyle/>
                    <a:p>
                      <a:pPr indent="0" lvl="0" marL="0" marR="0" rtl="0" algn="l">
                        <a:lnSpc>
                          <a:spcPct val="107000"/>
                        </a:lnSpc>
                        <a:spcBef>
                          <a:spcPts val="0"/>
                        </a:spcBef>
                        <a:spcAft>
                          <a:spcPts val="0"/>
                        </a:spcAft>
                        <a:buNone/>
                      </a:pPr>
                      <a:r>
                        <a:rPr lang="en-NZ" sz="2400" u="none" cap="none" strike="noStrike"/>
                        <a:t> </a:t>
                      </a:r>
                      <a:endParaRPr sz="1800" u="none" cap="none" strike="noStrike"/>
                    </a:p>
                    <a:p>
                      <a:pPr indent="0" lvl="0" marL="0" marR="0" rtl="0" algn="l">
                        <a:lnSpc>
                          <a:spcPct val="107000"/>
                        </a:lnSpc>
                        <a:spcBef>
                          <a:spcPts val="0"/>
                        </a:spcBef>
                        <a:spcAft>
                          <a:spcPts val="0"/>
                        </a:spcAft>
                        <a:buNone/>
                      </a:pPr>
                      <a:r>
                        <a:rPr lang="en-NZ" sz="2400" u="none" cap="none" strike="noStrike"/>
                        <a:t>Content, skills and concepts to learn</a:t>
                      </a:r>
                      <a:endParaRPr sz="1800" u="none" cap="none" strike="noStrike">
                        <a:latin typeface="Calibri"/>
                        <a:ea typeface="Calibri"/>
                        <a:cs typeface="Calibri"/>
                        <a:sym typeface="Calibri"/>
                      </a:endParaRPr>
                    </a:p>
                  </a:txBody>
                  <a:tcPr marT="0" marB="0" marR="50550" marL="50550"/>
                </a:tc>
                <a:tc>
                  <a:txBody>
                    <a:bodyPr/>
                    <a:lstStyle/>
                    <a:p>
                      <a:pPr indent="0" lvl="0" marL="0" marR="0" rtl="0" algn="l">
                        <a:lnSpc>
                          <a:spcPct val="107000"/>
                        </a:lnSpc>
                        <a:spcBef>
                          <a:spcPts val="0"/>
                        </a:spcBef>
                        <a:spcAft>
                          <a:spcPts val="0"/>
                        </a:spcAft>
                        <a:buNone/>
                      </a:pPr>
                      <a:r>
                        <a:rPr lang="en-NZ" sz="2400" u="none" cap="none" strike="noStrike"/>
                        <a:t> </a:t>
                      </a:r>
                      <a:endParaRPr sz="1800" u="none" cap="none" strike="noStrike"/>
                    </a:p>
                    <a:p>
                      <a:pPr indent="0" lvl="0" marL="0" marR="0" rtl="0" algn="l">
                        <a:lnSpc>
                          <a:spcPct val="107000"/>
                        </a:lnSpc>
                        <a:spcBef>
                          <a:spcPts val="0"/>
                        </a:spcBef>
                        <a:spcAft>
                          <a:spcPts val="0"/>
                        </a:spcAft>
                        <a:buNone/>
                      </a:pPr>
                      <a:r>
                        <a:rPr lang="en-NZ" sz="2400" u="none" cap="none" strike="noStrike"/>
                        <a:t>Where to get information</a:t>
                      </a:r>
                      <a:endParaRPr sz="1800" u="none" cap="none" strike="noStrike">
                        <a:latin typeface="Calibri"/>
                        <a:ea typeface="Calibri"/>
                        <a:cs typeface="Calibri"/>
                        <a:sym typeface="Calibri"/>
                      </a:endParaRPr>
                    </a:p>
                  </a:txBody>
                  <a:tcPr marT="0" marB="0" marR="50550" marL="50550"/>
                </a:tc>
                <a:tc gridSpan="2">
                  <a:txBody>
                    <a:bodyPr/>
                    <a:lstStyle/>
                    <a:p>
                      <a:pPr indent="0" lvl="0" marL="0" marR="0" rtl="0" algn="l">
                        <a:lnSpc>
                          <a:spcPct val="107000"/>
                        </a:lnSpc>
                        <a:spcBef>
                          <a:spcPts val="0"/>
                        </a:spcBef>
                        <a:spcAft>
                          <a:spcPts val="0"/>
                        </a:spcAft>
                        <a:buNone/>
                      </a:pPr>
                      <a:r>
                        <a:rPr lang="en-NZ" sz="2400" u="none" cap="none" strike="noStrike"/>
                        <a:t> </a:t>
                      </a:r>
                      <a:endParaRPr sz="1800" u="none" cap="none" strike="noStrike"/>
                    </a:p>
                    <a:p>
                      <a:pPr indent="0" lvl="0" marL="0" marR="0" rtl="0" algn="l">
                        <a:lnSpc>
                          <a:spcPct val="107000"/>
                        </a:lnSpc>
                        <a:spcBef>
                          <a:spcPts val="0"/>
                        </a:spcBef>
                        <a:spcAft>
                          <a:spcPts val="0"/>
                        </a:spcAft>
                        <a:buNone/>
                      </a:pPr>
                      <a:r>
                        <a:rPr lang="en-NZ" sz="2400" u="none" cap="none" strike="noStrike"/>
                        <a:t>Good relevant questions </a:t>
                      </a:r>
                      <a:endParaRPr sz="1800" u="none" cap="none" strike="noStrike">
                        <a:latin typeface="Calibri"/>
                        <a:ea typeface="Calibri"/>
                        <a:cs typeface="Calibri"/>
                        <a:sym typeface="Calibri"/>
                      </a:endParaRPr>
                    </a:p>
                  </a:txBody>
                  <a:tcPr marT="0" marB="0" marR="50550" marL="50550"/>
                </a:tc>
                <a:tc hMerge="1"/>
              </a:tr>
              <a:tr h="1870875">
                <a:tc>
                  <a:txBody>
                    <a:bodyPr/>
                    <a:lstStyle/>
                    <a:p>
                      <a:pPr indent="0" lvl="0" marL="0" marR="0" rtl="0" algn="l">
                        <a:lnSpc>
                          <a:spcPct val="107000"/>
                        </a:lnSpc>
                        <a:spcBef>
                          <a:spcPts val="0"/>
                        </a:spcBef>
                        <a:spcAft>
                          <a:spcPts val="0"/>
                        </a:spcAft>
                        <a:buNone/>
                      </a:pPr>
                      <a:r>
                        <a:rPr lang="en-NZ" sz="1800" u="none" cap="none" strike="noStrike"/>
                        <a:t> </a:t>
                      </a:r>
                      <a:endParaRPr/>
                    </a:p>
                    <a:p>
                      <a:pPr indent="0" lvl="0" marL="0" marR="0" rtl="0" algn="l">
                        <a:lnSpc>
                          <a:spcPct val="107000"/>
                        </a:lnSpc>
                        <a:spcBef>
                          <a:spcPts val="0"/>
                        </a:spcBef>
                        <a:spcAft>
                          <a:spcPts val="0"/>
                        </a:spcAft>
                        <a:buNone/>
                      </a:pPr>
                      <a:r>
                        <a:rPr lang="en-NZ" sz="1800" u="none" cap="none" strike="noStrike"/>
                        <a:t> </a:t>
                      </a:r>
                      <a:endParaRPr/>
                    </a:p>
                    <a:p>
                      <a:pPr indent="0" lvl="0" marL="0" marR="0" rtl="0" algn="l">
                        <a:lnSpc>
                          <a:spcPct val="107000"/>
                        </a:lnSpc>
                        <a:spcBef>
                          <a:spcPts val="0"/>
                        </a:spcBef>
                        <a:spcAft>
                          <a:spcPts val="0"/>
                        </a:spcAft>
                        <a:buNone/>
                      </a:pPr>
                      <a:r>
                        <a:rPr lang="en-NZ" sz="2300" u="none" cap="none" strike="noStrike"/>
                        <a:t>Astronomy</a:t>
                      </a:r>
                      <a:endParaRPr sz="2300" u="none" cap="none" strike="noStrike">
                        <a:latin typeface="Calibri"/>
                        <a:ea typeface="Calibri"/>
                        <a:cs typeface="Calibri"/>
                        <a:sym typeface="Calibri"/>
                      </a:endParaRPr>
                    </a:p>
                  </a:txBody>
                  <a:tcPr marT="0" marB="0" marR="50550" marL="50550"/>
                </a:tc>
                <a:tc>
                  <a:txBody>
                    <a:bodyPr/>
                    <a:lstStyle/>
                    <a:p>
                      <a:pPr indent="0" lvl="0" marL="0" marR="0" rtl="0" algn="l">
                        <a:lnSpc>
                          <a:spcPct val="107000"/>
                        </a:lnSpc>
                        <a:spcBef>
                          <a:spcPts val="0"/>
                        </a:spcBef>
                        <a:spcAft>
                          <a:spcPts val="0"/>
                        </a:spcAft>
                        <a:buNone/>
                      </a:pPr>
                      <a:r>
                        <a:rPr lang="en-NZ" sz="1600" u="none" cap="none" strike="noStrike"/>
                        <a:t>Summary ppts and revision notes especially key features of solar system objects. </a:t>
                      </a:r>
                      <a:endParaRPr sz="1800" u="none" cap="none" strike="noStrike"/>
                    </a:p>
                    <a:p>
                      <a:pPr indent="0" lvl="0" marL="0" marR="0" rtl="0" algn="l">
                        <a:lnSpc>
                          <a:spcPct val="107000"/>
                        </a:lnSpc>
                        <a:spcBef>
                          <a:spcPts val="0"/>
                        </a:spcBef>
                        <a:spcAft>
                          <a:spcPts val="0"/>
                        </a:spcAft>
                        <a:buNone/>
                      </a:pPr>
                      <a:r>
                        <a:rPr lang="en-NZ" sz="1600" u="none" cap="none" strike="noStrike"/>
                        <a:t>L2 ESA workbook, AS 91192, p173-208 </a:t>
                      </a:r>
                      <a:endParaRPr sz="1800" u="none" cap="none" strike="noStrike">
                        <a:latin typeface="Calibri"/>
                        <a:ea typeface="Calibri"/>
                        <a:cs typeface="Calibri"/>
                        <a:sym typeface="Calibri"/>
                      </a:endParaRPr>
                    </a:p>
                  </a:txBody>
                  <a:tcPr marT="0" marB="0" marR="50550" marL="50550"/>
                </a:tc>
                <a:tc>
                  <a:txBody>
                    <a:bodyPr/>
                    <a:lstStyle/>
                    <a:p>
                      <a:pPr indent="0" lvl="0" marL="0" marR="0" rtl="0" algn="l">
                        <a:lnSpc>
                          <a:spcPct val="107000"/>
                        </a:lnSpc>
                        <a:spcBef>
                          <a:spcPts val="0"/>
                        </a:spcBef>
                        <a:spcAft>
                          <a:spcPts val="0"/>
                        </a:spcAft>
                        <a:buNone/>
                      </a:pPr>
                      <a:r>
                        <a:rPr lang="en-NZ" sz="2000" u="none" cap="none" strike="noStrike"/>
                        <a:t>2013S Q3 KBOs</a:t>
                      </a:r>
                      <a:endParaRPr sz="1800" u="none" cap="none" strike="noStrike"/>
                    </a:p>
                    <a:p>
                      <a:pPr indent="0" lvl="0" marL="0" marR="0" rtl="0" algn="l">
                        <a:lnSpc>
                          <a:spcPct val="107000"/>
                        </a:lnSpc>
                        <a:spcBef>
                          <a:spcPts val="0"/>
                        </a:spcBef>
                        <a:spcAft>
                          <a:spcPts val="0"/>
                        </a:spcAft>
                        <a:buNone/>
                      </a:pPr>
                      <a:r>
                        <a:rPr lang="en-NZ" sz="2000" u="none" cap="none" strike="noStrike"/>
                        <a:t>2013 Q2 Tectonics on Mars</a:t>
                      </a:r>
                      <a:endParaRPr sz="1800" u="none" cap="none" strike="noStrike"/>
                    </a:p>
                    <a:p>
                      <a:pPr indent="0" lvl="0" marL="0" marR="0" rtl="0" algn="l">
                        <a:lnSpc>
                          <a:spcPct val="107000"/>
                        </a:lnSpc>
                        <a:spcBef>
                          <a:spcPts val="0"/>
                        </a:spcBef>
                        <a:spcAft>
                          <a:spcPts val="0"/>
                        </a:spcAft>
                        <a:buNone/>
                      </a:pPr>
                      <a:r>
                        <a:rPr lang="en-NZ" sz="2000" u="none" cap="none" strike="noStrike"/>
                        <a:t>2014 Q1 Io and Europa</a:t>
                      </a:r>
                      <a:endParaRPr sz="1800" u="none" cap="none" strike="noStrike"/>
                    </a:p>
                    <a:p>
                      <a:pPr indent="0" lvl="0" marL="0" marR="0" rtl="0" algn="l">
                        <a:lnSpc>
                          <a:spcPct val="107000"/>
                        </a:lnSpc>
                        <a:spcBef>
                          <a:spcPts val="0"/>
                        </a:spcBef>
                        <a:spcAft>
                          <a:spcPts val="0"/>
                        </a:spcAft>
                        <a:buNone/>
                      </a:pPr>
                      <a:r>
                        <a:rPr lang="en-NZ" sz="2000" u="none" cap="none" strike="noStrike"/>
                        <a:t> </a:t>
                      </a:r>
                      <a:endParaRPr sz="1800" u="none" cap="none" strike="noStrike">
                        <a:latin typeface="Calibri"/>
                        <a:ea typeface="Calibri"/>
                        <a:cs typeface="Calibri"/>
                        <a:sym typeface="Calibri"/>
                      </a:endParaRPr>
                    </a:p>
                  </a:txBody>
                  <a:tcPr marT="0" marB="0" marR="50550" marL="50550"/>
                </a:tc>
                <a:tc>
                  <a:txBody>
                    <a:bodyPr/>
                    <a:lstStyle/>
                    <a:p>
                      <a:pPr indent="0" lvl="0" marL="0" marR="0" rtl="0" algn="l">
                        <a:lnSpc>
                          <a:spcPct val="107000"/>
                        </a:lnSpc>
                        <a:spcBef>
                          <a:spcPts val="0"/>
                        </a:spcBef>
                        <a:spcAft>
                          <a:spcPts val="0"/>
                        </a:spcAft>
                        <a:buNone/>
                      </a:pPr>
                      <a:r>
                        <a:rPr lang="en-NZ" sz="2000" u="none" cap="none" strike="noStrike"/>
                        <a:t>2015 Q3 </a:t>
                      </a:r>
                      <a:r>
                        <a:rPr lang="en-NZ" sz="2000"/>
                        <a:t>R</a:t>
                      </a:r>
                      <a:r>
                        <a:rPr lang="en-NZ" sz="2000" u="none" cap="none" strike="noStrike"/>
                        <a:t>ed dwarfs</a:t>
                      </a:r>
                      <a:endParaRPr sz="1800" u="none" cap="none" strike="noStrike"/>
                    </a:p>
                    <a:p>
                      <a:pPr indent="0" lvl="0" marL="0" marR="0" rtl="0" algn="l">
                        <a:lnSpc>
                          <a:spcPct val="107000"/>
                        </a:lnSpc>
                        <a:spcBef>
                          <a:spcPts val="0"/>
                        </a:spcBef>
                        <a:spcAft>
                          <a:spcPts val="0"/>
                        </a:spcAft>
                        <a:buNone/>
                      </a:pPr>
                      <a:r>
                        <a:rPr lang="en-NZ" sz="2000" u="none" cap="none" strike="noStrike"/>
                        <a:t>2016 Q2 </a:t>
                      </a:r>
                      <a:r>
                        <a:rPr lang="en-NZ" sz="2000"/>
                        <a:t>L</a:t>
                      </a:r>
                      <a:r>
                        <a:rPr lang="en-NZ" sz="2000" u="none" cap="none" strike="noStrike"/>
                        <a:t>iquid water Mars</a:t>
                      </a:r>
                      <a:endParaRPr sz="1800" u="none" cap="none" strike="noStrike"/>
                    </a:p>
                    <a:p>
                      <a:pPr indent="0" lvl="0" marL="0" marR="0" rtl="0" algn="l">
                        <a:lnSpc>
                          <a:spcPct val="107000"/>
                        </a:lnSpc>
                        <a:spcBef>
                          <a:spcPts val="0"/>
                        </a:spcBef>
                        <a:spcAft>
                          <a:spcPts val="0"/>
                        </a:spcAft>
                        <a:buNone/>
                      </a:pPr>
                      <a:r>
                        <a:rPr lang="en-NZ" sz="2000" u="none" cap="none" strike="noStrike"/>
                        <a:t>2017 Q3 </a:t>
                      </a:r>
                      <a:r>
                        <a:rPr lang="en-NZ" sz="2000"/>
                        <a:t>A</a:t>
                      </a:r>
                      <a:r>
                        <a:rPr lang="en-NZ" sz="2000" u="none" cap="none" strike="noStrike"/>
                        <a:t>lbedo exoplanets</a:t>
                      </a:r>
                      <a:endParaRPr sz="1800" u="none" cap="none" strike="noStrike"/>
                    </a:p>
                    <a:p>
                      <a:pPr indent="0" lvl="0" marL="0" marR="0" rtl="0" algn="l">
                        <a:lnSpc>
                          <a:spcPct val="107000"/>
                        </a:lnSpc>
                        <a:spcBef>
                          <a:spcPts val="0"/>
                        </a:spcBef>
                        <a:spcAft>
                          <a:spcPts val="0"/>
                        </a:spcAft>
                        <a:buNone/>
                      </a:pPr>
                      <a:r>
                        <a:rPr lang="en-NZ" sz="2000" u="none" cap="none" strike="noStrike"/>
                        <a:t> </a:t>
                      </a:r>
                      <a:endParaRPr sz="1800" u="none" cap="none" strike="noStrike">
                        <a:latin typeface="Calibri"/>
                        <a:ea typeface="Calibri"/>
                        <a:cs typeface="Calibri"/>
                        <a:sym typeface="Calibri"/>
                      </a:endParaRPr>
                    </a:p>
                  </a:txBody>
                  <a:tcPr marT="0" marB="0" marR="50550" marL="50550"/>
                </a:tc>
              </a:tr>
              <a:tr h="2040950">
                <a:tc>
                  <a:txBody>
                    <a:bodyPr/>
                    <a:lstStyle/>
                    <a:p>
                      <a:pPr indent="0" lvl="0" marL="0" marR="0" rtl="0" algn="l">
                        <a:lnSpc>
                          <a:spcPct val="107000"/>
                        </a:lnSpc>
                        <a:spcBef>
                          <a:spcPts val="0"/>
                        </a:spcBef>
                        <a:spcAft>
                          <a:spcPts val="0"/>
                        </a:spcAft>
                        <a:buNone/>
                      </a:pPr>
                      <a:r>
                        <a:rPr lang="en-NZ" sz="2400" u="none" cap="none" strike="noStrike"/>
                        <a:t> </a:t>
                      </a:r>
                      <a:endParaRPr sz="1800" u="none" cap="none" strike="noStrike"/>
                    </a:p>
                    <a:p>
                      <a:pPr indent="0" lvl="0" marL="0" marR="0" rtl="0" algn="l">
                        <a:lnSpc>
                          <a:spcPct val="107000"/>
                        </a:lnSpc>
                        <a:spcBef>
                          <a:spcPts val="0"/>
                        </a:spcBef>
                        <a:spcAft>
                          <a:spcPts val="0"/>
                        </a:spcAft>
                        <a:buNone/>
                      </a:pPr>
                      <a:r>
                        <a:rPr lang="en-NZ" sz="2400" u="none" cap="none" strike="noStrike"/>
                        <a:t> </a:t>
                      </a:r>
                      <a:endParaRPr sz="1800" u="none" cap="none" strike="noStrike"/>
                    </a:p>
                    <a:p>
                      <a:pPr indent="0" lvl="0" marL="0" marR="0" rtl="0" algn="l">
                        <a:lnSpc>
                          <a:spcPct val="107000"/>
                        </a:lnSpc>
                        <a:spcBef>
                          <a:spcPts val="0"/>
                        </a:spcBef>
                        <a:spcAft>
                          <a:spcPts val="0"/>
                        </a:spcAft>
                        <a:buNone/>
                      </a:pPr>
                      <a:r>
                        <a:rPr lang="en-NZ" sz="2400" u="none" cap="none" strike="noStrike"/>
                        <a:t>Geology</a:t>
                      </a:r>
                      <a:endParaRPr sz="1800" u="none" cap="none" strike="noStrike">
                        <a:latin typeface="Calibri"/>
                        <a:ea typeface="Calibri"/>
                        <a:cs typeface="Calibri"/>
                        <a:sym typeface="Calibri"/>
                      </a:endParaRPr>
                    </a:p>
                  </a:txBody>
                  <a:tcPr marT="0" marB="0" marR="50550" marL="50550"/>
                </a:tc>
                <a:tc>
                  <a:txBody>
                    <a:bodyPr/>
                    <a:lstStyle/>
                    <a:p>
                      <a:pPr indent="0" lvl="0" marL="0" marR="0" rtl="0" algn="l">
                        <a:lnSpc>
                          <a:spcPct val="107000"/>
                        </a:lnSpc>
                        <a:spcBef>
                          <a:spcPts val="0"/>
                        </a:spcBef>
                        <a:spcAft>
                          <a:spcPts val="0"/>
                        </a:spcAft>
                        <a:buNone/>
                      </a:pPr>
                      <a:r>
                        <a:rPr lang="en-NZ" sz="1600" u="none" cap="none" strike="noStrike"/>
                        <a:t> </a:t>
                      </a:r>
                      <a:endParaRPr sz="1800" u="none" cap="none" strike="noStrike"/>
                    </a:p>
                    <a:p>
                      <a:pPr indent="0" lvl="0" marL="0" marR="0" rtl="0" algn="l">
                        <a:lnSpc>
                          <a:spcPct val="107000"/>
                        </a:lnSpc>
                        <a:spcBef>
                          <a:spcPts val="0"/>
                        </a:spcBef>
                        <a:spcAft>
                          <a:spcPts val="0"/>
                        </a:spcAft>
                        <a:buNone/>
                      </a:pPr>
                      <a:r>
                        <a:rPr lang="en-NZ" sz="1600" u="none" cap="none" strike="noStrike"/>
                        <a:t>Ppts: Tectonics for Scholarship, Erosion and Weathering ppts plus revision notes. </a:t>
                      </a:r>
                      <a:endParaRPr sz="1800" u="none" cap="none" strike="noStrike"/>
                    </a:p>
                    <a:p>
                      <a:pPr indent="0" lvl="0" marL="0" marR="0" rtl="0" algn="l">
                        <a:lnSpc>
                          <a:spcPct val="107000"/>
                        </a:lnSpc>
                        <a:spcBef>
                          <a:spcPts val="0"/>
                        </a:spcBef>
                        <a:spcAft>
                          <a:spcPts val="0"/>
                        </a:spcAft>
                        <a:buNone/>
                      </a:pPr>
                      <a:r>
                        <a:rPr lang="en-NZ" sz="1600" u="none" cap="none" strike="noStrike"/>
                        <a:t>L2 ESA workbook: AS 91191, p129-172 </a:t>
                      </a:r>
                      <a:endParaRPr sz="1800" u="none" cap="none" strike="noStrike">
                        <a:latin typeface="Calibri"/>
                        <a:ea typeface="Calibri"/>
                        <a:cs typeface="Calibri"/>
                        <a:sym typeface="Calibri"/>
                      </a:endParaRPr>
                    </a:p>
                  </a:txBody>
                  <a:tcPr marT="0" marB="0" marR="50550" marL="50550"/>
                </a:tc>
                <a:tc>
                  <a:txBody>
                    <a:bodyPr/>
                    <a:lstStyle/>
                    <a:p>
                      <a:pPr indent="0" lvl="0" marL="0" marR="0" rtl="0" algn="l">
                        <a:lnSpc>
                          <a:spcPct val="107000"/>
                        </a:lnSpc>
                        <a:spcBef>
                          <a:spcPts val="0"/>
                        </a:spcBef>
                        <a:spcAft>
                          <a:spcPts val="0"/>
                        </a:spcAft>
                        <a:buNone/>
                      </a:pPr>
                      <a:r>
                        <a:rPr lang="en-NZ" sz="2000" u="none" cap="none" strike="noStrike"/>
                        <a:t>2013S Q1 Kaikoura canyon</a:t>
                      </a:r>
                      <a:endParaRPr sz="1800" u="none" cap="none" strike="noStrike"/>
                    </a:p>
                    <a:p>
                      <a:pPr indent="0" lvl="0" marL="0" marR="0" rtl="0" algn="l">
                        <a:lnSpc>
                          <a:spcPct val="107000"/>
                        </a:lnSpc>
                        <a:spcBef>
                          <a:spcPts val="0"/>
                        </a:spcBef>
                        <a:spcAft>
                          <a:spcPts val="0"/>
                        </a:spcAft>
                        <a:buNone/>
                      </a:pPr>
                      <a:r>
                        <a:rPr lang="en-NZ" sz="2000" u="none" cap="none" strike="noStrike"/>
                        <a:t>2013 Q3 The Anthropocene</a:t>
                      </a:r>
                      <a:br>
                        <a:rPr lang="en-NZ" sz="2000" u="none" cap="none" strike="noStrike"/>
                      </a:br>
                      <a:r>
                        <a:rPr lang="en-NZ" sz="2000" u="none" cap="none" strike="noStrike"/>
                        <a:t>          Q2 Tectonics on Mars</a:t>
                      </a:r>
                      <a:endParaRPr sz="1800" u="none" cap="none" strike="noStrike"/>
                    </a:p>
                    <a:p>
                      <a:pPr indent="0" lvl="0" marL="0" marR="0" rtl="0" algn="l">
                        <a:lnSpc>
                          <a:spcPct val="107000"/>
                        </a:lnSpc>
                        <a:spcBef>
                          <a:spcPts val="0"/>
                        </a:spcBef>
                        <a:spcAft>
                          <a:spcPts val="0"/>
                        </a:spcAft>
                        <a:buNone/>
                      </a:pPr>
                      <a:r>
                        <a:rPr lang="en-NZ" sz="2000" u="none" cap="none" strike="noStrike"/>
                        <a:t>2014 Q3 Volcanoes mining</a:t>
                      </a:r>
                      <a:endParaRPr sz="1800" u="none" cap="none" strike="noStrike"/>
                    </a:p>
                    <a:p>
                      <a:pPr indent="0" lvl="0" marL="0" marR="0" rtl="0" algn="l">
                        <a:lnSpc>
                          <a:spcPct val="107000"/>
                        </a:lnSpc>
                        <a:spcBef>
                          <a:spcPts val="0"/>
                        </a:spcBef>
                        <a:spcAft>
                          <a:spcPts val="0"/>
                        </a:spcAft>
                        <a:buNone/>
                      </a:pPr>
                      <a:r>
                        <a:rPr lang="en-NZ" sz="2000" u="none" cap="none" strike="noStrike"/>
                        <a:t>2015 Q1 ocean sediments</a:t>
                      </a:r>
                      <a:endParaRPr sz="1800" u="none" cap="none" strike="noStrike">
                        <a:latin typeface="Calibri"/>
                        <a:ea typeface="Calibri"/>
                        <a:cs typeface="Calibri"/>
                        <a:sym typeface="Calibri"/>
                      </a:endParaRPr>
                    </a:p>
                  </a:txBody>
                  <a:tcPr marT="0" marB="0" marR="50550" marL="50550"/>
                </a:tc>
                <a:tc>
                  <a:txBody>
                    <a:bodyPr/>
                    <a:lstStyle/>
                    <a:p>
                      <a:pPr indent="0" lvl="0" marL="0" marR="0" rtl="0" algn="l">
                        <a:lnSpc>
                          <a:spcPct val="107000"/>
                        </a:lnSpc>
                        <a:spcBef>
                          <a:spcPts val="0"/>
                        </a:spcBef>
                        <a:spcAft>
                          <a:spcPts val="0"/>
                        </a:spcAft>
                        <a:buNone/>
                      </a:pPr>
                      <a:r>
                        <a:rPr lang="en-NZ" sz="2000" u="none" cap="none" strike="noStrike"/>
                        <a:t>2016 Q1 </a:t>
                      </a:r>
                      <a:r>
                        <a:rPr lang="en-NZ" sz="2000"/>
                        <a:t>M</a:t>
                      </a:r>
                      <a:r>
                        <a:rPr lang="en-NZ" sz="2000" u="none" cap="none" strike="noStrike"/>
                        <a:t>ethane gas seeps</a:t>
                      </a:r>
                      <a:endParaRPr sz="1800" u="none" cap="none" strike="noStrike"/>
                    </a:p>
                    <a:p>
                      <a:pPr indent="0" lvl="0" marL="0" marR="0" rtl="0" algn="l">
                        <a:lnSpc>
                          <a:spcPct val="107000"/>
                        </a:lnSpc>
                        <a:spcBef>
                          <a:spcPts val="0"/>
                        </a:spcBef>
                        <a:spcAft>
                          <a:spcPts val="0"/>
                        </a:spcAft>
                        <a:buNone/>
                      </a:pPr>
                      <a:r>
                        <a:rPr lang="en-NZ" sz="2000" u="none" cap="none" strike="noStrike"/>
                        <a:t>2017 Q2 </a:t>
                      </a:r>
                      <a:r>
                        <a:rPr lang="en-NZ" sz="2000"/>
                        <a:t>M</a:t>
                      </a:r>
                      <a:r>
                        <a:rPr lang="en-NZ" sz="2000" u="none" cap="none" strike="noStrike"/>
                        <a:t>onitoring ACC</a:t>
                      </a:r>
                      <a:endParaRPr sz="1800" u="none" cap="none" strike="noStrike"/>
                    </a:p>
                    <a:p>
                      <a:pPr indent="0" lvl="0" marL="0" marR="0" rtl="0" algn="l">
                        <a:lnSpc>
                          <a:spcPct val="107000"/>
                        </a:lnSpc>
                        <a:spcBef>
                          <a:spcPts val="0"/>
                        </a:spcBef>
                        <a:spcAft>
                          <a:spcPts val="0"/>
                        </a:spcAft>
                        <a:buNone/>
                      </a:pPr>
                      <a:r>
                        <a:rPr lang="en-NZ" sz="2000" u="none" cap="none" strike="noStrike"/>
                        <a:t>OQ Sediments and Volcanoes</a:t>
                      </a:r>
                      <a:endParaRPr sz="1800" u="none" cap="none" strike="noStrike"/>
                    </a:p>
                    <a:p>
                      <a:pPr indent="0" lvl="0" marL="0" marR="0" rtl="0" algn="l">
                        <a:lnSpc>
                          <a:spcPct val="107000"/>
                        </a:lnSpc>
                        <a:spcBef>
                          <a:spcPts val="0"/>
                        </a:spcBef>
                        <a:spcAft>
                          <a:spcPts val="0"/>
                        </a:spcAft>
                        <a:buNone/>
                      </a:pPr>
                      <a:r>
                        <a:rPr lang="en-NZ" sz="2000" u="none" cap="none" strike="noStrike"/>
                        <a:t> </a:t>
                      </a:r>
                      <a:endParaRPr sz="1800" u="none" cap="none" strike="noStrike">
                        <a:latin typeface="Calibri"/>
                        <a:ea typeface="Calibri"/>
                        <a:cs typeface="Calibri"/>
                        <a:sym typeface="Calibri"/>
                      </a:endParaRPr>
                    </a:p>
                  </a:txBody>
                  <a:tcPr marT="0" marB="0" marR="50550" marL="50550"/>
                </a:tc>
              </a:tr>
              <a:tr h="1581700">
                <a:tc>
                  <a:txBody>
                    <a:bodyPr/>
                    <a:lstStyle/>
                    <a:p>
                      <a:pPr indent="0" lvl="0" marL="0" marR="0" rtl="0" algn="l">
                        <a:lnSpc>
                          <a:spcPct val="107000"/>
                        </a:lnSpc>
                        <a:spcBef>
                          <a:spcPts val="0"/>
                        </a:spcBef>
                        <a:spcAft>
                          <a:spcPts val="0"/>
                        </a:spcAft>
                        <a:buNone/>
                      </a:pPr>
                      <a:r>
                        <a:rPr lang="en-NZ" sz="1600" u="none" cap="none" strike="noStrike"/>
                        <a:t> </a:t>
                      </a:r>
                      <a:endParaRPr sz="1800" u="none" cap="none" strike="noStrike"/>
                    </a:p>
                    <a:p>
                      <a:pPr indent="0" lvl="0" marL="0" marR="0" rtl="0" algn="l">
                        <a:lnSpc>
                          <a:spcPct val="107000"/>
                        </a:lnSpc>
                        <a:spcBef>
                          <a:spcPts val="0"/>
                        </a:spcBef>
                        <a:spcAft>
                          <a:spcPts val="0"/>
                        </a:spcAft>
                        <a:buNone/>
                      </a:pPr>
                      <a:r>
                        <a:rPr lang="en-NZ" sz="2400" u="none" cap="none" strike="noStrike"/>
                        <a:t>Ocean and Atmosphere</a:t>
                      </a:r>
                      <a:endParaRPr sz="2600" u="none" cap="none" strike="noStrike">
                        <a:latin typeface="Calibri"/>
                        <a:ea typeface="Calibri"/>
                        <a:cs typeface="Calibri"/>
                        <a:sym typeface="Calibri"/>
                      </a:endParaRPr>
                    </a:p>
                  </a:txBody>
                  <a:tcPr marT="0" marB="0" marR="50550" marL="50550"/>
                </a:tc>
                <a:tc>
                  <a:txBody>
                    <a:bodyPr/>
                    <a:lstStyle/>
                    <a:p>
                      <a:pPr indent="0" lvl="0" marL="0" marR="0" rtl="0" algn="l">
                        <a:lnSpc>
                          <a:spcPct val="107000"/>
                        </a:lnSpc>
                        <a:spcBef>
                          <a:spcPts val="0"/>
                        </a:spcBef>
                        <a:spcAft>
                          <a:spcPts val="0"/>
                        </a:spcAft>
                        <a:buNone/>
                      </a:pPr>
                      <a:r>
                        <a:rPr lang="en-NZ" sz="1600" u="none" cap="none" strike="noStrike"/>
                        <a:t> </a:t>
                      </a:r>
                      <a:endParaRPr sz="1800" u="none" cap="none" strike="noStrike"/>
                    </a:p>
                    <a:p>
                      <a:pPr indent="0" lvl="0" marL="0" marR="0" rtl="0" algn="l">
                        <a:lnSpc>
                          <a:spcPct val="107000"/>
                        </a:lnSpc>
                        <a:spcBef>
                          <a:spcPts val="0"/>
                        </a:spcBef>
                        <a:spcAft>
                          <a:spcPts val="0"/>
                        </a:spcAft>
                        <a:buNone/>
                      </a:pPr>
                      <a:r>
                        <a:rPr lang="en-NZ" sz="1600" u="none" cap="none" strike="noStrike"/>
                        <a:t>Summary ppts and sheets, anything on Climate Change and Ocean Acidification</a:t>
                      </a:r>
                      <a:endParaRPr sz="1800" u="none" cap="none" strike="noStrike"/>
                    </a:p>
                    <a:p>
                      <a:pPr indent="0" lvl="0" marL="0" marR="0" rtl="0" algn="l">
                        <a:lnSpc>
                          <a:spcPct val="107000"/>
                        </a:lnSpc>
                        <a:spcBef>
                          <a:spcPts val="0"/>
                        </a:spcBef>
                        <a:spcAft>
                          <a:spcPts val="0"/>
                        </a:spcAft>
                        <a:buNone/>
                      </a:pPr>
                      <a:r>
                        <a:rPr lang="en-NZ" sz="2400" u="none" cap="none" strike="noStrike"/>
                        <a:t> </a:t>
                      </a:r>
                      <a:endParaRPr sz="1800" u="none" cap="none" strike="noStrike">
                        <a:latin typeface="Calibri"/>
                        <a:ea typeface="Calibri"/>
                        <a:cs typeface="Calibri"/>
                        <a:sym typeface="Calibri"/>
                      </a:endParaRPr>
                    </a:p>
                  </a:txBody>
                  <a:tcPr marT="0" marB="0" marR="50550" marL="50550"/>
                </a:tc>
                <a:tc>
                  <a:txBody>
                    <a:bodyPr/>
                    <a:lstStyle/>
                    <a:p>
                      <a:pPr indent="0" lvl="0" marL="0" marR="0" rtl="0" algn="l">
                        <a:lnSpc>
                          <a:spcPct val="107000"/>
                        </a:lnSpc>
                        <a:spcBef>
                          <a:spcPts val="0"/>
                        </a:spcBef>
                        <a:spcAft>
                          <a:spcPts val="0"/>
                        </a:spcAft>
                        <a:buNone/>
                      </a:pPr>
                      <a:r>
                        <a:rPr lang="en-NZ" sz="2000" u="none" cap="none" strike="noStrike"/>
                        <a:t>2013 Q1 NZ and C cycle</a:t>
                      </a:r>
                      <a:endParaRPr sz="1800" u="none" cap="none" strike="noStrike"/>
                    </a:p>
                    <a:p>
                      <a:pPr indent="0" lvl="0" marL="0" marR="0" rtl="0" algn="l">
                        <a:lnSpc>
                          <a:spcPct val="107000"/>
                        </a:lnSpc>
                        <a:spcBef>
                          <a:spcPts val="0"/>
                        </a:spcBef>
                        <a:spcAft>
                          <a:spcPts val="0"/>
                        </a:spcAft>
                        <a:buNone/>
                      </a:pPr>
                      <a:r>
                        <a:rPr lang="en-NZ" sz="2000" u="none" cap="none" strike="noStrike"/>
                        <a:t>2014 Q2 Polynyas</a:t>
                      </a:r>
                      <a:endParaRPr sz="1800" u="none" cap="none" strike="noStrike"/>
                    </a:p>
                    <a:p>
                      <a:pPr indent="0" lvl="0" marL="0" marR="0" rtl="0" algn="l">
                        <a:lnSpc>
                          <a:spcPct val="107000"/>
                        </a:lnSpc>
                        <a:spcBef>
                          <a:spcPts val="0"/>
                        </a:spcBef>
                        <a:spcAft>
                          <a:spcPts val="0"/>
                        </a:spcAft>
                        <a:buNone/>
                      </a:pPr>
                      <a:r>
                        <a:rPr lang="en-NZ" sz="2000" u="none" cap="none" strike="noStrike"/>
                        <a:t>2015 Q1 </a:t>
                      </a:r>
                      <a:r>
                        <a:rPr lang="en-NZ" sz="2000"/>
                        <a:t>O</a:t>
                      </a:r>
                      <a:r>
                        <a:rPr lang="en-NZ" sz="2000" u="none" cap="none" strike="noStrike"/>
                        <a:t>cean sediments</a:t>
                      </a:r>
                      <a:br>
                        <a:rPr lang="en-NZ" sz="2000" u="none" cap="none" strike="noStrike"/>
                      </a:br>
                      <a:r>
                        <a:rPr lang="en-NZ" sz="2000" u="none" cap="none" strike="noStrike"/>
                        <a:t>           Q2 SH atmosphere</a:t>
                      </a:r>
                      <a:endParaRPr sz="1800" u="none" cap="none" strike="noStrike">
                        <a:latin typeface="Calibri"/>
                        <a:ea typeface="Calibri"/>
                        <a:cs typeface="Calibri"/>
                        <a:sym typeface="Calibri"/>
                      </a:endParaRPr>
                    </a:p>
                  </a:txBody>
                  <a:tcPr marT="0" marB="0" marR="50550" marL="50550"/>
                </a:tc>
                <a:tc>
                  <a:txBody>
                    <a:bodyPr/>
                    <a:lstStyle/>
                    <a:p>
                      <a:pPr indent="0" lvl="0" marL="0" marR="0" rtl="0" algn="l">
                        <a:lnSpc>
                          <a:spcPct val="107000"/>
                        </a:lnSpc>
                        <a:spcBef>
                          <a:spcPts val="0"/>
                        </a:spcBef>
                        <a:spcAft>
                          <a:spcPts val="0"/>
                        </a:spcAft>
                        <a:buNone/>
                      </a:pPr>
                      <a:r>
                        <a:rPr lang="en-NZ" sz="2000" u="none" cap="none" strike="noStrike"/>
                        <a:t>2016 Q1 </a:t>
                      </a:r>
                      <a:r>
                        <a:rPr lang="en-NZ" sz="2000"/>
                        <a:t>M</a:t>
                      </a:r>
                      <a:r>
                        <a:rPr lang="en-NZ" sz="2000" u="none" cap="none" strike="noStrike"/>
                        <a:t>ethane gas seeps</a:t>
                      </a:r>
                      <a:br>
                        <a:rPr lang="en-NZ" sz="2000" u="none" cap="none" strike="noStrike"/>
                      </a:br>
                      <a:r>
                        <a:rPr lang="en-NZ" sz="2000" u="none" cap="none" strike="noStrike"/>
                        <a:t>           Q3 </a:t>
                      </a:r>
                      <a:r>
                        <a:rPr lang="en-NZ" sz="2000"/>
                        <a:t>W</a:t>
                      </a:r>
                      <a:r>
                        <a:rPr lang="en-NZ" sz="2000" u="none" cap="none" strike="noStrike"/>
                        <a:t>arming ocean</a:t>
                      </a:r>
                      <a:endParaRPr sz="1800" u="none" cap="none" strike="noStrike"/>
                    </a:p>
                    <a:p>
                      <a:pPr indent="0" lvl="0" marL="0" marR="0" rtl="0" algn="l">
                        <a:lnSpc>
                          <a:spcPct val="107000"/>
                        </a:lnSpc>
                        <a:spcBef>
                          <a:spcPts val="0"/>
                        </a:spcBef>
                        <a:spcAft>
                          <a:spcPts val="0"/>
                        </a:spcAft>
                        <a:buNone/>
                      </a:pPr>
                      <a:r>
                        <a:rPr lang="en-NZ" sz="2000" u="none" cap="none" strike="noStrike"/>
                        <a:t>2017 Q1 </a:t>
                      </a:r>
                      <a:r>
                        <a:rPr lang="en-NZ" sz="2000"/>
                        <a:t>P</a:t>
                      </a:r>
                      <a:r>
                        <a:rPr lang="en-NZ" sz="2000" u="none" cap="none" strike="noStrike"/>
                        <a:t>hytoplankton</a:t>
                      </a:r>
                      <a:endParaRPr sz="1800" u="none" cap="none" strike="noStrike"/>
                    </a:p>
                    <a:p>
                      <a:pPr indent="0" lvl="0" marL="0" marR="0" rtl="0" algn="l">
                        <a:lnSpc>
                          <a:spcPct val="107000"/>
                        </a:lnSpc>
                        <a:spcBef>
                          <a:spcPts val="0"/>
                        </a:spcBef>
                        <a:spcAft>
                          <a:spcPts val="0"/>
                        </a:spcAft>
                        <a:buNone/>
                      </a:pPr>
                      <a:r>
                        <a:rPr lang="en-NZ" sz="2000" u="none" cap="none" strike="noStrike"/>
                        <a:t> </a:t>
                      </a:r>
                      <a:endParaRPr sz="1800" u="none" cap="none" strike="noStrike">
                        <a:latin typeface="Calibri"/>
                        <a:ea typeface="Calibri"/>
                        <a:cs typeface="Calibri"/>
                        <a:sym typeface="Calibri"/>
                      </a:endParaRPr>
                    </a:p>
                  </a:txBody>
                  <a:tcPr marT="0" marB="0" marR="50550" marL="50550"/>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2" name="Shape 212"/>
        <p:cNvGrpSpPr/>
        <p:nvPr/>
      </p:nvGrpSpPr>
      <p:grpSpPr>
        <a:xfrm>
          <a:off x="0" y="0"/>
          <a:ext cx="0" cy="0"/>
          <a:chOff x="0" y="0"/>
          <a:chExt cx="0" cy="0"/>
        </a:xfrm>
      </p:grpSpPr>
      <p:graphicFrame>
        <p:nvGraphicFramePr>
          <p:cNvPr id="213" name="Google Shape;213;p31"/>
          <p:cNvGraphicFramePr/>
          <p:nvPr/>
        </p:nvGraphicFramePr>
        <p:xfrm>
          <a:off x="147437" y="176797"/>
          <a:ext cx="3000000" cy="3000000"/>
        </p:xfrm>
        <a:graphic>
          <a:graphicData uri="http://schemas.openxmlformats.org/drawingml/2006/table">
            <a:tbl>
              <a:tblPr bandRow="1" firstCol="1" firstRow="1">
                <a:noFill/>
                <a:tableStyleId>{A7C0A69F-CAAE-4BF1-9EA3-B7238E47B7B8}</a:tableStyleId>
              </a:tblPr>
              <a:tblGrid>
                <a:gridCol w="2567475"/>
                <a:gridCol w="2292775"/>
                <a:gridCol w="3363675"/>
                <a:gridCol w="259975"/>
                <a:gridCol w="3417250"/>
              </a:tblGrid>
              <a:tr h="1464125">
                <a:tc>
                  <a:txBody>
                    <a:bodyPr/>
                    <a:lstStyle/>
                    <a:p>
                      <a:pPr indent="0" lvl="0" marL="0" marR="0" rtl="0" algn="l">
                        <a:lnSpc>
                          <a:spcPct val="107000"/>
                        </a:lnSpc>
                        <a:spcBef>
                          <a:spcPts val="0"/>
                        </a:spcBef>
                        <a:spcAft>
                          <a:spcPts val="0"/>
                        </a:spcAft>
                        <a:buNone/>
                      </a:pPr>
                      <a:r>
                        <a:rPr lang="en-NZ" sz="2400" u="none" cap="none" strike="noStrike"/>
                        <a:t> </a:t>
                      </a:r>
                      <a:endParaRPr sz="3200" u="none" cap="none" strike="noStrike"/>
                    </a:p>
                    <a:p>
                      <a:pPr indent="0" lvl="0" marL="0" marR="0" rtl="0" algn="l">
                        <a:lnSpc>
                          <a:spcPct val="107000"/>
                        </a:lnSpc>
                        <a:spcBef>
                          <a:spcPts val="0"/>
                        </a:spcBef>
                        <a:spcAft>
                          <a:spcPts val="0"/>
                        </a:spcAft>
                        <a:buNone/>
                      </a:pPr>
                      <a:r>
                        <a:rPr lang="en-NZ" sz="2400" u="none" cap="none" strike="noStrike"/>
                        <a:t>Water, carbon and rock cycles</a:t>
                      </a:r>
                      <a:endParaRPr sz="3200" u="none" cap="none" strike="noStrike"/>
                    </a:p>
                    <a:p>
                      <a:pPr indent="0" lvl="0" marL="0" marR="0" rtl="0" algn="l">
                        <a:lnSpc>
                          <a:spcPct val="107000"/>
                        </a:lnSpc>
                        <a:spcBef>
                          <a:spcPts val="0"/>
                        </a:spcBef>
                        <a:spcAft>
                          <a:spcPts val="0"/>
                        </a:spcAft>
                        <a:buNone/>
                      </a:pPr>
                      <a:r>
                        <a:rPr lang="en-NZ" sz="2400" u="none" cap="none" strike="noStrike"/>
                        <a:t> </a:t>
                      </a:r>
                      <a:endParaRPr sz="3200" u="none" cap="none" strike="noStrike">
                        <a:latin typeface="Calibri"/>
                        <a:ea typeface="Calibri"/>
                        <a:cs typeface="Calibri"/>
                        <a:sym typeface="Calibri"/>
                      </a:endParaRPr>
                    </a:p>
                  </a:txBody>
                  <a:tcPr marT="0" marB="0" marR="68575" marL="68575"/>
                </a:tc>
                <a:tc>
                  <a:txBody>
                    <a:bodyPr/>
                    <a:lstStyle/>
                    <a:p>
                      <a:pPr indent="0" lvl="0" marL="0" marR="0" rtl="0" algn="l">
                        <a:lnSpc>
                          <a:spcPct val="107000"/>
                        </a:lnSpc>
                        <a:spcBef>
                          <a:spcPts val="0"/>
                        </a:spcBef>
                        <a:spcAft>
                          <a:spcPts val="0"/>
                        </a:spcAft>
                        <a:buNone/>
                      </a:pPr>
                      <a:r>
                        <a:rPr lang="en-NZ" sz="2400" u="none" cap="none" strike="noStrike"/>
                        <a:t> </a:t>
                      </a:r>
                      <a:endParaRPr sz="2000" u="none" cap="none" strike="noStrike"/>
                    </a:p>
                    <a:p>
                      <a:pPr indent="0" lvl="0" marL="0" marR="0" rtl="0" algn="l">
                        <a:lnSpc>
                          <a:spcPct val="107000"/>
                        </a:lnSpc>
                        <a:spcBef>
                          <a:spcPts val="0"/>
                        </a:spcBef>
                        <a:spcAft>
                          <a:spcPts val="0"/>
                        </a:spcAft>
                        <a:buNone/>
                      </a:pPr>
                      <a:r>
                        <a:rPr lang="en-NZ" sz="2400" u="none" cap="none" strike="noStrike"/>
                        <a:t>Notes and ppts</a:t>
                      </a:r>
                      <a:endParaRPr sz="2000" u="none" cap="none" strike="noStrike">
                        <a:latin typeface="Calibri"/>
                        <a:ea typeface="Calibri"/>
                        <a:cs typeface="Calibri"/>
                        <a:sym typeface="Calibri"/>
                      </a:endParaRPr>
                    </a:p>
                  </a:txBody>
                  <a:tcPr marT="0" marB="0" marR="68575" marL="68575">
                    <a:solidFill>
                      <a:schemeClr val="lt2"/>
                    </a:solidFill>
                  </a:tcPr>
                </a:tc>
                <a:tc gridSpan="2">
                  <a:txBody>
                    <a:bodyPr/>
                    <a:lstStyle/>
                    <a:p>
                      <a:pPr indent="0" lvl="0" marL="0" marR="0" rtl="0" algn="l">
                        <a:lnSpc>
                          <a:spcPct val="107000"/>
                        </a:lnSpc>
                        <a:spcBef>
                          <a:spcPts val="0"/>
                        </a:spcBef>
                        <a:spcAft>
                          <a:spcPts val="0"/>
                        </a:spcAft>
                        <a:buNone/>
                      </a:pPr>
                      <a:r>
                        <a:rPr lang="en-NZ" sz="2400" u="none" cap="none" strike="noStrike"/>
                        <a:t>2013 Q1 NZ and C cycle</a:t>
                      </a:r>
                      <a:endParaRPr sz="2000" u="none" cap="none" strike="noStrike"/>
                    </a:p>
                    <a:p>
                      <a:pPr indent="0" lvl="0" marL="0" marR="0" rtl="0" algn="l">
                        <a:lnSpc>
                          <a:spcPct val="107000"/>
                        </a:lnSpc>
                        <a:spcBef>
                          <a:spcPts val="0"/>
                        </a:spcBef>
                        <a:spcAft>
                          <a:spcPts val="0"/>
                        </a:spcAft>
                        <a:buNone/>
                      </a:pPr>
                      <a:r>
                        <a:rPr lang="en-NZ" sz="2400" u="none" cap="none" strike="noStrike"/>
                        <a:t>2015 Q1 </a:t>
                      </a:r>
                      <a:r>
                        <a:rPr lang="en-NZ" sz="2400"/>
                        <a:t>O</a:t>
                      </a:r>
                      <a:r>
                        <a:rPr lang="en-NZ" sz="2400" u="none" cap="none" strike="noStrike"/>
                        <a:t>cean sediments</a:t>
                      </a:r>
                      <a:endParaRPr sz="2000" u="none" cap="none" strike="noStrike"/>
                    </a:p>
                    <a:p>
                      <a:pPr indent="0" lvl="0" marL="0" marR="0" rtl="0" algn="l">
                        <a:lnSpc>
                          <a:spcPct val="107000"/>
                        </a:lnSpc>
                        <a:spcBef>
                          <a:spcPts val="0"/>
                        </a:spcBef>
                        <a:spcAft>
                          <a:spcPts val="0"/>
                        </a:spcAft>
                        <a:buNone/>
                      </a:pPr>
                      <a:r>
                        <a:rPr lang="en-NZ" sz="2400" u="none" cap="none" strike="noStrike"/>
                        <a:t>2016 Q2 </a:t>
                      </a:r>
                      <a:r>
                        <a:rPr lang="en-NZ" sz="2400"/>
                        <a:t>L</a:t>
                      </a:r>
                      <a:r>
                        <a:rPr lang="en-NZ" sz="2400" u="none" cap="none" strike="noStrike"/>
                        <a:t>iquid water Mars</a:t>
                      </a:r>
                      <a:endParaRPr sz="2000" u="none" cap="none" strike="noStrike">
                        <a:latin typeface="Calibri"/>
                        <a:ea typeface="Calibri"/>
                        <a:cs typeface="Calibri"/>
                        <a:sym typeface="Calibri"/>
                      </a:endParaRPr>
                    </a:p>
                  </a:txBody>
                  <a:tcPr marT="0" marB="0" marR="68575" marL="68575">
                    <a:solidFill>
                      <a:schemeClr val="lt2"/>
                    </a:solidFill>
                  </a:tcPr>
                </a:tc>
                <a:tc hMerge="1"/>
                <a:tc>
                  <a:txBody>
                    <a:bodyPr/>
                    <a:lstStyle/>
                    <a:p>
                      <a:pPr indent="0" lvl="0" marL="0" marR="0" rtl="0" algn="l">
                        <a:lnSpc>
                          <a:spcPct val="107000"/>
                        </a:lnSpc>
                        <a:spcBef>
                          <a:spcPts val="0"/>
                        </a:spcBef>
                        <a:spcAft>
                          <a:spcPts val="0"/>
                        </a:spcAft>
                        <a:buNone/>
                      </a:pPr>
                      <a:r>
                        <a:rPr lang="en-NZ" sz="2400" u="none" cap="none" strike="noStrike"/>
                        <a:t>2017 Q1 </a:t>
                      </a:r>
                      <a:r>
                        <a:rPr lang="en-NZ" sz="2400"/>
                        <a:t>P</a:t>
                      </a:r>
                      <a:r>
                        <a:rPr lang="en-NZ" sz="2400" u="none" cap="none" strike="noStrike"/>
                        <a:t>hytoplankton</a:t>
                      </a:r>
                      <a:endParaRPr sz="2000" u="none" cap="none" strike="noStrike"/>
                    </a:p>
                    <a:p>
                      <a:pPr indent="0" lvl="0" marL="0" marR="0" rtl="0" algn="l">
                        <a:lnSpc>
                          <a:spcPct val="107000"/>
                        </a:lnSpc>
                        <a:spcBef>
                          <a:spcPts val="0"/>
                        </a:spcBef>
                        <a:spcAft>
                          <a:spcPts val="0"/>
                        </a:spcAft>
                        <a:buNone/>
                      </a:pPr>
                      <a:r>
                        <a:rPr lang="en-NZ" sz="2400" u="none" cap="none" strike="noStrike"/>
                        <a:t> </a:t>
                      </a:r>
                      <a:endParaRPr sz="2000" u="none" cap="none" strike="noStrike">
                        <a:latin typeface="Calibri"/>
                        <a:ea typeface="Calibri"/>
                        <a:cs typeface="Calibri"/>
                        <a:sym typeface="Calibri"/>
                      </a:endParaRPr>
                    </a:p>
                  </a:txBody>
                  <a:tcPr marT="0" marB="0" marR="68575" marL="68575">
                    <a:solidFill>
                      <a:schemeClr val="lt2"/>
                    </a:solidFill>
                  </a:tcPr>
                </a:tc>
              </a:tr>
              <a:tr h="2387500">
                <a:tc>
                  <a:txBody>
                    <a:bodyPr/>
                    <a:lstStyle/>
                    <a:p>
                      <a:pPr indent="0" lvl="0" marL="0" marR="0" rtl="0" algn="l">
                        <a:lnSpc>
                          <a:spcPct val="107000"/>
                        </a:lnSpc>
                        <a:spcBef>
                          <a:spcPts val="0"/>
                        </a:spcBef>
                        <a:spcAft>
                          <a:spcPts val="0"/>
                        </a:spcAft>
                        <a:buNone/>
                      </a:pPr>
                      <a:r>
                        <a:rPr lang="en-NZ" sz="2400" u="none" cap="none" strike="noStrike"/>
                        <a:t> </a:t>
                      </a:r>
                      <a:endParaRPr sz="3200" u="none" cap="none" strike="noStrike"/>
                    </a:p>
                    <a:p>
                      <a:pPr indent="0" lvl="0" marL="0" marR="0" rtl="0" algn="l">
                        <a:lnSpc>
                          <a:spcPct val="107000"/>
                        </a:lnSpc>
                        <a:spcBef>
                          <a:spcPts val="0"/>
                        </a:spcBef>
                        <a:spcAft>
                          <a:spcPts val="0"/>
                        </a:spcAft>
                        <a:buNone/>
                      </a:pPr>
                      <a:r>
                        <a:rPr lang="en-NZ" sz="2400"/>
                        <a:t>E</a:t>
                      </a:r>
                      <a:r>
                        <a:rPr lang="en-NZ" sz="2400" u="none" cap="none" strike="noStrike"/>
                        <a:t>xtra background information</a:t>
                      </a:r>
                      <a:endParaRPr sz="3200" u="none" cap="none" strike="noStrike">
                        <a:latin typeface="Calibri"/>
                        <a:ea typeface="Calibri"/>
                        <a:cs typeface="Calibri"/>
                        <a:sym typeface="Calibri"/>
                      </a:endParaRPr>
                    </a:p>
                  </a:txBody>
                  <a:tcPr marT="0" marB="0" marR="68575" marL="68575"/>
                </a:tc>
                <a:tc>
                  <a:txBody>
                    <a:bodyPr/>
                    <a:lstStyle/>
                    <a:p>
                      <a:pPr indent="0" lvl="0" marL="0" marR="0" rtl="0" algn="l">
                        <a:lnSpc>
                          <a:spcPct val="107000"/>
                        </a:lnSpc>
                        <a:spcBef>
                          <a:spcPts val="0"/>
                        </a:spcBef>
                        <a:spcAft>
                          <a:spcPts val="0"/>
                        </a:spcAft>
                        <a:buNone/>
                      </a:pPr>
                      <a:br>
                        <a:rPr lang="en-NZ" sz="1600" u="none" cap="none" strike="noStrike"/>
                      </a:br>
                      <a:r>
                        <a:rPr lang="en-NZ" sz="2000" u="none" cap="none" strike="noStrike"/>
                        <a:t>Relevant </a:t>
                      </a:r>
                      <a:r>
                        <a:rPr lang="en-NZ" sz="2000"/>
                        <a:t>powerpoint</a:t>
                      </a:r>
                      <a:r>
                        <a:rPr lang="en-NZ" sz="2000" u="none" cap="none" strike="noStrike"/>
                        <a:t> and revision notes. L2 ESA workbook: AS 91193, p209-256 </a:t>
                      </a:r>
                      <a:endParaRPr sz="2000" u="none" cap="none" strike="noStrike">
                        <a:latin typeface="Calibri"/>
                        <a:ea typeface="Calibri"/>
                        <a:cs typeface="Calibri"/>
                        <a:sym typeface="Calibri"/>
                      </a:endParaRPr>
                    </a:p>
                  </a:txBody>
                  <a:tcPr marT="0" marB="0" marR="68575" marL="68575"/>
                </a:tc>
                <a:tc gridSpan="3">
                  <a:txBody>
                    <a:bodyPr/>
                    <a:lstStyle/>
                    <a:p>
                      <a:pPr indent="0" lvl="0" marL="0" marR="0" rtl="0" algn="l">
                        <a:lnSpc>
                          <a:spcPct val="107000"/>
                        </a:lnSpc>
                        <a:spcBef>
                          <a:spcPts val="0"/>
                        </a:spcBef>
                        <a:spcAft>
                          <a:spcPts val="0"/>
                        </a:spcAft>
                        <a:buNone/>
                      </a:pPr>
                      <a:r>
                        <a:rPr lang="en-NZ" sz="2400" u="none" cap="none" strike="noStrike"/>
                        <a:t> </a:t>
                      </a:r>
                      <a:endParaRPr sz="2000" u="none" cap="none" strike="noStrike"/>
                    </a:p>
                    <a:p>
                      <a:pPr indent="0" lvl="0" marL="0" marR="0" rtl="0" algn="l">
                        <a:lnSpc>
                          <a:spcPct val="107000"/>
                        </a:lnSpc>
                        <a:spcBef>
                          <a:spcPts val="0"/>
                        </a:spcBef>
                        <a:spcAft>
                          <a:spcPts val="0"/>
                        </a:spcAft>
                        <a:buNone/>
                      </a:pPr>
                      <a:r>
                        <a:rPr lang="en-NZ" sz="2400" u="none" cap="none" strike="noStrike"/>
                        <a:t>Important for many questions</a:t>
                      </a:r>
                      <a:endParaRPr sz="2000" u="none" cap="none" strike="noStrike"/>
                    </a:p>
                    <a:p>
                      <a:pPr indent="0" lvl="0" marL="0" marR="0" rtl="0" algn="l">
                        <a:lnSpc>
                          <a:spcPct val="107000"/>
                        </a:lnSpc>
                        <a:spcBef>
                          <a:spcPts val="0"/>
                        </a:spcBef>
                        <a:spcAft>
                          <a:spcPts val="0"/>
                        </a:spcAft>
                        <a:buNone/>
                      </a:pPr>
                      <a:r>
                        <a:rPr lang="en-NZ" sz="2400" u="none" cap="none" strike="noStrike"/>
                        <a:t> </a:t>
                      </a:r>
                      <a:endParaRPr sz="2000" u="none" cap="none" strike="noStrike">
                        <a:latin typeface="Calibri"/>
                        <a:ea typeface="Calibri"/>
                        <a:cs typeface="Calibri"/>
                        <a:sym typeface="Calibri"/>
                      </a:endParaRPr>
                    </a:p>
                  </a:txBody>
                  <a:tcPr marT="0" marB="0" marR="68575" marL="68575"/>
                </a:tc>
                <a:tc hMerge="1"/>
                <a:tc hMerge="1"/>
              </a:tr>
              <a:tr h="2765025">
                <a:tc>
                  <a:txBody>
                    <a:bodyPr/>
                    <a:lstStyle/>
                    <a:p>
                      <a:pPr indent="0" lvl="0" marL="0" marR="0" rtl="0" algn="l">
                        <a:lnSpc>
                          <a:spcPct val="107000"/>
                        </a:lnSpc>
                        <a:spcBef>
                          <a:spcPts val="0"/>
                        </a:spcBef>
                        <a:spcAft>
                          <a:spcPts val="0"/>
                        </a:spcAft>
                        <a:buNone/>
                      </a:pPr>
                      <a:r>
                        <a:rPr lang="en-NZ" sz="2800" u="none" cap="none" strike="noStrike"/>
                        <a:t> </a:t>
                      </a:r>
                      <a:endParaRPr sz="2400" u="none" cap="none" strike="noStrike"/>
                    </a:p>
                    <a:p>
                      <a:pPr indent="0" lvl="0" marL="0" marR="0" rtl="0" algn="l">
                        <a:lnSpc>
                          <a:spcPct val="107000"/>
                        </a:lnSpc>
                        <a:spcBef>
                          <a:spcPts val="0"/>
                        </a:spcBef>
                        <a:spcAft>
                          <a:spcPts val="0"/>
                        </a:spcAft>
                        <a:buNone/>
                      </a:pPr>
                      <a:r>
                        <a:rPr lang="en-NZ" sz="2400" u="none" cap="none" strike="noStrike"/>
                        <a:t>Nature of Science</a:t>
                      </a:r>
                      <a:endParaRPr sz="2000" u="none" cap="none" strike="noStrike">
                        <a:latin typeface="Calibri"/>
                        <a:ea typeface="Calibri"/>
                        <a:cs typeface="Calibri"/>
                        <a:sym typeface="Calibri"/>
                      </a:endParaRPr>
                    </a:p>
                  </a:txBody>
                  <a:tcPr marT="0" marB="0" marR="68575" marL="68575"/>
                </a:tc>
                <a:tc>
                  <a:txBody>
                    <a:bodyPr/>
                    <a:lstStyle/>
                    <a:p>
                      <a:pPr indent="0" lvl="0" marL="0" marR="0" rtl="0" algn="l">
                        <a:lnSpc>
                          <a:spcPct val="107000"/>
                        </a:lnSpc>
                        <a:spcBef>
                          <a:spcPts val="0"/>
                        </a:spcBef>
                        <a:spcAft>
                          <a:spcPts val="0"/>
                        </a:spcAft>
                        <a:buNone/>
                      </a:pPr>
                      <a:r>
                        <a:rPr lang="en-NZ" sz="1600" u="none" cap="none" strike="noStrike"/>
                        <a:t> </a:t>
                      </a:r>
                      <a:endParaRPr sz="2000" u="none" cap="none" strike="noStrike"/>
                    </a:p>
                    <a:p>
                      <a:pPr indent="0" lvl="0" marL="0" marR="0" rtl="0" algn="l">
                        <a:lnSpc>
                          <a:spcPct val="107000"/>
                        </a:lnSpc>
                        <a:spcBef>
                          <a:spcPts val="0"/>
                        </a:spcBef>
                        <a:spcAft>
                          <a:spcPts val="0"/>
                        </a:spcAft>
                        <a:buNone/>
                      </a:pPr>
                      <a:r>
                        <a:rPr lang="en-NZ" sz="2000" u="none" cap="none" strike="noStrike"/>
                        <a:t>‘How ESS scientists wor</a:t>
                      </a:r>
                      <a:r>
                        <a:rPr lang="en-NZ" sz="2000"/>
                        <a:t>k’</a:t>
                      </a:r>
                      <a:r>
                        <a:rPr lang="en-NZ" sz="2000" u="none" cap="none" strike="noStrike"/>
                        <a:t> </a:t>
                      </a:r>
                      <a:r>
                        <a:rPr lang="en-NZ" sz="2000"/>
                        <a:t>P</a:t>
                      </a:r>
                      <a:r>
                        <a:rPr lang="en-NZ" sz="2000"/>
                        <a:t>owerpoint</a:t>
                      </a:r>
                      <a:r>
                        <a:rPr lang="en-NZ" sz="2000" u="none" cap="none" strike="noStrike"/>
                        <a:t> – this will help you with the Nature of Science concepts</a:t>
                      </a:r>
                      <a:endParaRPr sz="2800" u="none" cap="none" strike="noStrike"/>
                    </a:p>
                    <a:p>
                      <a:pPr indent="0" lvl="0" marL="0" marR="0" rtl="0" algn="l">
                        <a:lnSpc>
                          <a:spcPct val="107000"/>
                        </a:lnSpc>
                        <a:spcBef>
                          <a:spcPts val="0"/>
                        </a:spcBef>
                        <a:spcAft>
                          <a:spcPts val="0"/>
                        </a:spcAft>
                        <a:buNone/>
                      </a:pPr>
                      <a:r>
                        <a:t/>
                      </a:r>
                      <a:endParaRPr sz="2000" u="none" cap="none" strike="noStrike">
                        <a:latin typeface="Calibri"/>
                        <a:ea typeface="Calibri"/>
                        <a:cs typeface="Calibri"/>
                        <a:sym typeface="Calibri"/>
                      </a:endParaRPr>
                    </a:p>
                  </a:txBody>
                  <a:tcPr marT="0" marB="0" marR="68575" marL="68575"/>
                </a:tc>
                <a:tc>
                  <a:txBody>
                    <a:bodyPr/>
                    <a:lstStyle/>
                    <a:p>
                      <a:pPr indent="0" lvl="0" marL="0" marR="0" rtl="0" algn="l">
                        <a:lnSpc>
                          <a:spcPct val="107000"/>
                        </a:lnSpc>
                        <a:spcBef>
                          <a:spcPts val="0"/>
                        </a:spcBef>
                        <a:spcAft>
                          <a:spcPts val="0"/>
                        </a:spcAft>
                        <a:buNone/>
                      </a:pPr>
                      <a:r>
                        <a:rPr lang="en-NZ" sz="2400" u="none" cap="none" strike="noStrike"/>
                        <a:t>2013S Q3 </a:t>
                      </a:r>
                      <a:r>
                        <a:rPr lang="en-NZ" sz="2400"/>
                        <a:t>A</a:t>
                      </a:r>
                      <a:r>
                        <a:rPr lang="en-NZ" sz="2400" u="none" cap="none" strike="noStrike"/>
                        <a:t>nthropogenic noise</a:t>
                      </a:r>
                      <a:endParaRPr sz="2000" u="none" cap="none" strike="noStrike"/>
                    </a:p>
                    <a:p>
                      <a:pPr indent="0" lvl="0" marL="0" marR="0" rtl="0" algn="l">
                        <a:lnSpc>
                          <a:spcPct val="107000"/>
                        </a:lnSpc>
                        <a:spcBef>
                          <a:spcPts val="0"/>
                        </a:spcBef>
                        <a:spcAft>
                          <a:spcPts val="0"/>
                        </a:spcAft>
                        <a:buNone/>
                      </a:pPr>
                      <a:r>
                        <a:rPr lang="en-NZ" sz="2400" u="none" cap="none" strike="noStrike"/>
                        <a:t>2014 Q3 Volcanoes and mining</a:t>
                      </a:r>
                      <a:endParaRPr sz="2000" u="none" cap="none" strike="noStrike"/>
                    </a:p>
                    <a:p>
                      <a:pPr indent="0" lvl="0" marL="0" marR="0" rtl="0" algn="l">
                        <a:lnSpc>
                          <a:spcPct val="107000"/>
                        </a:lnSpc>
                        <a:spcBef>
                          <a:spcPts val="0"/>
                        </a:spcBef>
                        <a:spcAft>
                          <a:spcPts val="0"/>
                        </a:spcAft>
                        <a:buNone/>
                      </a:pPr>
                      <a:r>
                        <a:rPr lang="en-NZ" sz="2400" u="none" cap="none" strike="noStrike"/>
                        <a:t>2015 Q1 ocean sediments</a:t>
                      </a:r>
                      <a:endParaRPr sz="2000" u="none" cap="none" strike="noStrike">
                        <a:latin typeface="Calibri"/>
                        <a:ea typeface="Calibri"/>
                        <a:cs typeface="Calibri"/>
                        <a:sym typeface="Calibri"/>
                      </a:endParaRPr>
                    </a:p>
                  </a:txBody>
                  <a:tcPr marT="0" marB="0" marR="68575" marL="68575"/>
                </a:tc>
                <a:tc gridSpan="2">
                  <a:txBody>
                    <a:bodyPr/>
                    <a:lstStyle/>
                    <a:p>
                      <a:pPr indent="0" lvl="0" marL="0" marR="0" rtl="0" algn="l">
                        <a:lnSpc>
                          <a:spcPct val="107000"/>
                        </a:lnSpc>
                        <a:spcBef>
                          <a:spcPts val="0"/>
                        </a:spcBef>
                        <a:spcAft>
                          <a:spcPts val="0"/>
                        </a:spcAft>
                        <a:buNone/>
                      </a:pPr>
                      <a:r>
                        <a:rPr lang="en-NZ" sz="2400" u="none" cap="none" strike="noStrike"/>
                        <a:t>2016 Q1 </a:t>
                      </a:r>
                      <a:r>
                        <a:rPr lang="en-NZ" sz="2400"/>
                        <a:t>M</a:t>
                      </a:r>
                      <a:r>
                        <a:rPr lang="en-NZ" sz="2400" u="none" cap="none" strike="noStrike"/>
                        <a:t>ethane gas seeps</a:t>
                      </a:r>
                      <a:endParaRPr sz="2000" u="none" cap="none" strike="noStrike"/>
                    </a:p>
                    <a:p>
                      <a:pPr indent="0" lvl="0" marL="0" marR="0" rtl="0" algn="l">
                        <a:lnSpc>
                          <a:spcPct val="107000"/>
                        </a:lnSpc>
                        <a:spcBef>
                          <a:spcPts val="0"/>
                        </a:spcBef>
                        <a:spcAft>
                          <a:spcPts val="0"/>
                        </a:spcAft>
                        <a:buNone/>
                      </a:pPr>
                      <a:r>
                        <a:rPr lang="en-NZ" sz="2400" u="none" cap="none" strike="noStrike"/>
                        <a:t>2017 Q2 </a:t>
                      </a:r>
                      <a:r>
                        <a:rPr lang="en-NZ" sz="2400"/>
                        <a:t>M</a:t>
                      </a:r>
                      <a:r>
                        <a:rPr lang="en-NZ" sz="2400" u="none" cap="none" strike="noStrike"/>
                        <a:t>onitoring ACC</a:t>
                      </a:r>
                      <a:endParaRPr sz="2000" u="none" cap="none" strike="noStrike"/>
                    </a:p>
                    <a:p>
                      <a:pPr indent="0" lvl="0" marL="0" marR="0" rtl="0" algn="l">
                        <a:lnSpc>
                          <a:spcPct val="107000"/>
                        </a:lnSpc>
                        <a:spcBef>
                          <a:spcPts val="0"/>
                        </a:spcBef>
                        <a:spcAft>
                          <a:spcPts val="0"/>
                        </a:spcAft>
                        <a:buNone/>
                      </a:pPr>
                      <a:r>
                        <a:rPr lang="en-NZ" sz="2400" u="none" cap="none" strike="noStrike"/>
                        <a:t>OQ: C isotopes</a:t>
                      </a:r>
                      <a:br>
                        <a:rPr lang="en-NZ" sz="2400" u="none" cap="none" strike="noStrike"/>
                      </a:br>
                      <a:r>
                        <a:rPr lang="en-NZ" sz="2400" u="none" cap="none" strike="noStrike"/>
                        <a:t>          Water turbidity</a:t>
                      </a:r>
                      <a:endParaRPr sz="2000" u="none" cap="none" strike="noStrike">
                        <a:latin typeface="Calibri"/>
                        <a:ea typeface="Calibri"/>
                        <a:cs typeface="Calibri"/>
                        <a:sym typeface="Calibri"/>
                      </a:endParaRPr>
                    </a:p>
                  </a:txBody>
                  <a:tcPr marT="0" marB="0" marR="68575" marL="68575"/>
                </a:tc>
                <a:tc hMerge="1"/>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2" name="Shape 142"/>
        <p:cNvGrpSpPr/>
        <p:nvPr/>
      </p:nvGrpSpPr>
      <p:grpSpPr>
        <a:xfrm>
          <a:off x="0" y="0"/>
          <a:ext cx="0" cy="0"/>
          <a:chOff x="0" y="0"/>
          <a:chExt cx="0" cy="0"/>
        </a:xfrm>
      </p:grpSpPr>
      <p:sp>
        <p:nvSpPr>
          <p:cNvPr id="143" name="Google Shape;143;p20"/>
          <p:cNvSpPr txBox="1"/>
          <p:nvPr>
            <p:ph type="title"/>
          </p:nvPr>
        </p:nvSpPr>
        <p:spPr>
          <a:xfrm>
            <a:off x="2777169" y="0"/>
            <a:ext cx="5579125" cy="68855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EE0A2"/>
              </a:buClr>
              <a:buSzPts val="3600"/>
              <a:buFont typeface="Corbel"/>
              <a:buNone/>
            </a:pPr>
            <a:r>
              <a:rPr b="1" lang="en-NZ" sz="3600">
                <a:solidFill>
                  <a:srgbClr val="FEE0A2"/>
                </a:solidFill>
              </a:rPr>
              <a:t>The ESS Scholarship exam</a:t>
            </a:r>
            <a:endParaRPr/>
          </a:p>
        </p:txBody>
      </p:sp>
      <p:sp>
        <p:nvSpPr>
          <p:cNvPr id="144" name="Google Shape;144;p20"/>
          <p:cNvSpPr txBox="1"/>
          <p:nvPr>
            <p:ph idx="1" type="body"/>
          </p:nvPr>
        </p:nvSpPr>
        <p:spPr>
          <a:xfrm>
            <a:off x="202875" y="688550"/>
            <a:ext cx="11843700" cy="5784000"/>
          </a:xfrm>
          <a:prstGeom prst="rect">
            <a:avLst/>
          </a:prstGeom>
          <a:noFill/>
          <a:ln>
            <a:noFill/>
          </a:ln>
        </p:spPr>
        <p:txBody>
          <a:bodyPr anchorCtr="0" anchor="t" bIns="45700" lIns="91425" spcFirstLastPara="1" rIns="91425" wrap="square" tIns="45700">
            <a:noAutofit/>
          </a:bodyPr>
          <a:lstStyle/>
          <a:p>
            <a:pPr indent="0" lvl="0" marL="0" rtl="0" algn="l">
              <a:lnSpc>
                <a:spcPct val="70000"/>
              </a:lnSpc>
              <a:spcBef>
                <a:spcPts val="0"/>
              </a:spcBef>
              <a:spcAft>
                <a:spcPts val="0"/>
              </a:spcAft>
              <a:buClr>
                <a:srgbClr val="EDEDED"/>
              </a:buClr>
              <a:buSzPts val="2400"/>
              <a:buNone/>
            </a:pPr>
            <a:r>
              <a:rPr lang="en-NZ" sz="2500"/>
              <a:t>The ESS Scholarship exam consists of three open-ended questions. </a:t>
            </a:r>
            <a:r>
              <a:rPr lang="en-NZ" sz="2500">
                <a:solidFill>
                  <a:srgbClr val="FEE0A2"/>
                </a:solidFill>
              </a:rPr>
              <a:t>ALL three questions must be answered.  </a:t>
            </a:r>
            <a:br>
              <a:rPr lang="en-NZ" sz="2500">
                <a:solidFill>
                  <a:srgbClr val="FAF1AF"/>
                </a:solidFill>
              </a:rPr>
            </a:br>
            <a:endParaRPr sz="2500"/>
          </a:p>
          <a:p>
            <a:pPr indent="0" lvl="0" marL="0" rtl="0" algn="l">
              <a:lnSpc>
                <a:spcPct val="70000"/>
              </a:lnSpc>
              <a:spcBef>
                <a:spcPts val="1000"/>
              </a:spcBef>
              <a:spcAft>
                <a:spcPts val="0"/>
              </a:spcAft>
              <a:buClr>
                <a:srgbClr val="FEE0A2"/>
              </a:buClr>
              <a:buSzPts val="2400"/>
              <a:buNone/>
            </a:pPr>
            <a:r>
              <a:rPr lang="en-NZ" sz="2500">
                <a:solidFill>
                  <a:srgbClr val="FEE0A2"/>
                </a:solidFill>
              </a:rPr>
              <a:t>You will be given two booklets. </a:t>
            </a:r>
            <a:r>
              <a:rPr lang="en-NZ" sz="2500"/>
              <a:t>One will contain the questions and plenty of space for you to write your answers. Extra pages will be available during the exam.</a:t>
            </a:r>
            <a:endParaRPr sz="2500"/>
          </a:p>
          <a:p>
            <a:pPr indent="0" lvl="0" marL="0" rtl="0" algn="l">
              <a:lnSpc>
                <a:spcPct val="70000"/>
              </a:lnSpc>
              <a:spcBef>
                <a:spcPts val="1000"/>
              </a:spcBef>
              <a:spcAft>
                <a:spcPts val="0"/>
              </a:spcAft>
              <a:buClr>
                <a:srgbClr val="EDEDED"/>
              </a:buClr>
              <a:buSzPts val="1400"/>
              <a:buNone/>
            </a:pPr>
            <a:r>
              <a:t/>
            </a:r>
            <a:endParaRPr sz="2500"/>
          </a:p>
          <a:p>
            <a:pPr indent="0" lvl="0" marL="0" rtl="0" algn="l">
              <a:lnSpc>
                <a:spcPct val="70000"/>
              </a:lnSpc>
              <a:spcBef>
                <a:spcPts val="1000"/>
              </a:spcBef>
              <a:spcAft>
                <a:spcPts val="0"/>
              </a:spcAft>
              <a:buClr>
                <a:srgbClr val="EDEDED"/>
              </a:buClr>
              <a:buSzPts val="2400"/>
              <a:buNone/>
            </a:pPr>
            <a:r>
              <a:rPr lang="en-NZ" sz="2500"/>
              <a:t>The other booklet will have resource material for each question. </a:t>
            </a:r>
            <a:endParaRPr sz="2500"/>
          </a:p>
          <a:p>
            <a:pPr indent="0" lvl="0" marL="0" rtl="0" algn="l">
              <a:lnSpc>
                <a:spcPct val="70000"/>
              </a:lnSpc>
              <a:spcBef>
                <a:spcPts val="1000"/>
              </a:spcBef>
              <a:spcAft>
                <a:spcPts val="0"/>
              </a:spcAft>
              <a:buClr>
                <a:srgbClr val="EDEDED"/>
              </a:buClr>
              <a:buSzPts val="1400"/>
              <a:buNone/>
            </a:pPr>
            <a:r>
              <a:t/>
            </a:r>
            <a:endParaRPr sz="2500"/>
          </a:p>
          <a:p>
            <a:pPr indent="0" lvl="0" marL="0" rtl="0" algn="l">
              <a:lnSpc>
                <a:spcPct val="70000"/>
              </a:lnSpc>
              <a:spcBef>
                <a:spcPts val="1000"/>
              </a:spcBef>
              <a:spcAft>
                <a:spcPts val="0"/>
              </a:spcAft>
              <a:buClr>
                <a:srgbClr val="EDEDED"/>
              </a:buClr>
              <a:buSzPts val="2400"/>
              <a:buNone/>
            </a:pPr>
            <a:r>
              <a:rPr lang="en-NZ" sz="2500"/>
              <a:t>Each question is worth 8 marks. The highest mark possible for the exam is 24.</a:t>
            </a:r>
            <a:br>
              <a:rPr lang="en-NZ" sz="2500"/>
            </a:br>
            <a:endParaRPr sz="2500"/>
          </a:p>
          <a:p>
            <a:pPr indent="0" lvl="0" marL="0" rtl="0" algn="l">
              <a:lnSpc>
                <a:spcPct val="70000"/>
              </a:lnSpc>
              <a:spcBef>
                <a:spcPts val="1000"/>
              </a:spcBef>
              <a:spcAft>
                <a:spcPts val="0"/>
              </a:spcAft>
              <a:buClr>
                <a:srgbClr val="EDEDED"/>
              </a:buClr>
              <a:buSzPts val="2400"/>
              <a:buNone/>
            </a:pPr>
            <a:r>
              <a:rPr lang="en-NZ" sz="2500"/>
              <a:t>A scholarship level answer for a question will score 5 or 6 marks. An outstanding level answer will gain 7 or 8 marks.</a:t>
            </a:r>
            <a:endParaRPr sz="2500"/>
          </a:p>
          <a:p>
            <a:pPr indent="0" lvl="0" marL="0" rtl="0" algn="l">
              <a:lnSpc>
                <a:spcPct val="70000"/>
              </a:lnSpc>
              <a:spcBef>
                <a:spcPts val="1000"/>
              </a:spcBef>
              <a:spcAft>
                <a:spcPts val="0"/>
              </a:spcAft>
              <a:buClr>
                <a:srgbClr val="EDEDED"/>
              </a:buClr>
              <a:buSzPts val="2400"/>
              <a:buNone/>
            </a:pPr>
            <a:r>
              <a:t/>
            </a:r>
            <a:endParaRPr sz="2500"/>
          </a:p>
          <a:p>
            <a:pPr indent="0" lvl="0" marL="0" rtl="0" algn="l">
              <a:lnSpc>
                <a:spcPct val="70000"/>
              </a:lnSpc>
              <a:spcBef>
                <a:spcPts val="1000"/>
              </a:spcBef>
              <a:spcAft>
                <a:spcPts val="0"/>
              </a:spcAft>
              <a:buClr>
                <a:srgbClr val="EDEDED"/>
              </a:buClr>
              <a:buSzPts val="2400"/>
              <a:buNone/>
            </a:pPr>
            <a:r>
              <a:rPr lang="en-NZ" sz="2500"/>
              <a:t>Questions will be asked about unfamiliar contexts, and will have links to more than one ESS aspect. When answering, link your own knowledge and understanding with resource material and then demonstrate high level critical thinking by analysing and evaluating scientific information, and by adding new thoughts and realisations when you can.</a:t>
            </a:r>
            <a:br>
              <a:rPr lang="en-NZ" sz="2400"/>
            </a:br>
            <a:br>
              <a:rPr lang="en-NZ" sz="2400"/>
            </a:br>
            <a:endParaRPr sz="1400">
              <a:latin typeface="Calibri"/>
              <a:ea typeface="Calibri"/>
              <a:cs typeface="Calibri"/>
              <a:sym typeface="Calibri"/>
            </a:endParaRPr>
          </a:p>
          <a:p>
            <a:pPr indent="0" lvl="0" marL="0" rtl="0" algn="l">
              <a:lnSpc>
                <a:spcPct val="70000"/>
              </a:lnSpc>
              <a:spcBef>
                <a:spcPts val="1000"/>
              </a:spcBef>
              <a:spcAft>
                <a:spcPts val="0"/>
              </a:spcAft>
              <a:buClr>
                <a:srgbClr val="EDEDED"/>
              </a:buClr>
              <a:buSzPts val="700"/>
              <a:buNone/>
            </a:pPr>
            <a:r>
              <a:t/>
            </a:r>
            <a:endParaRPr sz="700"/>
          </a:p>
          <a:p>
            <a:pPr indent="-184150" lvl="0" marL="228600" rtl="0" algn="l">
              <a:lnSpc>
                <a:spcPct val="70000"/>
              </a:lnSpc>
              <a:spcBef>
                <a:spcPts val="1000"/>
              </a:spcBef>
              <a:spcAft>
                <a:spcPts val="0"/>
              </a:spcAft>
              <a:buClr>
                <a:srgbClr val="EDEDED"/>
              </a:buClr>
              <a:buSzPts val="700"/>
              <a:buNone/>
            </a:pPr>
            <a:r>
              <a:t/>
            </a:r>
            <a:endParaRPr sz="700"/>
          </a:p>
          <a:p>
            <a:pPr indent="-184150" lvl="0" marL="228600" rtl="0" algn="l">
              <a:lnSpc>
                <a:spcPct val="70000"/>
              </a:lnSpc>
              <a:spcBef>
                <a:spcPts val="1000"/>
              </a:spcBef>
              <a:spcAft>
                <a:spcPts val="0"/>
              </a:spcAft>
              <a:buClr>
                <a:srgbClr val="EDEDED"/>
              </a:buClr>
              <a:buSzPts val="700"/>
              <a:buNone/>
            </a:pPr>
            <a:r>
              <a:t/>
            </a:r>
            <a:endParaRPr sz="700"/>
          </a:p>
          <a:p>
            <a:pPr indent="-184150" lvl="0" marL="228600" rtl="0" algn="l">
              <a:lnSpc>
                <a:spcPct val="70000"/>
              </a:lnSpc>
              <a:spcBef>
                <a:spcPts val="1000"/>
              </a:spcBef>
              <a:spcAft>
                <a:spcPts val="0"/>
              </a:spcAft>
              <a:buClr>
                <a:srgbClr val="EDEDED"/>
              </a:buClr>
              <a:buSzPts val="700"/>
              <a:buNone/>
            </a:pPr>
            <a:r>
              <a:t/>
            </a:r>
            <a:endParaRPr sz="700"/>
          </a:p>
          <a:p>
            <a:pPr indent="0" lvl="0" marL="0" rtl="0" algn="l">
              <a:lnSpc>
                <a:spcPct val="70000"/>
              </a:lnSpc>
              <a:spcBef>
                <a:spcPts val="1000"/>
              </a:spcBef>
              <a:spcAft>
                <a:spcPts val="0"/>
              </a:spcAft>
              <a:buClr>
                <a:srgbClr val="EDEDED"/>
              </a:buClr>
              <a:buSzPts val="700"/>
              <a:buNone/>
            </a:pPr>
            <a:r>
              <a:rPr lang="en-NZ" sz="700"/>
              <a:t> </a:t>
            </a:r>
            <a:endParaRPr sz="65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pic>
        <p:nvPicPr>
          <p:cNvPr descr="A close up of text on a white background&#10;&#10;Description automatically generated" id="149" name="Google Shape;149;p21"/>
          <p:cNvPicPr preferRelativeResize="0"/>
          <p:nvPr/>
        </p:nvPicPr>
        <p:blipFill rotWithShape="1">
          <a:blip r:embed="rId3">
            <a:alphaModFix/>
          </a:blip>
          <a:srcRect b="0" l="0" r="0" t="0"/>
          <a:stretch/>
        </p:blipFill>
        <p:spPr>
          <a:xfrm>
            <a:off x="0" y="0"/>
            <a:ext cx="9557162" cy="6858000"/>
          </a:xfrm>
          <a:prstGeom prst="rect">
            <a:avLst/>
          </a:prstGeom>
          <a:noFill/>
          <a:ln>
            <a:noFill/>
          </a:ln>
        </p:spPr>
      </p:pic>
      <p:sp>
        <p:nvSpPr>
          <p:cNvPr id="150" name="Google Shape;150;p21"/>
          <p:cNvSpPr/>
          <p:nvPr/>
        </p:nvSpPr>
        <p:spPr>
          <a:xfrm>
            <a:off x="9628743" y="99153"/>
            <a:ext cx="2518288" cy="655564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NZ" sz="2800" u="none" cap="none" strike="noStrike">
                <a:solidFill>
                  <a:schemeClr val="lt1"/>
                </a:solidFill>
                <a:latin typeface="Corbel"/>
                <a:ea typeface="Corbel"/>
                <a:cs typeface="Corbel"/>
                <a:sym typeface="Corbel"/>
              </a:rPr>
              <a:t>There is a lot to read and to think about. Spend 5-10 minutes at the beginning of the exam reading through the questions. </a:t>
            </a:r>
            <a:endParaRPr/>
          </a:p>
          <a:p>
            <a:pPr indent="0" lvl="0" marL="0" marR="0" rtl="0" algn="l">
              <a:spcBef>
                <a:spcPts val="0"/>
              </a:spcBef>
              <a:spcAft>
                <a:spcPts val="0"/>
              </a:spcAft>
              <a:buNone/>
            </a:pPr>
            <a:r>
              <a:t/>
            </a:r>
            <a:endParaRPr sz="2800">
              <a:solidFill>
                <a:schemeClr val="lt1"/>
              </a:solidFill>
              <a:latin typeface="Corbel"/>
              <a:ea typeface="Corbel"/>
              <a:cs typeface="Corbel"/>
              <a:sym typeface="Corbel"/>
            </a:endParaRPr>
          </a:p>
          <a:p>
            <a:pPr indent="0" lvl="0" marL="0" marR="0" rtl="0" algn="l">
              <a:spcBef>
                <a:spcPts val="0"/>
              </a:spcBef>
              <a:spcAft>
                <a:spcPts val="0"/>
              </a:spcAft>
              <a:buNone/>
            </a:pPr>
            <a:r>
              <a:rPr lang="en-NZ" sz="2800">
                <a:solidFill>
                  <a:schemeClr val="lt1"/>
                </a:solidFill>
                <a:latin typeface="Corbel"/>
                <a:ea typeface="Corbel"/>
                <a:cs typeface="Corbel"/>
                <a:sym typeface="Corbel"/>
              </a:rPr>
              <a:t>Then plan your time carefully and stick to your plan.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4" name="Shape 154"/>
        <p:cNvGrpSpPr/>
        <p:nvPr/>
      </p:nvGrpSpPr>
      <p:grpSpPr>
        <a:xfrm>
          <a:off x="0" y="0"/>
          <a:ext cx="0" cy="0"/>
          <a:chOff x="0" y="0"/>
          <a:chExt cx="0" cy="0"/>
        </a:xfrm>
      </p:grpSpPr>
      <p:pic>
        <p:nvPicPr>
          <p:cNvPr descr="A screenshot of text&#10;&#10;Description automatically generated" id="155" name="Google Shape;155;p22"/>
          <p:cNvPicPr preferRelativeResize="0"/>
          <p:nvPr/>
        </p:nvPicPr>
        <p:blipFill rotWithShape="1">
          <a:blip r:embed="rId3">
            <a:alphaModFix/>
          </a:blip>
          <a:srcRect b="0" l="0" r="0" t="0"/>
          <a:stretch/>
        </p:blipFill>
        <p:spPr>
          <a:xfrm>
            <a:off x="0" y="0"/>
            <a:ext cx="4553436" cy="2610998"/>
          </a:xfrm>
          <a:prstGeom prst="rect">
            <a:avLst/>
          </a:prstGeom>
          <a:noFill/>
          <a:ln>
            <a:noFill/>
          </a:ln>
        </p:spPr>
      </p:pic>
      <p:pic>
        <p:nvPicPr>
          <p:cNvPr descr="A close up of text on a white background&#10;&#10;Description automatically generated" id="156" name="Google Shape;156;p22"/>
          <p:cNvPicPr preferRelativeResize="0"/>
          <p:nvPr/>
        </p:nvPicPr>
        <p:blipFill rotWithShape="1">
          <a:blip r:embed="rId4">
            <a:alphaModFix/>
          </a:blip>
          <a:srcRect b="2684" l="2187" r="3813" t="1763"/>
          <a:stretch/>
        </p:blipFill>
        <p:spPr>
          <a:xfrm rot="-5400000">
            <a:off x="5677395" y="353927"/>
            <a:ext cx="5390647" cy="7638565"/>
          </a:xfrm>
          <a:prstGeom prst="rect">
            <a:avLst/>
          </a:prstGeom>
          <a:noFill/>
          <a:ln>
            <a:noFill/>
          </a:ln>
        </p:spPr>
      </p:pic>
      <p:sp>
        <p:nvSpPr>
          <p:cNvPr id="157" name="Google Shape;157;p22"/>
          <p:cNvSpPr txBox="1"/>
          <p:nvPr/>
        </p:nvSpPr>
        <p:spPr>
          <a:xfrm>
            <a:off x="62328" y="2851260"/>
            <a:ext cx="4428781" cy="34163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Corbel"/>
              <a:ea typeface="Corbel"/>
              <a:cs typeface="Corbel"/>
              <a:sym typeface="Corbel"/>
            </a:endParaRPr>
          </a:p>
          <a:p>
            <a:pPr indent="0" lvl="0" marL="0" marR="0" rtl="0" algn="l">
              <a:spcBef>
                <a:spcPts val="0"/>
              </a:spcBef>
              <a:spcAft>
                <a:spcPts val="0"/>
              </a:spcAft>
              <a:buNone/>
            </a:pPr>
            <a:r>
              <a:rPr lang="en-NZ" sz="2500">
                <a:solidFill>
                  <a:schemeClr val="lt1"/>
                </a:solidFill>
                <a:latin typeface="Corbel"/>
                <a:ea typeface="Corbel"/>
                <a:cs typeface="Corbel"/>
                <a:sym typeface="Corbel"/>
              </a:rPr>
              <a:t>Note that this question requires you to integrate understanding of  the importance of a major ocean current with aspects of geology, considering why and how ESS scientists do research in challenging environments.</a:t>
            </a:r>
            <a:endParaRPr sz="2500"/>
          </a:p>
          <a:p>
            <a:pPr indent="0" lvl="0" marL="0" marR="0" rtl="0" algn="l">
              <a:spcBef>
                <a:spcPts val="0"/>
              </a:spcBef>
              <a:spcAft>
                <a:spcPts val="0"/>
              </a:spcAft>
              <a:buNone/>
            </a:pPr>
            <a:r>
              <a:t/>
            </a:r>
            <a:endParaRPr sz="2400">
              <a:solidFill>
                <a:schemeClr val="lt1"/>
              </a:solidFill>
              <a:latin typeface="Corbel"/>
              <a:ea typeface="Corbel"/>
              <a:cs typeface="Corbel"/>
              <a:sym typeface="Corbel"/>
            </a:endParaRPr>
          </a:p>
        </p:txBody>
      </p:sp>
      <p:sp>
        <p:nvSpPr>
          <p:cNvPr id="158" name="Google Shape;158;p22"/>
          <p:cNvSpPr/>
          <p:nvPr/>
        </p:nvSpPr>
        <p:spPr>
          <a:xfrm>
            <a:off x="5186306" y="227468"/>
            <a:ext cx="6096000" cy="83099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NZ" sz="2500">
                <a:solidFill>
                  <a:schemeClr val="lt1"/>
                </a:solidFill>
                <a:latin typeface="Corbel"/>
                <a:ea typeface="Corbel"/>
                <a:cs typeface="Corbel"/>
                <a:sym typeface="Corbel"/>
              </a:rPr>
              <a:t>Here is an example of a question and the resource book material. </a:t>
            </a:r>
            <a:endParaRPr sz="25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2" name="Shape 162"/>
        <p:cNvGrpSpPr/>
        <p:nvPr/>
      </p:nvGrpSpPr>
      <p:grpSpPr>
        <a:xfrm>
          <a:off x="0" y="0"/>
          <a:ext cx="0" cy="0"/>
          <a:chOff x="0" y="0"/>
          <a:chExt cx="0" cy="0"/>
        </a:xfrm>
      </p:grpSpPr>
      <p:sp>
        <p:nvSpPr>
          <p:cNvPr id="163" name="Google Shape;163;p23"/>
          <p:cNvSpPr txBox="1"/>
          <p:nvPr>
            <p:ph type="title"/>
          </p:nvPr>
        </p:nvSpPr>
        <p:spPr>
          <a:xfrm>
            <a:off x="975944" y="85359"/>
            <a:ext cx="9058883" cy="82731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FEE0A2"/>
              </a:buClr>
              <a:buSzPts val="4000"/>
              <a:buFont typeface="Corbel"/>
              <a:buNone/>
            </a:pPr>
            <a:r>
              <a:rPr b="1" lang="en-NZ" sz="4000">
                <a:solidFill>
                  <a:srgbClr val="FEE0A2"/>
                </a:solidFill>
              </a:rPr>
              <a:t>Hints for the actual exam</a:t>
            </a:r>
            <a:endParaRPr/>
          </a:p>
        </p:txBody>
      </p:sp>
      <p:sp>
        <p:nvSpPr>
          <p:cNvPr id="164" name="Google Shape;164;p23"/>
          <p:cNvSpPr txBox="1"/>
          <p:nvPr>
            <p:ph idx="1" type="body"/>
          </p:nvPr>
        </p:nvSpPr>
        <p:spPr>
          <a:xfrm>
            <a:off x="62926" y="876888"/>
            <a:ext cx="12066147" cy="5895753"/>
          </a:xfrm>
          <a:prstGeom prst="rect">
            <a:avLst/>
          </a:prstGeom>
          <a:noFill/>
          <a:ln>
            <a:noFill/>
          </a:ln>
        </p:spPr>
        <p:txBody>
          <a:bodyPr anchorCtr="0" anchor="t" bIns="45700" lIns="91425" spcFirstLastPara="1" rIns="91425" wrap="square" tIns="45700">
            <a:noAutofit/>
          </a:bodyPr>
          <a:lstStyle/>
          <a:p>
            <a:pPr indent="-228600" lvl="0" marL="228600" rtl="0" algn="l">
              <a:lnSpc>
                <a:spcPct val="80000"/>
              </a:lnSpc>
              <a:spcBef>
                <a:spcPts val="0"/>
              </a:spcBef>
              <a:spcAft>
                <a:spcPts val="0"/>
              </a:spcAft>
              <a:buClr>
                <a:srgbClr val="FEE0A2"/>
              </a:buClr>
              <a:buSzPts val="2590"/>
              <a:buChar char="•"/>
            </a:pPr>
            <a:r>
              <a:rPr b="1" lang="en-NZ" sz="2590">
                <a:solidFill>
                  <a:srgbClr val="FEE0A2"/>
                </a:solidFill>
              </a:rPr>
              <a:t>DO</a:t>
            </a:r>
            <a:r>
              <a:rPr lang="en-NZ" sz="2590">
                <a:solidFill>
                  <a:srgbClr val="FEE0A2"/>
                </a:solidFill>
              </a:rPr>
              <a:t> </a:t>
            </a:r>
            <a:r>
              <a:rPr lang="en-NZ" sz="2590"/>
              <a:t>read the question and the resources very carefully. Highlight key aspects but remember that every word and diagram is there for a reason </a:t>
            </a:r>
            <a:br>
              <a:rPr lang="en-NZ" sz="2590"/>
            </a:br>
            <a:endParaRPr sz="2590"/>
          </a:p>
          <a:p>
            <a:pPr indent="-228600" lvl="0" marL="228600" rtl="0" algn="l">
              <a:lnSpc>
                <a:spcPct val="80000"/>
              </a:lnSpc>
              <a:spcBef>
                <a:spcPts val="1000"/>
              </a:spcBef>
              <a:spcAft>
                <a:spcPts val="0"/>
              </a:spcAft>
              <a:buClr>
                <a:srgbClr val="FEE0A2"/>
              </a:buClr>
              <a:buSzPts val="2590"/>
              <a:buChar char="•"/>
            </a:pPr>
            <a:r>
              <a:rPr b="1" lang="en-NZ" sz="2590">
                <a:solidFill>
                  <a:srgbClr val="FEE0A2"/>
                </a:solidFill>
              </a:rPr>
              <a:t>DO</a:t>
            </a:r>
            <a:r>
              <a:rPr lang="en-NZ" sz="2590"/>
              <a:t> start the exam with a question that you are confident about answering.</a:t>
            </a:r>
            <a:br>
              <a:rPr lang="en-NZ" sz="2590"/>
            </a:br>
            <a:endParaRPr sz="2590"/>
          </a:p>
          <a:p>
            <a:pPr indent="-228600" lvl="0" marL="228600" rtl="0" algn="l">
              <a:lnSpc>
                <a:spcPct val="80000"/>
              </a:lnSpc>
              <a:spcBef>
                <a:spcPts val="1000"/>
              </a:spcBef>
              <a:spcAft>
                <a:spcPts val="0"/>
              </a:spcAft>
              <a:buClr>
                <a:srgbClr val="FEE0A2"/>
              </a:buClr>
              <a:buSzPts val="2590"/>
              <a:buChar char="•"/>
            </a:pPr>
            <a:r>
              <a:rPr b="1" lang="en-NZ" sz="2590">
                <a:solidFill>
                  <a:srgbClr val="FEE0A2"/>
                </a:solidFill>
              </a:rPr>
              <a:t>DO</a:t>
            </a:r>
            <a:r>
              <a:rPr lang="en-NZ" sz="2590"/>
              <a:t> write down quick notes to help you get started.</a:t>
            </a:r>
            <a:br>
              <a:rPr lang="en-NZ" sz="2590"/>
            </a:br>
            <a:endParaRPr sz="2590"/>
          </a:p>
          <a:p>
            <a:pPr indent="-228600" lvl="0" marL="228600" rtl="0" algn="l">
              <a:lnSpc>
                <a:spcPct val="80000"/>
              </a:lnSpc>
              <a:spcBef>
                <a:spcPts val="1000"/>
              </a:spcBef>
              <a:spcAft>
                <a:spcPts val="0"/>
              </a:spcAft>
              <a:buClr>
                <a:srgbClr val="FEE0A2"/>
              </a:buClr>
              <a:buSzPts val="2590"/>
              <a:buChar char="•"/>
            </a:pPr>
            <a:r>
              <a:rPr b="1" lang="en-NZ" sz="2590">
                <a:solidFill>
                  <a:srgbClr val="FEE0A2"/>
                </a:solidFill>
              </a:rPr>
              <a:t>DO </a:t>
            </a:r>
            <a:r>
              <a:rPr lang="en-NZ" sz="2590">
                <a:solidFill>
                  <a:schemeClr val="lt1"/>
                </a:solidFill>
              </a:rPr>
              <a:t>draw and annotate diagrams if you can express some knowledge and understanding better that way</a:t>
            </a:r>
            <a:br>
              <a:rPr lang="en-NZ" sz="2590">
                <a:solidFill>
                  <a:schemeClr val="lt1"/>
                </a:solidFill>
              </a:rPr>
            </a:br>
            <a:endParaRPr sz="2590"/>
          </a:p>
          <a:p>
            <a:pPr indent="-228600" lvl="0" marL="228600" rtl="0" algn="l">
              <a:lnSpc>
                <a:spcPct val="80000"/>
              </a:lnSpc>
              <a:spcBef>
                <a:spcPts val="1000"/>
              </a:spcBef>
              <a:spcAft>
                <a:spcPts val="0"/>
              </a:spcAft>
              <a:buClr>
                <a:srgbClr val="FEE0A2"/>
              </a:buClr>
              <a:buSzPts val="2590"/>
              <a:buChar char="•"/>
            </a:pPr>
            <a:r>
              <a:rPr b="1" lang="en-NZ" sz="2590">
                <a:solidFill>
                  <a:srgbClr val="FEE0A2"/>
                </a:solidFill>
              </a:rPr>
              <a:t>DON’T</a:t>
            </a:r>
            <a:r>
              <a:rPr lang="en-NZ" sz="2590"/>
              <a:t> just reword the question or resource material. You must say something new!</a:t>
            </a:r>
            <a:br>
              <a:rPr lang="en-NZ" sz="2590"/>
            </a:br>
            <a:endParaRPr sz="2220"/>
          </a:p>
          <a:p>
            <a:pPr indent="-228600" lvl="0" marL="228600" rtl="0" algn="l">
              <a:lnSpc>
                <a:spcPct val="80000"/>
              </a:lnSpc>
              <a:spcBef>
                <a:spcPts val="1000"/>
              </a:spcBef>
              <a:spcAft>
                <a:spcPts val="0"/>
              </a:spcAft>
              <a:buClr>
                <a:srgbClr val="FEE0A2"/>
              </a:buClr>
              <a:buSzPts val="2590"/>
              <a:buChar char="•"/>
            </a:pPr>
            <a:r>
              <a:rPr b="1" lang="en-NZ" sz="2590">
                <a:solidFill>
                  <a:srgbClr val="FEE0A2"/>
                </a:solidFill>
              </a:rPr>
              <a:t>DON’T</a:t>
            </a:r>
            <a:r>
              <a:rPr lang="en-NZ" sz="2590"/>
              <a:t> just regurgitate class/tutorial notes in your answer. Draw on your knowledge and the information in the RB to reach conclusions and to demonstrate high level critical thinking by analysing and evaluating scientific information. </a:t>
            </a:r>
            <a:br>
              <a:rPr lang="en-NZ" sz="2590"/>
            </a:br>
            <a:endParaRPr sz="259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8" name="Shape 168"/>
        <p:cNvGrpSpPr/>
        <p:nvPr/>
      </p:nvGrpSpPr>
      <p:grpSpPr>
        <a:xfrm>
          <a:off x="0" y="0"/>
          <a:ext cx="0" cy="0"/>
          <a:chOff x="0" y="0"/>
          <a:chExt cx="0" cy="0"/>
        </a:xfrm>
      </p:grpSpPr>
      <p:sp>
        <p:nvSpPr>
          <p:cNvPr id="169" name="Google Shape;169;p24"/>
          <p:cNvSpPr txBox="1"/>
          <p:nvPr>
            <p:ph type="title"/>
          </p:nvPr>
        </p:nvSpPr>
        <p:spPr>
          <a:xfrm>
            <a:off x="265323" y="67672"/>
            <a:ext cx="7071911" cy="753086"/>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EE0A2"/>
              </a:buClr>
              <a:buSzPts val="2880"/>
              <a:buFont typeface="Corbel"/>
              <a:buNone/>
            </a:pPr>
            <a:r>
              <a:rPr b="1" lang="en-NZ" sz="2880">
                <a:solidFill>
                  <a:srgbClr val="FEE0A2"/>
                </a:solidFill>
              </a:rPr>
              <a:t>The ESS Scholarship performance standard</a:t>
            </a:r>
            <a:endParaRPr/>
          </a:p>
        </p:txBody>
      </p:sp>
      <p:sp>
        <p:nvSpPr>
          <p:cNvPr id="170" name="Google Shape;170;p24"/>
          <p:cNvSpPr txBox="1"/>
          <p:nvPr>
            <p:ph idx="1" type="body"/>
          </p:nvPr>
        </p:nvSpPr>
        <p:spPr>
          <a:xfrm>
            <a:off x="139498" y="768006"/>
            <a:ext cx="11571431" cy="602232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DEDED"/>
              </a:buClr>
              <a:buSzPts val="2800"/>
              <a:buNone/>
            </a:pPr>
            <a:r>
              <a:rPr lang="en-NZ"/>
              <a:t>The ESS Scholarship standard sets out the skills that are needed for a student to gain a Scholarship. The skills are the same for all scholarship subjects. </a:t>
            </a:r>
            <a:endParaRPr/>
          </a:p>
          <a:p>
            <a:pPr indent="0" lvl="0" marL="0" rtl="0" algn="l">
              <a:lnSpc>
                <a:spcPct val="90000"/>
              </a:lnSpc>
              <a:spcBef>
                <a:spcPts val="1000"/>
              </a:spcBef>
              <a:spcAft>
                <a:spcPts val="0"/>
              </a:spcAft>
              <a:buClr>
                <a:srgbClr val="EDEDED"/>
              </a:buClr>
              <a:buSzPts val="2800"/>
              <a:buNone/>
            </a:pPr>
            <a:r>
              <a:rPr lang="en-NZ"/>
              <a:t>The standard has:</a:t>
            </a:r>
            <a:endParaRPr/>
          </a:p>
          <a:p>
            <a:pPr indent="-228600" lvl="0" marL="228600" rtl="0" algn="l">
              <a:lnSpc>
                <a:spcPct val="90000"/>
              </a:lnSpc>
              <a:spcBef>
                <a:spcPts val="1000"/>
              </a:spcBef>
              <a:spcAft>
                <a:spcPts val="0"/>
              </a:spcAft>
              <a:buClr>
                <a:srgbClr val="EDEDED"/>
              </a:buClr>
              <a:buSzPts val="2800"/>
              <a:buChar char="•"/>
            </a:pPr>
            <a:r>
              <a:rPr lang="en-NZ"/>
              <a:t>A number, ESS is </a:t>
            </a:r>
            <a:r>
              <a:rPr lang="en-NZ">
                <a:solidFill>
                  <a:srgbClr val="FEE0A2"/>
                </a:solidFill>
              </a:rPr>
              <a:t>93104</a:t>
            </a:r>
            <a:endParaRPr/>
          </a:p>
          <a:p>
            <a:pPr indent="-228600" lvl="0" marL="228600" rtl="0" algn="l">
              <a:lnSpc>
                <a:spcPct val="90000"/>
              </a:lnSpc>
              <a:spcBef>
                <a:spcPts val="1000"/>
              </a:spcBef>
              <a:spcAft>
                <a:spcPts val="0"/>
              </a:spcAft>
              <a:buClr>
                <a:srgbClr val="EDEDED"/>
              </a:buClr>
              <a:buSzPts val="2800"/>
              <a:buChar char="•"/>
            </a:pPr>
            <a:r>
              <a:rPr lang="en-NZ"/>
              <a:t>Descriptions of what skills are required for the two possible types of pass, Scholarship and Outstanding. </a:t>
            </a:r>
            <a:endParaRPr/>
          </a:p>
          <a:p>
            <a:pPr indent="-228600" lvl="0" marL="228600" rtl="0" algn="l">
              <a:lnSpc>
                <a:spcPct val="90000"/>
              </a:lnSpc>
              <a:spcBef>
                <a:spcPts val="1000"/>
              </a:spcBef>
              <a:spcAft>
                <a:spcPts val="0"/>
              </a:spcAft>
              <a:buClr>
                <a:srgbClr val="EDEDED"/>
              </a:buClr>
              <a:buSzPts val="2800"/>
              <a:buChar char="•"/>
            </a:pPr>
            <a:r>
              <a:rPr lang="en-NZ"/>
              <a:t>Explanatory notes which describe the scholarship and outstanding skills that are required.</a:t>
            </a:r>
            <a:endParaRPr/>
          </a:p>
          <a:p>
            <a:pPr indent="-228600" lvl="0" marL="228600" rtl="0" algn="l">
              <a:lnSpc>
                <a:spcPct val="90000"/>
              </a:lnSpc>
              <a:spcBef>
                <a:spcPts val="1000"/>
              </a:spcBef>
              <a:spcAft>
                <a:spcPts val="0"/>
              </a:spcAft>
              <a:buClr>
                <a:srgbClr val="EDEDED"/>
              </a:buClr>
              <a:buSzPts val="2800"/>
              <a:buChar char="•"/>
            </a:pPr>
            <a:r>
              <a:rPr lang="en-NZ"/>
              <a:t>For ESS this important statement:</a:t>
            </a:r>
            <a:br>
              <a:rPr lang="en-NZ"/>
            </a:br>
            <a:r>
              <a:rPr lang="en-NZ">
                <a:solidFill>
                  <a:srgbClr val="FEE0A2"/>
                </a:solidFill>
                <a:latin typeface="Calibri"/>
                <a:ea typeface="Calibri"/>
                <a:cs typeface="Calibri"/>
                <a:sym typeface="Calibri"/>
              </a:rPr>
              <a:t>This standard is derived from the Science learning area in </a:t>
            </a:r>
            <a:r>
              <a:rPr i="1" lang="en-NZ">
                <a:solidFill>
                  <a:srgbClr val="FEE0A2"/>
                </a:solidFill>
                <a:latin typeface="Calibri"/>
                <a:ea typeface="Calibri"/>
                <a:cs typeface="Calibri"/>
                <a:sym typeface="Calibri"/>
              </a:rPr>
              <a:t>The New Zealand Curriculum</a:t>
            </a:r>
            <a:r>
              <a:rPr lang="en-NZ">
                <a:solidFill>
                  <a:srgbClr val="FEE0A2"/>
                </a:solidFill>
                <a:latin typeface="Calibri"/>
                <a:ea typeface="Calibri"/>
                <a:cs typeface="Calibri"/>
                <a:sym typeface="Calibri"/>
              </a:rPr>
              <a:t> </a:t>
            </a:r>
            <a:r>
              <a:rPr i="1" lang="en-NZ">
                <a:solidFill>
                  <a:srgbClr val="FEE0A2"/>
                </a:solidFill>
                <a:latin typeface="Calibri"/>
                <a:ea typeface="Calibri"/>
                <a:cs typeface="Calibri"/>
                <a:sym typeface="Calibri"/>
              </a:rPr>
              <a:t>Nature of Science </a:t>
            </a:r>
            <a:r>
              <a:rPr lang="en-NZ">
                <a:solidFill>
                  <a:srgbClr val="FEE0A2"/>
                </a:solidFill>
                <a:latin typeface="Calibri"/>
                <a:ea typeface="Calibri"/>
                <a:cs typeface="Calibri"/>
                <a:sym typeface="Calibri"/>
              </a:rPr>
              <a:t>and </a:t>
            </a:r>
            <a:r>
              <a:rPr i="1" lang="en-NZ">
                <a:solidFill>
                  <a:srgbClr val="FEE0A2"/>
                </a:solidFill>
                <a:latin typeface="Calibri"/>
                <a:ea typeface="Calibri"/>
                <a:cs typeface="Calibri"/>
                <a:sym typeface="Calibri"/>
              </a:rPr>
              <a:t>Planet Earth and Beyond</a:t>
            </a:r>
            <a:r>
              <a:rPr lang="en-NZ">
                <a:solidFill>
                  <a:srgbClr val="FEE0A2"/>
                </a:solidFill>
                <a:latin typeface="Calibri"/>
                <a:ea typeface="Calibri"/>
                <a:cs typeface="Calibri"/>
                <a:sym typeface="Calibri"/>
              </a:rPr>
              <a:t> strands up to and including Curriculum Level 8. </a:t>
            </a:r>
            <a:r>
              <a:rPr lang="en-NZ" sz="2400">
                <a:solidFill>
                  <a:schemeClr val="lt1"/>
                </a:solidFill>
                <a:latin typeface="Calibri"/>
                <a:ea typeface="Calibri"/>
                <a:cs typeface="Calibri"/>
                <a:sym typeface="Calibri"/>
              </a:rPr>
              <a:t>(This is a very broad statement and is explained soon.)</a:t>
            </a:r>
            <a:endParaRPr>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4" name="Shape 174"/>
        <p:cNvGrpSpPr/>
        <p:nvPr/>
      </p:nvGrpSpPr>
      <p:grpSpPr>
        <a:xfrm>
          <a:off x="0" y="0"/>
          <a:ext cx="0" cy="0"/>
          <a:chOff x="0" y="0"/>
          <a:chExt cx="0" cy="0"/>
        </a:xfrm>
      </p:grpSpPr>
      <p:sp>
        <p:nvSpPr>
          <p:cNvPr id="175" name="Google Shape;175;p25"/>
          <p:cNvSpPr txBox="1"/>
          <p:nvPr>
            <p:ph idx="1" type="body"/>
          </p:nvPr>
        </p:nvSpPr>
        <p:spPr>
          <a:xfrm>
            <a:off x="222125" y="509110"/>
            <a:ext cx="11571431" cy="6022322"/>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rgbClr val="EDEDED"/>
              </a:buClr>
              <a:buSzPts val="2800"/>
              <a:buChar char="•"/>
            </a:pPr>
            <a:r>
              <a:rPr lang="en-NZ"/>
              <a:t>Assessment specifications are also available which clarify the nature of the exam.</a:t>
            </a:r>
            <a:endParaRPr/>
          </a:p>
          <a:p>
            <a:pPr indent="-139700" lvl="0" marL="228600" rtl="0" algn="l">
              <a:lnSpc>
                <a:spcPct val="90000"/>
              </a:lnSpc>
              <a:spcBef>
                <a:spcPts val="1000"/>
              </a:spcBef>
              <a:spcAft>
                <a:spcPts val="0"/>
              </a:spcAft>
              <a:buClr>
                <a:srgbClr val="EDEDED"/>
              </a:buClr>
              <a:buSzPts val="1400"/>
              <a:buNone/>
            </a:pPr>
            <a:r>
              <a:t/>
            </a:r>
            <a:endParaRPr sz="1400"/>
          </a:p>
          <a:p>
            <a:pPr indent="-228600" lvl="0" marL="228600" rtl="0" algn="l">
              <a:lnSpc>
                <a:spcPct val="90000"/>
              </a:lnSpc>
              <a:spcBef>
                <a:spcPts val="1000"/>
              </a:spcBef>
              <a:spcAft>
                <a:spcPts val="0"/>
              </a:spcAft>
              <a:buClr>
                <a:srgbClr val="EDEDED"/>
              </a:buClr>
              <a:buSzPts val="2800"/>
              <a:buChar char="•"/>
            </a:pPr>
            <a:r>
              <a:rPr lang="en-NZ"/>
              <a:t>ESS Scholarship resources including the standard, assessment specifications, past papers and exemplars can be found at </a:t>
            </a:r>
            <a:r>
              <a:rPr lang="en-NZ" sz="2400" u="sng">
                <a:solidFill>
                  <a:schemeClr val="hlink"/>
                </a:solidFill>
                <a:hlinkClick r:id="rId3"/>
              </a:rPr>
              <a:t>https://www.nzqa.govt.nz/qualifications-standards/awards/new-zealand-scholarship/scholarship-subjects/earth-and-space-science/</a:t>
            </a:r>
            <a:r>
              <a:rPr lang="en-NZ" sz="2400">
                <a:solidFill>
                  <a:srgbClr val="FEE0A2"/>
                </a:solidFill>
              </a:rPr>
              <a:t>.</a:t>
            </a:r>
            <a:endParaRPr/>
          </a:p>
          <a:p>
            <a:pPr indent="-76200" lvl="0" marL="228600" rtl="0" algn="l">
              <a:lnSpc>
                <a:spcPct val="90000"/>
              </a:lnSpc>
              <a:spcBef>
                <a:spcPts val="1000"/>
              </a:spcBef>
              <a:spcAft>
                <a:spcPts val="0"/>
              </a:spcAft>
              <a:buClr>
                <a:srgbClr val="EDEDED"/>
              </a:buClr>
              <a:buSzPts val="2400"/>
              <a:buNone/>
            </a:pPr>
            <a:r>
              <a:t/>
            </a:r>
            <a:endParaRPr sz="2400"/>
          </a:p>
          <a:p>
            <a:pPr indent="-228600" lvl="0" marL="228600" rtl="0" algn="l">
              <a:lnSpc>
                <a:spcPct val="90000"/>
              </a:lnSpc>
              <a:spcBef>
                <a:spcPts val="1000"/>
              </a:spcBef>
              <a:spcAft>
                <a:spcPts val="0"/>
              </a:spcAft>
              <a:buClr>
                <a:srgbClr val="EDEDED"/>
              </a:buClr>
              <a:buSzPts val="2800"/>
              <a:buChar char="•"/>
            </a:pPr>
            <a:r>
              <a:rPr lang="en-NZ"/>
              <a:t>They can also be found in the ESS Scholarship folder in Google Drive. Both teachers and students can have access to this folder.  </a:t>
            </a:r>
            <a:br>
              <a:rPr lang="en-NZ"/>
            </a:br>
            <a:endParaRPr/>
          </a:p>
          <a:p>
            <a:pPr indent="-228600" lvl="0" marL="228600" rtl="0" algn="l">
              <a:lnSpc>
                <a:spcPct val="90000"/>
              </a:lnSpc>
              <a:spcBef>
                <a:spcPts val="1000"/>
              </a:spcBef>
              <a:spcAft>
                <a:spcPts val="0"/>
              </a:spcAft>
              <a:buClr>
                <a:srgbClr val="EDEDED"/>
              </a:buClr>
              <a:buSzPts val="2800"/>
              <a:buChar char="•"/>
            </a:pPr>
            <a:r>
              <a:rPr lang="en-NZ"/>
              <a:t>Contact </a:t>
            </a:r>
            <a:r>
              <a:rPr lang="en-NZ" sz="2400" u="sng">
                <a:solidFill>
                  <a:schemeClr val="hlink"/>
                </a:solidFill>
                <a:hlinkClick r:id="rId4"/>
              </a:rPr>
              <a:t>earthspacenz@gmail.com</a:t>
            </a:r>
            <a:r>
              <a:rPr lang="en-NZ" sz="2400">
                <a:solidFill>
                  <a:srgbClr val="FEE0A2"/>
                </a:solidFill>
              </a:rPr>
              <a:t> </a:t>
            </a:r>
            <a:r>
              <a:rPr lang="en-NZ"/>
              <a:t>for access (recommended) or go to </a:t>
            </a:r>
            <a:r>
              <a:rPr lang="en-NZ" sz="2400" u="sng">
                <a:solidFill>
                  <a:schemeClr val="hlink"/>
                </a:solidFill>
                <a:hlinkClick r:id="rId5"/>
              </a:rPr>
              <a:t>https://drive.google.com/drive/u/0/folders/1VWpuu3aRuTN29aGo_kJUYKyNwNm6fvje</a:t>
            </a:r>
            <a:r>
              <a:rPr lang="en-NZ" sz="2400">
                <a:solidFill>
                  <a:srgbClr val="FEE0A2"/>
                </a:solidFill>
              </a:rPr>
              <a:t> </a:t>
            </a:r>
            <a:r>
              <a:rPr lang="en-NZ" sz="2400"/>
              <a:t>sub-folder – 2020 updated ESS scholarship resources.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9" name="Shape 179"/>
        <p:cNvGrpSpPr/>
        <p:nvPr/>
      </p:nvGrpSpPr>
      <p:grpSpPr>
        <a:xfrm>
          <a:off x="0" y="0"/>
          <a:ext cx="0" cy="0"/>
          <a:chOff x="0" y="0"/>
          <a:chExt cx="0" cy="0"/>
        </a:xfrm>
      </p:grpSpPr>
      <p:sp>
        <p:nvSpPr>
          <p:cNvPr id="180" name="Google Shape;180;p26"/>
          <p:cNvSpPr txBox="1"/>
          <p:nvPr>
            <p:ph type="title"/>
          </p:nvPr>
        </p:nvSpPr>
        <p:spPr>
          <a:xfrm>
            <a:off x="-148727" y="130879"/>
            <a:ext cx="12057095" cy="5502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FEE0A2"/>
              </a:buClr>
              <a:buSzPts val="3240"/>
              <a:buFont typeface="Corbel"/>
              <a:buNone/>
            </a:pPr>
            <a:r>
              <a:rPr b="1" lang="en-NZ" sz="3240">
                <a:solidFill>
                  <a:srgbClr val="FEE0A2"/>
                </a:solidFill>
              </a:rPr>
              <a:t>Relevant curriculum links – Planet Earth and Beyond </a:t>
            </a:r>
            <a:endParaRPr b="1" sz="4860">
              <a:solidFill>
                <a:srgbClr val="FEE0A2"/>
              </a:solidFill>
            </a:endParaRPr>
          </a:p>
        </p:txBody>
      </p:sp>
      <p:sp>
        <p:nvSpPr>
          <p:cNvPr id="181" name="Google Shape;181;p26"/>
          <p:cNvSpPr txBox="1"/>
          <p:nvPr>
            <p:ph idx="1" type="body"/>
          </p:nvPr>
        </p:nvSpPr>
        <p:spPr>
          <a:xfrm>
            <a:off x="113976" y="743273"/>
            <a:ext cx="11997335" cy="598384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2800"/>
              <a:buNone/>
            </a:pPr>
            <a:r>
              <a:rPr lang="en-NZ">
                <a:solidFill>
                  <a:schemeClr val="lt1"/>
                </a:solidFill>
              </a:rPr>
              <a:t>This is the science learning area in the New Zealand curriculum (NZC) that Earth and Space Science is derived from. The relevant ESS scholarship aspects are:</a:t>
            </a:r>
            <a:br>
              <a:rPr b="1" lang="en-NZ" sz="1050">
                <a:solidFill>
                  <a:srgbClr val="FEE0A2"/>
                </a:solidFill>
              </a:rPr>
            </a:br>
            <a:endParaRPr sz="1050">
              <a:solidFill>
                <a:srgbClr val="FEE0A2"/>
              </a:solidFill>
            </a:endParaRPr>
          </a:p>
          <a:p>
            <a:pPr indent="0" lvl="0" marL="0" rtl="0" algn="l">
              <a:lnSpc>
                <a:spcPct val="90000"/>
              </a:lnSpc>
              <a:spcBef>
                <a:spcPts val="1000"/>
              </a:spcBef>
              <a:spcAft>
                <a:spcPts val="0"/>
              </a:spcAft>
              <a:buClr>
                <a:srgbClr val="FEE0A2"/>
              </a:buClr>
              <a:buSzPts val="2800"/>
              <a:buNone/>
            </a:pPr>
            <a:r>
              <a:rPr b="1" lang="en-NZ">
                <a:solidFill>
                  <a:srgbClr val="FEE0A2"/>
                </a:solidFill>
              </a:rPr>
              <a:t>Earth systems and interacting systems: </a:t>
            </a:r>
            <a:br>
              <a:rPr b="1" lang="en-NZ">
                <a:solidFill>
                  <a:srgbClr val="FFFFCC"/>
                </a:solidFill>
              </a:rPr>
            </a:br>
            <a:r>
              <a:rPr lang="en-NZ">
                <a:solidFill>
                  <a:schemeClr val="lt1"/>
                </a:solidFill>
              </a:rPr>
              <a:t>the interactions and cycles of the </a:t>
            </a:r>
            <a:br>
              <a:rPr lang="en-NZ">
                <a:solidFill>
                  <a:schemeClr val="lt1"/>
                </a:solidFill>
              </a:rPr>
            </a:br>
            <a:r>
              <a:rPr lang="en-NZ">
                <a:solidFill>
                  <a:schemeClr val="lt1"/>
                </a:solidFill>
              </a:rPr>
              <a:t>geosphere (geology), hydrosphere </a:t>
            </a:r>
            <a:br>
              <a:rPr lang="en-NZ">
                <a:solidFill>
                  <a:schemeClr val="lt1"/>
                </a:solidFill>
              </a:rPr>
            </a:br>
            <a:r>
              <a:rPr lang="en-NZ">
                <a:solidFill>
                  <a:schemeClr val="lt1"/>
                </a:solidFill>
              </a:rPr>
              <a:t>(any water anywhere), atmosphere and </a:t>
            </a:r>
            <a:br>
              <a:rPr lang="en-NZ">
                <a:solidFill>
                  <a:schemeClr val="lt1"/>
                </a:solidFill>
              </a:rPr>
            </a:br>
            <a:r>
              <a:rPr lang="en-NZ">
                <a:solidFill>
                  <a:schemeClr val="lt1"/>
                </a:solidFill>
              </a:rPr>
              <a:t>biosphere (relevant aspects of life </a:t>
            </a:r>
            <a:br>
              <a:rPr lang="en-NZ">
                <a:solidFill>
                  <a:schemeClr val="lt1"/>
                </a:solidFill>
              </a:rPr>
            </a:br>
            <a:r>
              <a:rPr lang="en-NZ">
                <a:solidFill>
                  <a:schemeClr val="lt1"/>
                </a:solidFill>
              </a:rPr>
              <a:t>including humans). </a:t>
            </a:r>
            <a:endParaRPr/>
          </a:p>
          <a:p>
            <a:pPr indent="0" lvl="0" marL="0" rtl="0" algn="l">
              <a:lnSpc>
                <a:spcPct val="90000"/>
              </a:lnSpc>
              <a:spcBef>
                <a:spcPts val="1000"/>
              </a:spcBef>
              <a:spcAft>
                <a:spcPts val="0"/>
              </a:spcAft>
              <a:buClr>
                <a:srgbClr val="EDEDED"/>
              </a:buClr>
              <a:buSzPts val="1600"/>
              <a:buNone/>
            </a:pPr>
            <a:r>
              <a:t/>
            </a:r>
            <a:endParaRPr b="1" sz="1600">
              <a:solidFill>
                <a:schemeClr val="lt1"/>
              </a:solidFill>
            </a:endParaRPr>
          </a:p>
          <a:p>
            <a:pPr indent="0" lvl="0" marL="0" rtl="0" algn="l">
              <a:lnSpc>
                <a:spcPct val="90000"/>
              </a:lnSpc>
              <a:spcBef>
                <a:spcPts val="1000"/>
              </a:spcBef>
              <a:spcAft>
                <a:spcPts val="0"/>
              </a:spcAft>
              <a:buClr>
                <a:srgbClr val="FEE0A2"/>
              </a:buClr>
              <a:buSzPts val="2800"/>
              <a:buNone/>
            </a:pPr>
            <a:r>
              <a:rPr b="1" lang="en-NZ">
                <a:solidFill>
                  <a:srgbClr val="FEE0A2"/>
                </a:solidFill>
              </a:rPr>
              <a:t>Astronomical systems: </a:t>
            </a:r>
            <a:r>
              <a:rPr lang="en-NZ">
                <a:solidFill>
                  <a:schemeClr val="lt1"/>
                </a:solidFill>
              </a:rPr>
              <a:t>Planetary Science </a:t>
            </a:r>
            <a:br>
              <a:rPr lang="en-NZ">
                <a:solidFill>
                  <a:schemeClr val="lt1"/>
                </a:solidFill>
              </a:rPr>
            </a:br>
            <a:r>
              <a:rPr lang="en-NZ">
                <a:solidFill>
                  <a:schemeClr val="lt1"/>
                </a:solidFill>
              </a:rPr>
              <a:t>and relevant Astronomy such as the </a:t>
            </a:r>
            <a:br>
              <a:rPr lang="en-NZ">
                <a:solidFill>
                  <a:schemeClr val="lt1"/>
                </a:solidFill>
              </a:rPr>
            </a:br>
            <a:r>
              <a:rPr lang="en-NZ">
                <a:solidFill>
                  <a:schemeClr val="lt1"/>
                </a:solidFill>
              </a:rPr>
              <a:t>features and life cycles of stars</a:t>
            </a:r>
            <a:r>
              <a:rPr lang="en-NZ" sz="3200">
                <a:solidFill>
                  <a:schemeClr val="lt1"/>
                </a:solidFill>
              </a:rPr>
              <a:t> </a:t>
            </a:r>
            <a:r>
              <a:rPr lang="en-NZ">
                <a:solidFill>
                  <a:schemeClr val="lt1"/>
                </a:solidFill>
              </a:rPr>
              <a:t>and </a:t>
            </a:r>
            <a:br>
              <a:rPr lang="en-NZ">
                <a:solidFill>
                  <a:schemeClr val="lt1"/>
                </a:solidFill>
              </a:rPr>
            </a:br>
            <a:r>
              <a:rPr lang="en-NZ">
                <a:solidFill>
                  <a:schemeClr val="lt1"/>
                </a:solidFill>
              </a:rPr>
              <a:t>planetary systems.</a:t>
            </a:r>
            <a:endParaRPr/>
          </a:p>
        </p:txBody>
      </p:sp>
      <p:pic>
        <p:nvPicPr>
          <p:cNvPr descr="http://www.sws.uiuc.edu/nitro/images/biggraph.jpg" id="182" name="Google Shape;182;p26"/>
          <p:cNvPicPr preferRelativeResize="0"/>
          <p:nvPr/>
        </p:nvPicPr>
        <p:blipFill rotWithShape="1">
          <a:blip r:embed="rId3">
            <a:alphaModFix/>
          </a:blip>
          <a:srcRect b="0" l="0" r="0" t="0"/>
          <a:stretch/>
        </p:blipFill>
        <p:spPr>
          <a:xfrm>
            <a:off x="6492505" y="1607384"/>
            <a:ext cx="5699494" cy="3141266"/>
          </a:xfrm>
          <a:prstGeom prst="rect">
            <a:avLst/>
          </a:prstGeom>
          <a:noFill/>
          <a:ln>
            <a:noFill/>
          </a:ln>
        </p:spPr>
      </p:pic>
      <p:pic>
        <p:nvPicPr>
          <p:cNvPr descr="solarsystem" id="183" name="Google Shape;183;p26"/>
          <p:cNvPicPr preferRelativeResize="0"/>
          <p:nvPr/>
        </p:nvPicPr>
        <p:blipFill rotWithShape="1">
          <a:blip r:embed="rId4">
            <a:alphaModFix/>
          </a:blip>
          <a:srcRect b="10785" l="0" r="6422" t="4854"/>
          <a:stretch/>
        </p:blipFill>
        <p:spPr>
          <a:xfrm>
            <a:off x="6492505" y="4748650"/>
            <a:ext cx="5699495" cy="197848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 name="Shape 187"/>
        <p:cNvGrpSpPr/>
        <p:nvPr/>
      </p:nvGrpSpPr>
      <p:grpSpPr>
        <a:xfrm>
          <a:off x="0" y="0"/>
          <a:ext cx="0" cy="0"/>
          <a:chOff x="0" y="0"/>
          <a:chExt cx="0" cy="0"/>
        </a:xfrm>
      </p:grpSpPr>
      <p:sp>
        <p:nvSpPr>
          <p:cNvPr id="188" name="Google Shape;188;p27"/>
          <p:cNvSpPr txBox="1"/>
          <p:nvPr>
            <p:ph type="title"/>
          </p:nvPr>
        </p:nvSpPr>
        <p:spPr>
          <a:xfrm>
            <a:off x="572878" y="158421"/>
            <a:ext cx="10746954" cy="585217"/>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FEE0A2"/>
              </a:buClr>
              <a:buSzPts val="3600"/>
              <a:buFont typeface="Corbel"/>
              <a:buNone/>
            </a:pPr>
            <a:r>
              <a:rPr b="1" lang="en-NZ" sz="3600">
                <a:solidFill>
                  <a:srgbClr val="FEE0A2"/>
                </a:solidFill>
              </a:rPr>
              <a:t>Relevant curriculum links – Nature of Science </a:t>
            </a:r>
            <a:endParaRPr b="1">
              <a:solidFill>
                <a:srgbClr val="FEE0A2"/>
              </a:solidFill>
            </a:endParaRPr>
          </a:p>
        </p:txBody>
      </p:sp>
      <p:sp>
        <p:nvSpPr>
          <p:cNvPr id="189" name="Google Shape;189;p27"/>
          <p:cNvSpPr txBox="1"/>
          <p:nvPr>
            <p:ph idx="1" type="body"/>
          </p:nvPr>
        </p:nvSpPr>
        <p:spPr>
          <a:xfrm>
            <a:off x="149245" y="814519"/>
            <a:ext cx="11893510" cy="5852009"/>
          </a:xfrm>
          <a:prstGeom prst="rect">
            <a:avLst/>
          </a:prstGeom>
          <a:noFill/>
          <a:ln>
            <a:noFill/>
          </a:ln>
        </p:spPr>
        <p:txBody>
          <a:bodyPr anchorCtr="0" anchor="t" bIns="45700" lIns="91425" spcFirstLastPara="1" rIns="91425" wrap="square" tIns="45700">
            <a:noAutofit/>
          </a:bodyPr>
          <a:lstStyle/>
          <a:p>
            <a:pPr indent="0" lvl="0" marL="0" rtl="0" algn="l">
              <a:lnSpc>
                <a:spcPct val="70000"/>
              </a:lnSpc>
              <a:spcBef>
                <a:spcPts val="0"/>
              </a:spcBef>
              <a:spcAft>
                <a:spcPts val="0"/>
              </a:spcAft>
              <a:buClr>
                <a:schemeClr val="lt1"/>
              </a:buClr>
              <a:buSzPts val="2600"/>
              <a:buNone/>
            </a:pPr>
            <a:r>
              <a:rPr lang="en-NZ" sz="2500">
                <a:solidFill>
                  <a:schemeClr val="lt1"/>
                </a:solidFill>
              </a:rPr>
              <a:t>This is the curriculum area that presents the concepts and skills that underpin all scientific work: </a:t>
            </a:r>
            <a:endParaRPr sz="2500"/>
          </a:p>
          <a:p>
            <a:pPr indent="0" lvl="0" marL="0" rtl="0" algn="l">
              <a:lnSpc>
                <a:spcPct val="70000"/>
              </a:lnSpc>
              <a:spcBef>
                <a:spcPts val="1000"/>
              </a:spcBef>
              <a:spcAft>
                <a:spcPts val="0"/>
              </a:spcAft>
              <a:buClr>
                <a:schemeClr val="lt1"/>
              </a:buClr>
              <a:buSzPts val="2600"/>
              <a:buNone/>
            </a:pPr>
            <a:br>
              <a:rPr b="1" lang="en-NZ" sz="2500">
                <a:solidFill>
                  <a:schemeClr val="lt1"/>
                </a:solidFill>
              </a:rPr>
            </a:br>
            <a:r>
              <a:rPr b="1" lang="en-NZ" sz="2500">
                <a:solidFill>
                  <a:srgbClr val="FEE0A2"/>
                </a:solidFill>
              </a:rPr>
              <a:t>Understanding about science: </a:t>
            </a:r>
            <a:br>
              <a:rPr b="1" lang="en-NZ" sz="2500">
                <a:solidFill>
                  <a:srgbClr val="FFFFCC"/>
                </a:solidFill>
              </a:rPr>
            </a:br>
            <a:r>
              <a:rPr lang="en-NZ" sz="2500"/>
              <a:t>What is scientific knowledge, how it </a:t>
            </a:r>
            <a:br>
              <a:rPr lang="en-NZ" sz="2500"/>
            </a:br>
            <a:r>
              <a:rPr lang="en-NZ" sz="2500"/>
              <a:t>develops and interacts with society.</a:t>
            </a:r>
            <a:br>
              <a:rPr lang="en-NZ" sz="2500"/>
            </a:br>
            <a:endParaRPr sz="2500"/>
          </a:p>
          <a:p>
            <a:pPr indent="0" lvl="0" marL="0" rtl="0" algn="l">
              <a:lnSpc>
                <a:spcPct val="70000"/>
              </a:lnSpc>
              <a:spcBef>
                <a:spcPts val="1000"/>
              </a:spcBef>
              <a:spcAft>
                <a:spcPts val="0"/>
              </a:spcAft>
              <a:buClr>
                <a:srgbClr val="FEE0A2"/>
              </a:buClr>
              <a:buSzPts val="2600"/>
              <a:buNone/>
            </a:pPr>
            <a:r>
              <a:rPr b="1" lang="en-NZ" sz="2500">
                <a:solidFill>
                  <a:srgbClr val="FEE0A2"/>
                </a:solidFill>
              </a:rPr>
              <a:t>Investigating in science: </a:t>
            </a:r>
            <a:r>
              <a:rPr lang="en-NZ" sz="2500">
                <a:solidFill>
                  <a:schemeClr val="lt1"/>
                </a:solidFill>
              </a:rPr>
              <a:t>Carrying </a:t>
            </a:r>
            <a:br>
              <a:rPr lang="en-NZ" sz="2500"/>
            </a:br>
            <a:r>
              <a:rPr lang="en-NZ" sz="2500"/>
              <a:t>out science investigations using</a:t>
            </a:r>
            <a:br>
              <a:rPr lang="en-NZ" sz="2500"/>
            </a:br>
            <a:r>
              <a:rPr lang="en-NZ" sz="2500"/>
              <a:t>a variety of approaches.</a:t>
            </a:r>
            <a:br>
              <a:rPr lang="en-NZ" sz="2500"/>
            </a:br>
            <a:endParaRPr sz="2500"/>
          </a:p>
          <a:p>
            <a:pPr indent="0" lvl="0" marL="0" rtl="0" algn="l">
              <a:lnSpc>
                <a:spcPct val="70000"/>
              </a:lnSpc>
              <a:spcBef>
                <a:spcPts val="1000"/>
              </a:spcBef>
              <a:spcAft>
                <a:spcPts val="0"/>
              </a:spcAft>
              <a:buClr>
                <a:srgbClr val="FEE0A2"/>
              </a:buClr>
              <a:buSzPts val="2405"/>
              <a:buNone/>
            </a:pPr>
            <a:r>
              <a:rPr b="1" lang="en-NZ" sz="2500">
                <a:solidFill>
                  <a:srgbClr val="FEE0A2"/>
                </a:solidFill>
              </a:rPr>
              <a:t>Communicating in science: </a:t>
            </a:r>
            <a:br>
              <a:rPr b="1" lang="en-NZ" sz="2500">
                <a:solidFill>
                  <a:srgbClr val="FEE0A2"/>
                </a:solidFill>
              </a:rPr>
            </a:br>
            <a:r>
              <a:rPr lang="en-NZ" sz="2500">
                <a:solidFill>
                  <a:schemeClr val="lt1"/>
                </a:solidFill>
              </a:rPr>
              <a:t>Communicating scientific knowledge </a:t>
            </a:r>
            <a:br>
              <a:rPr lang="en-NZ" sz="2500">
                <a:solidFill>
                  <a:schemeClr val="lt1"/>
                </a:solidFill>
              </a:rPr>
            </a:br>
            <a:r>
              <a:rPr lang="en-NZ" sz="2500">
                <a:solidFill>
                  <a:schemeClr val="lt1"/>
                </a:solidFill>
              </a:rPr>
              <a:t>by using relevant </a:t>
            </a:r>
            <a:r>
              <a:rPr lang="en-NZ" sz="2500"/>
              <a:t>vocabulary, numeracy </a:t>
            </a:r>
            <a:br>
              <a:rPr lang="en-NZ" sz="2500"/>
            </a:br>
            <a:r>
              <a:rPr lang="en-NZ" sz="2500"/>
              <a:t>and symbols.</a:t>
            </a:r>
            <a:br>
              <a:rPr lang="en-NZ" sz="2500"/>
            </a:br>
            <a:endParaRPr sz="2500"/>
          </a:p>
          <a:p>
            <a:pPr indent="0" lvl="0" marL="0" rtl="0" algn="l">
              <a:lnSpc>
                <a:spcPct val="70000"/>
              </a:lnSpc>
              <a:spcBef>
                <a:spcPts val="1000"/>
              </a:spcBef>
              <a:spcAft>
                <a:spcPts val="0"/>
              </a:spcAft>
              <a:buClr>
                <a:srgbClr val="FEE0A2"/>
              </a:buClr>
              <a:buSzPts val="2405"/>
              <a:buNone/>
            </a:pPr>
            <a:r>
              <a:rPr b="1" lang="en-NZ" sz="2500">
                <a:solidFill>
                  <a:srgbClr val="FEE0A2"/>
                </a:solidFill>
              </a:rPr>
              <a:t>Participating and contributing: </a:t>
            </a:r>
            <a:r>
              <a:rPr lang="en-NZ" sz="2500"/>
              <a:t>Bringing a </a:t>
            </a:r>
            <a:br>
              <a:rPr lang="en-NZ" sz="2500"/>
            </a:br>
            <a:r>
              <a:rPr lang="en-NZ" sz="2500"/>
              <a:t>scientific perspective to decisions and actions </a:t>
            </a:r>
            <a:br>
              <a:rPr lang="en-NZ" sz="2500"/>
            </a:br>
            <a:r>
              <a:rPr lang="en-NZ" sz="2500"/>
              <a:t>appropriate to socio-scientific issues.</a:t>
            </a:r>
            <a:endParaRPr b="1" sz="2500">
              <a:solidFill>
                <a:schemeClr val="lt1"/>
              </a:solidFill>
            </a:endParaRPr>
          </a:p>
          <a:p>
            <a:pPr indent="0" lvl="0" marL="0" rtl="0" algn="l">
              <a:lnSpc>
                <a:spcPct val="70000"/>
              </a:lnSpc>
              <a:spcBef>
                <a:spcPts val="1000"/>
              </a:spcBef>
              <a:spcAft>
                <a:spcPts val="0"/>
              </a:spcAft>
              <a:buClr>
                <a:srgbClr val="EDEDED"/>
              </a:buClr>
              <a:buSzPts val="1170"/>
              <a:buNone/>
            </a:pPr>
            <a:r>
              <a:t/>
            </a:r>
            <a:endParaRPr b="1" sz="1170">
              <a:solidFill>
                <a:srgbClr val="FEE0A2"/>
              </a:solidFill>
            </a:endParaRPr>
          </a:p>
          <a:p>
            <a:pPr indent="0" lvl="0" marL="0" rtl="0" algn="l">
              <a:lnSpc>
                <a:spcPct val="70000"/>
              </a:lnSpc>
              <a:spcBef>
                <a:spcPts val="1000"/>
              </a:spcBef>
              <a:spcAft>
                <a:spcPts val="0"/>
              </a:spcAft>
              <a:buClr>
                <a:srgbClr val="EDEDED"/>
              </a:buClr>
              <a:buSzPts val="3120"/>
              <a:buNone/>
            </a:pPr>
            <a:r>
              <a:t/>
            </a:r>
            <a:endParaRPr sz="3120"/>
          </a:p>
        </p:txBody>
      </p:sp>
      <p:pic>
        <p:nvPicPr>
          <p:cNvPr descr="Understanding ocean heat uptake | Earth Systems and Climate Change Hub" id="190" name="Google Shape;190;p27"/>
          <p:cNvPicPr preferRelativeResize="0"/>
          <p:nvPr/>
        </p:nvPicPr>
        <p:blipFill rotWithShape="1">
          <a:blip r:embed="rId3">
            <a:alphaModFix/>
          </a:blip>
          <a:srcRect b="0" l="0" r="0" t="0"/>
          <a:stretch/>
        </p:blipFill>
        <p:spPr>
          <a:xfrm>
            <a:off x="6210019" y="4390741"/>
            <a:ext cx="5914735" cy="2275787"/>
          </a:xfrm>
          <a:prstGeom prst="rect">
            <a:avLst/>
          </a:prstGeom>
          <a:noFill/>
          <a:ln>
            <a:noFill/>
          </a:ln>
        </p:spPr>
      </p:pic>
      <p:pic>
        <p:nvPicPr>
          <p:cNvPr descr="A group of people walking down a dirt road&#10;&#10;Description automatically generated" id="191" name="Google Shape;191;p27"/>
          <p:cNvPicPr preferRelativeResize="0"/>
          <p:nvPr/>
        </p:nvPicPr>
        <p:blipFill rotWithShape="1">
          <a:blip r:embed="rId4">
            <a:alphaModFix/>
          </a:blip>
          <a:srcRect b="10039" l="9175" r="3295" t="32450"/>
          <a:stretch/>
        </p:blipFill>
        <p:spPr>
          <a:xfrm>
            <a:off x="6115053" y="1261723"/>
            <a:ext cx="6009702" cy="296142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Depth">
  <a:themeElements>
    <a:clrScheme name="Depth">
      <a:dk1>
        <a:srgbClr val="000000"/>
      </a:dk1>
      <a:lt1>
        <a:srgbClr val="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