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5" r:id="rId5"/>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y="6858000" cx="9144000"/>
  <p:notesSz cx="6858000" cy="9144000"/>
  <p:embeddedFontLst>
    <p:embeddedFont>
      <p:font typeface="Proxima Nova"/>
      <p:regular r:id="rId33"/>
      <p:bold r:id="rId34"/>
      <p:italic r:id="rId35"/>
      <p:boldItalic r:id="rId36"/>
    </p:embeddedFont>
    <p:embeddedFont>
      <p:font typeface="Helvetica Neue"/>
      <p:regular r:id="rId37"/>
      <p:bold r:id="rId38"/>
      <p:italic r:id="rId39"/>
      <p:boldItalic r:id="rId40"/>
    </p:embeddedFont>
    <p:embeddedFont>
      <p:font typeface="Source Sans Pro"/>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5" roundtripDataSignature="AMtx7miTK4/Ob8QUR3r3yqtimmfUGmdio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56FA9B7-64D7-4826-8A25-00E2CF0015FE}">
  <a:tblStyle styleId="{456FA9B7-64D7-4826-8A25-00E2CF0015F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HelveticaNeue-boldItalic.fntdata"/><Relationship Id="rId20" Type="http://schemas.openxmlformats.org/officeDocument/2006/relationships/slide" Target="slides/slide13.xml"/><Relationship Id="rId42" Type="http://schemas.openxmlformats.org/officeDocument/2006/relationships/font" Target="fonts/SourceSansPro-bold.fntdata"/><Relationship Id="rId41" Type="http://schemas.openxmlformats.org/officeDocument/2006/relationships/font" Target="fonts/SourceSansPro-regular.fntdata"/><Relationship Id="rId22" Type="http://schemas.openxmlformats.org/officeDocument/2006/relationships/slide" Target="slides/slide15.xml"/><Relationship Id="rId44" Type="http://schemas.openxmlformats.org/officeDocument/2006/relationships/font" Target="fonts/SourceSansPro-boldItalic.fntdata"/><Relationship Id="rId21" Type="http://schemas.openxmlformats.org/officeDocument/2006/relationships/slide" Target="slides/slide14.xml"/><Relationship Id="rId43" Type="http://schemas.openxmlformats.org/officeDocument/2006/relationships/font" Target="fonts/SourceSansPro-italic.fntdata"/><Relationship Id="rId24" Type="http://schemas.openxmlformats.org/officeDocument/2006/relationships/slide" Target="slides/slide17.xml"/><Relationship Id="rId23" Type="http://schemas.openxmlformats.org/officeDocument/2006/relationships/slide" Target="slides/slide16.xml"/><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ProximaNova-regular.fntdata"/><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ProximaNova-italic.fntdata"/><Relationship Id="rId12" Type="http://schemas.openxmlformats.org/officeDocument/2006/relationships/slide" Target="slides/slide5.xml"/><Relationship Id="rId34" Type="http://schemas.openxmlformats.org/officeDocument/2006/relationships/font" Target="fonts/ProximaNova-bold.fntdata"/><Relationship Id="rId15" Type="http://schemas.openxmlformats.org/officeDocument/2006/relationships/slide" Target="slides/slide8.xml"/><Relationship Id="rId37" Type="http://schemas.openxmlformats.org/officeDocument/2006/relationships/font" Target="fonts/HelveticaNeue-regular.fntdata"/><Relationship Id="rId14" Type="http://schemas.openxmlformats.org/officeDocument/2006/relationships/slide" Target="slides/slide7.xml"/><Relationship Id="rId36" Type="http://schemas.openxmlformats.org/officeDocument/2006/relationships/font" Target="fonts/ProximaNova-boldItalic.fntdata"/><Relationship Id="rId17" Type="http://schemas.openxmlformats.org/officeDocument/2006/relationships/slide" Target="slides/slide10.xml"/><Relationship Id="rId39" Type="http://schemas.openxmlformats.org/officeDocument/2006/relationships/font" Target="fonts/HelveticaNeue-italic.fntdata"/><Relationship Id="rId16" Type="http://schemas.openxmlformats.org/officeDocument/2006/relationships/slide" Target="slides/slide9.xml"/><Relationship Id="rId38" Type="http://schemas.openxmlformats.org/officeDocument/2006/relationships/font" Target="fonts/HelveticaNeue-bold.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topics/ethics-and-science"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fd7d82eed8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36" name="Google Shape;136;g1fd7d82eed8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96" name="Google Shape;19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01" name="Google Shape;201;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09" name="Google Shape;209;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20" name="Google Shape;22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fd855f6f94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26" name="Google Shape;226;g1fd855f6f94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33" name="Google Shape;233;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38" name="Google Shape;23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45" name="Google Shape;245;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52" name="Google Shape;252;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57" name="Google Shape;257;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fd7d82eed8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fd7d82eed8_0_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g1fd7d82eed8_0_6:notes"/>
          <p:cNvSpPr txBox="1"/>
          <p:nvPr>
            <p:ph idx="12" type="sldNum"/>
          </p:nvPr>
        </p:nvSpPr>
        <p:spPr>
          <a:xfrm>
            <a:off x="3886200" y="8686800"/>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NZ"/>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66" name="Google Shape;266;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77" name="Google Shape;277;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82" name="Google Shape;282;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NZ" sz="1600" u="sng">
                <a:solidFill>
                  <a:schemeClr val="hlink"/>
                </a:solidFill>
                <a:latin typeface="Arial"/>
                <a:ea typeface="Arial"/>
                <a:cs typeface="Arial"/>
                <a:sym typeface="Arial"/>
                <a:hlinkClick r:id="rId2"/>
              </a:rPr>
              <a:t>https://www.sciencelearn.org.nz/topics/ethics-and-science</a:t>
            </a:r>
            <a:r>
              <a:rPr lang="en-NZ" sz="1600">
                <a:latin typeface="Arial"/>
                <a:ea typeface="Arial"/>
                <a:cs typeface="Arial"/>
                <a:sym typeface="Arial"/>
              </a:rPr>
              <a:t> </a:t>
            </a:r>
            <a:endParaRPr sz="1600">
              <a:latin typeface="Arial"/>
              <a:ea typeface="Arial"/>
              <a:cs typeface="Arial"/>
              <a:sym typeface="Arial"/>
            </a:endParaRPr>
          </a:p>
        </p:txBody>
      </p:sp>
      <p:sp>
        <p:nvSpPr>
          <p:cNvPr id="291" name="Google Shape;291;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06083c2905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98" name="Google Shape;298;g206083c2905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086d1f8fa1_0_17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450"/>
              <a:buFont typeface="Calibri"/>
              <a:buNone/>
            </a:pPr>
            <a:r>
              <a:rPr lang="en-NZ" sz="1800">
                <a:latin typeface="Arial"/>
                <a:ea typeface="Arial"/>
                <a:cs typeface="Arial"/>
                <a:sym typeface="Arial"/>
              </a:rPr>
              <a:t>Feedback/more of this?</a:t>
            </a:r>
            <a:endParaRPr sz="1800">
              <a:latin typeface="Arial"/>
              <a:ea typeface="Arial"/>
              <a:cs typeface="Arial"/>
              <a:sym typeface="Arial"/>
            </a:endParaRPr>
          </a:p>
          <a:p>
            <a:pPr indent="0" lvl="0" marL="0" marR="0" rtl="0" algn="l">
              <a:lnSpc>
                <a:spcPct val="100000"/>
              </a:lnSpc>
              <a:spcBef>
                <a:spcPts val="0"/>
              </a:spcBef>
              <a:spcAft>
                <a:spcPts val="0"/>
              </a:spcAft>
              <a:buClr>
                <a:schemeClr val="dk1"/>
              </a:buClr>
              <a:buSzPts val="450"/>
              <a:buFont typeface="Calibri"/>
              <a:buNone/>
            </a:pPr>
            <a:r>
              <a:rPr lang="en-NZ" sz="1800">
                <a:solidFill>
                  <a:srgbClr val="000000"/>
                </a:solidFill>
                <a:latin typeface="Arial"/>
                <a:ea typeface="Arial"/>
                <a:cs typeface="Arial"/>
                <a:sym typeface="Arial"/>
              </a:rPr>
              <a:t>Certificates</a:t>
            </a:r>
            <a:endParaRPr sz="1800">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50"/>
              <a:buFont typeface="Calibri"/>
              <a:buNone/>
            </a:pPr>
            <a:r>
              <a:t/>
            </a:r>
            <a:endParaRPr b="0" i="0" sz="1800" u="none" cap="none" strike="noStrike">
              <a:solidFill>
                <a:srgbClr val="000000"/>
              </a:solidFill>
              <a:latin typeface="Arial"/>
              <a:ea typeface="Arial"/>
              <a:cs typeface="Arial"/>
              <a:sym typeface="Arial"/>
            </a:endParaRPr>
          </a:p>
        </p:txBody>
      </p:sp>
      <p:sp>
        <p:nvSpPr>
          <p:cNvPr id="305" name="Google Shape;305;g2086d1f8fa1_0_1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086d1f8fa1_0_8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NZ" sz="1500">
                <a:latin typeface="Arial"/>
                <a:ea typeface="Arial"/>
                <a:cs typeface="Arial"/>
                <a:sym typeface="Arial"/>
              </a:rPr>
              <a:t>The Science Learning Hub is funded by the New Zealand government – Ministry of Business, Innovation and Employment (MBIE) – under the Curious Minds fund.</a:t>
            </a:r>
            <a:endParaRPr b="0" i="0" sz="1800" u="none" cap="none" strike="noStrike">
              <a:solidFill>
                <a:srgbClr val="000000"/>
              </a:solidFill>
              <a:latin typeface="Arial"/>
              <a:ea typeface="Arial"/>
              <a:cs typeface="Arial"/>
              <a:sym typeface="Arial"/>
            </a:endParaRPr>
          </a:p>
        </p:txBody>
      </p:sp>
      <p:sp>
        <p:nvSpPr>
          <p:cNvPr id="150" name="Google Shape;150;g2086d1f8fa1_0_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58" name="Google Shape;158;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65" name="Google Shape;16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70" name="Google Shape;170;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78" name="Google Shape;17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84" name="Google Shape;184;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91" name="Google Shape;19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 name="Shape 11"/>
        <p:cNvGrpSpPr/>
        <p:nvPr/>
      </p:nvGrpSpPr>
      <p:grpSpPr>
        <a:xfrm>
          <a:off x="0" y="0"/>
          <a:ext cx="0" cy="0"/>
          <a:chOff x="0" y="0"/>
          <a:chExt cx="0" cy="0"/>
        </a:xfrm>
      </p:grpSpPr>
      <p:pic>
        <p:nvPicPr>
          <p:cNvPr id="12" name="Google Shape;12;g2086d1f8fa1_0_189"/>
          <p:cNvPicPr preferRelativeResize="0"/>
          <p:nvPr/>
        </p:nvPicPr>
        <p:blipFill rotWithShape="1">
          <a:blip r:embed="rId2">
            <a:alphaModFix/>
          </a:blip>
          <a:srcRect b="0" l="356" r="347" t="0"/>
          <a:stretch/>
        </p:blipFill>
        <p:spPr>
          <a:xfrm>
            <a:off x="7362825" y="0"/>
            <a:ext cx="1717675" cy="754063"/>
          </a:xfrm>
          <a:prstGeom prst="rect">
            <a:avLst/>
          </a:prstGeom>
          <a:noFill/>
          <a:ln>
            <a:noFill/>
          </a:ln>
        </p:spPr>
      </p:pic>
      <p:sp>
        <p:nvSpPr>
          <p:cNvPr id="13" name="Google Shape;13;g2086d1f8fa1_0_189"/>
          <p:cNvSpPr txBox="1"/>
          <p:nvPr>
            <p:ph type="title"/>
          </p:nvPr>
        </p:nvSpPr>
        <p:spPr>
          <a:xfrm>
            <a:off x="533399" y="611872"/>
            <a:ext cx="3840600" cy="11619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14" name="Google Shape;14;g2086d1f8fa1_0_189"/>
          <p:cNvSpPr txBox="1"/>
          <p:nvPr>
            <p:ph idx="1" type="body"/>
          </p:nvPr>
        </p:nvSpPr>
        <p:spPr>
          <a:xfrm>
            <a:off x="4742823" y="1587500"/>
            <a:ext cx="3840600" cy="3898800"/>
          </a:xfrm>
          <a:prstGeom prst="rect">
            <a:avLst/>
          </a:prstGeom>
          <a:noFill/>
          <a:ln>
            <a:noFill/>
          </a:ln>
        </p:spPr>
        <p:txBody>
          <a:bodyPr anchorCtr="0" anchor="t" bIns="91425" lIns="91425" spcFirstLastPara="1" rIns="91425" wrap="square" tIns="91425">
            <a:noAutofit/>
          </a:bodyPr>
          <a:lstStyle>
            <a:lvl1pPr indent="-382270" lvl="0" marL="457200" marR="0" algn="l">
              <a:lnSpc>
                <a:spcPct val="100000"/>
              </a:lnSpc>
              <a:spcBef>
                <a:spcPts val="2000"/>
              </a:spcBef>
              <a:spcAft>
                <a:spcPts val="0"/>
              </a:spcAft>
              <a:buClr>
                <a:srgbClr val="6FB7D7"/>
              </a:buClr>
              <a:buSzPts val="2420"/>
              <a:buFont typeface="Noto Sans Symbols"/>
              <a:buChar char="●"/>
              <a:defRPr b="0" i="0" sz="2200" u="none" cap="none" strike="noStrike">
                <a:solidFill>
                  <a:srgbClr val="595959"/>
                </a:solidFill>
                <a:latin typeface="Arial"/>
                <a:ea typeface="Arial"/>
                <a:cs typeface="Arial"/>
                <a:sym typeface="Arial"/>
              </a:defRPr>
            </a:lvl1pPr>
            <a:lvl2pPr indent="-368300" lvl="1" marL="914400" marR="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2pPr>
            <a:lvl3pPr indent="-354330" lvl="2" marL="13716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3pPr>
            <a:lvl4pPr indent="-354330" lvl="3" marL="18288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5" name="Google Shape;15;g2086d1f8fa1_0_189"/>
          <p:cNvSpPr txBox="1"/>
          <p:nvPr>
            <p:ph idx="2" type="body"/>
          </p:nvPr>
        </p:nvSpPr>
        <p:spPr>
          <a:xfrm>
            <a:off x="533399" y="1787856"/>
            <a:ext cx="3840600" cy="3720300"/>
          </a:xfrm>
          <a:prstGeom prst="rect">
            <a:avLst/>
          </a:prstGeom>
          <a:noFill/>
          <a:ln>
            <a:noFill/>
          </a:ln>
        </p:spPr>
        <p:txBody>
          <a:bodyPr anchorCtr="0" anchor="t" bIns="91425" lIns="91425" spcFirstLastPara="1" rIns="91425" wrap="square" tIns="91425">
            <a:noAutofit/>
          </a:bodyPr>
          <a:lstStyle>
            <a:lvl1pPr indent="-228600" lvl="0" marL="457200" marR="0" algn="ctr">
              <a:lnSpc>
                <a:spcPct val="100000"/>
              </a:lnSpc>
              <a:spcBef>
                <a:spcPts val="2000"/>
              </a:spcBef>
              <a:spcAft>
                <a:spcPts val="0"/>
              </a:spcAft>
              <a:buClr>
                <a:srgbClr val="6FB7D7"/>
              </a:buClr>
              <a:buSzPts val="1980"/>
              <a:buFont typeface="Noto Sans Symbols"/>
              <a:buNone/>
              <a:defRPr b="0" i="0" sz="1800" u="none" cap="none" strike="noStrike">
                <a:solidFill>
                  <a:srgbClr val="595959"/>
                </a:solidFill>
                <a:latin typeface="Arial"/>
                <a:ea typeface="Arial"/>
                <a:cs typeface="Arial"/>
                <a:sym typeface="Arial"/>
              </a:defRPr>
            </a:lvl1pPr>
            <a:lvl2pPr indent="-228600" lvl="1" marL="914400" marR="0" algn="l">
              <a:lnSpc>
                <a:spcPct val="100000"/>
              </a:lnSpc>
              <a:spcBef>
                <a:spcPts val="600"/>
              </a:spcBef>
              <a:spcAft>
                <a:spcPts val="0"/>
              </a:spcAft>
              <a:buClr>
                <a:schemeClr val="accent1"/>
              </a:buClr>
              <a:buSzPts val="1320"/>
              <a:buFont typeface="Noto Sans Symbols"/>
              <a:buNone/>
              <a:defRPr b="0" i="0" sz="1200" u="none" cap="none" strike="noStrike">
                <a:solidFill>
                  <a:srgbClr val="595959"/>
                </a:solidFill>
                <a:latin typeface="Arial"/>
                <a:ea typeface="Arial"/>
                <a:cs typeface="Arial"/>
                <a:sym typeface="Arial"/>
              </a:defRPr>
            </a:lvl2pPr>
            <a:lvl3pPr indent="-228600" lvl="2" marL="1371600" marR="0" algn="l">
              <a:lnSpc>
                <a:spcPct val="100000"/>
              </a:lnSpc>
              <a:spcBef>
                <a:spcPts val="600"/>
              </a:spcBef>
              <a:spcAft>
                <a:spcPts val="0"/>
              </a:spcAft>
              <a:buClr>
                <a:schemeClr val="accent1"/>
              </a:buClr>
              <a:buSzPts val="1100"/>
              <a:buFont typeface="Noto Sans Symbols"/>
              <a:buNone/>
              <a:defRPr b="0" i="0" sz="1000" u="none" cap="none" strike="noStrike">
                <a:solidFill>
                  <a:srgbClr val="595959"/>
                </a:solidFill>
                <a:latin typeface="Arial"/>
                <a:ea typeface="Arial"/>
                <a:cs typeface="Arial"/>
                <a:sym typeface="Arial"/>
              </a:defRPr>
            </a:lvl3pPr>
            <a:lvl4pPr indent="-228600" lvl="3" marL="1828800" marR="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4pPr>
            <a:lvl5pPr indent="-228600" lvl="4" marL="2286000" marR="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16" name="Google Shape;16;g2086d1f8fa1_0_189"/>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7" name="Google Shape;17;g2086d1f8fa1_0_189"/>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8" name="Google Shape;18;g2086d1f8fa1_0_189"/>
          <p:cNvSpPr txBox="1"/>
          <p:nvPr>
            <p:ph idx="12" type="sldNum"/>
          </p:nvPr>
        </p:nvSpPr>
        <p:spPr>
          <a:xfrm>
            <a:off x="7897813" y="6275387"/>
            <a:ext cx="990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spTree>
      <p:nvGrpSpPr>
        <p:cNvPr id="60" name="Shape 60"/>
        <p:cNvGrpSpPr/>
        <p:nvPr/>
      </p:nvGrpSpPr>
      <p:grpSpPr>
        <a:xfrm>
          <a:off x="0" y="0"/>
          <a:ext cx="0" cy="0"/>
          <a:chOff x="0" y="0"/>
          <a:chExt cx="0" cy="0"/>
        </a:xfrm>
      </p:grpSpPr>
      <p:cxnSp>
        <p:nvCxnSpPr>
          <p:cNvPr id="61" name="Google Shape;61;p25"/>
          <p:cNvCxnSpPr/>
          <p:nvPr/>
        </p:nvCxnSpPr>
        <p:spPr>
          <a:xfrm>
            <a:off x="457200" y="6143625"/>
            <a:ext cx="8196263" cy="0"/>
          </a:xfrm>
          <a:prstGeom prst="straightConnector1">
            <a:avLst/>
          </a:prstGeom>
          <a:noFill/>
          <a:ln cap="flat" cmpd="sng" w="19050">
            <a:solidFill>
              <a:schemeClr val="dk1"/>
            </a:solidFill>
            <a:prstDash val="solid"/>
            <a:round/>
            <a:headEnd len="sm" w="sm" type="none"/>
            <a:tailEnd len="sm" w="sm" type="none"/>
          </a:ln>
        </p:spPr>
      </p:cxnSp>
      <p:cxnSp>
        <p:nvCxnSpPr>
          <p:cNvPr id="62" name="Google Shape;62;p25"/>
          <p:cNvCxnSpPr/>
          <p:nvPr/>
        </p:nvCxnSpPr>
        <p:spPr>
          <a:xfrm rot="-5400000">
            <a:off x="8417719" y="6468269"/>
            <a:ext cx="136525" cy="1587"/>
          </a:xfrm>
          <a:prstGeom prst="straightConnector1">
            <a:avLst/>
          </a:prstGeom>
          <a:noFill/>
          <a:ln cap="flat" cmpd="sng" w="9525">
            <a:solidFill>
              <a:srgbClr val="7F7F7F"/>
            </a:solidFill>
            <a:prstDash val="solid"/>
            <a:round/>
            <a:headEnd len="sm" w="sm" type="none"/>
            <a:tailEnd len="sm" w="sm" type="none"/>
          </a:ln>
        </p:spPr>
      </p:cxnSp>
      <p:pic>
        <p:nvPicPr>
          <p:cNvPr descr="Logo_Grey" id="63" name="Google Shape;63;p25"/>
          <p:cNvPicPr preferRelativeResize="0"/>
          <p:nvPr/>
        </p:nvPicPr>
        <p:blipFill rotWithShape="1">
          <a:blip r:embed="rId2">
            <a:alphaModFix/>
          </a:blip>
          <a:srcRect b="0" l="0" r="0" t="0"/>
          <a:stretch/>
        </p:blipFill>
        <p:spPr>
          <a:xfrm>
            <a:off x="454025" y="6381750"/>
            <a:ext cx="965200" cy="233363"/>
          </a:xfrm>
          <a:prstGeom prst="rect">
            <a:avLst/>
          </a:prstGeom>
          <a:noFill/>
          <a:ln>
            <a:noFill/>
          </a:ln>
        </p:spPr>
      </p:pic>
      <p:sp>
        <p:nvSpPr>
          <p:cNvPr id="64" name="Google Shape;64;p25"/>
          <p:cNvSpPr txBox="1"/>
          <p:nvPr>
            <p:ph idx="1" type="body"/>
          </p:nvPr>
        </p:nvSpPr>
        <p:spPr>
          <a:xfrm>
            <a:off x="454881" y="457200"/>
            <a:ext cx="5448080" cy="2542234"/>
          </a:xfrm>
          <a:prstGeom prst="rect">
            <a:avLst/>
          </a:prstGeom>
          <a:noFill/>
          <a:ln>
            <a:noFill/>
          </a:ln>
        </p:spPr>
        <p:txBody>
          <a:bodyPr anchorCtr="0" anchor="t" bIns="0" lIns="0" spcFirstLastPara="1" rIns="0" wrap="square" tIns="0">
            <a:spAutoFit/>
          </a:bodyPr>
          <a:lstStyle>
            <a:lvl1pPr indent="-228600" lvl="0" marL="457200" algn="l">
              <a:lnSpc>
                <a:spcPct val="82000"/>
              </a:lnSpc>
              <a:spcBef>
                <a:spcPts val="800"/>
              </a:spcBef>
              <a:spcAft>
                <a:spcPts val="0"/>
              </a:spcAft>
              <a:buClr>
                <a:srgbClr val="7D7D7D"/>
              </a:buClr>
              <a:buSzPts val="4000"/>
              <a:buNone/>
              <a:defRPr b="0" i="0" sz="4000">
                <a:solidFill>
                  <a:srgbClr val="7D7D7D"/>
                </a:solidFill>
                <a:latin typeface="Arial"/>
                <a:ea typeface="Arial"/>
                <a:cs typeface="Arial"/>
                <a:sym typeface="Arial"/>
              </a:defRPr>
            </a:lvl1pPr>
            <a:lvl2pPr indent="-355600" lvl="1" marL="914400" algn="l">
              <a:lnSpc>
                <a:spcPct val="100000"/>
              </a:lnSpc>
              <a:spcBef>
                <a:spcPts val="400"/>
              </a:spcBef>
              <a:spcAft>
                <a:spcPts val="0"/>
              </a:spcAft>
              <a:buClr>
                <a:srgbClr val="0F7FC5"/>
              </a:buClr>
              <a:buSzPts val="2000"/>
              <a:buChar char="–"/>
              <a:defRPr sz="2000">
                <a:solidFill>
                  <a:srgbClr val="0F7FC5"/>
                </a:solidFill>
              </a:defRPr>
            </a:lvl2pPr>
            <a:lvl3pPr indent="-342900" lvl="2" marL="1371600" algn="l">
              <a:lnSpc>
                <a:spcPct val="100000"/>
              </a:lnSpc>
              <a:spcBef>
                <a:spcPts val="360"/>
              </a:spcBef>
              <a:spcAft>
                <a:spcPts val="0"/>
              </a:spcAft>
              <a:buClr>
                <a:srgbClr val="0F7FC5"/>
              </a:buClr>
              <a:buSzPts val="1800"/>
              <a:buChar char="•"/>
              <a:defRPr sz="1800">
                <a:solidFill>
                  <a:srgbClr val="0F7FC5"/>
                </a:solidFill>
              </a:defRPr>
            </a:lvl3pPr>
            <a:lvl4pPr indent="-330200" lvl="3" marL="1828800" algn="l">
              <a:lnSpc>
                <a:spcPct val="100000"/>
              </a:lnSpc>
              <a:spcBef>
                <a:spcPts val="320"/>
              </a:spcBef>
              <a:spcAft>
                <a:spcPts val="0"/>
              </a:spcAft>
              <a:buClr>
                <a:srgbClr val="0F7FC5"/>
              </a:buClr>
              <a:buSzPts val="1600"/>
              <a:buChar char="–"/>
              <a:defRPr sz="1600">
                <a:solidFill>
                  <a:srgbClr val="0F7FC5"/>
                </a:solidFill>
              </a:defRPr>
            </a:lvl4pPr>
            <a:lvl5pPr indent="-330200" lvl="4" marL="2286000" algn="l">
              <a:lnSpc>
                <a:spcPct val="100000"/>
              </a:lnSpc>
              <a:spcBef>
                <a:spcPts val="320"/>
              </a:spcBef>
              <a:spcAft>
                <a:spcPts val="0"/>
              </a:spcAft>
              <a:buClr>
                <a:srgbClr val="0F7FC5"/>
              </a:buClr>
              <a:buSzPts val="1600"/>
              <a:buChar char="»"/>
              <a:defRPr sz="1600">
                <a:solidFill>
                  <a:srgbClr val="0F7FC5"/>
                </a:solidFill>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65" name="Google Shape;65;p25"/>
          <p:cNvSpPr txBox="1"/>
          <p:nvPr>
            <p:ph idx="10" type="dt"/>
          </p:nvPr>
        </p:nvSpPr>
        <p:spPr>
          <a:xfrm>
            <a:off x="7269163" y="6397625"/>
            <a:ext cx="1093787" cy="13811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5"/>
          <p:cNvSpPr txBox="1"/>
          <p:nvPr>
            <p:ph idx="12" type="sldNum"/>
          </p:nvPr>
        </p:nvSpPr>
        <p:spPr>
          <a:xfrm>
            <a:off x="8601075" y="6397625"/>
            <a:ext cx="273050" cy="136525"/>
          </a:xfrm>
          <a:prstGeom prst="rect">
            <a:avLst/>
          </a:prstGeom>
          <a:noFill/>
          <a:ln>
            <a:noFill/>
          </a:ln>
        </p:spPr>
        <p:txBody>
          <a:bodyPr anchorCtr="0" anchor="t" bIns="0" lIns="0" spcFirstLastPara="1" rIns="0" wrap="square" tIns="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Opening slide">
    <p:bg>
      <p:bgPr>
        <a:solidFill>
          <a:schemeClr val="lt2"/>
        </a:solidFill>
      </p:bgPr>
    </p:bg>
    <p:spTree>
      <p:nvGrpSpPr>
        <p:cNvPr id="67" name="Shape 67"/>
        <p:cNvGrpSpPr/>
        <p:nvPr/>
      </p:nvGrpSpPr>
      <p:grpSpPr>
        <a:xfrm>
          <a:off x="0" y="0"/>
          <a:ext cx="0" cy="0"/>
          <a:chOff x="0" y="0"/>
          <a:chExt cx="0" cy="0"/>
        </a:xfrm>
      </p:grpSpPr>
      <p:pic>
        <p:nvPicPr>
          <p:cNvPr id="68" name="Google Shape;68;p26"/>
          <p:cNvPicPr preferRelativeResize="0"/>
          <p:nvPr/>
        </p:nvPicPr>
        <p:blipFill rotWithShape="1">
          <a:blip r:embed="rId2">
            <a:alphaModFix/>
          </a:blip>
          <a:srcRect b="0" l="0" r="0" t="0"/>
          <a:stretch/>
        </p:blipFill>
        <p:spPr>
          <a:xfrm>
            <a:off x="455613" y="6318250"/>
            <a:ext cx="571500" cy="279400"/>
          </a:xfrm>
          <a:prstGeom prst="rect">
            <a:avLst/>
          </a:prstGeom>
          <a:noFill/>
          <a:ln>
            <a:noFill/>
          </a:ln>
        </p:spPr>
      </p:pic>
      <p:sp>
        <p:nvSpPr>
          <p:cNvPr id="69" name="Google Shape;69;p26"/>
          <p:cNvSpPr/>
          <p:nvPr>
            <p:ph idx="2" type="pic"/>
          </p:nvPr>
        </p:nvSpPr>
        <p:spPr>
          <a:xfrm>
            <a:off x="0" y="0"/>
            <a:ext cx="9144000" cy="6858000"/>
          </a:xfrm>
          <a:prstGeom prst="rect">
            <a:avLst/>
          </a:prstGeom>
          <a:noFill/>
          <a:ln>
            <a:noFill/>
          </a:ln>
        </p:spPr>
      </p:sp>
      <p:sp>
        <p:nvSpPr>
          <p:cNvPr id="70" name="Google Shape;70;p26"/>
          <p:cNvSpPr txBox="1"/>
          <p:nvPr>
            <p:ph type="ctrTitle"/>
          </p:nvPr>
        </p:nvSpPr>
        <p:spPr>
          <a:xfrm>
            <a:off x="0" y="2395996"/>
            <a:ext cx="9144000" cy="615553"/>
          </a:xfrm>
          <a:prstGeom prst="rect">
            <a:avLst/>
          </a:prstGeom>
          <a:noFill/>
          <a:ln>
            <a:noFill/>
          </a:ln>
        </p:spPr>
        <p:txBody>
          <a:bodyPr anchorCtr="0" anchor="ctr" bIns="0" lIns="457200" spcFirstLastPara="1" rIns="457200" wrap="square" tIns="0">
            <a:spAutoFit/>
          </a:bodyPr>
          <a:lstStyle>
            <a:lvl1pPr lvl="0" algn="l">
              <a:lnSpc>
                <a:spcPct val="100000"/>
              </a:lnSpc>
              <a:spcBef>
                <a:spcPts val="0"/>
              </a:spcBef>
              <a:spcAft>
                <a:spcPts val="0"/>
              </a:spcAft>
              <a:buSzPts val="1400"/>
              <a:buNone/>
              <a:defRPr b="0" i="0" sz="4000">
                <a:solidFill>
                  <a:schemeClr val="lt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Divider slide">
    <p:bg>
      <p:bgPr>
        <a:solidFill>
          <a:schemeClr val="lt2"/>
        </a:solidFill>
      </p:bgPr>
    </p:bg>
    <p:spTree>
      <p:nvGrpSpPr>
        <p:cNvPr id="71" name="Shape 71"/>
        <p:cNvGrpSpPr/>
        <p:nvPr/>
      </p:nvGrpSpPr>
      <p:grpSpPr>
        <a:xfrm>
          <a:off x="0" y="0"/>
          <a:ext cx="0" cy="0"/>
          <a:chOff x="0" y="0"/>
          <a:chExt cx="0" cy="0"/>
        </a:xfrm>
      </p:grpSpPr>
      <p:pic>
        <p:nvPicPr>
          <p:cNvPr descr="Logo_Grey" id="72" name="Google Shape;72;p27"/>
          <p:cNvPicPr preferRelativeResize="0"/>
          <p:nvPr/>
        </p:nvPicPr>
        <p:blipFill rotWithShape="1">
          <a:blip r:embed="rId2">
            <a:alphaModFix/>
          </a:blip>
          <a:srcRect b="0" l="0" r="0" t="0"/>
          <a:stretch/>
        </p:blipFill>
        <p:spPr>
          <a:xfrm>
            <a:off x="454025" y="6381750"/>
            <a:ext cx="965200" cy="233363"/>
          </a:xfrm>
          <a:prstGeom prst="rect">
            <a:avLst/>
          </a:prstGeom>
          <a:noFill/>
          <a:ln>
            <a:noFill/>
          </a:ln>
        </p:spPr>
      </p:pic>
      <p:sp>
        <p:nvSpPr>
          <p:cNvPr id="73" name="Google Shape;73;p27"/>
          <p:cNvSpPr/>
          <p:nvPr>
            <p:ph idx="2" type="pic"/>
          </p:nvPr>
        </p:nvSpPr>
        <p:spPr>
          <a:xfrm>
            <a:off x="0" y="0"/>
            <a:ext cx="9144000" cy="6858000"/>
          </a:xfrm>
          <a:prstGeom prst="rect">
            <a:avLst/>
          </a:prstGeom>
          <a:noFill/>
          <a:ln>
            <a:noFill/>
          </a:ln>
        </p:spPr>
      </p:sp>
      <p:sp>
        <p:nvSpPr>
          <p:cNvPr id="74" name="Google Shape;74;p27"/>
          <p:cNvSpPr txBox="1"/>
          <p:nvPr>
            <p:ph idx="1" type="body"/>
          </p:nvPr>
        </p:nvSpPr>
        <p:spPr>
          <a:xfrm>
            <a:off x="454881" y="457201"/>
            <a:ext cx="5448080" cy="523220"/>
          </a:xfrm>
          <a:prstGeom prst="rect">
            <a:avLst/>
          </a:prstGeom>
          <a:noFill/>
          <a:ln>
            <a:noFill/>
          </a:ln>
        </p:spPr>
        <p:txBody>
          <a:bodyPr anchorCtr="0" anchor="t" bIns="0" lIns="0" spcFirstLastPara="1" rIns="0" wrap="square" tIns="0">
            <a:spAutoFit/>
          </a:bodyPr>
          <a:lstStyle>
            <a:lvl1pPr indent="-228600" lvl="0" marL="457200" algn="l">
              <a:lnSpc>
                <a:spcPct val="82000"/>
              </a:lnSpc>
              <a:spcBef>
                <a:spcPts val="800"/>
              </a:spcBef>
              <a:spcAft>
                <a:spcPts val="0"/>
              </a:spcAft>
              <a:buClr>
                <a:srgbClr val="7D7D7D"/>
              </a:buClr>
              <a:buSzPts val="4000"/>
              <a:buNone/>
              <a:defRPr b="0" i="0" sz="4000">
                <a:solidFill>
                  <a:srgbClr val="7D7D7D"/>
                </a:solidFill>
                <a:latin typeface="Arial"/>
                <a:ea typeface="Arial"/>
                <a:cs typeface="Arial"/>
                <a:sym typeface="Arial"/>
              </a:defRPr>
            </a:lvl1pPr>
            <a:lvl2pPr indent="-355600" lvl="1" marL="914400" algn="l">
              <a:lnSpc>
                <a:spcPct val="100000"/>
              </a:lnSpc>
              <a:spcBef>
                <a:spcPts val="400"/>
              </a:spcBef>
              <a:spcAft>
                <a:spcPts val="0"/>
              </a:spcAft>
              <a:buClr>
                <a:srgbClr val="0F7FC5"/>
              </a:buClr>
              <a:buSzPts val="2000"/>
              <a:buChar char="–"/>
              <a:defRPr sz="2000">
                <a:solidFill>
                  <a:srgbClr val="0F7FC5"/>
                </a:solidFill>
              </a:defRPr>
            </a:lvl2pPr>
            <a:lvl3pPr indent="-342900" lvl="2" marL="1371600" algn="l">
              <a:lnSpc>
                <a:spcPct val="100000"/>
              </a:lnSpc>
              <a:spcBef>
                <a:spcPts val="360"/>
              </a:spcBef>
              <a:spcAft>
                <a:spcPts val="0"/>
              </a:spcAft>
              <a:buClr>
                <a:srgbClr val="0F7FC5"/>
              </a:buClr>
              <a:buSzPts val="1800"/>
              <a:buChar char="•"/>
              <a:defRPr sz="1800">
                <a:solidFill>
                  <a:srgbClr val="0F7FC5"/>
                </a:solidFill>
              </a:defRPr>
            </a:lvl3pPr>
            <a:lvl4pPr indent="-330200" lvl="3" marL="1828800" algn="l">
              <a:lnSpc>
                <a:spcPct val="100000"/>
              </a:lnSpc>
              <a:spcBef>
                <a:spcPts val="320"/>
              </a:spcBef>
              <a:spcAft>
                <a:spcPts val="0"/>
              </a:spcAft>
              <a:buClr>
                <a:srgbClr val="0F7FC5"/>
              </a:buClr>
              <a:buSzPts val="1600"/>
              <a:buChar char="–"/>
              <a:defRPr sz="1600">
                <a:solidFill>
                  <a:srgbClr val="0F7FC5"/>
                </a:solidFill>
              </a:defRPr>
            </a:lvl4pPr>
            <a:lvl5pPr indent="-330200" lvl="4" marL="2286000" algn="l">
              <a:lnSpc>
                <a:spcPct val="100000"/>
              </a:lnSpc>
              <a:spcBef>
                <a:spcPts val="320"/>
              </a:spcBef>
              <a:spcAft>
                <a:spcPts val="0"/>
              </a:spcAft>
              <a:buClr>
                <a:srgbClr val="0F7FC5"/>
              </a:buClr>
              <a:buSzPts val="1600"/>
              <a:buChar char="»"/>
              <a:defRPr sz="1600">
                <a:solidFill>
                  <a:srgbClr val="0F7FC5"/>
                </a:solidFill>
              </a:defRPr>
            </a:lvl5pPr>
            <a:lvl6pPr indent="-330200" lvl="5" marL="2743200" algn="l">
              <a:lnSpc>
                <a:spcPct val="100000"/>
              </a:lnSpc>
              <a:spcBef>
                <a:spcPts val="320"/>
              </a:spcBef>
              <a:spcAft>
                <a:spcPts val="0"/>
              </a:spcAft>
              <a:buClr>
                <a:schemeClr val="lt1"/>
              </a:buClr>
              <a:buSzPts val="1600"/>
              <a:buChar char="•"/>
              <a:defRPr sz="1600"/>
            </a:lvl6pPr>
            <a:lvl7pPr indent="-330200" lvl="6" marL="3200400" algn="l">
              <a:lnSpc>
                <a:spcPct val="100000"/>
              </a:lnSpc>
              <a:spcBef>
                <a:spcPts val="320"/>
              </a:spcBef>
              <a:spcAft>
                <a:spcPts val="0"/>
              </a:spcAft>
              <a:buClr>
                <a:schemeClr val="lt1"/>
              </a:buClr>
              <a:buSzPts val="1600"/>
              <a:buChar char="•"/>
              <a:defRPr sz="1600"/>
            </a:lvl7pPr>
            <a:lvl8pPr indent="-330200" lvl="7" marL="3657600" algn="l">
              <a:lnSpc>
                <a:spcPct val="100000"/>
              </a:lnSpc>
              <a:spcBef>
                <a:spcPts val="320"/>
              </a:spcBef>
              <a:spcAft>
                <a:spcPts val="0"/>
              </a:spcAft>
              <a:buClr>
                <a:schemeClr val="lt1"/>
              </a:buClr>
              <a:buSzPts val="1600"/>
              <a:buChar char="•"/>
              <a:defRPr sz="1600"/>
            </a:lvl8pPr>
            <a:lvl9pPr indent="-330200" lvl="8" marL="4114800" algn="l">
              <a:lnSpc>
                <a:spcPct val="100000"/>
              </a:lnSpc>
              <a:spcBef>
                <a:spcPts val="320"/>
              </a:spcBef>
              <a:spcAft>
                <a:spcPts val="0"/>
              </a:spcAft>
              <a:buClr>
                <a:schemeClr val="lt1"/>
              </a:buClr>
              <a:buSzPts val="1600"/>
              <a:buChar char="•"/>
              <a:defRPr sz="16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cSld name="Chart">
    <p:spTree>
      <p:nvGrpSpPr>
        <p:cNvPr id="75" name="Shape 75"/>
        <p:cNvGrpSpPr/>
        <p:nvPr/>
      </p:nvGrpSpPr>
      <p:grpSpPr>
        <a:xfrm>
          <a:off x="0" y="0"/>
          <a:ext cx="0" cy="0"/>
          <a:chOff x="0" y="0"/>
          <a:chExt cx="0" cy="0"/>
        </a:xfrm>
      </p:grpSpPr>
      <p:cxnSp>
        <p:nvCxnSpPr>
          <p:cNvPr id="76" name="Google Shape;76;p28"/>
          <p:cNvCxnSpPr/>
          <p:nvPr/>
        </p:nvCxnSpPr>
        <p:spPr>
          <a:xfrm rot="-5400000">
            <a:off x="8417719" y="6468269"/>
            <a:ext cx="136525" cy="1587"/>
          </a:xfrm>
          <a:prstGeom prst="straightConnector1">
            <a:avLst/>
          </a:prstGeom>
          <a:noFill/>
          <a:ln cap="flat" cmpd="sng" w="9525">
            <a:solidFill>
              <a:srgbClr val="7F7F7F"/>
            </a:solidFill>
            <a:prstDash val="solid"/>
            <a:round/>
            <a:headEnd len="sm" w="sm" type="none"/>
            <a:tailEnd len="sm" w="sm" type="none"/>
          </a:ln>
        </p:spPr>
      </p:cxnSp>
      <p:cxnSp>
        <p:nvCxnSpPr>
          <p:cNvPr id="77" name="Google Shape;77;p28"/>
          <p:cNvCxnSpPr/>
          <p:nvPr/>
        </p:nvCxnSpPr>
        <p:spPr>
          <a:xfrm>
            <a:off x="457200" y="6143625"/>
            <a:ext cx="8196263" cy="0"/>
          </a:xfrm>
          <a:prstGeom prst="straightConnector1">
            <a:avLst/>
          </a:prstGeom>
          <a:noFill/>
          <a:ln cap="flat" cmpd="sng" w="19050">
            <a:solidFill>
              <a:schemeClr val="dk1"/>
            </a:solidFill>
            <a:prstDash val="solid"/>
            <a:round/>
            <a:headEnd len="sm" w="sm" type="none"/>
            <a:tailEnd len="sm" w="sm" type="none"/>
          </a:ln>
        </p:spPr>
      </p:cxnSp>
      <p:pic>
        <p:nvPicPr>
          <p:cNvPr descr="Logo_Grey" id="78" name="Google Shape;78;p28"/>
          <p:cNvPicPr preferRelativeResize="0"/>
          <p:nvPr/>
        </p:nvPicPr>
        <p:blipFill rotWithShape="1">
          <a:blip r:embed="rId2">
            <a:alphaModFix/>
          </a:blip>
          <a:srcRect b="0" l="0" r="0" t="0"/>
          <a:stretch/>
        </p:blipFill>
        <p:spPr>
          <a:xfrm>
            <a:off x="454025" y="6381750"/>
            <a:ext cx="965200" cy="233363"/>
          </a:xfrm>
          <a:prstGeom prst="rect">
            <a:avLst/>
          </a:prstGeom>
          <a:noFill/>
          <a:ln>
            <a:noFill/>
          </a:ln>
        </p:spPr>
      </p:pic>
      <p:sp>
        <p:nvSpPr>
          <p:cNvPr id="79" name="Google Shape;79;p28"/>
          <p:cNvSpPr txBox="1"/>
          <p:nvPr>
            <p:ph idx="1" type="body"/>
          </p:nvPr>
        </p:nvSpPr>
        <p:spPr>
          <a:xfrm>
            <a:off x="454881" y="457201"/>
            <a:ext cx="5448080" cy="1027974"/>
          </a:xfrm>
          <a:prstGeom prst="rect">
            <a:avLst/>
          </a:prstGeom>
          <a:noFill/>
          <a:ln>
            <a:noFill/>
          </a:ln>
        </p:spPr>
        <p:txBody>
          <a:bodyPr anchorCtr="0" anchor="t" bIns="0" lIns="0" spcFirstLastPara="1" rIns="0" wrap="square" tIns="0">
            <a:spAutoFit/>
          </a:bodyPr>
          <a:lstStyle>
            <a:lvl1pPr indent="-228600" lvl="0" marL="457200" algn="l">
              <a:lnSpc>
                <a:spcPct val="82000"/>
              </a:lnSpc>
              <a:spcBef>
                <a:spcPts val="800"/>
              </a:spcBef>
              <a:spcAft>
                <a:spcPts val="0"/>
              </a:spcAft>
              <a:buClr>
                <a:srgbClr val="7D7D7D"/>
              </a:buClr>
              <a:buSzPts val="4000"/>
              <a:buNone/>
              <a:defRPr b="0" i="0" sz="4000">
                <a:solidFill>
                  <a:srgbClr val="7D7D7D"/>
                </a:solidFill>
                <a:latin typeface="Arial"/>
                <a:ea typeface="Arial"/>
                <a:cs typeface="Arial"/>
                <a:sym typeface="Arial"/>
              </a:defRPr>
            </a:lvl1pPr>
            <a:lvl2pPr indent="-355600" lvl="1" marL="914400" algn="l">
              <a:lnSpc>
                <a:spcPct val="100000"/>
              </a:lnSpc>
              <a:spcBef>
                <a:spcPts val="400"/>
              </a:spcBef>
              <a:spcAft>
                <a:spcPts val="0"/>
              </a:spcAft>
              <a:buClr>
                <a:srgbClr val="0F7FC5"/>
              </a:buClr>
              <a:buSzPts val="2000"/>
              <a:buChar char="–"/>
              <a:defRPr sz="2000">
                <a:solidFill>
                  <a:srgbClr val="0F7FC5"/>
                </a:solidFill>
              </a:defRPr>
            </a:lvl2pPr>
            <a:lvl3pPr indent="-342900" lvl="2" marL="1371600" algn="l">
              <a:lnSpc>
                <a:spcPct val="100000"/>
              </a:lnSpc>
              <a:spcBef>
                <a:spcPts val="360"/>
              </a:spcBef>
              <a:spcAft>
                <a:spcPts val="0"/>
              </a:spcAft>
              <a:buClr>
                <a:srgbClr val="0F7FC5"/>
              </a:buClr>
              <a:buSzPts val="1800"/>
              <a:buChar char="•"/>
              <a:defRPr sz="1800">
                <a:solidFill>
                  <a:srgbClr val="0F7FC5"/>
                </a:solidFill>
              </a:defRPr>
            </a:lvl3pPr>
            <a:lvl4pPr indent="-330200" lvl="3" marL="1828800" algn="l">
              <a:lnSpc>
                <a:spcPct val="100000"/>
              </a:lnSpc>
              <a:spcBef>
                <a:spcPts val="320"/>
              </a:spcBef>
              <a:spcAft>
                <a:spcPts val="0"/>
              </a:spcAft>
              <a:buClr>
                <a:srgbClr val="0F7FC5"/>
              </a:buClr>
              <a:buSzPts val="1600"/>
              <a:buChar char="–"/>
              <a:defRPr sz="1600">
                <a:solidFill>
                  <a:srgbClr val="0F7FC5"/>
                </a:solidFill>
              </a:defRPr>
            </a:lvl4pPr>
            <a:lvl5pPr indent="-330200" lvl="4" marL="2286000" algn="l">
              <a:lnSpc>
                <a:spcPct val="100000"/>
              </a:lnSpc>
              <a:spcBef>
                <a:spcPts val="320"/>
              </a:spcBef>
              <a:spcAft>
                <a:spcPts val="0"/>
              </a:spcAft>
              <a:buClr>
                <a:srgbClr val="0F7FC5"/>
              </a:buClr>
              <a:buSzPts val="1600"/>
              <a:buChar char="»"/>
              <a:defRPr sz="1600">
                <a:solidFill>
                  <a:srgbClr val="0F7FC5"/>
                </a:solidFill>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80" name="Google Shape;80;p28"/>
          <p:cNvSpPr/>
          <p:nvPr>
            <p:ph idx="2" type="chart"/>
          </p:nvPr>
        </p:nvSpPr>
        <p:spPr>
          <a:xfrm>
            <a:off x="463824" y="1830552"/>
            <a:ext cx="5439486" cy="3759601"/>
          </a:xfrm>
          <a:prstGeom prst="rect">
            <a:avLst/>
          </a:prstGeom>
          <a:noFill/>
          <a:ln>
            <a:noFill/>
          </a:ln>
        </p:spPr>
        <p:txBody>
          <a:bodyPr anchorCtr="0" anchor="t" bIns="0" lIns="0" spcFirstLastPara="1" rIns="0" wrap="square" tIns="0">
            <a:normAutofit/>
          </a:bodyPr>
          <a:lstStyle>
            <a:lvl1pPr lvl="0" marR="0" rtl="0" algn="l">
              <a:lnSpc>
                <a:spcPct val="100000"/>
              </a:lnSpc>
              <a:spcBef>
                <a:spcPts val="400"/>
              </a:spcBef>
              <a:spcAft>
                <a:spcPts val="0"/>
              </a:spcAft>
              <a:buClr>
                <a:srgbClr val="999999"/>
              </a:buClr>
              <a:buSzPts val="2000"/>
              <a:buFont typeface="Arial"/>
              <a:buNone/>
              <a:defRPr b="0" i="0" sz="2000" u="none" cap="none" strike="noStrike">
                <a:solidFill>
                  <a:srgbClr val="999999"/>
                </a:solidFill>
                <a:latin typeface="Arial"/>
                <a:ea typeface="Arial"/>
                <a:cs typeface="Arial"/>
                <a:sym typeface="Arial"/>
              </a:defRPr>
            </a:lvl1pPr>
            <a:lvl2pPr lvl="1"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2pPr>
            <a:lvl3pPr lvl="2"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3pPr>
            <a:lvl4pPr lvl="3"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4pPr>
            <a:lvl5pPr lvl="4"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1" name="Google Shape;81;p28"/>
          <p:cNvSpPr txBox="1"/>
          <p:nvPr>
            <p:ph idx="10" type="dt"/>
          </p:nvPr>
        </p:nvSpPr>
        <p:spPr>
          <a:xfrm>
            <a:off x="7269163" y="6397625"/>
            <a:ext cx="1093787" cy="13811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8"/>
          <p:cNvSpPr txBox="1"/>
          <p:nvPr>
            <p:ph idx="12" type="sldNum"/>
          </p:nvPr>
        </p:nvSpPr>
        <p:spPr>
          <a:xfrm>
            <a:off x="8601075" y="6397625"/>
            <a:ext cx="273050" cy="136525"/>
          </a:xfrm>
          <a:prstGeom prst="rect">
            <a:avLst/>
          </a:prstGeom>
          <a:noFill/>
          <a:ln>
            <a:noFill/>
          </a:ln>
        </p:spPr>
        <p:txBody>
          <a:bodyPr anchorCtr="0" anchor="t" bIns="0" lIns="0" spcFirstLastPara="1" rIns="0" wrap="square" tIns="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harts">
  <p:cSld name="2 Charts">
    <p:spTree>
      <p:nvGrpSpPr>
        <p:cNvPr id="83" name="Shape 83"/>
        <p:cNvGrpSpPr/>
        <p:nvPr/>
      </p:nvGrpSpPr>
      <p:grpSpPr>
        <a:xfrm>
          <a:off x="0" y="0"/>
          <a:ext cx="0" cy="0"/>
          <a:chOff x="0" y="0"/>
          <a:chExt cx="0" cy="0"/>
        </a:xfrm>
      </p:grpSpPr>
      <p:cxnSp>
        <p:nvCxnSpPr>
          <p:cNvPr id="84" name="Google Shape;84;p29"/>
          <p:cNvCxnSpPr/>
          <p:nvPr/>
        </p:nvCxnSpPr>
        <p:spPr>
          <a:xfrm rot="-5400000">
            <a:off x="8417719" y="6468269"/>
            <a:ext cx="136525" cy="1587"/>
          </a:xfrm>
          <a:prstGeom prst="straightConnector1">
            <a:avLst/>
          </a:prstGeom>
          <a:noFill/>
          <a:ln cap="flat" cmpd="sng" w="9525">
            <a:solidFill>
              <a:srgbClr val="7F7F7F"/>
            </a:solidFill>
            <a:prstDash val="solid"/>
            <a:round/>
            <a:headEnd len="sm" w="sm" type="none"/>
            <a:tailEnd len="sm" w="sm" type="none"/>
          </a:ln>
        </p:spPr>
      </p:cxnSp>
      <p:cxnSp>
        <p:nvCxnSpPr>
          <p:cNvPr id="85" name="Google Shape;85;p29"/>
          <p:cNvCxnSpPr/>
          <p:nvPr/>
        </p:nvCxnSpPr>
        <p:spPr>
          <a:xfrm>
            <a:off x="457200" y="6143625"/>
            <a:ext cx="8196263" cy="0"/>
          </a:xfrm>
          <a:prstGeom prst="straightConnector1">
            <a:avLst/>
          </a:prstGeom>
          <a:noFill/>
          <a:ln cap="flat" cmpd="sng" w="19050">
            <a:solidFill>
              <a:schemeClr val="dk1"/>
            </a:solidFill>
            <a:prstDash val="solid"/>
            <a:round/>
            <a:headEnd len="sm" w="sm" type="none"/>
            <a:tailEnd len="sm" w="sm" type="none"/>
          </a:ln>
        </p:spPr>
      </p:cxnSp>
      <p:pic>
        <p:nvPicPr>
          <p:cNvPr descr="Logo_Grey" id="86" name="Google Shape;86;p29"/>
          <p:cNvPicPr preferRelativeResize="0"/>
          <p:nvPr/>
        </p:nvPicPr>
        <p:blipFill rotWithShape="1">
          <a:blip r:embed="rId2">
            <a:alphaModFix/>
          </a:blip>
          <a:srcRect b="0" l="0" r="0" t="0"/>
          <a:stretch/>
        </p:blipFill>
        <p:spPr>
          <a:xfrm>
            <a:off x="454025" y="6381750"/>
            <a:ext cx="965200" cy="233363"/>
          </a:xfrm>
          <a:prstGeom prst="rect">
            <a:avLst/>
          </a:prstGeom>
          <a:noFill/>
          <a:ln>
            <a:noFill/>
          </a:ln>
        </p:spPr>
      </p:pic>
      <p:sp>
        <p:nvSpPr>
          <p:cNvPr id="87" name="Google Shape;87;p29"/>
          <p:cNvSpPr txBox="1"/>
          <p:nvPr>
            <p:ph idx="1" type="body"/>
          </p:nvPr>
        </p:nvSpPr>
        <p:spPr>
          <a:xfrm>
            <a:off x="454881" y="457201"/>
            <a:ext cx="5448080" cy="1027974"/>
          </a:xfrm>
          <a:prstGeom prst="rect">
            <a:avLst/>
          </a:prstGeom>
          <a:noFill/>
          <a:ln>
            <a:noFill/>
          </a:ln>
        </p:spPr>
        <p:txBody>
          <a:bodyPr anchorCtr="0" anchor="t" bIns="0" lIns="0" spcFirstLastPara="1" rIns="0" wrap="square" tIns="0">
            <a:spAutoFit/>
          </a:bodyPr>
          <a:lstStyle>
            <a:lvl1pPr indent="-228600" lvl="0" marL="457200" algn="l">
              <a:lnSpc>
                <a:spcPct val="82000"/>
              </a:lnSpc>
              <a:spcBef>
                <a:spcPts val="800"/>
              </a:spcBef>
              <a:spcAft>
                <a:spcPts val="0"/>
              </a:spcAft>
              <a:buClr>
                <a:srgbClr val="7D7D7D"/>
              </a:buClr>
              <a:buSzPts val="4000"/>
              <a:buNone/>
              <a:defRPr b="0" i="0" sz="4000">
                <a:solidFill>
                  <a:srgbClr val="7D7D7D"/>
                </a:solidFill>
                <a:latin typeface="Arial"/>
                <a:ea typeface="Arial"/>
                <a:cs typeface="Arial"/>
                <a:sym typeface="Arial"/>
              </a:defRPr>
            </a:lvl1pPr>
            <a:lvl2pPr indent="-355600" lvl="1" marL="914400" algn="l">
              <a:lnSpc>
                <a:spcPct val="100000"/>
              </a:lnSpc>
              <a:spcBef>
                <a:spcPts val="400"/>
              </a:spcBef>
              <a:spcAft>
                <a:spcPts val="0"/>
              </a:spcAft>
              <a:buClr>
                <a:srgbClr val="0F7FC5"/>
              </a:buClr>
              <a:buSzPts val="2000"/>
              <a:buChar char="–"/>
              <a:defRPr sz="2000">
                <a:solidFill>
                  <a:srgbClr val="0F7FC5"/>
                </a:solidFill>
              </a:defRPr>
            </a:lvl2pPr>
            <a:lvl3pPr indent="-342900" lvl="2" marL="1371600" algn="l">
              <a:lnSpc>
                <a:spcPct val="100000"/>
              </a:lnSpc>
              <a:spcBef>
                <a:spcPts val="360"/>
              </a:spcBef>
              <a:spcAft>
                <a:spcPts val="0"/>
              </a:spcAft>
              <a:buClr>
                <a:srgbClr val="0F7FC5"/>
              </a:buClr>
              <a:buSzPts val="1800"/>
              <a:buChar char="•"/>
              <a:defRPr sz="1800">
                <a:solidFill>
                  <a:srgbClr val="0F7FC5"/>
                </a:solidFill>
              </a:defRPr>
            </a:lvl3pPr>
            <a:lvl4pPr indent="-330200" lvl="3" marL="1828800" algn="l">
              <a:lnSpc>
                <a:spcPct val="100000"/>
              </a:lnSpc>
              <a:spcBef>
                <a:spcPts val="320"/>
              </a:spcBef>
              <a:spcAft>
                <a:spcPts val="0"/>
              </a:spcAft>
              <a:buClr>
                <a:srgbClr val="0F7FC5"/>
              </a:buClr>
              <a:buSzPts val="1600"/>
              <a:buChar char="–"/>
              <a:defRPr sz="1600">
                <a:solidFill>
                  <a:srgbClr val="0F7FC5"/>
                </a:solidFill>
              </a:defRPr>
            </a:lvl4pPr>
            <a:lvl5pPr indent="-330200" lvl="4" marL="2286000" algn="l">
              <a:lnSpc>
                <a:spcPct val="100000"/>
              </a:lnSpc>
              <a:spcBef>
                <a:spcPts val="320"/>
              </a:spcBef>
              <a:spcAft>
                <a:spcPts val="0"/>
              </a:spcAft>
              <a:buClr>
                <a:srgbClr val="0F7FC5"/>
              </a:buClr>
              <a:buSzPts val="1600"/>
              <a:buChar char="»"/>
              <a:defRPr sz="1600">
                <a:solidFill>
                  <a:srgbClr val="0F7FC5"/>
                </a:solidFill>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88" name="Google Shape;88;p29"/>
          <p:cNvSpPr/>
          <p:nvPr>
            <p:ph idx="2" type="chart"/>
          </p:nvPr>
        </p:nvSpPr>
        <p:spPr>
          <a:xfrm>
            <a:off x="463824" y="1830552"/>
            <a:ext cx="4020590" cy="3759601"/>
          </a:xfrm>
          <a:prstGeom prst="rect">
            <a:avLst/>
          </a:prstGeom>
          <a:noFill/>
          <a:ln>
            <a:noFill/>
          </a:ln>
        </p:spPr>
        <p:txBody>
          <a:bodyPr anchorCtr="0" anchor="t" bIns="0" lIns="0" spcFirstLastPara="1" rIns="0" wrap="square" tIns="0">
            <a:normAutofit/>
          </a:bodyPr>
          <a:lstStyle>
            <a:lvl1pPr lvl="0" marR="0" rtl="0" algn="l">
              <a:lnSpc>
                <a:spcPct val="100000"/>
              </a:lnSpc>
              <a:spcBef>
                <a:spcPts val="400"/>
              </a:spcBef>
              <a:spcAft>
                <a:spcPts val="0"/>
              </a:spcAft>
              <a:buClr>
                <a:srgbClr val="999999"/>
              </a:buClr>
              <a:buSzPts val="2000"/>
              <a:buFont typeface="Arial"/>
              <a:buNone/>
              <a:defRPr b="0" i="0" sz="2000" u="none" cap="none" strike="noStrike">
                <a:solidFill>
                  <a:srgbClr val="999999"/>
                </a:solidFill>
                <a:latin typeface="Arial"/>
                <a:ea typeface="Arial"/>
                <a:cs typeface="Arial"/>
                <a:sym typeface="Arial"/>
              </a:defRPr>
            </a:lvl1pPr>
            <a:lvl2pPr lvl="1"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2pPr>
            <a:lvl3pPr lvl="2"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3pPr>
            <a:lvl4pPr lvl="3"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4pPr>
            <a:lvl5pPr lvl="4"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9" name="Google Shape;89;p29"/>
          <p:cNvSpPr/>
          <p:nvPr>
            <p:ph idx="3" type="chart"/>
          </p:nvPr>
        </p:nvSpPr>
        <p:spPr>
          <a:xfrm>
            <a:off x="4624552" y="1830552"/>
            <a:ext cx="4020042" cy="3759601"/>
          </a:xfrm>
          <a:prstGeom prst="rect">
            <a:avLst/>
          </a:prstGeom>
          <a:noFill/>
          <a:ln>
            <a:noFill/>
          </a:ln>
        </p:spPr>
        <p:txBody>
          <a:bodyPr anchorCtr="0" anchor="t" bIns="0" lIns="0" spcFirstLastPara="1" rIns="0" wrap="square" tIns="0">
            <a:normAutofit/>
          </a:bodyPr>
          <a:lstStyle>
            <a:lvl1pPr lvl="0" marR="0" rtl="0" algn="l">
              <a:lnSpc>
                <a:spcPct val="100000"/>
              </a:lnSpc>
              <a:spcBef>
                <a:spcPts val="400"/>
              </a:spcBef>
              <a:spcAft>
                <a:spcPts val="0"/>
              </a:spcAft>
              <a:buClr>
                <a:srgbClr val="999999"/>
              </a:buClr>
              <a:buSzPts val="2000"/>
              <a:buFont typeface="Arial"/>
              <a:buNone/>
              <a:defRPr b="0" i="0" sz="2000" u="none" cap="none" strike="noStrike">
                <a:solidFill>
                  <a:srgbClr val="999999"/>
                </a:solidFill>
                <a:latin typeface="Arial"/>
                <a:ea typeface="Arial"/>
                <a:cs typeface="Arial"/>
                <a:sym typeface="Arial"/>
              </a:defRPr>
            </a:lvl1pPr>
            <a:lvl2pPr lvl="1"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2pPr>
            <a:lvl3pPr lvl="2"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3pPr>
            <a:lvl4pPr lvl="3"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4pPr>
            <a:lvl5pPr lvl="4"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0" name="Google Shape;90;p29"/>
          <p:cNvSpPr txBox="1"/>
          <p:nvPr>
            <p:ph idx="10" type="dt"/>
          </p:nvPr>
        </p:nvSpPr>
        <p:spPr>
          <a:xfrm>
            <a:off x="7269163" y="6397625"/>
            <a:ext cx="1093787" cy="13811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29"/>
          <p:cNvSpPr txBox="1"/>
          <p:nvPr>
            <p:ph idx="12" type="sldNum"/>
          </p:nvPr>
        </p:nvSpPr>
        <p:spPr>
          <a:xfrm>
            <a:off x="8601075" y="6397625"/>
            <a:ext cx="273050" cy="136525"/>
          </a:xfrm>
          <a:prstGeom prst="rect">
            <a:avLst/>
          </a:prstGeom>
          <a:noFill/>
          <a:ln>
            <a:noFill/>
          </a:ln>
        </p:spPr>
        <p:txBody>
          <a:bodyPr anchorCtr="0" anchor="t" bIns="0" lIns="0" spcFirstLastPara="1" rIns="0" wrap="square" tIns="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w/ info">
  <p:cSld name="Chart w/ info">
    <p:spTree>
      <p:nvGrpSpPr>
        <p:cNvPr id="92" name="Shape 92"/>
        <p:cNvGrpSpPr/>
        <p:nvPr/>
      </p:nvGrpSpPr>
      <p:grpSpPr>
        <a:xfrm>
          <a:off x="0" y="0"/>
          <a:ext cx="0" cy="0"/>
          <a:chOff x="0" y="0"/>
          <a:chExt cx="0" cy="0"/>
        </a:xfrm>
      </p:grpSpPr>
      <p:cxnSp>
        <p:nvCxnSpPr>
          <p:cNvPr id="93" name="Google Shape;93;p30"/>
          <p:cNvCxnSpPr/>
          <p:nvPr/>
        </p:nvCxnSpPr>
        <p:spPr>
          <a:xfrm rot="-5400000">
            <a:off x="8417719" y="6468269"/>
            <a:ext cx="136525" cy="1587"/>
          </a:xfrm>
          <a:prstGeom prst="straightConnector1">
            <a:avLst/>
          </a:prstGeom>
          <a:noFill/>
          <a:ln cap="flat" cmpd="sng" w="9525">
            <a:solidFill>
              <a:srgbClr val="7F7F7F"/>
            </a:solidFill>
            <a:prstDash val="solid"/>
            <a:round/>
            <a:headEnd len="sm" w="sm" type="none"/>
            <a:tailEnd len="sm" w="sm" type="none"/>
          </a:ln>
        </p:spPr>
      </p:cxnSp>
      <p:cxnSp>
        <p:nvCxnSpPr>
          <p:cNvPr id="94" name="Google Shape;94;p30"/>
          <p:cNvCxnSpPr/>
          <p:nvPr/>
        </p:nvCxnSpPr>
        <p:spPr>
          <a:xfrm>
            <a:off x="457200" y="6143625"/>
            <a:ext cx="8196263" cy="0"/>
          </a:xfrm>
          <a:prstGeom prst="straightConnector1">
            <a:avLst/>
          </a:prstGeom>
          <a:noFill/>
          <a:ln cap="flat" cmpd="sng" w="19050">
            <a:solidFill>
              <a:schemeClr val="dk1"/>
            </a:solidFill>
            <a:prstDash val="solid"/>
            <a:round/>
            <a:headEnd len="sm" w="sm" type="none"/>
            <a:tailEnd len="sm" w="sm" type="none"/>
          </a:ln>
        </p:spPr>
      </p:cxnSp>
      <p:pic>
        <p:nvPicPr>
          <p:cNvPr descr="Logo_Grey" id="95" name="Google Shape;95;p30"/>
          <p:cNvPicPr preferRelativeResize="0"/>
          <p:nvPr/>
        </p:nvPicPr>
        <p:blipFill rotWithShape="1">
          <a:blip r:embed="rId2">
            <a:alphaModFix/>
          </a:blip>
          <a:srcRect b="0" l="0" r="0" t="0"/>
          <a:stretch/>
        </p:blipFill>
        <p:spPr>
          <a:xfrm>
            <a:off x="454025" y="6381750"/>
            <a:ext cx="965200" cy="233363"/>
          </a:xfrm>
          <a:prstGeom prst="rect">
            <a:avLst/>
          </a:prstGeom>
          <a:noFill/>
          <a:ln>
            <a:noFill/>
          </a:ln>
        </p:spPr>
      </p:pic>
      <p:sp>
        <p:nvSpPr>
          <p:cNvPr id="96" name="Google Shape;96;p30"/>
          <p:cNvSpPr txBox="1"/>
          <p:nvPr>
            <p:ph idx="1" type="body"/>
          </p:nvPr>
        </p:nvSpPr>
        <p:spPr>
          <a:xfrm>
            <a:off x="454881" y="457201"/>
            <a:ext cx="5448080" cy="1027974"/>
          </a:xfrm>
          <a:prstGeom prst="rect">
            <a:avLst/>
          </a:prstGeom>
          <a:noFill/>
          <a:ln>
            <a:noFill/>
          </a:ln>
        </p:spPr>
        <p:txBody>
          <a:bodyPr anchorCtr="0" anchor="t" bIns="0" lIns="0" spcFirstLastPara="1" rIns="0" wrap="square" tIns="0">
            <a:spAutoFit/>
          </a:bodyPr>
          <a:lstStyle>
            <a:lvl1pPr indent="-228600" lvl="0" marL="457200" algn="l">
              <a:lnSpc>
                <a:spcPct val="82000"/>
              </a:lnSpc>
              <a:spcBef>
                <a:spcPts val="800"/>
              </a:spcBef>
              <a:spcAft>
                <a:spcPts val="0"/>
              </a:spcAft>
              <a:buClr>
                <a:srgbClr val="7D7D7D"/>
              </a:buClr>
              <a:buSzPts val="4000"/>
              <a:buNone/>
              <a:defRPr b="0" i="0" sz="4000">
                <a:solidFill>
                  <a:srgbClr val="7D7D7D"/>
                </a:solidFill>
                <a:latin typeface="Arial"/>
                <a:ea typeface="Arial"/>
                <a:cs typeface="Arial"/>
                <a:sym typeface="Arial"/>
              </a:defRPr>
            </a:lvl1pPr>
            <a:lvl2pPr indent="-355600" lvl="1" marL="914400" algn="l">
              <a:lnSpc>
                <a:spcPct val="100000"/>
              </a:lnSpc>
              <a:spcBef>
                <a:spcPts val="400"/>
              </a:spcBef>
              <a:spcAft>
                <a:spcPts val="0"/>
              </a:spcAft>
              <a:buClr>
                <a:srgbClr val="0F7FC5"/>
              </a:buClr>
              <a:buSzPts val="2000"/>
              <a:buChar char="–"/>
              <a:defRPr sz="2000">
                <a:solidFill>
                  <a:srgbClr val="0F7FC5"/>
                </a:solidFill>
              </a:defRPr>
            </a:lvl2pPr>
            <a:lvl3pPr indent="-342900" lvl="2" marL="1371600" algn="l">
              <a:lnSpc>
                <a:spcPct val="100000"/>
              </a:lnSpc>
              <a:spcBef>
                <a:spcPts val="360"/>
              </a:spcBef>
              <a:spcAft>
                <a:spcPts val="0"/>
              </a:spcAft>
              <a:buClr>
                <a:srgbClr val="0F7FC5"/>
              </a:buClr>
              <a:buSzPts val="1800"/>
              <a:buChar char="•"/>
              <a:defRPr sz="1800">
                <a:solidFill>
                  <a:srgbClr val="0F7FC5"/>
                </a:solidFill>
              </a:defRPr>
            </a:lvl3pPr>
            <a:lvl4pPr indent="-330200" lvl="3" marL="1828800" algn="l">
              <a:lnSpc>
                <a:spcPct val="100000"/>
              </a:lnSpc>
              <a:spcBef>
                <a:spcPts val="320"/>
              </a:spcBef>
              <a:spcAft>
                <a:spcPts val="0"/>
              </a:spcAft>
              <a:buClr>
                <a:srgbClr val="0F7FC5"/>
              </a:buClr>
              <a:buSzPts val="1600"/>
              <a:buChar char="–"/>
              <a:defRPr sz="1600">
                <a:solidFill>
                  <a:srgbClr val="0F7FC5"/>
                </a:solidFill>
              </a:defRPr>
            </a:lvl4pPr>
            <a:lvl5pPr indent="-330200" lvl="4" marL="2286000" algn="l">
              <a:lnSpc>
                <a:spcPct val="100000"/>
              </a:lnSpc>
              <a:spcBef>
                <a:spcPts val="320"/>
              </a:spcBef>
              <a:spcAft>
                <a:spcPts val="0"/>
              </a:spcAft>
              <a:buClr>
                <a:srgbClr val="0F7FC5"/>
              </a:buClr>
              <a:buSzPts val="1600"/>
              <a:buChar char="»"/>
              <a:defRPr sz="1600">
                <a:solidFill>
                  <a:srgbClr val="0F7FC5"/>
                </a:solidFill>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97" name="Google Shape;97;p30"/>
          <p:cNvSpPr/>
          <p:nvPr>
            <p:ph idx="2" type="chart"/>
          </p:nvPr>
        </p:nvSpPr>
        <p:spPr>
          <a:xfrm>
            <a:off x="463825" y="1830552"/>
            <a:ext cx="5448080" cy="3759601"/>
          </a:xfrm>
          <a:prstGeom prst="rect">
            <a:avLst/>
          </a:prstGeom>
          <a:noFill/>
          <a:ln>
            <a:noFill/>
          </a:ln>
        </p:spPr>
        <p:txBody>
          <a:bodyPr anchorCtr="0" anchor="t" bIns="0" lIns="0" spcFirstLastPara="1" rIns="0" wrap="square" tIns="0">
            <a:normAutofit/>
          </a:bodyPr>
          <a:lstStyle>
            <a:lvl1pPr lvl="0" marR="0" rtl="0" algn="l">
              <a:lnSpc>
                <a:spcPct val="100000"/>
              </a:lnSpc>
              <a:spcBef>
                <a:spcPts val="400"/>
              </a:spcBef>
              <a:spcAft>
                <a:spcPts val="0"/>
              </a:spcAft>
              <a:buClr>
                <a:srgbClr val="999999"/>
              </a:buClr>
              <a:buSzPts val="2000"/>
              <a:buFont typeface="Arial"/>
              <a:buNone/>
              <a:defRPr b="0" i="0" sz="2000" u="none" cap="none" strike="noStrike">
                <a:solidFill>
                  <a:srgbClr val="999999"/>
                </a:solidFill>
                <a:latin typeface="Arial"/>
                <a:ea typeface="Arial"/>
                <a:cs typeface="Arial"/>
                <a:sym typeface="Arial"/>
              </a:defRPr>
            </a:lvl1pPr>
            <a:lvl2pPr lvl="1"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2pPr>
            <a:lvl3pPr lvl="2"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3pPr>
            <a:lvl4pPr lvl="3"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4pPr>
            <a:lvl5pPr lvl="4"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8" name="Google Shape;98;p30"/>
          <p:cNvSpPr txBox="1"/>
          <p:nvPr>
            <p:ph idx="3" type="body"/>
          </p:nvPr>
        </p:nvSpPr>
        <p:spPr>
          <a:xfrm>
            <a:off x="6035863" y="1830552"/>
            <a:ext cx="2651760" cy="375960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rgbClr val="666666"/>
              </a:buClr>
              <a:buSzPts val="2000"/>
              <a:buNone/>
              <a:defRPr b="0" i="0" sz="2000">
                <a:solidFill>
                  <a:srgbClr val="666666"/>
                </a:solidFill>
                <a:latin typeface="Arial"/>
                <a:ea typeface="Arial"/>
                <a:cs typeface="Arial"/>
                <a:sym typeface="Arial"/>
              </a:defRPr>
            </a:lvl1pPr>
            <a:lvl2pPr indent="-355600" lvl="1" marL="914400" algn="l">
              <a:lnSpc>
                <a:spcPct val="100000"/>
              </a:lnSpc>
              <a:spcBef>
                <a:spcPts val="400"/>
              </a:spcBef>
              <a:spcAft>
                <a:spcPts val="0"/>
              </a:spcAft>
              <a:buClr>
                <a:srgbClr val="0F7FC5"/>
              </a:buClr>
              <a:buSzPts val="2000"/>
              <a:buChar char="–"/>
              <a:defRPr sz="2000">
                <a:solidFill>
                  <a:srgbClr val="0F7FC5"/>
                </a:solidFill>
              </a:defRPr>
            </a:lvl2pPr>
            <a:lvl3pPr indent="-342900" lvl="2" marL="1371600" algn="l">
              <a:lnSpc>
                <a:spcPct val="100000"/>
              </a:lnSpc>
              <a:spcBef>
                <a:spcPts val="360"/>
              </a:spcBef>
              <a:spcAft>
                <a:spcPts val="0"/>
              </a:spcAft>
              <a:buClr>
                <a:srgbClr val="0F7FC5"/>
              </a:buClr>
              <a:buSzPts val="1800"/>
              <a:buChar char="•"/>
              <a:defRPr sz="1800">
                <a:solidFill>
                  <a:srgbClr val="0F7FC5"/>
                </a:solidFill>
              </a:defRPr>
            </a:lvl3pPr>
            <a:lvl4pPr indent="-330200" lvl="3" marL="1828800" algn="l">
              <a:lnSpc>
                <a:spcPct val="100000"/>
              </a:lnSpc>
              <a:spcBef>
                <a:spcPts val="320"/>
              </a:spcBef>
              <a:spcAft>
                <a:spcPts val="0"/>
              </a:spcAft>
              <a:buClr>
                <a:srgbClr val="0F7FC5"/>
              </a:buClr>
              <a:buSzPts val="1600"/>
              <a:buChar char="–"/>
              <a:defRPr sz="1600">
                <a:solidFill>
                  <a:srgbClr val="0F7FC5"/>
                </a:solidFill>
              </a:defRPr>
            </a:lvl4pPr>
            <a:lvl5pPr indent="-330200" lvl="4" marL="2286000" algn="l">
              <a:lnSpc>
                <a:spcPct val="100000"/>
              </a:lnSpc>
              <a:spcBef>
                <a:spcPts val="320"/>
              </a:spcBef>
              <a:spcAft>
                <a:spcPts val="0"/>
              </a:spcAft>
              <a:buClr>
                <a:srgbClr val="0F7FC5"/>
              </a:buClr>
              <a:buSzPts val="1600"/>
              <a:buChar char="»"/>
              <a:defRPr sz="1600">
                <a:solidFill>
                  <a:srgbClr val="0F7FC5"/>
                </a:solidFill>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99" name="Google Shape;99;p30"/>
          <p:cNvSpPr txBox="1"/>
          <p:nvPr>
            <p:ph idx="10" type="dt"/>
          </p:nvPr>
        </p:nvSpPr>
        <p:spPr>
          <a:xfrm>
            <a:off x="7269163" y="6397625"/>
            <a:ext cx="1093787" cy="13811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30"/>
          <p:cNvSpPr txBox="1"/>
          <p:nvPr>
            <p:ph idx="12" type="sldNum"/>
          </p:nvPr>
        </p:nvSpPr>
        <p:spPr>
          <a:xfrm>
            <a:off x="8601075" y="6397625"/>
            <a:ext cx="273050" cy="136525"/>
          </a:xfrm>
          <a:prstGeom prst="rect">
            <a:avLst/>
          </a:prstGeom>
          <a:noFill/>
          <a:ln>
            <a:noFill/>
          </a:ln>
        </p:spPr>
        <p:txBody>
          <a:bodyPr anchorCtr="0" anchor="t" bIns="0" lIns="0" spcFirstLastPara="1" rIns="0" wrap="square" tIns="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101" name="Shape 101"/>
        <p:cNvGrpSpPr/>
        <p:nvPr/>
      </p:nvGrpSpPr>
      <p:grpSpPr>
        <a:xfrm>
          <a:off x="0" y="0"/>
          <a:ext cx="0" cy="0"/>
          <a:chOff x="0" y="0"/>
          <a:chExt cx="0" cy="0"/>
        </a:xfrm>
      </p:grpSpPr>
      <p:cxnSp>
        <p:nvCxnSpPr>
          <p:cNvPr id="102" name="Google Shape;102;p31"/>
          <p:cNvCxnSpPr/>
          <p:nvPr/>
        </p:nvCxnSpPr>
        <p:spPr>
          <a:xfrm rot="-5400000">
            <a:off x="8417719" y="6468269"/>
            <a:ext cx="136525" cy="1587"/>
          </a:xfrm>
          <a:prstGeom prst="straightConnector1">
            <a:avLst/>
          </a:prstGeom>
          <a:noFill/>
          <a:ln cap="flat" cmpd="sng" w="9525">
            <a:solidFill>
              <a:srgbClr val="7F7F7F"/>
            </a:solidFill>
            <a:prstDash val="solid"/>
            <a:round/>
            <a:headEnd len="sm" w="sm" type="none"/>
            <a:tailEnd len="sm" w="sm" type="none"/>
          </a:ln>
        </p:spPr>
      </p:cxnSp>
      <p:cxnSp>
        <p:nvCxnSpPr>
          <p:cNvPr id="103" name="Google Shape;103;p31"/>
          <p:cNvCxnSpPr/>
          <p:nvPr/>
        </p:nvCxnSpPr>
        <p:spPr>
          <a:xfrm>
            <a:off x="457200" y="6143625"/>
            <a:ext cx="8196263" cy="0"/>
          </a:xfrm>
          <a:prstGeom prst="straightConnector1">
            <a:avLst/>
          </a:prstGeom>
          <a:noFill/>
          <a:ln cap="flat" cmpd="sng" w="19050">
            <a:solidFill>
              <a:schemeClr val="dk1"/>
            </a:solidFill>
            <a:prstDash val="solid"/>
            <a:round/>
            <a:headEnd len="sm" w="sm" type="none"/>
            <a:tailEnd len="sm" w="sm" type="none"/>
          </a:ln>
        </p:spPr>
      </p:cxnSp>
      <p:pic>
        <p:nvPicPr>
          <p:cNvPr descr="Logo_Grey" id="104" name="Google Shape;104;p31"/>
          <p:cNvPicPr preferRelativeResize="0"/>
          <p:nvPr/>
        </p:nvPicPr>
        <p:blipFill rotWithShape="1">
          <a:blip r:embed="rId2">
            <a:alphaModFix/>
          </a:blip>
          <a:srcRect b="0" l="0" r="0" t="0"/>
          <a:stretch/>
        </p:blipFill>
        <p:spPr>
          <a:xfrm>
            <a:off x="454025" y="6381750"/>
            <a:ext cx="965200" cy="233363"/>
          </a:xfrm>
          <a:prstGeom prst="rect">
            <a:avLst/>
          </a:prstGeom>
          <a:noFill/>
          <a:ln>
            <a:noFill/>
          </a:ln>
        </p:spPr>
      </p:pic>
      <p:sp>
        <p:nvSpPr>
          <p:cNvPr id="105" name="Google Shape;105;p31"/>
          <p:cNvSpPr txBox="1"/>
          <p:nvPr>
            <p:ph idx="1" type="body"/>
          </p:nvPr>
        </p:nvSpPr>
        <p:spPr>
          <a:xfrm>
            <a:off x="454881" y="457202"/>
            <a:ext cx="5448080" cy="1027974"/>
          </a:xfrm>
          <a:prstGeom prst="rect">
            <a:avLst/>
          </a:prstGeom>
          <a:noFill/>
          <a:ln>
            <a:noFill/>
          </a:ln>
        </p:spPr>
        <p:txBody>
          <a:bodyPr anchorCtr="0" anchor="t" bIns="0" lIns="0" spcFirstLastPara="1" rIns="0" wrap="square" tIns="0">
            <a:spAutoFit/>
          </a:bodyPr>
          <a:lstStyle>
            <a:lvl1pPr indent="-228600" lvl="0" marL="457200" algn="l">
              <a:lnSpc>
                <a:spcPct val="82000"/>
              </a:lnSpc>
              <a:spcBef>
                <a:spcPts val="800"/>
              </a:spcBef>
              <a:spcAft>
                <a:spcPts val="0"/>
              </a:spcAft>
              <a:buClr>
                <a:srgbClr val="7D7D7D"/>
              </a:buClr>
              <a:buSzPts val="4000"/>
              <a:buNone/>
              <a:defRPr b="0" i="0" sz="4000">
                <a:solidFill>
                  <a:srgbClr val="7D7D7D"/>
                </a:solidFill>
                <a:latin typeface="Arial"/>
                <a:ea typeface="Arial"/>
                <a:cs typeface="Arial"/>
                <a:sym typeface="Arial"/>
              </a:defRPr>
            </a:lvl1pPr>
            <a:lvl2pPr indent="-355600" lvl="1" marL="914400" algn="l">
              <a:lnSpc>
                <a:spcPct val="100000"/>
              </a:lnSpc>
              <a:spcBef>
                <a:spcPts val="400"/>
              </a:spcBef>
              <a:spcAft>
                <a:spcPts val="0"/>
              </a:spcAft>
              <a:buClr>
                <a:srgbClr val="0F7FC5"/>
              </a:buClr>
              <a:buSzPts val="2000"/>
              <a:buChar char="–"/>
              <a:defRPr sz="2000">
                <a:solidFill>
                  <a:srgbClr val="0F7FC5"/>
                </a:solidFill>
              </a:defRPr>
            </a:lvl2pPr>
            <a:lvl3pPr indent="-342900" lvl="2" marL="1371600" algn="l">
              <a:lnSpc>
                <a:spcPct val="100000"/>
              </a:lnSpc>
              <a:spcBef>
                <a:spcPts val="360"/>
              </a:spcBef>
              <a:spcAft>
                <a:spcPts val="0"/>
              </a:spcAft>
              <a:buClr>
                <a:srgbClr val="0F7FC5"/>
              </a:buClr>
              <a:buSzPts val="1800"/>
              <a:buChar char="•"/>
              <a:defRPr sz="1800">
                <a:solidFill>
                  <a:srgbClr val="0F7FC5"/>
                </a:solidFill>
              </a:defRPr>
            </a:lvl3pPr>
            <a:lvl4pPr indent="-330200" lvl="3" marL="1828800" algn="l">
              <a:lnSpc>
                <a:spcPct val="100000"/>
              </a:lnSpc>
              <a:spcBef>
                <a:spcPts val="320"/>
              </a:spcBef>
              <a:spcAft>
                <a:spcPts val="0"/>
              </a:spcAft>
              <a:buClr>
                <a:srgbClr val="0F7FC5"/>
              </a:buClr>
              <a:buSzPts val="1600"/>
              <a:buChar char="–"/>
              <a:defRPr sz="1600">
                <a:solidFill>
                  <a:srgbClr val="0F7FC5"/>
                </a:solidFill>
              </a:defRPr>
            </a:lvl4pPr>
            <a:lvl5pPr indent="-330200" lvl="4" marL="2286000" algn="l">
              <a:lnSpc>
                <a:spcPct val="100000"/>
              </a:lnSpc>
              <a:spcBef>
                <a:spcPts val="320"/>
              </a:spcBef>
              <a:spcAft>
                <a:spcPts val="0"/>
              </a:spcAft>
              <a:buClr>
                <a:srgbClr val="0F7FC5"/>
              </a:buClr>
              <a:buSzPts val="1600"/>
              <a:buChar char="»"/>
              <a:defRPr sz="1600">
                <a:solidFill>
                  <a:srgbClr val="0F7FC5"/>
                </a:solidFill>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06" name="Google Shape;106;p31"/>
          <p:cNvSpPr/>
          <p:nvPr>
            <p:ph idx="2" type="pic"/>
          </p:nvPr>
        </p:nvSpPr>
        <p:spPr>
          <a:xfrm>
            <a:off x="463125" y="1821793"/>
            <a:ext cx="5439836" cy="3768360"/>
          </a:xfrm>
          <a:prstGeom prst="rect">
            <a:avLst/>
          </a:prstGeom>
          <a:noFill/>
          <a:ln>
            <a:noFill/>
          </a:ln>
        </p:spPr>
      </p:sp>
      <p:sp>
        <p:nvSpPr>
          <p:cNvPr id="107" name="Google Shape;107;p31"/>
          <p:cNvSpPr txBox="1"/>
          <p:nvPr>
            <p:ph idx="10" type="dt"/>
          </p:nvPr>
        </p:nvSpPr>
        <p:spPr>
          <a:xfrm>
            <a:off x="7269163" y="6397625"/>
            <a:ext cx="1093787" cy="13811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31"/>
          <p:cNvSpPr txBox="1"/>
          <p:nvPr>
            <p:ph idx="12" type="sldNum"/>
          </p:nvPr>
        </p:nvSpPr>
        <p:spPr>
          <a:xfrm>
            <a:off x="8601075" y="6397625"/>
            <a:ext cx="273050" cy="136525"/>
          </a:xfrm>
          <a:prstGeom prst="rect">
            <a:avLst/>
          </a:prstGeom>
          <a:noFill/>
          <a:ln>
            <a:noFill/>
          </a:ln>
        </p:spPr>
        <p:txBody>
          <a:bodyPr anchorCtr="0" anchor="t" bIns="0" lIns="0" spcFirstLastPara="1" rIns="0" wrap="square" tIns="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list">
  <p:cSld name="Bullet list">
    <p:spTree>
      <p:nvGrpSpPr>
        <p:cNvPr id="109" name="Shape 109"/>
        <p:cNvGrpSpPr/>
        <p:nvPr/>
      </p:nvGrpSpPr>
      <p:grpSpPr>
        <a:xfrm>
          <a:off x="0" y="0"/>
          <a:ext cx="0" cy="0"/>
          <a:chOff x="0" y="0"/>
          <a:chExt cx="0" cy="0"/>
        </a:xfrm>
      </p:grpSpPr>
      <p:cxnSp>
        <p:nvCxnSpPr>
          <p:cNvPr id="110" name="Google Shape;110;p32"/>
          <p:cNvCxnSpPr/>
          <p:nvPr/>
        </p:nvCxnSpPr>
        <p:spPr>
          <a:xfrm rot="-5400000">
            <a:off x="8417719" y="6468269"/>
            <a:ext cx="136525" cy="1587"/>
          </a:xfrm>
          <a:prstGeom prst="straightConnector1">
            <a:avLst/>
          </a:prstGeom>
          <a:noFill/>
          <a:ln cap="flat" cmpd="sng" w="9525">
            <a:solidFill>
              <a:srgbClr val="7F7F7F"/>
            </a:solidFill>
            <a:prstDash val="solid"/>
            <a:round/>
            <a:headEnd len="sm" w="sm" type="none"/>
            <a:tailEnd len="sm" w="sm" type="none"/>
          </a:ln>
        </p:spPr>
      </p:cxnSp>
      <p:cxnSp>
        <p:nvCxnSpPr>
          <p:cNvPr id="111" name="Google Shape;111;p32"/>
          <p:cNvCxnSpPr/>
          <p:nvPr/>
        </p:nvCxnSpPr>
        <p:spPr>
          <a:xfrm>
            <a:off x="457200" y="6143625"/>
            <a:ext cx="8196263" cy="0"/>
          </a:xfrm>
          <a:prstGeom prst="straightConnector1">
            <a:avLst/>
          </a:prstGeom>
          <a:noFill/>
          <a:ln cap="flat" cmpd="sng" w="19050">
            <a:solidFill>
              <a:schemeClr val="dk1"/>
            </a:solidFill>
            <a:prstDash val="solid"/>
            <a:round/>
            <a:headEnd len="sm" w="sm" type="none"/>
            <a:tailEnd len="sm" w="sm" type="none"/>
          </a:ln>
        </p:spPr>
      </p:cxnSp>
      <p:pic>
        <p:nvPicPr>
          <p:cNvPr descr="Logo_Grey" id="112" name="Google Shape;112;p32"/>
          <p:cNvPicPr preferRelativeResize="0"/>
          <p:nvPr/>
        </p:nvPicPr>
        <p:blipFill rotWithShape="1">
          <a:blip r:embed="rId2">
            <a:alphaModFix/>
          </a:blip>
          <a:srcRect b="0" l="0" r="0" t="0"/>
          <a:stretch/>
        </p:blipFill>
        <p:spPr>
          <a:xfrm>
            <a:off x="454025" y="6381750"/>
            <a:ext cx="965200" cy="233363"/>
          </a:xfrm>
          <a:prstGeom prst="rect">
            <a:avLst/>
          </a:prstGeom>
          <a:noFill/>
          <a:ln>
            <a:noFill/>
          </a:ln>
        </p:spPr>
      </p:pic>
      <p:sp>
        <p:nvSpPr>
          <p:cNvPr id="113" name="Google Shape;113;p32"/>
          <p:cNvSpPr txBox="1"/>
          <p:nvPr>
            <p:ph idx="1" type="body"/>
          </p:nvPr>
        </p:nvSpPr>
        <p:spPr>
          <a:xfrm>
            <a:off x="457199" y="457200"/>
            <a:ext cx="5489903" cy="4873129"/>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2200"/>
              </a:spcBef>
              <a:spcAft>
                <a:spcPts val="0"/>
              </a:spcAft>
              <a:buClr>
                <a:srgbClr val="0F7FC5"/>
              </a:buClr>
              <a:buSzPts val="2800"/>
              <a:buNone/>
              <a:defRPr b="0" i="0" sz="2800">
                <a:solidFill>
                  <a:srgbClr val="0F7FC5"/>
                </a:solidFill>
                <a:latin typeface="Arial"/>
                <a:ea typeface="Arial"/>
                <a:cs typeface="Arial"/>
                <a:sym typeface="Arial"/>
              </a:defRPr>
            </a:lvl1pPr>
            <a:lvl2pPr indent="-406400" lvl="1" marL="914400" marR="0" algn="l">
              <a:lnSpc>
                <a:spcPct val="100000"/>
              </a:lnSpc>
              <a:spcBef>
                <a:spcPts val="0"/>
              </a:spcBef>
              <a:spcAft>
                <a:spcPts val="0"/>
              </a:spcAft>
              <a:buClr>
                <a:srgbClr val="7D7D7D"/>
              </a:buClr>
              <a:buSzPts val="2800"/>
              <a:buFont typeface="Arial"/>
              <a:buChar char="•"/>
              <a:defRPr sz="2800">
                <a:solidFill>
                  <a:srgbClr val="7D7D7D"/>
                </a:solidFill>
              </a:defRPr>
            </a:lvl2pPr>
            <a:lvl3pPr indent="-355600" lvl="2" marL="1371600" algn="l">
              <a:lnSpc>
                <a:spcPct val="100000"/>
              </a:lnSpc>
              <a:spcBef>
                <a:spcPts val="400"/>
              </a:spcBef>
              <a:spcAft>
                <a:spcPts val="0"/>
              </a:spcAft>
              <a:buClr>
                <a:srgbClr val="FEFEFE"/>
              </a:buClr>
              <a:buSzPts val="2000"/>
              <a:buChar char="•"/>
              <a:defRPr sz="2000">
                <a:solidFill>
                  <a:srgbClr val="FEFEFE"/>
                </a:solidFill>
              </a:defRPr>
            </a:lvl3pPr>
            <a:lvl4pPr indent="-355600" lvl="3" marL="1828800" algn="l">
              <a:lnSpc>
                <a:spcPct val="100000"/>
              </a:lnSpc>
              <a:spcBef>
                <a:spcPts val="400"/>
              </a:spcBef>
              <a:spcAft>
                <a:spcPts val="0"/>
              </a:spcAft>
              <a:buClr>
                <a:srgbClr val="FEFEFE"/>
              </a:buClr>
              <a:buSzPts val="2000"/>
              <a:buChar char="–"/>
              <a:defRPr sz="2000">
                <a:solidFill>
                  <a:srgbClr val="FEFEFE"/>
                </a:solidFill>
              </a:defRPr>
            </a:lvl4pPr>
            <a:lvl5pPr indent="-355600" lvl="4" marL="2286000" algn="l">
              <a:lnSpc>
                <a:spcPct val="100000"/>
              </a:lnSpc>
              <a:spcBef>
                <a:spcPts val="400"/>
              </a:spcBef>
              <a:spcAft>
                <a:spcPts val="0"/>
              </a:spcAft>
              <a:buClr>
                <a:srgbClr val="FEFEFE"/>
              </a:buClr>
              <a:buSzPts val="2000"/>
              <a:buChar char="»"/>
              <a:defRPr sz="2000">
                <a:solidFill>
                  <a:srgbClr val="FEFEFE"/>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4" name="Google Shape;114;p32"/>
          <p:cNvSpPr txBox="1"/>
          <p:nvPr>
            <p:ph idx="10" type="dt"/>
          </p:nvPr>
        </p:nvSpPr>
        <p:spPr>
          <a:xfrm>
            <a:off x="7269163" y="6397625"/>
            <a:ext cx="1093787" cy="13811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32"/>
          <p:cNvSpPr txBox="1"/>
          <p:nvPr>
            <p:ph idx="12" type="sldNum"/>
          </p:nvPr>
        </p:nvSpPr>
        <p:spPr>
          <a:xfrm>
            <a:off x="8601075" y="6397625"/>
            <a:ext cx="273050" cy="136525"/>
          </a:xfrm>
          <a:prstGeom prst="rect">
            <a:avLst/>
          </a:prstGeom>
          <a:noFill/>
          <a:ln>
            <a:noFill/>
          </a:ln>
        </p:spPr>
        <p:txBody>
          <a:bodyPr anchorCtr="0" anchor="t" bIns="0" lIns="0" spcFirstLastPara="1" rIns="0" wrap="square" tIns="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list columns">
  <p:cSld name="Bullet list columns">
    <p:spTree>
      <p:nvGrpSpPr>
        <p:cNvPr id="116" name="Shape 116"/>
        <p:cNvGrpSpPr/>
        <p:nvPr/>
      </p:nvGrpSpPr>
      <p:grpSpPr>
        <a:xfrm>
          <a:off x="0" y="0"/>
          <a:ext cx="0" cy="0"/>
          <a:chOff x="0" y="0"/>
          <a:chExt cx="0" cy="0"/>
        </a:xfrm>
      </p:grpSpPr>
      <p:cxnSp>
        <p:nvCxnSpPr>
          <p:cNvPr id="117" name="Google Shape;117;p33"/>
          <p:cNvCxnSpPr/>
          <p:nvPr/>
        </p:nvCxnSpPr>
        <p:spPr>
          <a:xfrm rot="-5400000">
            <a:off x="8417719" y="6468269"/>
            <a:ext cx="136525" cy="1587"/>
          </a:xfrm>
          <a:prstGeom prst="straightConnector1">
            <a:avLst/>
          </a:prstGeom>
          <a:noFill/>
          <a:ln cap="flat" cmpd="sng" w="9525">
            <a:solidFill>
              <a:srgbClr val="7F7F7F"/>
            </a:solidFill>
            <a:prstDash val="solid"/>
            <a:round/>
            <a:headEnd len="sm" w="sm" type="none"/>
            <a:tailEnd len="sm" w="sm" type="none"/>
          </a:ln>
        </p:spPr>
      </p:cxnSp>
      <p:cxnSp>
        <p:nvCxnSpPr>
          <p:cNvPr id="118" name="Google Shape;118;p33"/>
          <p:cNvCxnSpPr/>
          <p:nvPr/>
        </p:nvCxnSpPr>
        <p:spPr>
          <a:xfrm>
            <a:off x="457200" y="6143625"/>
            <a:ext cx="8196263" cy="0"/>
          </a:xfrm>
          <a:prstGeom prst="straightConnector1">
            <a:avLst/>
          </a:prstGeom>
          <a:noFill/>
          <a:ln cap="flat" cmpd="sng" w="19050">
            <a:solidFill>
              <a:schemeClr val="dk1"/>
            </a:solidFill>
            <a:prstDash val="solid"/>
            <a:round/>
            <a:headEnd len="sm" w="sm" type="none"/>
            <a:tailEnd len="sm" w="sm" type="none"/>
          </a:ln>
        </p:spPr>
      </p:cxnSp>
      <p:pic>
        <p:nvPicPr>
          <p:cNvPr descr="Logo_Grey" id="119" name="Google Shape;119;p33"/>
          <p:cNvPicPr preferRelativeResize="0"/>
          <p:nvPr/>
        </p:nvPicPr>
        <p:blipFill rotWithShape="1">
          <a:blip r:embed="rId2">
            <a:alphaModFix/>
          </a:blip>
          <a:srcRect b="0" l="0" r="0" t="0"/>
          <a:stretch/>
        </p:blipFill>
        <p:spPr>
          <a:xfrm>
            <a:off x="454025" y="6381750"/>
            <a:ext cx="965200" cy="233363"/>
          </a:xfrm>
          <a:prstGeom prst="rect">
            <a:avLst/>
          </a:prstGeom>
          <a:noFill/>
          <a:ln>
            <a:noFill/>
          </a:ln>
        </p:spPr>
      </p:pic>
      <p:sp>
        <p:nvSpPr>
          <p:cNvPr id="120" name="Google Shape;120;p33"/>
          <p:cNvSpPr txBox="1"/>
          <p:nvPr>
            <p:ph idx="1" type="body"/>
          </p:nvPr>
        </p:nvSpPr>
        <p:spPr>
          <a:xfrm>
            <a:off x="457200" y="457200"/>
            <a:ext cx="2651760" cy="374904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Clr>
                <a:srgbClr val="0F7FC5"/>
              </a:buClr>
              <a:buSzPts val="2800"/>
              <a:buNone/>
              <a:defRPr b="0" i="0" sz="2800">
                <a:solidFill>
                  <a:srgbClr val="0F7FC5"/>
                </a:solidFill>
                <a:latin typeface="Arial"/>
                <a:ea typeface="Arial"/>
                <a:cs typeface="Arial"/>
                <a:sym typeface="Arial"/>
              </a:defRPr>
            </a:lvl1pPr>
            <a:lvl2pPr indent="-406400" lvl="1" marL="914400" marR="0" algn="l">
              <a:lnSpc>
                <a:spcPct val="100000"/>
              </a:lnSpc>
              <a:spcBef>
                <a:spcPts val="0"/>
              </a:spcBef>
              <a:spcAft>
                <a:spcPts val="0"/>
              </a:spcAft>
              <a:buClr>
                <a:srgbClr val="7D7D7D"/>
              </a:buClr>
              <a:buSzPts val="2800"/>
              <a:buFont typeface="Arial"/>
              <a:buChar char="•"/>
              <a:defRPr sz="2800">
                <a:solidFill>
                  <a:srgbClr val="7D7D7D"/>
                </a:solidFill>
              </a:defRPr>
            </a:lvl2pPr>
            <a:lvl3pPr indent="-355600" lvl="2" marL="1371600" algn="l">
              <a:lnSpc>
                <a:spcPct val="100000"/>
              </a:lnSpc>
              <a:spcBef>
                <a:spcPts val="400"/>
              </a:spcBef>
              <a:spcAft>
                <a:spcPts val="0"/>
              </a:spcAft>
              <a:buClr>
                <a:srgbClr val="FEFEFE"/>
              </a:buClr>
              <a:buSzPts val="2000"/>
              <a:buChar char="•"/>
              <a:defRPr sz="2000">
                <a:solidFill>
                  <a:srgbClr val="FEFEFE"/>
                </a:solidFill>
              </a:defRPr>
            </a:lvl3pPr>
            <a:lvl4pPr indent="-355600" lvl="3" marL="1828800" algn="l">
              <a:lnSpc>
                <a:spcPct val="100000"/>
              </a:lnSpc>
              <a:spcBef>
                <a:spcPts val="400"/>
              </a:spcBef>
              <a:spcAft>
                <a:spcPts val="0"/>
              </a:spcAft>
              <a:buClr>
                <a:srgbClr val="FEFEFE"/>
              </a:buClr>
              <a:buSzPts val="2000"/>
              <a:buChar char="–"/>
              <a:defRPr sz="2000">
                <a:solidFill>
                  <a:srgbClr val="FEFEFE"/>
                </a:solidFill>
              </a:defRPr>
            </a:lvl4pPr>
            <a:lvl5pPr indent="-355600" lvl="4" marL="2286000" algn="l">
              <a:lnSpc>
                <a:spcPct val="100000"/>
              </a:lnSpc>
              <a:spcBef>
                <a:spcPts val="400"/>
              </a:spcBef>
              <a:spcAft>
                <a:spcPts val="0"/>
              </a:spcAft>
              <a:buClr>
                <a:srgbClr val="FEFEFE"/>
              </a:buClr>
              <a:buSzPts val="2000"/>
              <a:buChar char="»"/>
              <a:defRPr sz="2000">
                <a:solidFill>
                  <a:srgbClr val="FEFEFE"/>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21" name="Google Shape;121;p33"/>
          <p:cNvSpPr txBox="1"/>
          <p:nvPr>
            <p:ph idx="2" type="body"/>
          </p:nvPr>
        </p:nvSpPr>
        <p:spPr>
          <a:xfrm>
            <a:off x="3246532" y="457200"/>
            <a:ext cx="2651760" cy="374904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Clr>
                <a:srgbClr val="0F7FC5"/>
              </a:buClr>
              <a:buSzPts val="2800"/>
              <a:buNone/>
              <a:defRPr b="0" i="0" sz="2800">
                <a:solidFill>
                  <a:srgbClr val="0F7FC5"/>
                </a:solidFill>
                <a:latin typeface="Arial"/>
                <a:ea typeface="Arial"/>
                <a:cs typeface="Arial"/>
                <a:sym typeface="Arial"/>
              </a:defRPr>
            </a:lvl1pPr>
            <a:lvl2pPr indent="-406400" lvl="1" marL="914400" marR="0" algn="l">
              <a:lnSpc>
                <a:spcPct val="100000"/>
              </a:lnSpc>
              <a:spcBef>
                <a:spcPts val="0"/>
              </a:spcBef>
              <a:spcAft>
                <a:spcPts val="0"/>
              </a:spcAft>
              <a:buClr>
                <a:srgbClr val="7D7D7D"/>
              </a:buClr>
              <a:buSzPts val="2800"/>
              <a:buFont typeface="Arial"/>
              <a:buChar char="•"/>
              <a:defRPr sz="2800">
                <a:solidFill>
                  <a:srgbClr val="7D7D7D"/>
                </a:solidFill>
              </a:defRPr>
            </a:lvl2pPr>
            <a:lvl3pPr indent="-355600" lvl="2" marL="1371600" algn="l">
              <a:lnSpc>
                <a:spcPct val="100000"/>
              </a:lnSpc>
              <a:spcBef>
                <a:spcPts val="400"/>
              </a:spcBef>
              <a:spcAft>
                <a:spcPts val="0"/>
              </a:spcAft>
              <a:buClr>
                <a:srgbClr val="FEFEFE"/>
              </a:buClr>
              <a:buSzPts val="2000"/>
              <a:buChar char="•"/>
              <a:defRPr sz="2000">
                <a:solidFill>
                  <a:srgbClr val="FEFEFE"/>
                </a:solidFill>
              </a:defRPr>
            </a:lvl3pPr>
            <a:lvl4pPr indent="-355600" lvl="3" marL="1828800" algn="l">
              <a:lnSpc>
                <a:spcPct val="100000"/>
              </a:lnSpc>
              <a:spcBef>
                <a:spcPts val="400"/>
              </a:spcBef>
              <a:spcAft>
                <a:spcPts val="0"/>
              </a:spcAft>
              <a:buClr>
                <a:srgbClr val="FEFEFE"/>
              </a:buClr>
              <a:buSzPts val="2000"/>
              <a:buChar char="–"/>
              <a:defRPr sz="2000">
                <a:solidFill>
                  <a:srgbClr val="FEFEFE"/>
                </a:solidFill>
              </a:defRPr>
            </a:lvl4pPr>
            <a:lvl5pPr indent="-355600" lvl="4" marL="2286000" algn="l">
              <a:lnSpc>
                <a:spcPct val="100000"/>
              </a:lnSpc>
              <a:spcBef>
                <a:spcPts val="400"/>
              </a:spcBef>
              <a:spcAft>
                <a:spcPts val="0"/>
              </a:spcAft>
              <a:buClr>
                <a:srgbClr val="FEFEFE"/>
              </a:buClr>
              <a:buSzPts val="2000"/>
              <a:buChar char="»"/>
              <a:defRPr sz="2000">
                <a:solidFill>
                  <a:srgbClr val="FEFEFE"/>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22" name="Google Shape;122;p33"/>
          <p:cNvSpPr txBox="1"/>
          <p:nvPr>
            <p:ph idx="3" type="body"/>
          </p:nvPr>
        </p:nvSpPr>
        <p:spPr>
          <a:xfrm>
            <a:off x="6035863" y="457200"/>
            <a:ext cx="2651760" cy="374904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Clr>
                <a:srgbClr val="0F7FC5"/>
              </a:buClr>
              <a:buSzPts val="2800"/>
              <a:buNone/>
              <a:defRPr b="0" i="0" sz="2800">
                <a:solidFill>
                  <a:srgbClr val="0F7FC5"/>
                </a:solidFill>
                <a:latin typeface="Arial"/>
                <a:ea typeface="Arial"/>
                <a:cs typeface="Arial"/>
                <a:sym typeface="Arial"/>
              </a:defRPr>
            </a:lvl1pPr>
            <a:lvl2pPr indent="-406400" lvl="1" marL="914400" marR="0" algn="l">
              <a:lnSpc>
                <a:spcPct val="100000"/>
              </a:lnSpc>
              <a:spcBef>
                <a:spcPts val="0"/>
              </a:spcBef>
              <a:spcAft>
                <a:spcPts val="0"/>
              </a:spcAft>
              <a:buClr>
                <a:srgbClr val="7D7D7D"/>
              </a:buClr>
              <a:buSzPts val="2800"/>
              <a:buFont typeface="Arial"/>
              <a:buChar char="•"/>
              <a:defRPr sz="2800">
                <a:solidFill>
                  <a:srgbClr val="7D7D7D"/>
                </a:solidFill>
              </a:defRPr>
            </a:lvl2pPr>
            <a:lvl3pPr indent="-355600" lvl="2" marL="1371600" algn="l">
              <a:lnSpc>
                <a:spcPct val="100000"/>
              </a:lnSpc>
              <a:spcBef>
                <a:spcPts val="400"/>
              </a:spcBef>
              <a:spcAft>
                <a:spcPts val="0"/>
              </a:spcAft>
              <a:buClr>
                <a:srgbClr val="FEFEFE"/>
              </a:buClr>
              <a:buSzPts val="2000"/>
              <a:buChar char="•"/>
              <a:defRPr sz="2000">
                <a:solidFill>
                  <a:srgbClr val="FEFEFE"/>
                </a:solidFill>
              </a:defRPr>
            </a:lvl3pPr>
            <a:lvl4pPr indent="-355600" lvl="3" marL="1828800" algn="l">
              <a:lnSpc>
                <a:spcPct val="100000"/>
              </a:lnSpc>
              <a:spcBef>
                <a:spcPts val="400"/>
              </a:spcBef>
              <a:spcAft>
                <a:spcPts val="0"/>
              </a:spcAft>
              <a:buClr>
                <a:srgbClr val="FEFEFE"/>
              </a:buClr>
              <a:buSzPts val="2000"/>
              <a:buChar char="–"/>
              <a:defRPr sz="2000">
                <a:solidFill>
                  <a:srgbClr val="FEFEFE"/>
                </a:solidFill>
              </a:defRPr>
            </a:lvl4pPr>
            <a:lvl5pPr indent="-355600" lvl="4" marL="2286000" algn="l">
              <a:lnSpc>
                <a:spcPct val="100000"/>
              </a:lnSpc>
              <a:spcBef>
                <a:spcPts val="400"/>
              </a:spcBef>
              <a:spcAft>
                <a:spcPts val="0"/>
              </a:spcAft>
              <a:buClr>
                <a:srgbClr val="FEFEFE"/>
              </a:buClr>
              <a:buSzPts val="2000"/>
              <a:buChar char="»"/>
              <a:defRPr sz="2000">
                <a:solidFill>
                  <a:srgbClr val="FEFEFE"/>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23" name="Google Shape;123;p33"/>
          <p:cNvSpPr txBox="1"/>
          <p:nvPr>
            <p:ph idx="10" type="dt"/>
          </p:nvPr>
        </p:nvSpPr>
        <p:spPr>
          <a:xfrm>
            <a:off x="7269163" y="6397625"/>
            <a:ext cx="1093787" cy="13811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33"/>
          <p:cNvSpPr txBox="1"/>
          <p:nvPr>
            <p:ph idx="12" type="sldNum"/>
          </p:nvPr>
        </p:nvSpPr>
        <p:spPr>
          <a:xfrm>
            <a:off x="8601075" y="6397625"/>
            <a:ext cx="273050" cy="136525"/>
          </a:xfrm>
          <a:prstGeom prst="rect">
            <a:avLst/>
          </a:prstGeom>
          <a:noFill/>
          <a:ln>
            <a:noFill/>
          </a:ln>
        </p:spPr>
        <p:txBody>
          <a:bodyPr anchorCtr="0" anchor="t" bIns="0" lIns="0" spcFirstLastPara="1" rIns="0" wrap="square" tIns="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text">
  <p:cSld name="3 Columns text">
    <p:spTree>
      <p:nvGrpSpPr>
        <p:cNvPr id="125" name="Shape 125"/>
        <p:cNvGrpSpPr/>
        <p:nvPr/>
      </p:nvGrpSpPr>
      <p:grpSpPr>
        <a:xfrm>
          <a:off x="0" y="0"/>
          <a:ext cx="0" cy="0"/>
          <a:chOff x="0" y="0"/>
          <a:chExt cx="0" cy="0"/>
        </a:xfrm>
      </p:grpSpPr>
      <p:cxnSp>
        <p:nvCxnSpPr>
          <p:cNvPr id="126" name="Google Shape;126;p34"/>
          <p:cNvCxnSpPr/>
          <p:nvPr/>
        </p:nvCxnSpPr>
        <p:spPr>
          <a:xfrm rot="-5400000">
            <a:off x="8417719" y="6468269"/>
            <a:ext cx="136525" cy="1587"/>
          </a:xfrm>
          <a:prstGeom prst="straightConnector1">
            <a:avLst/>
          </a:prstGeom>
          <a:noFill/>
          <a:ln cap="flat" cmpd="sng" w="9525">
            <a:solidFill>
              <a:srgbClr val="7F7F7F"/>
            </a:solidFill>
            <a:prstDash val="solid"/>
            <a:round/>
            <a:headEnd len="sm" w="sm" type="none"/>
            <a:tailEnd len="sm" w="sm" type="none"/>
          </a:ln>
        </p:spPr>
      </p:cxnSp>
      <p:cxnSp>
        <p:nvCxnSpPr>
          <p:cNvPr id="127" name="Google Shape;127;p34"/>
          <p:cNvCxnSpPr/>
          <p:nvPr/>
        </p:nvCxnSpPr>
        <p:spPr>
          <a:xfrm>
            <a:off x="457200" y="6143625"/>
            <a:ext cx="8196263" cy="0"/>
          </a:xfrm>
          <a:prstGeom prst="straightConnector1">
            <a:avLst/>
          </a:prstGeom>
          <a:noFill/>
          <a:ln cap="flat" cmpd="sng" w="19050">
            <a:solidFill>
              <a:schemeClr val="dk1"/>
            </a:solidFill>
            <a:prstDash val="solid"/>
            <a:round/>
            <a:headEnd len="sm" w="sm" type="none"/>
            <a:tailEnd len="sm" w="sm" type="none"/>
          </a:ln>
        </p:spPr>
      </p:cxnSp>
      <p:pic>
        <p:nvPicPr>
          <p:cNvPr descr="Logo_Grey" id="128" name="Google Shape;128;p34"/>
          <p:cNvPicPr preferRelativeResize="0"/>
          <p:nvPr/>
        </p:nvPicPr>
        <p:blipFill rotWithShape="1">
          <a:blip r:embed="rId2">
            <a:alphaModFix/>
          </a:blip>
          <a:srcRect b="0" l="0" r="0" t="0"/>
          <a:stretch/>
        </p:blipFill>
        <p:spPr>
          <a:xfrm>
            <a:off x="454025" y="6381750"/>
            <a:ext cx="965200" cy="233363"/>
          </a:xfrm>
          <a:prstGeom prst="rect">
            <a:avLst/>
          </a:prstGeom>
          <a:noFill/>
          <a:ln>
            <a:noFill/>
          </a:ln>
        </p:spPr>
      </p:pic>
      <p:sp>
        <p:nvSpPr>
          <p:cNvPr id="129" name="Google Shape;129;p34"/>
          <p:cNvSpPr txBox="1"/>
          <p:nvPr>
            <p:ph idx="1" type="body"/>
          </p:nvPr>
        </p:nvSpPr>
        <p:spPr>
          <a:xfrm>
            <a:off x="454881" y="457200"/>
            <a:ext cx="2651760" cy="3744649"/>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60"/>
              </a:spcBef>
              <a:spcAft>
                <a:spcPts val="0"/>
              </a:spcAft>
              <a:buClr>
                <a:srgbClr val="666666"/>
              </a:buClr>
              <a:buSzPts val="2800"/>
              <a:buNone/>
              <a:defRPr sz="2800">
                <a:solidFill>
                  <a:srgbClr val="666666"/>
                </a:solidFill>
                <a:latin typeface="Arial"/>
                <a:ea typeface="Arial"/>
                <a:cs typeface="Arial"/>
                <a:sym typeface="Arial"/>
              </a:defRPr>
            </a:lvl1pPr>
            <a:lvl2pPr indent="-355600" lvl="1" marL="914400" algn="l">
              <a:lnSpc>
                <a:spcPct val="100000"/>
              </a:lnSpc>
              <a:spcBef>
                <a:spcPts val="400"/>
              </a:spcBef>
              <a:spcAft>
                <a:spcPts val="0"/>
              </a:spcAft>
              <a:buClr>
                <a:srgbClr val="0F7FC5"/>
              </a:buClr>
              <a:buSzPts val="2000"/>
              <a:buChar char="–"/>
              <a:defRPr sz="2000">
                <a:solidFill>
                  <a:srgbClr val="0F7FC5"/>
                </a:solidFill>
              </a:defRPr>
            </a:lvl2pPr>
            <a:lvl3pPr indent="-342900" lvl="2" marL="1371600" algn="l">
              <a:lnSpc>
                <a:spcPct val="100000"/>
              </a:lnSpc>
              <a:spcBef>
                <a:spcPts val="360"/>
              </a:spcBef>
              <a:spcAft>
                <a:spcPts val="0"/>
              </a:spcAft>
              <a:buClr>
                <a:srgbClr val="0F7FC5"/>
              </a:buClr>
              <a:buSzPts val="1800"/>
              <a:buChar char="•"/>
              <a:defRPr sz="1800">
                <a:solidFill>
                  <a:srgbClr val="0F7FC5"/>
                </a:solidFill>
              </a:defRPr>
            </a:lvl3pPr>
            <a:lvl4pPr indent="-330200" lvl="3" marL="1828800" algn="l">
              <a:lnSpc>
                <a:spcPct val="100000"/>
              </a:lnSpc>
              <a:spcBef>
                <a:spcPts val="320"/>
              </a:spcBef>
              <a:spcAft>
                <a:spcPts val="0"/>
              </a:spcAft>
              <a:buClr>
                <a:srgbClr val="0F7FC5"/>
              </a:buClr>
              <a:buSzPts val="1600"/>
              <a:buChar char="–"/>
              <a:defRPr sz="1600">
                <a:solidFill>
                  <a:srgbClr val="0F7FC5"/>
                </a:solidFill>
              </a:defRPr>
            </a:lvl4pPr>
            <a:lvl5pPr indent="-330200" lvl="4" marL="2286000" algn="l">
              <a:lnSpc>
                <a:spcPct val="100000"/>
              </a:lnSpc>
              <a:spcBef>
                <a:spcPts val="320"/>
              </a:spcBef>
              <a:spcAft>
                <a:spcPts val="0"/>
              </a:spcAft>
              <a:buClr>
                <a:srgbClr val="0F7FC5"/>
              </a:buClr>
              <a:buSzPts val="1600"/>
              <a:buChar char="»"/>
              <a:defRPr sz="1600">
                <a:solidFill>
                  <a:srgbClr val="0F7FC5"/>
                </a:solidFill>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30" name="Google Shape;130;p34"/>
          <p:cNvSpPr txBox="1"/>
          <p:nvPr>
            <p:ph idx="2" type="body"/>
          </p:nvPr>
        </p:nvSpPr>
        <p:spPr>
          <a:xfrm>
            <a:off x="3245372" y="457200"/>
            <a:ext cx="2651760" cy="3744649"/>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60"/>
              </a:spcBef>
              <a:spcAft>
                <a:spcPts val="0"/>
              </a:spcAft>
              <a:buClr>
                <a:srgbClr val="666666"/>
              </a:buClr>
              <a:buSzPts val="2800"/>
              <a:buNone/>
              <a:defRPr sz="2800">
                <a:solidFill>
                  <a:srgbClr val="666666"/>
                </a:solidFill>
                <a:latin typeface="Arial"/>
                <a:ea typeface="Arial"/>
                <a:cs typeface="Arial"/>
                <a:sym typeface="Arial"/>
              </a:defRPr>
            </a:lvl1pPr>
            <a:lvl2pPr indent="-355600" lvl="1" marL="914400" algn="l">
              <a:lnSpc>
                <a:spcPct val="100000"/>
              </a:lnSpc>
              <a:spcBef>
                <a:spcPts val="400"/>
              </a:spcBef>
              <a:spcAft>
                <a:spcPts val="0"/>
              </a:spcAft>
              <a:buClr>
                <a:srgbClr val="0F7FC5"/>
              </a:buClr>
              <a:buSzPts val="2000"/>
              <a:buChar char="–"/>
              <a:defRPr sz="2000">
                <a:solidFill>
                  <a:srgbClr val="0F7FC5"/>
                </a:solidFill>
              </a:defRPr>
            </a:lvl2pPr>
            <a:lvl3pPr indent="-342900" lvl="2" marL="1371600" algn="l">
              <a:lnSpc>
                <a:spcPct val="100000"/>
              </a:lnSpc>
              <a:spcBef>
                <a:spcPts val="360"/>
              </a:spcBef>
              <a:spcAft>
                <a:spcPts val="0"/>
              </a:spcAft>
              <a:buClr>
                <a:srgbClr val="0F7FC5"/>
              </a:buClr>
              <a:buSzPts val="1800"/>
              <a:buChar char="•"/>
              <a:defRPr sz="1800">
                <a:solidFill>
                  <a:srgbClr val="0F7FC5"/>
                </a:solidFill>
              </a:defRPr>
            </a:lvl3pPr>
            <a:lvl4pPr indent="-330200" lvl="3" marL="1828800" algn="l">
              <a:lnSpc>
                <a:spcPct val="100000"/>
              </a:lnSpc>
              <a:spcBef>
                <a:spcPts val="320"/>
              </a:spcBef>
              <a:spcAft>
                <a:spcPts val="0"/>
              </a:spcAft>
              <a:buClr>
                <a:srgbClr val="0F7FC5"/>
              </a:buClr>
              <a:buSzPts val="1600"/>
              <a:buChar char="–"/>
              <a:defRPr sz="1600">
                <a:solidFill>
                  <a:srgbClr val="0F7FC5"/>
                </a:solidFill>
              </a:defRPr>
            </a:lvl4pPr>
            <a:lvl5pPr indent="-330200" lvl="4" marL="2286000" algn="l">
              <a:lnSpc>
                <a:spcPct val="100000"/>
              </a:lnSpc>
              <a:spcBef>
                <a:spcPts val="320"/>
              </a:spcBef>
              <a:spcAft>
                <a:spcPts val="0"/>
              </a:spcAft>
              <a:buClr>
                <a:srgbClr val="0F7FC5"/>
              </a:buClr>
              <a:buSzPts val="1600"/>
              <a:buChar char="»"/>
              <a:defRPr sz="1600">
                <a:solidFill>
                  <a:srgbClr val="0F7FC5"/>
                </a:solidFill>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31" name="Google Shape;131;p34"/>
          <p:cNvSpPr txBox="1"/>
          <p:nvPr>
            <p:ph idx="3" type="body"/>
          </p:nvPr>
        </p:nvSpPr>
        <p:spPr>
          <a:xfrm>
            <a:off x="6035863" y="457200"/>
            <a:ext cx="2651760" cy="3744649"/>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60"/>
              </a:spcBef>
              <a:spcAft>
                <a:spcPts val="0"/>
              </a:spcAft>
              <a:buClr>
                <a:srgbClr val="666666"/>
              </a:buClr>
              <a:buSzPts val="2800"/>
              <a:buNone/>
              <a:defRPr b="0" i="0" sz="2800">
                <a:solidFill>
                  <a:srgbClr val="666666"/>
                </a:solidFill>
                <a:latin typeface="Arial"/>
                <a:ea typeface="Arial"/>
                <a:cs typeface="Arial"/>
                <a:sym typeface="Arial"/>
              </a:defRPr>
            </a:lvl1pPr>
            <a:lvl2pPr indent="-355600" lvl="1" marL="914400" algn="l">
              <a:lnSpc>
                <a:spcPct val="100000"/>
              </a:lnSpc>
              <a:spcBef>
                <a:spcPts val="400"/>
              </a:spcBef>
              <a:spcAft>
                <a:spcPts val="0"/>
              </a:spcAft>
              <a:buClr>
                <a:srgbClr val="0F7FC5"/>
              </a:buClr>
              <a:buSzPts val="2000"/>
              <a:buChar char="–"/>
              <a:defRPr sz="2000">
                <a:solidFill>
                  <a:srgbClr val="0F7FC5"/>
                </a:solidFill>
              </a:defRPr>
            </a:lvl2pPr>
            <a:lvl3pPr indent="-342900" lvl="2" marL="1371600" algn="l">
              <a:lnSpc>
                <a:spcPct val="100000"/>
              </a:lnSpc>
              <a:spcBef>
                <a:spcPts val="360"/>
              </a:spcBef>
              <a:spcAft>
                <a:spcPts val="0"/>
              </a:spcAft>
              <a:buClr>
                <a:srgbClr val="0F7FC5"/>
              </a:buClr>
              <a:buSzPts val="1800"/>
              <a:buChar char="•"/>
              <a:defRPr sz="1800">
                <a:solidFill>
                  <a:srgbClr val="0F7FC5"/>
                </a:solidFill>
              </a:defRPr>
            </a:lvl3pPr>
            <a:lvl4pPr indent="-330200" lvl="3" marL="1828800" algn="l">
              <a:lnSpc>
                <a:spcPct val="100000"/>
              </a:lnSpc>
              <a:spcBef>
                <a:spcPts val="320"/>
              </a:spcBef>
              <a:spcAft>
                <a:spcPts val="0"/>
              </a:spcAft>
              <a:buClr>
                <a:srgbClr val="0F7FC5"/>
              </a:buClr>
              <a:buSzPts val="1600"/>
              <a:buChar char="–"/>
              <a:defRPr sz="1600">
                <a:solidFill>
                  <a:srgbClr val="0F7FC5"/>
                </a:solidFill>
              </a:defRPr>
            </a:lvl4pPr>
            <a:lvl5pPr indent="-330200" lvl="4" marL="2286000" algn="l">
              <a:lnSpc>
                <a:spcPct val="100000"/>
              </a:lnSpc>
              <a:spcBef>
                <a:spcPts val="320"/>
              </a:spcBef>
              <a:spcAft>
                <a:spcPts val="0"/>
              </a:spcAft>
              <a:buClr>
                <a:srgbClr val="0F7FC5"/>
              </a:buClr>
              <a:buSzPts val="1600"/>
              <a:buChar char="»"/>
              <a:defRPr sz="1600">
                <a:solidFill>
                  <a:srgbClr val="0F7FC5"/>
                </a:solidFill>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32" name="Google Shape;132;p34"/>
          <p:cNvSpPr txBox="1"/>
          <p:nvPr>
            <p:ph idx="10" type="dt"/>
          </p:nvPr>
        </p:nvSpPr>
        <p:spPr>
          <a:xfrm>
            <a:off x="7269163" y="6397625"/>
            <a:ext cx="1093787" cy="13811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34"/>
          <p:cNvSpPr txBox="1"/>
          <p:nvPr>
            <p:ph idx="12" type="sldNum"/>
          </p:nvPr>
        </p:nvSpPr>
        <p:spPr>
          <a:xfrm>
            <a:off x="8601075" y="6397625"/>
            <a:ext cx="273050" cy="136525"/>
          </a:xfrm>
          <a:prstGeom prst="rect">
            <a:avLst/>
          </a:prstGeom>
          <a:noFill/>
          <a:ln>
            <a:noFill/>
          </a:ln>
        </p:spPr>
        <p:txBody>
          <a:bodyPr anchorCtr="0" anchor="t" bIns="0" lIns="0" spcFirstLastPara="1" rIns="0" wrap="square" tIns="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g2086d1f8fa1_0_197"/>
          <p:cNvSpPr txBox="1"/>
          <p:nvPr>
            <p:ph type="title"/>
          </p:nvPr>
        </p:nvSpPr>
        <p:spPr>
          <a:xfrm>
            <a:off x="457200" y="1"/>
            <a:ext cx="8229600" cy="9375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rgbClr val="C00000"/>
              </a:buClr>
              <a:buSzPts val="1400"/>
              <a:buFont typeface="Arial"/>
              <a:buNone/>
              <a:defRPr b="0" i="0" sz="3200" u="none" cap="none" strike="noStrike">
                <a:solidFill>
                  <a:srgbClr val="C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1" name="Google Shape;21;g2086d1f8fa1_0_197"/>
          <p:cNvSpPr txBox="1"/>
          <p:nvPr>
            <p:ph idx="1" type="body"/>
          </p:nvPr>
        </p:nvSpPr>
        <p:spPr>
          <a:xfrm>
            <a:off x="457200" y="1099333"/>
            <a:ext cx="8229600" cy="4967700"/>
          </a:xfrm>
          <a:prstGeom prst="rect">
            <a:avLst/>
          </a:prstGeom>
          <a:noFill/>
          <a:ln>
            <a:noFill/>
          </a:ln>
        </p:spPr>
        <p:txBody>
          <a:bodyPr anchorCtr="0" anchor="t" bIns="91425" lIns="91425" spcFirstLastPara="1" rIns="91425" wrap="square" tIns="91425">
            <a:noAutofit/>
          </a:bodyPr>
          <a:lstStyle>
            <a:lvl1pPr indent="-317500" lvl="0" marL="457200" marR="0" algn="l">
              <a:lnSpc>
                <a:spcPct val="115000"/>
              </a:lnSpc>
              <a:spcBef>
                <a:spcPts val="640"/>
              </a:spcBef>
              <a:spcAft>
                <a:spcPts val="0"/>
              </a:spcAft>
              <a:buClr>
                <a:srgbClr val="434343"/>
              </a:buClr>
              <a:buSzPts val="1400"/>
              <a:buFont typeface="Arial"/>
              <a:buChar char="•"/>
              <a:defRPr b="0" i="0" sz="2000" u="none" cap="none" strike="noStrike">
                <a:solidFill>
                  <a:srgbClr val="434343"/>
                </a:solidFill>
                <a:latin typeface="Arial"/>
                <a:ea typeface="Arial"/>
                <a:cs typeface="Arial"/>
                <a:sym typeface="Arial"/>
              </a:defRPr>
            </a:lvl1pPr>
            <a:lvl2pPr indent="-317500" lvl="1" marL="914400" marR="0" algn="l">
              <a:lnSpc>
                <a:spcPct val="115000"/>
              </a:lnSpc>
              <a:spcBef>
                <a:spcPts val="1000"/>
              </a:spcBef>
              <a:spcAft>
                <a:spcPts val="0"/>
              </a:spcAft>
              <a:buClr>
                <a:srgbClr val="434343"/>
              </a:buClr>
              <a:buSzPts val="1400"/>
              <a:buFont typeface="Arial"/>
              <a:buChar char="–"/>
              <a:defRPr b="0" i="0" sz="1800" u="none" cap="none" strike="noStrike">
                <a:solidFill>
                  <a:srgbClr val="434343"/>
                </a:solidFill>
                <a:latin typeface="Arial"/>
                <a:ea typeface="Arial"/>
                <a:cs typeface="Arial"/>
                <a:sym typeface="Arial"/>
              </a:defRPr>
            </a:lvl2pPr>
            <a:lvl3pPr indent="-317500" lvl="2" marL="1371600" marR="0" algn="l">
              <a:lnSpc>
                <a:spcPct val="115000"/>
              </a:lnSpc>
              <a:spcBef>
                <a:spcPts val="1000"/>
              </a:spcBef>
              <a:spcAft>
                <a:spcPts val="0"/>
              </a:spcAft>
              <a:buClr>
                <a:srgbClr val="434343"/>
              </a:buClr>
              <a:buSzPts val="1400"/>
              <a:buFont typeface="Arial"/>
              <a:buChar char="•"/>
              <a:defRPr b="0" i="0" sz="1600" u="none" cap="none" strike="noStrike">
                <a:solidFill>
                  <a:srgbClr val="434343"/>
                </a:solidFill>
                <a:latin typeface="Arial"/>
                <a:ea typeface="Arial"/>
                <a:cs typeface="Arial"/>
                <a:sym typeface="Arial"/>
              </a:defRPr>
            </a:lvl3pPr>
            <a:lvl4pPr indent="-317500" lvl="3" marL="1828800" marR="0" algn="l">
              <a:lnSpc>
                <a:spcPct val="115000"/>
              </a:lnSpc>
              <a:spcBef>
                <a:spcPts val="100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4pPr>
            <a:lvl5pPr indent="-317500" lvl="4" marL="2286000" marR="0" algn="l">
              <a:lnSpc>
                <a:spcPct val="115000"/>
              </a:lnSpc>
              <a:spcBef>
                <a:spcPts val="100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5pPr>
            <a:lvl6pPr indent="-317500" lvl="5" marL="2743200" marR="0" algn="l">
              <a:lnSpc>
                <a:spcPct val="115000"/>
              </a:lnSpc>
              <a:spcBef>
                <a:spcPts val="100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6pPr>
            <a:lvl7pPr indent="-317500" lvl="6" marL="3200400" marR="0" algn="l">
              <a:lnSpc>
                <a:spcPct val="115000"/>
              </a:lnSpc>
              <a:spcBef>
                <a:spcPts val="100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7pPr>
            <a:lvl8pPr indent="-317500" lvl="7" marL="3657600" marR="0" algn="l">
              <a:lnSpc>
                <a:spcPct val="115000"/>
              </a:lnSpc>
              <a:spcBef>
                <a:spcPts val="1000"/>
              </a:spcBef>
              <a:spcAft>
                <a:spcPts val="0"/>
              </a:spcAft>
              <a:buClr>
                <a:srgbClr val="434343"/>
              </a:buClr>
              <a:buSzPts val="1400"/>
              <a:buFont typeface="Arial"/>
              <a:buChar char="•"/>
              <a:defRPr b="0" i="0" sz="1400" u="none" cap="none" strike="noStrike">
                <a:solidFill>
                  <a:srgbClr val="434343"/>
                </a:solidFill>
                <a:latin typeface="Arial"/>
                <a:ea typeface="Arial"/>
                <a:cs typeface="Arial"/>
                <a:sym typeface="Arial"/>
              </a:defRPr>
            </a:lvl8pPr>
            <a:lvl9pPr indent="-317500" lvl="8" marL="4114800" marR="0" algn="l">
              <a:lnSpc>
                <a:spcPct val="115000"/>
              </a:lnSpc>
              <a:spcBef>
                <a:spcPts val="1000"/>
              </a:spcBef>
              <a:spcAft>
                <a:spcPts val="1000"/>
              </a:spcAft>
              <a:buClr>
                <a:srgbClr val="434343"/>
              </a:buClr>
              <a:buSzPts val="1400"/>
              <a:buFont typeface="Arial"/>
              <a:buChar char="•"/>
              <a:defRPr b="0" i="0" sz="1400" u="none" cap="none" strike="noStrike">
                <a:solidFill>
                  <a:srgbClr val="434343"/>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 name="Shape 22"/>
        <p:cNvGrpSpPr/>
        <p:nvPr/>
      </p:nvGrpSpPr>
      <p:grpSpPr>
        <a:xfrm>
          <a:off x="0" y="0"/>
          <a:ext cx="0" cy="0"/>
          <a:chOff x="0" y="0"/>
          <a:chExt cx="0" cy="0"/>
        </a:xfrm>
      </p:grpSpPr>
      <p:sp>
        <p:nvSpPr>
          <p:cNvPr id="23" name="Google Shape;23;g2086d1f8fa1_0_200"/>
          <p:cNvSpPr txBox="1"/>
          <p:nvPr>
            <p:ph type="ctrTitle"/>
          </p:nvPr>
        </p:nvSpPr>
        <p:spPr>
          <a:xfrm>
            <a:off x="311708" y="992767"/>
            <a:ext cx="8520600" cy="2736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4" name="Google Shape;24;g2086d1f8fa1_0_200"/>
          <p:cNvSpPr txBox="1"/>
          <p:nvPr>
            <p:ph idx="1" type="subTitle"/>
          </p:nvPr>
        </p:nvSpPr>
        <p:spPr>
          <a:xfrm>
            <a:off x="311700" y="3778833"/>
            <a:ext cx="8520600" cy="1056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2000"/>
              </a:spcBef>
              <a:spcAft>
                <a:spcPts val="0"/>
              </a:spcAft>
              <a:buSzPts val="2800"/>
              <a:buNone/>
              <a:defRPr sz="2800"/>
            </a:lvl1pPr>
            <a:lvl2pPr lvl="1" algn="ctr">
              <a:lnSpc>
                <a:spcPct val="100000"/>
              </a:lnSpc>
              <a:spcBef>
                <a:spcPts val="600"/>
              </a:spcBef>
              <a:spcAft>
                <a:spcPts val="0"/>
              </a:spcAft>
              <a:buSzPts val="2800"/>
              <a:buNone/>
              <a:defRPr sz="2800"/>
            </a:lvl2pPr>
            <a:lvl3pPr lvl="2" algn="ctr">
              <a:lnSpc>
                <a:spcPct val="100000"/>
              </a:lnSpc>
              <a:spcBef>
                <a:spcPts val="600"/>
              </a:spcBef>
              <a:spcAft>
                <a:spcPts val="0"/>
              </a:spcAft>
              <a:buSzPts val="2800"/>
              <a:buNone/>
              <a:defRPr sz="2800"/>
            </a:lvl3pPr>
            <a:lvl4pPr lvl="3" algn="ctr">
              <a:lnSpc>
                <a:spcPct val="100000"/>
              </a:lnSpc>
              <a:spcBef>
                <a:spcPts val="600"/>
              </a:spcBef>
              <a:spcAft>
                <a:spcPts val="0"/>
              </a:spcAft>
              <a:buSzPts val="2800"/>
              <a:buNone/>
              <a:defRPr sz="2800"/>
            </a:lvl4pPr>
            <a:lvl5pPr lvl="4" algn="ctr">
              <a:lnSpc>
                <a:spcPct val="100000"/>
              </a:lnSpc>
              <a:spcBef>
                <a:spcPts val="6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p:txBody>
      </p:sp>
      <p:sp>
        <p:nvSpPr>
          <p:cNvPr id="25" name="Google Shape;25;g2086d1f8fa1_0_200"/>
          <p:cNvSpPr txBox="1"/>
          <p:nvPr>
            <p:ph idx="12" type="sldNum"/>
          </p:nvPr>
        </p:nvSpPr>
        <p:spPr>
          <a:xfrm>
            <a:off x="8472458" y="6217622"/>
            <a:ext cx="548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g2086d1f8fa1_0_204"/>
          <p:cNvSpPr txBox="1"/>
          <p:nvPr>
            <p:ph idx="1" type="body"/>
          </p:nvPr>
        </p:nvSpPr>
        <p:spPr>
          <a:xfrm>
            <a:off x="625825" y="1360233"/>
            <a:ext cx="3999900" cy="4555200"/>
          </a:xfrm>
          <a:prstGeom prst="rect">
            <a:avLst/>
          </a:prstGeom>
          <a:noFill/>
          <a:ln>
            <a:noFill/>
          </a:ln>
        </p:spPr>
        <p:txBody>
          <a:bodyPr anchorCtr="0" anchor="t" bIns="91425" lIns="91425" spcFirstLastPara="1" rIns="91425" wrap="square" tIns="91425">
            <a:noAutofit/>
          </a:bodyPr>
          <a:lstStyle>
            <a:lvl1pPr indent="-396240" lvl="0" marL="457200" algn="l">
              <a:lnSpc>
                <a:spcPct val="100000"/>
              </a:lnSpc>
              <a:spcBef>
                <a:spcPts val="2000"/>
              </a:spcBef>
              <a:spcAft>
                <a:spcPts val="0"/>
              </a:spcAft>
              <a:buClr>
                <a:schemeClr val="dk1"/>
              </a:buClr>
              <a:buSzPts val="2640"/>
              <a:buChar char="●"/>
              <a:defRPr>
                <a:solidFill>
                  <a:schemeClr val="dk1"/>
                </a:solidFill>
              </a:defRPr>
            </a:lvl1pPr>
            <a:lvl2pPr indent="-382269" lvl="1" marL="914400" algn="l">
              <a:lnSpc>
                <a:spcPct val="100000"/>
              </a:lnSpc>
              <a:spcBef>
                <a:spcPts val="600"/>
              </a:spcBef>
              <a:spcAft>
                <a:spcPts val="0"/>
              </a:spcAft>
              <a:buClr>
                <a:schemeClr val="dk1"/>
              </a:buClr>
              <a:buSzPts val="2420"/>
              <a:buChar char="●"/>
              <a:defRPr>
                <a:solidFill>
                  <a:schemeClr val="dk1"/>
                </a:solidFill>
              </a:defRPr>
            </a:lvl2pPr>
            <a:lvl3pPr indent="-368300" lvl="2" marL="1371600" algn="l">
              <a:lnSpc>
                <a:spcPct val="100000"/>
              </a:lnSpc>
              <a:spcBef>
                <a:spcPts val="600"/>
              </a:spcBef>
              <a:spcAft>
                <a:spcPts val="0"/>
              </a:spcAft>
              <a:buClr>
                <a:schemeClr val="dk1"/>
              </a:buClr>
              <a:buSzPts val="2200"/>
              <a:buChar char="●"/>
              <a:defRPr>
                <a:solidFill>
                  <a:schemeClr val="dk1"/>
                </a:solidFill>
              </a:defRPr>
            </a:lvl3pPr>
            <a:lvl4pPr indent="-354330" lvl="3" marL="1828800" algn="l">
              <a:lnSpc>
                <a:spcPct val="100000"/>
              </a:lnSpc>
              <a:spcBef>
                <a:spcPts val="600"/>
              </a:spcBef>
              <a:spcAft>
                <a:spcPts val="0"/>
              </a:spcAft>
              <a:buClr>
                <a:schemeClr val="dk1"/>
              </a:buClr>
              <a:buSzPts val="1980"/>
              <a:buChar char="●"/>
              <a:defRPr>
                <a:solidFill>
                  <a:schemeClr val="dk1"/>
                </a:solidFill>
              </a:defRPr>
            </a:lvl4pPr>
            <a:lvl5pPr indent="-354329" lvl="4" marL="2286000" algn="l">
              <a:lnSpc>
                <a:spcPct val="100000"/>
              </a:lnSpc>
              <a:spcBef>
                <a:spcPts val="600"/>
              </a:spcBef>
              <a:spcAft>
                <a:spcPts val="0"/>
              </a:spcAft>
              <a:buClr>
                <a:schemeClr val="dk1"/>
              </a:buClr>
              <a:buSzPts val="1980"/>
              <a:buChar char="●"/>
              <a:defRPr>
                <a:solidFill>
                  <a:schemeClr val="dk1"/>
                </a:solidFill>
              </a:defRPr>
            </a:lvl5pPr>
            <a:lvl6pPr indent="-355600" lvl="5" marL="2743200" algn="l">
              <a:lnSpc>
                <a:spcPct val="100000"/>
              </a:lnSpc>
              <a:spcBef>
                <a:spcPts val="400"/>
              </a:spcBef>
              <a:spcAft>
                <a:spcPts val="0"/>
              </a:spcAft>
              <a:buClr>
                <a:schemeClr val="dk1"/>
              </a:buClr>
              <a:buSzPts val="2000"/>
              <a:buChar char="•"/>
              <a:defRPr>
                <a:solidFill>
                  <a:schemeClr val="dk1"/>
                </a:solidFill>
              </a:defRPr>
            </a:lvl6pPr>
            <a:lvl7pPr indent="-355600" lvl="6" marL="3200400" algn="l">
              <a:lnSpc>
                <a:spcPct val="100000"/>
              </a:lnSpc>
              <a:spcBef>
                <a:spcPts val="400"/>
              </a:spcBef>
              <a:spcAft>
                <a:spcPts val="0"/>
              </a:spcAft>
              <a:buClr>
                <a:schemeClr val="dk1"/>
              </a:buClr>
              <a:buSzPts val="2000"/>
              <a:buChar char="•"/>
              <a:defRPr>
                <a:solidFill>
                  <a:schemeClr val="dk1"/>
                </a:solidFill>
              </a:defRPr>
            </a:lvl7pPr>
            <a:lvl8pPr indent="-355600" lvl="7" marL="3657600" algn="l">
              <a:lnSpc>
                <a:spcPct val="100000"/>
              </a:lnSpc>
              <a:spcBef>
                <a:spcPts val="400"/>
              </a:spcBef>
              <a:spcAft>
                <a:spcPts val="0"/>
              </a:spcAft>
              <a:buClr>
                <a:schemeClr val="dk1"/>
              </a:buClr>
              <a:buSzPts val="2000"/>
              <a:buChar char="•"/>
              <a:defRPr>
                <a:solidFill>
                  <a:schemeClr val="dk1"/>
                </a:solidFill>
              </a:defRPr>
            </a:lvl8pPr>
            <a:lvl9pPr indent="-355600" lvl="8" marL="4114800" algn="l">
              <a:lnSpc>
                <a:spcPct val="100000"/>
              </a:lnSpc>
              <a:spcBef>
                <a:spcPts val="400"/>
              </a:spcBef>
              <a:spcAft>
                <a:spcPts val="0"/>
              </a:spcAft>
              <a:buClr>
                <a:schemeClr val="dk1"/>
              </a:buClr>
              <a:buSzPts val="2000"/>
              <a:buChar char="•"/>
              <a:defRPr>
                <a:solidFill>
                  <a:schemeClr val="dk1"/>
                </a:solidFill>
              </a:defRPr>
            </a:lvl9pPr>
          </a:lstStyle>
          <a:p/>
        </p:txBody>
      </p:sp>
      <p:sp>
        <p:nvSpPr>
          <p:cNvPr id="28" name="Google Shape;28;g2086d1f8fa1_0_204"/>
          <p:cNvSpPr txBox="1"/>
          <p:nvPr>
            <p:ph idx="2" type="body"/>
          </p:nvPr>
        </p:nvSpPr>
        <p:spPr>
          <a:xfrm>
            <a:off x="4700075" y="1360233"/>
            <a:ext cx="3999900" cy="4555200"/>
          </a:xfrm>
          <a:prstGeom prst="rect">
            <a:avLst/>
          </a:prstGeom>
          <a:noFill/>
          <a:ln>
            <a:noFill/>
          </a:ln>
        </p:spPr>
        <p:txBody>
          <a:bodyPr anchorCtr="0" anchor="t" bIns="91425" lIns="91425" spcFirstLastPara="1" rIns="91425" wrap="square" tIns="91425">
            <a:noAutofit/>
          </a:bodyPr>
          <a:lstStyle>
            <a:lvl1pPr indent="-396240" lvl="0" marL="457200" algn="l">
              <a:lnSpc>
                <a:spcPct val="100000"/>
              </a:lnSpc>
              <a:spcBef>
                <a:spcPts val="2000"/>
              </a:spcBef>
              <a:spcAft>
                <a:spcPts val="0"/>
              </a:spcAft>
              <a:buClr>
                <a:schemeClr val="dk1"/>
              </a:buClr>
              <a:buSzPts val="2640"/>
              <a:buChar char="●"/>
              <a:defRPr>
                <a:solidFill>
                  <a:schemeClr val="dk1"/>
                </a:solidFill>
              </a:defRPr>
            </a:lvl1pPr>
            <a:lvl2pPr indent="-382269" lvl="1" marL="914400" algn="l">
              <a:lnSpc>
                <a:spcPct val="100000"/>
              </a:lnSpc>
              <a:spcBef>
                <a:spcPts val="600"/>
              </a:spcBef>
              <a:spcAft>
                <a:spcPts val="0"/>
              </a:spcAft>
              <a:buClr>
                <a:schemeClr val="dk1"/>
              </a:buClr>
              <a:buSzPts val="2420"/>
              <a:buChar char="●"/>
              <a:defRPr>
                <a:solidFill>
                  <a:schemeClr val="dk1"/>
                </a:solidFill>
              </a:defRPr>
            </a:lvl2pPr>
            <a:lvl3pPr indent="-368300" lvl="2" marL="1371600" algn="l">
              <a:lnSpc>
                <a:spcPct val="100000"/>
              </a:lnSpc>
              <a:spcBef>
                <a:spcPts val="600"/>
              </a:spcBef>
              <a:spcAft>
                <a:spcPts val="0"/>
              </a:spcAft>
              <a:buClr>
                <a:schemeClr val="dk1"/>
              </a:buClr>
              <a:buSzPts val="2200"/>
              <a:buChar char="●"/>
              <a:defRPr>
                <a:solidFill>
                  <a:schemeClr val="dk1"/>
                </a:solidFill>
              </a:defRPr>
            </a:lvl3pPr>
            <a:lvl4pPr indent="-354330" lvl="3" marL="1828800" algn="l">
              <a:lnSpc>
                <a:spcPct val="100000"/>
              </a:lnSpc>
              <a:spcBef>
                <a:spcPts val="600"/>
              </a:spcBef>
              <a:spcAft>
                <a:spcPts val="0"/>
              </a:spcAft>
              <a:buClr>
                <a:schemeClr val="dk1"/>
              </a:buClr>
              <a:buSzPts val="1980"/>
              <a:buChar char="●"/>
              <a:defRPr>
                <a:solidFill>
                  <a:schemeClr val="dk1"/>
                </a:solidFill>
              </a:defRPr>
            </a:lvl4pPr>
            <a:lvl5pPr indent="-354329" lvl="4" marL="2286000" algn="l">
              <a:lnSpc>
                <a:spcPct val="100000"/>
              </a:lnSpc>
              <a:spcBef>
                <a:spcPts val="600"/>
              </a:spcBef>
              <a:spcAft>
                <a:spcPts val="0"/>
              </a:spcAft>
              <a:buClr>
                <a:schemeClr val="dk1"/>
              </a:buClr>
              <a:buSzPts val="1980"/>
              <a:buChar char="●"/>
              <a:defRPr>
                <a:solidFill>
                  <a:schemeClr val="dk1"/>
                </a:solidFill>
              </a:defRPr>
            </a:lvl5pPr>
            <a:lvl6pPr indent="-355600" lvl="5" marL="2743200" algn="l">
              <a:lnSpc>
                <a:spcPct val="100000"/>
              </a:lnSpc>
              <a:spcBef>
                <a:spcPts val="400"/>
              </a:spcBef>
              <a:spcAft>
                <a:spcPts val="0"/>
              </a:spcAft>
              <a:buClr>
                <a:schemeClr val="dk1"/>
              </a:buClr>
              <a:buSzPts val="2000"/>
              <a:buChar char="•"/>
              <a:defRPr>
                <a:solidFill>
                  <a:schemeClr val="dk1"/>
                </a:solidFill>
              </a:defRPr>
            </a:lvl6pPr>
            <a:lvl7pPr indent="-355600" lvl="6" marL="3200400" algn="l">
              <a:lnSpc>
                <a:spcPct val="100000"/>
              </a:lnSpc>
              <a:spcBef>
                <a:spcPts val="400"/>
              </a:spcBef>
              <a:spcAft>
                <a:spcPts val="0"/>
              </a:spcAft>
              <a:buClr>
                <a:schemeClr val="dk1"/>
              </a:buClr>
              <a:buSzPts val="2000"/>
              <a:buChar char="•"/>
              <a:defRPr>
                <a:solidFill>
                  <a:schemeClr val="dk1"/>
                </a:solidFill>
              </a:defRPr>
            </a:lvl7pPr>
            <a:lvl8pPr indent="-355600" lvl="7" marL="3657600" algn="l">
              <a:lnSpc>
                <a:spcPct val="100000"/>
              </a:lnSpc>
              <a:spcBef>
                <a:spcPts val="400"/>
              </a:spcBef>
              <a:spcAft>
                <a:spcPts val="0"/>
              </a:spcAft>
              <a:buClr>
                <a:schemeClr val="dk1"/>
              </a:buClr>
              <a:buSzPts val="2000"/>
              <a:buChar char="•"/>
              <a:defRPr>
                <a:solidFill>
                  <a:schemeClr val="dk1"/>
                </a:solidFill>
              </a:defRPr>
            </a:lvl8pPr>
            <a:lvl9pPr indent="-355600" lvl="8" marL="4114800" algn="l">
              <a:lnSpc>
                <a:spcPct val="100000"/>
              </a:lnSpc>
              <a:spcBef>
                <a:spcPts val="400"/>
              </a:spcBef>
              <a:spcAft>
                <a:spcPts val="0"/>
              </a:spcAft>
              <a:buClr>
                <a:schemeClr val="dk1"/>
              </a:buClr>
              <a:buSzPts val="2000"/>
              <a:buChar char="•"/>
              <a:defRPr>
                <a:solidFill>
                  <a:schemeClr val="dk1"/>
                </a:solidFill>
              </a:defRPr>
            </a:lvl9pPr>
          </a:lstStyle>
          <a:p/>
        </p:txBody>
      </p:sp>
      <p:sp>
        <p:nvSpPr>
          <p:cNvPr id="29" name="Google Shape;29;g2086d1f8fa1_0_204"/>
          <p:cNvSpPr txBox="1"/>
          <p:nvPr>
            <p:ph type="title"/>
          </p:nvPr>
        </p:nvSpPr>
        <p:spPr>
          <a:xfrm>
            <a:off x="0" y="302600"/>
            <a:ext cx="9144000" cy="7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b="1"/>
            </a:lvl1pPr>
            <a:lvl2pPr lvl="1" algn="ctr">
              <a:lnSpc>
                <a:spcPct val="100000"/>
              </a:lnSpc>
              <a:spcBef>
                <a:spcPts val="0"/>
              </a:spcBef>
              <a:spcAft>
                <a:spcPts val="0"/>
              </a:spcAft>
              <a:buSzPts val="3600"/>
              <a:buNone/>
              <a:defRPr b="1"/>
            </a:lvl2pPr>
            <a:lvl3pPr lvl="2" algn="ctr">
              <a:lnSpc>
                <a:spcPct val="100000"/>
              </a:lnSpc>
              <a:spcBef>
                <a:spcPts val="0"/>
              </a:spcBef>
              <a:spcAft>
                <a:spcPts val="0"/>
              </a:spcAft>
              <a:buSzPts val="3600"/>
              <a:buNone/>
              <a:defRPr b="1"/>
            </a:lvl3pPr>
            <a:lvl4pPr lvl="3" algn="ctr">
              <a:lnSpc>
                <a:spcPct val="100000"/>
              </a:lnSpc>
              <a:spcBef>
                <a:spcPts val="0"/>
              </a:spcBef>
              <a:spcAft>
                <a:spcPts val="0"/>
              </a:spcAft>
              <a:buSzPts val="3600"/>
              <a:buNone/>
              <a:defRPr b="1"/>
            </a:lvl4pPr>
            <a:lvl5pPr lvl="4" algn="ctr">
              <a:lnSpc>
                <a:spcPct val="100000"/>
              </a:lnSpc>
              <a:spcBef>
                <a:spcPts val="0"/>
              </a:spcBef>
              <a:spcAft>
                <a:spcPts val="0"/>
              </a:spcAft>
              <a:buSzPts val="3600"/>
              <a:buNone/>
              <a:defRPr b="1"/>
            </a:lvl5pPr>
            <a:lvl6pPr lvl="5" algn="ctr">
              <a:lnSpc>
                <a:spcPct val="100000"/>
              </a:lnSpc>
              <a:spcBef>
                <a:spcPts val="0"/>
              </a:spcBef>
              <a:spcAft>
                <a:spcPts val="0"/>
              </a:spcAft>
              <a:buSzPts val="3600"/>
              <a:buNone/>
              <a:defRPr b="1"/>
            </a:lvl6pPr>
            <a:lvl7pPr lvl="6" algn="ctr">
              <a:lnSpc>
                <a:spcPct val="100000"/>
              </a:lnSpc>
              <a:spcBef>
                <a:spcPts val="0"/>
              </a:spcBef>
              <a:spcAft>
                <a:spcPts val="0"/>
              </a:spcAft>
              <a:buSzPts val="3600"/>
              <a:buNone/>
              <a:defRPr b="1"/>
            </a:lvl7pPr>
            <a:lvl8pPr lvl="7" algn="ctr">
              <a:lnSpc>
                <a:spcPct val="100000"/>
              </a:lnSpc>
              <a:spcBef>
                <a:spcPts val="0"/>
              </a:spcBef>
              <a:spcAft>
                <a:spcPts val="0"/>
              </a:spcAft>
              <a:buSzPts val="3600"/>
              <a:buNone/>
              <a:defRPr b="1"/>
            </a:lvl8pPr>
            <a:lvl9pPr lvl="8" algn="ctr">
              <a:lnSpc>
                <a:spcPct val="100000"/>
              </a:lnSpc>
              <a:spcBef>
                <a:spcPts val="0"/>
              </a:spcBef>
              <a:spcAft>
                <a:spcPts val="0"/>
              </a:spcAft>
              <a:buSzPts val="3600"/>
              <a:buNone/>
              <a:defRPr b="1"/>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
    <p:spTree>
      <p:nvGrpSpPr>
        <p:cNvPr id="30" name="Shape 30"/>
        <p:cNvGrpSpPr/>
        <p:nvPr/>
      </p:nvGrpSpPr>
      <p:grpSpPr>
        <a:xfrm>
          <a:off x="0" y="0"/>
          <a:ext cx="0" cy="0"/>
          <a:chOff x="0" y="0"/>
          <a:chExt cx="0" cy="0"/>
        </a:xfrm>
      </p:grpSpPr>
      <p:sp>
        <p:nvSpPr>
          <p:cNvPr id="31" name="Google Shape;31;g2086d1f8fa1_0_208"/>
          <p:cNvSpPr txBox="1"/>
          <p:nvPr>
            <p:ph type="title"/>
          </p:nvPr>
        </p:nvSpPr>
        <p:spPr>
          <a:xfrm>
            <a:off x="0" y="302600"/>
            <a:ext cx="9144000" cy="7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3"/>
              </a:buClr>
              <a:buSzPts val="3200"/>
              <a:buNone/>
              <a:defRPr b="1" sz="3200">
                <a:solidFill>
                  <a:schemeClr val="accent3"/>
                </a:solidFill>
              </a:defRPr>
            </a:lvl1pPr>
            <a:lvl2pPr lvl="1" algn="ctr">
              <a:lnSpc>
                <a:spcPct val="100000"/>
              </a:lnSpc>
              <a:spcBef>
                <a:spcPts val="0"/>
              </a:spcBef>
              <a:spcAft>
                <a:spcPts val="0"/>
              </a:spcAft>
              <a:buClr>
                <a:schemeClr val="accent3"/>
              </a:buClr>
              <a:buSzPts val="3200"/>
              <a:buNone/>
              <a:defRPr b="1" sz="3200">
                <a:solidFill>
                  <a:schemeClr val="accent3"/>
                </a:solidFill>
              </a:defRPr>
            </a:lvl2pPr>
            <a:lvl3pPr lvl="2" algn="ctr">
              <a:lnSpc>
                <a:spcPct val="100000"/>
              </a:lnSpc>
              <a:spcBef>
                <a:spcPts val="0"/>
              </a:spcBef>
              <a:spcAft>
                <a:spcPts val="0"/>
              </a:spcAft>
              <a:buClr>
                <a:schemeClr val="accent3"/>
              </a:buClr>
              <a:buSzPts val="3200"/>
              <a:buNone/>
              <a:defRPr b="1" sz="3200">
                <a:solidFill>
                  <a:schemeClr val="accent3"/>
                </a:solidFill>
              </a:defRPr>
            </a:lvl3pPr>
            <a:lvl4pPr lvl="3" algn="ctr">
              <a:lnSpc>
                <a:spcPct val="100000"/>
              </a:lnSpc>
              <a:spcBef>
                <a:spcPts val="0"/>
              </a:spcBef>
              <a:spcAft>
                <a:spcPts val="0"/>
              </a:spcAft>
              <a:buClr>
                <a:schemeClr val="accent3"/>
              </a:buClr>
              <a:buSzPts val="3200"/>
              <a:buNone/>
              <a:defRPr b="1" sz="3200">
                <a:solidFill>
                  <a:schemeClr val="accent3"/>
                </a:solidFill>
              </a:defRPr>
            </a:lvl4pPr>
            <a:lvl5pPr lvl="4" algn="ctr">
              <a:lnSpc>
                <a:spcPct val="100000"/>
              </a:lnSpc>
              <a:spcBef>
                <a:spcPts val="0"/>
              </a:spcBef>
              <a:spcAft>
                <a:spcPts val="0"/>
              </a:spcAft>
              <a:buClr>
                <a:schemeClr val="accent3"/>
              </a:buClr>
              <a:buSzPts val="3200"/>
              <a:buNone/>
              <a:defRPr b="1" sz="3200">
                <a:solidFill>
                  <a:schemeClr val="accent3"/>
                </a:solidFill>
              </a:defRPr>
            </a:lvl5pPr>
            <a:lvl6pPr lvl="5" algn="ctr">
              <a:lnSpc>
                <a:spcPct val="100000"/>
              </a:lnSpc>
              <a:spcBef>
                <a:spcPts val="0"/>
              </a:spcBef>
              <a:spcAft>
                <a:spcPts val="0"/>
              </a:spcAft>
              <a:buClr>
                <a:schemeClr val="accent3"/>
              </a:buClr>
              <a:buSzPts val="3200"/>
              <a:buNone/>
              <a:defRPr b="1" sz="3200">
                <a:solidFill>
                  <a:schemeClr val="accent3"/>
                </a:solidFill>
              </a:defRPr>
            </a:lvl6pPr>
            <a:lvl7pPr lvl="6" algn="ctr">
              <a:lnSpc>
                <a:spcPct val="100000"/>
              </a:lnSpc>
              <a:spcBef>
                <a:spcPts val="0"/>
              </a:spcBef>
              <a:spcAft>
                <a:spcPts val="0"/>
              </a:spcAft>
              <a:buClr>
                <a:schemeClr val="accent3"/>
              </a:buClr>
              <a:buSzPts val="3200"/>
              <a:buNone/>
              <a:defRPr b="1" sz="3200">
                <a:solidFill>
                  <a:schemeClr val="accent3"/>
                </a:solidFill>
              </a:defRPr>
            </a:lvl7pPr>
            <a:lvl8pPr lvl="7" algn="ctr">
              <a:lnSpc>
                <a:spcPct val="100000"/>
              </a:lnSpc>
              <a:spcBef>
                <a:spcPts val="0"/>
              </a:spcBef>
              <a:spcAft>
                <a:spcPts val="0"/>
              </a:spcAft>
              <a:buClr>
                <a:schemeClr val="accent3"/>
              </a:buClr>
              <a:buSzPts val="3200"/>
              <a:buNone/>
              <a:defRPr b="1" sz="3200">
                <a:solidFill>
                  <a:schemeClr val="accent3"/>
                </a:solidFill>
              </a:defRPr>
            </a:lvl8pPr>
            <a:lvl9pPr lvl="8" algn="ctr">
              <a:lnSpc>
                <a:spcPct val="100000"/>
              </a:lnSpc>
              <a:spcBef>
                <a:spcPts val="0"/>
              </a:spcBef>
              <a:spcAft>
                <a:spcPts val="0"/>
              </a:spcAft>
              <a:buClr>
                <a:schemeClr val="accent3"/>
              </a:buClr>
              <a:buSzPts val="3200"/>
              <a:buNone/>
              <a:defRPr b="1" sz="3200">
                <a:solidFill>
                  <a:schemeClr val="accent3"/>
                </a:solidFill>
              </a:defRPr>
            </a:lvl9pPr>
          </a:lstStyle>
          <a:p/>
        </p:txBody>
      </p:sp>
      <p:sp>
        <p:nvSpPr>
          <p:cNvPr id="32" name="Google Shape;32;g2086d1f8fa1_0_208"/>
          <p:cNvSpPr txBox="1"/>
          <p:nvPr>
            <p:ph idx="1" type="body"/>
          </p:nvPr>
        </p:nvSpPr>
        <p:spPr>
          <a:xfrm>
            <a:off x="562800" y="1276867"/>
            <a:ext cx="8018400" cy="4680900"/>
          </a:xfrm>
          <a:prstGeom prst="rect">
            <a:avLst/>
          </a:prstGeom>
          <a:noFill/>
          <a:ln>
            <a:noFill/>
          </a:ln>
        </p:spPr>
        <p:txBody>
          <a:bodyPr anchorCtr="0" anchor="t" bIns="91425" lIns="91425" spcFirstLastPara="1" rIns="91425" wrap="square" tIns="91425">
            <a:noAutofit/>
          </a:bodyPr>
          <a:lstStyle>
            <a:lvl1pPr indent="-396240" lvl="0" marL="457200" algn="l">
              <a:lnSpc>
                <a:spcPct val="100000"/>
              </a:lnSpc>
              <a:spcBef>
                <a:spcPts val="0"/>
              </a:spcBef>
              <a:spcAft>
                <a:spcPts val="0"/>
              </a:spcAft>
              <a:buClr>
                <a:schemeClr val="dk1"/>
              </a:buClr>
              <a:buSzPts val="2640"/>
              <a:buChar char="●"/>
              <a:defRPr>
                <a:solidFill>
                  <a:schemeClr val="dk1"/>
                </a:solidFill>
              </a:defRPr>
            </a:lvl1pPr>
            <a:lvl2pPr indent="-382269" lvl="1" marL="914400" algn="l">
              <a:lnSpc>
                <a:spcPct val="100000"/>
              </a:lnSpc>
              <a:spcBef>
                <a:spcPts val="0"/>
              </a:spcBef>
              <a:spcAft>
                <a:spcPts val="0"/>
              </a:spcAft>
              <a:buClr>
                <a:schemeClr val="dk1"/>
              </a:buClr>
              <a:buSzPts val="2420"/>
              <a:buChar char="●"/>
              <a:defRPr>
                <a:solidFill>
                  <a:schemeClr val="dk1"/>
                </a:solidFill>
              </a:defRPr>
            </a:lvl2pPr>
            <a:lvl3pPr indent="-368300" lvl="2" marL="1371600" algn="l">
              <a:lnSpc>
                <a:spcPct val="100000"/>
              </a:lnSpc>
              <a:spcBef>
                <a:spcPts val="0"/>
              </a:spcBef>
              <a:spcAft>
                <a:spcPts val="0"/>
              </a:spcAft>
              <a:buClr>
                <a:schemeClr val="dk1"/>
              </a:buClr>
              <a:buSzPts val="2200"/>
              <a:buChar char="●"/>
              <a:defRPr>
                <a:solidFill>
                  <a:schemeClr val="dk1"/>
                </a:solidFill>
              </a:defRPr>
            </a:lvl3pPr>
            <a:lvl4pPr indent="-354330" lvl="3" marL="1828800" algn="l">
              <a:lnSpc>
                <a:spcPct val="100000"/>
              </a:lnSpc>
              <a:spcBef>
                <a:spcPts val="0"/>
              </a:spcBef>
              <a:spcAft>
                <a:spcPts val="0"/>
              </a:spcAft>
              <a:buClr>
                <a:schemeClr val="dk1"/>
              </a:buClr>
              <a:buSzPts val="1980"/>
              <a:buChar char="●"/>
              <a:defRPr>
                <a:solidFill>
                  <a:schemeClr val="dk1"/>
                </a:solidFill>
              </a:defRPr>
            </a:lvl4pPr>
            <a:lvl5pPr indent="-354329" lvl="4" marL="2286000" algn="l">
              <a:lnSpc>
                <a:spcPct val="100000"/>
              </a:lnSpc>
              <a:spcBef>
                <a:spcPts val="0"/>
              </a:spcBef>
              <a:spcAft>
                <a:spcPts val="0"/>
              </a:spcAft>
              <a:buClr>
                <a:schemeClr val="dk1"/>
              </a:buClr>
              <a:buSzPts val="1980"/>
              <a:buChar char="●"/>
              <a:defRPr>
                <a:solidFill>
                  <a:schemeClr val="dk1"/>
                </a:solidFill>
              </a:defRPr>
            </a:lvl5pPr>
            <a:lvl6pPr indent="-355600" lvl="5" marL="2743200" algn="l">
              <a:lnSpc>
                <a:spcPct val="100000"/>
              </a:lnSpc>
              <a:spcBef>
                <a:spcPts val="0"/>
              </a:spcBef>
              <a:spcAft>
                <a:spcPts val="0"/>
              </a:spcAft>
              <a:buClr>
                <a:schemeClr val="dk1"/>
              </a:buClr>
              <a:buSzPts val="2000"/>
              <a:buChar char="•"/>
              <a:defRPr>
                <a:solidFill>
                  <a:schemeClr val="dk1"/>
                </a:solidFill>
              </a:defRPr>
            </a:lvl6pPr>
            <a:lvl7pPr indent="-355600" lvl="6" marL="3200400" algn="l">
              <a:lnSpc>
                <a:spcPct val="100000"/>
              </a:lnSpc>
              <a:spcBef>
                <a:spcPts val="0"/>
              </a:spcBef>
              <a:spcAft>
                <a:spcPts val="0"/>
              </a:spcAft>
              <a:buClr>
                <a:schemeClr val="dk1"/>
              </a:buClr>
              <a:buSzPts val="2000"/>
              <a:buChar char="•"/>
              <a:defRPr>
                <a:solidFill>
                  <a:schemeClr val="dk1"/>
                </a:solidFill>
              </a:defRPr>
            </a:lvl7pPr>
            <a:lvl8pPr indent="-355600" lvl="7" marL="3657600" algn="l">
              <a:lnSpc>
                <a:spcPct val="100000"/>
              </a:lnSpc>
              <a:spcBef>
                <a:spcPts val="0"/>
              </a:spcBef>
              <a:spcAft>
                <a:spcPts val="0"/>
              </a:spcAft>
              <a:buClr>
                <a:schemeClr val="dk1"/>
              </a:buClr>
              <a:buSzPts val="2000"/>
              <a:buChar char="•"/>
              <a:defRPr>
                <a:solidFill>
                  <a:schemeClr val="dk1"/>
                </a:solidFill>
              </a:defRPr>
            </a:lvl8pPr>
            <a:lvl9pPr indent="-355600" lvl="8" marL="4114800" algn="l">
              <a:lnSpc>
                <a:spcPct val="100000"/>
              </a:lnSpc>
              <a:spcBef>
                <a:spcPts val="0"/>
              </a:spcBef>
              <a:spcAft>
                <a:spcPts val="0"/>
              </a:spcAft>
              <a:buClr>
                <a:schemeClr val="dk1"/>
              </a:buClr>
              <a:buSzPts val="2000"/>
              <a:buChar char="•"/>
              <a:defRPr>
                <a:solidFill>
                  <a:schemeClr val="dk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blank">
  <p:cSld name="CUSTOM_4">
    <p:spTree>
      <p:nvGrpSpPr>
        <p:cNvPr id="33" name="Shape 3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type="tx">
  <p:cSld name="TITLE_AND_BODY">
    <p:spTree>
      <p:nvGrpSpPr>
        <p:cNvPr id="38" name="Shape 38"/>
        <p:cNvGrpSpPr/>
        <p:nvPr/>
      </p:nvGrpSpPr>
      <p:grpSpPr>
        <a:xfrm>
          <a:off x="0" y="0"/>
          <a:ext cx="0" cy="0"/>
          <a:chOff x="0" y="0"/>
          <a:chExt cx="0" cy="0"/>
        </a:xfrm>
      </p:grpSpPr>
      <p:sp>
        <p:nvSpPr>
          <p:cNvPr id="39" name="Google Shape;39;p22"/>
          <p:cNvSpPr txBox="1"/>
          <p:nvPr>
            <p:ph type="title"/>
          </p:nvPr>
        </p:nvSpPr>
        <p:spPr>
          <a:xfrm>
            <a:off x="457200" y="457200"/>
            <a:ext cx="8229600" cy="1709738"/>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2"/>
          <p:cNvSpPr txBox="1"/>
          <p:nvPr>
            <p:ph idx="1" type="body"/>
          </p:nvPr>
        </p:nvSpPr>
        <p:spPr>
          <a:xfrm>
            <a:off x="457200" y="2166937"/>
            <a:ext cx="8229600" cy="4691063"/>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400"/>
              </a:spcBef>
              <a:spcAft>
                <a:spcPts val="0"/>
              </a:spcAft>
              <a:buClr>
                <a:srgbClr val="666666"/>
              </a:buClr>
              <a:buSzPts val="1800"/>
              <a:buChar char="»"/>
              <a:defRPr/>
            </a:lvl1pPr>
            <a:lvl2pPr indent="-342900" lvl="1" marL="914400" algn="l">
              <a:lnSpc>
                <a:spcPct val="100000"/>
              </a:lnSpc>
              <a:spcBef>
                <a:spcPts val="400"/>
              </a:spcBef>
              <a:spcAft>
                <a:spcPts val="0"/>
              </a:spcAft>
              <a:buClr>
                <a:srgbClr val="666666"/>
              </a:buClr>
              <a:buSzPts val="1800"/>
              <a:buChar char="–"/>
              <a:defRPr/>
            </a:lvl2pPr>
            <a:lvl3pPr indent="-342900" lvl="2" marL="1371600" algn="l">
              <a:lnSpc>
                <a:spcPct val="100000"/>
              </a:lnSpc>
              <a:spcBef>
                <a:spcPts val="400"/>
              </a:spcBef>
              <a:spcAft>
                <a:spcPts val="0"/>
              </a:spcAft>
              <a:buClr>
                <a:srgbClr val="666666"/>
              </a:buClr>
              <a:buSzPts val="1800"/>
              <a:buChar char="•"/>
              <a:defRPr/>
            </a:lvl3pPr>
            <a:lvl4pPr indent="-342900" lvl="3" marL="1828800" algn="l">
              <a:lnSpc>
                <a:spcPct val="100000"/>
              </a:lnSpc>
              <a:spcBef>
                <a:spcPts val="400"/>
              </a:spcBef>
              <a:spcAft>
                <a:spcPts val="0"/>
              </a:spcAft>
              <a:buClr>
                <a:srgbClr val="666666"/>
              </a:buClr>
              <a:buSzPts val="1800"/>
              <a:buChar char="–"/>
              <a:defRPr/>
            </a:lvl4pPr>
            <a:lvl5pPr indent="-342900" lvl="4" marL="2286000" algn="l">
              <a:lnSpc>
                <a:spcPct val="100000"/>
              </a:lnSpc>
              <a:spcBef>
                <a:spcPts val="400"/>
              </a:spcBef>
              <a:spcAft>
                <a:spcPts val="0"/>
              </a:spcAft>
              <a:buClr>
                <a:srgbClr val="666666"/>
              </a:buClr>
              <a:buSzPts val="1800"/>
              <a:buChar char="»"/>
              <a:defRPr/>
            </a:lvl5pPr>
            <a:lvl6pPr indent="-342900" lvl="5" marL="2743200" algn="l">
              <a:lnSpc>
                <a:spcPct val="100000"/>
              </a:lnSpc>
              <a:spcBef>
                <a:spcPts val="400"/>
              </a:spcBef>
              <a:spcAft>
                <a:spcPts val="0"/>
              </a:spcAft>
              <a:buClr>
                <a:srgbClr val="666666"/>
              </a:buClr>
              <a:buSzPts val="1800"/>
              <a:buChar char="•"/>
              <a:defRPr/>
            </a:lvl6pPr>
            <a:lvl7pPr indent="-342900" lvl="6" marL="3200400" algn="l">
              <a:lnSpc>
                <a:spcPct val="100000"/>
              </a:lnSpc>
              <a:spcBef>
                <a:spcPts val="400"/>
              </a:spcBef>
              <a:spcAft>
                <a:spcPts val="0"/>
              </a:spcAft>
              <a:buClr>
                <a:srgbClr val="666666"/>
              </a:buClr>
              <a:buSzPts val="1800"/>
              <a:buChar char="•"/>
              <a:defRPr/>
            </a:lvl7pPr>
            <a:lvl8pPr indent="-342900" lvl="7" marL="3657600" algn="l">
              <a:lnSpc>
                <a:spcPct val="100000"/>
              </a:lnSpc>
              <a:spcBef>
                <a:spcPts val="400"/>
              </a:spcBef>
              <a:spcAft>
                <a:spcPts val="0"/>
              </a:spcAft>
              <a:buClr>
                <a:srgbClr val="666666"/>
              </a:buClr>
              <a:buSzPts val="1800"/>
              <a:buChar char="•"/>
              <a:defRPr/>
            </a:lvl8pPr>
            <a:lvl9pPr indent="-342900" lvl="8" marL="4114800" algn="l">
              <a:lnSpc>
                <a:spcPct val="100000"/>
              </a:lnSpc>
              <a:spcBef>
                <a:spcPts val="400"/>
              </a:spcBef>
              <a:spcAft>
                <a:spcPts val="0"/>
              </a:spcAft>
              <a:buClr>
                <a:srgbClr val="666666"/>
              </a:buClr>
              <a:buSzPts val="1800"/>
              <a:buChar char="•"/>
              <a:defRPr/>
            </a:lvl9pPr>
          </a:lstStyle>
          <a:p/>
        </p:txBody>
      </p:sp>
      <p:sp>
        <p:nvSpPr>
          <p:cNvPr id="41" name="Google Shape;41;p22"/>
          <p:cNvSpPr txBox="1"/>
          <p:nvPr>
            <p:ph idx="12" type="sldNum"/>
          </p:nvPr>
        </p:nvSpPr>
        <p:spPr>
          <a:xfrm>
            <a:off x="8601075" y="6397625"/>
            <a:ext cx="273050" cy="127000"/>
          </a:xfrm>
          <a:prstGeom prst="rect">
            <a:avLst/>
          </a:prstGeom>
          <a:noFill/>
          <a:ln>
            <a:noFill/>
          </a:ln>
        </p:spPr>
        <p:txBody>
          <a:bodyPr anchorCtr="0" anchor="t" bIns="0" lIns="0" spcFirstLastPara="1" rIns="0" wrap="square" tIns="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spTree>
      <p:nvGrpSpPr>
        <p:cNvPr id="42" name="Shape 42"/>
        <p:cNvGrpSpPr/>
        <p:nvPr/>
      </p:nvGrpSpPr>
      <p:grpSpPr>
        <a:xfrm>
          <a:off x="0" y="0"/>
          <a:ext cx="0" cy="0"/>
          <a:chOff x="0" y="0"/>
          <a:chExt cx="0" cy="0"/>
        </a:xfrm>
      </p:grpSpPr>
      <p:cxnSp>
        <p:nvCxnSpPr>
          <p:cNvPr id="43" name="Google Shape;43;p23"/>
          <p:cNvCxnSpPr/>
          <p:nvPr/>
        </p:nvCxnSpPr>
        <p:spPr>
          <a:xfrm flipH="1" rot="10800000">
            <a:off x="8485187" y="6400800"/>
            <a:ext cx="1588" cy="136525"/>
          </a:xfrm>
          <a:prstGeom prst="straightConnector1">
            <a:avLst/>
          </a:prstGeom>
          <a:noFill/>
          <a:ln cap="flat" cmpd="sng" w="9525">
            <a:solidFill>
              <a:srgbClr val="7F7F7F"/>
            </a:solidFill>
            <a:prstDash val="solid"/>
            <a:round/>
            <a:headEnd len="sm" w="sm" type="none"/>
            <a:tailEnd len="sm" w="sm" type="none"/>
          </a:ln>
        </p:spPr>
      </p:cxnSp>
      <p:cxnSp>
        <p:nvCxnSpPr>
          <p:cNvPr id="44" name="Google Shape;44;p23"/>
          <p:cNvCxnSpPr/>
          <p:nvPr/>
        </p:nvCxnSpPr>
        <p:spPr>
          <a:xfrm>
            <a:off x="457200" y="6143625"/>
            <a:ext cx="8196263" cy="0"/>
          </a:xfrm>
          <a:prstGeom prst="straightConnector1">
            <a:avLst/>
          </a:prstGeom>
          <a:noFill/>
          <a:ln cap="flat" cmpd="sng" w="19050">
            <a:solidFill>
              <a:srgbClr val="535353"/>
            </a:solidFill>
            <a:prstDash val="solid"/>
            <a:round/>
            <a:headEnd len="sm" w="sm" type="none"/>
            <a:tailEnd len="sm" w="sm" type="none"/>
          </a:ln>
        </p:spPr>
      </p:cxnSp>
      <p:pic>
        <p:nvPicPr>
          <p:cNvPr descr="TeW_Logo_Grey" id="45" name="Google Shape;45;p23"/>
          <p:cNvPicPr preferRelativeResize="0"/>
          <p:nvPr/>
        </p:nvPicPr>
        <p:blipFill rotWithShape="1">
          <a:blip r:embed="rId2">
            <a:alphaModFix/>
          </a:blip>
          <a:srcRect b="0" l="0" r="0" t="0"/>
          <a:stretch/>
        </p:blipFill>
        <p:spPr>
          <a:xfrm>
            <a:off x="452437" y="6226175"/>
            <a:ext cx="1031876" cy="385763"/>
          </a:xfrm>
          <a:prstGeom prst="rect">
            <a:avLst/>
          </a:prstGeom>
          <a:noFill/>
          <a:ln>
            <a:noFill/>
          </a:ln>
        </p:spPr>
      </p:pic>
      <p:sp>
        <p:nvSpPr>
          <p:cNvPr id="46" name="Google Shape;46;p23"/>
          <p:cNvSpPr txBox="1"/>
          <p:nvPr>
            <p:ph idx="12" type="sldNum"/>
          </p:nvPr>
        </p:nvSpPr>
        <p:spPr>
          <a:xfrm>
            <a:off x="8601075" y="6397625"/>
            <a:ext cx="273050" cy="127000"/>
          </a:xfrm>
          <a:prstGeom prst="rect">
            <a:avLst/>
          </a:prstGeom>
          <a:noFill/>
          <a:ln>
            <a:noFill/>
          </a:ln>
        </p:spPr>
        <p:txBody>
          <a:bodyPr anchorCtr="0" anchor="t" bIns="0" lIns="0" spcFirstLastPara="1" rIns="0" wrap="square" tIns="0">
            <a:sp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7" name="Shape 47"/>
        <p:cNvGrpSpPr/>
        <p:nvPr/>
      </p:nvGrpSpPr>
      <p:grpSpPr>
        <a:xfrm>
          <a:off x="0" y="0"/>
          <a:ext cx="0" cy="0"/>
          <a:chOff x="0" y="0"/>
          <a:chExt cx="0" cy="0"/>
        </a:xfrm>
      </p:grpSpPr>
      <p:pic>
        <p:nvPicPr>
          <p:cNvPr id="48" name="Google Shape;48;g1fd7d82eed8_0_41"/>
          <p:cNvPicPr preferRelativeResize="0"/>
          <p:nvPr/>
        </p:nvPicPr>
        <p:blipFill rotWithShape="1">
          <a:blip r:embed="rId2">
            <a:alphaModFix/>
          </a:blip>
          <a:srcRect b="0" l="357" r="347" t="0"/>
          <a:stretch/>
        </p:blipFill>
        <p:spPr>
          <a:xfrm>
            <a:off x="7362825" y="0"/>
            <a:ext cx="1288257" cy="565547"/>
          </a:xfrm>
          <a:prstGeom prst="rect">
            <a:avLst/>
          </a:prstGeom>
          <a:noFill/>
          <a:ln>
            <a:noFill/>
          </a:ln>
        </p:spPr>
      </p:pic>
      <p:sp>
        <p:nvSpPr>
          <p:cNvPr id="49" name="Google Shape;49;g1fd7d82eed8_0_41"/>
          <p:cNvSpPr txBox="1"/>
          <p:nvPr>
            <p:ph type="title"/>
          </p:nvPr>
        </p:nvSpPr>
        <p:spPr>
          <a:xfrm>
            <a:off x="533399" y="611872"/>
            <a:ext cx="3840600" cy="11619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50" name="Google Shape;50;g1fd7d82eed8_0_41"/>
          <p:cNvSpPr txBox="1"/>
          <p:nvPr>
            <p:ph idx="1" type="body"/>
          </p:nvPr>
        </p:nvSpPr>
        <p:spPr>
          <a:xfrm>
            <a:off x="4742823" y="1587500"/>
            <a:ext cx="3840600" cy="3898800"/>
          </a:xfrm>
          <a:prstGeom prst="rect">
            <a:avLst/>
          </a:prstGeom>
          <a:noFill/>
          <a:ln>
            <a:noFill/>
          </a:ln>
        </p:spPr>
        <p:txBody>
          <a:bodyPr anchorCtr="0" anchor="t" bIns="91425" lIns="91425" spcFirstLastPara="1" rIns="91425" wrap="square" tIns="91425">
            <a:noAutofit/>
          </a:bodyPr>
          <a:lstStyle>
            <a:lvl1pPr indent="-382270" lvl="0" marL="457200" marR="0" rtl="0" algn="l">
              <a:lnSpc>
                <a:spcPct val="100000"/>
              </a:lnSpc>
              <a:spcBef>
                <a:spcPts val="2000"/>
              </a:spcBef>
              <a:spcAft>
                <a:spcPts val="0"/>
              </a:spcAft>
              <a:buClr>
                <a:srgbClr val="6FB7D7"/>
              </a:buClr>
              <a:buSzPts val="2420"/>
              <a:buFont typeface="Noto Sans Symbols"/>
              <a:buChar char="●"/>
              <a:defRPr b="0" i="0" sz="2200" u="none" cap="none" strike="noStrike">
                <a:solidFill>
                  <a:srgbClr val="595959"/>
                </a:solidFill>
                <a:latin typeface="Arial"/>
                <a:ea typeface="Arial"/>
                <a:cs typeface="Arial"/>
                <a:sym typeface="Arial"/>
              </a:defRPr>
            </a:lvl1pPr>
            <a:lvl2pPr indent="-368300" lvl="1" marL="9144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2pPr>
            <a:lvl3pPr indent="-354330" lvl="2" marL="13716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1" name="Google Shape;51;g1fd7d82eed8_0_41"/>
          <p:cNvSpPr txBox="1"/>
          <p:nvPr>
            <p:ph idx="2" type="body"/>
          </p:nvPr>
        </p:nvSpPr>
        <p:spPr>
          <a:xfrm>
            <a:off x="533399" y="1787856"/>
            <a:ext cx="3840600" cy="37203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2000"/>
              </a:spcBef>
              <a:spcAft>
                <a:spcPts val="0"/>
              </a:spcAft>
              <a:buClr>
                <a:srgbClr val="6FB7D7"/>
              </a:buClr>
              <a:buSzPts val="1980"/>
              <a:buFont typeface="Noto Sans Symbols"/>
              <a:buNone/>
              <a:defRPr b="0" i="0" sz="1800" u="none" cap="none" strike="noStrike">
                <a:solidFill>
                  <a:srgbClr val="595959"/>
                </a:solidFill>
                <a:latin typeface="Arial"/>
                <a:ea typeface="Arial"/>
                <a:cs typeface="Arial"/>
                <a:sym typeface="Arial"/>
              </a:defRPr>
            </a:lvl1pPr>
            <a:lvl2pPr indent="-228600" lvl="1" marL="914400" marR="0" rtl="0" algn="l">
              <a:lnSpc>
                <a:spcPct val="100000"/>
              </a:lnSpc>
              <a:spcBef>
                <a:spcPts val="600"/>
              </a:spcBef>
              <a:spcAft>
                <a:spcPts val="0"/>
              </a:spcAft>
              <a:buClr>
                <a:schemeClr val="accent1"/>
              </a:buClr>
              <a:buSzPts val="1320"/>
              <a:buFont typeface="Noto Sans Symbols"/>
              <a:buNone/>
              <a:defRPr b="0" i="0" sz="1200" u="none" cap="none" strike="noStrike">
                <a:solidFill>
                  <a:srgbClr val="595959"/>
                </a:solidFill>
                <a:latin typeface="Arial"/>
                <a:ea typeface="Arial"/>
                <a:cs typeface="Arial"/>
                <a:sym typeface="Arial"/>
              </a:defRPr>
            </a:lvl2pPr>
            <a:lvl3pPr indent="-228600" lvl="2" marL="1371600" marR="0" rtl="0" algn="l">
              <a:lnSpc>
                <a:spcPct val="100000"/>
              </a:lnSpc>
              <a:spcBef>
                <a:spcPts val="600"/>
              </a:spcBef>
              <a:spcAft>
                <a:spcPts val="0"/>
              </a:spcAft>
              <a:buClr>
                <a:schemeClr val="accent1"/>
              </a:buClr>
              <a:buSzPts val="1100"/>
              <a:buFont typeface="Noto Sans Symbols"/>
              <a:buNone/>
              <a:defRPr b="0" i="0" sz="1000" u="none" cap="none" strike="noStrike">
                <a:solidFill>
                  <a:srgbClr val="595959"/>
                </a:solidFill>
                <a:latin typeface="Arial"/>
                <a:ea typeface="Arial"/>
                <a:cs typeface="Arial"/>
                <a:sym typeface="Arial"/>
              </a:defRPr>
            </a:lvl3pPr>
            <a:lvl4pPr indent="-228600" lvl="3" marL="1828800" marR="0" rtl="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4pPr>
            <a:lvl5pPr indent="-228600" lvl="4" marL="2286000" marR="0" rtl="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52" name="Google Shape;52;g1fd7d82eed8_0_41"/>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53" name="Google Shape;53;g1fd7d82eed8_0_41"/>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54" name="Google Shape;54;g1fd7d82eed8_0_41"/>
          <p:cNvSpPr txBox="1"/>
          <p:nvPr>
            <p:ph idx="12" type="sldNum"/>
          </p:nvPr>
        </p:nvSpPr>
        <p:spPr>
          <a:xfrm>
            <a:off x="7897813" y="6275387"/>
            <a:ext cx="990600" cy="646500"/>
          </a:xfrm>
          <a:prstGeom prst="rect">
            <a:avLst/>
          </a:prstGeom>
          <a:noFill/>
          <a:ln>
            <a:noFill/>
          </a:ln>
        </p:spPr>
        <p:txBody>
          <a:bodyPr anchorCtr="0" anchor="ctr" bIns="45700" lIns="91425" spcFirstLastPara="1" rIns="91425" wrap="square" tIns="45700">
            <a:sp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theme" Target="../theme/theme3.xml"/><Relationship Id="rId10" Type="http://schemas.openxmlformats.org/officeDocument/2006/relationships/slideLayout" Target="../slideLayouts/slideLayout19.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g2086d1f8fa1_0_183"/>
          <p:cNvSpPr txBox="1"/>
          <p:nvPr>
            <p:ph type="title"/>
          </p:nvPr>
        </p:nvSpPr>
        <p:spPr>
          <a:xfrm>
            <a:off x="549275" y="533400"/>
            <a:ext cx="8042400" cy="9111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7" name="Google Shape;7;g2086d1f8fa1_0_183"/>
          <p:cNvSpPr txBox="1"/>
          <p:nvPr>
            <p:ph idx="1" type="body"/>
          </p:nvPr>
        </p:nvSpPr>
        <p:spPr>
          <a:xfrm>
            <a:off x="549275" y="1600200"/>
            <a:ext cx="8042400" cy="4343400"/>
          </a:xfrm>
          <a:prstGeom prst="rect">
            <a:avLst/>
          </a:prstGeom>
          <a:noFill/>
          <a:ln>
            <a:noFill/>
          </a:ln>
        </p:spPr>
        <p:txBody>
          <a:bodyPr anchorCtr="0" anchor="t" bIns="91425" lIns="91425" spcFirstLastPara="1" rIns="91425" wrap="square" tIns="91425">
            <a:noAutofit/>
          </a:bodyPr>
          <a:lstStyle>
            <a:lvl1pPr indent="-396240" lvl="0" marL="457200" marR="0" rtl="0" algn="l">
              <a:lnSpc>
                <a:spcPct val="100000"/>
              </a:lnSpc>
              <a:spcBef>
                <a:spcPts val="2000"/>
              </a:spcBef>
              <a:spcAft>
                <a:spcPts val="0"/>
              </a:spcAft>
              <a:buClr>
                <a:srgbClr val="6FB7D7"/>
              </a:buClr>
              <a:buSzPts val="2640"/>
              <a:buFont typeface="Noto Sans Symbols"/>
              <a:buChar char="●"/>
              <a:defRPr b="0" i="0" sz="2400" u="none" cap="none" strike="noStrike">
                <a:solidFill>
                  <a:srgbClr val="595959"/>
                </a:solidFill>
                <a:latin typeface="Arial"/>
                <a:ea typeface="Arial"/>
                <a:cs typeface="Arial"/>
                <a:sym typeface="Arial"/>
              </a:defRPr>
            </a:lvl1pPr>
            <a:lvl2pPr indent="-382269" lvl="1" marL="914400" marR="0" rtl="0" algn="l">
              <a:lnSpc>
                <a:spcPct val="100000"/>
              </a:lnSpc>
              <a:spcBef>
                <a:spcPts val="600"/>
              </a:spcBef>
              <a:spcAft>
                <a:spcPts val="0"/>
              </a:spcAft>
              <a:buClr>
                <a:schemeClr val="accent1"/>
              </a:buClr>
              <a:buSzPts val="2420"/>
              <a:buFont typeface="Noto Sans Symbols"/>
              <a:buChar char="●"/>
              <a:defRPr b="0" i="0" sz="2200" u="none" cap="none" strike="noStrike">
                <a:solidFill>
                  <a:srgbClr val="595959"/>
                </a:solidFill>
                <a:latin typeface="Arial"/>
                <a:ea typeface="Arial"/>
                <a:cs typeface="Arial"/>
                <a:sym typeface="Arial"/>
              </a:defRPr>
            </a:lvl2pPr>
            <a:lvl3pPr indent="-368300" lvl="2" marL="13716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 name="Google Shape;8;g2086d1f8fa1_0_183"/>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9" name="Google Shape;9;g2086d1f8fa1_0_183"/>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0" name="Google Shape;10;g2086d1f8fa1_0_183"/>
          <p:cNvSpPr txBox="1"/>
          <p:nvPr>
            <p:ph idx="12" type="sldNum"/>
          </p:nvPr>
        </p:nvSpPr>
        <p:spPr>
          <a:xfrm>
            <a:off x="7897813" y="6275387"/>
            <a:ext cx="990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Z"/>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EFF"/>
        </a:solidFill>
      </p:bgPr>
    </p:bg>
    <p:spTree>
      <p:nvGrpSpPr>
        <p:cNvPr id="34" name="Shape 34"/>
        <p:cNvGrpSpPr/>
        <p:nvPr/>
      </p:nvGrpSpPr>
      <p:grpSpPr>
        <a:xfrm>
          <a:off x="0" y="0"/>
          <a:ext cx="0" cy="0"/>
          <a:chOff x="0" y="0"/>
          <a:chExt cx="0" cy="0"/>
        </a:xfrm>
      </p:grpSpPr>
      <p:sp>
        <p:nvSpPr>
          <p:cNvPr id="35" name="Google Shape;35;p21"/>
          <p:cNvSpPr txBox="1"/>
          <p:nvPr>
            <p:ph type="title"/>
          </p:nvPr>
        </p:nvSpPr>
        <p:spPr>
          <a:xfrm>
            <a:off x="457200" y="457200"/>
            <a:ext cx="8229600" cy="1709738"/>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40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40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40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40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40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40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40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40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4000" u="none" cap="none" strike="noStrike">
                <a:solidFill>
                  <a:srgbClr val="FFFFFF"/>
                </a:solidFill>
                <a:latin typeface="Arial"/>
                <a:ea typeface="Arial"/>
                <a:cs typeface="Arial"/>
                <a:sym typeface="Arial"/>
              </a:defRPr>
            </a:lvl9pPr>
          </a:lstStyle>
          <a:p/>
        </p:txBody>
      </p:sp>
      <p:sp>
        <p:nvSpPr>
          <p:cNvPr id="36" name="Google Shape;36;p21"/>
          <p:cNvSpPr txBox="1"/>
          <p:nvPr>
            <p:ph idx="1" type="body"/>
          </p:nvPr>
        </p:nvSpPr>
        <p:spPr>
          <a:xfrm>
            <a:off x="457200" y="2166937"/>
            <a:ext cx="8229600" cy="4691063"/>
          </a:xfrm>
          <a:prstGeom prst="rect">
            <a:avLst/>
          </a:prstGeom>
          <a:noFill/>
          <a:ln>
            <a:noFill/>
          </a:ln>
        </p:spPr>
        <p:txBody>
          <a:bodyPr anchorCtr="0" anchor="t" bIns="0" lIns="0" spcFirstLastPara="1" rIns="0" wrap="square" tIns="0">
            <a:noAutofit/>
          </a:bodyPr>
          <a:lstStyle>
            <a:lvl1pPr indent="-355600" lvl="0" marL="457200"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1pPr>
            <a:lvl2pPr indent="-355600" lvl="1" marL="914400"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2pPr>
            <a:lvl3pPr indent="-355600" lvl="2" marL="1371600"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3pPr>
            <a:lvl4pPr indent="-355600" lvl="3" marL="1828800"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4pPr>
            <a:lvl5pPr indent="-355600" lvl="4" marL="2286000"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5pPr>
            <a:lvl6pPr indent="-355600" lvl="5" marL="2743200"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6pPr>
            <a:lvl7pPr indent="-355600" lvl="6" marL="3200400"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7pPr>
            <a:lvl8pPr indent="-355600" lvl="7" marL="3657600"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8pPr>
            <a:lvl9pPr indent="-355600" lvl="8" marL="4114800"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9pPr>
          </a:lstStyle>
          <a:p/>
        </p:txBody>
      </p:sp>
      <p:sp>
        <p:nvSpPr>
          <p:cNvPr id="37" name="Google Shape;37;p21"/>
          <p:cNvSpPr txBox="1"/>
          <p:nvPr>
            <p:ph idx="12" type="sldNum"/>
          </p:nvPr>
        </p:nvSpPr>
        <p:spPr>
          <a:xfrm>
            <a:off x="8601075" y="6397625"/>
            <a:ext cx="273050" cy="127000"/>
          </a:xfrm>
          <a:prstGeom prst="rect">
            <a:avLst/>
          </a:prstGeom>
          <a:noFill/>
          <a:ln>
            <a:noFill/>
          </a:ln>
        </p:spPr>
        <p:txBody>
          <a:bodyPr anchorCtr="0" anchor="t" bIns="0" lIns="0" spcFirstLastPara="1" rIns="0" wrap="square" tIns="0">
            <a:sp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NZ"/>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5" name="Shape 55"/>
        <p:cNvGrpSpPr/>
        <p:nvPr/>
      </p:nvGrpSpPr>
      <p:grpSpPr>
        <a:xfrm>
          <a:off x="0" y="0"/>
          <a:ext cx="0" cy="0"/>
          <a:chOff x="0" y="0"/>
          <a:chExt cx="0" cy="0"/>
        </a:xfrm>
      </p:grpSpPr>
      <p:sp>
        <p:nvSpPr>
          <p:cNvPr id="56" name="Google Shape;56;p24"/>
          <p:cNvSpPr txBox="1"/>
          <p:nvPr>
            <p:ph type="title"/>
          </p:nvPr>
        </p:nvSpPr>
        <p:spPr>
          <a:xfrm>
            <a:off x="457200" y="457200"/>
            <a:ext cx="8229600" cy="655638"/>
          </a:xfrm>
          <a:prstGeom prst="rect">
            <a:avLst/>
          </a:prstGeom>
          <a:noFill/>
          <a:ln>
            <a:noFill/>
          </a:ln>
        </p:spPr>
        <p:txBody>
          <a:bodyPr anchorCtr="0" anchor="t" bIns="45700" lIns="0" spcFirstLastPara="1" rIns="91425" wrap="square" tIns="0">
            <a:spAutoFit/>
          </a:bodyPr>
          <a:lstStyle>
            <a:lvl1pPr lvl="0" marR="0" rtl="0" algn="l">
              <a:lnSpc>
                <a:spcPct val="100000"/>
              </a:lnSpc>
              <a:spcBef>
                <a:spcPts val="0"/>
              </a:spcBef>
              <a:spcAft>
                <a:spcPts val="0"/>
              </a:spcAft>
              <a:buClr>
                <a:srgbClr val="000000"/>
              </a:buClr>
              <a:buSzPts val="1400"/>
              <a:buFont typeface="Arial"/>
              <a:buNone/>
              <a:defRPr b="0" i="0" sz="40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40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40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40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40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40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40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40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4000" u="none" cap="none" strike="noStrike">
                <a:solidFill>
                  <a:srgbClr val="FFFFFF"/>
                </a:solidFill>
                <a:latin typeface="Arial"/>
                <a:ea typeface="Arial"/>
                <a:cs typeface="Arial"/>
                <a:sym typeface="Arial"/>
              </a:defRPr>
            </a:lvl9pPr>
          </a:lstStyle>
          <a:p/>
        </p:txBody>
      </p:sp>
      <p:sp>
        <p:nvSpPr>
          <p:cNvPr id="57" name="Google Shape;57;p24"/>
          <p:cNvSpPr txBox="1"/>
          <p:nvPr>
            <p:ph idx="1" type="body"/>
          </p:nvPr>
        </p:nvSpPr>
        <p:spPr>
          <a:xfrm>
            <a:off x="457200" y="2166938"/>
            <a:ext cx="8229600" cy="3621087"/>
          </a:xfrm>
          <a:prstGeom prst="rect">
            <a:avLst/>
          </a:prstGeom>
          <a:noFill/>
          <a:ln>
            <a:noFill/>
          </a:ln>
        </p:spPr>
        <p:txBody>
          <a:bodyPr anchorCtr="0" anchor="t" bIns="45700" lIns="0" spcFirstLastPara="1" rIns="91425" wrap="square" tIns="0">
            <a:noAutofit/>
          </a:bodyPr>
          <a:lstStyle>
            <a:lvl1pPr indent="-355600" lvl="0" marL="457200"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1pPr>
            <a:lvl2pPr indent="-355600" lvl="1" marL="914400"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2pPr>
            <a:lvl3pPr indent="-355600" lvl="2" marL="1371600"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3pPr>
            <a:lvl4pPr indent="-355600" lvl="3" marL="1828800"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4pPr>
            <a:lvl5pPr indent="-355600" lvl="4" marL="2286000" marR="0" rtl="0" algn="l">
              <a:lnSpc>
                <a:spcPct val="100000"/>
              </a:lnSpc>
              <a:spcBef>
                <a:spcPts val="400"/>
              </a:spcBef>
              <a:spcAft>
                <a:spcPts val="0"/>
              </a:spcAft>
              <a:buClr>
                <a:srgbClr val="666666"/>
              </a:buClr>
              <a:buSzPts val="2000"/>
              <a:buFont typeface="Arial"/>
              <a:buChar char="»"/>
              <a:defRPr b="0" i="0" sz="2000" u="none" cap="none" strike="noStrike">
                <a:solidFill>
                  <a:srgbClr val="666666"/>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8" name="Google Shape;58;p24"/>
          <p:cNvSpPr txBox="1"/>
          <p:nvPr>
            <p:ph idx="10" type="dt"/>
          </p:nvPr>
        </p:nvSpPr>
        <p:spPr>
          <a:xfrm>
            <a:off x="7269163" y="6397625"/>
            <a:ext cx="1093787" cy="138113"/>
          </a:xfrm>
          <a:prstGeom prst="rect">
            <a:avLst/>
          </a:prstGeom>
          <a:noFill/>
          <a:ln>
            <a:noFill/>
          </a:ln>
        </p:spPr>
        <p:txBody>
          <a:bodyPr anchorCtr="0" anchor="t" bIns="0" lIns="0" spcFirstLastPara="1" rIns="0" wrap="square" tIns="0">
            <a:sp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7F7F7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F9FEFF"/>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F9FEFF"/>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F9FEFF"/>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F9FEFF"/>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F9FEFF"/>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F9FEFF"/>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F9FEFF"/>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F9FEFF"/>
                </a:solidFill>
                <a:latin typeface="Arial"/>
                <a:ea typeface="Arial"/>
                <a:cs typeface="Arial"/>
                <a:sym typeface="Arial"/>
              </a:defRPr>
            </a:lvl9pPr>
          </a:lstStyle>
          <a:p/>
        </p:txBody>
      </p:sp>
      <p:sp>
        <p:nvSpPr>
          <p:cNvPr id="59" name="Google Shape;59;p24"/>
          <p:cNvSpPr txBox="1"/>
          <p:nvPr>
            <p:ph idx="12" type="sldNum"/>
          </p:nvPr>
        </p:nvSpPr>
        <p:spPr>
          <a:xfrm>
            <a:off x="8601075" y="6397625"/>
            <a:ext cx="273050" cy="136525"/>
          </a:xfrm>
          <a:prstGeom prst="rect">
            <a:avLst/>
          </a:prstGeom>
          <a:noFill/>
          <a:ln>
            <a:noFill/>
          </a:ln>
        </p:spPr>
        <p:txBody>
          <a:bodyPr anchorCtr="0" anchor="t" bIns="0" lIns="0" spcFirstLastPara="1" rIns="0" wrap="square" tIns="0">
            <a:sp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NZ"/>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4.jpg"/><Relationship Id="rId4" Type="http://schemas.openxmlformats.org/officeDocument/2006/relationships/hyperlink" Target="https://e-tangata.co.nz/reo/taking-care-of-our-kupu/"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hyperlink" Target="https://doi.org/10.1007/s10972-014-9384-1" TargetMode="Externa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hyperlink" Target="http://www.consecol.org/vol4/iss1/art7" TargetMode="External"/><Relationship Id="rId5" Type="http://schemas.openxmlformats.org/officeDocument/2006/relationships/hyperlink" Target="https://www.ecologyandsociety.org/vol4/iss1/art7/"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23.png"/><Relationship Id="rId5" Type="http://schemas.openxmlformats.org/officeDocument/2006/relationships/hyperlink" Target="https://www.educationcounts.govt.nz/__data/assets/pdf_file/0010/194671/NMSSA-INSIGHTS_Science_2017d.pdf" TargetMode="External"/><Relationship Id="rId6"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hyperlink" Target="https://policycommons.net/artifacts/2434623/science_education_in_an_age_of_misinformation/3456215/"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hyperlink" Target="https://creativecommons.org/licenses/by/4.0/" TargetMode="External"/><Relationship Id="rId5" Type="http://schemas.openxmlformats.org/officeDocument/2006/relationships/hyperlink" Target="https://www.doc.govt.nz/news/media-releases/2013/te-karaka-kids-send-waihirere-reserve-pests-packing/" TargetMode="External"/><Relationship Id="rId6"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15.jpg"/></Relationships>
</file>

<file path=ppt/slides/_rels/slide25.xml.rels><?xml version="1.0" encoding="UTF-8" standalone="yes"?><Relationships xmlns="http://schemas.openxmlformats.org/package/2006/relationships"><Relationship Id="rId11" Type="http://schemas.openxmlformats.org/officeDocument/2006/relationships/image" Target="../media/image7.jpg"/><Relationship Id="rId10" Type="http://schemas.openxmlformats.org/officeDocument/2006/relationships/hyperlink" Target="mailto:enquiries@sciencelearn.org.nz" TargetMode="External"/><Relationship Id="rId13" Type="http://schemas.openxmlformats.org/officeDocument/2006/relationships/image" Target="../media/image22.png"/><Relationship Id="rId12"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mailto:enquiries@sciencelearn.org.nz" TargetMode="External"/><Relationship Id="rId4" Type="http://schemas.openxmlformats.org/officeDocument/2006/relationships/hyperlink" Target="http://www.facebook.com/nzsciencelearn" TargetMode="External"/><Relationship Id="rId9" Type="http://schemas.openxmlformats.org/officeDocument/2006/relationships/hyperlink" Target="http://slh-talk.slack.com/" TargetMode="External"/><Relationship Id="rId15" Type="http://schemas.openxmlformats.org/officeDocument/2006/relationships/image" Target="../media/image29.png"/><Relationship Id="rId14" Type="http://schemas.openxmlformats.org/officeDocument/2006/relationships/image" Target="../media/image19.png"/><Relationship Id="rId16" Type="http://schemas.openxmlformats.org/officeDocument/2006/relationships/image" Target="../media/image27.jpg"/><Relationship Id="rId5" Type="http://schemas.openxmlformats.org/officeDocument/2006/relationships/hyperlink" Target="http://www.facebook.com/nzsciencelearn" TargetMode="External"/><Relationship Id="rId6" Type="http://schemas.openxmlformats.org/officeDocument/2006/relationships/hyperlink" Target="https://nz.pinterest.com/nzsciencelearn/" TargetMode="External"/><Relationship Id="rId7" Type="http://schemas.openxmlformats.org/officeDocument/2006/relationships/hyperlink" Target="http://www.instagram.com/sciencelearninghubnz" TargetMode="External"/><Relationship Id="rId8" Type="http://schemas.openxmlformats.org/officeDocument/2006/relationships/hyperlink" Target="https://join.slack.com/t/slh-talk/shared_invite/enQtMjU3OTUzMDgwNjYxLTk1ZTdlMGY4Zjk5MzlkMDIwMmNkMzliOGZkYWQzNzFiZWM5M2U1ZGY1MTY3MjVjYmRjOWE1MTM1ZTc4OGRiY2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g1fd7d82eed8_0_0"/>
          <p:cNvPicPr preferRelativeResize="0"/>
          <p:nvPr/>
        </p:nvPicPr>
        <p:blipFill rotWithShape="1">
          <a:blip r:embed="rId3">
            <a:alphaModFix/>
          </a:blip>
          <a:srcRect b="0" l="0" r="0" t="0"/>
          <a:stretch/>
        </p:blipFill>
        <p:spPr>
          <a:xfrm>
            <a:off x="385109" y="6052016"/>
            <a:ext cx="1354044" cy="500810"/>
          </a:xfrm>
          <a:prstGeom prst="rect">
            <a:avLst/>
          </a:prstGeom>
          <a:noFill/>
          <a:ln>
            <a:noFill/>
          </a:ln>
        </p:spPr>
      </p:pic>
      <p:sp>
        <p:nvSpPr>
          <p:cNvPr id="139" name="Google Shape;139;g1fd7d82eed8_0_0"/>
          <p:cNvSpPr txBox="1"/>
          <p:nvPr/>
        </p:nvSpPr>
        <p:spPr>
          <a:xfrm>
            <a:off x="683500" y="415626"/>
            <a:ext cx="6991800" cy="34785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NZ" sz="4400" u="none" cap="none" strike="noStrike">
                <a:solidFill>
                  <a:srgbClr val="FF0000"/>
                </a:solidFill>
                <a:latin typeface="Proxima Nova"/>
                <a:ea typeface="Proxima Nova"/>
                <a:cs typeface="Proxima Nova"/>
                <a:sym typeface="Proxima Nova"/>
              </a:rPr>
              <a:t>Enduring competencies for designing science learning pathways</a:t>
            </a:r>
            <a:endParaRPr b="1" i="0" sz="4400" u="none" cap="none" strike="noStrike">
              <a:solidFill>
                <a:srgbClr val="FF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4400"/>
              <a:buFont typeface="Arial"/>
              <a:buNone/>
            </a:pPr>
            <a:r>
              <a:t/>
            </a:r>
            <a:endParaRPr b="1" sz="4400">
              <a:solidFill>
                <a:srgbClr val="FF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4400"/>
              <a:buFont typeface="Arial"/>
              <a:buNone/>
            </a:pPr>
            <a:r>
              <a:rPr b="1" lang="en-NZ" sz="4400">
                <a:solidFill>
                  <a:srgbClr val="FF0000"/>
                </a:solidFill>
                <a:latin typeface="Proxima Nova"/>
                <a:ea typeface="Proxima Nova"/>
                <a:cs typeface="Proxima Nova"/>
                <a:sym typeface="Proxima Nova"/>
              </a:rPr>
              <a:t>Part 1</a:t>
            </a:r>
            <a:endParaRPr b="1" sz="4400">
              <a:solidFill>
                <a:srgbClr val="FF0000"/>
              </a:solidFill>
              <a:latin typeface="Proxima Nova"/>
              <a:ea typeface="Proxima Nova"/>
              <a:cs typeface="Proxima Nova"/>
              <a:sym typeface="Proxima Nova"/>
            </a:endParaRPr>
          </a:p>
        </p:txBody>
      </p:sp>
      <p:sp>
        <p:nvSpPr>
          <p:cNvPr id="140" name="Google Shape;140;g1fd7d82eed8_0_0"/>
          <p:cNvSpPr txBox="1"/>
          <p:nvPr/>
        </p:nvSpPr>
        <p:spPr>
          <a:xfrm flipH="1">
            <a:off x="715742" y="4105189"/>
            <a:ext cx="6927300" cy="12006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2060"/>
              </a:buClr>
              <a:buSzPts val="2400"/>
              <a:buFont typeface="Arial"/>
              <a:buNone/>
            </a:pPr>
            <a:r>
              <a:rPr b="0" i="0" lang="en-NZ" sz="2400" u="none" cap="none" strike="noStrike">
                <a:solidFill>
                  <a:srgbClr val="002060"/>
                </a:solidFill>
                <a:latin typeface="Arial"/>
                <a:ea typeface="Arial"/>
                <a:cs typeface="Arial"/>
                <a:sym typeface="Arial"/>
              </a:rPr>
              <a:t>Science Learning Hub webinar, 16 February 2023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9FEFF"/>
              </a:buClr>
              <a:buSzPts val="2400"/>
              <a:buFont typeface="Arial"/>
              <a:buNone/>
            </a:pPr>
            <a:r>
              <a:t/>
            </a:r>
            <a:endParaRPr b="0" i="0" sz="2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2060"/>
              </a:buClr>
              <a:buSzPts val="2400"/>
              <a:buFont typeface="Arial"/>
              <a:buNone/>
            </a:pPr>
            <a:r>
              <a:rPr b="0" i="0" lang="en-NZ" sz="2400" u="none" cap="none" strike="noStrike">
                <a:solidFill>
                  <a:srgbClr val="002060"/>
                </a:solidFill>
                <a:latin typeface="Arial"/>
                <a:ea typeface="Arial"/>
                <a:cs typeface="Arial"/>
                <a:sym typeface="Arial"/>
              </a:rPr>
              <a:t>Dr Rosemary Hipkins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7"/>
          <p:cNvSpPr txBox="1"/>
          <p:nvPr/>
        </p:nvSpPr>
        <p:spPr>
          <a:xfrm>
            <a:off x="378691" y="517361"/>
            <a:ext cx="7980300" cy="4956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0000"/>
              </a:buClr>
              <a:buSzPts val="3200"/>
              <a:buFont typeface="Arial"/>
              <a:buNone/>
            </a:pPr>
            <a:r>
              <a:rPr b="0" i="0" lang="en-NZ" sz="3200" u="none" cap="none" strike="noStrike">
                <a:solidFill>
                  <a:srgbClr val="FF0000"/>
                </a:solidFill>
                <a:latin typeface="Arial"/>
                <a:ea typeface="Arial"/>
                <a:cs typeface="Arial"/>
                <a:sym typeface="Arial"/>
              </a:rPr>
              <a:t>Drawing on different knowledge systems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9FEFF"/>
              </a:buClr>
              <a:buSzPts val="3200"/>
              <a:buFont typeface="Arial"/>
              <a:buNone/>
            </a:pPr>
            <a:r>
              <a:t/>
            </a:r>
            <a:endParaRPr b="0" i="0" sz="3200" u="none" cap="none" strike="noStrike">
              <a:solidFill>
                <a:schemeClr val="accent4"/>
              </a:solidFill>
              <a:latin typeface="Arial"/>
              <a:ea typeface="Arial"/>
              <a:cs typeface="Arial"/>
              <a:sym typeface="Arial"/>
            </a:endParaRPr>
          </a:p>
          <a:p>
            <a:pPr indent="-457200" lvl="0" marL="457200" marR="0" rtl="0" algn="l">
              <a:lnSpc>
                <a:spcPct val="100000"/>
              </a:lnSpc>
              <a:spcBef>
                <a:spcPts val="0"/>
              </a:spcBef>
              <a:spcAft>
                <a:spcPts val="0"/>
              </a:spcAft>
              <a:buClr>
                <a:schemeClr val="accent4"/>
              </a:buClr>
              <a:buSzPts val="2800"/>
              <a:buFont typeface="Arial"/>
              <a:buChar char="•"/>
            </a:pPr>
            <a:r>
              <a:rPr b="0" i="0" lang="en-NZ" sz="2800" u="none" cap="none" strike="noStrike">
                <a:solidFill>
                  <a:schemeClr val="accent4"/>
                </a:solidFill>
                <a:latin typeface="Arial"/>
                <a:ea typeface="Arial"/>
                <a:cs typeface="Arial"/>
                <a:sym typeface="Arial"/>
              </a:rPr>
              <a:t>Science as a knowledge system</a:t>
            </a:r>
            <a:endParaRPr b="0" i="0" sz="14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rgbClr val="F9FEFF"/>
              </a:buClr>
              <a:buSzPts val="2800"/>
              <a:buFont typeface="Arial"/>
              <a:buNone/>
            </a:pPr>
            <a:r>
              <a:t/>
            </a:r>
            <a:endParaRPr b="0" i="0" sz="2800" u="none" cap="none" strike="noStrike">
              <a:solidFill>
                <a:schemeClr val="accent4"/>
              </a:solidFill>
              <a:latin typeface="Arial"/>
              <a:ea typeface="Arial"/>
              <a:cs typeface="Arial"/>
              <a:sym typeface="Arial"/>
            </a:endParaRPr>
          </a:p>
          <a:p>
            <a:pPr indent="-457200" lvl="0" marL="457200" marR="0" rtl="0" algn="l">
              <a:lnSpc>
                <a:spcPct val="100000"/>
              </a:lnSpc>
              <a:spcBef>
                <a:spcPts val="0"/>
              </a:spcBef>
              <a:spcAft>
                <a:spcPts val="0"/>
              </a:spcAft>
              <a:buClr>
                <a:schemeClr val="accent4"/>
              </a:buClr>
              <a:buSzPts val="2800"/>
              <a:buFont typeface="Arial"/>
              <a:buChar char="•"/>
            </a:pPr>
            <a:r>
              <a:rPr b="0" i="0" lang="en-NZ" sz="2800" u="none" cap="none" strike="noStrike">
                <a:solidFill>
                  <a:schemeClr val="accent4"/>
                </a:solidFill>
                <a:latin typeface="Arial"/>
                <a:ea typeface="Arial"/>
                <a:cs typeface="Arial"/>
                <a:sym typeface="Arial"/>
              </a:rPr>
              <a:t>Mātauranga Māori as a knowledge system</a:t>
            </a:r>
            <a:endParaRPr b="0" i="0" sz="14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rgbClr val="F9FEFF"/>
              </a:buClr>
              <a:buSzPts val="2800"/>
              <a:buFont typeface="Arial"/>
              <a:buNone/>
            </a:pPr>
            <a:r>
              <a:t/>
            </a:r>
            <a:endParaRPr b="0" i="0" sz="2800" u="none" cap="none" strike="noStrike">
              <a:solidFill>
                <a:schemeClr val="accent4"/>
              </a:solidFill>
              <a:latin typeface="Arial"/>
              <a:ea typeface="Arial"/>
              <a:cs typeface="Arial"/>
              <a:sym typeface="Arial"/>
            </a:endParaRPr>
          </a:p>
          <a:p>
            <a:pPr indent="-457200" lvl="0" marL="457200" marR="0" rtl="0" algn="l">
              <a:lnSpc>
                <a:spcPct val="100000"/>
              </a:lnSpc>
              <a:spcBef>
                <a:spcPts val="0"/>
              </a:spcBef>
              <a:spcAft>
                <a:spcPts val="0"/>
              </a:spcAft>
              <a:buClr>
                <a:schemeClr val="accent4"/>
              </a:buClr>
              <a:buSzPts val="2800"/>
              <a:buFont typeface="Arial"/>
              <a:buChar char="•"/>
            </a:pPr>
            <a:r>
              <a:rPr b="0" i="0" lang="en-NZ" sz="2800" u="none" cap="none" strike="noStrike">
                <a:solidFill>
                  <a:schemeClr val="accent4"/>
                </a:solidFill>
                <a:latin typeface="Arial"/>
                <a:ea typeface="Arial"/>
                <a:cs typeface="Arial"/>
                <a:sym typeface="Arial"/>
              </a:rPr>
              <a:t>Science, as a knowledge system, is historically and socio-culturally embedded</a:t>
            </a:r>
            <a:endParaRPr b="0" i="0" sz="14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rgbClr val="F9FEFF"/>
              </a:buClr>
              <a:buSzPts val="2800"/>
              <a:buFont typeface="Arial"/>
              <a:buNone/>
            </a:pPr>
            <a:r>
              <a:t/>
            </a:r>
            <a:endParaRPr b="0" i="0" sz="2800" u="none" cap="none" strike="noStrike">
              <a:solidFill>
                <a:schemeClr val="accent4"/>
              </a:solidFill>
              <a:latin typeface="Arial"/>
              <a:ea typeface="Arial"/>
              <a:cs typeface="Arial"/>
              <a:sym typeface="Arial"/>
            </a:endParaRPr>
          </a:p>
          <a:p>
            <a:pPr indent="-457200" lvl="0" marL="457200" marR="0" rtl="0" algn="l">
              <a:lnSpc>
                <a:spcPct val="100000"/>
              </a:lnSpc>
              <a:spcBef>
                <a:spcPts val="0"/>
              </a:spcBef>
              <a:spcAft>
                <a:spcPts val="0"/>
              </a:spcAft>
              <a:buClr>
                <a:schemeClr val="accent4"/>
              </a:buClr>
              <a:buSzPts val="2800"/>
              <a:buFont typeface="Arial"/>
              <a:buChar char="•"/>
            </a:pPr>
            <a:r>
              <a:rPr b="0" i="0" lang="en-NZ" sz="2800" u="none" cap="none" strike="noStrike">
                <a:solidFill>
                  <a:schemeClr val="accent4"/>
                </a:solidFill>
                <a:latin typeface="Arial"/>
                <a:ea typeface="Arial"/>
                <a:cs typeface="Arial"/>
                <a:sym typeface="Arial"/>
              </a:rPr>
              <a:t>Relationships between knowledge systems,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NZ" sz="2800" u="none" cap="none" strike="noStrike">
                <a:solidFill>
                  <a:schemeClr val="accent4"/>
                </a:solidFill>
                <a:latin typeface="Arial"/>
                <a:ea typeface="Arial"/>
                <a:cs typeface="Arial"/>
                <a:sym typeface="Arial"/>
              </a:rPr>
              <a:t>     worldviews and identity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8"/>
          <p:cNvSpPr txBox="1"/>
          <p:nvPr>
            <p:ph idx="10" type="dt"/>
          </p:nvPr>
        </p:nvSpPr>
        <p:spPr>
          <a:xfrm>
            <a:off x="7269163" y="6397625"/>
            <a:ext cx="1093787" cy="138113"/>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7F7F7F"/>
              </a:buClr>
              <a:buSzPts val="900"/>
              <a:buFont typeface="Arial"/>
              <a:buNone/>
            </a:pPr>
            <a:r>
              <a:rPr b="0" i="0" lang="en-NZ" sz="900" u="none" cap="none" strike="noStrike">
                <a:solidFill>
                  <a:srgbClr val="7F7F7F"/>
                </a:solidFill>
                <a:latin typeface="Arial"/>
                <a:ea typeface="Arial"/>
                <a:cs typeface="Arial"/>
                <a:sym typeface="Arial"/>
              </a:rPr>
              <a:t>2/7/23</a:t>
            </a:r>
            <a:endParaRPr b="0" i="0" sz="900" u="none" cap="none" strike="noStrike">
              <a:solidFill>
                <a:srgbClr val="7F7F7F"/>
              </a:solidFill>
              <a:latin typeface="Arial"/>
              <a:ea typeface="Arial"/>
              <a:cs typeface="Arial"/>
              <a:sym typeface="Arial"/>
            </a:endParaRPr>
          </a:p>
        </p:txBody>
      </p:sp>
      <p:sp>
        <p:nvSpPr>
          <p:cNvPr id="204" name="Google Shape;204;p8"/>
          <p:cNvSpPr txBox="1"/>
          <p:nvPr>
            <p:ph idx="12" type="sldNum"/>
          </p:nvPr>
        </p:nvSpPr>
        <p:spPr>
          <a:xfrm>
            <a:off x="8601075" y="6397625"/>
            <a:ext cx="273050" cy="1365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7F7F7F"/>
              </a:buClr>
              <a:buSzPts val="900"/>
              <a:buFont typeface="Arial"/>
              <a:buNone/>
            </a:pPr>
            <a:fld id="{00000000-1234-1234-1234-123412341234}" type="slidenum">
              <a:rPr b="0" i="0" lang="en-NZ" sz="900" u="none" cap="none" strike="noStrike">
                <a:solidFill>
                  <a:srgbClr val="7F7F7F"/>
                </a:solidFill>
                <a:latin typeface="Arial"/>
                <a:ea typeface="Arial"/>
                <a:cs typeface="Arial"/>
                <a:sym typeface="Arial"/>
              </a:rPr>
              <a:t>‹#›</a:t>
            </a:fld>
            <a:endParaRPr b="0" i="0" sz="900" u="none" cap="none" strike="noStrike">
              <a:solidFill>
                <a:srgbClr val="7F7F7F"/>
              </a:solidFill>
              <a:latin typeface="Arial"/>
              <a:ea typeface="Arial"/>
              <a:cs typeface="Arial"/>
              <a:sym typeface="Arial"/>
            </a:endParaRPr>
          </a:p>
        </p:txBody>
      </p:sp>
      <p:pic>
        <p:nvPicPr>
          <p:cNvPr descr="May be an image of ocean, sky, nature and twilight" id="205" name="Google Shape;205;p8"/>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206" name="Google Shape;206;p8"/>
          <p:cNvSpPr txBox="1"/>
          <p:nvPr/>
        </p:nvSpPr>
        <p:spPr>
          <a:xfrm flipH="1">
            <a:off x="293850" y="481550"/>
            <a:ext cx="8344800" cy="3786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600"/>
              <a:buFont typeface="Arial"/>
              <a:buNone/>
            </a:pPr>
            <a:r>
              <a:rPr b="0" i="0" lang="en-NZ" sz="3700" u="none" cap="none" strike="noStrike">
                <a:solidFill>
                  <a:schemeClr val="lt1"/>
                </a:solidFill>
                <a:latin typeface="Arial"/>
                <a:ea typeface="Arial"/>
                <a:cs typeface="Arial"/>
                <a:sym typeface="Arial"/>
              </a:rPr>
              <a:t>Continuity (and clarity): Meaningful NOS implementation</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9FEFF"/>
              </a:buClr>
              <a:buSzPts val="3600"/>
              <a:buFont typeface="Arial"/>
              <a:buNone/>
            </a:pPr>
            <a:r>
              <a:t/>
            </a:r>
            <a:endParaRPr sz="3700">
              <a:solidFill>
                <a:schemeClr val="lt1"/>
              </a:solidFill>
            </a:endParaRPr>
          </a:p>
          <a:p>
            <a:pPr indent="0" lvl="0" marL="0" marR="0" rtl="0" algn="l">
              <a:lnSpc>
                <a:spcPct val="100000"/>
              </a:lnSpc>
              <a:spcBef>
                <a:spcPts val="0"/>
              </a:spcBef>
              <a:spcAft>
                <a:spcPts val="0"/>
              </a:spcAft>
              <a:buClr>
                <a:srgbClr val="F9FEFF"/>
              </a:buClr>
              <a:buSzPts val="3600"/>
              <a:buFont typeface="Arial"/>
              <a:buNone/>
            </a:pPr>
            <a:r>
              <a:t/>
            </a:r>
            <a:endParaRPr sz="3700">
              <a:solidFill>
                <a:schemeClr val="lt1"/>
              </a:solidFill>
            </a:endParaRPr>
          </a:p>
          <a:p>
            <a:pPr indent="0" lvl="0" marL="0" marR="0" rtl="0" algn="l">
              <a:lnSpc>
                <a:spcPct val="100000"/>
              </a:lnSpc>
              <a:spcBef>
                <a:spcPts val="0"/>
              </a:spcBef>
              <a:spcAft>
                <a:spcPts val="0"/>
              </a:spcAft>
              <a:buClr>
                <a:schemeClr val="lt1"/>
              </a:buClr>
              <a:buSzPts val="3600"/>
              <a:buFont typeface="Arial"/>
              <a:buNone/>
            </a:pPr>
            <a:r>
              <a:rPr b="0" i="0" lang="en-NZ" sz="3700" u="none" cap="none" strike="noStrike">
                <a:solidFill>
                  <a:schemeClr val="lt1"/>
                </a:solidFill>
                <a:latin typeface="Arial"/>
                <a:ea typeface="Arial"/>
                <a:cs typeface="Arial"/>
                <a:sym typeface="Arial"/>
              </a:rPr>
              <a:t>“A thing too familiar becomes invisible”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Arial"/>
              <a:buNone/>
            </a:pPr>
            <a:r>
              <a:rPr b="0" i="0" lang="en-NZ" sz="1900" u="none" cap="none" strike="noStrike">
                <a:solidFill>
                  <a:schemeClr val="lt1"/>
                </a:solidFill>
                <a:latin typeface="Arial"/>
                <a:ea typeface="Arial"/>
                <a:cs typeface="Arial"/>
                <a:sym typeface="Arial"/>
              </a:rPr>
              <a:t>Catherynne M Valente</a:t>
            </a:r>
            <a:endParaRPr b="0" i="0" sz="19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F9FEFF"/>
              </a:buClr>
              <a:buSzPts val="3600"/>
              <a:buFont typeface="Arial"/>
              <a:buNone/>
            </a:pPr>
            <a:r>
              <a:t/>
            </a:r>
            <a:endParaRPr b="0" i="0" sz="3600" u="none" cap="none" strike="noStrike">
              <a:solidFill>
                <a:srgbClr val="FF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9"/>
          <p:cNvSpPr txBox="1"/>
          <p:nvPr>
            <p:ph idx="10" type="dt"/>
          </p:nvPr>
        </p:nvSpPr>
        <p:spPr>
          <a:xfrm>
            <a:off x="7269163" y="6397625"/>
            <a:ext cx="1093787" cy="13811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SzPts val="1400"/>
              <a:buNone/>
            </a:pPr>
            <a:r>
              <a:rPr lang="en-NZ"/>
              <a:t>2/7/23</a:t>
            </a:r>
            <a:endParaRPr/>
          </a:p>
        </p:txBody>
      </p:sp>
      <p:sp>
        <p:nvSpPr>
          <p:cNvPr id="212" name="Google Shape;212;p9"/>
          <p:cNvSpPr txBox="1"/>
          <p:nvPr>
            <p:ph idx="12" type="sldNum"/>
          </p:nvPr>
        </p:nvSpPr>
        <p:spPr>
          <a:xfrm>
            <a:off x="8601075" y="6397625"/>
            <a:ext cx="273050" cy="136525"/>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900"/>
              <a:buNone/>
            </a:pPr>
            <a:fld id="{00000000-1234-1234-1234-123412341234}" type="slidenum">
              <a:rPr lang="en-NZ"/>
              <a:t>‹#›</a:t>
            </a:fld>
            <a:endParaRPr/>
          </a:p>
        </p:txBody>
      </p:sp>
      <p:sp>
        <p:nvSpPr>
          <p:cNvPr id="213" name="Google Shape;213;p9"/>
          <p:cNvSpPr/>
          <p:nvPr/>
        </p:nvSpPr>
        <p:spPr>
          <a:xfrm>
            <a:off x="586600" y="454300"/>
            <a:ext cx="3648900" cy="2099100"/>
          </a:xfrm>
          <a:prstGeom prst="wedgeRectCallout">
            <a:avLst>
              <a:gd fmla="val 62134" name="adj1"/>
              <a:gd fmla="val 63886" name="adj2"/>
            </a:avLst>
          </a:prstGeom>
          <a:solidFill>
            <a:srgbClr val="FEFDD9"/>
          </a:solidFill>
          <a:ln cap="flat" cmpd="sng" w="9525">
            <a:solidFill>
              <a:srgbClr val="097CC4"/>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NZ" sz="2400" u="none" cap="none" strike="noStrike">
                <a:solidFill>
                  <a:srgbClr val="000000"/>
                </a:solidFill>
                <a:latin typeface="Arial"/>
                <a:ea typeface="Arial"/>
                <a:cs typeface="Arial"/>
                <a:sym typeface="Arial"/>
              </a:rPr>
              <a:t>How can [EC] be used to weave in indigenous science knowledge ideas: mātauranga Māori knowledge</a:t>
            </a:r>
            <a:endParaRPr b="0" i="0" sz="2400" u="none" cap="none" strike="noStrike">
              <a:solidFill>
                <a:schemeClr val="lt1"/>
              </a:solidFill>
              <a:latin typeface="Arial"/>
              <a:ea typeface="Arial"/>
              <a:cs typeface="Arial"/>
              <a:sym typeface="Arial"/>
            </a:endParaRPr>
          </a:p>
        </p:txBody>
      </p:sp>
      <p:sp>
        <p:nvSpPr>
          <p:cNvPr id="214" name="Google Shape;214;p9"/>
          <p:cNvSpPr/>
          <p:nvPr/>
        </p:nvSpPr>
        <p:spPr>
          <a:xfrm>
            <a:off x="526211" y="3117474"/>
            <a:ext cx="3648972" cy="2031522"/>
          </a:xfrm>
          <a:prstGeom prst="wedgeRectCallout">
            <a:avLst>
              <a:gd fmla="val 52197" name="adj1"/>
              <a:gd fmla="val 64046" name="adj2"/>
            </a:avLst>
          </a:prstGeom>
          <a:solidFill>
            <a:srgbClr val="FEFDD9"/>
          </a:solidFill>
          <a:ln cap="flat" cmpd="sng" w="9525">
            <a:solidFill>
              <a:srgbClr val="097CC4"/>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NZ" sz="2400" u="none" cap="none" strike="noStrike">
                <a:solidFill>
                  <a:srgbClr val="000000"/>
                </a:solidFill>
                <a:latin typeface="Arial"/>
                <a:ea typeface="Arial"/>
                <a:cs typeface="Arial"/>
                <a:sym typeface="Arial"/>
              </a:rPr>
              <a:t>How to integrate mātauranga Māori in NCEA year 13 biology as well as junior science</a:t>
            </a:r>
            <a:endParaRPr b="0" i="0" sz="2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Imagining Decolonisation -" id="215" name="Google Shape;215;p9"/>
          <p:cNvPicPr preferRelativeResize="0"/>
          <p:nvPr/>
        </p:nvPicPr>
        <p:blipFill rotWithShape="1">
          <a:blip r:embed="rId3">
            <a:alphaModFix/>
          </a:blip>
          <a:srcRect b="0" l="0" r="0" t="0"/>
          <a:stretch/>
        </p:blipFill>
        <p:spPr>
          <a:xfrm>
            <a:off x="5579045" y="521897"/>
            <a:ext cx="2333625" cy="3810000"/>
          </a:xfrm>
          <a:prstGeom prst="rect">
            <a:avLst/>
          </a:prstGeom>
          <a:noFill/>
          <a:ln>
            <a:noFill/>
          </a:ln>
        </p:spPr>
      </p:pic>
      <p:sp>
        <p:nvSpPr>
          <p:cNvPr id="216" name="Google Shape;216;p9"/>
          <p:cNvSpPr txBox="1"/>
          <p:nvPr/>
        </p:nvSpPr>
        <p:spPr>
          <a:xfrm>
            <a:off x="1889183" y="6281221"/>
            <a:ext cx="4572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NZ" sz="1800" u="sng" cap="none" strike="noStrike">
                <a:solidFill>
                  <a:srgbClr val="F9FEFF"/>
                </a:solidFill>
                <a:latin typeface="Arial"/>
                <a:ea typeface="Arial"/>
                <a:cs typeface="Arial"/>
                <a:sym typeface="Arial"/>
                <a:hlinkClick r:id="rId4">
                  <a:extLst>
                    <a:ext uri="{A12FA001-AC4F-418D-AE19-62706E023703}">
                      <ahyp:hlinkClr val="tx"/>
                    </a:ext>
                  </a:extLst>
                </a:hlinkClick>
              </a:rPr>
              <a:t>Taking care of our kupu - E-Tangata</a:t>
            </a:r>
            <a:endParaRPr b="0" i="0" sz="1800" u="none" cap="none" strike="noStrike">
              <a:solidFill>
                <a:srgbClr val="F9FEFF"/>
              </a:solidFill>
              <a:latin typeface="Arial"/>
              <a:ea typeface="Arial"/>
              <a:cs typeface="Arial"/>
              <a:sym typeface="Arial"/>
            </a:endParaRPr>
          </a:p>
        </p:txBody>
      </p:sp>
      <p:sp>
        <p:nvSpPr>
          <p:cNvPr id="217" name="Google Shape;217;p9"/>
          <p:cNvSpPr txBox="1"/>
          <p:nvPr/>
        </p:nvSpPr>
        <p:spPr>
          <a:xfrm>
            <a:off x="6152321" y="4331897"/>
            <a:ext cx="1908314"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NZ" sz="900" u="none" cap="none" strike="noStrike">
                <a:solidFill>
                  <a:srgbClr val="292929"/>
                </a:solidFill>
                <a:latin typeface="Verdana"/>
                <a:ea typeface="Verdana"/>
                <a:cs typeface="Verdana"/>
                <a:sym typeface="Verdana"/>
              </a:rPr>
              <a:t> © Bridget Williams Books</a:t>
            </a:r>
            <a:endParaRPr b="0" i="0" sz="900" u="none" cap="none" strike="noStrike">
              <a:solidFill>
                <a:srgbClr val="292929"/>
              </a:solidFill>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0"/>
          <p:cNvSpPr txBox="1"/>
          <p:nvPr/>
        </p:nvSpPr>
        <p:spPr>
          <a:xfrm flipH="1">
            <a:off x="467749" y="694593"/>
            <a:ext cx="8133325"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35353"/>
              </a:buClr>
              <a:buSzPts val="3600"/>
              <a:buFont typeface="Arial"/>
              <a:buNone/>
            </a:pPr>
            <a:r>
              <a:rPr b="0" i="0" lang="en-NZ" sz="3600" u="none" cap="none" strike="noStrike">
                <a:solidFill>
                  <a:srgbClr val="535353"/>
                </a:solidFill>
                <a:latin typeface="Arial"/>
                <a:ea typeface="Arial"/>
                <a:cs typeface="Arial"/>
                <a:sym typeface="Arial"/>
              </a:rPr>
              <a:t>Something new: appropriate inclusion of </a:t>
            </a:r>
            <a:r>
              <a:rPr b="0" i="0" lang="en-NZ" sz="3600" u="none" cap="none" strike="noStrike">
                <a:solidFill>
                  <a:srgbClr val="FF0000"/>
                </a:solidFill>
                <a:latin typeface="Arial"/>
                <a:ea typeface="Arial"/>
                <a:cs typeface="Arial"/>
                <a:sym typeface="Arial"/>
              </a:rPr>
              <a:t>mātauranga Māori</a:t>
            </a:r>
            <a:endParaRPr b="0" i="0" sz="3600" u="none" cap="none" strike="noStrike">
              <a:solidFill>
                <a:srgbClr val="FF0000"/>
              </a:solidFill>
              <a:latin typeface="Arial"/>
              <a:ea typeface="Arial"/>
              <a:cs typeface="Arial"/>
              <a:sym typeface="Arial"/>
            </a:endParaRPr>
          </a:p>
        </p:txBody>
      </p:sp>
      <p:sp>
        <p:nvSpPr>
          <p:cNvPr id="223" name="Google Shape;223;p10"/>
          <p:cNvSpPr txBox="1"/>
          <p:nvPr/>
        </p:nvSpPr>
        <p:spPr>
          <a:xfrm>
            <a:off x="467749" y="2580341"/>
            <a:ext cx="79776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35353"/>
              </a:buClr>
              <a:buSzPts val="2400"/>
              <a:buFont typeface="Arial"/>
              <a:buNone/>
            </a:pPr>
            <a:r>
              <a:rPr b="0" i="0" lang="en-NZ" sz="2400" u="none" cap="none" strike="noStrike">
                <a:solidFill>
                  <a:srgbClr val="535353"/>
                </a:solidFill>
                <a:latin typeface="Arial"/>
                <a:ea typeface="Arial"/>
                <a:cs typeface="Arial"/>
                <a:sym typeface="Arial"/>
              </a:rPr>
              <a:t>Taking a knowledge system approach affords mana ōrite to mātaraunga Māori.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9FEFF"/>
              </a:buClr>
              <a:buSzPts val="2400"/>
              <a:buFont typeface="Arial"/>
              <a:buNone/>
            </a:pPr>
            <a:r>
              <a:t/>
            </a:r>
            <a:endParaRPr b="0" i="0" sz="2400" u="none" cap="none" strike="noStrike">
              <a:solidFill>
                <a:srgbClr val="535353"/>
              </a:solidFill>
              <a:latin typeface="Arial"/>
              <a:ea typeface="Arial"/>
              <a:cs typeface="Arial"/>
              <a:sym typeface="Arial"/>
            </a:endParaRPr>
          </a:p>
          <a:p>
            <a:pPr indent="0" lvl="0" marL="0" marR="0" rtl="0" algn="l">
              <a:lnSpc>
                <a:spcPct val="100000"/>
              </a:lnSpc>
              <a:spcBef>
                <a:spcPts val="0"/>
              </a:spcBef>
              <a:spcAft>
                <a:spcPts val="0"/>
              </a:spcAft>
              <a:buClr>
                <a:srgbClr val="535353"/>
              </a:buClr>
              <a:buSzPts val="2400"/>
              <a:buFont typeface="Arial"/>
              <a:buNone/>
            </a:pPr>
            <a:r>
              <a:rPr b="0" i="0" lang="en-NZ" sz="2400" u="none" cap="none" strike="noStrike">
                <a:solidFill>
                  <a:srgbClr val="535353"/>
                </a:solidFill>
                <a:latin typeface="Arial"/>
                <a:ea typeface="Arial"/>
                <a:cs typeface="Arial"/>
                <a:sym typeface="Arial"/>
              </a:rPr>
              <a:t>NOS features are arguably easier to recognise and come to understand when they are no longer what “just is”.</a:t>
            </a:r>
            <a:endParaRPr b="0" i="0" sz="2400" u="none" cap="none" strike="noStrike">
              <a:solidFill>
                <a:srgbClr val="535353"/>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g1fd855f6f94_0_0"/>
          <p:cNvPicPr preferRelativeResize="0"/>
          <p:nvPr/>
        </p:nvPicPr>
        <p:blipFill rotWithShape="1">
          <a:blip r:embed="rId3">
            <a:alphaModFix/>
          </a:blip>
          <a:srcRect b="0" l="0" r="0" t="0"/>
          <a:stretch/>
        </p:blipFill>
        <p:spPr>
          <a:xfrm>
            <a:off x="385109" y="6052016"/>
            <a:ext cx="1354044" cy="500810"/>
          </a:xfrm>
          <a:prstGeom prst="rect">
            <a:avLst/>
          </a:prstGeom>
          <a:noFill/>
          <a:ln>
            <a:noFill/>
          </a:ln>
        </p:spPr>
      </p:pic>
      <p:sp>
        <p:nvSpPr>
          <p:cNvPr id="229" name="Google Shape;229;g1fd855f6f94_0_0"/>
          <p:cNvSpPr txBox="1"/>
          <p:nvPr/>
        </p:nvSpPr>
        <p:spPr>
          <a:xfrm>
            <a:off x="683490" y="415636"/>
            <a:ext cx="6991800" cy="3170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NZ" sz="4400" u="none" cap="none" strike="noStrike">
                <a:solidFill>
                  <a:srgbClr val="FF0000"/>
                </a:solidFill>
                <a:latin typeface="Proxima Nova"/>
                <a:ea typeface="Proxima Nova"/>
                <a:cs typeface="Proxima Nova"/>
                <a:sym typeface="Proxima Nova"/>
              </a:rPr>
              <a:t>Enduring competencies for designing science learning pathways</a:t>
            </a:r>
            <a:endParaRPr b="1" i="0" sz="4400" u="none" cap="none" strike="noStrike">
              <a:solidFill>
                <a:srgbClr val="FF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4400"/>
              <a:buFont typeface="Arial"/>
              <a:buNone/>
            </a:pPr>
            <a:r>
              <a:t/>
            </a:r>
            <a:endParaRPr b="1" sz="2400">
              <a:solidFill>
                <a:srgbClr val="FF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4400"/>
              <a:buFont typeface="Arial"/>
              <a:buNone/>
            </a:pPr>
            <a:r>
              <a:rPr b="1" lang="en-NZ" sz="4400">
                <a:solidFill>
                  <a:srgbClr val="FF0000"/>
                </a:solidFill>
                <a:latin typeface="Proxima Nova"/>
                <a:ea typeface="Proxima Nova"/>
                <a:cs typeface="Proxima Nova"/>
                <a:sym typeface="Proxima Nova"/>
              </a:rPr>
              <a:t>Part 2</a:t>
            </a:r>
            <a:endParaRPr b="1" sz="4400">
              <a:solidFill>
                <a:srgbClr val="FF0000"/>
              </a:solidFill>
              <a:latin typeface="Proxima Nova"/>
              <a:ea typeface="Proxima Nova"/>
              <a:cs typeface="Proxima Nova"/>
              <a:sym typeface="Proxima Nova"/>
            </a:endParaRPr>
          </a:p>
        </p:txBody>
      </p:sp>
      <p:sp>
        <p:nvSpPr>
          <p:cNvPr id="230" name="Google Shape;230;g1fd855f6f94_0_0"/>
          <p:cNvSpPr txBox="1"/>
          <p:nvPr/>
        </p:nvSpPr>
        <p:spPr>
          <a:xfrm flipH="1">
            <a:off x="748117" y="3851564"/>
            <a:ext cx="6927300" cy="12006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2060"/>
              </a:buClr>
              <a:buSzPts val="2400"/>
              <a:buFont typeface="Arial"/>
              <a:buNone/>
            </a:pPr>
            <a:r>
              <a:rPr b="0" i="0" lang="en-NZ" sz="2400" u="none" cap="none" strike="noStrike">
                <a:solidFill>
                  <a:srgbClr val="002060"/>
                </a:solidFill>
                <a:latin typeface="Arial"/>
                <a:ea typeface="Arial"/>
                <a:cs typeface="Arial"/>
                <a:sym typeface="Arial"/>
              </a:rPr>
              <a:t>Science Learning Hub webinar, 16 February 2023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9FEFF"/>
              </a:buClr>
              <a:buSzPts val="2400"/>
              <a:buFont typeface="Arial"/>
              <a:buNone/>
            </a:pPr>
            <a:r>
              <a:t/>
            </a:r>
            <a:endParaRPr b="0" i="0" sz="2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2060"/>
              </a:buClr>
              <a:buSzPts val="2400"/>
              <a:buFont typeface="Arial"/>
              <a:buNone/>
            </a:pPr>
            <a:r>
              <a:rPr b="0" i="0" lang="en-NZ" sz="2400" u="none" cap="none" strike="noStrike">
                <a:solidFill>
                  <a:srgbClr val="002060"/>
                </a:solidFill>
                <a:latin typeface="Arial"/>
                <a:ea typeface="Arial"/>
                <a:cs typeface="Arial"/>
                <a:sym typeface="Arial"/>
              </a:rPr>
              <a:t>Dr Rosemary Hipkins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1"/>
          <p:cNvSpPr txBox="1"/>
          <p:nvPr/>
        </p:nvSpPr>
        <p:spPr>
          <a:xfrm>
            <a:off x="378691" y="517361"/>
            <a:ext cx="8155709" cy="4093426"/>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0000"/>
              </a:buClr>
              <a:buSzPts val="3200"/>
              <a:buFont typeface="Arial"/>
              <a:buNone/>
            </a:pPr>
            <a:r>
              <a:rPr b="0" i="0" lang="en-NZ" sz="3200" u="none" cap="none" strike="noStrike">
                <a:solidFill>
                  <a:srgbClr val="FF0000"/>
                </a:solidFill>
                <a:latin typeface="Arial"/>
                <a:ea typeface="Arial"/>
                <a:cs typeface="Arial"/>
                <a:sym typeface="Arial"/>
              </a:rPr>
              <a:t>Enacting a range of science inquiry practices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9FEFF"/>
              </a:buClr>
              <a:buSzPts val="3200"/>
              <a:buFont typeface="Arial"/>
              <a:buNone/>
            </a:pPr>
            <a:r>
              <a:t/>
            </a:r>
            <a:endParaRPr b="0" i="0" sz="3200" u="none" cap="none" strike="noStrike">
              <a:solidFill>
                <a:srgbClr val="474747"/>
              </a:solidFill>
              <a:latin typeface="Arial"/>
              <a:ea typeface="Arial"/>
              <a:cs typeface="Arial"/>
              <a:sym typeface="Arial"/>
            </a:endParaRPr>
          </a:p>
          <a:p>
            <a:pPr indent="-457200" lvl="0" marL="457200" marR="0" rtl="0" algn="l">
              <a:lnSpc>
                <a:spcPct val="100000"/>
              </a:lnSpc>
              <a:spcBef>
                <a:spcPts val="0"/>
              </a:spcBef>
              <a:spcAft>
                <a:spcPts val="0"/>
              </a:spcAft>
              <a:buClr>
                <a:srgbClr val="474747"/>
              </a:buClr>
              <a:buSzPts val="2800"/>
              <a:buFont typeface="Arial"/>
              <a:buChar char="•"/>
            </a:pPr>
            <a:r>
              <a:rPr b="0" i="0" lang="en-NZ" sz="2800" u="none" cap="none" strike="noStrike">
                <a:solidFill>
                  <a:srgbClr val="474747"/>
                </a:solidFill>
                <a:latin typeface="Arial"/>
                <a:ea typeface="Arial"/>
                <a:cs typeface="Arial"/>
                <a:sym typeface="Arial"/>
              </a:rPr>
              <a:t>The </a:t>
            </a:r>
            <a:r>
              <a:rPr b="0" i="0" lang="en-NZ" sz="2800" u="none" cap="none" strike="noStrike">
                <a:solidFill>
                  <a:srgbClr val="00B050"/>
                </a:solidFill>
                <a:latin typeface="Arial"/>
                <a:ea typeface="Arial"/>
                <a:cs typeface="Arial"/>
                <a:sym typeface="Arial"/>
              </a:rPr>
              <a:t>inquiry practices</a:t>
            </a:r>
            <a:r>
              <a:rPr b="0" i="0" lang="en-NZ" sz="2800" u="none" cap="none" strike="noStrike">
                <a:solidFill>
                  <a:srgbClr val="474747"/>
                </a:solidFill>
                <a:latin typeface="Arial"/>
                <a:ea typeface="Arial"/>
                <a:cs typeface="Arial"/>
                <a:sym typeface="Arial"/>
              </a:rPr>
              <a:t> of science disciplines</a:t>
            </a:r>
            <a:endParaRPr b="0" i="0" sz="14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rgbClr val="F9FEFF"/>
              </a:buClr>
              <a:buSzPts val="2800"/>
              <a:buFont typeface="Arial"/>
              <a:buNone/>
            </a:pPr>
            <a:r>
              <a:t/>
            </a:r>
            <a:endParaRPr b="0" i="0" sz="2800" u="none" cap="none" strike="noStrike">
              <a:solidFill>
                <a:srgbClr val="474747"/>
              </a:solidFill>
              <a:latin typeface="Arial"/>
              <a:ea typeface="Arial"/>
              <a:cs typeface="Arial"/>
              <a:sym typeface="Arial"/>
            </a:endParaRPr>
          </a:p>
          <a:p>
            <a:pPr indent="-457200" lvl="0" marL="457200" marR="0" rtl="0" algn="l">
              <a:lnSpc>
                <a:spcPct val="100000"/>
              </a:lnSpc>
              <a:spcBef>
                <a:spcPts val="0"/>
              </a:spcBef>
              <a:spcAft>
                <a:spcPts val="0"/>
              </a:spcAft>
              <a:buClr>
                <a:srgbClr val="474747"/>
              </a:buClr>
              <a:buSzPts val="2800"/>
              <a:buFont typeface="Arial"/>
              <a:buChar char="•"/>
            </a:pPr>
            <a:r>
              <a:rPr b="0" i="0" lang="en-NZ" sz="2800" u="none" cap="none" strike="noStrike">
                <a:solidFill>
                  <a:srgbClr val="474747"/>
                </a:solidFill>
                <a:latin typeface="Arial"/>
                <a:ea typeface="Arial"/>
                <a:cs typeface="Arial"/>
                <a:sym typeface="Arial"/>
              </a:rPr>
              <a:t>The </a:t>
            </a:r>
            <a:r>
              <a:rPr b="0" i="0" lang="en-NZ" sz="2800" u="none" cap="none" strike="noStrike">
                <a:solidFill>
                  <a:srgbClr val="00B050"/>
                </a:solidFill>
                <a:latin typeface="Arial"/>
                <a:ea typeface="Arial"/>
                <a:cs typeface="Arial"/>
                <a:sym typeface="Arial"/>
              </a:rPr>
              <a:t>theory-building</a:t>
            </a:r>
            <a:r>
              <a:rPr b="0" i="0" lang="en-NZ" sz="2800" u="none" cap="none" strike="noStrike">
                <a:solidFill>
                  <a:srgbClr val="474747"/>
                </a:solidFill>
                <a:latin typeface="Arial"/>
                <a:ea typeface="Arial"/>
                <a:cs typeface="Arial"/>
                <a:sym typeface="Arial"/>
              </a:rPr>
              <a:t> </a:t>
            </a:r>
            <a:r>
              <a:rPr b="0" i="0" lang="en-NZ" sz="2800" u="none" cap="none" strike="noStrike">
                <a:solidFill>
                  <a:srgbClr val="00B050"/>
                </a:solidFill>
                <a:latin typeface="Arial"/>
                <a:ea typeface="Arial"/>
                <a:cs typeface="Arial"/>
                <a:sym typeface="Arial"/>
              </a:rPr>
              <a:t>practices</a:t>
            </a:r>
            <a:r>
              <a:rPr b="0" i="0" lang="en-NZ" sz="2800" u="none" cap="none" strike="noStrike">
                <a:solidFill>
                  <a:srgbClr val="474747"/>
                </a:solidFill>
                <a:latin typeface="Arial"/>
                <a:ea typeface="Arial"/>
                <a:cs typeface="Arial"/>
                <a:sym typeface="Arial"/>
              </a:rPr>
              <a:t> of science</a:t>
            </a:r>
            <a:endParaRPr b="0" i="0" sz="14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rgbClr val="F9FEFF"/>
              </a:buClr>
              <a:buSzPts val="2800"/>
              <a:buFont typeface="Arial"/>
              <a:buNone/>
            </a:pPr>
            <a:r>
              <a:t/>
            </a:r>
            <a:endParaRPr b="0" i="0" sz="2800" u="none" cap="none" strike="noStrike">
              <a:solidFill>
                <a:srgbClr val="474747"/>
              </a:solidFill>
              <a:latin typeface="Arial"/>
              <a:ea typeface="Arial"/>
              <a:cs typeface="Arial"/>
              <a:sym typeface="Arial"/>
            </a:endParaRPr>
          </a:p>
          <a:p>
            <a:pPr indent="-457200" lvl="0" marL="457200" marR="0" rtl="0" algn="l">
              <a:lnSpc>
                <a:spcPct val="100000"/>
              </a:lnSpc>
              <a:spcBef>
                <a:spcPts val="0"/>
              </a:spcBef>
              <a:spcAft>
                <a:spcPts val="0"/>
              </a:spcAft>
              <a:buClr>
                <a:srgbClr val="474747"/>
              </a:buClr>
              <a:buSzPts val="2800"/>
              <a:buFont typeface="Arial"/>
              <a:buChar char="•"/>
            </a:pPr>
            <a:r>
              <a:rPr b="0" i="0" lang="en-NZ" sz="2800" u="none" cap="none" strike="noStrike">
                <a:solidFill>
                  <a:srgbClr val="474747"/>
                </a:solidFill>
                <a:latin typeface="Arial"/>
                <a:ea typeface="Arial"/>
                <a:cs typeface="Arial"/>
                <a:sym typeface="Arial"/>
              </a:rPr>
              <a:t>The </a:t>
            </a:r>
            <a:r>
              <a:rPr b="0" i="0" lang="en-NZ" sz="2800" u="none" cap="none" strike="noStrike">
                <a:solidFill>
                  <a:srgbClr val="00B050"/>
                </a:solidFill>
                <a:latin typeface="Arial"/>
                <a:ea typeface="Arial"/>
                <a:cs typeface="Arial"/>
                <a:sym typeface="Arial"/>
              </a:rPr>
              <a:t>social nature </a:t>
            </a:r>
            <a:r>
              <a:rPr b="0" i="0" lang="en-NZ" sz="2800" u="none" cap="none" strike="noStrike">
                <a:solidFill>
                  <a:srgbClr val="474747"/>
                </a:solidFill>
                <a:latin typeface="Arial"/>
                <a:ea typeface="Arial"/>
                <a:cs typeface="Arial"/>
                <a:sym typeface="Arial"/>
              </a:rPr>
              <a:t>of science </a:t>
            </a:r>
            <a:r>
              <a:rPr b="0" i="0" lang="en-NZ" sz="2800" u="none" cap="none" strike="noStrike">
                <a:solidFill>
                  <a:schemeClr val="accent4"/>
                </a:solidFill>
                <a:latin typeface="Arial"/>
                <a:ea typeface="Arial"/>
                <a:cs typeface="Arial"/>
                <a:sym typeface="Arial"/>
              </a:rPr>
              <a:t>practices</a:t>
            </a:r>
            <a:endParaRPr b="0" i="0" sz="14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rgbClr val="F9FEFF"/>
              </a:buClr>
              <a:buSzPts val="2800"/>
              <a:buFont typeface="Arial"/>
              <a:buNone/>
            </a:pPr>
            <a:r>
              <a:t/>
            </a:r>
            <a:endParaRPr b="0" i="0" sz="2800" u="none" cap="none" strike="noStrike">
              <a:solidFill>
                <a:srgbClr val="474747"/>
              </a:solidFill>
              <a:latin typeface="Arial"/>
              <a:ea typeface="Arial"/>
              <a:cs typeface="Arial"/>
              <a:sym typeface="Arial"/>
            </a:endParaRPr>
          </a:p>
          <a:p>
            <a:pPr indent="-457200" lvl="0" marL="457200" marR="0" rtl="0" algn="l">
              <a:lnSpc>
                <a:spcPct val="100000"/>
              </a:lnSpc>
              <a:spcBef>
                <a:spcPts val="0"/>
              </a:spcBef>
              <a:spcAft>
                <a:spcPts val="0"/>
              </a:spcAft>
              <a:buClr>
                <a:srgbClr val="474747"/>
              </a:buClr>
              <a:buSzPts val="2800"/>
              <a:buFont typeface="Arial"/>
              <a:buChar char="•"/>
            </a:pPr>
            <a:r>
              <a:rPr b="0" i="0" lang="en-NZ" sz="2800" u="none" cap="none" strike="noStrike">
                <a:solidFill>
                  <a:srgbClr val="474747"/>
                </a:solidFill>
                <a:latin typeface="Arial"/>
                <a:ea typeface="Arial"/>
                <a:cs typeface="Arial"/>
                <a:sym typeface="Arial"/>
              </a:rPr>
              <a:t>The </a:t>
            </a:r>
            <a:r>
              <a:rPr b="0" i="0" lang="en-NZ" sz="2800" u="none" cap="none" strike="noStrike">
                <a:solidFill>
                  <a:srgbClr val="00B050"/>
                </a:solidFill>
                <a:latin typeface="Arial"/>
                <a:ea typeface="Arial"/>
                <a:cs typeface="Arial"/>
                <a:sym typeface="Arial"/>
              </a:rPr>
              <a:t>thinking practices </a:t>
            </a:r>
            <a:r>
              <a:rPr b="0" i="0" lang="en-NZ" sz="2800" u="none" cap="none" strike="noStrike">
                <a:solidFill>
                  <a:srgbClr val="474747"/>
                </a:solidFill>
                <a:latin typeface="Arial"/>
                <a:ea typeface="Arial"/>
                <a:cs typeface="Arial"/>
                <a:sym typeface="Arial"/>
              </a:rPr>
              <a:t>of science     </a:t>
            </a:r>
            <a:endParaRPr b="0" i="0" sz="2800" u="none" cap="none" strike="noStrike">
              <a:solidFill>
                <a:srgbClr val="474747"/>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2"/>
          <p:cNvSpPr txBox="1"/>
          <p:nvPr/>
        </p:nvSpPr>
        <p:spPr>
          <a:xfrm>
            <a:off x="553049" y="4770619"/>
            <a:ext cx="8173069" cy="461663"/>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chemeClr val="lt2"/>
              </a:buClr>
              <a:buSzPts val="2400"/>
              <a:buFont typeface="Arial"/>
              <a:buNone/>
            </a:pPr>
            <a:r>
              <a:rPr b="0" i="0" lang="en-NZ" sz="2400" u="none" cap="none" strike="noStrike">
                <a:solidFill>
                  <a:schemeClr val="lt2"/>
                </a:solidFill>
                <a:latin typeface="Arial"/>
                <a:ea typeface="Arial"/>
                <a:cs typeface="Arial"/>
                <a:sym typeface="Arial"/>
              </a:rPr>
              <a:t>Continuity, with increased clarity from modelling the whole  </a:t>
            </a:r>
            <a:endParaRPr b="0" i="0" sz="1400" u="none" cap="none" strike="noStrike">
              <a:solidFill>
                <a:srgbClr val="000000"/>
              </a:solidFill>
              <a:latin typeface="Arial"/>
              <a:ea typeface="Arial"/>
              <a:cs typeface="Arial"/>
              <a:sym typeface="Arial"/>
            </a:endParaRPr>
          </a:p>
        </p:txBody>
      </p:sp>
      <p:sp>
        <p:nvSpPr>
          <p:cNvPr id="241" name="Google Shape;241;p12"/>
          <p:cNvSpPr txBox="1"/>
          <p:nvPr/>
        </p:nvSpPr>
        <p:spPr>
          <a:xfrm>
            <a:off x="1802920" y="6297996"/>
            <a:ext cx="634041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NZ" sz="1200" u="none" cap="none" strike="noStrike">
                <a:solidFill>
                  <a:schemeClr val="lt2"/>
                </a:solidFill>
                <a:latin typeface="Arial"/>
                <a:ea typeface="Arial"/>
                <a:cs typeface="Arial"/>
                <a:sym typeface="Arial"/>
              </a:rPr>
              <a:t>Osborne, J. (2014). Teaching scientific practices: Meeting the challenge of change.</a:t>
            </a:r>
            <a:r>
              <a:rPr b="0" i="1" lang="en-NZ" sz="1200" u="none" cap="none" strike="noStrike">
                <a:solidFill>
                  <a:schemeClr val="lt2"/>
                </a:solidFill>
                <a:latin typeface="Arial"/>
                <a:ea typeface="Arial"/>
                <a:cs typeface="Arial"/>
                <a:sym typeface="Arial"/>
              </a:rPr>
              <a:t> Journal of Science Teacher Education</a:t>
            </a:r>
            <a:r>
              <a:rPr b="0" i="0" lang="en-NZ" sz="1200" u="none" cap="none" strike="noStrike">
                <a:solidFill>
                  <a:schemeClr val="lt2"/>
                </a:solidFill>
                <a:latin typeface="Arial"/>
                <a:ea typeface="Arial"/>
                <a:cs typeface="Arial"/>
                <a:sym typeface="Arial"/>
              </a:rPr>
              <a:t>, 25(2), 177–196. </a:t>
            </a:r>
            <a:r>
              <a:rPr b="0" i="0" lang="en-NZ" sz="1200" u="sng" cap="none" strike="noStrike">
                <a:solidFill>
                  <a:schemeClr val="hlink"/>
                </a:solidFill>
                <a:latin typeface="Arial"/>
                <a:ea typeface="Arial"/>
                <a:cs typeface="Arial"/>
                <a:sym typeface="Arial"/>
                <a:hlinkClick r:id="rId3"/>
              </a:rPr>
              <a:t>https://doi.org/10.1007/s10972-014-9384-1</a:t>
            </a:r>
            <a:r>
              <a:rPr b="0" i="0" lang="en-NZ" sz="1200" u="none" cap="none" strike="noStrike">
                <a:solidFill>
                  <a:schemeClr val="lt2"/>
                </a:solidFill>
                <a:latin typeface="Arial"/>
                <a:ea typeface="Arial"/>
                <a:cs typeface="Arial"/>
                <a:sym typeface="Arial"/>
              </a:rPr>
              <a:t> </a:t>
            </a:r>
            <a:endParaRPr b="0" i="0" sz="1200" u="none" cap="none" strike="noStrike">
              <a:solidFill>
                <a:schemeClr val="lt2"/>
              </a:solidFill>
              <a:latin typeface="Arial"/>
              <a:ea typeface="Arial"/>
              <a:cs typeface="Arial"/>
              <a:sym typeface="Arial"/>
            </a:endParaRPr>
          </a:p>
        </p:txBody>
      </p:sp>
      <p:pic>
        <p:nvPicPr>
          <p:cNvPr id="242" name="Google Shape;242;p12"/>
          <p:cNvPicPr preferRelativeResize="0"/>
          <p:nvPr/>
        </p:nvPicPr>
        <p:blipFill rotWithShape="1">
          <a:blip r:embed="rId4">
            <a:alphaModFix/>
          </a:blip>
          <a:srcRect b="0" l="0" r="0" t="0"/>
          <a:stretch/>
        </p:blipFill>
        <p:spPr>
          <a:xfrm>
            <a:off x="424177" y="416327"/>
            <a:ext cx="8072842" cy="398749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13"/>
          <p:cNvPicPr preferRelativeResize="0"/>
          <p:nvPr/>
        </p:nvPicPr>
        <p:blipFill rotWithShape="1">
          <a:blip r:embed="rId3">
            <a:alphaModFix/>
          </a:blip>
          <a:srcRect b="0" l="0" r="0" t="0"/>
          <a:stretch/>
        </p:blipFill>
        <p:spPr>
          <a:xfrm>
            <a:off x="1028266" y="812366"/>
            <a:ext cx="7326417" cy="4175270"/>
          </a:xfrm>
          <a:prstGeom prst="rect">
            <a:avLst/>
          </a:prstGeom>
          <a:noFill/>
          <a:ln>
            <a:noFill/>
          </a:ln>
        </p:spPr>
      </p:pic>
      <p:sp>
        <p:nvSpPr>
          <p:cNvPr id="248" name="Google Shape;248;p13"/>
          <p:cNvSpPr txBox="1"/>
          <p:nvPr/>
        </p:nvSpPr>
        <p:spPr>
          <a:xfrm>
            <a:off x="904462" y="5239633"/>
            <a:ext cx="7673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NZ" sz="900" u="none" cap="none" strike="noStrike">
                <a:solidFill>
                  <a:srgbClr val="000000"/>
                </a:solidFill>
                <a:latin typeface="Verdana"/>
                <a:ea typeface="Verdana"/>
                <a:cs typeface="Verdana"/>
                <a:sym typeface="Verdana"/>
              </a:rPr>
              <a:t>Bradshaw, G. A. and J. G. Borchers. 2000. Uncertainty as information: narrowing the science-policy gap. </a:t>
            </a:r>
            <a:r>
              <a:rPr b="0" i="1" lang="en-NZ" sz="900" u="none" cap="none" strike="noStrike">
                <a:solidFill>
                  <a:srgbClr val="000000"/>
                </a:solidFill>
                <a:latin typeface="Verdana"/>
                <a:ea typeface="Verdana"/>
                <a:cs typeface="Verdana"/>
                <a:sym typeface="Verdana"/>
              </a:rPr>
              <a:t>Conservation Ecology</a:t>
            </a:r>
            <a:r>
              <a:rPr b="0" i="0" lang="en-NZ" sz="900" u="none" cap="none" strike="noStrike">
                <a:solidFill>
                  <a:srgbClr val="000000"/>
                </a:solidFill>
                <a:latin typeface="Verdana"/>
                <a:ea typeface="Verdana"/>
                <a:cs typeface="Verdana"/>
                <a:sym typeface="Verdana"/>
              </a:rPr>
              <a:t> </a:t>
            </a:r>
            <a:r>
              <a:rPr b="1" i="0" lang="en-NZ" sz="900" u="none" cap="none" strike="noStrike">
                <a:solidFill>
                  <a:srgbClr val="000000"/>
                </a:solidFill>
                <a:latin typeface="Verdana"/>
                <a:ea typeface="Verdana"/>
                <a:cs typeface="Verdana"/>
                <a:sym typeface="Verdana"/>
              </a:rPr>
              <a:t>4</a:t>
            </a:r>
            <a:r>
              <a:rPr b="0" i="0" lang="en-NZ" sz="900" u="none" cap="none" strike="noStrike">
                <a:solidFill>
                  <a:srgbClr val="000000"/>
                </a:solidFill>
                <a:latin typeface="Verdana"/>
                <a:ea typeface="Verdana"/>
                <a:cs typeface="Verdana"/>
                <a:sym typeface="Verdana"/>
              </a:rPr>
              <a:t>(1): 7. [online] URL: </a:t>
            </a:r>
            <a:r>
              <a:rPr b="0" i="0" lang="en-NZ" sz="900" u="sng" cap="none" strike="noStrike">
                <a:solidFill>
                  <a:schemeClr val="hlink"/>
                </a:solidFill>
                <a:latin typeface="Verdana"/>
                <a:ea typeface="Verdana"/>
                <a:cs typeface="Verdana"/>
                <a:sym typeface="Verdana"/>
                <a:hlinkClick r:id="rId4"/>
              </a:rPr>
              <a:t>http://www.consecol.org/vol4/iss1/art7</a:t>
            </a:r>
            <a:r>
              <a:rPr lang="en-NZ" sz="900">
                <a:latin typeface="Verdana"/>
                <a:ea typeface="Verdana"/>
                <a:cs typeface="Verdana"/>
                <a:sym typeface="Verdana"/>
              </a:rPr>
              <a:t> </a:t>
            </a:r>
            <a:endParaRPr b="0" i="0" sz="900" u="none" cap="none" strike="noStrike">
              <a:solidFill>
                <a:srgbClr val="F9FEFF"/>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900"/>
              <a:buFont typeface="Arial"/>
              <a:buNone/>
            </a:pPr>
            <a:r>
              <a:rPr b="0" i="0" lang="en-NZ" sz="900" u="sng" cap="none" strike="noStrike">
                <a:solidFill>
                  <a:srgbClr val="0000FF"/>
                </a:solidFill>
                <a:latin typeface="Verdana"/>
                <a:ea typeface="Verdana"/>
                <a:cs typeface="Verdana"/>
                <a:sym typeface="Verdana"/>
                <a:hlinkClick r:id="rId5">
                  <a:extLst>
                    <a:ext uri="{A12FA001-AC4F-418D-AE19-62706E023703}">
                      <ahyp:hlinkClr val="tx"/>
                    </a:ext>
                  </a:extLst>
                </a:hlinkClick>
              </a:rPr>
              <a:t>https://www.ecologyandsociety.org/vol4/iss1/art7/</a:t>
            </a:r>
            <a:r>
              <a:rPr b="0" i="0" lang="en-NZ" sz="900" u="none" cap="none" strike="noStrike">
                <a:solidFill>
                  <a:srgbClr val="007BCC"/>
                </a:solidFill>
                <a:latin typeface="Verdana"/>
                <a:ea typeface="Verdana"/>
                <a:cs typeface="Verdana"/>
                <a:sym typeface="Verdana"/>
              </a:rPr>
              <a:t> </a:t>
            </a:r>
            <a:endParaRPr b="0" i="0" sz="900" u="none" cap="none" strike="noStrike">
              <a:solidFill>
                <a:srgbClr val="F9FEFF"/>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900"/>
              <a:buFont typeface="Arial"/>
              <a:buNone/>
            </a:pPr>
            <a:r>
              <a:rPr b="0" i="0" lang="en-NZ" sz="900" u="none" cap="none" strike="noStrike">
                <a:solidFill>
                  <a:srgbClr val="000000"/>
                </a:solidFill>
                <a:latin typeface="Verdana"/>
                <a:ea typeface="Verdana"/>
                <a:cs typeface="Verdana"/>
                <a:sym typeface="Verdana"/>
              </a:rPr>
              <a:t>Licensed under the Creative Commons Attribution 4.0 International License</a:t>
            </a:r>
            <a:endParaRPr b="0" i="0" sz="1800" u="none" cap="none" strike="noStrike">
              <a:solidFill>
                <a:srgbClr val="007BCC"/>
              </a:solidFill>
              <a:latin typeface="Arial"/>
              <a:ea typeface="Arial"/>
              <a:cs typeface="Arial"/>
              <a:sym typeface="Arial"/>
            </a:endParaRPr>
          </a:p>
        </p:txBody>
      </p:sp>
      <p:sp>
        <p:nvSpPr>
          <p:cNvPr id="249" name="Google Shape;249;p13"/>
          <p:cNvSpPr txBox="1"/>
          <p:nvPr/>
        </p:nvSpPr>
        <p:spPr>
          <a:xfrm>
            <a:off x="160857" y="375702"/>
            <a:ext cx="8822285" cy="461663"/>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chemeClr val="lt2"/>
              </a:buClr>
              <a:buSzPts val="2400"/>
              <a:buFont typeface="Arial"/>
              <a:buNone/>
            </a:pPr>
            <a:r>
              <a:rPr b="0" i="0" lang="en-NZ" sz="2400" u="none" cap="none" strike="noStrike">
                <a:solidFill>
                  <a:schemeClr val="lt2"/>
                </a:solidFill>
                <a:latin typeface="Arial"/>
                <a:ea typeface="Arial"/>
                <a:cs typeface="Arial"/>
                <a:sym typeface="Arial"/>
              </a:rPr>
              <a:t>Something new: an explicit focus on uncertainty and complexity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4"/>
          <p:cNvSpPr txBox="1"/>
          <p:nvPr/>
        </p:nvSpPr>
        <p:spPr>
          <a:xfrm>
            <a:off x="378700" y="517350"/>
            <a:ext cx="8000700" cy="51411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0000"/>
              </a:buClr>
              <a:buSzPts val="3200"/>
              <a:buFont typeface="Arial"/>
              <a:buNone/>
            </a:pPr>
            <a:r>
              <a:rPr b="0" i="0" lang="en-NZ" sz="3200" u="none" cap="none" strike="noStrike">
                <a:solidFill>
                  <a:srgbClr val="FF0000"/>
                </a:solidFill>
                <a:latin typeface="Arial"/>
                <a:ea typeface="Arial"/>
                <a:cs typeface="Arial"/>
                <a:sym typeface="Arial"/>
              </a:rPr>
              <a:t>Working with literacy practices of science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9FEFF"/>
              </a:buClr>
              <a:buSzPts val="3200"/>
              <a:buFont typeface="Arial"/>
              <a:buNone/>
            </a:pPr>
            <a:r>
              <a:t/>
            </a:r>
            <a:endParaRPr b="0" i="0" sz="3200" u="none" cap="none" strike="noStrike">
              <a:solidFill>
                <a:srgbClr val="474747"/>
              </a:solidFill>
              <a:latin typeface="Arial"/>
              <a:ea typeface="Arial"/>
              <a:cs typeface="Arial"/>
              <a:sym typeface="Arial"/>
            </a:endParaRPr>
          </a:p>
          <a:p>
            <a:pPr indent="-381000" lvl="0" marL="457200" marR="0" rtl="0" algn="l">
              <a:lnSpc>
                <a:spcPct val="100000"/>
              </a:lnSpc>
              <a:spcBef>
                <a:spcPts val="0"/>
              </a:spcBef>
              <a:spcAft>
                <a:spcPts val="0"/>
              </a:spcAft>
              <a:buClr>
                <a:srgbClr val="474747"/>
              </a:buClr>
              <a:buSzPts val="2400"/>
              <a:buFont typeface="Arial"/>
              <a:buChar char="•"/>
            </a:pPr>
            <a:r>
              <a:rPr b="0" i="0" lang="en-NZ" sz="2400" u="none" cap="none" strike="noStrike">
                <a:solidFill>
                  <a:srgbClr val="474747"/>
                </a:solidFill>
                <a:latin typeface="Arial"/>
                <a:ea typeface="Arial"/>
                <a:cs typeface="Arial"/>
                <a:sym typeface="Arial"/>
              </a:rPr>
              <a:t>Science communications are characterised by protocols</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474747"/>
              </a:solidFill>
              <a:latin typeface="Arial"/>
              <a:ea typeface="Arial"/>
              <a:cs typeface="Arial"/>
              <a:sym typeface="Arial"/>
            </a:endParaRPr>
          </a:p>
          <a:p>
            <a:pPr indent="-381000" lvl="0" marL="457200" marR="0" rtl="0" algn="l">
              <a:lnSpc>
                <a:spcPct val="100000"/>
              </a:lnSpc>
              <a:spcBef>
                <a:spcPts val="0"/>
              </a:spcBef>
              <a:spcAft>
                <a:spcPts val="0"/>
              </a:spcAft>
              <a:buClr>
                <a:srgbClr val="474747"/>
              </a:buClr>
              <a:buSzPts val="2400"/>
              <a:buFont typeface="Arial"/>
              <a:buChar char="•"/>
            </a:pPr>
            <a:r>
              <a:rPr b="0" i="0" lang="en-NZ" sz="2400" u="none" cap="none" strike="noStrike">
                <a:solidFill>
                  <a:srgbClr val="474747"/>
                </a:solidFill>
                <a:latin typeface="Arial"/>
                <a:ea typeface="Arial"/>
                <a:cs typeface="Arial"/>
                <a:sym typeface="Arial"/>
              </a:rPr>
              <a:t>Disinformation mimics these practices to confuse/obfuscate</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474747"/>
              </a:solidFill>
              <a:latin typeface="Arial"/>
              <a:ea typeface="Arial"/>
              <a:cs typeface="Arial"/>
              <a:sym typeface="Arial"/>
            </a:endParaRPr>
          </a:p>
          <a:p>
            <a:pPr indent="-381000" lvl="0" marL="457200" marR="0" rtl="0" algn="l">
              <a:lnSpc>
                <a:spcPct val="100000"/>
              </a:lnSpc>
              <a:spcBef>
                <a:spcPts val="0"/>
              </a:spcBef>
              <a:spcAft>
                <a:spcPts val="0"/>
              </a:spcAft>
              <a:buClr>
                <a:srgbClr val="474747"/>
              </a:buClr>
              <a:buSzPts val="2400"/>
              <a:buFont typeface="Arial"/>
              <a:buChar char="•"/>
            </a:pPr>
            <a:r>
              <a:rPr b="0" i="0" lang="en-NZ" sz="2400" u="none" cap="none" strike="noStrike">
                <a:solidFill>
                  <a:srgbClr val="474747"/>
                </a:solidFill>
                <a:latin typeface="Arial"/>
                <a:ea typeface="Arial"/>
                <a:cs typeface="Arial"/>
                <a:sym typeface="Arial"/>
              </a:rPr>
              <a:t>Mātauranga Māori accounts of the natural world are communicated in different ways</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474747"/>
              </a:solidFill>
              <a:latin typeface="Arial"/>
              <a:ea typeface="Arial"/>
              <a:cs typeface="Arial"/>
              <a:sym typeface="Arial"/>
            </a:endParaRPr>
          </a:p>
          <a:p>
            <a:pPr indent="-381000" lvl="0" marL="457200" marR="0" rtl="0" algn="l">
              <a:lnSpc>
                <a:spcPct val="100000"/>
              </a:lnSpc>
              <a:spcBef>
                <a:spcPts val="0"/>
              </a:spcBef>
              <a:spcAft>
                <a:spcPts val="0"/>
              </a:spcAft>
              <a:buClr>
                <a:srgbClr val="474747"/>
              </a:buClr>
              <a:buSzPts val="2400"/>
              <a:buFont typeface="Arial"/>
              <a:buChar char="•"/>
            </a:pPr>
            <a:r>
              <a:rPr b="0" i="0" lang="en-NZ" sz="2400" u="none" cap="none" strike="noStrike">
                <a:solidFill>
                  <a:srgbClr val="474747"/>
                </a:solidFill>
                <a:latin typeface="Arial"/>
                <a:ea typeface="Arial"/>
                <a:cs typeface="Arial"/>
                <a:sym typeface="Arial"/>
              </a:rPr>
              <a:t>Building awareness of how we, as individuals, make </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400"/>
              <a:buFont typeface="Arial"/>
              <a:buNone/>
            </a:pPr>
            <a:r>
              <a:rPr b="0" i="0" lang="en-NZ" sz="2400" u="none" cap="none" strike="noStrike">
                <a:solidFill>
                  <a:srgbClr val="474747"/>
                </a:solidFill>
                <a:latin typeface="Arial"/>
                <a:ea typeface="Arial"/>
                <a:cs typeface="Arial"/>
                <a:sym typeface="Arial"/>
              </a:rPr>
              <a:t>sense of communications</a:t>
            </a:r>
            <a:endParaRPr b="0" i="0" sz="2800" u="none" cap="none" strike="noStrike">
              <a:solidFill>
                <a:srgbClr val="474747"/>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15"/>
          <p:cNvPicPr preferRelativeResize="0"/>
          <p:nvPr/>
        </p:nvPicPr>
        <p:blipFill rotWithShape="1">
          <a:blip r:embed="rId3">
            <a:alphaModFix/>
          </a:blip>
          <a:srcRect b="0" l="0" r="0" t="0"/>
          <a:stretch/>
        </p:blipFill>
        <p:spPr>
          <a:xfrm>
            <a:off x="3174131" y="1567197"/>
            <a:ext cx="5696715" cy="3988206"/>
          </a:xfrm>
          <a:prstGeom prst="rect">
            <a:avLst/>
          </a:prstGeom>
          <a:noFill/>
          <a:ln>
            <a:noFill/>
          </a:ln>
        </p:spPr>
      </p:pic>
      <p:sp>
        <p:nvSpPr>
          <p:cNvPr id="260" name="Google Shape;260;p15"/>
          <p:cNvSpPr txBox="1"/>
          <p:nvPr/>
        </p:nvSpPr>
        <p:spPr>
          <a:xfrm flipH="1">
            <a:off x="221238" y="489991"/>
            <a:ext cx="7463416" cy="1077216"/>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chemeClr val="lt2"/>
              </a:buClr>
              <a:buSzPts val="3200"/>
              <a:buFont typeface="Arial"/>
              <a:buNone/>
            </a:pPr>
            <a:r>
              <a:rPr b="0" i="0" lang="en-NZ" sz="3200" u="none" cap="none" strike="noStrike">
                <a:solidFill>
                  <a:schemeClr val="lt2"/>
                </a:solidFill>
                <a:latin typeface="Arial"/>
                <a:ea typeface="Arial"/>
                <a:cs typeface="Arial"/>
                <a:sym typeface="Arial"/>
              </a:rPr>
              <a:t>Continuity: </a:t>
            </a:r>
            <a:r>
              <a:rPr b="0" i="0" lang="en-NZ" sz="3200" u="none" cap="none" strike="noStrike">
                <a:solidFill>
                  <a:srgbClr val="00B050"/>
                </a:solidFill>
                <a:latin typeface="Arial"/>
                <a:ea typeface="Arial"/>
                <a:cs typeface="Arial"/>
                <a:sym typeface="Arial"/>
              </a:rPr>
              <a:t>Communicating in science </a:t>
            </a:r>
            <a:r>
              <a:rPr b="0" i="0" lang="en-NZ" sz="3200" u="none" cap="none" strike="noStrike">
                <a:solidFill>
                  <a:schemeClr val="lt2"/>
                </a:solidFill>
                <a:latin typeface="Arial"/>
                <a:ea typeface="Arial"/>
                <a:cs typeface="Arial"/>
                <a:sym typeface="Arial"/>
              </a:rPr>
              <a:t>is explicitly taught </a:t>
            </a:r>
            <a:endParaRPr b="0" i="0" sz="1400" u="none" cap="none" strike="noStrike">
              <a:solidFill>
                <a:srgbClr val="000000"/>
              </a:solidFill>
              <a:latin typeface="Arial"/>
              <a:ea typeface="Arial"/>
              <a:cs typeface="Arial"/>
              <a:sym typeface="Arial"/>
            </a:endParaRPr>
          </a:p>
        </p:txBody>
      </p:sp>
      <p:pic>
        <p:nvPicPr>
          <p:cNvPr id="261" name="Google Shape;261;p15"/>
          <p:cNvPicPr preferRelativeResize="0"/>
          <p:nvPr/>
        </p:nvPicPr>
        <p:blipFill rotWithShape="1">
          <a:blip r:embed="rId4">
            <a:alphaModFix/>
          </a:blip>
          <a:srcRect b="0" l="0" r="0" t="0"/>
          <a:stretch/>
        </p:blipFill>
        <p:spPr>
          <a:xfrm>
            <a:off x="221237" y="2092358"/>
            <a:ext cx="3159269" cy="2225592"/>
          </a:xfrm>
          <a:prstGeom prst="rect">
            <a:avLst/>
          </a:prstGeom>
          <a:noFill/>
          <a:ln>
            <a:noFill/>
          </a:ln>
        </p:spPr>
      </p:pic>
      <p:sp>
        <p:nvSpPr>
          <p:cNvPr id="262" name="Google Shape;262;p15"/>
          <p:cNvSpPr txBox="1"/>
          <p:nvPr/>
        </p:nvSpPr>
        <p:spPr>
          <a:xfrm flipH="1">
            <a:off x="1800872" y="6360630"/>
            <a:ext cx="6631927"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NZ" sz="1600" u="sng" cap="none" strike="noStrike">
                <a:solidFill>
                  <a:srgbClr val="F9FEFF"/>
                </a:solidFill>
                <a:latin typeface="Arial"/>
                <a:ea typeface="Arial"/>
                <a:cs typeface="Arial"/>
                <a:sym typeface="Arial"/>
                <a:hlinkClick r:id="rId5">
                  <a:extLst>
                    <a:ext uri="{A12FA001-AC4F-418D-AE19-62706E023703}">
                      <ahyp:hlinkClr val="tx"/>
                    </a:ext>
                  </a:extLst>
                </a:hlinkClick>
              </a:rPr>
              <a:t>NMSSA-INSIGHTS_Science_2017d.pdf (educationcounts.govt.nz)</a:t>
            </a:r>
            <a:endParaRPr b="0" i="0" sz="1600" u="none" cap="none" strike="noStrike">
              <a:solidFill>
                <a:srgbClr val="F9FEFF"/>
              </a:solidFill>
              <a:latin typeface="Arial"/>
              <a:ea typeface="Arial"/>
              <a:cs typeface="Arial"/>
              <a:sym typeface="Arial"/>
            </a:endParaRPr>
          </a:p>
        </p:txBody>
      </p:sp>
      <p:pic>
        <p:nvPicPr>
          <p:cNvPr id="263" name="Google Shape;263;p15"/>
          <p:cNvPicPr preferRelativeResize="0"/>
          <p:nvPr/>
        </p:nvPicPr>
        <p:blipFill rotWithShape="1">
          <a:blip r:embed="rId6">
            <a:alphaModFix/>
          </a:blip>
          <a:srcRect b="0" l="0" r="0" t="0"/>
          <a:stretch/>
        </p:blipFill>
        <p:spPr>
          <a:xfrm>
            <a:off x="487016" y="4694851"/>
            <a:ext cx="2097157" cy="128887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graphicFrame>
        <p:nvGraphicFramePr>
          <p:cNvPr id="146" name="Google Shape;146;g1fd7d82eed8_0_6"/>
          <p:cNvGraphicFramePr/>
          <p:nvPr/>
        </p:nvGraphicFramePr>
        <p:xfrm>
          <a:off x="223850" y="758700"/>
          <a:ext cx="3000000" cy="3000000"/>
        </p:xfrm>
        <a:graphic>
          <a:graphicData uri="http://schemas.openxmlformats.org/drawingml/2006/table">
            <a:tbl>
              <a:tblPr>
                <a:noFill/>
                <a:tableStyleId>{456FA9B7-64D7-4826-8A25-00E2CF0015FE}</a:tableStyleId>
              </a:tblPr>
              <a:tblGrid>
                <a:gridCol w="6006200"/>
                <a:gridCol w="1543925"/>
                <a:gridCol w="1220875"/>
              </a:tblGrid>
              <a:tr h="624675">
                <a:tc>
                  <a:txBody>
                    <a:bodyPr/>
                    <a:lstStyle/>
                    <a:p>
                      <a:pPr indent="0" lvl="0" marL="0" rtl="0" algn="l">
                        <a:lnSpc>
                          <a:spcPct val="100000"/>
                        </a:lnSpc>
                        <a:spcBef>
                          <a:spcPts val="0"/>
                        </a:spcBef>
                        <a:spcAft>
                          <a:spcPts val="0"/>
                        </a:spcAft>
                        <a:buNone/>
                      </a:pPr>
                      <a:r>
                        <a:rPr b="1" lang="en-NZ" sz="1800"/>
                        <a:t>Topic</a:t>
                      </a:r>
                      <a:endParaRPr b="1" sz="18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b="1" lang="en-NZ" sz="1800"/>
                        <a:t>Slideshow </a:t>
                      </a:r>
                      <a:endParaRPr b="1" sz="1800"/>
                    </a:p>
                    <a:p>
                      <a:pPr indent="0" lvl="0" marL="0" rtl="0" algn="l">
                        <a:lnSpc>
                          <a:spcPct val="100000"/>
                        </a:lnSpc>
                        <a:spcBef>
                          <a:spcPts val="0"/>
                        </a:spcBef>
                        <a:spcAft>
                          <a:spcPts val="0"/>
                        </a:spcAft>
                        <a:buNone/>
                      </a:pPr>
                      <a:r>
                        <a:rPr b="1" lang="en-NZ" sz="1800"/>
                        <a:t>number(s)</a:t>
                      </a:r>
                      <a:endParaRPr b="1" sz="1800"/>
                    </a:p>
                  </a:txBody>
                  <a:tcPr marT="68575" marB="68575" marR="91425" marL="6858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b="1" lang="en-NZ" sz="1800"/>
                        <a:t>  </a:t>
                      </a:r>
                      <a:r>
                        <a:rPr b="1" lang="en-NZ" sz="1800"/>
                        <a:t>Video timecode</a:t>
                      </a:r>
                      <a:endParaRPr b="1" sz="1800"/>
                    </a:p>
                  </a:txBody>
                  <a:tcPr marT="68575" marB="68575" marR="91425" marL="2857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0825">
                <a:tc>
                  <a:txBody>
                    <a:bodyPr/>
                    <a:lstStyle/>
                    <a:p>
                      <a:pPr indent="0" lvl="0" marL="0" rtl="0" algn="l">
                        <a:lnSpc>
                          <a:spcPct val="115000"/>
                        </a:lnSpc>
                        <a:spcBef>
                          <a:spcPts val="0"/>
                        </a:spcBef>
                        <a:spcAft>
                          <a:spcPts val="0"/>
                        </a:spcAft>
                        <a:buNone/>
                      </a:pPr>
                      <a:r>
                        <a:rPr b="1" lang="en-NZ" sz="1700"/>
                        <a:t>Part 1</a:t>
                      </a:r>
                      <a:endParaRPr b="1" sz="17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66125">
                <a:tc>
                  <a:txBody>
                    <a:bodyPr/>
                    <a:lstStyle/>
                    <a:p>
                      <a:pPr indent="0" lvl="0" marL="0" rtl="0" algn="l">
                        <a:lnSpc>
                          <a:spcPct val="115000"/>
                        </a:lnSpc>
                        <a:spcBef>
                          <a:spcPts val="0"/>
                        </a:spcBef>
                        <a:spcAft>
                          <a:spcPts val="0"/>
                        </a:spcAft>
                        <a:buNone/>
                      </a:pPr>
                      <a:r>
                        <a:rPr lang="en-NZ" sz="1600"/>
                        <a:t>Introducing Dr Rosemary Hipkins and the </a:t>
                      </a:r>
                      <a:r>
                        <a:rPr lang="en-NZ" sz="1600"/>
                        <a:t>Science Learning Hub</a:t>
                      </a:r>
                      <a:endParaRPr sz="1600"/>
                    </a:p>
                    <a:p>
                      <a:pPr indent="0" lvl="0" marL="0" rtl="0" algn="l">
                        <a:lnSpc>
                          <a:spcPct val="115000"/>
                        </a:lnSpc>
                        <a:spcBef>
                          <a:spcPts val="0"/>
                        </a:spcBef>
                        <a:spcAft>
                          <a:spcPts val="0"/>
                        </a:spcAft>
                        <a:buNone/>
                      </a:pPr>
                      <a:r>
                        <a:rPr lang="en-NZ" sz="1600"/>
                        <a:t> – Pokapū Akoranga Pūtaiao</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NZ" sz="1600"/>
                        <a:t>1</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NZ" sz="1600"/>
                        <a:t>00:00</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0000">
                <a:tc>
                  <a:txBody>
                    <a:bodyPr/>
                    <a:lstStyle/>
                    <a:p>
                      <a:pPr indent="0" lvl="0" marL="0" rtl="0" algn="l">
                        <a:lnSpc>
                          <a:spcPct val="115000"/>
                        </a:lnSpc>
                        <a:spcBef>
                          <a:spcPts val="0"/>
                        </a:spcBef>
                        <a:spcAft>
                          <a:spcPts val="0"/>
                        </a:spcAft>
                        <a:buNone/>
                      </a:pPr>
                      <a:r>
                        <a:rPr lang="en-NZ" sz="1600"/>
                        <a:t>Index</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NZ" sz="1600"/>
                        <a:t>2–3</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NZ" sz="1600"/>
                        <a:t>00:15</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75450">
                <a:tc>
                  <a:txBody>
                    <a:bodyPr/>
                    <a:lstStyle/>
                    <a:p>
                      <a:pPr indent="0" lvl="0" marL="0" rtl="0" algn="l">
                        <a:lnSpc>
                          <a:spcPct val="115000"/>
                        </a:lnSpc>
                        <a:spcBef>
                          <a:spcPts val="0"/>
                        </a:spcBef>
                        <a:spcAft>
                          <a:spcPts val="0"/>
                        </a:spcAft>
                        <a:buNone/>
                      </a:pPr>
                      <a:r>
                        <a:rPr lang="en-NZ" sz="1600"/>
                        <a:t>What did we want to achieve?</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NZ" sz="1600"/>
                        <a:t>4</a:t>
                      </a:r>
                      <a:r>
                        <a:rPr lang="en-NZ" sz="1600"/>
                        <a:t>–8</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NZ" sz="1600"/>
                        <a:t>02:14</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5950">
                <a:tc>
                  <a:txBody>
                    <a:bodyPr/>
                    <a:lstStyle/>
                    <a:p>
                      <a:pPr indent="0" lvl="0" marL="0" rtl="0" algn="l">
                        <a:lnSpc>
                          <a:spcPct val="115000"/>
                        </a:lnSpc>
                        <a:spcBef>
                          <a:spcPts val="0"/>
                        </a:spcBef>
                        <a:spcAft>
                          <a:spcPts val="0"/>
                        </a:spcAft>
                        <a:buNone/>
                      </a:pPr>
                      <a:r>
                        <a:rPr lang="en-NZ" sz="1600"/>
                        <a:t>So what are the competencies?</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NZ" sz="1600"/>
                        <a:t>9</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NZ" sz="1600"/>
                        <a:t>13:56</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5950">
                <a:tc>
                  <a:txBody>
                    <a:bodyPr/>
                    <a:lstStyle/>
                    <a:p>
                      <a:pPr indent="0" lvl="0" marL="0" rtl="0" algn="l">
                        <a:lnSpc>
                          <a:spcPct val="115000"/>
                        </a:lnSpc>
                        <a:spcBef>
                          <a:spcPts val="0"/>
                        </a:spcBef>
                        <a:spcAft>
                          <a:spcPts val="0"/>
                        </a:spcAft>
                        <a:buNone/>
                      </a:pPr>
                      <a:r>
                        <a:rPr lang="en-NZ" sz="1600"/>
                        <a:t>Drawing on different knowledge systems</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NZ" sz="1600"/>
                        <a:t>10</a:t>
                      </a:r>
                      <a:r>
                        <a:rPr lang="en-NZ" sz="1600"/>
                        <a:t>–13</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NZ" sz="1600"/>
                        <a:t>14:18</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61250">
                <a:tc>
                  <a:txBody>
                    <a:bodyPr/>
                    <a:lstStyle/>
                    <a:p>
                      <a:pPr indent="0" lvl="0" marL="0" rtl="0" algn="l">
                        <a:lnSpc>
                          <a:spcPct val="115000"/>
                        </a:lnSpc>
                        <a:spcBef>
                          <a:spcPts val="0"/>
                        </a:spcBef>
                        <a:spcAft>
                          <a:spcPts val="0"/>
                        </a:spcAft>
                        <a:buNone/>
                      </a:pPr>
                      <a:r>
                        <a:rPr b="1" lang="en-NZ" sz="1700"/>
                        <a:t>Part 2</a:t>
                      </a:r>
                      <a:endParaRPr b="1" sz="17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9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21275">
                <a:tc>
                  <a:txBody>
                    <a:bodyPr/>
                    <a:lstStyle/>
                    <a:p>
                      <a:pPr indent="0" lvl="0" marL="0" rtl="0" algn="l">
                        <a:lnSpc>
                          <a:spcPct val="115000"/>
                        </a:lnSpc>
                        <a:spcBef>
                          <a:spcPts val="0"/>
                        </a:spcBef>
                        <a:spcAft>
                          <a:spcPts val="0"/>
                        </a:spcAft>
                        <a:buNone/>
                      </a:pPr>
                      <a:r>
                        <a:rPr lang="en-NZ" sz="1600"/>
                        <a:t>Enacting a range of science inquiry practices</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NZ" sz="1600"/>
                        <a:t>14</a:t>
                      </a:r>
                      <a:r>
                        <a:rPr lang="en-NZ" sz="1600">
                          <a:solidFill>
                            <a:srgbClr val="000000"/>
                          </a:solidFill>
                        </a:rPr>
                        <a:t>–1</a:t>
                      </a:r>
                      <a:r>
                        <a:rPr lang="en-NZ" sz="1600"/>
                        <a:t>7</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NZ" sz="1600"/>
                        <a:t>00:39</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67925">
                <a:tc>
                  <a:txBody>
                    <a:bodyPr/>
                    <a:lstStyle/>
                    <a:p>
                      <a:pPr indent="0" lvl="0" marL="0" rtl="0" algn="l">
                        <a:lnSpc>
                          <a:spcPct val="115000"/>
                        </a:lnSpc>
                        <a:spcBef>
                          <a:spcPts val="0"/>
                        </a:spcBef>
                        <a:spcAft>
                          <a:spcPts val="0"/>
                        </a:spcAft>
                        <a:buNone/>
                      </a:pPr>
                      <a:r>
                        <a:rPr lang="en-NZ" sz="1600"/>
                        <a:t>Working with literacy practices of science</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NZ" sz="1600"/>
                        <a:t>18</a:t>
                      </a:r>
                      <a:r>
                        <a:rPr lang="en-NZ" sz="1600">
                          <a:solidFill>
                            <a:srgbClr val="000000"/>
                          </a:solidFill>
                        </a:rPr>
                        <a:t>–</a:t>
                      </a:r>
                      <a:r>
                        <a:rPr lang="en-NZ" sz="1600"/>
                        <a:t>20</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NZ" sz="1600"/>
                        <a:t>05:24</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70575">
                <a:tc>
                  <a:txBody>
                    <a:bodyPr/>
                    <a:lstStyle/>
                    <a:p>
                      <a:pPr indent="0" lvl="0" marL="0" rtl="0" algn="l">
                        <a:lnSpc>
                          <a:spcPct val="115000"/>
                        </a:lnSpc>
                        <a:spcBef>
                          <a:spcPts val="0"/>
                        </a:spcBef>
                        <a:spcAft>
                          <a:spcPts val="0"/>
                        </a:spcAft>
                        <a:buNone/>
                      </a:pPr>
                      <a:r>
                        <a:rPr lang="en-NZ" sz="1600"/>
                        <a:t>Using science for decision-making and action</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NZ" sz="1600"/>
                        <a:t>21</a:t>
                      </a:r>
                      <a:r>
                        <a:rPr lang="en-NZ" sz="1600">
                          <a:solidFill>
                            <a:srgbClr val="000000"/>
                          </a:solidFill>
                        </a:rPr>
                        <a:t>–2</a:t>
                      </a:r>
                      <a:r>
                        <a:rPr lang="en-NZ" sz="1600"/>
                        <a:t>3</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NZ" sz="1600"/>
                        <a:t>08:51</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67950">
                <a:tc>
                  <a:txBody>
                    <a:bodyPr/>
                    <a:lstStyle/>
                    <a:p>
                      <a:pPr indent="0" lvl="0" marL="0" rtl="0" algn="l">
                        <a:lnSpc>
                          <a:spcPct val="115000"/>
                        </a:lnSpc>
                        <a:spcBef>
                          <a:spcPts val="0"/>
                        </a:spcBef>
                        <a:spcAft>
                          <a:spcPts val="0"/>
                        </a:spcAft>
                        <a:buNone/>
                      </a:pPr>
                      <a:r>
                        <a:rPr lang="en-NZ" sz="1600"/>
                        <a:t>What now?</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NZ" sz="1600"/>
                        <a:t>24</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NZ" sz="1600"/>
                        <a:t>13:44</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19475">
                <a:tc>
                  <a:txBody>
                    <a:bodyPr/>
                    <a:lstStyle/>
                    <a:p>
                      <a:pPr indent="0" lvl="0" marL="0" rtl="0" algn="l">
                        <a:lnSpc>
                          <a:spcPct val="115000"/>
                        </a:lnSpc>
                        <a:spcBef>
                          <a:spcPts val="0"/>
                        </a:spcBef>
                        <a:spcAft>
                          <a:spcPts val="0"/>
                        </a:spcAft>
                        <a:buClr>
                          <a:srgbClr val="000000"/>
                        </a:buClr>
                        <a:buSzPts val="800"/>
                        <a:buFont typeface="Arial"/>
                        <a:buNone/>
                      </a:pPr>
                      <a:r>
                        <a:rPr lang="en-NZ" sz="1600">
                          <a:solidFill>
                            <a:srgbClr val="000000"/>
                          </a:solidFill>
                        </a:rPr>
                        <a:t>SLH links, keep in touch and thanks</a:t>
                      </a:r>
                      <a:endParaRPr sz="1600">
                        <a:solidFill>
                          <a:srgbClr val="000000"/>
                        </a:solidFill>
                      </a:endParaRPr>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NZ" sz="1600"/>
                        <a:t>25</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NZ" sz="1600"/>
                        <a:t>21:56</a:t>
                      </a:r>
                      <a:endParaRPr sz="1600"/>
                    </a:p>
                  </a:txBody>
                  <a:tcPr marT="68575" marB="68575" marR="91425" marL="9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147" name="Google Shape;147;g1fd7d82eed8_0_6"/>
          <p:cNvSpPr txBox="1"/>
          <p:nvPr/>
        </p:nvSpPr>
        <p:spPr>
          <a:xfrm>
            <a:off x="380475" y="104400"/>
            <a:ext cx="3993300" cy="654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NZ" sz="3600">
                <a:solidFill>
                  <a:srgbClr val="2C7C9F"/>
                </a:solidFill>
                <a:extLst>
                  <a:ext uri="http://customooxmlschemas.google.com/">
                    <go:slidesCustomData xmlns:go="http://customooxmlschemas.google.com/" textRoundtripDataId="0"/>
                  </a:ext>
                </a:extLst>
              </a:rPr>
              <a:t>Index</a:t>
            </a:r>
            <a:endParaRPr sz="3600">
              <a:solidFill>
                <a:srgbClr val="2C7C9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6"/>
          <p:cNvSpPr txBox="1"/>
          <p:nvPr>
            <p:ph idx="10" type="dt"/>
          </p:nvPr>
        </p:nvSpPr>
        <p:spPr>
          <a:xfrm>
            <a:off x="7269163" y="6397625"/>
            <a:ext cx="1093787" cy="138113"/>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7F7F7F"/>
              </a:buClr>
              <a:buSzPts val="900"/>
              <a:buFont typeface="Arial"/>
              <a:buNone/>
            </a:pPr>
            <a:r>
              <a:rPr b="0" i="0" lang="en-NZ" sz="900" u="none" cap="none" strike="noStrike">
                <a:solidFill>
                  <a:srgbClr val="7F7F7F"/>
                </a:solidFill>
                <a:latin typeface="Arial"/>
                <a:ea typeface="Arial"/>
                <a:cs typeface="Arial"/>
                <a:sym typeface="Arial"/>
              </a:rPr>
              <a:t>2/7/23</a:t>
            </a:r>
            <a:endParaRPr b="0" i="0" sz="900" u="none" cap="none" strike="noStrike">
              <a:solidFill>
                <a:srgbClr val="7F7F7F"/>
              </a:solidFill>
              <a:latin typeface="Arial"/>
              <a:ea typeface="Arial"/>
              <a:cs typeface="Arial"/>
              <a:sym typeface="Arial"/>
            </a:endParaRPr>
          </a:p>
        </p:txBody>
      </p:sp>
      <p:sp>
        <p:nvSpPr>
          <p:cNvPr id="269" name="Google Shape;269;p16"/>
          <p:cNvSpPr txBox="1"/>
          <p:nvPr>
            <p:ph idx="12" type="sldNum"/>
          </p:nvPr>
        </p:nvSpPr>
        <p:spPr>
          <a:xfrm>
            <a:off x="8601075" y="6397625"/>
            <a:ext cx="273050" cy="1365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7F7F7F"/>
              </a:buClr>
              <a:buSzPts val="900"/>
              <a:buFont typeface="Arial"/>
              <a:buNone/>
            </a:pPr>
            <a:fld id="{00000000-1234-1234-1234-123412341234}" type="slidenum">
              <a:rPr b="0" i="0" lang="en-NZ" sz="900" u="none" cap="none" strike="noStrike">
                <a:solidFill>
                  <a:srgbClr val="7F7F7F"/>
                </a:solidFill>
                <a:latin typeface="Arial"/>
                <a:ea typeface="Arial"/>
                <a:cs typeface="Arial"/>
                <a:sym typeface="Arial"/>
              </a:rPr>
              <a:t>‹#›</a:t>
            </a:fld>
            <a:endParaRPr b="0" i="0" sz="900" u="none" cap="none" strike="noStrike">
              <a:solidFill>
                <a:srgbClr val="7F7F7F"/>
              </a:solidFill>
              <a:latin typeface="Arial"/>
              <a:ea typeface="Arial"/>
              <a:cs typeface="Arial"/>
              <a:sym typeface="Arial"/>
            </a:endParaRPr>
          </a:p>
        </p:txBody>
      </p:sp>
      <p:sp>
        <p:nvSpPr>
          <p:cNvPr id="270" name="Google Shape;270;p16"/>
          <p:cNvSpPr txBox="1"/>
          <p:nvPr/>
        </p:nvSpPr>
        <p:spPr>
          <a:xfrm>
            <a:off x="211015" y="230570"/>
            <a:ext cx="8663110"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35353"/>
              </a:buClr>
              <a:buSzPts val="3200"/>
              <a:buFont typeface="Arial"/>
              <a:buNone/>
            </a:pPr>
            <a:r>
              <a:rPr b="0" i="0" lang="en-NZ" sz="3200" u="none" cap="none" strike="noStrike">
                <a:solidFill>
                  <a:srgbClr val="535353"/>
                </a:solidFill>
                <a:latin typeface="Arial"/>
                <a:ea typeface="Arial"/>
                <a:cs typeface="Arial"/>
                <a:sym typeface="Arial"/>
              </a:rPr>
              <a:t>Something new: Supporting young people in an age of deliberate disinformation</a:t>
            </a:r>
            <a:endParaRPr b="0" i="0" sz="1400" u="none" cap="none" strike="noStrike">
              <a:solidFill>
                <a:srgbClr val="000000"/>
              </a:solidFill>
              <a:latin typeface="Arial"/>
              <a:ea typeface="Arial"/>
              <a:cs typeface="Arial"/>
              <a:sym typeface="Arial"/>
            </a:endParaRPr>
          </a:p>
        </p:txBody>
      </p:sp>
      <p:pic>
        <p:nvPicPr>
          <p:cNvPr id="271" name="Google Shape;271;p16"/>
          <p:cNvPicPr preferRelativeResize="0"/>
          <p:nvPr/>
        </p:nvPicPr>
        <p:blipFill rotWithShape="1">
          <a:blip r:embed="rId3">
            <a:alphaModFix/>
          </a:blip>
          <a:srcRect b="0" l="0" r="0" t="0"/>
          <a:stretch/>
        </p:blipFill>
        <p:spPr>
          <a:xfrm>
            <a:off x="5029202" y="1360768"/>
            <a:ext cx="3243967" cy="4201203"/>
          </a:xfrm>
          <a:prstGeom prst="rect">
            <a:avLst/>
          </a:prstGeom>
          <a:noFill/>
          <a:ln>
            <a:noFill/>
          </a:ln>
        </p:spPr>
      </p:pic>
      <p:sp>
        <p:nvSpPr>
          <p:cNvPr id="272" name="Google Shape;272;p16"/>
          <p:cNvSpPr txBox="1"/>
          <p:nvPr/>
        </p:nvSpPr>
        <p:spPr>
          <a:xfrm>
            <a:off x="1666021" y="6344645"/>
            <a:ext cx="581195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NZ" sz="1400" u="sng" cap="none" strike="noStrike">
                <a:solidFill>
                  <a:srgbClr val="F9FEFF"/>
                </a:solidFill>
                <a:latin typeface="Arial"/>
                <a:ea typeface="Arial"/>
                <a:cs typeface="Arial"/>
                <a:sym typeface="Arial"/>
                <a:hlinkClick r:id="rId4">
                  <a:extLst>
                    <a:ext uri="{A12FA001-AC4F-418D-AE19-62706E023703}">
                      <ahyp:hlinkClr val="tx"/>
                    </a:ext>
                  </a:extLst>
                </a:hlinkClick>
              </a:rPr>
              <a:t>Science Education in an Age of Misinformation | Policy Commons</a:t>
            </a:r>
            <a:endParaRPr b="0" i="0" sz="1400" u="none" cap="none" strike="noStrike">
              <a:solidFill>
                <a:srgbClr val="F9FEFF"/>
              </a:solidFill>
              <a:latin typeface="Arial"/>
              <a:ea typeface="Arial"/>
              <a:cs typeface="Arial"/>
              <a:sym typeface="Arial"/>
            </a:endParaRPr>
          </a:p>
        </p:txBody>
      </p:sp>
      <p:sp>
        <p:nvSpPr>
          <p:cNvPr id="273" name="Google Shape;273;p16"/>
          <p:cNvSpPr txBox="1"/>
          <p:nvPr/>
        </p:nvSpPr>
        <p:spPr>
          <a:xfrm>
            <a:off x="500332" y="1720840"/>
            <a:ext cx="3614468" cy="34163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NZ" sz="2400" u="none" cap="none" strike="noStrike">
                <a:solidFill>
                  <a:srgbClr val="00B050"/>
                </a:solidFill>
                <a:latin typeface="Arial"/>
                <a:ea typeface="Arial"/>
                <a:cs typeface="Arial"/>
                <a:sym typeface="Arial"/>
              </a:rPr>
              <a:t>This report highlights the social practices of science as a critical, if neglected, aspect of learning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B05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NZ" sz="2400" u="none" cap="none" strike="noStrike">
                <a:solidFill>
                  <a:srgbClr val="00B050"/>
                </a:solidFill>
                <a:latin typeface="Arial"/>
                <a:ea typeface="Arial"/>
                <a:cs typeface="Arial"/>
                <a:sym typeface="Arial"/>
              </a:rPr>
              <a:t>(and has a number of practical teaching and learning suggestions) </a:t>
            </a:r>
            <a:endParaRPr b="0" i="0" sz="1400" u="none" cap="none" strike="noStrike">
              <a:solidFill>
                <a:srgbClr val="000000"/>
              </a:solidFill>
              <a:latin typeface="Arial"/>
              <a:ea typeface="Arial"/>
              <a:cs typeface="Arial"/>
              <a:sym typeface="Arial"/>
            </a:endParaRPr>
          </a:p>
        </p:txBody>
      </p:sp>
      <p:sp>
        <p:nvSpPr>
          <p:cNvPr id="274" name="Google Shape;274;p16"/>
          <p:cNvSpPr txBox="1"/>
          <p:nvPr/>
        </p:nvSpPr>
        <p:spPr>
          <a:xfrm>
            <a:off x="4572000" y="5561971"/>
            <a:ext cx="41646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NZ" sz="800" u="none" cap="none" strike="noStrike">
                <a:solidFill>
                  <a:srgbClr val="080808"/>
                </a:solidFill>
                <a:latin typeface="Verdana"/>
                <a:ea typeface="Verdana"/>
                <a:cs typeface="Verdana"/>
                <a:sym typeface="Verdana"/>
              </a:rPr>
              <a:t>Osborne, Jonathan &amp; Pimentel, Daniel &amp; Alberts, Bruce &amp; Allchin, Douglas &amp; Barzilai, Sarit &amp; Bergstrom, Carl &amp; Coffey, Janet &amp; Donovan, Brian &amp; Kivinen, Kari &amp; Kozyreva, Anastasia &amp; Wineburg, Sam. (2022). </a:t>
            </a:r>
            <a:r>
              <a:rPr b="0" i="1" lang="en-NZ" sz="800" u="none" cap="none" strike="noStrike">
                <a:solidFill>
                  <a:srgbClr val="080808"/>
                </a:solidFill>
                <a:latin typeface="Verdana"/>
                <a:ea typeface="Verdana"/>
                <a:cs typeface="Verdana"/>
                <a:sym typeface="Verdana"/>
              </a:rPr>
              <a:t>Science Education in an Age of Misinformation</a:t>
            </a:r>
            <a:r>
              <a:rPr b="0" i="0" lang="en-NZ" sz="800" u="none" cap="none" strike="noStrike">
                <a:solidFill>
                  <a:srgbClr val="080808"/>
                </a:solidFill>
                <a:latin typeface="Verdana"/>
                <a:ea typeface="Verdana"/>
                <a:cs typeface="Verdana"/>
                <a:sym typeface="Verdana"/>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7"/>
          <p:cNvSpPr txBox="1"/>
          <p:nvPr/>
        </p:nvSpPr>
        <p:spPr>
          <a:xfrm>
            <a:off x="378700" y="517350"/>
            <a:ext cx="8578800" cy="44637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0000"/>
              </a:buClr>
              <a:buSzPts val="3200"/>
              <a:buFont typeface="Arial"/>
              <a:buNone/>
            </a:pPr>
            <a:r>
              <a:rPr i="0" lang="en-NZ" sz="3200" u="none" cap="none" strike="noStrike">
                <a:solidFill>
                  <a:srgbClr val="FF0000"/>
                </a:solidFill>
              </a:rPr>
              <a:t>Using science for decision-making and action</a:t>
            </a:r>
            <a:endParaRPr i="0" sz="1400" u="none" cap="none" strike="noStrike">
              <a:solidFill>
                <a:srgbClr val="000000"/>
              </a:solidFill>
            </a:endParaRPr>
          </a:p>
          <a:p>
            <a:pPr indent="0" lvl="0" marL="0" marR="0" rtl="0" algn="l">
              <a:lnSpc>
                <a:spcPct val="100000"/>
              </a:lnSpc>
              <a:spcBef>
                <a:spcPts val="0"/>
              </a:spcBef>
              <a:spcAft>
                <a:spcPts val="0"/>
              </a:spcAft>
              <a:buClr>
                <a:srgbClr val="F9FEFF"/>
              </a:buClr>
              <a:buSzPts val="3200"/>
              <a:buFont typeface="Arial"/>
              <a:buNone/>
            </a:pPr>
            <a:r>
              <a:t/>
            </a:r>
            <a:endParaRPr b="0" i="0" sz="3200" u="none" cap="none" strike="noStrike">
              <a:solidFill>
                <a:srgbClr val="474747"/>
              </a:solidFill>
              <a:latin typeface="Arial"/>
              <a:ea typeface="Arial"/>
              <a:cs typeface="Arial"/>
              <a:sym typeface="Arial"/>
            </a:endParaRPr>
          </a:p>
          <a:p>
            <a:pPr indent="-457200" lvl="0" marL="457200" marR="0" rtl="0" algn="l">
              <a:lnSpc>
                <a:spcPct val="100000"/>
              </a:lnSpc>
              <a:spcBef>
                <a:spcPts val="0"/>
              </a:spcBef>
              <a:spcAft>
                <a:spcPts val="0"/>
              </a:spcAft>
              <a:buClr>
                <a:srgbClr val="474747"/>
              </a:buClr>
              <a:buSzPts val="2400"/>
              <a:buFont typeface="Arial"/>
              <a:buChar char="•"/>
            </a:pPr>
            <a:r>
              <a:rPr b="0" i="0" lang="en-NZ" sz="2400" u="none" cap="none" strike="noStrike">
                <a:solidFill>
                  <a:srgbClr val="474747"/>
                </a:solidFill>
                <a:latin typeface="Arial"/>
                <a:ea typeface="Arial"/>
                <a:cs typeface="Arial"/>
                <a:sym typeface="Arial"/>
              </a:rPr>
              <a:t>Acting with an awareness of interconnectedness</a:t>
            </a:r>
            <a:endParaRPr b="0" i="0" sz="14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F9FEFF"/>
              </a:buClr>
              <a:buSzPts val="2400"/>
              <a:buFont typeface="Arial"/>
              <a:buNone/>
            </a:pPr>
            <a:r>
              <a:t/>
            </a:r>
            <a:endParaRPr b="0" i="0" sz="2400" u="none" cap="none" strike="noStrike">
              <a:solidFill>
                <a:srgbClr val="474747"/>
              </a:solidFill>
              <a:latin typeface="Arial"/>
              <a:ea typeface="Arial"/>
              <a:cs typeface="Arial"/>
              <a:sym typeface="Arial"/>
            </a:endParaRPr>
          </a:p>
          <a:p>
            <a:pPr indent="-457200" lvl="0" marL="457200" marR="0" rtl="0" algn="l">
              <a:lnSpc>
                <a:spcPct val="100000"/>
              </a:lnSpc>
              <a:spcBef>
                <a:spcPts val="0"/>
              </a:spcBef>
              <a:spcAft>
                <a:spcPts val="0"/>
              </a:spcAft>
              <a:buClr>
                <a:srgbClr val="474747"/>
              </a:buClr>
              <a:buSzPts val="2400"/>
              <a:buFont typeface="Arial"/>
              <a:buChar char="•"/>
            </a:pPr>
            <a:r>
              <a:rPr b="0" i="0" lang="en-NZ" sz="2400" u="none" cap="none" strike="noStrike">
                <a:solidFill>
                  <a:srgbClr val="474747"/>
                </a:solidFill>
                <a:latin typeface="Arial"/>
                <a:ea typeface="Arial"/>
                <a:cs typeface="Arial"/>
                <a:sym typeface="Arial"/>
              </a:rPr>
              <a:t>Ethical thinking and doing for responsible action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9FEFF"/>
              </a:buClr>
              <a:buSzPts val="2400"/>
              <a:buFont typeface="Arial"/>
              <a:buNone/>
            </a:pPr>
            <a:r>
              <a:t/>
            </a:r>
            <a:endParaRPr b="0" i="0" sz="2400" u="none" cap="none" strike="noStrike">
              <a:solidFill>
                <a:srgbClr val="474747"/>
              </a:solidFill>
              <a:latin typeface="Arial"/>
              <a:ea typeface="Arial"/>
              <a:cs typeface="Arial"/>
              <a:sym typeface="Arial"/>
            </a:endParaRPr>
          </a:p>
          <a:p>
            <a:pPr indent="-457200" lvl="0" marL="457200" marR="0" rtl="0" algn="l">
              <a:lnSpc>
                <a:spcPct val="100000"/>
              </a:lnSpc>
              <a:spcBef>
                <a:spcPts val="0"/>
              </a:spcBef>
              <a:spcAft>
                <a:spcPts val="0"/>
              </a:spcAft>
              <a:buClr>
                <a:srgbClr val="474747"/>
              </a:buClr>
              <a:buSzPts val="2400"/>
              <a:buFont typeface="Arial"/>
              <a:buChar char="•"/>
            </a:pPr>
            <a:r>
              <a:rPr b="0" i="0" lang="en-NZ" sz="2400" u="none" cap="none" strike="noStrike">
                <a:solidFill>
                  <a:srgbClr val="474747"/>
                </a:solidFill>
                <a:latin typeface="Arial"/>
                <a:ea typeface="Arial"/>
                <a:cs typeface="Arial"/>
                <a:sym typeface="Arial"/>
              </a:rPr>
              <a:t>Science and mātauranga Māori as tools for personal and collective decision-making and action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9FEFF"/>
              </a:buClr>
              <a:buSzPts val="2400"/>
              <a:buFont typeface="Arial"/>
              <a:buNone/>
            </a:pPr>
            <a:r>
              <a:t/>
            </a:r>
            <a:endParaRPr b="0" i="0" sz="2400" u="none" cap="none" strike="noStrike">
              <a:solidFill>
                <a:srgbClr val="474747"/>
              </a:solidFill>
              <a:latin typeface="Arial"/>
              <a:ea typeface="Arial"/>
              <a:cs typeface="Arial"/>
              <a:sym typeface="Arial"/>
            </a:endParaRPr>
          </a:p>
          <a:p>
            <a:pPr indent="-457200" lvl="0" marL="457200" marR="0" rtl="0" algn="l">
              <a:lnSpc>
                <a:spcPct val="100000"/>
              </a:lnSpc>
              <a:spcBef>
                <a:spcPts val="0"/>
              </a:spcBef>
              <a:spcAft>
                <a:spcPts val="0"/>
              </a:spcAft>
              <a:buClr>
                <a:srgbClr val="474747"/>
              </a:buClr>
              <a:buSzPts val="2400"/>
              <a:buFont typeface="Arial"/>
              <a:buChar char="•"/>
            </a:pPr>
            <a:r>
              <a:rPr b="0" i="0" lang="en-NZ" sz="2400" u="none" cap="none" strike="noStrike">
                <a:solidFill>
                  <a:srgbClr val="474747"/>
                </a:solidFill>
                <a:latin typeface="Arial"/>
                <a:ea typeface="Arial"/>
                <a:cs typeface="Arial"/>
                <a:sym typeface="Arial"/>
              </a:rPr>
              <a:t>Science for innovation and problem solving</a:t>
            </a:r>
            <a:endParaRPr b="0" i="0" sz="2400" u="none" cap="none" strike="noStrike">
              <a:solidFill>
                <a:srgbClr val="474747"/>
              </a:solidFill>
              <a:latin typeface="Arial"/>
              <a:ea typeface="Arial"/>
              <a:cs typeface="Arial"/>
              <a:sym typeface="Arial"/>
            </a:endParaRPr>
          </a:p>
          <a:p>
            <a:pPr indent="-279400" lvl="0" marL="457200" marR="0" rtl="0" algn="l">
              <a:lnSpc>
                <a:spcPct val="100000"/>
              </a:lnSpc>
              <a:spcBef>
                <a:spcPts val="0"/>
              </a:spcBef>
              <a:spcAft>
                <a:spcPts val="0"/>
              </a:spcAft>
              <a:buClr>
                <a:srgbClr val="F9FEFF"/>
              </a:buClr>
              <a:buSzPts val="2800"/>
              <a:buFont typeface="Arial"/>
              <a:buNone/>
            </a:pPr>
            <a:r>
              <a:t/>
            </a:r>
            <a:endParaRPr b="0" i="0" sz="2800" u="none" cap="none" strike="noStrike">
              <a:solidFill>
                <a:srgbClr val="474747"/>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18"/>
          <p:cNvPicPr preferRelativeResize="0"/>
          <p:nvPr/>
        </p:nvPicPr>
        <p:blipFill rotWithShape="1">
          <a:blip r:embed="rId3">
            <a:alphaModFix/>
          </a:blip>
          <a:srcRect b="0" l="0" r="0" t="0"/>
          <a:stretch/>
        </p:blipFill>
        <p:spPr>
          <a:xfrm>
            <a:off x="3806974" y="2152072"/>
            <a:ext cx="4986044" cy="3253394"/>
          </a:xfrm>
          <a:prstGeom prst="rect">
            <a:avLst/>
          </a:prstGeom>
          <a:noFill/>
          <a:ln>
            <a:noFill/>
          </a:ln>
        </p:spPr>
      </p:pic>
      <p:sp>
        <p:nvSpPr>
          <p:cNvPr id="285" name="Google Shape;285;p18"/>
          <p:cNvSpPr txBox="1"/>
          <p:nvPr/>
        </p:nvSpPr>
        <p:spPr>
          <a:xfrm>
            <a:off x="6937513" y="5405466"/>
            <a:ext cx="1855505"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NZ" sz="900" u="none" cap="none" strike="noStrike">
                <a:solidFill>
                  <a:srgbClr val="002A32"/>
                </a:solidFill>
                <a:latin typeface="Verdana"/>
                <a:ea typeface="Verdana"/>
                <a:cs typeface="Verdana"/>
                <a:sym typeface="Verdana"/>
              </a:rPr>
              <a:t>© </a:t>
            </a:r>
            <a:r>
              <a:rPr b="0" i="0" lang="en-NZ" sz="900" u="none" cap="none" strike="noStrike">
                <a:solidFill>
                  <a:srgbClr val="000000"/>
                </a:solidFill>
                <a:latin typeface="Verdana"/>
                <a:ea typeface="Verdana"/>
                <a:cs typeface="Verdana"/>
                <a:sym typeface="Verdana"/>
              </a:rPr>
              <a:t>DOC, </a:t>
            </a:r>
            <a:r>
              <a:rPr b="0" i="0" lang="en-NZ" sz="900" u="sng" cap="none" strike="noStrike">
                <a:solidFill>
                  <a:srgbClr val="0000FF"/>
                </a:solidFill>
                <a:latin typeface="Verdana"/>
                <a:ea typeface="Verdana"/>
                <a:cs typeface="Verdana"/>
                <a:sym typeface="Verdana"/>
                <a:hlinkClick r:id="rId4">
                  <a:extLst>
                    <a:ext uri="{A12FA001-AC4F-418D-AE19-62706E023703}">
                      <ahyp:hlinkClr val="tx"/>
                    </a:ext>
                  </a:extLst>
                </a:hlinkClick>
              </a:rPr>
              <a:t>CC BY 4.0</a:t>
            </a:r>
            <a:r>
              <a:rPr b="0" i="0" lang="en-NZ" sz="900" u="none" cap="none" strike="noStrike">
                <a:solidFill>
                  <a:srgbClr val="000000"/>
                </a:solidFill>
                <a:latin typeface="Verdana"/>
                <a:ea typeface="Verdana"/>
                <a:cs typeface="Verdana"/>
                <a:sym typeface="Verdana"/>
              </a:rPr>
              <a:t>/</a:t>
            </a:r>
            <a:r>
              <a:rPr b="0" i="0" lang="en-NZ" sz="900" u="sng" cap="none" strike="noStrike">
                <a:solidFill>
                  <a:srgbClr val="0000FF"/>
                </a:solidFill>
                <a:latin typeface="Verdana"/>
                <a:ea typeface="Verdana"/>
                <a:cs typeface="Verdana"/>
                <a:sym typeface="Verdana"/>
                <a:hlinkClick r:id="rId5">
                  <a:extLst>
                    <a:ext uri="{A12FA001-AC4F-418D-AE19-62706E023703}">
                      <ahyp:hlinkClr val="tx"/>
                    </a:ext>
                  </a:extLst>
                </a:hlinkClick>
              </a:rPr>
              <a:t>Source</a:t>
            </a:r>
            <a:endParaRPr b="0" i="0" sz="900" u="none" cap="none" strike="noStrike">
              <a:solidFill>
                <a:srgbClr val="F9FEFF"/>
              </a:solidFill>
              <a:latin typeface="Verdana"/>
              <a:ea typeface="Verdana"/>
              <a:cs typeface="Verdana"/>
              <a:sym typeface="Verdana"/>
            </a:endParaRPr>
          </a:p>
        </p:txBody>
      </p:sp>
      <p:sp>
        <p:nvSpPr>
          <p:cNvPr id="286" name="Google Shape;286;p18"/>
          <p:cNvSpPr txBox="1"/>
          <p:nvPr/>
        </p:nvSpPr>
        <p:spPr>
          <a:xfrm>
            <a:off x="258618" y="446600"/>
            <a:ext cx="8474434" cy="954105"/>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chemeClr val="lt2"/>
              </a:buClr>
              <a:buSzPts val="2800"/>
              <a:buFont typeface="Arial"/>
              <a:buNone/>
            </a:pPr>
            <a:r>
              <a:rPr b="0" i="0" lang="en-NZ" sz="2800" u="none" cap="none" strike="noStrike">
                <a:solidFill>
                  <a:schemeClr val="lt2"/>
                </a:solidFill>
                <a:latin typeface="Arial"/>
                <a:ea typeface="Arial"/>
                <a:cs typeface="Arial"/>
                <a:sym typeface="Arial"/>
              </a:rPr>
              <a:t>Continuity: extending and enriching traditional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2"/>
              </a:buClr>
              <a:buSzPts val="2800"/>
              <a:buFont typeface="Arial"/>
              <a:buNone/>
            </a:pPr>
            <a:r>
              <a:rPr b="0" i="0" lang="en-NZ" sz="2800" u="none" cap="none" strike="noStrike">
                <a:solidFill>
                  <a:schemeClr val="lt2"/>
                </a:solidFill>
                <a:latin typeface="Arial"/>
                <a:ea typeface="Arial"/>
                <a:cs typeface="Arial"/>
                <a:sym typeface="Arial"/>
              </a:rPr>
              <a:t>field studies (local curriculum; place-based learning) </a:t>
            </a:r>
            <a:endParaRPr b="0" i="0" sz="1400" u="none" cap="none" strike="noStrike">
              <a:solidFill>
                <a:srgbClr val="000000"/>
              </a:solidFill>
              <a:latin typeface="Arial"/>
              <a:ea typeface="Arial"/>
              <a:cs typeface="Arial"/>
              <a:sym typeface="Arial"/>
            </a:endParaRPr>
          </a:p>
        </p:txBody>
      </p:sp>
      <p:pic>
        <p:nvPicPr>
          <p:cNvPr id="287" name="Google Shape;287;p18"/>
          <p:cNvPicPr preferRelativeResize="0"/>
          <p:nvPr/>
        </p:nvPicPr>
        <p:blipFill rotWithShape="1">
          <a:blip r:embed="rId6">
            <a:alphaModFix/>
          </a:blip>
          <a:srcRect b="0" l="0" r="0" t="0"/>
          <a:stretch/>
        </p:blipFill>
        <p:spPr>
          <a:xfrm>
            <a:off x="735495" y="1780566"/>
            <a:ext cx="2560086" cy="3624900"/>
          </a:xfrm>
          <a:prstGeom prst="rect">
            <a:avLst/>
          </a:prstGeom>
          <a:noFill/>
          <a:ln>
            <a:noFill/>
          </a:ln>
        </p:spPr>
      </p:pic>
      <p:sp>
        <p:nvSpPr>
          <p:cNvPr id="288" name="Google Shape;288;p18"/>
          <p:cNvSpPr txBox="1"/>
          <p:nvPr/>
        </p:nvSpPr>
        <p:spPr>
          <a:xfrm>
            <a:off x="703573" y="5415997"/>
            <a:ext cx="2941983" cy="338552"/>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NZ" sz="800" u="none" cap="none" strike="noStrike">
                <a:solidFill>
                  <a:srgbClr val="002A32"/>
                </a:solidFill>
                <a:latin typeface="Verdana"/>
                <a:ea typeface="Verdana"/>
                <a:cs typeface="Verdana"/>
                <a:sym typeface="Verdana"/>
              </a:rPr>
              <a:t>© New Zealand Council for Educational Research</a:t>
            </a:r>
            <a:endParaRPr b="0" i="0" sz="800" u="none" cap="none" strike="noStrike">
              <a:solidFill>
                <a:srgbClr val="002A32"/>
              </a:solidFill>
              <a:latin typeface="Verdana"/>
              <a:ea typeface="Verdana"/>
              <a:cs typeface="Verdana"/>
              <a:sym typeface="Verdana"/>
            </a:endParaRPr>
          </a:p>
          <a:p>
            <a:pPr indent="0" lvl="0" marL="0" marR="0" rtl="0" algn="l">
              <a:lnSpc>
                <a:spcPct val="100000"/>
              </a:lnSpc>
              <a:spcBef>
                <a:spcPts val="0"/>
              </a:spcBef>
              <a:spcAft>
                <a:spcPts val="0"/>
              </a:spcAft>
              <a:buClr>
                <a:srgbClr val="F9FEFF"/>
              </a:buClr>
              <a:buSzPts val="800"/>
              <a:buFont typeface="Arial"/>
              <a:buNone/>
            </a:pPr>
            <a:r>
              <a:t/>
            </a:r>
            <a:endParaRPr b="0" i="0" sz="800" u="none" cap="none" strike="noStrike">
              <a:solidFill>
                <a:srgbClr val="F9FEFF"/>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19"/>
          <p:cNvPicPr preferRelativeResize="0"/>
          <p:nvPr/>
        </p:nvPicPr>
        <p:blipFill rotWithShape="1">
          <a:blip r:embed="rId3">
            <a:alphaModFix/>
          </a:blip>
          <a:srcRect b="0" l="0" r="0" t="0"/>
          <a:stretch/>
        </p:blipFill>
        <p:spPr>
          <a:xfrm>
            <a:off x="498763" y="1804438"/>
            <a:ext cx="8146473" cy="3702490"/>
          </a:xfrm>
          <a:prstGeom prst="rect">
            <a:avLst/>
          </a:prstGeom>
          <a:noFill/>
          <a:ln>
            <a:noFill/>
          </a:ln>
        </p:spPr>
      </p:pic>
      <p:sp>
        <p:nvSpPr>
          <p:cNvPr id="294" name="Google Shape;294;p19"/>
          <p:cNvSpPr txBox="1"/>
          <p:nvPr/>
        </p:nvSpPr>
        <p:spPr>
          <a:xfrm>
            <a:off x="498763" y="563419"/>
            <a:ext cx="7927809" cy="584773"/>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chemeClr val="lt2"/>
              </a:buClr>
              <a:buSzPts val="3200"/>
              <a:buFont typeface="Arial"/>
              <a:buNone/>
            </a:pPr>
            <a:r>
              <a:rPr b="0" i="0" lang="en-NZ" sz="3200" u="none" cap="none" strike="noStrike">
                <a:solidFill>
                  <a:schemeClr val="lt2"/>
                </a:solidFill>
                <a:latin typeface="Arial"/>
                <a:ea typeface="Arial"/>
                <a:cs typeface="Arial"/>
                <a:sym typeface="Arial"/>
              </a:rPr>
              <a:t>Something new: an explicit focus on ethics </a:t>
            </a:r>
            <a:endParaRPr b="0" i="0" sz="1400" u="none" cap="none" strike="noStrike">
              <a:solidFill>
                <a:srgbClr val="000000"/>
              </a:solidFill>
              <a:latin typeface="Arial"/>
              <a:ea typeface="Arial"/>
              <a:cs typeface="Arial"/>
              <a:sym typeface="Arial"/>
            </a:endParaRPr>
          </a:p>
        </p:txBody>
      </p:sp>
      <p:sp>
        <p:nvSpPr>
          <p:cNvPr id="295" name="Google Shape;295;p19"/>
          <p:cNvSpPr txBox="1"/>
          <p:nvPr/>
        </p:nvSpPr>
        <p:spPr>
          <a:xfrm>
            <a:off x="5049078" y="5506928"/>
            <a:ext cx="3596158" cy="23083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2A32"/>
              </a:buClr>
              <a:buSzPts val="900"/>
              <a:buFont typeface="Verdana"/>
              <a:buNone/>
            </a:pPr>
            <a:r>
              <a:rPr b="0" i="0" lang="en-NZ" sz="900" u="none" cap="none" strike="noStrike">
                <a:solidFill>
                  <a:srgbClr val="002A32"/>
                </a:solidFill>
                <a:latin typeface="Verdana"/>
                <a:ea typeface="Verdana"/>
                <a:cs typeface="Verdana"/>
                <a:sym typeface="Verdana"/>
              </a:rPr>
              <a:t>© The University of Waikato Te Whare Wānanga o Waikato</a:t>
            </a:r>
            <a:endParaRPr b="0" i="0" sz="900" u="none" cap="none" strike="noStrike">
              <a:solidFill>
                <a:srgbClr val="002A32"/>
              </a:solidFill>
              <a:latin typeface="Verdana"/>
              <a:ea typeface="Verdana"/>
              <a:cs typeface="Verdana"/>
              <a:sym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299" name="Shape 299"/>
        <p:cNvGrpSpPr/>
        <p:nvPr/>
      </p:nvGrpSpPr>
      <p:grpSpPr>
        <a:xfrm>
          <a:off x="0" y="0"/>
          <a:ext cx="0" cy="0"/>
          <a:chOff x="0" y="0"/>
          <a:chExt cx="0" cy="0"/>
        </a:xfrm>
      </p:grpSpPr>
      <p:sp>
        <p:nvSpPr>
          <p:cNvPr id="300" name="Google Shape;300;g206083c2905_0_0"/>
          <p:cNvSpPr txBox="1"/>
          <p:nvPr>
            <p:ph idx="10" type="dt"/>
          </p:nvPr>
        </p:nvSpPr>
        <p:spPr>
          <a:xfrm>
            <a:off x="7269163" y="6397625"/>
            <a:ext cx="10938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7F7F7F"/>
              </a:buClr>
              <a:buSzPts val="900"/>
              <a:buFont typeface="Arial"/>
              <a:buNone/>
            </a:pPr>
            <a:r>
              <a:rPr b="0" i="0" lang="en-NZ" sz="900" u="none" cap="none" strike="noStrike">
                <a:solidFill>
                  <a:srgbClr val="7F7F7F"/>
                </a:solidFill>
                <a:latin typeface="Arial"/>
                <a:ea typeface="Arial"/>
                <a:cs typeface="Arial"/>
                <a:sym typeface="Arial"/>
              </a:rPr>
              <a:t>2/7/23</a:t>
            </a:r>
            <a:endParaRPr b="0" i="0" sz="900" u="none" cap="none" strike="noStrike">
              <a:solidFill>
                <a:srgbClr val="7F7F7F"/>
              </a:solidFill>
              <a:latin typeface="Arial"/>
              <a:ea typeface="Arial"/>
              <a:cs typeface="Arial"/>
              <a:sym typeface="Arial"/>
            </a:endParaRPr>
          </a:p>
        </p:txBody>
      </p:sp>
      <p:sp>
        <p:nvSpPr>
          <p:cNvPr id="301" name="Google Shape;301;g206083c2905_0_0"/>
          <p:cNvSpPr txBox="1"/>
          <p:nvPr>
            <p:ph idx="12" type="sldNum"/>
          </p:nvPr>
        </p:nvSpPr>
        <p:spPr>
          <a:xfrm>
            <a:off x="8601075" y="6397625"/>
            <a:ext cx="2730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7F7F7F"/>
              </a:buClr>
              <a:buSzPts val="900"/>
              <a:buFont typeface="Arial"/>
              <a:buNone/>
            </a:pPr>
            <a:fld id="{00000000-1234-1234-1234-123412341234}" type="slidenum">
              <a:rPr b="0" i="0" lang="en-NZ" sz="900" u="none" cap="none" strike="noStrike">
                <a:solidFill>
                  <a:srgbClr val="7F7F7F"/>
                </a:solidFill>
                <a:latin typeface="Arial"/>
                <a:ea typeface="Arial"/>
                <a:cs typeface="Arial"/>
                <a:sym typeface="Arial"/>
              </a:rPr>
              <a:t>‹#›</a:t>
            </a:fld>
            <a:endParaRPr b="0" i="0" sz="900" u="none" cap="none" strike="noStrike">
              <a:solidFill>
                <a:srgbClr val="7F7F7F"/>
              </a:solidFill>
              <a:latin typeface="Arial"/>
              <a:ea typeface="Arial"/>
              <a:cs typeface="Arial"/>
              <a:sym typeface="Arial"/>
            </a:endParaRPr>
          </a:p>
        </p:txBody>
      </p:sp>
      <p:sp>
        <p:nvSpPr>
          <p:cNvPr id="302" name="Google Shape;302;g206083c2905_0_0"/>
          <p:cNvSpPr txBox="1"/>
          <p:nvPr/>
        </p:nvSpPr>
        <p:spPr>
          <a:xfrm>
            <a:off x="269875" y="344425"/>
            <a:ext cx="8738400" cy="623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700"/>
              <a:buFont typeface="Arial"/>
              <a:buNone/>
            </a:pPr>
            <a:r>
              <a:rPr b="1" i="0" lang="en-NZ" sz="3700" u="none" cap="none" strike="noStrike">
                <a:solidFill>
                  <a:srgbClr val="002060"/>
                </a:solidFill>
                <a:latin typeface="Arial"/>
                <a:ea typeface="Arial"/>
                <a:cs typeface="Arial"/>
                <a:sym typeface="Arial"/>
              </a:rPr>
              <a:t>What now? </a:t>
            </a:r>
            <a:endParaRPr b="0" i="0" sz="19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300"/>
              <a:buFont typeface="Arial"/>
              <a:buNone/>
            </a:pPr>
            <a:r>
              <a:t/>
            </a:r>
            <a:endParaRPr b="1" i="0" sz="33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300"/>
              <a:buFont typeface="Arial"/>
              <a:buNone/>
            </a:pPr>
            <a:r>
              <a:rPr b="1" i="0" lang="en-NZ" sz="3300" u="none" cap="none" strike="noStrike">
                <a:solidFill>
                  <a:srgbClr val="002060"/>
                </a:solidFill>
                <a:latin typeface="Arial"/>
                <a:ea typeface="Arial"/>
                <a:cs typeface="Arial"/>
                <a:sym typeface="Arial"/>
              </a:rPr>
              <a:t>Working on our own NOS insights</a:t>
            </a:r>
            <a:endParaRPr b="0" i="0" sz="19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300"/>
              <a:buFont typeface="Arial"/>
              <a:buNone/>
            </a:pPr>
            <a:r>
              <a:t/>
            </a:r>
            <a:endParaRPr b="1" i="0" sz="33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300"/>
              <a:buFont typeface="Arial"/>
              <a:buNone/>
            </a:pPr>
            <a:r>
              <a:rPr b="1" i="0" lang="en-NZ" sz="3300" u="none" cap="none" strike="noStrike">
                <a:solidFill>
                  <a:srgbClr val="002060"/>
                </a:solidFill>
                <a:latin typeface="Arial"/>
                <a:ea typeface="Arial"/>
                <a:cs typeface="Arial"/>
                <a:sym typeface="Arial"/>
              </a:rPr>
              <a:t>Building our awareness of our own intellectual inheritance / how it has shaped our identities</a:t>
            </a:r>
            <a:endParaRPr b="0" i="0" sz="19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300"/>
              <a:buFont typeface="Arial"/>
              <a:buNone/>
            </a:pPr>
            <a:r>
              <a:t/>
            </a:r>
            <a:endParaRPr b="1" i="0" sz="33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300"/>
              <a:buFont typeface="Arial"/>
              <a:buNone/>
            </a:pPr>
            <a:r>
              <a:rPr b="1" i="0" lang="en-NZ" sz="3300" u="none" cap="none" strike="noStrike">
                <a:solidFill>
                  <a:srgbClr val="002060"/>
                </a:solidFill>
                <a:latin typeface="Arial"/>
                <a:ea typeface="Arial"/>
                <a:cs typeface="Arial"/>
                <a:sym typeface="Arial"/>
              </a:rPr>
              <a:t>Building our awareness of mātauranga Māori (without ever claiming expertise for what belongs to others)</a:t>
            </a:r>
            <a:endParaRPr b="0" i="0" sz="19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535353"/>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2086d1f8fa1_0_171"/>
          <p:cNvSpPr txBox="1"/>
          <p:nvPr>
            <p:ph type="title"/>
          </p:nvPr>
        </p:nvSpPr>
        <p:spPr>
          <a:xfrm>
            <a:off x="392550" y="613900"/>
            <a:ext cx="7833300" cy="6390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i="0" lang="en-NZ" u="none" cap="none" strike="noStrike">
                <a:solidFill>
                  <a:schemeClr val="accent1"/>
                </a:solidFill>
              </a:rPr>
              <a:t>Thanks – want to keep in touch?</a:t>
            </a:r>
            <a:endParaRPr b="1" i="0" sz="3200" u="none" cap="none" strike="noStrike">
              <a:solidFill>
                <a:schemeClr val="dk2"/>
              </a:solidFill>
              <a:latin typeface="Calibri"/>
              <a:ea typeface="Calibri"/>
              <a:cs typeface="Calibri"/>
              <a:sym typeface="Calibri"/>
            </a:endParaRPr>
          </a:p>
        </p:txBody>
      </p:sp>
      <p:sp>
        <p:nvSpPr>
          <p:cNvPr id="308" name="Google Shape;308;g2086d1f8fa1_0_171"/>
          <p:cNvSpPr txBox="1"/>
          <p:nvPr/>
        </p:nvSpPr>
        <p:spPr>
          <a:xfrm>
            <a:off x="2708950" y="1524151"/>
            <a:ext cx="4920600" cy="24723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400"/>
              <a:buFont typeface="Calibri"/>
              <a:buNone/>
            </a:pPr>
            <a:r>
              <a:rPr b="0" i="0" lang="en-NZ" sz="1400" u="none" cap="none" strike="noStrike">
                <a:solidFill>
                  <a:srgbClr val="000000"/>
                </a:solidFill>
                <a:latin typeface="Arial"/>
                <a:ea typeface="Arial"/>
                <a:cs typeface="Arial"/>
                <a:sym typeface="Arial"/>
              </a:rPr>
              <a:t>Email us on </a:t>
            </a:r>
            <a:r>
              <a:rPr b="0" i="0" lang="en-NZ" sz="1400" u="sng" cap="none" strike="noStrike">
                <a:solidFill>
                  <a:schemeClr val="hlink"/>
                </a:solidFill>
                <a:latin typeface="Arial"/>
                <a:ea typeface="Arial"/>
                <a:cs typeface="Arial"/>
                <a:sym typeface="Arial"/>
                <a:hlinkClick r:id="rId3"/>
              </a:rPr>
              <a:t>enquiries@sciencelearn.org.nz</a:t>
            </a:r>
            <a:r>
              <a:rPr b="0" i="0" lang="en-NZ" sz="1400" u="none" cap="none" strike="noStrike">
                <a:solidFill>
                  <a:srgbClr val="674EA7"/>
                </a:solidFill>
                <a:latin typeface="Arial"/>
                <a:ea typeface="Arial"/>
                <a:cs typeface="Arial"/>
                <a:sym typeface="Arial"/>
              </a:rPr>
              <a:t> </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
              <a:buFont typeface="Calibri"/>
              <a:buNone/>
            </a:pPr>
            <a:r>
              <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
              <a:buFont typeface="Calibri"/>
              <a:buNone/>
            </a:pPr>
            <a:r>
              <a:rPr b="0" i="0" lang="en-NZ" sz="1400" u="sng" cap="none" strike="noStrike">
                <a:solidFill>
                  <a:schemeClr val="hlink"/>
                </a:solidFill>
                <a:latin typeface="Arial"/>
                <a:ea typeface="Arial"/>
                <a:cs typeface="Arial"/>
                <a:sym typeface="Arial"/>
                <a:hlinkClick r:id="rId4"/>
              </a:rPr>
              <a:t>https://twitter.com/NZScienceLearn</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t/>
            </a:r>
            <a:endParaRPr b="0" i="0" sz="1000" u="sng"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
              <a:buFont typeface="Calibri"/>
              <a:buNone/>
            </a:pPr>
            <a:r>
              <a:rPr b="0" i="0" lang="en-NZ" sz="1400" u="sng" cap="none" strike="noStrike">
                <a:solidFill>
                  <a:schemeClr val="hlink"/>
                </a:solidFill>
                <a:latin typeface="Arial"/>
                <a:ea typeface="Arial"/>
                <a:cs typeface="Arial"/>
                <a:sym typeface="Arial"/>
                <a:hlinkClick r:id="rId5"/>
              </a:rPr>
              <a:t>www.facebook.com/nzsciencelearn</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
              <a:buFont typeface="Calibri"/>
              <a:buNone/>
            </a:pPr>
            <a:r>
              <a:rPr b="0" i="0" lang="en-NZ" sz="1000" u="sng" cap="none" strike="noStrike">
                <a:solidFill>
                  <a:srgbClr val="674EA7"/>
                </a:solidFill>
                <a:latin typeface="Arial"/>
                <a:ea typeface="Arial"/>
                <a:cs typeface="Arial"/>
                <a:sym typeface="Arial"/>
              </a:rPr>
              <a:t> </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
              <a:buFont typeface="Calibri"/>
              <a:buNone/>
            </a:pPr>
            <a:r>
              <a:rPr b="0" i="0" lang="en-NZ" sz="1400" u="sng" cap="none" strike="noStrike">
                <a:solidFill>
                  <a:schemeClr val="hlink"/>
                </a:solidFill>
                <a:latin typeface="Arial"/>
                <a:ea typeface="Arial"/>
                <a:cs typeface="Arial"/>
                <a:sym typeface="Arial"/>
                <a:hlinkClick r:id="rId6"/>
              </a:rPr>
              <a:t>https://nz.pinterest.com/nzsciencelearn</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chemeClr val="hlink"/>
              </a:buClr>
              <a:buSzPts val="400"/>
              <a:buFont typeface="Calibri"/>
              <a:buNone/>
            </a:pPr>
            <a:r>
              <a:t/>
            </a:r>
            <a:endParaRPr b="0" i="0" sz="1000" u="none" cap="none" strike="noStrike">
              <a:solidFill>
                <a:srgbClr val="674EA7"/>
              </a:solidFill>
              <a:latin typeface="Arial"/>
              <a:ea typeface="Arial"/>
              <a:cs typeface="Arial"/>
              <a:sym typeface="Arial"/>
            </a:endParaRPr>
          </a:p>
          <a:p>
            <a:pPr indent="0" lvl="0" marL="0" marR="0" rtl="0" algn="l">
              <a:lnSpc>
                <a:spcPct val="150000"/>
              </a:lnSpc>
              <a:spcBef>
                <a:spcPts val="0"/>
              </a:spcBef>
              <a:spcAft>
                <a:spcPts val="0"/>
              </a:spcAft>
              <a:buClr>
                <a:schemeClr val="hlink"/>
              </a:buClr>
              <a:buSzPts val="400"/>
              <a:buFont typeface="Calibri"/>
              <a:buNone/>
            </a:pPr>
            <a:r>
              <a:rPr b="0" i="0" lang="en-NZ" sz="1400" u="sng" cap="none" strike="noStrike">
                <a:solidFill>
                  <a:schemeClr val="hlink"/>
                </a:solidFill>
                <a:latin typeface="Arial"/>
                <a:ea typeface="Arial"/>
                <a:cs typeface="Arial"/>
                <a:sym typeface="Arial"/>
                <a:hlinkClick r:id="rId7"/>
              </a:rPr>
              <a:t>www.instagram.com/sciencelearninghubnz</a:t>
            </a:r>
            <a:endParaRPr b="0" i="0" sz="1600" u="none" cap="none" strike="noStrike">
              <a:solidFill>
                <a:srgbClr val="000000"/>
              </a:solidFill>
              <a:latin typeface="Calibri"/>
              <a:ea typeface="Calibri"/>
              <a:cs typeface="Calibri"/>
              <a:sym typeface="Calibri"/>
            </a:endParaRPr>
          </a:p>
        </p:txBody>
      </p:sp>
      <p:sp>
        <p:nvSpPr>
          <p:cNvPr id="309" name="Google Shape;309;g2086d1f8fa1_0_171"/>
          <p:cNvSpPr txBox="1"/>
          <p:nvPr/>
        </p:nvSpPr>
        <p:spPr>
          <a:xfrm>
            <a:off x="392550" y="4274450"/>
            <a:ext cx="8595000" cy="77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400"/>
              <a:buFont typeface="Arial"/>
              <a:buNone/>
            </a:pPr>
            <a:r>
              <a:rPr b="0" i="0" lang="en-NZ" sz="1400" u="none" cap="none" strike="noStrike">
                <a:solidFill>
                  <a:srgbClr val="000000"/>
                </a:solidFill>
                <a:latin typeface="Arial"/>
                <a:ea typeface="Arial"/>
                <a:cs typeface="Arial"/>
                <a:sym typeface="Arial"/>
              </a:rPr>
              <a:t>Join us in our </a:t>
            </a:r>
            <a:r>
              <a:rPr b="1" i="0" lang="en-NZ" sz="1400" u="none" cap="none" strike="noStrike">
                <a:solidFill>
                  <a:schemeClr val="accent1"/>
                </a:solidFill>
                <a:latin typeface="Arial"/>
                <a:ea typeface="Arial"/>
                <a:cs typeface="Arial"/>
                <a:sym typeface="Arial"/>
              </a:rPr>
              <a:t>discussion chan</a:t>
            </a:r>
            <a:r>
              <a:rPr b="1" i="0" lang="en-NZ" sz="1400" u="none" cap="none" strike="noStrike">
                <a:solidFill>
                  <a:srgbClr val="2C7C9F"/>
                </a:solidFill>
                <a:latin typeface="Arial"/>
                <a:ea typeface="Arial"/>
                <a:cs typeface="Arial"/>
                <a:sym typeface="Arial"/>
              </a:rPr>
              <a:t>nel</a:t>
            </a:r>
            <a:r>
              <a:rPr b="1" i="0" lang="en-NZ" sz="1400" u="none" cap="none" strike="noStrike">
                <a:solidFill>
                  <a:srgbClr val="000000"/>
                </a:solidFill>
                <a:latin typeface="Arial"/>
                <a:ea typeface="Arial"/>
                <a:cs typeface="Arial"/>
                <a:sym typeface="Arial"/>
              </a:rPr>
              <a:t> </a:t>
            </a:r>
            <a:r>
              <a:rPr b="0" i="0" lang="en-NZ" sz="1400" u="none" cap="none" strike="noStrike">
                <a:solidFill>
                  <a:schemeClr val="dk1"/>
                </a:solidFill>
                <a:latin typeface="Arial"/>
                <a:ea typeface="Arial"/>
                <a:cs typeface="Arial"/>
                <a:sym typeface="Arial"/>
              </a:rPr>
              <a:t>on</a:t>
            </a:r>
            <a:r>
              <a:rPr b="0" i="0" lang="en-NZ" sz="1400" u="none" cap="none" strike="noStrike">
                <a:solidFill>
                  <a:schemeClr val="accent1"/>
                </a:solidFill>
                <a:latin typeface="Arial"/>
                <a:ea typeface="Arial"/>
                <a:cs typeface="Arial"/>
                <a:sym typeface="Arial"/>
              </a:rPr>
              <a:t> </a:t>
            </a:r>
            <a:r>
              <a:rPr b="0" i="0" lang="en-NZ" sz="1400" u="sng" cap="none" strike="noStrike">
                <a:solidFill>
                  <a:schemeClr val="hlink"/>
                </a:solidFill>
                <a:latin typeface="Arial"/>
                <a:ea typeface="Arial"/>
                <a:cs typeface="Arial"/>
                <a:sym typeface="Arial"/>
                <a:hlinkClick r:id="rId8"/>
              </a:rPr>
              <a:t>Slack</a:t>
            </a:r>
            <a:r>
              <a:rPr b="0" i="0" lang="en-NZ" sz="1400" u="none" cap="none" strike="noStrike">
                <a:solidFill>
                  <a:schemeClr val="accent1"/>
                </a:solidFill>
                <a:latin typeface="Arial"/>
                <a:ea typeface="Arial"/>
                <a:cs typeface="Arial"/>
                <a:sym typeface="Arial"/>
              </a:rPr>
              <a:t> </a:t>
            </a:r>
            <a:r>
              <a:rPr b="0" i="0" lang="en-NZ" sz="1400" u="none" cap="none" strike="noStrike">
                <a:solidFill>
                  <a:srgbClr val="000000"/>
                </a:solidFill>
                <a:latin typeface="Arial"/>
                <a:ea typeface="Arial"/>
                <a:cs typeface="Arial"/>
                <a:sym typeface="Arial"/>
              </a:rPr>
              <a:t>(</a:t>
            </a:r>
            <a:r>
              <a:rPr b="0" i="0" lang="en-NZ" sz="1400" u="sng" cap="none" strike="noStrike">
                <a:solidFill>
                  <a:schemeClr val="hlink"/>
                </a:solidFill>
                <a:latin typeface="Arial"/>
                <a:ea typeface="Arial"/>
                <a:cs typeface="Arial"/>
                <a:sym typeface="Arial"/>
                <a:hlinkClick r:id="rId9"/>
              </a:rPr>
              <a:t>http://slh-talk.slack.com</a:t>
            </a:r>
            <a:r>
              <a:rPr b="0" i="0" lang="en-NZ" sz="1400" u="none" cap="none" strike="noStrike">
                <a:solidFill>
                  <a:schemeClr val="dk1"/>
                </a:solidFill>
                <a:latin typeface="Arial"/>
                <a:ea typeface="Arial"/>
                <a:cs typeface="Arial"/>
                <a:sym typeface="Arial"/>
              </a:rPr>
              <a:t>).</a:t>
            </a:r>
            <a:r>
              <a:rPr b="0" i="0" lang="en-NZ" sz="1400" u="none" cap="none" strike="noStrike">
                <a:solidFill>
                  <a:schemeClr val="accen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chemeClr val="accent1"/>
              </a:buClr>
              <a:buSzPts val="350"/>
              <a:buFont typeface="Arial"/>
              <a:buNone/>
            </a:pPr>
            <a:r>
              <a:rPr b="0" i="0" lang="en-NZ" sz="1400" u="none" cap="none" strike="noStrike">
                <a:solidFill>
                  <a:srgbClr val="000000"/>
                </a:solidFill>
                <a:latin typeface="Arial"/>
                <a:ea typeface="Arial"/>
                <a:cs typeface="Arial"/>
                <a:sym typeface="Arial"/>
              </a:rPr>
              <a:t>(Any problems accessing Slack, please contact us via our enquiries email, </a:t>
            </a:r>
            <a:r>
              <a:rPr b="0" i="0" lang="en-NZ" sz="1400" u="sng" cap="none" strike="noStrike">
                <a:solidFill>
                  <a:schemeClr val="hlink"/>
                </a:solidFill>
                <a:latin typeface="Arial"/>
                <a:ea typeface="Arial"/>
                <a:cs typeface="Arial"/>
                <a:sym typeface="Arial"/>
                <a:hlinkClick r:id="rId10"/>
              </a:rPr>
              <a:t>enquiries@sciencelearn.org.nz</a:t>
            </a:r>
            <a:r>
              <a:rPr b="0" i="0" lang="en-NZ"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id="310" name="Google Shape;310;g2086d1f8fa1_0_171"/>
          <p:cNvPicPr preferRelativeResize="0"/>
          <p:nvPr/>
        </p:nvPicPr>
        <p:blipFill rotWithShape="1">
          <a:blip r:embed="rId11">
            <a:alphaModFix/>
          </a:blip>
          <a:srcRect b="7634" l="1498" r="1196" t="8912"/>
          <a:stretch/>
        </p:blipFill>
        <p:spPr>
          <a:xfrm>
            <a:off x="0" y="5544484"/>
            <a:ext cx="9144005" cy="1313516"/>
          </a:xfrm>
          <a:prstGeom prst="rect">
            <a:avLst/>
          </a:prstGeom>
          <a:noFill/>
          <a:ln>
            <a:noFill/>
          </a:ln>
        </p:spPr>
      </p:pic>
      <p:pic>
        <p:nvPicPr>
          <p:cNvPr id="311" name="Google Shape;311;g2086d1f8fa1_0_171"/>
          <p:cNvPicPr preferRelativeResize="0"/>
          <p:nvPr/>
        </p:nvPicPr>
        <p:blipFill rotWithShape="1">
          <a:blip r:embed="rId12">
            <a:alphaModFix/>
          </a:blip>
          <a:srcRect b="0" l="0" r="0" t="0"/>
          <a:stretch/>
        </p:blipFill>
        <p:spPr>
          <a:xfrm>
            <a:off x="2076738" y="1469100"/>
            <a:ext cx="397675" cy="397675"/>
          </a:xfrm>
          <a:prstGeom prst="rect">
            <a:avLst/>
          </a:prstGeom>
          <a:noFill/>
          <a:ln>
            <a:noFill/>
          </a:ln>
        </p:spPr>
      </p:pic>
      <p:pic>
        <p:nvPicPr>
          <p:cNvPr id="312" name="Google Shape;312;g2086d1f8fa1_0_171"/>
          <p:cNvPicPr preferRelativeResize="0"/>
          <p:nvPr/>
        </p:nvPicPr>
        <p:blipFill rotWithShape="1">
          <a:blip r:embed="rId13">
            <a:alphaModFix/>
          </a:blip>
          <a:srcRect b="0" l="20571" r="0" t="15254"/>
          <a:stretch/>
        </p:blipFill>
        <p:spPr>
          <a:xfrm>
            <a:off x="2114169" y="2082967"/>
            <a:ext cx="322807" cy="403733"/>
          </a:xfrm>
          <a:prstGeom prst="rect">
            <a:avLst/>
          </a:prstGeom>
          <a:noFill/>
          <a:ln>
            <a:noFill/>
          </a:ln>
        </p:spPr>
      </p:pic>
      <p:pic>
        <p:nvPicPr>
          <p:cNvPr id="313" name="Google Shape;313;g2086d1f8fa1_0_171"/>
          <p:cNvPicPr preferRelativeResize="0"/>
          <p:nvPr/>
        </p:nvPicPr>
        <p:blipFill rotWithShape="1">
          <a:blip r:embed="rId14">
            <a:alphaModFix/>
          </a:blip>
          <a:srcRect b="0" l="0" r="0" t="0"/>
          <a:stretch/>
        </p:blipFill>
        <p:spPr>
          <a:xfrm>
            <a:off x="2127076" y="2617834"/>
            <a:ext cx="296999" cy="285000"/>
          </a:xfrm>
          <a:prstGeom prst="rect">
            <a:avLst/>
          </a:prstGeom>
          <a:noFill/>
          <a:ln>
            <a:noFill/>
          </a:ln>
        </p:spPr>
      </p:pic>
      <p:pic>
        <p:nvPicPr>
          <p:cNvPr id="314" name="Google Shape;314;g2086d1f8fa1_0_171"/>
          <p:cNvPicPr preferRelativeResize="0"/>
          <p:nvPr/>
        </p:nvPicPr>
        <p:blipFill rotWithShape="1">
          <a:blip r:embed="rId15">
            <a:alphaModFix/>
          </a:blip>
          <a:srcRect b="0" l="11777" r="0" t="9673"/>
          <a:stretch/>
        </p:blipFill>
        <p:spPr>
          <a:xfrm>
            <a:off x="2127084" y="3033960"/>
            <a:ext cx="297000" cy="395054"/>
          </a:xfrm>
          <a:prstGeom prst="rect">
            <a:avLst/>
          </a:prstGeom>
          <a:noFill/>
          <a:ln>
            <a:noFill/>
          </a:ln>
        </p:spPr>
      </p:pic>
      <p:pic>
        <p:nvPicPr>
          <p:cNvPr id="315" name="Google Shape;315;g2086d1f8fa1_0_171"/>
          <p:cNvPicPr preferRelativeResize="0"/>
          <p:nvPr/>
        </p:nvPicPr>
        <p:blipFill rotWithShape="1">
          <a:blip r:embed="rId16">
            <a:alphaModFix/>
          </a:blip>
          <a:srcRect b="0" l="0" r="0" t="0"/>
          <a:stretch/>
        </p:blipFill>
        <p:spPr>
          <a:xfrm>
            <a:off x="2127072" y="3653869"/>
            <a:ext cx="297000" cy="29701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g2086d1f8fa1_0_86"/>
          <p:cNvPicPr preferRelativeResize="0"/>
          <p:nvPr/>
        </p:nvPicPr>
        <p:blipFill rotWithShape="1">
          <a:blip r:embed="rId3">
            <a:alphaModFix/>
          </a:blip>
          <a:srcRect b="7634" l="1498" r="1196" t="8912"/>
          <a:stretch/>
        </p:blipFill>
        <p:spPr>
          <a:xfrm>
            <a:off x="0" y="5544484"/>
            <a:ext cx="9144005" cy="1313516"/>
          </a:xfrm>
          <a:prstGeom prst="rect">
            <a:avLst/>
          </a:prstGeom>
          <a:noFill/>
          <a:ln>
            <a:noFill/>
          </a:ln>
        </p:spPr>
      </p:pic>
      <p:sp>
        <p:nvSpPr>
          <p:cNvPr id="153" name="Google Shape;153;g2086d1f8fa1_0_86"/>
          <p:cNvSpPr txBox="1"/>
          <p:nvPr/>
        </p:nvSpPr>
        <p:spPr>
          <a:xfrm>
            <a:off x="294550" y="181325"/>
            <a:ext cx="7465800" cy="721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NZ" sz="3300" u="none" cap="none" strike="noStrike">
                <a:solidFill>
                  <a:schemeClr val="accent1"/>
                </a:solidFill>
                <a:latin typeface="Calibri"/>
                <a:ea typeface="Calibri"/>
                <a:cs typeface="Calibri"/>
                <a:sym typeface="Calibri"/>
              </a:rPr>
              <a:t>The Science Learning Hub </a:t>
            </a:r>
            <a:endParaRPr b="0" i="0" sz="1500" u="none" cap="none" strike="noStrike">
              <a:solidFill>
                <a:srgbClr val="000000"/>
              </a:solidFill>
              <a:latin typeface="Arial"/>
              <a:ea typeface="Arial"/>
              <a:cs typeface="Arial"/>
              <a:sym typeface="Arial"/>
            </a:endParaRPr>
          </a:p>
        </p:txBody>
      </p:sp>
      <p:sp>
        <p:nvSpPr>
          <p:cNvPr id="154" name="Google Shape;154;g2086d1f8fa1_0_86"/>
          <p:cNvSpPr txBox="1"/>
          <p:nvPr/>
        </p:nvSpPr>
        <p:spPr>
          <a:xfrm>
            <a:off x="783900" y="902825"/>
            <a:ext cx="7576200" cy="3279000"/>
          </a:xfrm>
          <a:prstGeom prst="rect">
            <a:avLst/>
          </a:prstGeom>
          <a:noFill/>
          <a:ln>
            <a:noFill/>
          </a:ln>
        </p:spPr>
        <p:txBody>
          <a:bodyPr anchorCtr="0" anchor="ctr" bIns="91425" lIns="91425" spcFirstLastPara="1" rIns="91425" wrap="square" tIns="91425">
            <a:noAutofit/>
          </a:bodyPr>
          <a:lstStyle/>
          <a:p>
            <a:pPr indent="-342900" lvl="0" marL="349250" marR="0" rtl="0" algn="l">
              <a:lnSpc>
                <a:spcPct val="80000"/>
              </a:lnSpc>
              <a:spcBef>
                <a:spcPts val="0"/>
              </a:spcBef>
              <a:spcAft>
                <a:spcPts val="0"/>
              </a:spcAft>
              <a:buClr>
                <a:srgbClr val="6FB7D7"/>
              </a:buClr>
              <a:buSzPts val="2540"/>
              <a:buFont typeface="Noto Sans Symbols"/>
              <a:buChar char="●"/>
            </a:pPr>
            <a:r>
              <a:rPr b="0" i="0" lang="en-NZ" sz="2300" u="none" cap="none" strike="noStrike">
                <a:solidFill>
                  <a:srgbClr val="595959"/>
                </a:solidFill>
                <a:latin typeface="Arial"/>
                <a:ea typeface="Arial"/>
                <a:cs typeface="Arial"/>
                <a:sym typeface="Arial"/>
              </a:rPr>
              <a:t>A trustworthy online resource – produced by educators and scientists</a:t>
            </a:r>
            <a:endParaRPr b="0" i="0" sz="2300" u="none" cap="none" strike="noStrike">
              <a:solidFill>
                <a:srgbClr val="595959"/>
              </a:solidFill>
              <a:latin typeface="Arial"/>
              <a:ea typeface="Arial"/>
              <a:cs typeface="Arial"/>
              <a:sym typeface="Arial"/>
            </a:endParaRPr>
          </a:p>
          <a:p>
            <a:pPr indent="-342900" lvl="0" marL="349250" marR="0" rtl="0" algn="l">
              <a:lnSpc>
                <a:spcPct val="80000"/>
              </a:lnSpc>
              <a:spcBef>
                <a:spcPts val="1000"/>
              </a:spcBef>
              <a:spcAft>
                <a:spcPts val="0"/>
              </a:spcAft>
              <a:buClr>
                <a:srgbClr val="6FB7D7"/>
              </a:buClr>
              <a:buSzPts val="2540"/>
              <a:buFont typeface="Noto Sans Symbols"/>
              <a:buChar char="●"/>
            </a:pPr>
            <a:r>
              <a:rPr b="0" i="0" lang="en-NZ" sz="2300" u="none" cap="none" strike="noStrike">
                <a:solidFill>
                  <a:srgbClr val="595959"/>
                </a:solidFill>
                <a:latin typeface="Arial"/>
                <a:ea typeface="Arial"/>
                <a:cs typeface="Arial"/>
                <a:sym typeface="Arial"/>
              </a:rPr>
              <a:t>Based on world-class New Zealand science research</a:t>
            </a:r>
            <a:endParaRPr b="0" i="0" sz="2300" u="none" cap="none" strike="noStrike">
              <a:solidFill>
                <a:srgbClr val="595959"/>
              </a:solidFill>
              <a:latin typeface="Arial"/>
              <a:ea typeface="Arial"/>
              <a:cs typeface="Arial"/>
              <a:sym typeface="Arial"/>
            </a:endParaRPr>
          </a:p>
          <a:p>
            <a:pPr indent="-342900" lvl="0" marL="349250" marR="0" rtl="0" algn="l">
              <a:lnSpc>
                <a:spcPct val="80000"/>
              </a:lnSpc>
              <a:spcBef>
                <a:spcPts val="1000"/>
              </a:spcBef>
              <a:spcAft>
                <a:spcPts val="0"/>
              </a:spcAft>
              <a:buClr>
                <a:srgbClr val="6FB7D7"/>
              </a:buClr>
              <a:buSzPts val="2540"/>
              <a:buFont typeface="Noto Sans Symbols"/>
              <a:buChar char="●"/>
            </a:pPr>
            <a:r>
              <a:rPr b="0" i="0" lang="en-NZ" sz="2300" u="none" cap="none" strike="noStrike">
                <a:solidFill>
                  <a:srgbClr val="595959"/>
                </a:solidFill>
                <a:latin typeface="Arial"/>
                <a:ea typeface="Arial"/>
                <a:cs typeface="Arial"/>
                <a:sym typeface="Arial"/>
              </a:rPr>
              <a:t>Supported by learning activities, information about the key science ideas and concepts, multimedia tools and other resources</a:t>
            </a:r>
            <a:endParaRPr b="0" i="0" sz="2300" u="none" cap="none" strike="noStrike">
              <a:solidFill>
                <a:srgbClr val="595959"/>
              </a:solidFill>
              <a:latin typeface="Arial"/>
              <a:ea typeface="Arial"/>
              <a:cs typeface="Arial"/>
              <a:sym typeface="Arial"/>
            </a:endParaRPr>
          </a:p>
          <a:p>
            <a:pPr indent="-342900" lvl="0" marL="349250" marR="0" rtl="0" algn="l">
              <a:lnSpc>
                <a:spcPct val="80000"/>
              </a:lnSpc>
              <a:spcBef>
                <a:spcPts val="1000"/>
              </a:spcBef>
              <a:spcAft>
                <a:spcPts val="1000"/>
              </a:spcAft>
              <a:buClr>
                <a:srgbClr val="6FB7D7"/>
              </a:buClr>
              <a:buSzPts val="2540"/>
              <a:buFont typeface="Noto Sans Symbols"/>
              <a:buChar char="●"/>
            </a:pPr>
            <a:r>
              <a:rPr b="0" i="0" lang="en-NZ" sz="2300" u="none" cap="none" strike="noStrike">
                <a:solidFill>
                  <a:srgbClr val="595959"/>
                </a:solidFill>
                <a:latin typeface="Arial"/>
                <a:ea typeface="Arial"/>
                <a:cs typeface="Arial"/>
                <a:sym typeface="Arial"/>
              </a:rPr>
              <a:t>Written for New Zealand teachers and students </a:t>
            </a:r>
            <a:endParaRPr b="0" i="0" sz="1300" u="none" cap="none" strike="noStrike">
              <a:solidFill>
                <a:srgbClr val="000000"/>
              </a:solidFill>
              <a:latin typeface="Arial"/>
              <a:ea typeface="Arial"/>
              <a:cs typeface="Arial"/>
              <a:sym typeface="Arial"/>
            </a:endParaRPr>
          </a:p>
        </p:txBody>
      </p:sp>
      <p:pic>
        <p:nvPicPr>
          <p:cNvPr id="155" name="Google Shape;155;g2086d1f8fa1_0_86"/>
          <p:cNvPicPr preferRelativeResize="0"/>
          <p:nvPr/>
        </p:nvPicPr>
        <p:blipFill rotWithShape="1">
          <a:blip r:embed="rId4">
            <a:alphaModFix/>
          </a:blip>
          <a:srcRect b="0" l="0" r="0" t="0"/>
          <a:stretch/>
        </p:blipFill>
        <p:spPr>
          <a:xfrm>
            <a:off x="723200" y="4275350"/>
            <a:ext cx="7576200" cy="12281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1"/>
          <p:cNvPicPr preferRelativeResize="0"/>
          <p:nvPr/>
        </p:nvPicPr>
        <p:blipFill rotWithShape="1">
          <a:blip r:embed="rId3">
            <a:alphaModFix/>
          </a:blip>
          <a:srcRect b="0" l="0" r="0" t="0"/>
          <a:stretch/>
        </p:blipFill>
        <p:spPr>
          <a:xfrm>
            <a:off x="385109" y="6052016"/>
            <a:ext cx="1354043" cy="500810"/>
          </a:xfrm>
          <a:prstGeom prst="rect">
            <a:avLst/>
          </a:prstGeom>
          <a:noFill/>
          <a:ln>
            <a:noFill/>
          </a:ln>
        </p:spPr>
      </p:pic>
      <p:sp>
        <p:nvSpPr>
          <p:cNvPr id="161" name="Google Shape;161;p1"/>
          <p:cNvSpPr txBox="1"/>
          <p:nvPr/>
        </p:nvSpPr>
        <p:spPr>
          <a:xfrm>
            <a:off x="683490" y="415636"/>
            <a:ext cx="6991800" cy="38481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NZ" sz="4400" u="none" cap="none" strike="noStrike">
                <a:solidFill>
                  <a:srgbClr val="FF0000"/>
                </a:solidFill>
                <a:latin typeface="Proxima Nova"/>
                <a:ea typeface="Proxima Nova"/>
                <a:cs typeface="Proxima Nova"/>
                <a:sym typeface="Proxima Nova"/>
              </a:rPr>
              <a:t>Enduring competencies for designing science learning pathways</a:t>
            </a:r>
            <a:endParaRPr b="1" i="0" sz="4400" u="none" cap="none" strike="noStrike">
              <a:solidFill>
                <a:srgbClr val="FF0000"/>
              </a:solidFill>
              <a:latin typeface="Proxima Nova"/>
              <a:ea typeface="Proxima Nova"/>
              <a:cs typeface="Proxima Nova"/>
              <a:sym typeface="Proxima Nova"/>
            </a:endParaRPr>
          </a:p>
          <a:p>
            <a:pPr indent="0" lvl="0" marL="0" rtl="0" algn="l">
              <a:spcBef>
                <a:spcPts val="0"/>
              </a:spcBef>
              <a:spcAft>
                <a:spcPts val="0"/>
              </a:spcAft>
              <a:buClr>
                <a:srgbClr val="000000"/>
              </a:buClr>
              <a:buSzPts val="4400"/>
              <a:buFont typeface="Arial"/>
              <a:buNone/>
            </a:pPr>
            <a:r>
              <a:t/>
            </a:r>
            <a:endParaRPr b="1" sz="2400">
              <a:solidFill>
                <a:srgbClr val="FF0000"/>
              </a:solidFill>
              <a:latin typeface="Proxima Nova"/>
              <a:ea typeface="Proxima Nova"/>
              <a:cs typeface="Proxima Nova"/>
              <a:sym typeface="Proxima Nova"/>
            </a:endParaRPr>
          </a:p>
          <a:p>
            <a:pPr indent="0" lvl="0" marL="0" rtl="0" algn="l">
              <a:spcBef>
                <a:spcPts val="0"/>
              </a:spcBef>
              <a:spcAft>
                <a:spcPts val="0"/>
              </a:spcAft>
              <a:buClr>
                <a:srgbClr val="000000"/>
              </a:buClr>
              <a:buSzPts val="4400"/>
              <a:buFont typeface="Arial"/>
              <a:buNone/>
            </a:pPr>
            <a:r>
              <a:rPr b="1" lang="en-NZ" sz="4400">
                <a:solidFill>
                  <a:srgbClr val="FF0000"/>
                </a:solidFill>
                <a:latin typeface="Proxima Nova"/>
                <a:ea typeface="Proxima Nova"/>
                <a:cs typeface="Proxima Nova"/>
                <a:sym typeface="Proxima Nova"/>
              </a:rPr>
              <a:t>Part 1</a:t>
            </a:r>
            <a:endParaRPr b="1" sz="4400">
              <a:solidFill>
                <a:srgbClr val="FF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4400"/>
              <a:buFont typeface="Arial"/>
              <a:buNone/>
            </a:pPr>
            <a:r>
              <a:t/>
            </a:r>
            <a:endParaRPr b="1" sz="4400">
              <a:solidFill>
                <a:srgbClr val="FF0000"/>
              </a:solidFill>
              <a:latin typeface="Proxima Nova"/>
              <a:ea typeface="Proxima Nova"/>
              <a:cs typeface="Proxima Nova"/>
              <a:sym typeface="Proxima Nova"/>
            </a:endParaRPr>
          </a:p>
        </p:txBody>
      </p:sp>
      <p:sp>
        <p:nvSpPr>
          <p:cNvPr id="162" name="Google Shape;162;p1"/>
          <p:cNvSpPr txBox="1"/>
          <p:nvPr/>
        </p:nvSpPr>
        <p:spPr>
          <a:xfrm flipH="1">
            <a:off x="748117" y="3851564"/>
            <a:ext cx="6927300" cy="12006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2060"/>
              </a:buClr>
              <a:buSzPts val="2400"/>
              <a:buFont typeface="Arial"/>
              <a:buNone/>
            </a:pPr>
            <a:r>
              <a:rPr b="0" i="0" lang="en-NZ" sz="2400" u="none" cap="none" strike="noStrike">
                <a:solidFill>
                  <a:srgbClr val="002060"/>
                </a:solidFill>
                <a:latin typeface="Arial"/>
                <a:ea typeface="Arial"/>
                <a:cs typeface="Arial"/>
                <a:sym typeface="Arial"/>
              </a:rPr>
              <a:t>Science Learning Hub webinar, 16 February 2023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9FEFF"/>
              </a:buClr>
              <a:buSzPts val="2400"/>
              <a:buFont typeface="Arial"/>
              <a:buNone/>
            </a:pPr>
            <a:r>
              <a:t/>
            </a:r>
            <a:endParaRPr b="0" i="0" sz="2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2060"/>
              </a:buClr>
              <a:buSzPts val="2400"/>
              <a:buFont typeface="Arial"/>
              <a:buNone/>
            </a:pPr>
            <a:r>
              <a:rPr b="0" i="0" lang="en-NZ" sz="2400" u="none" cap="none" strike="noStrike">
                <a:solidFill>
                  <a:srgbClr val="002060"/>
                </a:solidFill>
                <a:latin typeface="Arial"/>
                <a:ea typeface="Arial"/>
                <a:cs typeface="Arial"/>
                <a:sym typeface="Arial"/>
              </a:rPr>
              <a:t>Dr Rosemary Hipkins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
          <p:cNvPicPr preferRelativeResize="0"/>
          <p:nvPr/>
        </p:nvPicPr>
        <p:blipFill rotWithShape="1">
          <a:blip r:embed="rId3">
            <a:alphaModFix/>
          </a:blip>
          <a:srcRect b="0" l="0" r="0" t="0"/>
          <a:stretch/>
        </p:blipFill>
        <p:spPr>
          <a:xfrm>
            <a:off x="152400" y="202225"/>
            <a:ext cx="8839204" cy="59215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
          <p:cNvSpPr/>
          <p:nvPr/>
        </p:nvSpPr>
        <p:spPr>
          <a:xfrm>
            <a:off x="425725" y="692825"/>
            <a:ext cx="3307200" cy="1552200"/>
          </a:xfrm>
          <a:prstGeom prst="wedgeRoundRectCallout">
            <a:avLst>
              <a:gd fmla="val 72195" name="adj1"/>
              <a:gd fmla="val 44281" name="adj2"/>
              <a:gd fmla="val 16667" name="adj3"/>
            </a:avLst>
          </a:prstGeom>
          <a:solidFill>
            <a:srgbClr val="EDF1F7"/>
          </a:solidFill>
          <a:ln cap="flat" cmpd="sng" w="25400">
            <a:solidFill>
              <a:srgbClr val="0F7EC5"/>
            </a:solidFill>
            <a:prstDash val="solid"/>
            <a:bevel/>
            <a:headEnd len="sm" w="sm" type="none"/>
            <a:tailEnd len="sm" w="sm" type="none"/>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NZ" sz="2000" u="none" cap="none" strike="noStrike">
                <a:solidFill>
                  <a:srgbClr val="000000"/>
                </a:solidFill>
                <a:latin typeface="Arial"/>
                <a:ea typeface="Arial"/>
                <a:cs typeface="Arial"/>
                <a:sym typeface="Arial"/>
              </a:rPr>
              <a:t>To what extent is this idea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NZ" sz="2000" u="none" cap="none" strike="noStrike">
                <a:solidFill>
                  <a:srgbClr val="000000"/>
                </a:solidFill>
                <a:latin typeface="Arial"/>
                <a:ea typeface="Arial"/>
                <a:cs typeface="Arial"/>
                <a:sym typeface="Arial"/>
              </a:rPr>
              <a:t>being applied in the NCEA science review and the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NZ" sz="2000" u="none" cap="none" strike="noStrike">
                <a:solidFill>
                  <a:srgbClr val="000000"/>
                </a:solidFill>
                <a:latin typeface="Arial"/>
                <a:ea typeface="Arial"/>
                <a:cs typeface="Arial"/>
                <a:sym typeface="Arial"/>
              </a:rPr>
              <a:t>curriculum refresh?</a:t>
            </a:r>
            <a:endParaRPr b="0" i="0" sz="2000" u="none" cap="none" strike="noStrike">
              <a:solidFill>
                <a:srgbClr val="F9FEFF"/>
              </a:solidFill>
              <a:latin typeface="Arial"/>
              <a:ea typeface="Arial"/>
              <a:cs typeface="Arial"/>
              <a:sym typeface="Arial"/>
            </a:endParaRPr>
          </a:p>
        </p:txBody>
      </p:sp>
      <p:sp>
        <p:nvSpPr>
          <p:cNvPr id="173" name="Google Shape;173;p3"/>
          <p:cNvSpPr/>
          <p:nvPr/>
        </p:nvSpPr>
        <p:spPr>
          <a:xfrm>
            <a:off x="4831824" y="427335"/>
            <a:ext cx="3873300" cy="1817700"/>
          </a:xfrm>
          <a:prstGeom prst="wedgeEllipseCallout">
            <a:avLst>
              <a:gd fmla="val 41375" name="adj1"/>
              <a:gd fmla="val 60967" name="adj2"/>
            </a:avLst>
          </a:prstGeom>
          <a:solidFill>
            <a:srgbClr val="EDF1F7"/>
          </a:solidFill>
          <a:ln cap="flat" cmpd="sng" w="25400">
            <a:solidFill>
              <a:srgbClr val="0F7EC5"/>
            </a:solidFill>
            <a:prstDash val="solid"/>
            <a:bevel/>
            <a:headEnd len="sm" w="sm" type="none"/>
            <a:tailEnd len="sm" w="sm" type="none"/>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NZ" sz="2000" u="none" cap="none" strike="noStrike">
                <a:solidFill>
                  <a:srgbClr val="000000"/>
                </a:solidFill>
                <a:latin typeface="Arial"/>
                <a:ea typeface="Arial"/>
                <a:cs typeface="Arial"/>
                <a:sym typeface="Arial"/>
              </a:rPr>
              <a:t>Are the competencies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NZ" sz="2000" u="none" cap="none" strike="noStrike">
                <a:solidFill>
                  <a:srgbClr val="000000"/>
                </a:solidFill>
                <a:latin typeface="Arial"/>
                <a:ea typeface="Arial"/>
                <a:cs typeface="Arial"/>
                <a:sym typeface="Arial"/>
              </a:rPr>
              <a:t>replacing the capabilities in the curriculum refresh?</a:t>
            </a:r>
            <a:endParaRPr b="0" i="0" sz="1800" u="none" cap="none" strike="noStrike">
              <a:solidFill>
                <a:srgbClr val="F9FEFF"/>
              </a:solidFill>
              <a:latin typeface="Arial"/>
              <a:ea typeface="Arial"/>
              <a:cs typeface="Arial"/>
              <a:sym typeface="Arial"/>
            </a:endParaRPr>
          </a:p>
        </p:txBody>
      </p:sp>
      <p:sp>
        <p:nvSpPr>
          <p:cNvPr id="174" name="Google Shape;174;p3"/>
          <p:cNvSpPr/>
          <p:nvPr/>
        </p:nvSpPr>
        <p:spPr>
          <a:xfrm flipH="1">
            <a:off x="3479250" y="2425000"/>
            <a:ext cx="3175500" cy="1030800"/>
          </a:xfrm>
          <a:prstGeom prst="cloudCallout">
            <a:avLst>
              <a:gd fmla="val 46380" name="adj1"/>
              <a:gd fmla="val 86173" name="adj2"/>
            </a:avLst>
          </a:prstGeom>
          <a:solidFill>
            <a:srgbClr val="EDF1F7"/>
          </a:solidFill>
          <a:ln cap="flat" cmpd="sng" w="25400">
            <a:solidFill>
              <a:srgbClr val="0F7EC5"/>
            </a:solidFill>
            <a:prstDash val="solid"/>
            <a:bevel/>
            <a:headEnd len="sm" w="sm" type="none"/>
            <a:tailEnd len="sm" w="sm" type="none"/>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NZ" sz="2000" u="none" cap="none" strike="noStrike">
                <a:solidFill>
                  <a:srgbClr val="000000"/>
                </a:solidFill>
                <a:latin typeface="Arial"/>
                <a:ea typeface="Arial"/>
                <a:cs typeface="Arial"/>
                <a:sym typeface="Arial"/>
              </a:rPr>
              <a:t>What's the evidence?</a:t>
            </a:r>
            <a:endParaRPr b="0" i="0" sz="1800" u="none" cap="none" strike="noStrike">
              <a:solidFill>
                <a:srgbClr val="F9FEFF"/>
              </a:solidFill>
              <a:latin typeface="Arial"/>
              <a:ea typeface="Arial"/>
              <a:cs typeface="Arial"/>
              <a:sym typeface="Arial"/>
            </a:endParaRPr>
          </a:p>
        </p:txBody>
      </p:sp>
      <p:sp>
        <p:nvSpPr>
          <p:cNvPr id="175" name="Google Shape;175;p3"/>
          <p:cNvSpPr txBox="1"/>
          <p:nvPr/>
        </p:nvSpPr>
        <p:spPr>
          <a:xfrm>
            <a:off x="582541" y="3993434"/>
            <a:ext cx="7884600" cy="2031900"/>
          </a:xfrm>
          <a:prstGeom prst="rect">
            <a:avLst/>
          </a:prstGeom>
          <a:solidFill>
            <a:srgbClr val="EDF1F7"/>
          </a:solidFill>
          <a:ln cap="flat" cmpd="sng" w="28575">
            <a:solidFill>
              <a:schemeClr val="accent1"/>
            </a:solidFill>
            <a:prstDash val="solid"/>
            <a:miter lim="4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00"/>
              <a:buFont typeface="Arial"/>
              <a:buNone/>
            </a:pPr>
            <a:r>
              <a:rPr b="0" i="0" lang="en-NZ" sz="2100" u="none" cap="none" strike="noStrike">
                <a:solidFill>
                  <a:srgbClr val="000000"/>
                </a:solidFill>
                <a:latin typeface="Arial"/>
                <a:ea typeface="Arial"/>
                <a:cs typeface="Arial"/>
                <a:sym typeface="Arial"/>
              </a:rPr>
              <a:t>Should we be assessing against these OR against the Nature of Science strands from the curriculum? Currently we report against the Nature of Science Strands but do you think it would be more meaningful/relevant to report against the enduring</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0" i="0" lang="en-NZ" sz="2100" u="none" cap="none" strike="noStrike">
                <a:solidFill>
                  <a:srgbClr val="000000"/>
                </a:solidFill>
                <a:latin typeface="Arial"/>
                <a:ea typeface="Arial"/>
                <a:cs typeface="Arial"/>
                <a:sym typeface="Arial"/>
              </a:rPr>
              <a:t>competencies? Will these change again given we have already had the Science capabilities?</a:t>
            </a:r>
            <a:endParaRPr b="0" i="0" sz="21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4"/>
          <p:cNvSpPr txBox="1"/>
          <p:nvPr/>
        </p:nvSpPr>
        <p:spPr>
          <a:xfrm>
            <a:off x="287338" y="5050161"/>
            <a:ext cx="85692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NZ" sz="2400" u="none" cap="none" strike="noStrike">
                <a:solidFill>
                  <a:srgbClr val="535353"/>
                </a:solidFill>
                <a:latin typeface="Arial"/>
                <a:ea typeface="Arial"/>
                <a:cs typeface="Arial"/>
                <a:sym typeface="Arial"/>
              </a:rPr>
              <a:t>Enduring Competencies provide ideas for activating this vision. They are ideas to think with NOT content to be added. </a:t>
            </a:r>
            <a:endParaRPr b="0" i="0" sz="1400" u="none" cap="none" strike="noStrike">
              <a:solidFill>
                <a:srgbClr val="000000"/>
              </a:solidFill>
              <a:latin typeface="Arial"/>
              <a:ea typeface="Arial"/>
              <a:cs typeface="Arial"/>
              <a:sym typeface="Arial"/>
            </a:endParaRPr>
          </a:p>
        </p:txBody>
      </p:sp>
      <p:pic>
        <p:nvPicPr>
          <p:cNvPr id="181" name="Google Shape;181;p4"/>
          <p:cNvPicPr preferRelativeResize="0"/>
          <p:nvPr/>
        </p:nvPicPr>
        <p:blipFill rotWithShape="1">
          <a:blip r:embed="rId3">
            <a:alphaModFix/>
          </a:blip>
          <a:srcRect b="0" l="0" r="0" t="0"/>
          <a:stretch/>
        </p:blipFill>
        <p:spPr>
          <a:xfrm>
            <a:off x="227150" y="44450"/>
            <a:ext cx="8224973" cy="49478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5"/>
          <p:cNvSpPr txBox="1"/>
          <p:nvPr/>
        </p:nvSpPr>
        <p:spPr>
          <a:xfrm>
            <a:off x="148360" y="563418"/>
            <a:ext cx="5541240" cy="507831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NZ" sz="1800" u="none" cap="none" strike="noStrike">
                <a:solidFill>
                  <a:srgbClr val="002060"/>
                </a:solidFill>
                <a:latin typeface="Arial"/>
                <a:ea typeface="Arial"/>
                <a:cs typeface="Arial"/>
                <a:sym typeface="Arial"/>
              </a:rPr>
              <a:t>“Competencies” signal continuity from NZC initiatives (KCs/ science capabilities)</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rgbClr val="F9FEFF"/>
              </a:buClr>
              <a:buSzPts val="1800"/>
              <a:buFont typeface="Arial"/>
              <a:buNone/>
            </a:pPr>
            <a:r>
              <a:t/>
            </a:r>
            <a:endParaRPr b="0" i="0" sz="18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1" lang="en-NZ" sz="1800" u="none" cap="none" strike="noStrike">
                <a:solidFill>
                  <a:srgbClr val="00B050"/>
                </a:solidFill>
                <a:latin typeface="Arial"/>
                <a:ea typeface="Arial"/>
                <a:cs typeface="Arial"/>
                <a:sym typeface="Arial"/>
              </a:rPr>
              <a:t>Not throwing the baby out with the bathwater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00B05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NZ" sz="1800" u="none" cap="none" strike="noStrike">
                <a:solidFill>
                  <a:schemeClr val="lt2"/>
                </a:solidFill>
                <a:latin typeface="Arial"/>
                <a:ea typeface="Arial"/>
                <a:cs typeface="Arial"/>
                <a:sym typeface="Arial"/>
              </a:rPr>
              <a:t>“Enduring” signals that learning will have value in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NZ" sz="1800" u="none" cap="none" strike="noStrike">
                <a:solidFill>
                  <a:schemeClr val="lt2"/>
                </a:solidFill>
                <a:latin typeface="Arial"/>
                <a:ea typeface="Arial"/>
                <a:cs typeface="Arial"/>
                <a:sym typeface="Arial"/>
              </a:rPr>
              <a:t>contexts beyond school or further learning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2"/>
              </a:solidFill>
              <a:latin typeface="Arial"/>
              <a:ea typeface="Arial"/>
              <a:cs typeface="Arial"/>
              <a:sym typeface="Arial"/>
            </a:endParaRPr>
          </a:p>
          <a:p>
            <a:pPr indent="0" lvl="0" marL="0" marR="0" rtl="0" algn="l">
              <a:lnSpc>
                <a:spcPct val="100000"/>
              </a:lnSpc>
              <a:spcBef>
                <a:spcPts val="0"/>
              </a:spcBef>
              <a:spcAft>
                <a:spcPts val="0"/>
              </a:spcAft>
              <a:buClr>
                <a:srgbClr val="00B050"/>
              </a:buClr>
              <a:buSzPts val="1800"/>
              <a:buFont typeface="Arial"/>
              <a:buNone/>
            </a:pPr>
            <a:r>
              <a:rPr b="0" i="1" lang="en-NZ" sz="1800" u="none" cap="none" strike="noStrike">
                <a:solidFill>
                  <a:srgbClr val="00B050"/>
                </a:solidFill>
                <a:latin typeface="Arial"/>
                <a:ea typeface="Arial"/>
                <a:cs typeface="Arial"/>
                <a:sym typeface="Arial"/>
              </a:rPr>
              <a:t>Taking the NZC purpose statement seriously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B050"/>
              </a:buClr>
              <a:buSzPts val="1800"/>
              <a:buFont typeface="Arial"/>
              <a:buNone/>
            </a:pPr>
            <a:r>
              <a:rPr b="0" i="1" lang="en-NZ" sz="1800" u="none" cap="none" strike="noStrike">
                <a:solidFill>
                  <a:srgbClr val="00B050"/>
                </a:solidFill>
                <a:latin typeface="Arial"/>
                <a:ea typeface="Arial"/>
                <a:cs typeface="Arial"/>
                <a:sym typeface="Arial"/>
              </a:rPr>
              <a:t>Supporting the Curriculum Refresh in science</a:t>
            </a:r>
            <a:endParaRPr b="0" i="1" sz="1800" u="none" cap="none" strike="noStrike">
              <a:solidFill>
                <a:srgbClr val="00B050"/>
              </a:solidFill>
              <a:latin typeface="Arial"/>
              <a:ea typeface="Arial"/>
              <a:cs typeface="Arial"/>
              <a:sym typeface="Arial"/>
            </a:endParaRPr>
          </a:p>
          <a:p>
            <a:pPr indent="0" lvl="0" marL="0" marR="0" rtl="0" algn="l">
              <a:lnSpc>
                <a:spcPct val="100000"/>
              </a:lnSpc>
              <a:spcBef>
                <a:spcPts val="0"/>
              </a:spcBef>
              <a:spcAft>
                <a:spcPts val="0"/>
              </a:spcAft>
              <a:buClr>
                <a:srgbClr val="F9FEFF"/>
              </a:buClr>
              <a:buSzPts val="1800"/>
              <a:buFont typeface="Arial"/>
              <a:buNone/>
            </a:pPr>
            <a:r>
              <a:t/>
            </a:r>
            <a:endParaRPr b="0" i="1" sz="1800" u="none" cap="none" strike="noStrike">
              <a:solidFill>
                <a:srgbClr val="00B050"/>
              </a:solidFill>
              <a:latin typeface="Arial"/>
              <a:ea typeface="Arial"/>
              <a:cs typeface="Arial"/>
              <a:sym typeface="Arial"/>
            </a:endParaRPr>
          </a:p>
          <a:p>
            <a:pPr indent="0" lvl="0" marL="0" marR="0" rtl="0" algn="l">
              <a:lnSpc>
                <a:spcPct val="100000"/>
              </a:lnSpc>
              <a:spcBef>
                <a:spcPts val="0"/>
              </a:spcBef>
              <a:spcAft>
                <a:spcPts val="0"/>
              </a:spcAft>
              <a:buClr>
                <a:schemeClr val="accent4"/>
              </a:buClr>
              <a:buSzPts val="1800"/>
              <a:buFont typeface="Arial"/>
              <a:buNone/>
            </a:pPr>
            <a:r>
              <a:rPr b="0" i="0" lang="en-NZ" sz="1800" u="none" cap="none" strike="noStrike">
                <a:solidFill>
                  <a:schemeClr val="accent4"/>
                </a:solidFill>
                <a:latin typeface="Arial"/>
                <a:ea typeface="Arial"/>
                <a:cs typeface="Arial"/>
                <a:sym typeface="Arial"/>
              </a:rPr>
              <a:t>Four competencies in total, each one unpacked as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4"/>
              </a:buClr>
              <a:buSzPts val="1800"/>
              <a:buFont typeface="Arial"/>
              <a:buNone/>
            </a:pPr>
            <a:r>
              <a:rPr b="0" i="0" lang="en-NZ" sz="1800" u="none" cap="none" strike="noStrike">
                <a:solidFill>
                  <a:schemeClr val="accent4"/>
                </a:solidFill>
                <a:latin typeface="Arial"/>
                <a:ea typeface="Arial"/>
                <a:cs typeface="Arial"/>
                <a:sym typeface="Arial"/>
              </a:rPr>
              <a:t>multiple facets</a:t>
            </a:r>
            <a:r>
              <a:rPr b="0" i="0" lang="en-NZ" sz="1800" u="none" cap="none" strike="noStrike">
                <a:solidFill>
                  <a:srgbClr val="00B05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9FEFF"/>
              </a:buClr>
              <a:buSzPts val="1800"/>
              <a:buFont typeface="Arial"/>
              <a:buNone/>
            </a:pPr>
            <a:r>
              <a:t/>
            </a:r>
            <a:endParaRPr b="0" i="0" sz="1800" u="none" cap="none" strike="noStrike">
              <a:solidFill>
                <a:srgbClr val="00B050"/>
              </a:solidFill>
              <a:latin typeface="Arial"/>
              <a:ea typeface="Arial"/>
              <a:cs typeface="Arial"/>
              <a:sym typeface="Arial"/>
            </a:endParaRPr>
          </a:p>
          <a:p>
            <a:pPr indent="0" lvl="0" marL="0" marR="0" rtl="0" algn="l">
              <a:lnSpc>
                <a:spcPct val="100000"/>
              </a:lnSpc>
              <a:spcBef>
                <a:spcPts val="0"/>
              </a:spcBef>
              <a:spcAft>
                <a:spcPts val="0"/>
              </a:spcAft>
              <a:buClr>
                <a:srgbClr val="00B050"/>
              </a:buClr>
              <a:buSzPts val="1800"/>
              <a:buFont typeface="Arial"/>
              <a:buNone/>
            </a:pPr>
            <a:r>
              <a:rPr b="0" i="1" lang="en-NZ" sz="1800" u="none" cap="none" strike="noStrike">
                <a:solidFill>
                  <a:srgbClr val="00B050"/>
                </a:solidFill>
                <a:latin typeface="Arial"/>
                <a:ea typeface="Arial"/>
                <a:cs typeface="Arial"/>
                <a:sym typeface="Arial"/>
              </a:rPr>
              <a:t>More specific elaboration of NOS and associated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B050"/>
              </a:buClr>
              <a:buSzPts val="1800"/>
              <a:buFont typeface="Arial"/>
              <a:buNone/>
            </a:pPr>
            <a:r>
              <a:rPr b="0" i="1" lang="en-NZ" sz="1800" u="none" cap="none" strike="noStrike">
                <a:solidFill>
                  <a:srgbClr val="00B050"/>
                </a:solidFill>
                <a:latin typeface="Arial"/>
                <a:ea typeface="Arial"/>
                <a:cs typeface="Arial"/>
                <a:sym typeface="Arial"/>
              </a:rPr>
              <a:t>weaving challenges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B050"/>
              </a:buClr>
              <a:buSzPts val="1800"/>
              <a:buFont typeface="Arial"/>
              <a:buNone/>
            </a:pPr>
            <a:r>
              <a:rPr b="0" i="1" lang="en-NZ" sz="1800" u="none" cap="none" strike="noStrike">
                <a:solidFill>
                  <a:srgbClr val="00B050"/>
                </a:solidFill>
                <a:latin typeface="Arial"/>
                <a:ea typeface="Arial"/>
                <a:cs typeface="Arial"/>
                <a:sym typeface="Arial"/>
              </a:rPr>
              <a:t>Specific support for mana ōrite and inclusion of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B050"/>
              </a:buClr>
              <a:buSzPts val="1800"/>
              <a:buFont typeface="Arial"/>
              <a:buNone/>
            </a:pPr>
            <a:r>
              <a:rPr b="0" i="1" lang="en-NZ" sz="1800" u="none" cap="none" strike="noStrike">
                <a:solidFill>
                  <a:srgbClr val="00B050"/>
                </a:solidFill>
                <a:latin typeface="Arial"/>
                <a:ea typeface="Arial"/>
                <a:cs typeface="Arial"/>
                <a:sym typeface="Arial"/>
              </a:rPr>
              <a:t>mātauranga Māori in science learning contexts</a:t>
            </a:r>
            <a:endParaRPr b="0" i="1" sz="1800" u="none" cap="none" strike="noStrike">
              <a:solidFill>
                <a:schemeClr val="accent4"/>
              </a:solidFill>
              <a:latin typeface="Arial"/>
              <a:ea typeface="Arial"/>
              <a:cs typeface="Arial"/>
              <a:sym typeface="Arial"/>
            </a:endParaRPr>
          </a:p>
        </p:txBody>
      </p:sp>
      <p:pic>
        <p:nvPicPr>
          <p:cNvPr descr="Text, letter&#10;&#10;Description automatically generated" id="187" name="Google Shape;187;p5"/>
          <p:cNvPicPr preferRelativeResize="0"/>
          <p:nvPr/>
        </p:nvPicPr>
        <p:blipFill rotWithShape="1">
          <a:blip r:embed="rId3">
            <a:alphaModFix/>
          </a:blip>
          <a:srcRect b="0" l="0" r="0" t="0"/>
          <a:stretch/>
        </p:blipFill>
        <p:spPr>
          <a:xfrm>
            <a:off x="5689600" y="1277158"/>
            <a:ext cx="2992405" cy="4303684"/>
          </a:xfrm>
          <a:prstGeom prst="rect">
            <a:avLst/>
          </a:prstGeom>
          <a:noFill/>
          <a:ln>
            <a:noFill/>
          </a:ln>
        </p:spPr>
      </p:pic>
      <p:sp>
        <p:nvSpPr>
          <p:cNvPr id="188" name="Google Shape;188;p5"/>
          <p:cNvSpPr txBox="1"/>
          <p:nvPr/>
        </p:nvSpPr>
        <p:spPr>
          <a:xfrm>
            <a:off x="5689601" y="5641729"/>
            <a:ext cx="2992404" cy="23083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2A32"/>
              </a:buClr>
              <a:buSzPts val="900"/>
              <a:buFont typeface="Verdana"/>
              <a:buNone/>
            </a:pPr>
            <a:r>
              <a:rPr b="0" i="0" lang="en-NZ" sz="900" u="none" cap="none" strike="noStrike">
                <a:solidFill>
                  <a:srgbClr val="002A32"/>
                </a:solidFill>
                <a:latin typeface="Verdana"/>
                <a:ea typeface="Verdana"/>
                <a:cs typeface="Verdana"/>
                <a:sym typeface="Verdana"/>
              </a:rPr>
              <a:t>© New Zealand Council for Educational Research</a:t>
            </a:r>
            <a:endParaRPr b="0" i="0" sz="900" u="none" cap="none" strike="noStrike">
              <a:solidFill>
                <a:srgbClr val="002A32"/>
              </a:solidFill>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6"/>
          <p:cNvPicPr preferRelativeResize="0"/>
          <p:nvPr/>
        </p:nvPicPr>
        <p:blipFill rotWithShape="1">
          <a:blip r:embed="rId3">
            <a:alphaModFix/>
          </a:blip>
          <a:srcRect b="0" l="0" r="0" t="0"/>
          <a:stretch/>
        </p:blipFill>
        <p:spPr>
          <a:xfrm>
            <a:off x="152400" y="202200"/>
            <a:ext cx="8839204" cy="59215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Default">
  <a:themeElements>
    <a:clrScheme name="Default">
      <a:dk1>
        <a:srgbClr val="F9FEFF"/>
      </a:dk1>
      <a:lt1>
        <a:srgbClr val="F9FEFF"/>
      </a:lt1>
      <a:dk2>
        <a:srgbClr val="A7A7A7"/>
      </a:dk2>
      <a:lt2>
        <a:srgbClr val="535353"/>
      </a:lt2>
      <a:accent1>
        <a:srgbClr val="0F7EC5"/>
      </a:accent1>
      <a:accent2>
        <a:srgbClr val="11A1FF"/>
      </a:accent2>
      <a:accent3>
        <a:srgbClr val="FBFEFF"/>
      </a:accent3>
      <a:accent4>
        <a:srgbClr val="474747"/>
      </a:accent4>
      <a:accent5>
        <a:srgbClr val="AABFDD"/>
      </a:accent5>
      <a:accent6>
        <a:srgbClr val="0F92E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PPT template">
      <a:dk1>
        <a:srgbClr val="535353"/>
      </a:dk1>
      <a:lt1>
        <a:srgbClr val="FFFFFF"/>
      </a:lt1>
      <a:dk2>
        <a:srgbClr val="535353"/>
      </a:dk2>
      <a:lt2>
        <a:srgbClr val="FFFFFF"/>
      </a:lt2>
      <a:accent1>
        <a:srgbClr val="0F7EC5"/>
      </a:accent1>
      <a:accent2>
        <a:srgbClr val="11A1FF"/>
      </a:accent2>
      <a:accent3>
        <a:srgbClr val="FECB0A"/>
      </a:accent3>
      <a:accent4>
        <a:srgbClr val="FFF644"/>
      </a:accent4>
      <a:accent5>
        <a:srgbClr val="918577"/>
      </a:accent5>
      <a:accent6>
        <a:srgbClr val="0F0A4C"/>
      </a:accent6>
      <a:hlink>
        <a:srgbClr val="0B003E"/>
      </a:hlink>
      <a:folHlink>
        <a:srgbClr val="554B3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0F7EC5"/>
      </a:accent1>
      <a:accent2>
        <a:srgbClr val="11A1FF"/>
      </a:accent2>
      <a:accent3>
        <a:srgbClr val="FBFEFF"/>
      </a:accent3>
      <a:accent4>
        <a:srgbClr val="474747"/>
      </a:accent4>
      <a:accent5>
        <a:srgbClr val="AABFDD"/>
      </a:accent5>
      <a:accent6>
        <a:srgbClr val="0F92E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2023-01-29T01:33:56Z</dcterms:created>
  <dc:creator>Rose Hipkins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0x01010042FB34A7D781EF45A9753048C2B31D31</vt:lpwstr>
  </property>
  <property fmtid="{D5CDD505-2E9C-101B-9397-08002B2CF9AE}" pid="3" name="Order">
    <vt:r8>100.0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ies>
</file>