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87" r:id="rId1"/>
    <p:sldMasterId id="2147483688" r:id="rId2"/>
    <p:sldMasterId id="2147483689" r:id="rId3"/>
  </p:sldMasterIdLst>
  <p:notesMasterIdLst>
    <p:notesMasterId r:id="rId14"/>
  </p:notesMasterIdLst>
  <p:sldIdLst>
    <p:sldId id="256" r:id="rId4"/>
    <p:sldId id="257" r:id="rId5"/>
    <p:sldId id="258" r:id="rId6"/>
    <p:sldId id="259" r:id="rId7"/>
    <p:sldId id="260" r:id="rId8"/>
    <p:sldId id="261" r:id="rId9"/>
    <p:sldId id="262" r:id="rId10"/>
    <p:sldId id="263" r:id="rId11"/>
    <p:sldId id="264" r:id="rId12"/>
    <p:sldId id="265" r:id="rId13"/>
  </p:sldIdLst>
  <p:sldSz cx="9144000" cy="5143500" type="screen16x9"/>
  <p:notesSz cx="6858000" cy="222885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305">
          <p15:clr>
            <a:srgbClr val="A4A3A4"/>
          </p15:clr>
        </p15:guide>
        <p15:guide id="2" pos="43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5CD247E-A271-4B81-BE68-6AB89490E5CA}" v="4" dt="2024-06-27T04:43:37.79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2639" autoAdjust="0"/>
  </p:normalViewPr>
  <p:slideViewPr>
    <p:cSldViewPr snapToGrid="0">
      <p:cViewPr varScale="1">
        <p:scale>
          <a:sx n="106" d="100"/>
          <a:sy n="106" d="100"/>
        </p:scale>
        <p:origin x="1764" y="96"/>
      </p:cViewPr>
      <p:guideLst>
        <p:guide orient="horz" pos="305"/>
        <p:guide pos="431"/>
      </p:guideLst>
    </p:cSldViewPr>
  </p:slideViewPr>
  <p:notesTextViewPr>
    <p:cViewPr>
      <p:scale>
        <a:sx n="1" d="1"/>
        <a:sy n="1" d="1"/>
      </p:scale>
      <p:origin x="0" y="0"/>
    </p:cViewPr>
  </p:notesTextViewPr>
  <p:notesViewPr>
    <p:cSldViewPr snapToGrid="0">
      <p:cViewPr varScale="1">
        <p:scale>
          <a:sx n="100" d="100"/>
          <a:sy n="100" d="100"/>
        </p:scale>
        <p:origin x="0" y="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tableStyles" Target="tableStyle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presProps" Target="presProps.xml"/><Relationship Id="rId10" Type="http://schemas.openxmlformats.org/officeDocument/2006/relationships/slide" Target="slides/slide7.xml"/><Relationship Id="rId19" Type="http://schemas.microsoft.com/office/2016/11/relationships/changesInfo" Target="changesInfos/changesInfo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anya Bootham" userId="ee324ef3c8feaad3" providerId="LiveId" clId="{65CD247E-A271-4B81-BE68-6AB89490E5CA}"/>
    <pc:docChg chg="undo custSel modSld">
      <pc:chgData name="Vanya Bootham" userId="ee324ef3c8feaad3" providerId="LiveId" clId="{65CD247E-A271-4B81-BE68-6AB89490E5CA}" dt="2024-06-27T04:43:54.921" v="12" actId="14100"/>
      <pc:docMkLst>
        <pc:docMk/>
      </pc:docMkLst>
      <pc:sldChg chg="addSp modSp mod modNotesTx">
        <pc:chgData name="Vanya Bootham" userId="ee324ef3c8feaad3" providerId="LiveId" clId="{65CD247E-A271-4B81-BE68-6AB89490E5CA}" dt="2024-06-27T04:43:54.921" v="12" actId="14100"/>
        <pc:sldMkLst>
          <pc:docMk/>
          <pc:sldMk cId="0" sldId="257"/>
        </pc:sldMkLst>
        <pc:spChg chg="add mod">
          <ac:chgData name="Vanya Bootham" userId="ee324ef3c8feaad3" providerId="LiveId" clId="{65CD247E-A271-4B81-BE68-6AB89490E5CA}" dt="2024-06-27T04:43:54.921" v="12" actId="14100"/>
          <ac:spMkLst>
            <pc:docMk/>
            <pc:sldMk cId="0" sldId="257"/>
            <ac:spMk id="2" creationId="{C21D7C62-24D2-DFDF-6343-5F294C98DFC2}"/>
          </ac:spMkLst>
        </pc:spChg>
        <pc:spChg chg="mod">
          <ac:chgData name="Vanya Bootham" userId="ee324ef3c8feaad3" providerId="LiveId" clId="{65CD247E-A271-4B81-BE68-6AB89490E5CA}" dt="2024-06-27T04:43:47.667" v="11" actId="14100"/>
          <ac:spMkLst>
            <pc:docMk/>
            <pc:sldMk cId="0" sldId="257"/>
            <ac:spMk id="280" creationId="{00000000-0000-0000-0000-000000000000}"/>
          </ac:spMkLst>
        </pc:spChg>
        <pc:picChg chg="mod">
          <ac:chgData name="Vanya Bootham" userId="ee324ef3c8feaad3" providerId="LiveId" clId="{65CD247E-A271-4B81-BE68-6AB89490E5CA}" dt="2024-06-27T04:43:44.908" v="10" actId="1076"/>
          <ac:picMkLst>
            <pc:docMk/>
            <pc:sldMk cId="0" sldId="257"/>
            <ac:picMk id="279" creationId="{00000000-0000-0000-0000-000000000000}"/>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sciencelearn.org.nz/videos/2214-manu-agency-and-action"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gardenbirdsurvey.nz/garden-for-birds/"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topflite.co.nz/build-a-bug-hotel-in-four-easy-steps/" TargetMode="External"/><Relationship Id="rId2" Type="http://schemas.openxmlformats.org/officeDocument/2006/relationships/slide" Target="../slides/slide4.xml"/><Relationship Id="rId1" Type="http://schemas.openxmlformats.org/officeDocument/2006/relationships/notesMaster" Target="../notesMasters/notesMaster1.xml"/><Relationship Id="rId4" Type="http://schemas.openxmlformats.org/officeDocument/2006/relationships/hyperlink" Target="https://kcc.org.nz/setting-up-a-bug-hotel/"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sciencelearn.org.nz/resources/308-feathers-and-flight"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sciencelearn.org.nz/resources/308-feathers-and-flight"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gardenbirdsurvey.nz/wp-content/uploads/2022/03/all-bird-masks-BW.pdf" TargetMode="External"/><Relationship Id="rId2" Type="http://schemas.openxmlformats.org/officeDocument/2006/relationships/slide" Target="../slides/slide8.xml"/><Relationship Id="rId1" Type="http://schemas.openxmlformats.org/officeDocument/2006/relationships/notesMaster" Target="../notesMasters/notesMaster1.xml"/><Relationship Id="rId4" Type="http://schemas.openxmlformats.org/officeDocument/2006/relationships/hyperlink" Target="https://gardenbirdsurvey.nz/wp-content/uploads/2022/03/all-bird-masks-colour.pdf" TargetMode="Externa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youtube.com/watch?v=AS72gLdVS0c&amp;ab_channel=MuseumofNewZealandTePapaTongarewa"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g27382acce2b_0_1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9" name="Google Shape;269;g27382acce2b_0_11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Learning outcomes for tauira in this activity:</a:t>
            </a:r>
            <a:endParaRPr/>
          </a:p>
          <a:p>
            <a:pPr marL="171450" lvl="0" indent="-171450" algn="l" rtl="0">
              <a:spcBef>
                <a:spcPts val="0"/>
              </a:spcBef>
              <a:spcAft>
                <a:spcPts val="0"/>
              </a:spcAft>
              <a:buClr>
                <a:schemeClr val="dk1"/>
              </a:buClr>
              <a:buSzPts val="1200"/>
              <a:buFont typeface="Arial"/>
              <a:buChar char="•"/>
            </a:pPr>
            <a:r>
              <a:rPr lang="en-US" b="1"/>
              <a:t>Cultural Identity</a:t>
            </a:r>
            <a:r>
              <a:rPr lang="en-US"/>
              <a:t>: Fostering a sense of cultural identity and pride in students' Māori heritage through the exploration of indigenous perspectives on science and the environment.</a:t>
            </a:r>
            <a:endParaRPr/>
          </a:p>
          <a:p>
            <a:pPr marL="171450" lvl="0" indent="-171450" algn="l" rtl="0">
              <a:spcBef>
                <a:spcPts val="0"/>
              </a:spcBef>
              <a:spcAft>
                <a:spcPts val="0"/>
              </a:spcAft>
              <a:buClr>
                <a:schemeClr val="dk1"/>
              </a:buClr>
              <a:buSzPts val="1200"/>
              <a:buFont typeface="Arial"/>
              <a:buChar char="•"/>
            </a:pPr>
            <a:r>
              <a:rPr lang="en-US" b="1"/>
              <a:t>Whakapapa</a:t>
            </a:r>
            <a:r>
              <a:rPr lang="en-US"/>
              <a:t>: Understanding the interconnectedness and relationships within the natural world, including genealogy, ecological systems and environmental sustainability.</a:t>
            </a:r>
            <a:endParaRPr/>
          </a:p>
          <a:p>
            <a:pPr marL="171450" lvl="0" indent="-171450" algn="l" rtl="0">
              <a:spcBef>
                <a:spcPts val="0"/>
              </a:spcBef>
              <a:spcAft>
                <a:spcPts val="0"/>
              </a:spcAft>
              <a:buClr>
                <a:schemeClr val="dk1"/>
              </a:buClr>
              <a:buSzPts val="1200"/>
              <a:buFont typeface="Arial"/>
              <a:buChar char="•"/>
            </a:pPr>
            <a:r>
              <a:rPr lang="en-US" b="1"/>
              <a:t>Tikanga</a:t>
            </a:r>
            <a:r>
              <a:rPr lang="en-US"/>
              <a:t>: Applying tikanga (protocols) and kaitiakitanga (guardianship) principles to science learning, including ethical considerations and responsibilities towards the environment.</a:t>
            </a:r>
            <a:endParaRPr/>
          </a:p>
          <a:p>
            <a:pPr marL="171450" lvl="0" indent="-171450" algn="l" rtl="0">
              <a:spcBef>
                <a:spcPts val="0"/>
              </a:spcBef>
              <a:spcAft>
                <a:spcPts val="0"/>
              </a:spcAft>
              <a:buClr>
                <a:schemeClr val="dk1"/>
              </a:buClr>
              <a:buSzPts val="1200"/>
              <a:buFont typeface="Arial"/>
              <a:buChar char="•"/>
            </a:pPr>
            <a:r>
              <a:rPr lang="en-US" b="1"/>
              <a:t>Observation and Inquiry</a:t>
            </a:r>
            <a:r>
              <a:rPr lang="en-US"/>
              <a:t>: Developing skills in observation, inquiry and investigation through hands-on experiences and culturally relevant contexts.</a:t>
            </a:r>
            <a:endParaRPr/>
          </a:p>
        </p:txBody>
      </p:sp>
      <p:sp>
        <p:nvSpPr>
          <p:cNvPr id="270" name="Google Shape;270;g27382acce2b_0_11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7"/>
        <p:cNvGrpSpPr/>
        <p:nvPr/>
      </p:nvGrpSpPr>
      <p:grpSpPr>
        <a:xfrm>
          <a:off x="0" y="0"/>
          <a:ext cx="0" cy="0"/>
          <a:chOff x="0" y="0"/>
          <a:chExt cx="0" cy="0"/>
        </a:xfrm>
      </p:grpSpPr>
      <p:sp>
        <p:nvSpPr>
          <p:cNvPr id="348" name="Google Shape;348;g27382acce2b_0_30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9" name="Google Shape;349;g27382acce2b_0_30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350" name="Google Shape;350;g27382acce2b_0_30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5" name="Google Shape;275;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Activity note:</a:t>
            </a:r>
          </a:p>
          <a:p>
            <a:pPr marL="0" lvl="0" indent="0" algn="l" rtl="0">
              <a:spcBef>
                <a:spcPts val="0"/>
              </a:spcBef>
              <a:spcAft>
                <a:spcPts val="0"/>
              </a:spcAft>
              <a:buNone/>
            </a:pPr>
            <a:r>
              <a:rPr lang="en-US" dirty="0"/>
              <a:t>In this </a:t>
            </a:r>
            <a:r>
              <a:rPr lang="en-US" u="sng" dirty="0">
                <a:solidFill>
                  <a:schemeClr val="hlink"/>
                </a:solidFill>
                <a:hlinkClick r:id="rId3"/>
              </a:rPr>
              <a:t>video</a:t>
            </a:r>
            <a:r>
              <a:rPr lang="en-US" dirty="0"/>
              <a:t>, Te Ariki lays down a challenge to learn from our </a:t>
            </a:r>
            <a:r>
              <a:rPr lang="en-US" dirty="0" err="1"/>
              <a:t>tūpuna</a:t>
            </a:r>
            <a:r>
              <a:rPr lang="en-US" dirty="0"/>
              <a:t> and become kaitiaki of our local environment!</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In this video, https://www.sciencelearn.org.nz/videos/2214-manu-agency-and-action Te Ariki lays down a challenge to learn from our </a:t>
            </a:r>
            <a:r>
              <a:rPr lang="en-US" dirty="0" err="1"/>
              <a:t>tūpuna</a:t>
            </a:r>
            <a:r>
              <a:rPr lang="en-US" dirty="0"/>
              <a:t> and become kaitiaki of our local environment!</a:t>
            </a:r>
          </a:p>
          <a:p>
            <a:pPr marL="0" lvl="0" indent="0" algn="l" rtl="0">
              <a:spcBef>
                <a:spcPts val="0"/>
              </a:spcBef>
              <a:spcAft>
                <a:spcPts val="0"/>
              </a:spcAft>
              <a:buNone/>
            </a:pPr>
            <a:endParaRPr lang="en-US" b="1" i="1" dirty="0"/>
          </a:p>
          <a:p>
            <a:pPr marL="0" lvl="0" indent="0" algn="l" rtl="0">
              <a:spcBef>
                <a:spcPts val="0"/>
              </a:spcBef>
              <a:spcAft>
                <a:spcPts val="0"/>
              </a:spcAft>
              <a:buNone/>
            </a:pPr>
            <a:r>
              <a:rPr lang="en-US" dirty="0"/>
              <a:t>Learning outcomes for tauira in this activity:</a:t>
            </a:r>
            <a:endParaRPr dirty="0"/>
          </a:p>
          <a:p>
            <a:pPr marL="171450" lvl="0" indent="-171450" algn="l" rtl="0">
              <a:spcBef>
                <a:spcPts val="0"/>
              </a:spcBef>
              <a:spcAft>
                <a:spcPts val="0"/>
              </a:spcAft>
              <a:buClr>
                <a:schemeClr val="dk1"/>
              </a:buClr>
              <a:buSzPts val="1200"/>
              <a:buFont typeface="Arial"/>
              <a:buChar char="•"/>
            </a:pPr>
            <a:r>
              <a:rPr lang="en-US" b="1" dirty="0"/>
              <a:t>Cultural Identity</a:t>
            </a:r>
            <a:r>
              <a:rPr lang="en-US" dirty="0"/>
              <a:t>: Fostering a sense of cultural identity and pride in students' Māori heritage through the exploration of indigenous perspectives on science and the environment.</a:t>
            </a:r>
            <a:endParaRPr dirty="0"/>
          </a:p>
          <a:p>
            <a:pPr marL="171450" lvl="0" indent="-171450" algn="l" rtl="0">
              <a:spcBef>
                <a:spcPts val="0"/>
              </a:spcBef>
              <a:spcAft>
                <a:spcPts val="0"/>
              </a:spcAft>
              <a:buClr>
                <a:schemeClr val="dk1"/>
              </a:buClr>
              <a:buSzPts val="1200"/>
              <a:buFont typeface="Arial"/>
              <a:buChar char="•"/>
            </a:pPr>
            <a:r>
              <a:rPr lang="en-US" b="1" dirty="0"/>
              <a:t>Whakapapa</a:t>
            </a:r>
            <a:r>
              <a:rPr lang="en-US" dirty="0"/>
              <a:t>: Understanding the interconnectedness and relationships within the natural world, including genealogy, ecological systems and environmental sustainability.</a:t>
            </a:r>
            <a:endParaRPr dirty="0"/>
          </a:p>
          <a:p>
            <a:pPr marL="171450" lvl="0" indent="-171450" algn="l" rtl="0">
              <a:spcBef>
                <a:spcPts val="0"/>
              </a:spcBef>
              <a:spcAft>
                <a:spcPts val="0"/>
              </a:spcAft>
              <a:buClr>
                <a:schemeClr val="dk1"/>
              </a:buClr>
              <a:buSzPts val="1200"/>
              <a:buFont typeface="Arial"/>
              <a:buChar char="•"/>
            </a:pPr>
            <a:r>
              <a:rPr lang="en-US" b="1" dirty="0"/>
              <a:t>Tikanga</a:t>
            </a:r>
            <a:r>
              <a:rPr lang="en-US" dirty="0"/>
              <a:t>: Applying tikanga (protocols) and kaitiakitanga (guardianship) principles to science learning, including ethical considerations and responsibilities towards the environment.</a:t>
            </a:r>
            <a:endParaRPr dirty="0"/>
          </a:p>
          <a:p>
            <a:pPr marL="171450" lvl="0" indent="-171450" algn="l" rtl="0">
              <a:spcBef>
                <a:spcPts val="0"/>
              </a:spcBef>
              <a:spcAft>
                <a:spcPts val="0"/>
              </a:spcAft>
              <a:buClr>
                <a:schemeClr val="dk1"/>
              </a:buClr>
              <a:buSzPts val="1200"/>
              <a:buFont typeface="Arial"/>
              <a:buChar char="•"/>
            </a:pPr>
            <a:r>
              <a:rPr lang="en-US" b="1" dirty="0"/>
              <a:t>Observation and Inquiry</a:t>
            </a:r>
            <a:r>
              <a:rPr lang="en-US" dirty="0"/>
              <a:t>: Developing skills in observation, inquiry and investigation through hands-on experiences and culturally relevant contexts.</a:t>
            </a:r>
            <a:endParaRPr dirty="0"/>
          </a:p>
          <a:p>
            <a:pPr marL="0" lvl="0" indent="0" algn="l" rtl="0">
              <a:spcBef>
                <a:spcPts val="0"/>
              </a:spcBef>
              <a:spcAft>
                <a:spcPts val="0"/>
              </a:spcAft>
              <a:buNone/>
            </a:pPr>
            <a:endParaRPr b="1" i="1" dirty="0"/>
          </a:p>
        </p:txBody>
      </p:sp>
      <p:sp>
        <p:nvSpPr>
          <p:cNvPr id="276" name="Google Shape;276;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3" name="Google Shape;283;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Activity notes:</a:t>
            </a:r>
            <a:endParaRPr/>
          </a:p>
          <a:p>
            <a:pPr marL="171450" lvl="0" indent="-171450" algn="l" rtl="0">
              <a:spcBef>
                <a:spcPts val="0"/>
              </a:spcBef>
              <a:spcAft>
                <a:spcPts val="0"/>
              </a:spcAft>
              <a:buClr>
                <a:schemeClr val="dk1"/>
              </a:buClr>
              <a:buSzPts val="1200"/>
              <a:buFont typeface="Arial"/>
              <a:buChar char="•"/>
            </a:pPr>
            <a:r>
              <a:rPr lang="en-US"/>
              <a:t>The New Zealand Garden Bird Survey website's </a:t>
            </a:r>
            <a:r>
              <a:rPr lang="en-US" u="sng">
                <a:solidFill>
                  <a:schemeClr val="hlink"/>
                </a:solidFill>
                <a:hlinkClick r:id="rId3"/>
              </a:rPr>
              <a:t>Create a bird-friendly haven in your garden, school, or local park</a:t>
            </a:r>
            <a:r>
              <a:rPr lang="en-US"/>
              <a:t> contains all the information you might need to start this initiative with your class. </a:t>
            </a:r>
            <a:endParaRPr/>
          </a:p>
          <a:p>
            <a:pPr marL="171450" lvl="0" indent="-171450" algn="l" rtl="0">
              <a:spcBef>
                <a:spcPts val="0"/>
              </a:spcBef>
              <a:spcAft>
                <a:spcPts val="0"/>
              </a:spcAft>
              <a:buClr>
                <a:schemeClr val="dk1"/>
              </a:buClr>
              <a:buSzPts val="1200"/>
              <a:buFont typeface="Arial"/>
              <a:buChar char="•"/>
            </a:pPr>
            <a:r>
              <a:rPr lang="en-US"/>
              <a:t>This could also open opportunities to work alongside local conservation efforts and government offices like the Department of Conservation. </a:t>
            </a:r>
            <a:endParaRPr/>
          </a:p>
        </p:txBody>
      </p:sp>
      <p:sp>
        <p:nvSpPr>
          <p:cNvPr id="284" name="Google Shape;284;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2" name="Google Shape;292;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Activity notes:</a:t>
            </a:r>
            <a:endParaRPr/>
          </a:p>
          <a:p>
            <a:pPr marL="0" lvl="0" indent="0" algn="l" rtl="0">
              <a:spcBef>
                <a:spcPts val="0"/>
              </a:spcBef>
              <a:spcAft>
                <a:spcPts val="0"/>
              </a:spcAft>
              <a:buNone/>
            </a:pPr>
            <a:r>
              <a:rPr lang="en-US"/>
              <a:t>You will need a few materials for the construction of the frame but the children can forage for materials to go into it. </a:t>
            </a:r>
            <a:endParaRPr/>
          </a:p>
          <a:p>
            <a:pPr marL="0" lvl="0" indent="0" algn="l" rtl="0">
              <a:spcBef>
                <a:spcPts val="0"/>
              </a:spcBef>
              <a:spcAft>
                <a:spcPts val="0"/>
              </a:spcAft>
              <a:buNone/>
            </a:pPr>
            <a:endParaRPr/>
          </a:p>
          <a:p>
            <a:pPr marL="171450" lvl="0" indent="-171450" algn="l" rtl="0">
              <a:spcBef>
                <a:spcPts val="0"/>
              </a:spcBef>
              <a:spcAft>
                <a:spcPts val="0"/>
              </a:spcAft>
              <a:buClr>
                <a:schemeClr val="dk1"/>
              </a:buClr>
              <a:buSzPts val="1200"/>
              <a:buFont typeface="Arial"/>
              <a:buChar char="•"/>
            </a:pPr>
            <a:r>
              <a:rPr lang="en-US"/>
              <a:t>Source cheap or free offcuts from local builders, whānau and friends. Untreated wooden pallets can come in handy.</a:t>
            </a:r>
            <a:endParaRPr/>
          </a:p>
          <a:p>
            <a:pPr marL="171450" lvl="0" indent="-171450" algn="l" rtl="0">
              <a:spcBef>
                <a:spcPts val="0"/>
              </a:spcBef>
              <a:spcAft>
                <a:spcPts val="0"/>
              </a:spcAft>
              <a:buClr>
                <a:schemeClr val="dk1"/>
              </a:buClr>
              <a:buSzPts val="1200"/>
              <a:buFont typeface="Arial"/>
              <a:buChar char="•"/>
            </a:pPr>
            <a:r>
              <a:rPr lang="en-US"/>
              <a:t>Nails, hammers and saws – don't forget basic health and safety! Mind the fingers.</a:t>
            </a:r>
            <a:endParaRPr/>
          </a:p>
          <a:p>
            <a:pPr marL="171450" lvl="0" indent="-171450" algn="l" rtl="0">
              <a:spcBef>
                <a:spcPts val="0"/>
              </a:spcBef>
              <a:spcAft>
                <a:spcPts val="0"/>
              </a:spcAft>
              <a:buClr>
                <a:schemeClr val="dk1"/>
              </a:buClr>
              <a:buSzPts val="1200"/>
              <a:buFont typeface="Arial"/>
              <a:buChar char="•"/>
            </a:pPr>
            <a:r>
              <a:rPr lang="en-US"/>
              <a:t>Assortment of materials to fill the hotel.</a:t>
            </a:r>
            <a:endParaRPr/>
          </a:p>
          <a:p>
            <a:pPr marL="171450" lvl="0" indent="-95250" algn="l" rtl="0">
              <a:spcBef>
                <a:spcPts val="0"/>
              </a:spcBef>
              <a:spcAft>
                <a:spcPts val="0"/>
              </a:spcAft>
              <a:buClr>
                <a:schemeClr val="dk1"/>
              </a:buClr>
              <a:buSzPts val="1200"/>
              <a:buFont typeface="Arial"/>
              <a:buNone/>
            </a:pPr>
            <a:endParaRPr/>
          </a:p>
          <a:p>
            <a:pPr marL="0" lvl="0" indent="0" algn="l" rtl="0">
              <a:spcBef>
                <a:spcPts val="0"/>
              </a:spcBef>
              <a:spcAft>
                <a:spcPts val="0"/>
              </a:spcAft>
              <a:buNone/>
            </a:pPr>
            <a:r>
              <a:rPr lang="en-US"/>
              <a:t>Instructions for making bug hotels are found on these websites:</a:t>
            </a:r>
            <a:endParaRPr/>
          </a:p>
          <a:p>
            <a:pPr marL="171450" lvl="0" indent="-171450" algn="l" rtl="0">
              <a:spcBef>
                <a:spcPts val="0"/>
              </a:spcBef>
              <a:spcAft>
                <a:spcPts val="0"/>
              </a:spcAft>
              <a:buClr>
                <a:schemeClr val="dk1"/>
              </a:buClr>
              <a:buSzPts val="1200"/>
              <a:buFont typeface="Arial"/>
              <a:buChar char="•"/>
            </a:pPr>
            <a:r>
              <a:rPr lang="en-US" u="sng">
                <a:solidFill>
                  <a:schemeClr val="hlink"/>
                </a:solidFill>
                <a:hlinkClick r:id="rId3"/>
              </a:rPr>
              <a:t>Build a bug hotel in four easy steps</a:t>
            </a:r>
            <a:r>
              <a:rPr lang="en-US"/>
              <a:t> – Topflite</a:t>
            </a:r>
            <a:endParaRPr/>
          </a:p>
          <a:p>
            <a:pPr marL="171450" lvl="0" indent="-171450" algn="l" rtl="0">
              <a:spcBef>
                <a:spcPts val="0"/>
              </a:spcBef>
              <a:spcAft>
                <a:spcPts val="0"/>
              </a:spcAft>
              <a:buClr>
                <a:schemeClr val="dk1"/>
              </a:buClr>
              <a:buSzPts val="1200"/>
              <a:buFont typeface="Arial"/>
              <a:buChar char="•"/>
            </a:pPr>
            <a:r>
              <a:rPr lang="en-US" u="sng">
                <a:solidFill>
                  <a:schemeClr val="hlink"/>
                </a:solidFill>
                <a:hlinkClick r:id="rId4"/>
              </a:rPr>
              <a:t>Setting up a bug hotel</a:t>
            </a:r>
            <a:r>
              <a:rPr lang="en-US"/>
              <a:t> – Kiwi Conservation Club</a:t>
            </a:r>
            <a:endParaRPr/>
          </a:p>
        </p:txBody>
      </p:sp>
      <p:sp>
        <p:nvSpPr>
          <p:cNvPr id="293" name="Google Shape;293;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Google Shape;300;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1" name="Google Shape;301;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2" name="Google Shape;302;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1" name="Google Shape;311;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Activity notes:</a:t>
            </a:r>
            <a:endParaRPr/>
          </a:p>
          <a:p>
            <a:pPr marL="171450" lvl="0" indent="-171450" algn="l" rtl="0">
              <a:spcBef>
                <a:spcPts val="0"/>
              </a:spcBef>
              <a:spcAft>
                <a:spcPts val="0"/>
              </a:spcAft>
              <a:buClr>
                <a:schemeClr val="dk1"/>
              </a:buClr>
              <a:buSzPts val="1200"/>
              <a:buFont typeface="Arial"/>
              <a:buChar char="•"/>
            </a:pPr>
            <a:r>
              <a:rPr lang="en-US"/>
              <a:t>Encourage an awareness of birds and their special abilities for flight. </a:t>
            </a:r>
            <a:endParaRPr/>
          </a:p>
          <a:p>
            <a:pPr marL="171450" lvl="0" indent="-171450" algn="l" rtl="0">
              <a:spcBef>
                <a:spcPts val="0"/>
              </a:spcBef>
              <a:spcAft>
                <a:spcPts val="0"/>
              </a:spcAft>
              <a:buClr>
                <a:schemeClr val="dk1"/>
              </a:buClr>
              <a:buSzPts val="1200"/>
              <a:buFont typeface="Arial"/>
              <a:buChar char="•"/>
            </a:pPr>
            <a:r>
              <a:rPr lang="en-US"/>
              <a:t>This image is from the article </a:t>
            </a:r>
            <a:r>
              <a:rPr lang="en-US" u="sng">
                <a:solidFill>
                  <a:schemeClr val="hlink"/>
                </a:solidFill>
                <a:hlinkClick r:id="rId3"/>
              </a:rPr>
              <a:t>Feathers and flight</a:t>
            </a:r>
            <a:r>
              <a:rPr lang="en-US"/>
              <a:t>, which has lots more information about the design and function of feathers.</a:t>
            </a:r>
            <a:endParaRPr/>
          </a:p>
        </p:txBody>
      </p:sp>
      <p:sp>
        <p:nvSpPr>
          <p:cNvPr id="312" name="Google Shape;312;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Google Shape;319;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0" name="Google Shape;320;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This image is also from the article </a:t>
            </a:r>
            <a:r>
              <a:rPr lang="en-US" u="sng">
                <a:solidFill>
                  <a:schemeClr val="hlink"/>
                </a:solidFill>
                <a:hlinkClick r:id="rId3"/>
              </a:rPr>
              <a:t>Feathers and flight</a:t>
            </a:r>
            <a:r>
              <a:rPr lang="en-US"/>
              <a:t>. </a:t>
            </a:r>
            <a:endParaRPr/>
          </a:p>
        </p:txBody>
      </p:sp>
      <p:sp>
        <p:nvSpPr>
          <p:cNvPr id="321" name="Google Shape;321;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
        <p:cNvGrpSpPr/>
        <p:nvPr/>
      </p:nvGrpSpPr>
      <p:grpSpPr>
        <a:xfrm>
          <a:off x="0" y="0"/>
          <a:ext cx="0" cy="0"/>
          <a:chOff x="0" y="0"/>
          <a:chExt cx="0" cy="0"/>
        </a:xfrm>
      </p:grpSpPr>
      <p:sp>
        <p:nvSpPr>
          <p:cNvPr id="327" name="Google Shape;327;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8" name="Google Shape;328;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Activity notes:</a:t>
            </a:r>
            <a:endParaRPr/>
          </a:p>
          <a:p>
            <a:pPr marL="0" lvl="0" indent="0" algn="l" rtl="0">
              <a:spcBef>
                <a:spcPts val="0"/>
              </a:spcBef>
              <a:spcAft>
                <a:spcPts val="0"/>
              </a:spcAft>
              <a:buNone/>
            </a:pPr>
            <a:r>
              <a:rPr lang="en-US"/>
              <a:t>Encourage awareness of birds with a fun and creative activity using feathers.</a:t>
            </a:r>
            <a:endParaRPr/>
          </a:p>
          <a:p>
            <a:pPr marL="0" lvl="0" indent="0" algn="l" rtl="0">
              <a:spcBef>
                <a:spcPts val="0"/>
              </a:spcBef>
              <a:spcAft>
                <a:spcPts val="0"/>
              </a:spcAft>
              <a:buNone/>
            </a:pPr>
            <a:endParaRPr/>
          </a:p>
          <a:p>
            <a:pPr marL="0" lvl="0" indent="0" algn="l" rtl="0">
              <a:spcBef>
                <a:spcPts val="0"/>
              </a:spcBef>
              <a:spcAft>
                <a:spcPts val="0"/>
              </a:spcAft>
              <a:buNone/>
            </a:pPr>
            <a:r>
              <a:rPr lang="en-US"/>
              <a:t>Before starting the activity – spend time talking about the bird species first. </a:t>
            </a:r>
            <a:endParaRPr/>
          </a:p>
          <a:p>
            <a:pPr marL="171450" lvl="0" indent="-171450" algn="l" rtl="0">
              <a:spcBef>
                <a:spcPts val="0"/>
              </a:spcBef>
              <a:spcAft>
                <a:spcPts val="0"/>
              </a:spcAft>
              <a:buClr>
                <a:schemeClr val="dk1"/>
              </a:buClr>
              <a:buSzPts val="1200"/>
              <a:buFont typeface="Arial"/>
              <a:buChar char="•"/>
            </a:pPr>
            <a:r>
              <a:rPr lang="en-US"/>
              <a:t>What species do they recognise?</a:t>
            </a:r>
            <a:endParaRPr/>
          </a:p>
          <a:p>
            <a:pPr marL="171450" lvl="0" indent="-171450" algn="l" rtl="0">
              <a:spcBef>
                <a:spcPts val="0"/>
              </a:spcBef>
              <a:spcAft>
                <a:spcPts val="0"/>
              </a:spcAft>
              <a:buClr>
                <a:schemeClr val="dk1"/>
              </a:buClr>
              <a:buSzPts val="1200"/>
              <a:buFont typeface="Arial"/>
              <a:buChar char="•"/>
            </a:pPr>
            <a:r>
              <a:rPr lang="en-US"/>
              <a:t>What do they know about the birds?</a:t>
            </a:r>
            <a:endParaRPr/>
          </a:p>
          <a:p>
            <a:pPr marL="171450" lvl="0" indent="-171450" algn="l" rtl="0">
              <a:spcBef>
                <a:spcPts val="0"/>
              </a:spcBef>
              <a:spcAft>
                <a:spcPts val="0"/>
              </a:spcAft>
              <a:buClr>
                <a:schemeClr val="dk1"/>
              </a:buClr>
              <a:buSzPts val="1200"/>
              <a:buFont typeface="Arial"/>
              <a:buChar char="•"/>
            </a:pPr>
            <a:r>
              <a:rPr lang="en-US"/>
              <a:t>Have they seen the bird species before? Where? </a:t>
            </a:r>
            <a:endParaRPr/>
          </a:p>
          <a:p>
            <a:pPr marL="171450" lvl="0" indent="-171450" algn="l" rtl="0">
              <a:spcBef>
                <a:spcPts val="0"/>
              </a:spcBef>
              <a:spcAft>
                <a:spcPts val="0"/>
              </a:spcAft>
              <a:buClr>
                <a:schemeClr val="dk1"/>
              </a:buClr>
              <a:buSzPts val="1200"/>
              <a:buFont typeface="Arial"/>
              <a:buChar char="•"/>
            </a:pPr>
            <a:r>
              <a:rPr lang="en-US"/>
              <a:t>Why did they choose the bird species for making their mask?</a:t>
            </a:r>
            <a:endParaRPr/>
          </a:p>
          <a:p>
            <a:pPr marL="0" lvl="0" indent="0" algn="l" rtl="0">
              <a:spcBef>
                <a:spcPts val="0"/>
              </a:spcBef>
              <a:spcAft>
                <a:spcPts val="0"/>
              </a:spcAft>
              <a:buNone/>
            </a:pPr>
            <a:endParaRPr/>
          </a:p>
          <a:p>
            <a:pPr marL="0" lvl="0" indent="0" algn="l" rtl="0">
              <a:spcBef>
                <a:spcPts val="0"/>
              </a:spcBef>
              <a:spcAft>
                <a:spcPts val="0"/>
              </a:spcAft>
              <a:buNone/>
            </a:pPr>
            <a:r>
              <a:rPr lang="en-US"/>
              <a:t>The New Zealand Garden Bird Survey has templates to use as the base for students to create their own masks. Choose between black and white </a:t>
            </a:r>
            <a:r>
              <a:rPr lang="en-US" u="sng">
                <a:solidFill>
                  <a:schemeClr val="hlink"/>
                </a:solidFill>
                <a:hlinkClick r:id="rId3"/>
              </a:rPr>
              <a:t>templates</a:t>
            </a:r>
            <a:r>
              <a:rPr lang="en-US"/>
              <a:t>, which allow students to add their own colour, or </a:t>
            </a:r>
            <a:r>
              <a:rPr lang="en-US" u="sng">
                <a:solidFill>
                  <a:schemeClr val="hlink"/>
                </a:solidFill>
                <a:hlinkClick r:id="rId4"/>
              </a:rPr>
              <a:t>colour templates</a:t>
            </a:r>
            <a:r>
              <a:rPr lang="en-US"/>
              <a:t>, which imitate native birds' actual colours. </a:t>
            </a:r>
            <a:endParaRPr/>
          </a:p>
          <a:p>
            <a:pPr marL="0" lvl="0" indent="0" algn="l" rtl="0">
              <a:spcBef>
                <a:spcPts val="0"/>
              </a:spcBef>
              <a:spcAft>
                <a:spcPts val="0"/>
              </a:spcAft>
              <a:buNone/>
            </a:pPr>
            <a:endParaRPr/>
          </a:p>
          <a:p>
            <a:pPr marL="0" lvl="0" indent="0" algn="l" rtl="0">
              <a:spcBef>
                <a:spcPts val="0"/>
              </a:spcBef>
              <a:spcAft>
                <a:spcPts val="0"/>
              </a:spcAft>
              <a:buNone/>
            </a:pPr>
            <a:r>
              <a:rPr lang="en-US"/>
              <a:t>It would pay to have the templates precut for juniors. Sourcing real feathers from dollar or craft shops is also helpful as the feathers on the templates can be fiddly to cut out and attach. Real feathers also add colour and texture. </a:t>
            </a:r>
            <a:endParaRPr/>
          </a:p>
          <a:p>
            <a:pPr marL="0" lvl="0" indent="0" algn="l" rtl="0">
              <a:spcBef>
                <a:spcPts val="0"/>
              </a:spcBef>
              <a:spcAft>
                <a:spcPts val="0"/>
              </a:spcAft>
              <a:buNone/>
            </a:pPr>
            <a:endParaRPr/>
          </a:p>
          <a:p>
            <a:pPr marL="0" lvl="0" indent="0" algn="l" rtl="0">
              <a:spcBef>
                <a:spcPts val="0"/>
              </a:spcBef>
              <a:spcAft>
                <a:spcPts val="0"/>
              </a:spcAft>
              <a:buNone/>
            </a:pPr>
            <a:r>
              <a:rPr lang="en-US"/>
              <a:t>Set up the tables with an assortment of mask templates along with photos of the birds you are using (for colour matching and comparing).</a:t>
            </a:r>
            <a:endParaRPr/>
          </a:p>
          <a:p>
            <a:pPr marL="0" lvl="0" indent="0" algn="l" rtl="0">
              <a:spcBef>
                <a:spcPts val="0"/>
              </a:spcBef>
              <a:spcAft>
                <a:spcPts val="0"/>
              </a:spcAft>
              <a:buNone/>
            </a:pPr>
            <a:endParaRPr/>
          </a:p>
          <a:p>
            <a:pPr marL="0" lvl="0" indent="0" algn="l" rtl="0">
              <a:spcBef>
                <a:spcPts val="0"/>
              </a:spcBef>
              <a:spcAft>
                <a:spcPts val="0"/>
              </a:spcAft>
              <a:buNone/>
            </a:pPr>
            <a:r>
              <a:rPr lang="en-US"/>
              <a:t>Choose which medium students will use  – crayons, colouring pencils or felts.</a:t>
            </a:r>
            <a:endParaRPr/>
          </a:p>
          <a:p>
            <a:pPr marL="0" lvl="0" indent="0" algn="l" rtl="0">
              <a:spcBef>
                <a:spcPts val="0"/>
              </a:spcBef>
              <a:spcAft>
                <a:spcPts val="0"/>
              </a:spcAft>
              <a:buNone/>
            </a:pPr>
            <a:endParaRPr/>
          </a:p>
          <a:p>
            <a:pPr marL="0" lvl="0" indent="0" algn="l" rtl="0">
              <a:spcBef>
                <a:spcPts val="0"/>
              </a:spcBef>
              <a:spcAft>
                <a:spcPts val="0"/>
              </a:spcAft>
              <a:buNone/>
            </a:pPr>
            <a:endParaRPr/>
          </a:p>
          <a:p>
            <a:pPr marL="171450" lvl="0" indent="-95250" algn="l" rtl="0">
              <a:spcBef>
                <a:spcPts val="0"/>
              </a:spcBef>
              <a:spcAft>
                <a:spcPts val="0"/>
              </a:spcAft>
              <a:buClr>
                <a:schemeClr val="dk1"/>
              </a:buClr>
              <a:buSzPts val="1200"/>
              <a:buFont typeface="Arial"/>
              <a:buNone/>
            </a:pPr>
            <a:endParaRPr/>
          </a:p>
        </p:txBody>
      </p:sp>
      <p:sp>
        <p:nvSpPr>
          <p:cNvPr id="329" name="Google Shape;329;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
        <p:cNvGrpSpPr/>
        <p:nvPr/>
      </p:nvGrpSpPr>
      <p:grpSpPr>
        <a:xfrm>
          <a:off x="0" y="0"/>
          <a:ext cx="0" cy="0"/>
          <a:chOff x="0" y="0"/>
          <a:chExt cx="0" cy="0"/>
        </a:xfrm>
      </p:grpSpPr>
      <p:sp>
        <p:nvSpPr>
          <p:cNvPr id="337" name="Google Shape;337;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8" name="Google Shape;338;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Activity notes:</a:t>
            </a:r>
            <a:endParaRPr/>
          </a:p>
          <a:p>
            <a:pPr marL="0" lvl="0" indent="0" algn="l" rtl="0">
              <a:spcBef>
                <a:spcPts val="0"/>
              </a:spcBef>
              <a:spcAft>
                <a:spcPts val="0"/>
              </a:spcAft>
              <a:buNone/>
            </a:pPr>
            <a:r>
              <a:rPr lang="en-US"/>
              <a:t>Encourage awareness of birds with a fun and creative activity using feathers. This activity can support the learning of how introduced and native feathers are used in the making of traditional and contemporary kākahu huruhuru. </a:t>
            </a:r>
            <a:endParaRPr/>
          </a:p>
          <a:p>
            <a:pPr marL="0" lvl="0" indent="0" algn="l" rtl="0">
              <a:spcBef>
                <a:spcPts val="0"/>
              </a:spcBef>
              <a:spcAft>
                <a:spcPts val="0"/>
              </a:spcAft>
              <a:buNone/>
            </a:pPr>
            <a:endParaRPr/>
          </a:p>
          <a:p>
            <a:pPr marL="0" lvl="0" indent="0" algn="l" rtl="0">
              <a:spcBef>
                <a:spcPts val="0"/>
              </a:spcBef>
              <a:spcAft>
                <a:spcPts val="0"/>
              </a:spcAft>
              <a:buNone/>
            </a:pPr>
            <a:r>
              <a:rPr lang="en-US"/>
              <a:t>Use the start of the Museum of New Zealand Te Papa Tongarewa video </a:t>
            </a:r>
            <a:r>
              <a:rPr lang="en-US" u="sng">
                <a:solidFill>
                  <a:schemeClr val="hlink"/>
                </a:solidFill>
                <a:hlinkClick r:id="rId3"/>
              </a:rPr>
              <a:t>He Paki Taonga i a Māui: Ko te Pakanga a ngā Manu | Battle of the Birds</a:t>
            </a:r>
            <a:r>
              <a:rPr lang="en-US"/>
              <a:t> to show a traditional kākahu huruhuru – from about 00:50. If you can access a kākahu huruhuru, have one on hand for tamariki to get a close look at.</a:t>
            </a:r>
            <a:endParaRPr/>
          </a:p>
          <a:p>
            <a:pPr marL="0" lvl="0" indent="0" algn="l" rtl="0">
              <a:spcBef>
                <a:spcPts val="0"/>
              </a:spcBef>
              <a:spcAft>
                <a:spcPts val="0"/>
              </a:spcAft>
              <a:buNone/>
            </a:pPr>
            <a:r>
              <a:rPr lang="en-US"/>
              <a:t> </a:t>
            </a:r>
            <a:endParaRPr/>
          </a:p>
          <a:p>
            <a:pPr marL="0" lvl="0" indent="0" algn="l" rtl="0">
              <a:spcBef>
                <a:spcPts val="0"/>
              </a:spcBef>
              <a:spcAft>
                <a:spcPts val="0"/>
              </a:spcAft>
              <a:buNone/>
            </a:pPr>
            <a:r>
              <a:rPr lang="en-US"/>
              <a:t>Either working in small groups or individually, students create a pattern of feathers for a tīpare and kākahu. </a:t>
            </a:r>
            <a:endParaRPr/>
          </a:p>
        </p:txBody>
      </p:sp>
      <p:sp>
        <p:nvSpPr>
          <p:cNvPr id="339" name="Google Shape;339;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3.xml"/><Relationship Id="rId4" Type="http://schemas.openxmlformats.org/officeDocument/2006/relationships/image" Target="../media/image3.png"/></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5"/>
        <p:cNvGrpSpPr/>
        <p:nvPr/>
      </p:nvGrpSpPr>
      <p:grpSpPr>
        <a:xfrm>
          <a:off x="0" y="0"/>
          <a:ext cx="0" cy="0"/>
          <a:chOff x="0" y="0"/>
          <a:chExt cx="0" cy="0"/>
        </a:xfrm>
      </p:grpSpPr>
      <p:pic>
        <p:nvPicPr>
          <p:cNvPr id="16" name="Google Shape;16;p2" descr="A picture containing circuit, brush&#10;&#10;Description automatically generated"/>
          <p:cNvPicPr preferRelativeResize="0"/>
          <p:nvPr/>
        </p:nvPicPr>
        <p:blipFill rotWithShape="1">
          <a:blip r:embed="rId2">
            <a:alphaModFix/>
          </a:blip>
          <a:srcRect l="7098" t="-1" r="7101" b="27813"/>
          <a:stretch/>
        </p:blipFill>
        <p:spPr>
          <a:xfrm>
            <a:off x="1" y="-48252"/>
            <a:ext cx="9144000" cy="4026428"/>
          </a:xfrm>
          <a:prstGeom prst="rect">
            <a:avLst/>
          </a:prstGeom>
          <a:noFill/>
          <a:ln>
            <a:noFill/>
          </a:ln>
        </p:spPr>
      </p:pic>
      <p:pic>
        <p:nvPicPr>
          <p:cNvPr id="17" name="Google Shape;17;p2" descr="A logo with black text&#10;&#10;Description automatically generated"/>
          <p:cNvPicPr preferRelativeResize="0"/>
          <p:nvPr/>
        </p:nvPicPr>
        <p:blipFill rotWithShape="1">
          <a:blip r:embed="rId3">
            <a:alphaModFix/>
          </a:blip>
          <a:srcRect/>
          <a:stretch/>
        </p:blipFill>
        <p:spPr>
          <a:xfrm>
            <a:off x="245264" y="4090820"/>
            <a:ext cx="2503089" cy="902145"/>
          </a:xfrm>
          <a:prstGeom prst="rect">
            <a:avLst/>
          </a:prstGeom>
          <a:noFill/>
          <a:ln>
            <a:noFill/>
          </a:ln>
        </p:spPr>
      </p:pic>
      <p:pic>
        <p:nvPicPr>
          <p:cNvPr id="18" name="Google Shape;18;p2" descr="A blue explosion with black text&#10;&#10;Description automatically generated"/>
          <p:cNvPicPr preferRelativeResize="0"/>
          <p:nvPr/>
        </p:nvPicPr>
        <p:blipFill rotWithShape="1">
          <a:blip r:embed="rId4">
            <a:alphaModFix/>
          </a:blip>
          <a:srcRect/>
          <a:stretch/>
        </p:blipFill>
        <p:spPr>
          <a:xfrm>
            <a:off x="6665475" y="3978174"/>
            <a:ext cx="2348823" cy="1127435"/>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9"/>
        <p:cNvGrpSpPr/>
        <p:nvPr/>
      </p:nvGrpSpPr>
      <p:grpSpPr>
        <a:xfrm>
          <a:off x="0" y="0"/>
          <a:ext cx="0" cy="0"/>
          <a:chOff x="0" y="0"/>
          <a:chExt cx="0" cy="0"/>
        </a:xfrm>
      </p:grpSpPr>
      <p:sp>
        <p:nvSpPr>
          <p:cNvPr id="70" name="Google Shape;70;p11"/>
          <p:cNvSpPr txBox="1">
            <a:spLocks noGrp="1"/>
          </p:cNvSpPr>
          <p:nvPr>
            <p:ph type="title"/>
          </p:nvPr>
        </p:nvSpPr>
        <p:spPr>
          <a:xfrm>
            <a:off x="457201" y="204787"/>
            <a:ext cx="3008313" cy="8715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lt1"/>
              </a:buClr>
              <a:buSzPts val="2000"/>
              <a:buFont typeface="Arial"/>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1" name="Google Shape;71;p11"/>
          <p:cNvSpPr txBox="1">
            <a:spLocks noGrp="1"/>
          </p:cNvSpPr>
          <p:nvPr>
            <p:ph type="body" idx="1"/>
          </p:nvPr>
        </p:nvSpPr>
        <p:spPr>
          <a:xfrm>
            <a:off x="3575050" y="204788"/>
            <a:ext cx="5111750" cy="4389835"/>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72" name="Google Shape;72;p11"/>
          <p:cNvSpPr txBox="1">
            <a:spLocks noGrp="1"/>
          </p:cNvSpPr>
          <p:nvPr>
            <p:ph type="body" idx="2"/>
          </p:nvPr>
        </p:nvSpPr>
        <p:spPr>
          <a:xfrm>
            <a:off x="457201" y="1076326"/>
            <a:ext cx="3008313" cy="3518297"/>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73" name="Google Shape;73;p11"/>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4" name="Google Shape;74;p11"/>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5" name="Google Shape;75;p11"/>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76"/>
        <p:cNvGrpSpPr/>
        <p:nvPr/>
      </p:nvGrpSpPr>
      <p:grpSpPr>
        <a:xfrm>
          <a:off x="0" y="0"/>
          <a:ext cx="0" cy="0"/>
          <a:chOff x="0" y="0"/>
          <a:chExt cx="0" cy="0"/>
        </a:xfrm>
      </p:grpSpPr>
      <p:sp>
        <p:nvSpPr>
          <p:cNvPr id="77" name="Google Shape;77;p12"/>
          <p:cNvSpPr txBox="1">
            <a:spLocks noGrp="1"/>
          </p:cNvSpPr>
          <p:nvPr>
            <p:ph type="title"/>
          </p:nvPr>
        </p:nvSpPr>
        <p:spPr>
          <a:xfrm>
            <a:off x="1792288" y="3600450"/>
            <a:ext cx="5486400" cy="425054"/>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lt1"/>
              </a:buClr>
              <a:buSzPts val="2000"/>
              <a:buFont typeface="Arial"/>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8" name="Google Shape;78;p12"/>
          <p:cNvSpPr>
            <a:spLocks noGrp="1"/>
          </p:cNvSpPr>
          <p:nvPr>
            <p:ph type="pic" idx="2"/>
          </p:nvPr>
        </p:nvSpPr>
        <p:spPr>
          <a:xfrm>
            <a:off x="1792288" y="459581"/>
            <a:ext cx="5486400" cy="3086100"/>
          </a:xfrm>
          <a:prstGeom prst="rect">
            <a:avLst/>
          </a:prstGeom>
          <a:noFill/>
          <a:ln>
            <a:noFill/>
          </a:ln>
        </p:spPr>
      </p:sp>
      <p:sp>
        <p:nvSpPr>
          <p:cNvPr id="79" name="Google Shape;79;p12"/>
          <p:cNvSpPr txBox="1">
            <a:spLocks noGrp="1"/>
          </p:cNvSpPr>
          <p:nvPr>
            <p:ph type="body" idx="1"/>
          </p:nvPr>
        </p:nvSpPr>
        <p:spPr>
          <a:xfrm>
            <a:off x="1792288" y="4025503"/>
            <a:ext cx="5486400" cy="603647"/>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80" name="Google Shape;80;p12"/>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1" name="Google Shape;81;p12"/>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2"/>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83"/>
        <p:cNvGrpSpPr/>
        <p:nvPr/>
      </p:nvGrpSpPr>
      <p:grpSpPr>
        <a:xfrm>
          <a:off x="0" y="0"/>
          <a:ext cx="0" cy="0"/>
          <a:chOff x="0" y="0"/>
          <a:chExt cx="0" cy="0"/>
        </a:xfrm>
      </p:grpSpPr>
      <p:sp>
        <p:nvSpPr>
          <p:cNvPr id="84" name="Google Shape;84;p13"/>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5" name="Google Shape;85;p13"/>
          <p:cNvSpPr txBox="1">
            <a:spLocks noGrp="1"/>
          </p:cNvSpPr>
          <p:nvPr>
            <p:ph type="body" idx="1"/>
          </p:nvPr>
        </p:nvSpPr>
        <p:spPr>
          <a:xfrm rot="5400000">
            <a:off x="2874764" y="-1217413"/>
            <a:ext cx="3394472"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6" name="Google Shape;86;p13"/>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7" name="Google Shape;87;p13"/>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8" name="Google Shape;88;p13"/>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9"/>
        <p:cNvGrpSpPr/>
        <p:nvPr/>
      </p:nvGrpSpPr>
      <p:grpSpPr>
        <a:xfrm>
          <a:off x="0" y="0"/>
          <a:ext cx="0" cy="0"/>
          <a:chOff x="0" y="0"/>
          <a:chExt cx="0" cy="0"/>
        </a:xfrm>
      </p:grpSpPr>
      <p:sp>
        <p:nvSpPr>
          <p:cNvPr id="90" name="Google Shape;90;p14"/>
          <p:cNvSpPr txBox="1">
            <a:spLocks noGrp="1"/>
          </p:cNvSpPr>
          <p:nvPr>
            <p:ph type="title"/>
          </p:nvPr>
        </p:nvSpPr>
        <p:spPr>
          <a:xfrm rot="5400000">
            <a:off x="6012656" y="771525"/>
            <a:ext cx="3290888" cy="20574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1" name="Google Shape;91;p14"/>
          <p:cNvSpPr txBox="1">
            <a:spLocks noGrp="1"/>
          </p:cNvSpPr>
          <p:nvPr>
            <p:ph type="body" idx="1"/>
          </p:nvPr>
        </p:nvSpPr>
        <p:spPr>
          <a:xfrm rot="5400000">
            <a:off x="1821656" y="-1209675"/>
            <a:ext cx="3290888"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92" name="Google Shape;92;p14"/>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3" name="Google Shape;93;p14"/>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4" name="Google Shape;94;p14"/>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1_Title Slide" type="title">
  <p:cSld name="TITLE">
    <p:spTree>
      <p:nvGrpSpPr>
        <p:cNvPr id="1" name="Shape 101"/>
        <p:cNvGrpSpPr/>
        <p:nvPr/>
      </p:nvGrpSpPr>
      <p:grpSpPr>
        <a:xfrm>
          <a:off x="0" y="0"/>
          <a:ext cx="0" cy="0"/>
          <a:chOff x="0" y="0"/>
          <a:chExt cx="0" cy="0"/>
        </a:xfrm>
      </p:grpSpPr>
      <p:grpSp>
        <p:nvGrpSpPr>
          <p:cNvPr id="102" name="Google Shape;102;p16"/>
          <p:cNvGrpSpPr/>
          <p:nvPr/>
        </p:nvGrpSpPr>
        <p:grpSpPr>
          <a:xfrm>
            <a:off x="0" y="0"/>
            <a:ext cx="9144002" cy="5143499"/>
            <a:chOff x="0" y="1"/>
            <a:chExt cx="9144002" cy="5143499"/>
          </a:xfrm>
        </p:grpSpPr>
        <p:pic>
          <p:nvPicPr>
            <p:cNvPr id="103" name="Google Shape;103;p16"/>
            <p:cNvPicPr preferRelativeResize="0"/>
            <p:nvPr/>
          </p:nvPicPr>
          <p:blipFill rotWithShape="1">
            <a:blip r:embed="rId2">
              <a:alphaModFix/>
            </a:blip>
            <a:srcRect l="25961" t="14059" r="12091"/>
            <a:stretch/>
          </p:blipFill>
          <p:spPr>
            <a:xfrm>
              <a:off x="0" y="1"/>
              <a:ext cx="9144002" cy="5143499"/>
            </a:xfrm>
            <a:prstGeom prst="rect">
              <a:avLst/>
            </a:prstGeom>
            <a:noFill/>
            <a:ln>
              <a:noFill/>
            </a:ln>
          </p:spPr>
        </p:pic>
        <p:pic>
          <p:nvPicPr>
            <p:cNvPr id="104" name="Google Shape;104;p16"/>
            <p:cNvPicPr preferRelativeResize="0"/>
            <p:nvPr/>
          </p:nvPicPr>
          <p:blipFill rotWithShape="1">
            <a:blip r:embed="rId3">
              <a:alphaModFix/>
            </a:blip>
            <a:srcRect/>
            <a:stretch/>
          </p:blipFill>
          <p:spPr>
            <a:xfrm>
              <a:off x="1350768" y="276426"/>
              <a:ext cx="5432654" cy="2035089"/>
            </a:xfrm>
            <a:prstGeom prst="rect">
              <a:avLst/>
            </a:prstGeom>
            <a:noFill/>
            <a:ln>
              <a:noFill/>
            </a:ln>
          </p:spPr>
        </p:pic>
      </p:grpSp>
      <p:sp>
        <p:nvSpPr>
          <p:cNvPr id="105" name="Google Shape;105;p16"/>
          <p:cNvSpPr txBox="1">
            <a:spLocks noGrp="1"/>
          </p:cNvSpPr>
          <p:nvPr>
            <p:ph type="ctrTitle"/>
          </p:nvPr>
        </p:nvSpPr>
        <p:spPr>
          <a:xfrm>
            <a:off x="1143000" y="2506488"/>
            <a:ext cx="6858000" cy="708300"/>
          </a:xfrm>
          <a:prstGeom prst="rect">
            <a:avLst/>
          </a:prstGeom>
          <a:noFill/>
          <a:ln>
            <a:noFill/>
          </a:ln>
        </p:spPr>
        <p:txBody>
          <a:bodyPr spcFirstLastPara="1" wrap="square" lIns="91425" tIns="45700" rIns="91425" bIns="45700" anchor="b" anchorCtr="0">
            <a:noAutofit/>
          </a:bodyPr>
          <a:lstStyle>
            <a:lvl1pPr lvl="0" algn="ctr" rtl="0">
              <a:spcBef>
                <a:spcPts val="0"/>
              </a:spcBef>
              <a:spcAft>
                <a:spcPts val="0"/>
              </a:spcAft>
              <a:buClr>
                <a:schemeClr val="lt1"/>
              </a:buClr>
              <a:buSzPts val="4400"/>
              <a:buFont typeface="Arial"/>
              <a:buNone/>
              <a:defRPr sz="44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06" name="Google Shape;106;p16"/>
          <p:cNvSpPr txBox="1">
            <a:spLocks noGrp="1"/>
          </p:cNvSpPr>
          <p:nvPr>
            <p:ph type="subTitle" idx="1"/>
          </p:nvPr>
        </p:nvSpPr>
        <p:spPr>
          <a:xfrm>
            <a:off x="1143000" y="3579862"/>
            <a:ext cx="6858000" cy="627900"/>
          </a:xfrm>
          <a:prstGeom prst="rect">
            <a:avLst/>
          </a:prstGeom>
          <a:noFill/>
          <a:ln>
            <a:noFill/>
          </a:ln>
        </p:spPr>
        <p:txBody>
          <a:bodyPr spcFirstLastPara="1" wrap="square" lIns="91425" tIns="45700" rIns="91425" bIns="45700" anchor="t" anchorCtr="0">
            <a:normAutofit/>
          </a:bodyPr>
          <a:lstStyle>
            <a:lvl1pPr lvl="0" algn="l" rtl="0">
              <a:spcBef>
                <a:spcPts val="480"/>
              </a:spcBef>
              <a:spcAft>
                <a:spcPts val="0"/>
              </a:spcAft>
              <a:buClr>
                <a:schemeClr val="dk1"/>
              </a:buClr>
              <a:buSzPts val="2400"/>
              <a:buNone/>
              <a:defRPr sz="2400"/>
            </a:lvl1pPr>
            <a:lvl2pPr lvl="1" algn="ctr" rtl="0">
              <a:spcBef>
                <a:spcPts val="400"/>
              </a:spcBef>
              <a:spcAft>
                <a:spcPts val="0"/>
              </a:spcAft>
              <a:buClr>
                <a:schemeClr val="dk1"/>
              </a:buClr>
              <a:buSzPts val="2000"/>
              <a:buNone/>
              <a:defRPr sz="2000"/>
            </a:lvl2pPr>
            <a:lvl3pPr lvl="2" algn="ctr" rtl="0">
              <a:spcBef>
                <a:spcPts val="360"/>
              </a:spcBef>
              <a:spcAft>
                <a:spcPts val="0"/>
              </a:spcAft>
              <a:buClr>
                <a:schemeClr val="dk1"/>
              </a:buClr>
              <a:buSzPts val="1800"/>
              <a:buNone/>
              <a:defRPr sz="1800"/>
            </a:lvl3pPr>
            <a:lvl4pPr lvl="3" algn="ctr" rtl="0">
              <a:spcBef>
                <a:spcPts val="320"/>
              </a:spcBef>
              <a:spcAft>
                <a:spcPts val="0"/>
              </a:spcAft>
              <a:buClr>
                <a:schemeClr val="dk1"/>
              </a:buClr>
              <a:buSzPts val="1600"/>
              <a:buNone/>
              <a:defRPr sz="1600"/>
            </a:lvl4pPr>
            <a:lvl5pPr lvl="4" algn="ctr" rtl="0">
              <a:spcBef>
                <a:spcPts val="320"/>
              </a:spcBef>
              <a:spcAft>
                <a:spcPts val="0"/>
              </a:spcAft>
              <a:buClr>
                <a:schemeClr val="dk1"/>
              </a:buClr>
              <a:buSzPts val="1600"/>
              <a:buNone/>
              <a:defRPr sz="1600"/>
            </a:lvl5pPr>
            <a:lvl6pPr lvl="5" algn="ctr" rtl="0">
              <a:spcBef>
                <a:spcPts val="320"/>
              </a:spcBef>
              <a:spcAft>
                <a:spcPts val="0"/>
              </a:spcAft>
              <a:buClr>
                <a:schemeClr val="dk1"/>
              </a:buClr>
              <a:buSzPts val="1600"/>
              <a:buNone/>
              <a:defRPr sz="1600"/>
            </a:lvl6pPr>
            <a:lvl7pPr lvl="6" algn="ctr" rtl="0">
              <a:spcBef>
                <a:spcPts val="320"/>
              </a:spcBef>
              <a:spcAft>
                <a:spcPts val="0"/>
              </a:spcAft>
              <a:buClr>
                <a:schemeClr val="dk1"/>
              </a:buClr>
              <a:buSzPts val="1600"/>
              <a:buNone/>
              <a:defRPr sz="1600"/>
            </a:lvl7pPr>
            <a:lvl8pPr lvl="7" algn="ctr" rtl="0">
              <a:spcBef>
                <a:spcPts val="320"/>
              </a:spcBef>
              <a:spcAft>
                <a:spcPts val="0"/>
              </a:spcAft>
              <a:buClr>
                <a:schemeClr val="dk1"/>
              </a:buClr>
              <a:buSzPts val="1600"/>
              <a:buNone/>
              <a:defRPr sz="1600"/>
            </a:lvl8pPr>
            <a:lvl9pPr lvl="8" algn="ctr" rtl="0">
              <a:spcBef>
                <a:spcPts val="320"/>
              </a:spcBef>
              <a:spcAft>
                <a:spcPts val="0"/>
              </a:spcAft>
              <a:buClr>
                <a:schemeClr val="dk1"/>
              </a:buClr>
              <a:buSzPts val="1600"/>
              <a:buNone/>
              <a:defRPr sz="1600"/>
            </a:lvl9pPr>
          </a:lstStyle>
          <a:p>
            <a:endParaRPr/>
          </a:p>
        </p:txBody>
      </p:sp>
      <p:sp>
        <p:nvSpPr>
          <p:cNvPr id="107" name="Google Shape;107;p16"/>
          <p:cNvSpPr txBox="1">
            <a:spLocks noGrp="1"/>
          </p:cNvSpPr>
          <p:nvPr>
            <p:ph type="dt" idx="10"/>
          </p:nvPr>
        </p:nvSpPr>
        <p:spPr>
          <a:xfrm>
            <a:off x="457200" y="4767263"/>
            <a:ext cx="2133600" cy="2739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08" name="Google Shape;108;p16"/>
          <p:cNvSpPr txBox="1">
            <a:spLocks noGrp="1"/>
          </p:cNvSpPr>
          <p:nvPr>
            <p:ph type="ftr" idx="11"/>
          </p:nvPr>
        </p:nvSpPr>
        <p:spPr>
          <a:xfrm>
            <a:off x="3124200" y="4767263"/>
            <a:ext cx="2895600" cy="2739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09" name="Google Shape;109;p16"/>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0"/>
        <p:cNvGrpSpPr/>
        <p:nvPr/>
      </p:nvGrpSpPr>
      <p:grpSpPr>
        <a:xfrm>
          <a:off x="0" y="0"/>
          <a:ext cx="0" cy="0"/>
          <a:chOff x="0" y="0"/>
          <a:chExt cx="0" cy="0"/>
        </a:xfrm>
      </p:grpSpPr>
      <p:sp>
        <p:nvSpPr>
          <p:cNvPr id="111" name="Google Shape;111;p17"/>
          <p:cNvSpPr txBox="1">
            <a:spLocks noGrp="1"/>
          </p:cNvSpPr>
          <p:nvPr>
            <p:ph type="dt" idx="10"/>
          </p:nvPr>
        </p:nvSpPr>
        <p:spPr>
          <a:xfrm>
            <a:off x="457200" y="4767263"/>
            <a:ext cx="2133600" cy="2739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12" name="Google Shape;112;p17"/>
          <p:cNvSpPr txBox="1">
            <a:spLocks noGrp="1"/>
          </p:cNvSpPr>
          <p:nvPr>
            <p:ph type="ftr" idx="11"/>
          </p:nvPr>
        </p:nvSpPr>
        <p:spPr>
          <a:xfrm>
            <a:off x="3124200" y="4767263"/>
            <a:ext cx="2895600" cy="2739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13" name="Google Shape;113;p17"/>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14" name="Google Shape;114;p17"/>
          <p:cNvSpPr/>
          <p:nvPr/>
        </p:nvSpPr>
        <p:spPr>
          <a:xfrm>
            <a:off x="0" y="0"/>
            <a:ext cx="9144000" cy="1131600"/>
          </a:xfrm>
          <a:prstGeom prst="rect">
            <a:avLst/>
          </a:prstGeom>
          <a:solidFill>
            <a:srgbClr val="029CB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115" name="Google Shape;115;p17"/>
          <p:cNvPicPr preferRelativeResize="0"/>
          <p:nvPr/>
        </p:nvPicPr>
        <p:blipFill rotWithShape="1">
          <a:blip r:embed="rId2">
            <a:alphaModFix/>
          </a:blip>
          <a:srcRect/>
          <a:stretch/>
        </p:blipFill>
        <p:spPr>
          <a:xfrm flipH="1">
            <a:off x="7917011" y="102393"/>
            <a:ext cx="1034505" cy="932434"/>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16"/>
        <p:cNvGrpSpPr/>
        <p:nvPr/>
      </p:nvGrpSpPr>
      <p:grpSpPr>
        <a:xfrm>
          <a:off x="0" y="0"/>
          <a:ext cx="0" cy="0"/>
          <a:chOff x="0" y="0"/>
          <a:chExt cx="0" cy="0"/>
        </a:xfrm>
      </p:grpSpPr>
      <p:sp>
        <p:nvSpPr>
          <p:cNvPr id="117" name="Google Shape;117;p18"/>
          <p:cNvSpPr/>
          <p:nvPr/>
        </p:nvSpPr>
        <p:spPr>
          <a:xfrm>
            <a:off x="0" y="0"/>
            <a:ext cx="9144000" cy="1131600"/>
          </a:xfrm>
          <a:prstGeom prst="rect">
            <a:avLst/>
          </a:prstGeom>
          <a:solidFill>
            <a:srgbClr val="029CB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18" name="Google Shape;118;p18"/>
          <p:cNvPicPr preferRelativeResize="0"/>
          <p:nvPr/>
        </p:nvPicPr>
        <p:blipFill rotWithShape="1">
          <a:blip r:embed="rId2">
            <a:alphaModFix/>
          </a:blip>
          <a:srcRect/>
          <a:stretch/>
        </p:blipFill>
        <p:spPr>
          <a:xfrm flipH="1">
            <a:off x="7904602" y="81803"/>
            <a:ext cx="1039991" cy="939885"/>
          </a:xfrm>
          <a:prstGeom prst="rect">
            <a:avLst/>
          </a:prstGeom>
          <a:noFill/>
          <a:ln>
            <a:noFill/>
          </a:ln>
        </p:spPr>
      </p:pic>
      <p:sp>
        <p:nvSpPr>
          <p:cNvPr id="119" name="Google Shape;119;p18"/>
          <p:cNvSpPr txBox="1">
            <a:spLocks noGrp="1"/>
          </p:cNvSpPr>
          <p:nvPr>
            <p:ph type="title"/>
          </p:nvPr>
        </p:nvSpPr>
        <p:spPr>
          <a:xfrm>
            <a:off x="457200" y="205979"/>
            <a:ext cx="8229600" cy="857400"/>
          </a:xfrm>
          <a:prstGeom prst="rect">
            <a:avLst/>
          </a:prstGeom>
          <a:noFill/>
          <a:ln>
            <a:noFill/>
          </a:ln>
        </p:spPr>
        <p:txBody>
          <a:bodyPr spcFirstLastPara="1" wrap="square" lIns="91425" tIns="45700" rIns="91425" bIns="45700" anchor="ctr" anchorCtr="0">
            <a:normAutofit/>
          </a:bodyPr>
          <a:lstStyle>
            <a:lvl1pPr lvl="0" algn="l" rtl="0">
              <a:spcBef>
                <a:spcPts val="0"/>
              </a:spcBef>
              <a:spcAft>
                <a:spcPts val="0"/>
              </a:spcAft>
              <a:buClr>
                <a:schemeClr val="lt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20" name="Google Shape;120;p18"/>
          <p:cNvSpPr txBox="1">
            <a:spLocks noGrp="1"/>
          </p:cNvSpPr>
          <p:nvPr>
            <p:ph type="body" idx="1"/>
          </p:nvPr>
        </p:nvSpPr>
        <p:spPr>
          <a:xfrm>
            <a:off x="447203" y="1187404"/>
            <a:ext cx="4038600" cy="3511500"/>
          </a:xfrm>
          <a:prstGeom prst="rect">
            <a:avLst/>
          </a:prstGeom>
          <a:noFill/>
          <a:ln>
            <a:noFill/>
          </a:ln>
        </p:spPr>
        <p:txBody>
          <a:bodyPr spcFirstLastPara="1" wrap="square" lIns="91425" tIns="45700" rIns="91425" bIns="45700" anchor="t" anchorCtr="0">
            <a:normAutofit/>
          </a:bodyPr>
          <a:lstStyle>
            <a:lvl1pPr marL="457200" lvl="0" indent="-406400" algn="l" rtl="0">
              <a:spcBef>
                <a:spcPts val="560"/>
              </a:spcBef>
              <a:spcAft>
                <a:spcPts val="0"/>
              </a:spcAft>
              <a:buClr>
                <a:schemeClr val="dk1"/>
              </a:buClr>
              <a:buSzPts val="2800"/>
              <a:buChar char="•"/>
              <a:defRPr sz="2800"/>
            </a:lvl1pPr>
            <a:lvl2pPr marL="914400" lvl="1" indent="-381000" algn="l" rtl="0">
              <a:spcBef>
                <a:spcPts val="480"/>
              </a:spcBef>
              <a:spcAft>
                <a:spcPts val="0"/>
              </a:spcAft>
              <a:buClr>
                <a:schemeClr val="dk1"/>
              </a:buClr>
              <a:buSzPts val="2400"/>
              <a:buChar char="–"/>
              <a:defRPr sz="2400"/>
            </a:lvl2pPr>
            <a:lvl3pPr marL="1371600" lvl="2" indent="-355600" algn="l" rtl="0">
              <a:spcBef>
                <a:spcPts val="400"/>
              </a:spcBef>
              <a:spcAft>
                <a:spcPts val="0"/>
              </a:spcAft>
              <a:buClr>
                <a:schemeClr val="dk1"/>
              </a:buClr>
              <a:buSzPts val="2000"/>
              <a:buChar char="•"/>
              <a:defRPr sz="2000"/>
            </a:lvl3pPr>
            <a:lvl4pPr marL="1828800" lvl="3" indent="-342900" algn="l" rtl="0">
              <a:spcBef>
                <a:spcPts val="360"/>
              </a:spcBef>
              <a:spcAft>
                <a:spcPts val="0"/>
              </a:spcAft>
              <a:buClr>
                <a:schemeClr val="dk1"/>
              </a:buClr>
              <a:buSzPts val="1800"/>
              <a:buChar char="–"/>
              <a:defRPr sz="1800"/>
            </a:lvl4pPr>
            <a:lvl5pPr marL="2286000" lvl="4" indent="-342900" algn="l" rtl="0">
              <a:spcBef>
                <a:spcPts val="360"/>
              </a:spcBef>
              <a:spcAft>
                <a:spcPts val="0"/>
              </a:spcAft>
              <a:buClr>
                <a:schemeClr val="dk1"/>
              </a:buClr>
              <a:buSzPts val="1800"/>
              <a:buChar char="»"/>
              <a:defRPr sz="1800"/>
            </a:lvl5pPr>
            <a:lvl6pPr marL="2743200" lvl="5" indent="-342900" algn="l" rtl="0">
              <a:spcBef>
                <a:spcPts val="360"/>
              </a:spcBef>
              <a:spcAft>
                <a:spcPts val="0"/>
              </a:spcAft>
              <a:buClr>
                <a:schemeClr val="dk1"/>
              </a:buClr>
              <a:buSzPts val="1800"/>
              <a:buChar char="•"/>
              <a:defRPr sz="1800"/>
            </a:lvl6pPr>
            <a:lvl7pPr marL="3200400" lvl="6" indent="-342900" algn="l" rtl="0">
              <a:spcBef>
                <a:spcPts val="360"/>
              </a:spcBef>
              <a:spcAft>
                <a:spcPts val="0"/>
              </a:spcAft>
              <a:buClr>
                <a:schemeClr val="dk1"/>
              </a:buClr>
              <a:buSzPts val="1800"/>
              <a:buChar char="•"/>
              <a:defRPr sz="1800"/>
            </a:lvl7pPr>
            <a:lvl8pPr marL="3657600" lvl="7" indent="-342900" algn="l" rtl="0">
              <a:spcBef>
                <a:spcPts val="360"/>
              </a:spcBef>
              <a:spcAft>
                <a:spcPts val="0"/>
              </a:spcAft>
              <a:buClr>
                <a:schemeClr val="dk1"/>
              </a:buClr>
              <a:buSzPts val="1800"/>
              <a:buChar char="•"/>
              <a:defRPr sz="1800"/>
            </a:lvl8pPr>
            <a:lvl9pPr marL="4114800" lvl="8" indent="-342900" algn="l" rtl="0">
              <a:spcBef>
                <a:spcPts val="360"/>
              </a:spcBef>
              <a:spcAft>
                <a:spcPts val="0"/>
              </a:spcAft>
              <a:buClr>
                <a:schemeClr val="dk1"/>
              </a:buClr>
              <a:buSzPts val="1800"/>
              <a:buChar char="•"/>
              <a:defRPr sz="1800"/>
            </a:lvl9pPr>
          </a:lstStyle>
          <a:p>
            <a:endParaRPr/>
          </a:p>
        </p:txBody>
      </p:sp>
      <p:sp>
        <p:nvSpPr>
          <p:cNvPr id="121" name="Google Shape;121;p18"/>
          <p:cNvSpPr txBox="1">
            <a:spLocks noGrp="1"/>
          </p:cNvSpPr>
          <p:nvPr>
            <p:ph type="body" idx="2"/>
          </p:nvPr>
        </p:nvSpPr>
        <p:spPr>
          <a:xfrm>
            <a:off x="4576811" y="1187405"/>
            <a:ext cx="4038600" cy="3511500"/>
          </a:xfrm>
          <a:prstGeom prst="rect">
            <a:avLst/>
          </a:prstGeom>
          <a:noFill/>
          <a:ln>
            <a:noFill/>
          </a:ln>
        </p:spPr>
        <p:txBody>
          <a:bodyPr spcFirstLastPara="1" wrap="square" lIns="91425" tIns="45700" rIns="91425" bIns="45700" anchor="t" anchorCtr="0">
            <a:normAutofit/>
          </a:bodyPr>
          <a:lstStyle>
            <a:lvl1pPr marL="457200" lvl="0" indent="-406400" algn="l" rtl="0">
              <a:spcBef>
                <a:spcPts val="560"/>
              </a:spcBef>
              <a:spcAft>
                <a:spcPts val="0"/>
              </a:spcAft>
              <a:buClr>
                <a:schemeClr val="dk1"/>
              </a:buClr>
              <a:buSzPts val="2800"/>
              <a:buChar char="•"/>
              <a:defRPr sz="2800"/>
            </a:lvl1pPr>
            <a:lvl2pPr marL="914400" lvl="1" indent="-381000" algn="l" rtl="0">
              <a:spcBef>
                <a:spcPts val="480"/>
              </a:spcBef>
              <a:spcAft>
                <a:spcPts val="0"/>
              </a:spcAft>
              <a:buClr>
                <a:schemeClr val="dk1"/>
              </a:buClr>
              <a:buSzPts val="2400"/>
              <a:buChar char="–"/>
              <a:defRPr sz="2400"/>
            </a:lvl2pPr>
            <a:lvl3pPr marL="1371600" lvl="2" indent="-355600" algn="l" rtl="0">
              <a:spcBef>
                <a:spcPts val="400"/>
              </a:spcBef>
              <a:spcAft>
                <a:spcPts val="0"/>
              </a:spcAft>
              <a:buClr>
                <a:schemeClr val="dk1"/>
              </a:buClr>
              <a:buSzPts val="2000"/>
              <a:buChar char="•"/>
              <a:defRPr sz="2000"/>
            </a:lvl3pPr>
            <a:lvl4pPr marL="1828800" lvl="3" indent="-342900" algn="l" rtl="0">
              <a:spcBef>
                <a:spcPts val="360"/>
              </a:spcBef>
              <a:spcAft>
                <a:spcPts val="0"/>
              </a:spcAft>
              <a:buClr>
                <a:schemeClr val="dk1"/>
              </a:buClr>
              <a:buSzPts val="1800"/>
              <a:buChar char="–"/>
              <a:defRPr sz="1800"/>
            </a:lvl4pPr>
            <a:lvl5pPr marL="2286000" lvl="4" indent="-342900" algn="l" rtl="0">
              <a:spcBef>
                <a:spcPts val="360"/>
              </a:spcBef>
              <a:spcAft>
                <a:spcPts val="0"/>
              </a:spcAft>
              <a:buClr>
                <a:schemeClr val="dk1"/>
              </a:buClr>
              <a:buSzPts val="1800"/>
              <a:buChar char="»"/>
              <a:defRPr sz="1800"/>
            </a:lvl5pPr>
            <a:lvl6pPr marL="2743200" lvl="5" indent="-342900" algn="l" rtl="0">
              <a:spcBef>
                <a:spcPts val="360"/>
              </a:spcBef>
              <a:spcAft>
                <a:spcPts val="0"/>
              </a:spcAft>
              <a:buClr>
                <a:schemeClr val="dk1"/>
              </a:buClr>
              <a:buSzPts val="1800"/>
              <a:buChar char="•"/>
              <a:defRPr sz="1800"/>
            </a:lvl6pPr>
            <a:lvl7pPr marL="3200400" lvl="6" indent="-342900" algn="l" rtl="0">
              <a:spcBef>
                <a:spcPts val="360"/>
              </a:spcBef>
              <a:spcAft>
                <a:spcPts val="0"/>
              </a:spcAft>
              <a:buClr>
                <a:schemeClr val="dk1"/>
              </a:buClr>
              <a:buSzPts val="1800"/>
              <a:buChar char="•"/>
              <a:defRPr sz="1800"/>
            </a:lvl7pPr>
            <a:lvl8pPr marL="3657600" lvl="7" indent="-342900" algn="l" rtl="0">
              <a:spcBef>
                <a:spcPts val="360"/>
              </a:spcBef>
              <a:spcAft>
                <a:spcPts val="0"/>
              </a:spcAft>
              <a:buClr>
                <a:schemeClr val="dk1"/>
              </a:buClr>
              <a:buSzPts val="1800"/>
              <a:buChar char="•"/>
              <a:defRPr sz="1800"/>
            </a:lvl8pPr>
            <a:lvl9pPr marL="4114800" lvl="8" indent="-342900" algn="l" rtl="0">
              <a:spcBef>
                <a:spcPts val="360"/>
              </a:spcBef>
              <a:spcAft>
                <a:spcPts val="0"/>
              </a:spcAft>
              <a:buClr>
                <a:schemeClr val="dk1"/>
              </a:buClr>
              <a:buSzPts val="1800"/>
              <a:buChar char="•"/>
              <a:defRPr sz="1800"/>
            </a:lvl9pPr>
          </a:lstStyle>
          <a:p>
            <a:endParaRPr/>
          </a:p>
        </p:txBody>
      </p:sp>
      <p:sp>
        <p:nvSpPr>
          <p:cNvPr id="122" name="Google Shape;122;p18"/>
          <p:cNvSpPr txBox="1">
            <a:spLocks noGrp="1"/>
          </p:cNvSpPr>
          <p:nvPr>
            <p:ph type="dt" idx="10"/>
          </p:nvPr>
        </p:nvSpPr>
        <p:spPr>
          <a:xfrm>
            <a:off x="457200" y="4767263"/>
            <a:ext cx="2133600" cy="2739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23" name="Google Shape;123;p18"/>
          <p:cNvSpPr txBox="1">
            <a:spLocks noGrp="1"/>
          </p:cNvSpPr>
          <p:nvPr>
            <p:ph type="ftr" idx="11"/>
          </p:nvPr>
        </p:nvSpPr>
        <p:spPr>
          <a:xfrm>
            <a:off x="3124200" y="4767263"/>
            <a:ext cx="2895600" cy="2739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24" name="Google Shape;124;p18"/>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25"/>
        <p:cNvGrpSpPr/>
        <p:nvPr/>
      </p:nvGrpSpPr>
      <p:grpSpPr>
        <a:xfrm>
          <a:off x="0" y="0"/>
          <a:ext cx="0" cy="0"/>
          <a:chOff x="0" y="0"/>
          <a:chExt cx="0" cy="0"/>
        </a:xfrm>
      </p:grpSpPr>
      <p:sp>
        <p:nvSpPr>
          <p:cNvPr id="126" name="Google Shape;126;p19"/>
          <p:cNvSpPr/>
          <p:nvPr/>
        </p:nvSpPr>
        <p:spPr>
          <a:xfrm>
            <a:off x="0" y="100"/>
            <a:ext cx="9144000" cy="1131600"/>
          </a:xfrm>
          <a:prstGeom prst="rect">
            <a:avLst/>
          </a:prstGeom>
          <a:solidFill>
            <a:srgbClr val="029CB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27" name="Google Shape;127;p19"/>
          <p:cNvSpPr txBox="1">
            <a:spLocks noGrp="1"/>
          </p:cNvSpPr>
          <p:nvPr>
            <p:ph type="title"/>
          </p:nvPr>
        </p:nvSpPr>
        <p:spPr>
          <a:xfrm>
            <a:off x="457200" y="205979"/>
            <a:ext cx="8229600" cy="857400"/>
          </a:xfrm>
          <a:prstGeom prst="rect">
            <a:avLst/>
          </a:prstGeom>
          <a:noFill/>
          <a:ln>
            <a:noFill/>
          </a:ln>
        </p:spPr>
        <p:txBody>
          <a:bodyPr spcFirstLastPara="1" wrap="square" lIns="91425" tIns="45700" rIns="91425" bIns="45700" anchor="ctr" anchorCtr="0">
            <a:normAutofit/>
          </a:bodyPr>
          <a:lstStyle>
            <a:lvl1pPr lvl="0" algn="l" rtl="0">
              <a:spcBef>
                <a:spcPts val="0"/>
              </a:spcBef>
              <a:spcAft>
                <a:spcPts val="0"/>
              </a:spcAft>
              <a:buClr>
                <a:schemeClr val="lt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28" name="Google Shape;128;p19"/>
          <p:cNvSpPr txBox="1">
            <a:spLocks noGrp="1"/>
          </p:cNvSpPr>
          <p:nvPr>
            <p:ph type="body" idx="1"/>
          </p:nvPr>
        </p:nvSpPr>
        <p:spPr>
          <a:xfrm>
            <a:off x="457200" y="1200151"/>
            <a:ext cx="8229600" cy="3394500"/>
          </a:xfrm>
          <a:prstGeom prst="rect">
            <a:avLst/>
          </a:prstGeom>
          <a:noFill/>
          <a:ln>
            <a:noFill/>
          </a:ln>
        </p:spPr>
        <p:txBody>
          <a:bodyPr spcFirstLastPara="1" wrap="square" lIns="91425" tIns="45700" rIns="91425" bIns="45700" anchor="t" anchorCtr="0">
            <a:normAutofit/>
          </a:bodyPr>
          <a:lstStyle>
            <a:lvl1pPr marL="457200" lvl="0" indent="-342900" algn="l" rtl="0">
              <a:spcBef>
                <a:spcPts val="360"/>
              </a:spcBef>
              <a:spcAft>
                <a:spcPts val="0"/>
              </a:spcAft>
              <a:buClr>
                <a:schemeClr val="dk1"/>
              </a:buClr>
              <a:buSzPts val="1800"/>
              <a:buChar char="•"/>
              <a:defRPr/>
            </a:lvl1pPr>
            <a:lvl2pPr marL="914400" lvl="1" indent="-342900" algn="l" rtl="0">
              <a:spcBef>
                <a:spcPts val="360"/>
              </a:spcBef>
              <a:spcAft>
                <a:spcPts val="0"/>
              </a:spcAft>
              <a:buClr>
                <a:schemeClr val="dk1"/>
              </a:buClr>
              <a:buSzPts val="1800"/>
              <a:buChar char="–"/>
              <a:defRPr/>
            </a:lvl2pPr>
            <a:lvl3pPr marL="1371600" lvl="2" indent="-342900" algn="l" rtl="0">
              <a:spcBef>
                <a:spcPts val="360"/>
              </a:spcBef>
              <a:spcAft>
                <a:spcPts val="0"/>
              </a:spcAft>
              <a:buClr>
                <a:schemeClr val="dk1"/>
              </a:buClr>
              <a:buSzPts val="1800"/>
              <a:buChar char="•"/>
              <a:defRPr/>
            </a:lvl3pPr>
            <a:lvl4pPr marL="1828800" lvl="3" indent="-342900" algn="l" rtl="0">
              <a:spcBef>
                <a:spcPts val="360"/>
              </a:spcBef>
              <a:spcAft>
                <a:spcPts val="0"/>
              </a:spcAft>
              <a:buClr>
                <a:schemeClr val="dk1"/>
              </a:buClr>
              <a:buSzPts val="1800"/>
              <a:buChar char="–"/>
              <a:defRPr/>
            </a:lvl4pPr>
            <a:lvl5pPr marL="2286000" lvl="4" indent="-342900" algn="l" rtl="0">
              <a:spcBef>
                <a:spcPts val="360"/>
              </a:spcBef>
              <a:spcAft>
                <a:spcPts val="0"/>
              </a:spcAft>
              <a:buClr>
                <a:schemeClr val="dk1"/>
              </a:buClr>
              <a:buSzPts val="1800"/>
              <a:buChar char="»"/>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129" name="Google Shape;129;p19"/>
          <p:cNvSpPr txBox="1">
            <a:spLocks noGrp="1"/>
          </p:cNvSpPr>
          <p:nvPr>
            <p:ph type="dt" idx="10"/>
          </p:nvPr>
        </p:nvSpPr>
        <p:spPr>
          <a:xfrm>
            <a:off x="457200" y="4767263"/>
            <a:ext cx="2133600" cy="2739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30" name="Google Shape;130;p19"/>
          <p:cNvSpPr txBox="1">
            <a:spLocks noGrp="1"/>
          </p:cNvSpPr>
          <p:nvPr>
            <p:ph type="ftr" idx="11"/>
          </p:nvPr>
        </p:nvSpPr>
        <p:spPr>
          <a:xfrm>
            <a:off x="3124200" y="4767263"/>
            <a:ext cx="2895600" cy="2739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31" name="Google Shape;131;p19"/>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132" name="Google Shape;132;p19"/>
          <p:cNvPicPr preferRelativeResize="0"/>
          <p:nvPr/>
        </p:nvPicPr>
        <p:blipFill rotWithShape="1">
          <a:blip r:embed="rId2">
            <a:alphaModFix/>
          </a:blip>
          <a:srcRect/>
          <a:stretch/>
        </p:blipFill>
        <p:spPr>
          <a:xfrm flipH="1">
            <a:off x="7917011" y="102393"/>
            <a:ext cx="1034505" cy="932434"/>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2_Section Header">
  <p:cSld name="2_Section Header">
    <p:spTree>
      <p:nvGrpSpPr>
        <p:cNvPr id="1" name="Shape 133"/>
        <p:cNvGrpSpPr/>
        <p:nvPr/>
      </p:nvGrpSpPr>
      <p:grpSpPr>
        <a:xfrm>
          <a:off x="0" y="0"/>
          <a:ext cx="0" cy="0"/>
          <a:chOff x="0" y="0"/>
          <a:chExt cx="0" cy="0"/>
        </a:xfrm>
      </p:grpSpPr>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ection Header">
  <p:cSld name="Section Header">
    <p:spTree>
      <p:nvGrpSpPr>
        <p:cNvPr id="1" name="Shape 134"/>
        <p:cNvGrpSpPr/>
        <p:nvPr/>
      </p:nvGrpSpPr>
      <p:grpSpPr>
        <a:xfrm>
          <a:off x="0" y="0"/>
          <a:ext cx="0" cy="0"/>
          <a:chOff x="0" y="0"/>
          <a:chExt cx="0" cy="0"/>
        </a:xfrm>
      </p:grpSpPr>
      <p:sp>
        <p:nvSpPr>
          <p:cNvPr id="135" name="Google Shape;135;p21"/>
          <p:cNvSpPr/>
          <p:nvPr/>
        </p:nvSpPr>
        <p:spPr>
          <a:xfrm>
            <a:off x="0" y="0"/>
            <a:ext cx="9144000" cy="1131600"/>
          </a:xfrm>
          <a:prstGeom prst="rect">
            <a:avLst/>
          </a:prstGeom>
          <a:solidFill>
            <a:srgbClr val="029CB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36" name="Google Shape;136;p21"/>
          <p:cNvPicPr preferRelativeResize="0"/>
          <p:nvPr/>
        </p:nvPicPr>
        <p:blipFill rotWithShape="1">
          <a:blip r:embed="rId2">
            <a:alphaModFix/>
          </a:blip>
          <a:srcRect/>
          <a:stretch/>
        </p:blipFill>
        <p:spPr>
          <a:xfrm flipH="1">
            <a:off x="7917011" y="102393"/>
            <a:ext cx="1034505" cy="932434"/>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9"/>
        <p:cNvGrpSpPr/>
        <p:nvPr/>
      </p:nvGrpSpPr>
      <p:grpSpPr>
        <a:xfrm>
          <a:off x="0" y="0"/>
          <a:ext cx="0" cy="0"/>
          <a:chOff x="0" y="0"/>
          <a:chExt cx="0" cy="0"/>
        </a:xfrm>
      </p:grpSpPr>
      <p:sp>
        <p:nvSpPr>
          <p:cNvPr id="20" name="Google Shape;20;p3"/>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3"/>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3"/>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23" name="Google Shape;23;p3"/>
          <p:cNvSpPr/>
          <p:nvPr/>
        </p:nvSpPr>
        <p:spPr>
          <a:xfrm>
            <a:off x="0" y="0"/>
            <a:ext cx="9144000" cy="1131590"/>
          </a:xfrm>
          <a:prstGeom prst="rect">
            <a:avLst/>
          </a:prstGeom>
          <a:solidFill>
            <a:srgbClr val="029CB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4" name="Google Shape;24;p3"/>
          <p:cNvPicPr preferRelativeResize="0"/>
          <p:nvPr/>
        </p:nvPicPr>
        <p:blipFill rotWithShape="1">
          <a:blip r:embed="rId2">
            <a:alphaModFix/>
          </a:blip>
          <a:srcRect/>
          <a:stretch/>
        </p:blipFill>
        <p:spPr>
          <a:xfrm flipH="1">
            <a:off x="7917011" y="102393"/>
            <a:ext cx="1034505" cy="932434"/>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37"/>
        <p:cNvGrpSpPr/>
        <p:nvPr/>
      </p:nvGrpSpPr>
      <p:grpSpPr>
        <a:xfrm>
          <a:off x="0" y="0"/>
          <a:ext cx="0" cy="0"/>
          <a:chOff x="0" y="0"/>
          <a:chExt cx="0" cy="0"/>
        </a:xfrm>
      </p:grpSpPr>
      <p:pic>
        <p:nvPicPr>
          <p:cNvPr id="138" name="Google Shape;138;p22" descr="A picture containing circuit, brush&#10;&#10;Description automatically generated"/>
          <p:cNvPicPr preferRelativeResize="0"/>
          <p:nvPr/>
        </p:nvPicPr>
        <p:blipFill rotWithShape="1">
          <a:blip r:embed="rId2">
            <a:alphaModFix/>
          </a:blip>
          <a:srcRect l="7095" r="7104" b="27813"/>
          <a:stretch/>
        </p:blipFill>
        <p:spPr>
          <a:xfrm>
            <a:off x="1" y="-48252"/>
            <a:ext cx="9143998" cy="4026429"/>
          </a:xfrm>
          <a:prstGeom prst="rect">
            <a:avLst/>
          </a:prstGeom>
          <a:noFill/>
          <a:ln>
            <a:noFill/>
          </a:ln>
        </p:spPr>
      </p:pic>
      <p:pic>
        <p:nvPicPr>
          <p:cNvPr id="139" name="Google Shape;139;p22" descr="A logo with black text&#10;&#10;Description automatically generated"/>
          <p:cNvPicPr preferRelativeResize="0"/>
          <p:nvPr/>
        </p:nvPicPr>
        <p:blipFill rotWithShape="1">
          <a:blip r:embed="rId3">
            <a:alphaModFix/>
          </a:blip>
          <a:srcRect/>
          <a:stretch/>
        </p:blipFill>
        <p:spPr>
          <a:xfrm>
            <a:off x="245264" y="4090820"/>
            <a:ext cx="2503089" cy="902145"/>
          </a:xfrm>
          <a:prstGeom prst="rect">
            <a:avLst/>
          </a:prstGeom>
          <a:noFill/>
          <a:ln>
            <a:noFill/>
          </a:ln>
        </p:spPr>
      </p:pic>
      <p:pic>
        <p:nvPicPr>
          <p:cNvPr id="140" name="Google Shape;140;p22" descr="A blue explosion with black text&#10;&#10;Description automatically generated"/>
          <p:cNvPicPr preferRelativeResize="0"/>
          <p:nvPr/>
        </p:nvPicPr>
        <p:blipFill rotWithShape="1">
          <a:blip r:embed="rId4">
            <a:alphaModFix/>
          </a:blip>
          <a:srcRect/>
          <a:stretch/>
        </p:blipFill>
        <p:spPr>
          <a:xfrm>
            <a:off x="6665475" y="3978174"/>
            <a:ext cx="2348824" cy="1127435"/>
          </a:xfrm>
          <a:prstGeom prst="rect">
            <a:avLst/>
          </a:prstGeom>
          <a:noFill/>
          <a:ln>
            <a:noFill/>
          </a:ln>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1_Section Header">
  <p:cSld name="1_Section Header">
    <p:spTree>
      <p:nvGrpSpPr>
        <p:cNvPr id="1" name="Shape 141"/>
        <p:cNvGrpSpPr/>
        <p:nvPr/>
      </p:nvGrpSpPr>
      <p:grpSpPr>
        <a:xfrm>
          <a:off x="0" y="0"/>
          <a:ext cx="0" cy="0"/>
          <a:chOff x="0" y="0"/>
          <a:chExt cx="0" cy="0"/>
        </a:xfrm>
      </p:grpSpPr>
      <p:sp>
        <p:nvSpPr>
          <p:cNvPr id="142" name="Google Shape;142;p23"/>
          <p:cNvSpPr/>
          <p:nvPr/>
        </p:nvSpPr>
        <p:spPr>
          <a:xfrm>
            <a:off x="0" y="0"/>
            <a:ext cx="9144000" cy="1511700"/>
          </a:xfrm>
          <a:prstGeom prst="rect">
            <a:avLst/>
          </a:prstGeom>
          <a:solidFill>
            <a:srgbClr val="029CB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3" name="Google Shape;143;p23"/>
          <p:cNvSpPr/>
          <p:nvPr/>
        </p:nvSpPr>
        <p:spPr>
          <a:xfrm>
            <a:off x="539552" y="411510"/>
            <a:ext cx="7992900" cy="6462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600">
                <a:solidFill>
                  <a:schemeClr val="lt1"/>
                </a:solidFill>
                <a:latin typeface="Arial"/>
                <a:ea typeface="Arial"/>
                <a:cs typeface="Arial"/>
                <a:sym typeface="Arial"/>
              </a:rPr>
              <a:t>Text here…..</a:t>
            </a:r>
            <a:endParaRPr/>
          </a:p>
        </p:txBody>
      </p:sp>
      <p:sp>
        <p:nvSpPr>
          <p:cNvPr id="144" name="Google Shape;144;p23"/>
          <p:cNvSpPr/>
          <p:nvPr/>
        </p:nvSpPr>
        <p:spPr>
          <a:xfrm>
            <a:off x="539552" y="1851670"/>
            <a:ext cx="2122200" cy="4617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a:solidFill>
                  <a:srgbClr val="029CBE"/>
                </a:solidFill>
                <a:latin typeface="Arial"/>
                <a:ea typeface="Arial"/>
                <a:cs typeface="Arial"/>
                <a:sym typeface="Arial"/>
              </a:rPr>
              <a:t>Text here…..</a:t>
            </a:r>
            <a:endParaRPr/>
          </a:p>
        </p:txBody>
      </p:sp>
      <p:pic>
        <p:nvPicPr>
          <p:cNvPr id="145" name="Google Shape;145;p23"/>
          <p:cNvPicPr preferRelativeResize="0"/>
          <p:nvPr/>
        </p:nvPicPr>
        <p:blipFill rotWithShape="1">
          <a:blip r:embed="rId2">
            <a:alphaModFix/>
          </a:blip>
          <a:srcRect/>
          <a:stretch/>
        </p:blipFill>
        <p:spPr>
          <a:xfrm flipH="1">
            <a:off x="7917011" y="102393"/>
            <a:ext cx="1034505" cy="932434"/>
          </a:xfrm>
          <a:prstGeom prst="rect">
            <a:avLst/>
          </a:prstGeom>
          <a:noFill/>
          <a:ln>
            <a:noFill/>
          </a:ln>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46"/>
        <p:cNvGrpSpPr/>
        <p:nvPr/>
      </p:nvGrpSpPr>
      <p:grpSpPr>
        <a:xfrm>
          <a:off x="0" y="0"/>
          <a:ext cx="0" cy="0"/>
          <a:chOff x="0" y="0"/>
          <a:chExt cx="0" cy="0"/>
        </a:xfrm>
      </p:grpSpPr>
      <p:sp>
        <p:nvSpPr>
          <p:cNvPr id="147" name="Google Shape;147;p24"/>
          <p:cNvSpPr txBox="1">
            <a:spLocks noGrp="1"/>
          </p:cNvSpPr>
          <p:nvPr>
            <p:ph type="title"/>
          </p:nvPr>
        </p:nvSpPr>
        <p:spPr>
          <a:xfrm>
            <a:off x="457200" y="205979"/>
            <a:ext cx="8229600" cy="857400"/>
          </a:xfrm>
          <a:prstGeom prst="rect">
            <a:avLst/>
          </a:prstGeom>
          <a:noFill/>
          <a:ln>
            <a:noFill/>
          </a:ln>
        </p:spPr>
        <p:txBody>
          <a:bodyPr spcFirstLastPara="1" wrap="square" lIns="91425" tIns="45700" rIns="91425" bIns="45700" anchor="ctr" anchorCtr="0">
            <a:normAutofit/>
          </a:bodyPr>
          <a:lstStyle>
            <a:lvl1pPr lvl="0" algn="l" rtl="0">
              <a:spcBef>
                <a:spcPts val="0"/>
              </a:spcBef>
              <a:spcAft>
                <a:spcPts val="0"/>
              </a:spcAft>
              <a:buClr>
                <a:schemeClr val="lt1"/>
              </a:buClr>
              <a:buSzPts val="3600"/>
              <a:buFont typeface="Arial"/>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48" name="Google Shape;148;p24"/>
          <p:cNvSpPr txBox="1">
            <a:spLocks noGrp="1"/>
          </p:cNvSpPr>
          <p:nvPr>
            <p:ph type="body" idx="1"/>
          </p:nvPr>
        </p:nvSpPr>
        <p:spPr>
          <a:xfrm>
            <a:off x="457200" y="1151335"/>
            <a:ext cx="4040100" cy="479700"/>
          </a:xfrm>
          <a:prstGeom prst="rect">
            <a:avLst/>
          </a:prstGeom>
          <a:noFill/>
          <a:ln>
            <a:noFill/>
          </a:ln>
        </p:spPr>
        <p:txBody>
          <a:bodyPr spcFirstLastPara="1" wrap="square" lIns="91425" tIns="45700" rIns="91425" bIns="45700" anchor="b" anchorCtr="0">
            <a:normAutofit/>
          </a:bodyPr>
          <a:lstStyle>
            <a:lvl1pPr marL="457200" lvl="0" indent="-228600" algn="l" rtl="0">
              <a:spcBef>
                <a:spcPts val="480"/>
              </a:spcBef>
              <a:spcAft>
                <a:spcPts val="0"/>
              </a:spcAft>
              <a:buClr>
                <a:schemeClr val="dk1"/>
              </a:buClr>
              <a:buSzPts val="2400"/>
              <a:buNone/>
              <a:defRPr sz="2400" b="1"/>
            </a:lvl1pPr>
            <a:lvl2pPr marL="914400" lvl="1" indent="-228600" algn="l" rtl="0">
              <a:spcBef>
                <a:spcPts val="400"/>
              </a:spcBef>
              <a:spcAft>
                <a:spcPts val="0"/>
              </a:spcAft>
              <a:buClr>
                <a:schemeClr val="dk1"/>
              </a:buClr>
              <a:buSzPts val="2000"/>
              <a:buNone/>
              <a:defRPr sz="2000" b="1"/>
            </a:lvl2pPr>
            <a:lvl3pPr marL="1371600" lvl="2" indent="-228600" algn="l" rtl="0">
              <a:spcBef>
                <a:spcPts val="360"/>
              </a:spcBef>
              <a:spcAft>
                <a:spcPts val="0"/>
              </a:spcAft>
              <a:buClr>
                <a:schemeClr val="dk1"/>
              </a:buClr>
              <a:buSzPts val="1800"/>
              <a:buNone/>
              <a:defRPr sz="1800" b="1"/>
            </a:lvl3pPr>
            <a:lvl4pPr marL="1828800" lvl="3" indent="-228600" algn="l" rtl="0">
              <a:spcBef>
                <a:spcPts val="320"/>
              </a:spcBef>
              <a:spcAft>
                <a:spcPts val="0"/>
              </a:spcAft>
              <a:buClr>
                <a:schemeClr val="dk1"/>
              </a:buClr>
              <a:buSzPts val="1600"/>
              <a:buNone/>
              <a:defRPr sz="1600" b="1"/>
            </a:lvl4pPr>
            <a:lvl5pPr marL="2286000" lvl="4" indent="-228600" algn="l" rtl="0">
              <a:spcBef>
                <a:spcPts val="320"/>
              </a:spcBef>
              <a:spcAft>
                <a:spcPts val="0"/>
              </a:spcAft>
              <a:buClr>
                <a:schemeClr val="dk1"/>
              </a:buClr>
              <a:buSzPts val="1600"/>
              <a:buNone/>
              <a:defRPr sz="1600" b="1"/>
            </a:lvl5pPr>
            <a:lvl6pPr marL="2743200" lvl="5" indent="-228600" algn="l" rtl="0">
              <a:spcBef>
                <a:spcPts val="320"/>
              </a:spcBef>
              <a:spcAft>
                <a:spcPts val="0"/>
              </a:spcAft>
              <a:buClr>
                <a:schemeClr val="dk1"/>
              </a:buClr>
              <a:buSzPts val="1600"/>
              <a:buNone/>
              <a:defRPr sz="1600" b="1"/>
            </a:lvl6pPr>
            <a:lvl7pPr marL="3200400" lvl="6" indent="-228600" algn="l" rtl="0">
              <a:spcBef>
                <a:spcPts val="320"/>
              </a:spcBef>
              <a:spcAft>
                <a:spcPts val="0"/>
              </a:spcAft>
              <a:buClr>
                <a:schemeClr val="dk1"/>
              </a:buClr>
              <a:buSzPts val="1600"/>
              <a:buNone/>
              <a:defRPr sz="1600" b="1"/>
            </a:lvl7pPr>
            <a:lvl8pPr marL="3657600" lvl="7" indent="-228600" algn="l" rtl="0">
              <a:spcBef>
                <a:spcPts val="320"/>
              </a:spcBef>
              <a:spcAft>
                <a:spcPts val="0"/>
              </a:spcAft>
              <a:buClr>
                <a:schemeClr val="dk1"/>
              </a:buClr>
              <a:buSzPts val="1600"/>
              <a:buNone/>
              <a:defRPr sz="1600" b="1"/>
            </a:lvl8pPr>
            <a:lvl9pPr marL="4114800" lvl="8" indent="-228600" algn="l" rtl="0">
              <a:spcBef>
                <a:spcPts val="320"/>
              </a:spcBef>
              <a:spcAft>
                <a:spcPts val="0"/>
              </a:spcAft>
              <a:buClr>
                <a:schemeClr val="dk1"/>
              </a:buClr>
              <a:buSzPts val="1600"/>
              <a:buNone/>
              <a:defRPr sz="1600" b="1"/>
            </a:lvl9pPr>
          </a:lstStyle>
          <a:p>
            <a:endParaRPr/>
          </a:p>
        </p:txBody>
      </p:sp>
      <p:sp>
        <p:nvSpPr>
          <p:cNvPr id="149" name="Google Shape;149;p24"/>
          <p:cNvSpPr txBox="1">
            <a:spLocks noGrp="1"/>
          </p:cNvSpPr>
          <p:nvPr>
            <p:ph type="body" idx="2"/>
          </p:nvPr>
        </p:nvSpPr>
        <p:spPr>
          <a:xfrm>
            <a:off x="457200" y="1631156"/>
            <a:ext cx="4040100" cy="2963400"/>
          </a:xfrm>
          <a:prstGeom prst="rect">
            <a:avLst/>
          </a:prstGeom>
          <a:noFill/>
          <a:ln>
            <a:noFill/>
          </a:ln>
        </p:spPr>
        <p:txBody>
          <a:bodyPr spcFirstLastPara="1" wrap="square" lIns="91425" tIns="45700" rIns="91425" bIns="45700" anchor="t" anchorCtr="0">
            <a:normAutofit/>
          </a:bodyPr>
          <a:lstStyle>
            <a:lvl1pPr marL="457200" lvl="0" indent="-381000" algn="l" rtl="0">
              <a:spcBef>
                <a:spcPts val="480"/>
              </a:spcBef>
              <a:spcAft>
                <a:spcPts val="0"/>
              </a:spcAft>
              <a:buClr>
                <a:schemeClr val="dk1"/>
              </a:buClr>
              <a:buSzPts val="2400"/>
              <a:buChar char="•"/>
              <a:defRPr sz="2400"/>
            </a:lvl1pPr>
            <a:lvl2pPr marL="914400" lvl="1" indent="-355600" algn="l" rtl="0">
              <a:spcBef>
                <a:spcPts val="400"/>
              </a:spcBef>
              <a:spcAft>
                <a:spcPts val="0"/>
              </a:spcAft>
              <a:buClr>
                <a:schemeClr val="dk1"/>
              </a:buClr>
              <a:buSzPts val="2000"/>
              <a:buChar char="–"/>
              <a:defRPr sz="2000"/>
            </a:lvl2pPr>
            <a:lvl3pPr marL="1371600" lvl="2" indent="-342900" algn="l" rtl="0">
              <a:spcBef>
                <a:spcPts val="360"/>
              </a:spcBef>
              <a:spcAft>
                <a:spcPts val="0"/>
              </a:spcAft>
              <a:buClr>
                <a:schemeClr val="dk1"/>
              </a:buClr>
              <a:buSzPts val="1800"/>
              <a:buChar char="•"/>
              <a:defRPr sz="1800"/>
            </a:lvl3pPr>
            <a:lvl4pPr marL="1828800" lvl="3" indent="-330200" algn="l" rtl="0">
              <a:spcBef>
                <a:spcPts val="320"/>
              </a:spcBef>
              <a:spcAft>
                <a:spcPts val="0"/>
              </a:spcAft>
              <a:buClr>
                <a:schemeClr val="dk1"/>
              </a:buClr>
              <a:buSzPts val="1600"/>
              <a:buChar char="–"/>
              <a:defRPr sz="1600"/>
            </a:lvl4pPr>
            <a:lvl5pPr marL="2286000" lvl="4" indent="-330200" algn="l" rtl="0">
              <a:spcBef>
                <a:spcPts val="320"/>
              </a:spcBef>
              <a:spcAft>
                <a:spcPts val="0"/>
              </a:spcAft>
              <a:buClr>
                <a:schemeClr val="dk1"/>
              </a:buClr>
              <a:buSzPts val="1600"/>
              <a:buChar char="»"/>
              <a:defRPr sz="1600"/>
            </a:lvl5pPr>
            <a:lvl6pPr marL="2743200" lvl="5" indent="-330200" algn="l" rtl="0">
              <a:spcBef>
                <a:spcPts val="320"/>
              </a:spcBef>
              <a:spcAft>
                <a:spcPts val="0"/>
              </a:spcAft>
              <a:buClr>
                <a:schemeClr val="dk1"/>
              </a:buClr>
              <a:buSzPts val="1600"/>
              <a:buChar char="•"/>
              <a:defRPr sz="1600"/>
            </a:lvl6pPr>
            <a:lvl7pPr marL="3200400" lvl="6" indent="-330200" algn="l" rtl="0">
              <a:spcBef>
                <a:spcPts val="320"/>
              </a:spcBef>
              <a:spcAft>
                <a:spcPts val="0"/>
              </a:spcAft>
              <a:buClr>
                <a:schemeClr val="dk1"/>
              </a:buClr>
              <a:buSzPts val="1600"/>
              <a:buChar char="•"/>
              <a:defRPr sz="1600"/>
            </a:lvl7pPr>
            <a:lvl8pPr marL="3657600" lvl="7" indent="-330200" algn="l" rtl="0">
              <a:spcBef>
                <a:spcPts val="320"/>
              </a:spcBef>
              <a:spcAft>
                <a:spcPts val="0"/>
              </a:spcAft>
              <a:buClr>
                <a:schemeClr val="dk1"/>
              </a:buClr>
              <a:buSzPts val="1600"/>
              <a:buChar char="•"/>
              <a:defRPr sz="1600"/>
            </a:lvl8pPr>
            <a:lvl9pPr marL="4114800" lvl="8" indent="-330200" algn="l" rtl="0">
              <a:spcBef>
                <a:spcPts val="320"/>
              </a:spcBef>
              <a:spcAft>
                <a:spcPts val="0"/>
              </a:spcAft>
              <a:buClr>
                <a:schemeClr val="dk1"/>
              </a:buClr>
              <a:buSzPts val="1600"/>
              <a:buChar char="•"/>
              <a:defRPr sz="1600"/>
            </a:lvl9pPr>
          </a:lstStyle>
          <a:p>
            <a:endParaRPr/>
          </a:p>
        </p:txBody>
      </p:sp>
      <p:sp>
        <p:nvSpPr>
          <p:cNvPr id="150" name="Google Shape;150;p24"/>
          <p:cNvSpPr txBox="1">
            <a:spLocks noGrp="1"/>
          </p:cNvSpPr>
          <p:nvPr>
            <p:ph type="body" idx="3"/>
          </p:nvPr>
        </p:nvSpPr>
        <p:spPr>
          <a:xfrm>
            <a:off x="4645026" y="1151335"/>
            <a:ext cx="4041900" cy="479700"/>
          </a:xfrm>
          <a:prstGeom prst="rect">
            <a:avLst/>
          </a:prstGeom>
          <a:noFill/>
          <a:ln>
            <a:noFill/>
          </a:ln>
        </p:spPr>
        <p:txBody>
          <a:bodyPr spcFirstLastPara="1" wrap="square" lIns="91425" tIns="45700" rIns="91425" bIns="45700" anchor="b" anchorCtr="0">
            <a:normAutofit/>
          </a:bodyPr>
          <a:lstStyle>
            <a:lvl1pPr marL="457200" lvl="0" indent="-228600" algn="l" rtl="0">
              <a:spcBef>
                <a:spcPts val="480"/>
              </a:spcBef>
              <a:spcAft>
                <a:spcPts val="0"/>
              </a:spcAft>
              <a:buClr>
                <a:schemeClr val="dk1"/>
              </a:buClr>
              <a:buSzPts val="2400"/>
              <a:buNone/>
              <a:defRPr sz="2400" b="1"/>
            </a:lvl1pPr>
            <a:lvl2pPr marL="914400" lvl="1" indent="-228600" algn="l" rtl="0">
              <a:spcBef>
                <a:spcPts val="400"/>
              </a:spcBef>
              <a:spcAft>
                <a:spcPts val="0"/>
              </a:spcAft>
              <a:buClr>
                <a:schemeClr val="dk1"/>
              </a:buClr>
              <a:buSzPts val="2000"/>
              <a:buNone/>
              <a:defRPr sz="2000" b="1"/>
            </a:lvl2pPr>
            <a:lvl3pPr marL="1371600" lvl="2" indent="-228600" algn="l" rtl="0">
              <a:spcBef>
                <a:spcPts val="360"/>
              </a:spcBef>
              <a:spcAft>
                <a:spcPts val="0"/>
              </a:spcAft>
              <a:buClr>
                <a:schemeClr val="dk1"/>
              </a:buClr>
              <a:buSzPts val="1800"/>
              <a:buNone/>
              <a:defRPr sz="1800" b="1"/>
            </a:lvl3pPr>
            <a:lvl4pPr marL="1828800" lvl="3" indent="-228600" algn="l" rtl="0">
              <a:spcBef>
                <a:spcPts val="320"/>
              </a:spcBef>
              <a:spcAft>
                <a:spcPts val="0"/>
              </a:spcAft>
              <a:buClr>
                <a:schemeClr val="dk1"/>
              </a:buClr>
              <a:buSzPts val="1600"/>
              <a:buNone/>
              <a:defRPr sz="1600" b="1"/>
            </a:lvl4pPr>
            <a:lvl5pPr marL="2286000" lvl="4" indent="-228600" algn="l" rtl="0">
              <a:spcBef>
                <a:spcPts val="320"/>
              </a:spcBef>
              <a:spcAft>
                <a:spcPts val="0"/>
              </a:spcAft>
              <a:buClr>
                <a:schemeClr val="dk1"/>
              </a:buClr>
              <a:buSzPts val="1600"/>
              <a:buNone/>
              <a:defRPr sz="1600" b="1"/>
            </a:lvl5pPr>
            <a:lvl6pPr marL="2743200" lvl="5" indent="-228600" algn="l" rtl="0">
              <a:spcBef>
                <a:spcPts val="320"/>
              </a:spcBef>
              <a:spcAft>
                <a:spcPts val="0"/>
              </a:spcAft>
              <a:buClr>
                <a:schemeClr val="dk1"/>
              </a:buClr>
              <a:buSzPts val="1600"/>
              <a:buNone/>
              <a:defRPr sz="1600" b="1"/>
            </a:lvl6pPr>
            <a:lvl7pPr marL="3200400" lvl="6" indent="-228600" algn="l" rtl="0">
              <a:spcBef>
                <a:spcPts val="320"/>
              </a:spcBef>
              <a:spcAft>
                <a:spcPts val="0"/>
              </a:spcAft>
              <a:buClr>
                <a:schemeClr val="dk1"/>
              </a:buClr>
              <a:buSzPts val="1600"/>
              <a:buNone/>
              <a:defRPr sz="1600" b="1"/>
            </a:lvl7pPr>
            <a:lvl8pPr marL="3657600" lvl="7" indent="-228600" algn="l" rtl="0">
              <a:spcBef>
                <a:spcPts val="320"/>
              </a:spcBef>
              <a:spcAft>
                <a:spcPts val="0"/>
              </a:spcAft>
              <a:buClr>
                <a:schemeClr val="dk1"/>
              </a:buClr>
              <a:buSzPts val="1600"/>
              <a:buNone/>
              <a:defRPr sz="1600" b="1"/>
            </a:lvl8pPr>
            <a:lvl9pPr marL="4114800" lvl="8" indent="-228600" algn="l" rtl="0">
              <a:spcBef>
                <a:spcPts val="320"/>
              </a:spcBef>
              <a:spcAft>
                <a:spcPts val="0"/>
              </a:spcAft>
              <a:buClr>
                <a:schemeClr val="dk1"/>
              </a:buClr>
              <a:buSzPts val="1600"/>
              <a:buNone/>
              <a:defRPr sz="1600" b="1"/>
            </a:lvl9pPr>
          </a:lstStyle>
          <a:p>
            <a:endParaRPr/>
          </a:p>
        </p:txBody>
      </p:sp>
      <p:sp>
        <p:nvSpPr>
          <p:cNvPr id="151" name="Google Shape;151;p24"/>
          <p:cNvSpPr txBox="1">
            <a:spLocks noGrp="1"/>
          </p:cNvSpPr>
          <p:nvPr>
            <p:ph type="body" idx="4"/>
          </p:nvPr>
        </p:nvSpPr>
        <p:spPr>
          <a:xfrm>
            <a:off x="4645026" y="1631156"/>
            <a:ext cx="4041900" cy="2963400"/>
          </a:xfrm>
          <a:prstGeom prst="rect">
            <a:avLst/>
          </a:prstGeom>
          <a:noFill/>
          <a:ln>
            <a:noFill/>
          </a:ln>
        </p:spPr>
        <p:txBody>
          <a:bodyPr spcFirstLastPara="1" wrap="square" lIns="91425" tIns="45700" rIns="91425" bIns="45700" anchor="t" anchorCtr="0">
            <a:normAutofit/>
          </a:bodyPr>
          <a:lstStyle>
            <a:lvl1pPr marL="457200" lvl="0" indent="-381000" algn="l" rtl="0">
              <a:spcBef>
                <a:spcPts val="480"/>
              </a:spcBef>
              <a:spcAft>
                <a:spcPts val="0"/>
              </a:spcAft>
              <a:buClr>
                <a:schemeClr val="dk1"/>
              </a:buClr>
              <a:buSzPts val="2400"/>
              <a:buChar char="•"/>
              <a:defRPr sz="2400"/>
            </a:lvl1pPr>
            <a:lvl2pPr marL="914400" lvl="1" indent="-355600" algn="l" rtl="0">
              <a:spcBef>
                <a:spcPts val="400"/>
              </a:spcBef>
              <a:spcAft>
                <a:spcPts val="0"/>
              </a:spcAft>
              <a:buClr>
                <a:schemeClr val="dk1"/>
              </a:buClr>
              <a:buSzPts val="2000"/>
              <a:buChar char="–"/>
              <a:defRPr sz="2000"/>
            </a:lvl2pPr>
            <a:lvl3pPr marL="1371600" lvl="2" indent="-342900" algn="l" rtl="0">
              <a:spcBef>
                <a:spcPts val="360"/>
              </a:spcBef>
              <a:spcAft>
                <a:spcPts val="0"/>
              </a:spcAft>
              <a:buClr>
                <a:schemeClr val="dk1"/>
              </a:buClr>
              <a:buSzPts val="1800"/>
              <a:buChar char="•"/>
              <a:defRPr sz="1800"/>
            </a:lvl3pPr>
            <a:lvl4pPr marL="1828800" lvl="3" indent="-330200" algn="l" rtl="0">
              <a:spcBef>
                <a:spcPts val="320"/>
              </a:spcBef>
              <a:spcAft>
                <a:spcPts val="0"/>
              </a:spcAft>
              <a:buClr>
                <a:schemeClr val="dk1"/>
              </a:buClr>
              <a:buSzPts val="1600"/>
              <a:buChar char="–"/>
              <a:defRPr sz="1600"/>
            </a:lvl4pPr>
            <a:lvl5pPr marL="2286000" lvl="4" indent="-330200" algn="l" rtl="0">
              <a:spcBef>
                <a:spcPts val="320"/>
              </a:spcBef>
              <a:spcAft>
                <a:spcPts val="0"/>
              </a:spcAft>
              <a:buClr>
                <a:schemeClr val="dk1"/>
              </a:buClr>
              <a:buSzPts val="1600"/>
              <a:buChar char="»"/>
              <a:defRPr sz="1600"/>
            </a:lvl5pPr>
            <a:lvl6pPr marL="2743200" lvl="5" indent="-330200" algn="l" rtl="0">
              <a:spcBef>
                <a:spcPts val="320"/>
              </a:spcBef>
              <a:spcAft>
                <a:spcPts val="0"/>
              </a:spcAft>
              <a:buClr>
                <a:schemeClr val="dk1"/>
              </a:buClr>
              <a:buSzPts val="1600"/>
              <a:buChar char="•"/>
              <a:defRPr sz="1600"/>
            </a:lvl6pPr>
            <a:lvl7pPr marL="3200400" lvl="6" indent="-330200" algn="l" rtl="0">
              <a:spcBef>
                <a:spcPts val="320"/>
              </a:spcBef>
              <a:spcAft>
                <a:spcPts val="0"/>
              </a:spcAft>
              <a:buClr>
                <a:schemeClr val="dk1"/>
              </a:buClr>
              <a:buSzPts val="1600"/>
              <a:buChar char="•"/>
              <a:defRPr sz="1600"/>
            </a:lvl7pPr>
            <a:lvl8pPr marL="3657600" lvl="7" indent="-330200" algn="l" rtl="0">
              <a:spcBef>
                <a:spcPts val="320"/>
              </a:spcBef>
              <a:spcAft>
                <a:spcPts val="0"/>
              </a:spcAft>
              <a:buClr>
                <a:schemeClr val="dk1"/>
              </a:buClr>
              <a:buSzPts val="1600"/>
              <a:buChar char="•"/>
              <a:defRPr sz="1600"/>
            </a:lvl8pPr>
            <a:lvl9pPr marL="4114800" lvl="8" indent="-330200" algn="l" rtl="0">
              <a:spcBef>
                <a:spcPts val="320"/>
              </a:spcBef>
              <a:spcAft>
                <a:spcPts val="0"/>
              </a:spcAft>
              <a:buClr>
                <a:schemeClr val="dk1"/>
              </a:buClr>
              <a:buSzPts val="1600"/>
              <a:buChar char="•"/>
              <a:defRPr sz="1600"/>
            </a:lvl9pPr>
          </a:lstStyle>
          <a:p>
            <a:endParaRPr/>
          </a:p>
        </p:txBody>
      </p:sp>
      <p:sp>
        <p:nvSpPr>
          <p:cNvPr id="152" name="Google Shape;152;p24"/>
          <p:cNvSpPr txBox="1">
            <a:spLocks noGrp="1"/>
          </p:cNvSpPr>
          <p:nvPr>
            <p:ph type="dt" idx="10"/>
          </p:nvPr>
        </p:nvSpPr>
        <p:spPr>
          <a:xfrm>
            <a:off x="457200" y="4767263"/>
            <a:ext cx="2133600" cy="2739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53" name="Google Shape;153;p24"/>
          <p:cNvSpPr txBox="1">
            <a:spLocks noGrp="1"/>
          </p:cNvSpPr>
          <p:nvPr>
            <p:ph type="ftr" idx="11"/>
          </p:nvPr>
        </p:nvSpPr>
        <p:spPr>
          <a:xfrm>
            <a:off x="3124200" y="4767263"/>
            <a:ext cx="2895600" cy="2739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54" name="Google Shape;154;p24"/>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55"/>
        <p:cNvGrpSpPr/>
        <p:nvPr/>
      </p:nvGrpSpPr>
      <p:grpSpPr>
        <a:xfrm>
          <a:off x="0" y="0"/>
          <a:ext cx="0" cy="0"/>
          <a:chOff x="0" y="0"/>
          <a:chExt cx="0" cy="0"/>
        </a:xfrm>
      </p:grpSpPr>
      <p:sp>
        <p:nvSpPr>
          <p:cNvPr id="156" name="Google Shape;156;p25"/>
          <p:cNvSpPr txBox="1">
            <a:spLocks noGrp="1"/>
          </p:cNvSpPr>
          <p:nvPr>
            <p:ph type="title"/>
          </p:nvPr>
        </p:nvSpPr>
        <p:spPr>
          <a:xfrm>
            <a:off x="457201" y="204787"/>
            <a:ext cx="3008400" cy="871500"/>
          </a:xfrm>
          <a:prstGeom prst="rect">
            <a:avLst/>
          </a:prstGeom>
          <a:noFill/>
          <a:ln>
            <a:noFill/>
          </a:ln>
        </p:spPr>
        <p:txBody>
          <a:bodyPr spcFirstLastPara="1" wrap="square" lIns="91425" tIns="45700" rIns="91425" bIns="45700" anchor="b" anchorCtr="0">
            <a:normAutofit/>
          </a:bodyPr>
          <a:lstStyle>
            <a:lvl1pPr lvl="0" algn="l" rtl="0">
              <a:spcBef>
                <a:spcPts val="0"/>
              </a:spcBef>
              <a:spcAft>
                <a:spcPts val="0"/>
              </a:spcAft>
              <a:buClr>
                <a:schemeClr val="lt1"/>
              </a:buClr>
              <a:buSzPts val="2000"/>
              <a:buFont typeface="Arial"/>
              <a:buNone/>
              <a:defRPr sz="2000" b="1"/>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57" name="Google Shape;157;p25"/>
          <p:cNvSpPr txBox="1">
            <a:spLocks noGrp="1"/>
          </p:cNvSpPr>
          <p:nvPr>
            <p:ph type="body" idx="1"/>
          </p:nvPr>
        </p:nvSpPr>
        <p:spPr>
          <a:xfrm>
            <a:off x="3575050" y="204788"/>
            <a:ext cx="5111700" cy="4389900"/>
          </a:xfrm>
          <a:prstGeom prst="rect">
            <a:avLst/>
          </a:prstGeom>
          <a:noFill/>
          <a:ln>
            <a:noFill/>
          </a:ln>
        </p:spPr>
        <p:txBody>
          <a:bodyPr spcFirstLastPara="1" wrap="square" lIns="91425" tIns="45700" rIns="91425" bIns="45700" anchor="t" anchorCtr="0">
            <a:normAutofit/>
          </a:bodyPr>
          <a:lstStyle>
            <a:lvl1pPr marL="457200" lvl="0" indent="-431800" algn="l" rtl="0">
              <a:spcBef>
                <a:spcPts val="640"/>
              </a:spcBef>
              <a:spcAft>
                <a:spcPts val="0"/>
              </a:spcAft>
              <a:buClr>
                <a:schemeClr val="dk1"/>
              </a:buClr>
              <a:buSzPts val="3200"/>
              <a:buChar char="•"/>
              <a:defRPr sz="3200"/>
            </a:lvl1pPr>
            <a:lvl2pPr marL="914400" lvl="1" indent="-406400" algn="l" rtl="0">
              <a:spcBef>
                <a:spcPts val="560"/>
              </a:spcBef>
              <a:spcAft>
                <a:spcPts val="0"/>
              </a:spcAft>
              <a:buClr>
                <a:schemeClr val="dk1"/>
              </a:buClr>
              <a:buSzPts val="2800"/>
              <a:buChar char="–"/>
              <a:defRPr sz="2800"/>
            </a:lvl2pPr>
            <a:lvl3pPr marL="1371600" lvl="2" indent="-381000" algn="l" rtl="0">
              <a:spcBef>
                <a:spcPts val="480"/>
              </a:spcBef>
              <a:spcAft>
                <a:spcPts val="0"/>
              </a:spcAft>
              <a:buClr>
                <a:schemeClr val="dk1"/>
              </a:buClr>
              <a:buSzPts val="2400"/>
              <a:buChar char="•"/>
              <a:defRPr sz="2400"/>
            </a:lvl3pPr>
            <a:lvl4pPr marL="1828800" lvl="3" indent="-355600" algn="l" rtl="0">
              <a:spcBef>
                <a:spcPts val="400"/>
              </a:spcBef>
              <a:spcAft>
                <a:spcPts val="0"/>
              </a:spcAft>
              <a:buClr>
                <a:schemeClr val="dk1"/>
              </a:buClr>
              <a:buSzPts val="2000"/>
              <a:buChar char="–"/>
              <a:defRPr sz="2000"/>
            </a:lvl4pPr>
            <a:lvl5pPr marL="2286000" lvl="4" indent="-355600" algn="l" rtl="0">
              <a:spcBef>
                <a:spcPts val="400"/>
              </a:spcBef>
              <a:spcAft>
                <a:spcPts val="0"/>
              </a:spcAft>
              <a:buClr>
                <a:schemeClr val="dk1"/>
              </a:buClr>
              <a:buSzPts val="2000"/>
              <a:buChar char="»"/>
              <a:defRPr sz="2000"/>
            </a:lvl5pPr>
            <a:lvl6pPr marL="2743200" lvl="5" indent="-355600" algn="l" rtl="0">
              <a:spcBef>
                <a:spcPts val="400"/>
              </a:spcBef>
              <a:spcAft>
                <a:spcPts val="0"/>
              </a:spcAft>
              <a:buClr>
                <a:schemeClr val="dk1"/>
              </a:buClr>
              <a:buSzPts val="2000"/>
              <a:buChar char="•"/>
              <a:defRPr sz="2000"/>
            </a:lvl6pPr>
            <a:lvl7pPr marL="3200400" lvl="6" indent="-355600" algn="l" rtl="0">
              <a:spcBef>
                <a:spcPts val="400"/>
              </a:spcBef>
              <a:spcAft>
                <a:spcPts val="0"/>
              </a:spcAft>
              <a:buClr>
                <a:schemeClr val="dk1"/>
              </a:buClr>
              <a:buSzPts val="2000"/>
              <a:buChar char="•"/>
              <a:defRPr sz="2000"/>
            </a:lvl7pPr>
            <a:lvl8pPr marL="3657600" lvl="7" indent="-355600" algn="l" rtl="0">
              <a:spcBef>
                <a:spcPts val="400"/>
              </a:spcBef>
              <a:spcAft>
                <a:spcPts val="0"/>
              </a:spcAft>
              <a:buClr>
                <a:schemeClr val="dk1"/>
              </a:buClr>
              <a:buSzPts val="2000"/>
              <a:buChar char="•"/>
              <a:defRPr sz="2000"/>
            </a:lvl8pPr>
            <a:lvl9pPr marL="4114800" lvl="8" indent="-355600" algn="l" rtl="0">
              <a:spcBef>
                <a:spcPts val="400"/>
              </a:spcBef>
              <a:spcAft>
                <a:spcPts val="0"/>
              </a:spcAft>
              <a:buClr>
                <a:schemeClr val="dk1"/>
              </a:buClr>
              <a:buSzPts val="2000"/>
              <a:buChar char="•"/>
              <a:defRPr sz="2000"/>
            </a:lvl9pPr>
          </a:lstStyle>
          <a:p>
            <a:endParaRPr/>
          </a:p>
        </p:txBody>
      </p:sp>
      <p:sp>
        <p:nvSpPr>
          <p:cNvPr id="158" name="Google Shape;158;p25"/>
          <p:cNvSpPr txBox="1">
            <a:spLocks noGrp="1"/>
          </p:cNvSpPr>
          <p:nvPr>
            <p:ph type="body" idx="2"/>
          </p:nvPr>
        </p:nvSpPr>
        <p:spPr>
          <a:xfrm>
            <a:off x="457201" y="1076326"/>
            <a:ext cx="3008400" cy="3518400"/>
          </a:xfrm>
          <a:prstGeom prst="rect">
            <a:avLst/>
          </a:prstGeom>
          <a:noFill/>
          <a:ln>
            <a:noFill/>
          </a:ln>
        </p:spPr>
        <p:txBody>
          <a:bodyPr spcFirstLastPara="1" wrap="square" lIns="91425" tIns="45700" rIns="91425" bIns="45700" anchor="t" anchorCtr="0">
            <a:normAutofit/>
          </a:bodyPr>
          <a:lstStyle>
            <a:lvl1pPr marL="457200" lvl="0" indent="-228600" algn="l" rtl="0">
              <a:spcBef>
                <a:spcPts val="280"/>
              </a:spcBef>
              <a:spcAft>
                <a:spcPts val="0"/>
              </a:spcAft>
              <a:buClr>
                <a:schemeClr val="dk1"/>
              </a:buClr>
              <a:buSzPts val="1400"/>
              <a:buNone/>
              <a:defRPr sz="1400"/>
            </a:lvl1pPr>
            <a:lvl2pPr marL="914400" lvl="1" indent="-228600" algn="l" rtl="0">
              <a:spcBef>
                <a:spcPts val="240"/>
              </a:spcBef>
              <a:spcAft>
                <a:spcPts val="0"/>
              </a:spcAft>
              <a:buClr>
                <a:schemeClr val="dk1"/>
              </a:buClr>
              <a:buSzPts val="1200"/>
              <a:buNone/>
              <a:defRPr sz="1200"/>
            </a:lvl2pPr>
            <a:lvl3pPr marL="1371600" lvl="2" indent="-228600" algn="l" rtl="0">
              <a:spcBef>
                <a:spcPts val="200"/>
              </a:spcBef>
              <a:spcAft>
                <a:spcPts val="0"/>
              </a:spcAft>
              <a:buClr>
                <a:schemeClr val="dk1"/>
              </a:buClr>
              <a:buSzPts val="1000"/>
              <a:buNone/>
              <a:defRPr sz="1000"/>
            </a:lvl3pPr>
            <a:lvl4pPr marL="1828800" lvl="3" indent="-228600" algn="l" rtl="0">
              <a:spcBef>
                <a:spcPts val="180"/>
              </a:spcBef>
              <a:spcAft>
                <a:spcPts val="0"/>
              </a:spcAft>
              <a:buClr>
                <a:schemeClr val="dk1"/>
              </a:buClr>
              <a:buSzPts val="900"/>
              <a:buNone/>
              <a:defRPr sz="900"/>
            </a:lvl4pPr>
            <a:lvl5pPr marL="2286000" lvl="4" indent="-228600" algn="l" rtl="0">
              <a:spcBef>
                <a:spcPts val="180"/>
              </a:spcBef>
              <a:spcAft>
                <a:spcPts val="0"/>
              </a:spcAft>
              <a:buClr>
                <a:schemeClr val="dk1"/>
              </a:buClr>
              <a:buSzPts val="900"/>
              <a:buNone/>
              <a:defRPr sz="900"/>
            </a:lvl5pPr>
            <a:lvl6pPr marL="2743200" lvl="5" indent="-228600" algn="l" rtl="0">
              <a:spcBef>
                <a:spcPts val="180"/>
              </a:spcBef>
              <a:spcAft>
                <a:spcPts val="0"/>
              </a:spcAft>
              <a:buClr>
                <a:schemeClr val="dk1"/>
              </a:buClr>
              <a:buSzPts val="900"/>
              <a:buNone/>
              <a:defRPr sz="900"/>
            </a:lvl6pPr>
            <a:lvl7pPr marL="3200400" lvl="6" indent="-228600" algn="l" rtl="0">
              <a:spcBef>
                <a:spcPts val="180"/>
              </a:spcBef>
              <a:spcAft>
                <a:spcPts val="0"/>
              </a:spcAft>
              <a:buClr>
                <a:schemeClr val="dk1"/>
              </a:buClr>
              <a:buSzPts val="900"/>
              <a:buNone/>
              <a:defRPr sz="900"/>
            </a:lvl7pPr>
            <a:lvl8pPr marL="3657600" lvl="7" indent="-228600" algn="l" rtl="0">
              <a:spcBef>
                <a:spcPts val="180"/>
              </a:spcBef>
              <a:spcAft>
                <a:spcPts val="0"/>
              </a:spcAft>
              <a:buClr>
                <a:schemeClr val="dk1"/>
              </a:buClr>
              <a:buSzPts val="900"/>
              <a:buNone/>
              <a:defRPr sz="900"/>
            </a:lvl8pPr>
            <a:lvl9pPr marL="4114800" lvl="8" indent="-228600" algn="l" rtl="0">
              <a:spcBef>
                <a:spcPts val="180"/>
              </a:spcBef>
              <a:spcAft>
                <a:spcPts val="0"/>
              </a:spcAft>
              <a:buClr>
                <a:schemeClr val="dk1"/>
              </a:buClr>
              <a:buSzPts val="900"/>
              <a:buNone/>
              <a:defRPr sz="900"/>
            </a:lvl9pPr>
          </a:lstStyle>
          <a:p>
            <a:endParaRPr/>
          </a:p>
        </p:txBody>
      </p:sp>
      <p:sp>
        <p:nvSpPr>
          <p:cNvPr id="159" name="Google Shape;159;p25"/>
          <p:cNvSpPr txBox="1">
            <a:spLocks noGrp="1"/>
          </p:cNvSpPr>
          <p:nvPr>
            <p:ph type="dt" idx="10"/>
          </p:nvPr>
        </p:nvSpPr>
        <p:spPr>
          <a:xfrm>
            <a:off x="457200" y="4767263"/>
            <a:ext cx="2133600" cy="2739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60" name="Google Shape;160;p25"/>
          <p:cNvSpPr txBox="1">
            <a:spLocks noGrp="1"/>
          </p:cNvSpPr>
          <p:nvPr>
            <p:ph type="ftr" idx="11"/>
          </p:nvPr>
        </p:nvSpPr>
        <p:spPr>
          <a:xfrm>
            <a:off x="3124200" y="4767263"/>
            <a:ext cx="2895600" cy="2739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61" name="Google Shape;161;p25"/>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62"/>
        <p:cNvGrpSpPr/>
        <p:nvPr/>
      </p:nvGrpSpPr>
      <p:grpSpPr>
        <a:xfrm>
          <a:off x="0" y="0"/>
          <a:ext cx="0" cy="0"/>
          <a:chOff x="0" y="0"/>
          <a:chExt cx="0" cy="0"/>
        </a:xfrm>
      </p:grpSpPr>
      <p:sp>
        <p:nvSpPr>
          <p:cNvPr id="163" name="Google Shape;163;p26"/>
          <p:cNvSpPr txBox="1">
            <a:spLocks noGrp="1"/>
          </p:cNvSpPr>
          <p:nvPr>
            <p:ph type="title"/>
          </p:nvPr>
        </p:nvSpPr>
        <p:spPr>
          <a:xfrm>
            <a:off x="1792288" y="3600450"/>
            <a:ext cx="5486400" cy="425100"/>
          </a:xfrm>
          <a:prstGeom prst="rect">
            <a:avLst/>
          </a:prstGeom>
          <a:noFill/>
          <a:ln>
            <a:noFill/>
          </a:ln>
        </p:spPr>
        <p:txBody>
          <a:bodyPr spcFirstLastPara="1" wrap="square" lIns="91425" tIns="45700" rIns="91425" bIns="45700" anchor="b" anchorCtr="0">
            <a:normAutofit/>
          </a:bodyPr>
          <a:lstStyle>
            <a:lvl1pPr lvl="0" algn="l" rtl="0">
              <a:spcBef>
                <a:spcPts val="0"/>
              </a:spcBef>
              <a:spcAft>
                <a:spcPts val="0"/>
              </a:spcAft>
              <a:buClr>
                <a:schemeClr val="lt1"/>
              </a:buClr>
              <a:buSzPts val="2000"/>
              <a:buFont typeface="Arial"/>
              <a:buNone/>
              <a:defRPr sz="2000" b="1"/>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64" name="Google Shape;164;p26"/>
          <p:cNvSpPr>
            <a:spLocks noGrp="1"/>
          </p:cNvSpPr>
          <p:nvPr>
            <p:ph type="pic" idx="2"/>
          </p:nvPr>
        </p:nvSpPr>
        <p:spPr>
          <a:xfrm>
            <a:off x="1792288" y="459581"/>
            <a:ext cx="5486400" cy="3086100"/>
          </a:xfrm>
          <a:prstGeom prst="rect">
            <a:avLst/>
          </a:prstGeom>
          <a:noFill/>
          <a:ln>
            <a:noFill/>
          </a:ln>
        </p:spPr>
      </p:sp>
      <p:sp>
        <p:nvSpPr>
          <p:cNvPr id="165" name="Google Shape;165;p26"/>
          <p:cNvSpPr txBox="1">
            <a:spLocks noGrp="1"/>
          </p:cNvSpPr>
          <p:nvPr>
            <p:ph type="body" idx="1"/>
          </p:nvPr>
        </p:nvSpPr>
        <p:spPr>
          <a:xfrm>
            <a:off x="1792288" y="4025503"/>
            <a:ext cx="5486400" cy="603600"/>
          </a:xfrm>
          <a:prstGeom prst="rect">
            <a:avLst/>
          </a:prstGeom>
          <a:noFill/>
          <a:ln>
            <a:noFill/>
          </a:ln>
        </p:spPr>
        <p:txBody>
          <a:bodyPr spcFirstLastPara="1" wrap="square" lIns="91425" tIns="45700" rIns="91425" bIns="45700" anchor="t" anchorCtr="0">
            <a:normAutofit/>
          </a:bodyPr>
          <a:lstStyle>
            <a:lvl1pPr marL="457200" lvl="0" indent="-228600" algn="l" rtl="0">
              <a:spcBef>
                <a:spcPts val="280"/>
              </a:spcBef>
              <a:spcAft>
                <a:spcPts val="0"/>
              </a:spcAft>
              <a:buClr>
                <a:schemeClr val="dk1"/>
              </a:buClr>
              <a:buSzPts val="1400"/>
              <a:buNone/>
              <a:defRPr sz="1400"/>
            </a:lvl1pPr>
            <a:lvl2pPr marL="914400" lvl="1" indent="-228600" algn="l" rtl="0">
              <a:spcBef>
                <a:spcPts val="240"/>
              </a:spcBef>
              <a:spcAft>
                <a:spcPts val="0"/>
              </a:spcAft>
              <a:buClr>
                <a:schemeClr val="dk1"/>
              </a:buClr>
              <a:buSzPts val="1200"/>
              <a:buNone/>
              <a:defRPr sz="1200"/>
            </a:lvl2pPr>
            <a:lvl3pPr marL="1371600" lvl="2" indent="-228600" algn="l" rtl="0">
              <a:spcBef>
                <a:spcPts val="200"/>
              </a:spcBef>
              <a:spcAft>
                <a:spcPts val="0"/>
              </a:spcAft>
              <a:buClr>
                <a:schemeClr val="dk1"/>
              </a:buClr>
              <a:buSzPts val="1000"/>
              <a:buNone/>
              <a:defRPr sz="1000"/>
            </a:lvl3pPr>
            <a:lvl4pPr marL="1828800" lvl="3" indent="-228600" algn="l" rtl="0">
              <a:spcBef>
                <a:spcPts val="180"/>
              </a:spcBef>
              <a:spcAft>
                <a:spcPts val="0"/>
              </a:spcAft>
              <a:buClr>
                <a:schemeClr val="dk1"/>
              </a:buClr>
              <a:buSzPts val="900"/>
              <a:buNone/>
              <a:defRPr sz="900"/>
            </a:lvl4pPr>
            <a:lvl5pPr marL="2286000" lvl="4" indent="-228600" algn="l" rtl="0">
              <a:spcBef>
                <a:spcPts val="180"/>
              </a:spcBef>
              <a:spcAft>
                <a:spcPts val="0"/>
              </a:spcAft>
              <a:buClr>
                <a:schemeClr val="dk1"/>
              </a:buClr>
              <a:buSzPts val="900"/>
              <a:buNone/>
              <a:defRPr sz="900"/>
            </a:lvl5pPr>
            <a:lvl6pPr marL="2743200" lvl="5" indent="-228600" algn="l" rtl="0">
              <a:spcBef>
                <a:spcPts val="180"/>
              </a:spcBef>
              <a:spcAft>
                <a:spcPts val="0"/>
              </a:spcAft>
              <a:buClr>
                <a:schemeClr val="dk1"/>
              </a:buClr>
              <a:buSzPts val="900"/>
              <a:buNone/>
              <a:defRPr sz="900"/>
            </a:lvl6pPr>
            <a:lvl7pPr marL="3200400" lvl="6" indent="-228600" algn="l" rtl="0">
              <a:spcBef>
                <a:spcPts val="180"/>
              </a:spcBef>
              <a:spcAft>
                <a:spcPts val="0"/>
              </a:spcAft>
              <a:buClr>
                <a:schemeClr val="dk1"/>
              </a:buClr>
              <a:buSzPts val="900"/>
              <a:buNone/>
              <a:defRPr sz="900"/>
            </a:lvl7pPr>
            <a:lvl8pPr marL="3657600" lvl="7" indent="-228600" algn="l" rtl="0">
              <a:spcBef>
                <a:spcPts val="180"/>
              </a:spcBef>
              <a:spcAft>
                <a:spcPts val="0"/>
              </a:spcAft>
              <a:buClr>
                <a:schemeClr val="dk1"/>
              </a:buClr>
              <a:buSzPts val="900"/>
              <a:buNone/>
              <a:defRPr sz="900"/>
            </a:lvl8pPr>
            <a:lvl9pPr marL="4114800" lvl="8" indent="-228600" algn="l" rtl="0">
              <a:spcBef>
                <a:spcPts val="180"/>
              </a:spcBef>
              <a:spcAft>
                <a:spcPts val="0"/>
              </a:spcAft>
              <a:buClr>
                <a:schemeClr val="dk1"/>
              </a:buClr>
              <a:buSzPts val="900"/>
              <a:buNone/>
              <a:defRPr sz="900"/>
            </a:lvl9pPr>
          </a:lstStyle>
          <a:p>
            <a:endParaRPr/>
          </a:p>
        </p:txBody>
      </p:sp>
      <p:sp>
        <p:nvSpPr>
          <p:cNvPr id="166" name="Google Shape;166;p26"/>
          <p:cNvSpPr txBox="1">
            <a:spLocks noGrp="1"/>
          </p:cNvSpPr>
          <p:nvPr>
            <p:ph type="dt" idx="10"/>
          </p:nvPr>
        </p:nvSpPr>
        <p:spPr>
          <a:xfrm>
            <a:off x="457200" y="4767263"/>
            <a:ext cx="2133600" cy="2739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67" name="Google Shape;167;p26"/>
          <p:cNvSpPr txBox="1">
            <a:spLocks noGrp="1"/>
          </p:cNvSpPr>
          <p:nvPr>
            <p:ph type="ftr" idx="11"/>
          </p:nvPr>
        </p:nvSpPr>
        <p:spPr>
          <a:xfrm>
            <a:off x="3124200" y="4767263"/>
            <a:ext cx="2895600" cy="2739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68" name="Google Shape;168;p26"/>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69"/>
        <p:cNvGrpSpPr/>
        <p:nvPr/>
      </p:nvGrpSpPr>
      <p:grpSpPr>
        <a:xfrm>
          <a:off x="0" y="0"/>
          <a:ext cx="0" cy="0"/>
          <a:chOff x="0" y="0"/>
          <a:chExt cx="0" cy="0"/>
        </a:xfrm>
      </p:grpSpPr>
      <p:sp>
        <p:nvSpPr>
          <p:cNvPr id="170" name="Google Shape;170;p27"/>
          <p:cNvSpPr txBox="1">
            <a:spLocks noGrp="1"/>
          </p:cNvSpPr>
          <p:nvPr>
            <p:ph type="title"/>
          </p:nvPr>
        </p:nvSpPr>
        <p:spPr>
          <a:xfrm>
            <a:off x="457200" y="205979"/>
            <a:ext cx="8229600" cy="857400"/>
          </a:xfrm>
          <a:prstGeom prst="rect">
            <a:avLst/>
          </a:prstGeom>
          <a:noFill/>
          <a:ln>
            <a:noFill/>
          </a:ln>
        </p:spPr>
        <p:txBody>
          <a:bodyPr spcFirstLastPara="1" wrap="square" lIns="91425" tIns="45700" rIns="91425" bIns="45700" anchor="ctr" anchorCtr="0">
            <a:normAutofit/>
          </a:bodyPr>
          <a:lstStyle>
            <a:lvl1pPr lvl="0" algn="l" rtl="0">
              <a:spcBef>
                <a:spcPts val="0"/>
              </a:spcBef>
              <a:spcAft>
                <a:spcPts val="0"/>
              </a:spcAft>
              <a:buClr>
                <a:schemeClr val="lt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71" name="Google Shape;171;p27"/>
          <p:cNvSpPr txBox="1">
            <a:spLocks noGrp="1"/>
          </p:cNvSpPr>
          <p:nvPr>
            <p:ph type="body" idx="1"/>
          </p:nvPr>
        </p:nvSpPr>
        <p:spPr>
          <a:xfrm rot="5400000">
            <a:off x="2874750" y="-1217399"/>
            <a:ext cx="3394500" cy="8229600"/>
          </a:xfrm>
          <a:prstGeom prst="rect">
            <a:avLst/>
          </a:prstGeom>
          <a:noFill/>
          <a:ln>
            <a:noFill/>
          </a:ln>
        </p:spPr>
        <p:txBody>
          <a:bodyPr spcFirstLastPara="1" wrap="square" lIns="91425" tIns="45700" rIns="91425" bIns="45700" anchor="t" anchorCtr="0">
            <a:normAutofit/>
          </a:bodyPr>
          <a:lstStyle>
            <a:lvl1pPr marL="457200" lvl="0" indent="-342900" algn="l" rtl="0">
              <a:spcBef>
                <a:spcPts val="360"/>
              </a:spcBef>
              <a:spcAft>
                <a:spcPts val="0"/>
              </a:spcAft>
              <a:buClr>
                <a:schemeClr val="dk1"/>
              </a:buClr>
              <a:buSzPts val="1800"/>
              <a:buChar char="•"/>
              <a:defRPr/>
            </a:lvl1pPr>
            <a:lvl2pPr marL="914400" lvl="1" indent="-342900" algn="l" rtl="0">
              <a:spcBef>
                <a:spcPts val="360"/>
              </a:spcBef>
              <a:spcAft>
                <a:spcPts val="0"/>
              </a:spcAft>
              <a:buClr>
                <a:schemeClr val="dk1"/>
              </a:buClr>
              <a:buSzPts val="1800"/>
              <a:buChar char="–"/>
              <a:defRPr/>
            </a:lvl2pPr>
            <a:lvl3pPr marL="1371600" lvl="2" indent="-342900" algn="l" rtl="0">
              <a:spcBef>
                <a:spcPts val="360"/>
              </a:spcBef>
              <a:spcAft>
                <a:spcPts val="0"/>
              </a:spcAft>
              <a:buClr>
                <a:schemeClr val="dk1"/>
              </a:buClr>
              <a:buSzPts val="1800"/>
              <a:buChar char="•"/>
              <a:defRPr/>
            </a:lvl3pPr>
            <a:lvl4pPr marL="1828800" lvl="3" indent="-342900" algn="l" rtl="0">
              <a:spcBef>
                <a:spcPts val="360"/>
              </a:spcBef>
              <a:spcAft>
                <a:spcPts val="0"/>
              </a:spcAft>
              <a:buClr>
                <a:schemeClr val="dk1"/>
              </a:buClr>
              <a:buSzPts val="1800"/>
              <a:buChar char="–"/>
              <a:defRPr/>
            </a:lvl4pPr>
            <a:lvl5pPr marL="2286000" lvl="4" indent="-342900" algn="l" rtl="0">
              <a:spcBef>
                <a:spcPts val="360"/>
              </a:spcBef>
              <a:spcAft>
                <a:spcPts val="0"/>
              </a:spcAft>
              <a:buClr>
                <a:schemeClr val="dk1"/>
              </a:buClr>
              <a:buSzPts val="1800"/>
              <a:buChar char="»"/>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172" name="Google Shape;172;p27"/>
          <p:cNvSpPr txBox="1">
            <a:spLocks noGrp="1"/>
          </p:cNvSpPr>
          <p:nvPr>
            <p:ph type="dt" idx="10"/>
          </p:nvPr>
        </p:nvSpPr>
        <p:spPr>
          <a:xfrm>
            <a:off x="457200" y="4767263"/>
            <a:ext cx="2133600" cy="2739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73" name="Google Shape;173;p27"/>
          <p:cNvSpPr txBox="1">
            <a:spLocks noGrp="1"/>
          </p:cNvSpPr>
          <p:nvPr>
            <p:ph type="ftr" idx="11"/>
          </p:nvPr>
        </p:nvSpPr>
        <p:spPr>
          <a:xfrm>
            <a:off x="3124200" y="4767263"/>
            <a:ext cx="2895600" cy="2739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74" name="Google Shape;174;p27"/>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75"/>
        <p:cNvGrpSpPr/>
        <p:nvPr/>
      </p:nvGrpSpPr>
      <p:grpSpPr>
        <a:xfrm>
          <a:off x="0" y="0"/>
          <a:ext cx="0" cy="0"/>
          <a:chOff x="0" y="0"/>
          <a:chExt cx="0" cy="0"/>
        </a:xfrm>
      </p:grpSpPr>
      <p:sp>
        <p:nvSpPr>
          <p:cNvPr id="176" name="Google Shape;176;p28"/>
          <p:cNvSpPr txBox="1">
            <a:spLocks noGrp="1"/>
          </p:cNvSpPr>
          <p:nvPr>
            <p:ph type="title"/>
          </p:nvPr>
        </p:nvSpPr>
        <p:spPr>
          <a:xfrm rot="5400000">
            <a:off x="6012600" y="771581"/>
            <a:ext cx="3291000" cy="2057400"/>
          </a:xfrm>
          <a:prstGeom prst="rect">
            <a:avLst/>
          </a:prstGeom>
          <a:noFill/>
          <a:ln>
            <a:noFill/>
          </a:ln>
        </p:spPr>
        <p:txBody>
          <a:bodyPr spcFirstLastPara="1" wrap="square" lIns="91425" tIns="45700" rIns="91425" bIns="45700" anchor="ctr" anchorCtr="0">
            <a:normAutofit/>
          </a:bodyPr>
          <a:lstStyle>
            <a:lvl1pPr lvl="0" algn="l" rtl="0">
              <a:spcBef>
                <a:spcPts val="0"/>
              </a:spcBef>
              <a:spcAft>
                <a:spcPts val="0"/>
              </a:spcAft>
              <a:buClr>
                <a:schemeClr val="lt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77" name="Google Shape;177;p28"/>
          <p:cNvSpPr txBox="1">
            <a:spLocks noGrp="1"/>
          </p:cNvSpPr>
          <p:nvPr>
            <p:ph type="body" idx="1"/>
          </p:nvPr>
        </p:nvSpPr>
        <p:spPr>
          <a:xfrm rot="5400000">
            <a:off x="1821600" y="-1209619"/>
            <a:ext cx="3291000" cy="6019800"/>
          </a:xfrm>
          <a:prstGeom prst="rect">
            <a:avLst/>
          </a:prstGeom>
          <a:noFill/>
          <a:ln>
            <a:noFill/>
          </a:ln>
        </p:spPr>
        <p:txBody>
          <a:bodyPr spcFirstLastPara="1" wrap="square" lIns="91425" tIns="45700" rIns="91425" bIns="45700" anchor="t" anchorCtr="0">
            <a:normAutofit/>
          </a:bodyPr>
          <a:lstStyle>
            <a:lvl1pPr marL="457200" lvl="0" indent="-342900" algn="l" rtl="0">
              <a:spcBef>
                <a:spcPts val="360"/>
              </a:spcBef>
              <a:spcAft>
                <a:spcPts val="0"/>
              </a:spcAft>
              <a:buClr>
                <a:schemeClr val="dk1"/>
              </a:buClr>
              <a:buSzPts val="1800"/>
              <a:buChar char="•"/>
              <a:defRPr/>
            </a:lvl1pPr>
            <a:lvl2pPr marL="914400" lvl="1" indent="-342900" algn="l" rtl="0">
              <a:spcBef>
                <a:spcPts val="360"/>
              </a:spcBef>
              <a:spcAft>
                <a:spcPts val="0"/>
              </a:spcAft>
              <a:buClr>
                <a:schemeClr val="dk1"/>
              </a:buClr>
              <a:buSzPts val="1800"/>
              <a:buChar char="–"/>
              <a:defRPr/>
            </a:lvl2pPr>
            <a:lvl3pPr marL="1371600" lvl="2" indent="-342900" algn="l" rtl="0">
              <a:spcBef>
                <a:spcPts val="360"/>
              </a:spcBef>
              <a:spcAft>
                <a:spcPts val="0"/>
              </a:spcAft>
              <a:buClr>
                <a:schemeClr val="dk1"/>
              </a:buClr>
              <a:buSzPts val="1800"/>
              <a:buChar char="•"/>
              <a:defRPr/>
            </a:lvl3pPr>
            <a:lvl4pPr marL="1828800" lvl="3" indent="-342900" algn="l" rtl="0">
              <a:spcBef>
                <a:spcPts val="360"/>
              </a:spcBef>
              <a:spcAft>
                <a:spcPts val="0"/>
              </a:spcAft>
              <a:buClr>
                <a:schemeClr val="dk1"/>
              </a:buClr>
              <a:buSzPts val="1800"/>
              <a:buChar char="–"/>
              <a:defRPr/>
            </a:lvl4pPr>
            <a:lvl5pPr marL="2286000" lvl="4" indent="-342900" algn="l" rtl="0">
              <a:spcBef>
                <a:spcPts val="360"/>
              </a:spcBef>
              <a:spcAft>
                <a:spcPts val="0"/>
              </a:spcAft>
              <a:buClr>
                <a:schemeClr val="dk1"/>
              </a:buClr>
              <a:buSzPts val="1800"/>
              <a:buChar char="»"/>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178" name="Google Shape;178;p28"/>
          <p:cNvSpPr txBox="1">
            <a:spLocks noGrp="1"/>
          </p:cNvSpPr>
          <p:nvPr>
            <p:ph type="dt" idx="10"/>
          </p:nvPr>
        </p:nvSpPr>
        <p:spPr>
          <a:xfrm>
            <a:off x="457200" y="4767263"/>
            <a:ext cx="2133600" cy="2739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79" name="Google Shape;179;p28"/>
          <p:cNvSpPr txBox="1">
            <a:spLocks noGrp="1"/>
          </p:cNvSpPr>
          <p:nvPr>
            <p:ph type="ftr" idx="11"/>
          </p:nvPr>
        </p:nvSpPr>
        <p:spPr>
          <a:xfrm>
            <a:off x="3124200" y="4767263"/>
            <a:ext cx="2895600" cy="2739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80" name="Google Shape;180;p28"/>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87"/>
        <p:cNvGrpSpPr/>
        <p:nvPr/>
      </p:nvGrpSpPr>
      <p:grpSpPr>
        <a:xfrm>
          <a:off x="0" y="0"/>
          <a:ext cx="0" cy="0"/>
          <a:chOff x="0" y="0"/>
          <a:chExt cx="0" cy="0"/>
        </a:xfrm>
      </p:grpSpPr>
      <p:pic>
        <p:nvPicPr>
          <p:cNvPr id="188" name="Google Shape;188;p30" descr="A picture containing circuit, brush&#10;&#10;Description automatically generated"/>
          <p:cNvPicPr preferRelativeResize="0"/>
          <p:nvPr/>
        </p:nvPicPr>
        <p:blipFill rotWithShape="1">
          <a:blip r:embed="rId2">
            <a:alphaModFix/>
          </a:blip>
          <a:srcRect l="7095" r="7104" b="27813"/>
          <a:stretch/>
        </p:blipFill>
        <p:spPr>
          <a:xfrm>
            <a:off x="1" y="-48252"/>
            <a:ext cx="9143998" cy="4026429"/>
          </a:xfrm>
          <a:prstGeom prst="rect">
            <a:avLst/>
          </a:prstGeom>
          <a:noFill/>
          <a:ln>
            <a:noFill/>
          </a:ln>
        </p:spPr>
      </p:pic>
      <p:pic>
        <p:nvPicPr>
          <p:cNvPr id="189" name="Google Shape;189;p30" descr="A logo with black text&#10;&#10;Description automatically generated"/>
          <p:cNvPicPr preferRelativeResize="0"/>
          <p:nvPr/>
        </p:nvPicPr>
        <p:blipFill rotWithShape="1">
          <a:blip r:embed="rId3">
            <a:alphaModFix/>
          </a:blip>
          <a:srcRect/>
          <a:stretch/>
        </p:blipFill>
        <p:spPr>
          <a:xfrm>
            <a:off x="245264" y="4090820"/>
            <a:ext cx="2503089" cy="902145"/>
          </a:xfrm>
          <a:prstGeom prst="rect">
            <a:avLst/>
          </a:prstGeom>
          <a:noFill/>
          <a:ln>
            <a:noFill/>
          </a:ln>
        </p:spPr>
      </p:pic>
      <p:pic>
        <p:nvPicPr>
          <p:cNvPr id="190" name="Google Shape;190;p30" descr="A blue explosion with black text&#10;&#10;Description automatically generated"/>
          <p:cNvPicPr preferRelativeResize="0"/>
          <p:nvPr/>
        </p:nvPicPr>
        <p:blipFill rotWithShape="1">
          <a:blip r:embed="rId4">
            <a:alphaModFix/>
          </a:blip>
          <a:srcRect/>
          <a:stretch/>
        </p:blipFill>
        <p:spPr>
          <a:xfrm>
            <a:off x="6665475" y="3978174"/>
            <a:ext cx="2348824" cy="1127435"/>
          </a:xfrm>
          <a:prstGeom prst="rect">
            <a:avLst/>
          </a:prstGeom>
          <a:noFill/>
          <a:ln>
            <a:noFill/>
          </a:ln>
        </p:spPr>
      </p:pic>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Section Header">
  <p:cSld name="Section Header">
    <p:spTree>
      <p:nvGrpSpPr>
        <p:cNvPr id="1" name="Shape 191"/>
        <p:cNvGrpSpPr/>
        <p:nvPr/>
      </p:nvGrpSpPr>
      <p:grpSpPr>
        <a:xfrm>
          <a:off x="0" y="0"/>
          <a:ext cx="0" cy="0"/>
          <a:chOff x="0" y="0"/>
          <a:chExt cx="0" cy="0"/>
        </a:xfrm>
      </p:grpSpPr>
      <p:sp>
        <p:nvSpPr>
          <p:cNvPr id="192" name="Google Shape;192;p31"/>
          <p:cNvSpPr/>
          <p:nvPr/>
        </p:nvSpPr>
        <p:spPr>
          <a:xfrm>
            <a:off x="0" y="0"/>
            <a:ext cx="9144000" cy="1131600"/>
          </a:xfrm>
          <a:prstGeom prst="rect">
            <a:avLst/>
          </a:prstGeom>
          <a:solidFill>
            <a:srgbClr val="029CB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93" name="Google Shape;193;p31"/>
          <p:cNvPicPr preferRelativeResize="0"/>
          <p:nvPr/>
        </p:nvPicPr>
        <p:blipFill rotWithShape="1">
          <a:blip r:embed="rId2">
            <a:alphaModFix/>
          </a:blip>
          <a:srcRect/>
          <a:stretch/>
        </p:blipFill>
        <p:spPr>
          <a:xfrm flipH="1">
            <a:off x="7917011" y="102393"/>
            <a:ext cx="1034505" cy="932434"/>
          </a:xfrm>
          <a:prstGeom prst="rect">
            <a:avLst/>
          </a:prstGeom>
          <a:noFill/>
          <a:ln>
            <a:noFill/>
          </a:ln>
        </p:spPr>
      </p:pic>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94"/>
        <p:cNvGrpSpPr/>
        <p:nvPr/>
      </p:nvGrpSpPr>
      <p:grpSpPr>
        <a:xfrm>
          <a:off x="0" y="0"/>
          <a:ext cx="0" cy="0"/>
          <a:chOff x="0" y="0"/>
          <a:chExt cx="0" cy="0"/>
        </a:xfrm>
      </p:grpSpPr>
      <p:sp>
        <p:nvSpPr>
          <p:cNvPr id="195" name="Google Shape;195;p32"/>
          <p:cNvSpPr/>
          <p:nvPr/>
        </p:nvSpPr>
        <p:spPr>
          <a:xfrm>
            <a:off x="0" y="0"/>
            <a:ext cx="9144000" cy="1131600"/>
          </a:xfrm>
          <a:prstGeom prst="rect">
            <a:avLst/>
          </a:prstGeom>
          <a:solidFill>
            <a:srgbClr val="029CB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96" name="Google Shape;196;p32"/>
          <p:cNvPicPr preferRelativeResize="0"/>
          <p:nvPr/>
        </p:nvPicPr>
        <p:blipFill rotWithShape="1">
          <a:blip r:embed="rId2">
            <a:alphaModFix/>
          </a:blip>
          <a:srcRect/>
          <a:stretch/>
        </p:blipFill>
        <p:spPr>
          <a:xfrm flipH="1">
            <a:off x="7904602" y="81803"/>
            <a:ext cx="1039991" cy="939885"/>
          </a:xfrm>
          <a:prstGeom prst="rect">
            <a:avLst/>
          </a:prstGeom>
          <a:noFill/>
          <a:ln>
            <a:noFill/>
          </a:ln>
        </p:spPr>
      </p:pic>
      <p:sp>
        <p:nvSpPr>
          <p:cNvPr id="197" name="Google Shape;197;p32"/>
          <p:cNvSpPr txBox="1">
            <a:spLocks noGrp="1"/>
          </p:cNvSpPr>
          <p:nvPr>
            <p:ph type="title"/>
          </p:nvPr>
        </p:nvSpPr>
        <p:spPr>
          <a:xfrm>
            <a:off x="457200" y="205979"/>
            <a:ext cx="8229600" cy="857400"/>
          </a:xfrm>
          <a:prstGeom prst="rect">
            <a:avLst/>
          </a:prstGeom>
          <a:noFill/>
          <a:ln>
            <a:noFill/>
          </a:ln>
        </p:spPr>
        <p:txBody>
          <a:bodyPr spcFirstLastPara="1" wrap="square" lIns="91425" tIns="45700" rIns="91425" bIns="45700" anchor="ctr" anchorCtr="0">
            <a:normAutofit/>
          </a:bodyPr>
          <a:lstStyle>
            <a:lvl1pPr lvl="0" algn="l" rtl="0">
              <a:spcBef>
                <a:spcPts val="0"/>
              </a:spcBef>
              <a:spcAft>
                <a:spcPts val="0"/>
              </a:spcAft>
              <a:buClr>
                <a:schemeClr val="lt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98" name="Google Shape;198;p32"/>
          <p:cNvSpPr txBox="1">
            <a:spLocks noGrp="1"/>
          </p:cNvSpPr>
          <p:nvPr>
            <p:ph type="body" idx="1"/>
          </p:nvPr>
        </p:nvSpPr>
        <p:spPr>
          <a:xfrm>
            <a:off x="447203" y="1187404"/>
            <a:ext cx="4038600" cy="3511500"/>
          </a:xfrm>
          <a:prstGeom prst="rect">
            <a:avLst/>
          </a:prstGeom>
          <a:noFill/>
          <a:ln>
            <a:noFill/>
          </a:ln>
        </p:spPr>
        <p:txBody>
          <a:bodyPr spcFirstLastPara="1" wrap="square" lIns="91425" tIns="45700" rIns="91425" bIns="45700" anchor="t" anchorCtr="0">
            <a:normAutofit/>
          </a:bodyPr>
          <a:lstStyle>
            <a:lvl1pPr marL="457200" lvl="0" indent="-406400" algn="l" rtl="0">
              <a:spcBef>
                <a:spcPts val="560"/>
              </a:spcBef>
              <a:spcAft>
                <a:spcPts val="0"/>
              </a:spcAft>
              <a:buClr>
                <a:schemeClr val="dk1"/>
              </a:buClr>
              <a:buSzPts val="2800"/>
              <a:buChar char="•"/>
              <a:defRPr sz="2800"/>
            </a:lvl1pPr>
            <a:lvl2pPr marL="914400" lvl="1" indent="-381000" algn="l" rtl="0">
              <a:spcBef>
                <a:spcPts val="480"/>
              </a:spcBef>
              <a:spcAft>
                <a:spcPts val="0"/>
              </a:spcAft>
              <a:buClr>
                <a:schemeClr val="dk1"/>
              </a:buClr>
              <a:buSzPts val="2400"/>
              <a:buChar char="–"/>
              <a:defRPr sz="2400"/>
            </a:lvl2pPr>
            <a:lvl3pPr marL="1371600" lvl="2" indent="-355600" algn="l" rtl="0">
              <a:spcBef>
                <a:spcPts val="400"/>
              </a:spcBef>
              <a:spcAft>
                <a:spcPts val="0"/>
              </a:spcAft>
              <a:buClr>
                <a:schemeClr val="dk1"/>
              </a:buClr>
              <a:buSzPts val="2000"/>
              <a:buChar char="•"/>
              <a:defRPr sz="2000"/>
            </a:lvl3pPr>
            <a:lvl4pPr marL="1828800" lvl="3" indent="-342900" algn="l" rtl="0">
              <a:spcBef>
                <a:spcPts val="360"/>
              </a:spcBef>
              <a:spcAft>
                <a:spcPts val="0"/>
              </a:spcAft>
              <a:buClr>
                <a:schemeClr val="dk1"/>
              </a:buClr>
              <a:buSzPts val="1800"/>
              <a:buChar char="–"/>
              <a:defRPr sz="1800"/>
            </a:lvl4pPr>
            <a:lvl5pPr marL="2286000" lvl="4" indent="-342900" algn="l" rtl="0">
              <a:spcBef>
                <a:spcPts val="360"/>
              </a:spcBef>
              <a:spcAft>
                <a:spcPts val="0"/>
              </a:spcAft>
              <a:buClr>
                <a:schemeClr val="dk1"/>
              </a:buClr>
              <a:buSzPts val="1800"/>
              <a:buChar char="»"/>
              <a:defRPr sz="1800"/>
            </a:lvl5pPr>
            <a:lvl6pPr marL="2743200" lvl="5" indent="-342900" algn="l" rtl="0">
              <a:spcBef>
                <a:spcPts val="360"/>
              </a:spcBef>
              <a:spcAft>
                <a:spcPts val="0"/>
              </a:spcAft>
              <a:buClr>
                <a:schemeClr val="dk1"/>
              </a:buClr>
              <a:buSzPts val="1800"/>
              <a:buChar char="•"/>
              <a:defRPr sz="1800"/>
            </a:lvl6pPr>
            <a:lvl7pPr marL="3200400" lvl="6" indent="-342900" algn="l" rtl="0">
              <a:spcBef>
                <a:spcPts val="360"/>
              </a:spcBef>
              <a:spcAft>
                <a:spcPts val="0"/>
              </a:spcAft>
              <a:buClr>
                <a:schemeClr val="dk1"/>
              </a:buClr>
              <a:buSzPts val="1800"/>
              <a:buChar char="•"/>
              <a:defRPr sz="1800"/>
            </a:lvl7pPr>
            <a:lvl8pPr marL="3657600" lvl="7" indent="-342900" algn="l" rtl="0">
              <a:spcBef>
                <a:spcPts val="360"/>
              </a:spcBef>
              <a:spcAft>
                <a:spcPts val="0"/>
              </a:spcAft>
              <a:buClr>
                <a:schemeClr val="dk1"/>
              </a:buClr>
              <a:buSzPts val="1800"/>
              <a:buChar char="•"/>
              <a:defRPr sz="1800"/>
            </a:lvl8pPr>
            <a:lvl9pPr marL="4114800" lvl="8" indent="-342900" algn="l" rtl="0">
              <a:spcBef>
                <a:spcPts val="360"/>
              </a:spcBef>
              <a:spcAft>
                <a:spcPts val="0"/>
              </a:spcAft>
              <a:buClr>
                <a:schemeClr val="dk1"/>
              </a:buClr>
              <a:buSzPts val="1800"/>
              <a:buChar char="•"/>
              <a:defRPr sz="1800"/>
            </a:lvl9pPr>
          </a:lstStyle>
          <a:p>
            <a:endParaRPr/>
          </a:p>
        </p:txBody>
      </p:sp>
      <p:sp>
        <p:nvSpPr>
          <p:cNvPr id="199" name="Google Shape;199;p32"/>
          <p:cNvSpPr txBox="1">
            <a:spLocks noGrp="1"/>
          </p:cNvSpPr>
          <p:nvPr>
            <p:ph type="body" idx="2"/>
          </p:nvPr>
        </p:nvSpPr>
        <p:spPr>
          <a:xfrm>
            <a:off x="4576811" y="1187405"/>
            <a:ext cx="4038600" cy="3511500"/>
          </a:xfrm>
          <a:prstGeom prst="rect">
            <a:avLst/>
          </a:prstGeom>
          <a:noFill/>
          <a:ln>
            <a:noFill/>
          </a:ln>
        </p:spPr>
        <p:txBody>
          <a:bodyPr spcFirstLastPara="1" wrap="square" lIns="91425" tIns="45700" rIns="91425" bIns="45700" anchor="t" anchorCtr="0">
            <a:normAutofit/>
          </a:bodyPr>
          <a:lstStyle>
            <a:lvl1pPr marL="457200" lvl="0" indent="-406400" algn="l" rtl="0">
              <a:spcBef>
                <a:spcPts val="560"/>
              </a:spcBef>
              <a:spcAft>
                <a:spcPts val="0"/>
              </a:spcAft>
              <a:buClr>
                <a:schemeClr val="dk1"/>
              </a:buClr>
              <a:buSzPts val="2800"/>
              <a:buChar char="•"/>
              <a:defRPr sz="2800"/>
            </a:lvl1pPr>
            <a:lvl2pPr marL="914400" lvl="1" indent="-381000" algn="l" rtl="0">
              <a:spcBef>
                <a:spcPts val="480"/>
              </a:spcBef>
              <a:spcAft>
                <a:spcPts val="0"/>
              </a:spcAft>
              <a:buClr>
                <a:schemeClr val="dk1"/>
              </a:buClr>
              <a:buSzPts val="2400"/>
              <a:buChar char="–"/>
              <a:defRPr sz="2400"/>
            </a:lvl2pPr>
            <a:lvl3pPr marL="1371600" lvl="2" indent="-355600" algn="l" rtl="0">
              <a:spcBef>
                <a:spcPts val="400"/>
              </a:spcBef>
              <a:spcAft>
                <a:spcPts val="0"/>
              </a:spcAft>
              <a:buClr>
                <a:schemeClr val="dk1"/>
              </a:buClr>
              <a:buSzPts val="2000"/>
              <a:buChar char="•"/>
              <a:defRPr sz="2000"/>
            </a:lvl3pPr>
            <a:lvl4pPr marL="1828800" lvl="3" indent="-342900" algn="l" rtl="0">
              <a:spcBef>
                <a:spcPts val="360"/>
              </a:spcBef>
              <a:spcAft>
                <a:spcPts val="0"/>
              </a:spcAft>
              <a:buClr>
                <a:schemeClr val="dk1"/>
              </a:buClr>
              <a:buSzPts val="1800"/>
              <a:buChar char="–"/>
              <a:defRPr sz="1800"/>
            </a:lvl4pPr>
            <a:lvl5pPr marL="2286000" lvl="4" indent="-342900" algn="l" rtl="0">
              <a:spcBef>
                <a:spcPts val="360"/>
              </a:spcBef>
              <a:spcAft>
                <a:spcPts val="0"/>
              </a:spcAft>
              <a:buClr>
                <a:schemeClr val="dk1"/>
              </a:buClr>
              <a:buSzPts val="1800"/>
              <a:buChar char="»"/>
              <a:defRPr sz="1800"/>
            </a:lvl5pPr>
            <a:lvl6pPr marL="2743200" lvl="5" indent="-342900" algn="l" rtl="0">
              <a:spcBef>
                <a:spcPts val="360"/>
              </a:spcBef>
              <a:spcAft>
                <a:spcPts val="0"/>
              </a:spcAft>
              <a:buClr>
                <a:schemeClr val="dk1"/>
              </a:buClr>
              <a:buSzPts val="1800"/>
              <a:buChar char="•"/>
              <a:defRPr sz="1800"/>
            </a:lvl6pPr>
            <a:lvl7pPr marL="3200400" lvl="6" indent="-342900" algn="l" rtl="0">
              <a:spcBef>
                <a:spcPts val="360"/>
              </a:spcBef>
              <a:spcAft>
                <a:spcPts val="0"/>
              </a:spcAft>
              <a:buClr>
                <a:schemeClr val="dk1"/>
              </a:buClr>
              <a:buSzPts val="1800"/>
              <a:buChar char="•"/>
              <a:defRPr sz="1800"/>
            </a:lvl7pPr>
            <a:lvl8pPr marL="3657600" lvl="7" indent="-342900" algn="l" rtl="0">
              <a:spcBef>
                <a:spcPts val="360"/>
              </a:spcBef>
              <a:spcAft>
                <a:spcPts val="0"/>
              </a:spcAft>
              <a:buClr>
                <a:schemeClr val="dk1"/>
              </a:buClr>
              <a:buSzPts val="1800"/>
              <a:buChar char="•"/>
              <a:defRPr sz="1800"/>
            </a:lvl8pPr>
            <a:lvl9pPr marL="4114800" lvl="8" indent="-342900" algn="l" rtl="0">
              <a:spcBef>
                <a:spcPts val="360"/>
              </a:spcBef>
              <a:spcAft>
                <a:spcPts val="0"/>
              </a:spcAft>
              <a:buClr>
                <a:schemeClr val="dk1"/>
              </a:buClr>
              <a:buSzPts val="1800"/>
              <a:buChar char="•"/>
              <a:defRPr sz="1800"/>
            </a:lvl9pPr>
          </a:lstStyle>
          <a:p>
            <a:endParaRPr/>
          </a:p>
        </p:txBody>
      </p:sp>
      <p:sp>
        <p:nvSpPr>
          <p:cNvPr id="200" name="Google Shape;200;p32"/>
          <p:cNvSpPr txBox="1">
            <a:spLocks noGrp="1"/>
          </p:cNvSpPr>
          <p:nvPr>
            <p:ph type="dt" idx="10"/>
          </p:nvPr>
        </p:nvSpPr>
        <p:spPr>
          <a:xfrm>
            <a:off x="457200" y="4767263"/>
            <a:ext cx="2133600" cy="2739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01" name="Google Shape;201;p32"/>
          <p:cNvSpPr txBox="1">
            <a:spLocks noGrp="1"/>
          </p:cNvSpPr>
          <p:nvPr>
            <p:ph type="ftr" idx="11"/>
          </p:nvPr>
        </p:nvSpPr>
        <p:spPr>
          <a:xfrm>
            <a:off x="3124200" y="4767263"/>
            <a:ext cx="2895600" cy="2739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02" name="Google Shape;202;p32"/>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1_Title Slide" type="title">
  <p:cSld name="TITLE">
    <p:spTree>
      <p:nvGrpSpPr>
        <p:cNvPr id="1" name="Shape 25"/>
        <p:cNvGrpSpPr/>
        <p:nvPr/>
      </p:nvGrpSpPr>
      <p:grpSpPr>
        <a:xfrm>
          <a:off x="0" y="0"/>
          <a:ext cx="0" cy="0"/>
          <a:chOff x="0" y="0"/>
          <a:chExt cx="0" cy="0"/>
        </a:xfrm>
      </p:grpSpPr>
      <p:grpSp>
        <p:nvGrpSpPr>
          <p:cNvPr id="26" name="Google Shape;26;p4"/>
          <p:cNvGrpSpPr/>
          <p:nvPr/>
        </p:nvGrpSpPr>
        <p:grpSpPr>
          <a:xfrm>
            <a:off x="0" y="0"/>
            <a:ext cx="9144000" cy="5143499"/>
            <a:chOff x="0" y="1"/>
            <a:chExt cx="9144000" cy="5143499"/>
          </a:xfrm>
        </p:grpSpPr>
        <p:pic>
          <p:nvPicPr>
            <p:cNvPr id="27" name="Google Shape;27;p4"/>
            <p:cNvPicPr preferRelativeResize="0"/>
            <p:nvPr/>
          </p:nvPicPr>
          <p:blipFill rotWithShape="1">
            <a:blip r:embed="rId2">
              <a:alphaModFix/>
            </a:blip>
            <a:srcRect l="25959" t="14061" r="12094"/>
            <a:stretch/>
          </p:blipFill>
          <p:spPr>
            <a:xfrm>
              <a:off x="0" y="1"/>
              <a:ext cx="9144000" cy="5143499"/>
            </a:xfrm>
            <a:prstGeom prst="rect">
              <a:avLst/>
            </a:prstGeom>
            <a:noFill/>
            <a:ln>
              <a:noFill/>
            </a:ln>
          </p:spPr>
        </p:pic>
        <p:pic>
          <p:nvPicPr>
            <p:cNvPr id="28" name="Google Shape;28;p4"/>
            <p:cNvPicPr preferRelativeResize="0"/>
            <p:nvPr/>
          </p:nvPicPr>
          <p:blipFill rotWithShape="1">
            <a:blip r:embed="rId3">
              <a:alphaModFix/>
            </a:blip>
            <a:srcRect/>
            <a:stretch/>
          </p:blipFill>
          <p:spPr>
            <a:xfrm>
              <a:off x="1350768" y="276426"/>
              <a:ext cx="5432654" cy="2035089"/>
            </a:xfrm>
            <a:prstGeom prst="rect">
              <a:avLst/>
            </a:prstGeom>
            <a:noFill/>
            <a:ln>
              <a:noFill/>
            </a:ln>
          </p:spPr>
        </p:pic>
      </p:grpSp>
      <p:sp>
        <p:nvSpPr>
          <p:cNvPr id="29" name="Google Shape;29;p4"/>
          <p:cNvSpPr txBox="1">
            <a:spLocks noGrp="1"/>
          </p:cNvSpPr>
          <p:nvPr>
            <p:ph type="ctrTitle"/>
          </p:nvPr>
        </p:nvSpPr>
        <p:spPr>
          <a:xfrm>
            <a:off x="1143000" y="2506488"/>
            <a:ext cx="6858000" cy="708397"/>
          </a:xfrm>
          <a:prstGeom prst="rect">
            <a:avLst/>
          </a:prstGeom>
          <a:noFill/>
          <a:ln>
            <a:noFill/>
          </a:ln>
        </p:spPr>
        <p:txBody>
          <a:bodyPr spcFirstLastPara="1" wrap="square" lIns="91425" tIns="45700" rIns="91425" bIns="45700" anchor="b" anchorCtr="0">
            <a:noAutofit/>
          </a:bodyPr>
          <a:lstStyle>
            <a:lvl1pPr lvl="0" algn="ctr">
              <a:spcBef>
                <a:spcPts val="0"/>
              </a:spcBef>
              <a:spcAft>
                <a:spcPts val="0"/>
              </a:spcAft>
              <a:buClr>
                <a:schemeClr val="lt1"/>
              </a:buClr>
              <a:buSzPts val="4400"/>
              <a:buFont typeface="Arial"/>
              <a:buNone/>
              <a:defRPr sz="4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0" name="Google Shape;30;p4"/>
          <p:cNvSpPr txBox="1">
            <a:spLocks noGrp="1"/>
          </p:cNvSpPr>
          <p:nvPr>
            <p:ph type="subTitle" idx="1"/>
          </p:nvPr>
        </p:nvSpPr>
        <p:spPr>
          <a:xfrm>
            <a:off x="1143000" y="3579862"/>
            <a:ext cx="6858000" cy="627931"/>
          </a:xfrm>
          <a:prstGeom prst="rect">
            <a:avLst/>
          </a:prstGeom>
          <a:noFill/>
          <a:ln>
            <a:noFill/>
          </a:ln>
        </p:spPr>
        <p:txBody>
          <a:bodyPr spcFirstLastPara="1" wrap="square" lIns="91425" tIns="45700" rIns="91425" bIns="45700" anchor="t" anchorCtr="0">
            <a:normAutofit/>
          </a:bodyPr>
          <a:lstStyle>
            <a:lvl1pPr lvl="0" algn="l">
              <a:spcBef>
                <a:spcPts val="480"/>
              </a:spcBef>
              <a:spcAft>
                <a:spcPts val="0"/>
              </a:spcAft>
              <a:buClr>
                <a:schemeClr val="dk1"/>
              </a:buClr>
              <a:buSzPts val="2400"/>
              <a:buNone/>
              <a:defRPr sz="2400"/>
            </a:lvl1pPr>
            <a:lvl2pPr lvl="1" algn="ctr">
              <a:spcBef>
                <a:spcPts val="400"/>
              </a:spcBef>
              <a:spcAft>
                <a:spcPts val="0"/>
              </a:spcAft>
              <a:buClr>
                <a:schemeClr val="dk1"/>
              </a:buClr>
              <a:buSzPts val="2000"/>
              <a:buNone/>
              <a:defRPr sz="2000"/>
            </a:lvl2pPr>
            <a:lvl3pPr lvl="2" algn="ctr">
              <a:spcBef>
                <a:spcPts val="360"/>
              </a:spcBef>
              <a:spcAft>
                <a:spcPts val="0"/>
              </a:spcAft>
              <a:buClr>
                <a:schemeClr val="dk1"/>
              </a:buClr>
              <a:buSzPts val="1800"/>
              <a:buNone/>
              <a:defRPr sz="1800"/>
            </a:lvl3pPr>
            <a:lvl4pPr lvl="3" algn="ctr">
              <a:spcBef>
                <a:spcPts val="320"/>
              </a:spcBef>
              <a:spcAft>
                <a:spcPts val="0"/>
              </a:spcAft>
              <a:buClr>
                <a:schemeClr val="dk1"/>
              </a:buClr>
              <a:buSzPts val="1600"/>
              <a:buNone/>
              <a:defRPr sz="1600"/>
            </a:lvl4pPr>
            <a:lvl5pPr lvl="4" algn="ctr">
              <a:spcBef>
                <a:spcPts val="320"/>
              </a:spcBef>
              <a:spcAft>
                <a:spcPts val="0"/>
              </a:spcAft>
              <a:buClr>
                <a:schemeClr val="dk1"/>
              </a:buClr>
              <a:buSzPts val="1600"/>
              <a:buNone/>
              <a:defRPr sz="1600"/>
            </a:lvl5pPr>
            <a:lvl6pPr lvl="5" algn="ctr">
              <a:spcBef>
                <a:spcPts val="320"/>
              </a:spcBef>
              <a:spcAft>
                <a:spcPts val="0"/>
              </a:spcAft>
              <a:buClr>
                <a:schemeClr val="dk1"/>
              </a:buClr>
              <a:buSzPts val="1600"/>
              <a:buNone/>
              <a:defRPr sz="1600"/>
            </a:lvl6pPr>
            <a:lvl7pPr lvl="6" algn="ctr">
              <a:spcBef>
                <a:spcPts val="320"/>
              </a:spcBef>
              <a:spcAft>
                <a:spcPts val="0"/>
              </a:spcAft>
              <a:buClr>
                <a:schemeClr val="dk1"/>
              </a:buClr>
              <a:buSzPts val="1600"/>
              <a:buNone/>
              <a:defRPr sz="1600"/>
            </a:lvl7pPr>
            <a:lvl8pPr lvl="7" algn="ctr">
              <a:spcBef>
                <a:spcPts val="320"/>
              </a:spcBef>
              <a:spcAft>
                <a:spcPts val="0"/>
              </a:spcAft>
              <a:buClr>
                <a:schemeClr val="dk1"/>
              </a:buClr>
              <a:buSzPts val="1600"/>
              <a:buNone/>
              <a:defRPr sz="1600"/>
            </a:lvl8pPr>
            <a:lvl9pPr lvl="8" algn="ctr">
              <a:spcBef>
                <a:spcPts val="320"/>
              </a:spcBef>
              <a:spcAft>
                <a:spcPts val="0"/>
              </a:spcAft>
              <a:buClr>
                <a:schemeClr val="dk1"/>
              </a:buClr>
              <a:buSzPts val="1600"/>
              <a:buNone/>
              <a:defRPr sz="1600"/>
            </a:lvl9pPr>
          </a:lstStyle>
          <a:p>
            <a:endParaRPr/>
          </a:p>
        </p:txBody>
      </p:sp>
      <p:sp>
        <p:nvSpPr>
          <p:cNvPr id="31" name="Google Shape;31;p4"/>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4"/>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 name="Google Shape;33;p4"/>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03"/>
        <p:cNvGrpSpPr/>
        <p:nvPr/>
      </p:nvGrpSpPr>
      <p:grpSpPr>
        <a:xfrm>
          <a:off x="0" y="0"/>
          <a:ext cx="0" cy="0"/>
          <a:chOff x="0" y="0"/>
          <a:chExt cx="0" cy="0"/>
        </a:xfrm>
      </p:grpSpPr>
      <p:sp>
        <p:nvSpPr>
          <p:cNvPr id="204" name="Google Shape;204;p33"/>
          <p:cNvSpPr txBox="1">
            <a:spLocks noGrp="1"/>
          </p:cNvSpPr>
          <p:nvPr>
            <p:ph type="dt" idx="10"/>
          </p:nvPr>
        </p:nvSpPr>
        <p:spPr>
          <a:xfrm>
            <a:off x="457200" y="4767263"/>
            <a:ext cx="2133600" cy="2739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05" name="Google Shape;205;p33"/>
          <p:cNvSpPr txBox="1">
            <a:spLocks noGrp="1"/>
          </p:cNvSpPr>
          <p:nvPr>
            <p:ph type="ftr" idx="11"/>
          </p:nvPr>
        </p:nvSpPr>
        <p:spPr>
          <a:xfrm>
            <a:off x="3124200" y="4767263"/>
            <a:ext cx="2895600" cy="2739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06" name="Google Shape;206;p33"/>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207" name="Google Shape;207;p33"/>
          <p:cNvSpPr/>
          <p:nvPr/>
        </p:nvSpPr>
        <p:spPr>
          <a:xfrm>
            <a:off x="0" y="0"/>
            <a:ext cx="9144000" cy="1131600"/>
          </a:xfrm>
          <a:prstGeom prst="rect">
            <a:avLst/>
          </a:prstGeom>
          <a:solidFill>
            <a:srgbClr val="029CB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08" name="Google Shape;208;p33"/>
          <p:cNvPicPr preferRelativeResize="0"/>
          <p:nvPr/>
        </p:nvPicPr>
        <p:blipFill rotWithShape="1">
          <a:blip r:embed="rId2">
            <a:alphaModFix/>
          </a:blip>
          <a:srcRect/>
          <a:stretch/>
        </p:blipFill>
        <p:spPr>
          <a:xfrm flipH="1">
            <a:off x="7917011" y="102393"/>
            <a:ext cx="1034505" cy="932434"/>
          </a:xfrm>
          <a:prstGeom prst="rect">
            <a:avLst/>
          </a:prstGeom>
          <a:noFill/>
          <a:ln>
            <a:noFill/>
          </a:ln>
        </p:spPr>
      </p:pic>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1_Title Slide" type="title">
  <p:cSld name="TITLE">
    <p:spTree>
      <p:nvGrpSpPr>
        <p:cNvPr id="1" name="Shape 209"/>
        <p:cNvGrpSpPr/>
        <p:nvPr/>
      </p:nvGrpSpPr>
      <p:grpSpPr>
        <a:xfrm>
          <a:off x="0" y="0"/>
          <a:ext cx="0" cy="0"/>
          <a:chOff x="0" y="0"/>
          <a:chExt cx="0" cy="0"/>
        </a:xfrm>
      </p:grpSpPr>
      <p:grpSp>
        <p:nvGrpSpPr>
          <p:cNvPr id="210" name="Google Shape;210;p34"/>
          <p:cNvGrpSpPr/>
          <p:nvPr/>
        </p:nvGrpSpPr>
        <p:grpSpPr>
          <a:xfrm>
            <a:off x="0" y="0"/>
            <a:ext cx="9144002" cy="5143499"/>
            <a:chOff x="0" y="1"/>
            <a:chExt cx="9144002" cy="5143499"/>
          </a:xfrm>
        </p:grpSpPr>
        <p:pic>
          <p:nvPicPr>
            <p:cNvPr id="211" name="Google Shape;211;p34"/>
            <p:cNvPicPr preferRelativeResize="0"/>
            <p:nvPr/>
          </p:nvPicPr>
          <p:blipFill rotWithShape="1">
            <a:blip r:embed="rId2">
              <a:alphaModFix/>
            </a:blip>
            <a:srcRect l="25961" t="14059" r="12091"/>
            <a:stretch/>
          </p:blipFill>
          <p:spPr>
            <a:xfrm>
              <a:off x="0" y="1"/>
              <a:ext cx="9144002" cy="5143499"/>
            </a:xfrm>
            <a:prstGeom prst="rect">
              <a:avLst/>
            </a:prstGeom>
            <a:noFill/>
            <a:ln>
              <a:noFill/>
            </a:ln>
          </p:spPr>
        </p:pic>
        <p:pic>
          <p:nvPicPr>
            <p:cNvPr id="212" name="Google Shape;212;p34"/>
            <p:cNvPicPr preferRelativeResize="0"/>
            <p:nvPr/>
          </p:nvPicPr>
          <p:blipFill rotWithShape="1">
            <a:blip r:embed="rId3">
              <a:alphaModFix/>
            </a:blip>
            <a:srcRect/>
            <a:stretch/>
          </p:blipFill>
          <p:spPr>
            <a:xfrm>
              <a:off x="1350768" y="276426"/>
              <a:ext cx="5432654" cy="2035089"/>
            </a:xfrm>
            <a:prstGeom prst="rect">
              <a:avLst/>
            </a:prstGeom>
            <a:noFill/>
            <a:ln>
              <a:noFill/>
            </a:ln>
          </p:spPr>
        </p:pic>
      </p:grpSp>
      <p:sp>
        <p:nvSpPr>
          <p:cNvPr id="213" name="Google Shape;213;p34"/>
          <p:cNvSpPr txBox="1">
            <a:spLocks noGrp="1"/>
          </p:cNvSpPr>
          <p:nvPr>
            <p:ph type="ctrTitle"/>
          </p:nvPr>
        </p:nvSpPr>
        <p:spPr>
          <a:xfrm>
            <a:off x="1143000" y="2506488"/>
            <a:ext cx="6858000" cy="708300"/>
          </a:xfrm>
          <a:prstGeom prst="rect">
            <a:avLst/>
          </a:prstGeom>
          <a:noFill/>
          <a:ln>
            <a:noFill/>
          </a:ln>
        </p:spPr>
        <p:txBody>
          <a:bodyPr spcFirstLastPara="1" wrap="square" lIns="91425" tIns="45700" rIns="91425" bIns="45700" anchor="b" anchorCtr="0">
            <a:noAutofit/>
          </a:bodyPr>
          <a:lstStyle>
            <a:lvl1pPr lvl="0" algn="ctr" rtl="0">
              <a:spcBef>
                <a:spcPts val="0"/>
              </a:spcBef>
              <a:spcAft>
                <a:spcPts val="0"/>
              </a:spcAft>
              <a:buClr>
                <a:schemeClr val="lt1"/>
              </a:buClr>
              <a:buSzPts val="4400"/>
              <a:buFont typeface="Arial"/>
              <a:buNone/>
              <a:defRPr sz="44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14" name="Google Shape;214;p34"/>
          <p:cNvSpPr txBox="1">
            <a:spLocks noGrp="1"/>
          </p:cNvSpPr>
          <p:nvPr>
            <p:ph type="subTitle" idx="1"/>
          </p:nvPr>
        </p:nvSpPr>
        <p:spPr>
          <a:xfrm>
            <a:off x="1143000" y="3579862"/>
            <a:ext cx="6858000" cy="627900"/>
          </a:xfrm>
          <a:prstGeom prst="rect">
            <a:avLst/>
          </a:prstGeom>
          <a:noFill/>
          <a:ln>
            <a:noFill/>
          </a:ln>
        </p:spPr>
        <p:txBody>
          <a:bodyPr spcFirstLastPara="1" wrap="square" lIns="91425" tIns="45700" rIns="91425" bIns="45700" anchor="t" anchorCtr="0">
            <a:normAutofit/>
          </a:bodyPr>
          <a:lstStyle>
            <a:lvl1pPr lvl="0" algn="l" rtl="0">
              <a:spcBef>
                <a:spcPts val="480"/>
              </a:spcBef>
              <a:spcAft>
                <a:spcPts val="0"/>
              </a:spcAft>
              <a:buClr>
                <a:schemeClr val="dk1"/>
              </a:buClr>
              <a:buSzPts val="2400"/>
              <a:buNone/>
              <a:defRPr sz="2400"/>
            </a:lvl1pPr>
            <a:lvl2pPr lvl="1" algn="ctr" rtl="0">
              <a:spcBef>
                <a:spcPts val="400"/>
              </a:spcBef>
              <a:spcAft>
                <a:spcPts val="0"/>
              </a:spcAft>
              <a:buClr>
                <a:schemeClr val="dk1"/>
              </a:buClr>
              <a:buSzPts val="2000"/>
              <a:buNone/>
              <a:defRPr sz="2000"/>
            </a:lvl2pPr>
            <a:lvl3pPr lvl="2" algn="ctr" rtl="0">
              <a:spcBef>
                <a:spcPts val="360"/>
              </a:spcBef>
              <a:spcAft>
                <a:spcPts val="0"/>
              </a:spcAft>
              <a:buClr>
                <a:schemeClr val="dk1"/>
              </a:buClr>
              <a:buSzPts val="1800"/>
              <a:buNone/>
              <a:defRPr sz="1800"/>
            </a:lvl3pPr>
            <a:lvl4pPr lvl="3" algn="ctr" rtl="0">
              <a:spcBef>
                <a:spcPts val="320"/>
              </a:spcBef>
              <a:spcAft>
                <a:spcPts val="0"/>
              </a:spcAft>
              <a:buClr>
                <a:schemeClr val="dk1"/>
              </a:buClr>
              <a:buSzPts val="1600"/>
              <a:buNone/>
              <a:defRPr sz="1600"/>
            </a:lvl4pPr>
            <a:lvl5pPr lvl="4" algn="ctr" rtl="0">
              <a:spcBef>
                <a:spcPts val="320"/>
              </a:spcBef>
              <a:spcAft>
                <a:spcPts val="0"/>
              </a:spcAft>
              <a:buClr>
                <a:schemeClr val="dk1"/>
              </a:buClr>
              <a:buSzPts val="1600"/>
              <a:buNone/>
              <a:defRPr sz="1600"/>
            </a:lvl5pPr>
            <a:lvl6pPr lvl="5" algn="ctr" rtl="0">
              <a:spcBef>
                <a:spcPts val="320"/>
              </a:spcBef>
              <a:spcAft>
                <a:spcPts val="0"/>
              </a:spcAft>
              <a:buClr>
                <a:schemeClr val="dk1"/>
              </a:buClr>
              <a:buSzPts val="1600"/>
              <a:buNone/>
              <a:defRPr sz="1600"/>
            </a:lvl6pPr>
            <a:lvl7pPr lvl="6" algn="ctr" rtl="0">
              <a:spcBef>
                <a:spcPts val="320"/>
              </a:spcBef>
              <a:spcAft>
                <a:spcPts val="0"/>
              </a:spcAft>
              <a:buClr>
                <a:schemeClr val="dk1"/>
              </a:buClr>
              <a:buSzPts val="1600"/>
              <a:buNone/>
              <a:defRPr sz="1600"/>
            </a:lvl7pPr>
            <a:lvl8pPr lvl="7" algn="ctr" rtl="0">
              <a:spcBef>
                <a:spcPts val="320"/>
              </a:spcBef>
              <a:spcAft>
                <a:spcPts val="0"/>
              </a:spcAft>
              <a:buClr>
                <a:schemeClr val="dk1"/>
              </a:buClr>
              <a:buSzPts val="1600"/>
              <a:buNone/>
              <a:defRPr sz="1600"/>
            </a:lvl8pPr>
            <a:lvl9pPr lvl="8" algn="ctr" rtl="0">
              <a:spcBef>
                <a:spcPts val="320"/>
              </a:spcBef>
              <a:spcAft>
                <a:spcPts val="0"/>
              </a:spcAft>
              <a:buClr>
                <a:schemeClr val="dk1"/>
              </a:buClr>
              <a:buSzPts val="1600"/>
              <a:buNone/>
              <a:defRPr sz="1600"/>
            </a:lvl9pPr>
          </a:lstStyle>
          <a:p>
            <a:endParaRPr/>
          </a:p>
        </p:txBody>
      </p:sp>
      <p:sp>
        <p:nvSpPr>
          <p:cNvPr id="215" name="Google Shape;215;p34"/>
          <p:cNvSpPr txBox="1">
            <a:spLocks noGrp="1"/>
          </p:cNvSpPr>
          <p:nvPr>
            <p:ph type="dt" idx="10"/>
          </p:nvPr>
        </p:nvSpPr>
        <p:spPr>
          <a:xfrm>
            <a:off x="457200" y="4767263"/>
            <a:ext cx="2133600" cy="2739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16" name="Google Shape;216;p34"/>
          <p:cNvSpPr txBox="1">
            <a:spLocks noGrp="1"/>
          </p:cNvSpPr>
          <p:nvPr>
            <p:ph type="ftr" idx="11"/>
          </p:nvPr>
        </p:nvSpPr>
        <p:spPr>
          <a:xfrm>
            <a:off x="3124200" y="4767263"/>
            <a:ext cx="2895600" cy="2739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17" name="Google Shape;217;p34"/>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2_Section Header">
  <p:cSld name="2_Section Header">
    <p:spTree>
      <p:nvGrpSpPr>
        <p:cNvPr id="1" name="Shape 218"/>
        <p:cNvGrpSpPr/>
        <p:nvPr/>
      </p:nvGrpSpPr>
      <p:grpSpPr>
        <a:xfrm>
          <a:off x="0" y="0"/>
          <a:ext cx="0" cy="0"/>
          <a:chOff x="0" y="0"/>
          <a:chExt cx="0" cy="0"/>
        </a:xfrm>
      </p:grpSpPr>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1_Section Header">
  <p:cSld name="1_Section Header">
    <p:spTree>
      <p:nvGrpSpPr>
        <p:cNvPr id="1" name="Shape 219"/>
        <p:cNvGrpSpPr/>
        <p:nvPr/>
      </p:nvGrpSpPr>
      <p:grpSpPr>
        <a:xfrm>
          <a:off x="0" y="0"/>
          <a:ext cx="0" cy="0"/>
          <a:chOff x="0" y="0"/>
          <a:chExt cx="0" cy="0"/>
        </a:xfrm>
      </p:grpSpPr>
      <p:sp>
        <p:nvSpPr>
          <p:cNvPr id="220" name="Google Shape;220;p36"/>
          <p:cNvSpPr/>
          <p:nvPr/>
        </p:nvSpPr>
        <p:spPr>
          <a:xfrm>
            <a:off x="0" y="0"/>
            <a:ext cx="9144000" cy="1511700"/>
          </a:xfrm>
          <a:prstGeom prst="rect">
            <a:avLst/>
          </a:prstGeom>
          <a:solidFill>
            <a:srgbClr val="029CB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21" name="Google Shape;221;p36"/>
          <p:cNvSpPr/>
          <p:nvPr/>
        </p:nvSpPr>
        <p:spPr>
          <a:xfrm>
            <a:off x="539552" y="411510"/>
            <a:ext cx="7992900" cy="6462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600">
                <a:solidFill>
                  <a:schemeClr val="lt1"/>
                </a:solidFill>
                <a:latin typeface="Arial"/>
                <a:ea typeface="Arial"/>
                <a:cs typeface="Arial"/>
                <a:sym typeface="Arial"/>
              </a:rPr>
              <a:t>Text here…..</a:t>
            </a:r>
            <a:endParaRPr/>
          </a:p>
        </p:txBody>
      </p:sp>
      <p:sp>
        <p:nvSpPr>
          <p:cNvPr id="222" name="Google Shape;222;p36"/>
          <p:cNvSpPr/>
          <p:nvPr/>
        </p:nvSpPr>
        <p:spPr>
          <a:xfrm>
            <a:off x="539552" y="1851670"/>
            <a:ext cx="2122200" cy="4617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a:solidFill>
                  <a:srgbClr val="029CBE"/>
                </a:solidFill>
                <a:latin typeface="Arial"/>
                <a:ea typeface="Arial"/>
                <a:cs typeface="Arial"/>
                <a:sym typeface="Arial"/>
              </a:rPr>
              <a:t>Text here…..</a:t>
            </a:r>
            <a:endParaRPr/>
          </a:p>
        </p:txBody>
      </p:sp>
      <p:pic>
        <p:nvPicPr>
          <p:cNvPr id="223" name="Google Shape;223;p36"/>
          <p:cNvPicPr preferRelativeResize="0"/>
          <p:nvPr/>
        </p:nvPicPr>
        <p:blipFill rotWithShape="1">
          <a:blip r:embed="rId2">
            <a:alphaModFix/>
          </a:blip>
          <a:srcRect/>
          <a:stretch/>
        </p:blipFill>
        <p:spPr>
          <a:xfrm flipH="1">
            <a:off x="7917011" y="102393"/>
            <a:ext cx="1034505" cy="932434"/>
          </a:xfrm>
          <a:prstGeom prst="rect">
            <a:avLst/>
          </a:prstGeom>
          <a:noFill/>
          <a:ln>
            <a:noFill/>
          </a:ln>
        </p:spPr>
      </p:pic>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24"/>
        <p:cNvGrpSpPr/>
        <p:nvPr/>
      </p:nvGrpSpPr>
      <p:grpSpPr>
        <a:xfrm>
          <a:off x="0" y="0"/>
          <a:ext cx="0" cy="0"/>
          <a:chOff x="0" y="0"/>
          <a:chExt cx="0" cy="0"/>
        </a:xfrm>
      </p:grpSpPr>
      <p:sp>
        <p:nvSpPr>
          <p:cNvPr id="225" name="Google Shape;225;p37"/>
          <p:cNvSpPr/>
          <p:nvPr/>
        </p:nvSpPr>
        <p:spPr>
          <a:xfrm>
            <a:off x="0" y="100"/>
            <a:ext cx="9144000" cy="1131600"/>
          </a:xfrm>
          <a:prstGeom prst="rect">
            <a:avLst/>
          </a:prstGeom>
          <a:solidFill>
            <a:srgbClr val="029CB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26" name="Google Shape;226;p37"/>
          <p:cNvSpPr txBox="1">
            <a:spLocks noGrp="1"/>
          </p:cNvSpPr>
          <p:nvPr>
            <p:ph type="title"/>
          </p:nvPr>
        </p:nvSpPr>
        <p:spPr>
          <a:xfrm>
            <a:off x="457200" y="205979"/>
            <a:ext cx="8229600" cy="857400"/>
          </a:xfrm>
          <a:prstGeom prst="rect">
            <a:avLst/>
          </a:prstGeom>
          <a:noFill/>
          <a:ln>
            <a:noFill/>
          </a:ln>
        </p:spPr>
        <p:txBody>
          <a:bodyPr spcFirstLastPara="1" wrap="square" lIns="91425" tIns="45700" rIns="91425" bIns="45700" anchor="ctr" anchorCtr="0">
            <a:normAutofit/>
          </a:bodyPr>
          <a:lstStyle>
            <a:lvl1pPr lvl="0" algn="l" rtl="0">
              <a:spcBef>
                <a:spcPts val="0"/>
              </a:spcBef>
              <a:spcAft>
                <a:spcPts val="0"/>
              </a:spcAft>
              <a:buClr>
                <a:schemeClr val="lt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27" name="Google Shape;227;p37"/>
          <p:cNvSpPr txBox="1">
            <a:spLocks noGrp="1"/>
          </p:cNvSpPr>
          <p:nvPr>
            <p:ph type="body" idx="1"/>
          </p:nvPr>
        </p:nvSpPr>
        <p:spPr>
          <a:xfrm>
            <a:off x="457200" y="1200151"/>
            <a:ext cx="8229600" cy="3394500"/>
          </a:xfrm>
          <a:prstGeom prst="rect">
            <a:avLst/>
          </a:prstGeom>
          <a:noFill/>
          <a:ln>
            <a:noFill/>
          </a:ln>
        </p:spPr>
        <p:txBody>
          <a:bodyPr spcFirstLastPara="1" wrap="square" lIns="91425" tIns="45700" rIns="91425" bIns="45700" anchor="t" anchorCtr="0">
            <a:normAutofit/>
          </a:bodyPr>
          <a:lstStyle>
            <a:lvl1pPr marL="457200" lvl="0" indent="-342900" algn="l" rtl="0">
              <a:spcBef>
                <a:spcPts val="360"/>
              </a:spcBef>
              <a:spcAft>
                <a:spcPts val="0"/>
              </a:spcAft>
              <a:buClr>
                <a:schemeClr val="dk1"/>
              </a:buClr>
              <a:buSzPts val="1800"/>
              <a:buChar char="•"/>
              <a:defRPr/>
            </a:lvl1pPr>
            <a:lvl2pPr marL="914400" lvl="1" indent="-342900" algn="l" rtl="0">
              <a:spcBef>
                <a:spcPts val="360"/>
              </a:spcBef>
              <a:spcAft>
                <a:spcPts val="0"/>
              </a:spcAft>
              <a:buClr>
                <a:schemeClr val="dk1"/>
              </a:buClr>
              <a:buSzPts val="1800"/>
              <a:buChar char="–"/>
              <a:defRPr/>
            </a:lvl2pPr>
            <a:lvl3pPr marL="1371600" lvl="2" indent="-342900" algn="l" rtl="0">
              <a:spcBef>
                <a:spcPts val="360"/>
              </a:spcBef>
              <a:spcAft>
                <a:spcPts val="0"/>
              </a:spcAft>
              <a:buClr>
                <a:schemeClr val="dk1"/>
              </a:buClr>
              <a:buSzPts val="1800"/>
              <a:buChar char="•"/>
              <a:defRPr/>
            </a:lvl3pPr>
            <a:lvl4pPr marL="1828800" lvl="3" indent="-342900" algn="l" rtl="0">
              <a:spcBef>
                <a:spcPts val="360"/>
              </a:spcBef>
              <a:spcAft>
                <a:spcPts val="0"/>
              </a:spcAft>
              <a:buClr>
                <a:schemeClr val="dk1"/>
              </a:buClr>
              <a:buSzPts val="1800"/>
              <a:buChar char="–"/>
              <a:defRPr/>
            </a:lvl4pPr>
            <a:lvl5pPr marL="2286000" lvl="4" indent="-342900" algn="l" rtl="0">
              <a:spcBef>
                <a:spcPts val="360"/>
              </a:spcBef>
              <a:spcAft>
                <a:spcPts val="0"/>
              </a:spcAft>
              <a:buClr>
                <a:schemeClr val="dk1"/>
              </a:buClr>
              <a:buSzPts val="1800"/>
              <a:buChar char="»"/>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228" name="Google Shape;228;p37"/>
          <p:cNvSpPr txBox="1">
            <a:spLocks noGrp="1"/>
          </p:cNvSpPr>
          <p:nvPr>
            <p:ph type="dt" idx="10"/>
          </p:nvPr>
        </p:nvSpPr>
        <p:spPr>
          <a:xfrm>
            <a:off x="457200" y="4767263"/>
            <a:ext cx="2133600" cy="2739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29" name="Google Shape;229;p37"/>
          <p:cNvSpPr txBox="1">
            <a:spLocks noGrp="1"/>
          </p:cNvSpPr>
          <p:nvPr>
            <p:ph type="ftr" idx="11"/>
          </p:nvPr>
        </p:nvSpPr>
        <p:spPr>
          <a:xfrm>
            <a:off x="3124200" y="4767263"/>
            <a:ext cx="2895600" cy="2739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30" name="Google Shape;230;p37"/>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231" name="Google Shape;231;p37"/>
          <p:cNvPicPr preferRelativeResize="0"/>
          <p:nvPr/>
        </p:nvPicPr>
        <p:blipFill rotWithShape="1">
          <a:blip r:embed="rId2">
            <a:alphaModFix/>
          </a:blip>
          <a:srcRect/>
          <a:stretch/>
        </p:blipFill>
        <p:spPr>
          <a:xfrm flipH="1">
            <a:off x="7917011" y="102393"/>
            <a:ext cx="1034505" cy="932434"/>
          </a:xfrm>
          <a:prstGeom prst="rect">
            <a:avLst/>
          </a:prstGeom>
          <a:noFill/>
          <a:ln>
            <a:noFill/>
          </a:ln>
        </p:spPr>
      </p:pic>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232"/>
        <p:cNvGrpSpPr/>
        <p:nvPr/>
      </p:nvGrpSpPr>
      <p:grpSpPr>
        <a:xfrm>
          <a:off x="0" y="0"/>
          <a:ext cx="0" cy="0"/>
          <a:chOff x="0" y="0"/>
          <a:chExt cx="0" cy="0"/>
        </a:xfrm>
      </p:grpSpPr>
      <p:sp>
        <p:nvSpPr>
          <p:cNvPr id="233" name="Google Shape;233;p38"/>
          <p:cNvSpPr txBox="1">
            <a:spLocks noGrp="1"/>
          </p:cNvSpPr>
          <p:nvPr>
            <p:ph type="title"/>
          </p:nvPr>
        </p:nvSpPr>
        <p:spPr>
          <a:xfrm>
            <a:off x="457200" y="205979"/>
            <a:ext cx="8229600" cy="857400"/>
          </a:xfrm>
          <a:prstGeom prst="rect">
            <a:avLst/>
          </a:prstGeom>
          <a:noFill/>
          <a:ln>
            <a:noFill/>
          </a:ln>
        </p:spPr>
        <p:txBody>
          <a:bodyPr spcFirstLastPara="1" wrap="square" lIns="91425" tIns="45700" rIns="91425" bIns="45700" anchor="ctr" anchorCtr="0">
            <a:normAutofit/>
          </a:bodyPr>
          <a:lstStyle>
            <a:lvl1pPr lvl="0" algn="l" rtl="0">
              <a:spcBef>
                <a:spcPts val="0"/>
              </a:spcBef>
              <a:spcAft>
                <a:spcPts val="0"/>
              </a:spcAft>
              <a:buClr>
                <a:schemeClr val="lt1"/>
              </a:buClr>
              <a:buSzPts val="3600"/>
              <a:buFont typeface="Arial"/>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34" name="Google Shape;234;p38"/>
          <p:cNvSpPr txBox="1">
            <a:spLocks noGrp="1"/>
          </p:cNvSpPr>
          <p:nvPr>
            <p:ph type="body" idx="1"/>
          </p:nvPr>
        </p:nvSpPr>
        <p:spPr>
          <a:xfrm>
            <a:off x="457200" y="1151335"/>
            <a:ext cx="4040100" cy="479700"/>
          </a:xfrm>
          <a:prstGeom prst="rect">
            <a:avLst/>
          </a:prstGeom>
          <a:noFill/>
          <a:ln>
            <a:noFill/>
          </a:ln>
        </p:spPr>
        <p:txBody>
          <a:bodyPr spcFirstLastPara="1" wrap="square" lIns="91425" tIns="45700" rIns="91425" bIns="45700" anchor="b" anchorCtr="0">
            <a:normAutofit/>
          </a:bodyPr>
          <a:lstStyle>
            <a:lvl1pPr marL="457200" lvl="0" indent="-228600" algn="l" rtl="0">
              <a:spcBef>
                <a:spcPts val="480"/>
              </a:spcBef>
              <a:spcAft>
                <a:spcPts val="0"/>
              </a:spcAft>
              <a:buClr>
                <a:schemeClr val="dk1"/>
              </a:buClr>
              <a:buSzPts val="2400"/>
              <a:buNone/>
              <a:defRPr sz="2400" b="1"/>
            </a:lvl1pPr>
            <a:lvl2pPr marL="914400" lvl="1" indent="-228600" algn="l" rtl="0">
              <a:spcBef>
                <a:spcPts val="400"/>
              </a:spcBef>
              <a:spcAft>
                <a:spcPts val="0"/>
              </a:spcAft>
              <a:buClr>
                <a:schemeClr val="dk1"/>
              </a:buClr>
              <a:buSzPts val="2000"/>
              <a:buNone/>
              <a:defRPr sz="2000" b="1"/>
            </a:lvl2pPr>
            <a:lvl3pPr marL="1371600" lvl="2" indent="-228600" algn="l" rtl="0">
              <a:spcBef>
                <a:spcPts val="360"/>
              </a:spcBef>
              <a:spcAft>
                <a:spcPts val="0"/>
              </a:spcAft>
              <a:buClr>
                <a:schemeClr val="dk1"/>
              </a:buClr>
              <a:buSzPts val="1800"/>
              <a:buNone/>
              <a:defRPr sz="1800" b="1"/>
            </a:lvl3pPr>
            <a:lvl4pPr marL="1828800" lvl="3" indent="-228600" algn="l" rtl="0">
              <a:spcBef>
                <a:spcPts val="320"/>
              </a:spcBef>
              <a:spcAft>
                <a:spcPts val="0"/>
              </a:spcAft>
              <a:buClr>
                <a:schemeClr val="dk1"/>
              </a:buClr>
              <a:buSzPts val="1600"/>
              <a:buNone/>
              <a:defRPr sz="1600" b="1"/>
            </a:lvl4pPr>
            <a:lvl5pPr marL="2286000" lvl="4" indent="-228600" algn="l" rtl="0">
              <a:spcBef>
                <a:spcPts val="320"/>
              </a:spcBef>
              <a:spcAft>
                <a:spcPts val="0"/>
              </a:spcAft>
              <a:buClr>
                <a:schemeClr val="dk1"/>
              </a:buClr>
              <a:buSzPts val="1600"/>
              <a:buNone/>
              <a:defRPr sz="1600" b="1"/>
            </a:lvl5pPr>
            <a:lvl6pPr marL="2743200" lvl="5" indent="-228600" algn="l" rtl="0">
              <a:spcBef>
                <a:spcPts val="320"/>
              </a:spcBef>
              <a:spcAft>
                <a:spcPts val="0"/>
              </a:spcAft>
              <a:buClr>
                <a:schemeClr val="dk1"/>
              </a:buClr>
              <a:buSzPts val="1600"/>
              <a:buNone/>
              <a:defRPr sz="1600" b="1"/>
            </a:lvl6pPr>
            <a:lvl7pPr marL="3200400" lvl="6" indent="-228600" algn="l" rtl="0">
              <a:spcBef>
                <a:spcPts val="320"/>
              </a:spcBef>
              <a:spcAft>
                <a:spcPts val="0"/>
              </a:spcAft>
              <a:buClr>
                <a:schemeClr val="dk1"/>
              </a:buClr>
              <a:buSzPts val="1600"/>
              <a:buNone/>
              <a:defRPr sz="1600" b="1"/>
            </a:lvl7pPr>
            <a:lvl8pPr marL="3657600" lvl="7" indent="-228600" algn="l" rtl="0">
              <a:spcBef>
                <a:spcPts val="320"/>
              </a:spcBef>
              <a:spcAft>
                <a:spcPts val="0"/>
              </a:spcAft>
              <a:buClr>
                <a:schemeClr val="dk1"/>
              </a:buClr>
              <a:buSzPts val="1600"/>
              <a:buNone/>
              <a:defRPr sz="1600" b="1"/>
            </a:lvl8pPr>
            <a:lvl9pPr marL="4114800" lvl="8" indent="-228600" algn="l" rtl="0">
              <a:spcBef>
                <a:spcPts val="320"/>
              </a:spcBef>
              <a:spcAft>
                <a:spcPts val="0"/>
              </a:spcAft>
              <a:buClr>
                <a:schemeClr val="dk1"/>
              </a:buClr>
              <a:buSzPts val="1600"/>
              <a:buNone/>
              <a:defRPr sz="1600" b="1"/>
            </a:lvl9pPr>
          </a:lstStyle>
          <a:p>
            <a:endParaRPr/>
          </a:p>
        </p:txBody>
      </p:sp>
      <p:sp>
        <p:nvSpPr>
          <p:cNvPr id="235" name="Google Shape;235;p38"/>
          <p:cNvSpPr txBox="1">
            <a:spLocks noGrp="1"/>
          </p:cNvSpPr>
          <p:nvPr>
            <p:ph type="body" idx="2"/>
          </p:nvPr>
        </p:nvSpPr>
        <p:spPr>
          <a:xfrm>
            <a:off x="457200" y="1631156"/>
            <a:ext cx="4040100" cy="2963400"/>
          </a:xfrm>
          <a:prstGeom prst="rect">
            <a:avLst/>
          </a:prstGeom>
          <a:noFill/>
          <a:ln>
            <a:noFill/>
          </a:ln>
        </p:spPr>
        <p:txBody>
          <a:bodyPr spcFirstLastPara="1" wrap="square" lIns="91425" tIns="45700" rIns="91425" bIns="45700" anchor="t" anchorCtr="0">
            <a:normAutofit/>
          </a:bodyPr>
          <a:lstStyle>
            <a:lvl1pPr marL="457200" lvl="0" indent="-381000" algn="l" rtl="0">
              <a:spcBef>
                <a:spcPts val="480"/>
              </a:spcBef>
              <a:spcAft>
                <a:spcPts val="0"/>
              </a:spcAft>
              <a:buClr>
                <a:schemeClr val="dk1"/>
              </a:buClr>
              <a:buSzPts val="2400"/>
              <a:buChar char="•"/>
              <a:defRPr sz="2400"/>
            </a:lvl1pPr>
            <a:lvl2pPr marL="914400" lvl="1" indent="-355600" algn="l" rtl="0">
              <a:spcBef>
                <a:spcPts val="400"/>
              </a:spcBef>
              <a:spcAft>
                <a:spcPts val="0"/>
              </a:spcAft>
              <a:buClr>
                <a:schemeClr val="dk1"/>
              </a:buClr>
              <a:buSzPts val="2000"/>
              <a:buChar char="–"/>
              <a:defRPr sz="2000"/>
            </a:lvl2pPr>
            <a:lvl3pPr marL="1371600" lvl="2" indent="-342900" algn="l" rtl="0">
              <a:spcBef>
                <a:spcPts val="360"/>
              </a:spcBef>
              <a:spcAft>
                <a:spcPts val="0"/>
              </a:spcAft>
              <a:buClr>
                <a:schemeClr val="dk1"/>
              </a:buClr>
              <a:buSzPts val="1800"/>
              <a:buChar char="•"/>
              <a:defRPr sz="1800"/>
            </a:lvl3pPr>
            <a:lvl4pPr marL="1828800" lvl="3" indent="-330200" algn="l" rtl="0">
              <a:spcBef>
                <a:spcPts val="320"/>
              </a:spcBef>
              <a:spcAft>
                <a:spcPts val="0"/>
              </a:spcAft>
              <a:buClr>
                <a:schemeClr val="dk1"/>
              </a:buClr>
              <a:buSzPts val="1600"/>
              <a:buChar char="–"/>
              <a:defRPr sz="1600"/>
            </a:lvl4pPr>
            <a:lvl5pPr marL="2286000" lvl="4" indent="-330200" algn="l" rtl="0">
              <a:spcBef>
                <a:spcPts val="320"/>
              </a:spcBef>
              <a:spcAft>
                <a:spcPts val="0"/>
              </a:spcAft>
              <a:buClr>
                <a:schemeClr val="dk1"/>
              </a:buClr>
              <a:buSzPts val="1600"/>
              <a:buChar char="»"/>
              <a:defRPr sz="1600"/>
            </a:lvl5pPr>
            <a:lvl6pPr marL="2743200" lvl="5" indent="-330200" algn="l" rtl="0">
              <a:spcBef>
                <a:spcPts val="320"/>
              </a:spcBef>
              <a:spcAft>
                <a:spcPts val="0"/>
              </a:spcAft>
              <a:buClr>
                <a:schemeClr val="dk1"/>
              </a:buClr>
              <a:buSzPts val="1600"/>
              <a:buChar char="•"/>
              <a:defRPr sz="1600"/>
            </a:lvl6pPr>
            <a:lvl7pPr marL="3200400" lvl="6" indent="-330200" algn="l" rtl="0">
              <a:spcBef>
                <a:spcPts val="320"/>
              </a:spcBef>
              <a:spcAft>
                <a:spcPts val="0"/>
              </a:spcAft>
              <a:buClr>
                <a:schemeClr val="dk1"/>
              </a:buClr>
              <a:buSzPts val="1600"/>
              <a:buChar char="•"/>
              <a:defRPr sz="1600"/>
            </a:lvl7pPr>
            <a:lvl8pPr marL="3657600" lvl="7" indent="-330200" algn="l" rtl="0">
              <a:spcBef>
                <a:spcPts val="320"/>
              </a:spcBef>
              <a:spcAft>
                <a:spcPts val="0"/>
              </a:spcAft>
              <a:buClr>
                <a:schemeClr val="dk1"/>
              </a:buClr>
              <a:buSzPts val="1600"/>
              <a:buChar char="•"/>
              <a:defRPr sz="1600"/>
            </a:lvl8pPr>
            <a:lvl9pPr marL="4114800" lvl="8" indent="-330200" algn="l" rtl="0">
              <a:spcBef>
                <a:spcPts val="320"/>
              </a:spcBef>
              <a:spcAft>
                <a:spcPts val="0"/>
              </a:spcAft>
              <a:buClr>
                <a:schemeClr val="dk1"/>
              </a:buClr>
              <a:buSzPts val="1600"/>
              <a:buChar char="•"/>
              <a:defRPr sz="1600"/>
            </a:lvl9pPr>
          </a:lstStyle>
          <a:p>
            <a:endParaRPr/>
          </a:p>
        </p:txBody>
      </p:sp>
      <p:sp>
        <p:nvSpPr>
          <p:cNvPr id="236" name="Google Shape;236;p38"/>
          <p:cNvSpPr txBox="1">
            <a:spLocks noGrp="1"/>
          </p:cNvSpPr>
          <p:nvPr>
            <p:ph type="body" idx="3"/>
          </p:nvPr>
        </p:nvSpPr>
        <p:spPr>
          <a:xfrm>
            <a:off x="4645026" y="1151335"/>
            <a:ext cx="4041900" cy="479700"/>
          </a:xfrm>
          <a:prstGeom prst="rect">
            <a:avLst/>
          </a:prstGeom>
          <a:noFill/>
          <a:ln>
            <a:noFill/>
          </a:ln>
        </p:spPr>
        <p:txBody>
          <a:bodyPr spcFirstLastPara="1" wrap="square" lIns="91425" tIns="45700" rIns="91425" bIns="45700" anchor="b" anchorCtr="0">
            <a:normAutofit/>
          </a:bodyPr>
          <a:lstStyle>
            <a:lvl1pPr marL="457200" lvl="0" indent="-228600" algn="l" rtl="0">
              <a:spcBef>
                <a:spcPts val="480"/>
              </a:spcBef>
              <a:spcAft>
                <a:spcPts val="0"/>
              </a:spcAft>
              <a:buClr>
                <a:schemeClr val="dk1"/>
              </a:buClr>
              <a:buSzPts val="2400"/>
              <a:buNone/>
              <a:defRPr sz="2400" b="1"/>
            </a:lvl1pPr>
            <a:lvl2pPr marL="914400" lvl="1" indent="-228600" algn="l" rtl="0">
              <a:spcBef>
                <a:spcPts val="400"/>
              </a:spcBef>
              <a:spcAft>
                <a:spcPts val="0"/>
              </a:spcAft>
              <a:buClr>
                <a:schemeClr val="dk1"/>
              </a:buClr>
              <a:buSzPts val="2000"/>
              <a:buNone/>
              <a:defRPr sz="2000" b="1"/>
            </a:lvl2pPr>
            <a:lvl3pPr marL="1371600" lvl="2" indent="-228600" algn="l" rtl="0">
              <a:spcBef>
                <a:spcPts val="360"/>
              </a:spcBef>
              <a:spcAft>
                <a:spcPts val="0"/>
              </a:spcAft>
              <a:buClr>
                <a:schemeClr val="dk1"/>
              </a:buClr>
              <a:buSzPts val="1800"/>
              <a:buNone/>
              <a:defRPr sz="1800" b="1"/>
            </a:lvl3pPr>
            <a:lvl4pPr marL="1828800" lvl="3" indent="-228600" algn="l" rtl="0">
              <a:spcBef>
                <a:spcPts val="320"/>
              </a:spcBef>
              <a:spcAft>
                <a:spcPts val="0"/>
              </a:spcAft>
              <a:buClr>
                <a:schemeClr val="dk1"/>
              </a:buClr>
              <a:buSzPts val="1600"/>
              <a:buNone/>
              <a:defRPr sz="1600" b="1"/>
            </a:lvl4pPr>
            <a:lvl5pPr marL="2286000" lvl="4" indent="-228600" algn="l" rtl="0">
              <a:spcBef>
                <a:spcPts val="320"/>
              </a:spcBef>
              <a:spcAft>
                <a:spcPts val="0"/>
              </a:spcAft>
              <a:buClr>
                <a:schemeClr val="dk1"/>
              </a:buClr>
              <a:buSzPts val="1600"/>
              <a:buNone/>
              <a:defRPr sz="1600" b="1"/>
            </a:lvl5pPr>
            <a:lvl6pPr marL="2743200" lvl="5" indent="-228600" algn="l" rtl="0">
              <a:spcBef>
                <a:spcPts val="320"/>
              </a:spcBef>
              <a:spcAft>
                <a:spcPts val="0"/>
              </a:spcAft>
              <a:buClr>
                <a:schemeClr val="dk1"/>
              </a:buClr>
              <a:buSzPts val="1600"/>
              <a:buNone/>
              <a:defRPr sz="1600" b="1"/>
            </a:lvl6pPr>
            <a:lvl7pPr marL="3200400" lvl="6" indent="-228600" algn="l" rtl="0">
              <a:spcBef>
                <a:spcPts val="320"/>
              </a:spcBef>
              <a:spcAft>
                <a:spcPts val="0"/>
              </a:spcAft>
              <a:buClr>
                <a:schemeClr val="dk1"/>
              </a:buClr>
              <a:buSzPts val="1600"/>
              <a:buNone/>
              <a:defRPr sz="1600" b="1"/>
            </a:lvl7pPr>
            <a:lvl8pPr marL="3657600" lvl="7" indent="-228600" algn="l" rtl="0">
              <a:spcBef>
                <a:spcPts val="320"/>
              </a:spcBef>
              <a:spcAft>
                <a:spcPts val="0"/>
              </a:spcAft>
              <a:buClr>
                <a:schemeClr val="dk1"/>
              </a:buClr>
              <a:buSzPts val="1600"/>
              <a:buNone/>
              <a:defRPr sz="1600" b="1"/>
            </a:lvl8pPr>
            <a:lvl9pPr marL="4114800" lvl="8" indent="-228600" algn="l" rtl="0">
              <a:spcBef>
                <a:spcPts val="320"/>
              </a:spcBef>
              <a:spcAft>
                <a:spcPts val="0"/>
              </a:spcAft>
              <a:buClr>
                <a:schemeClr val="dk1"/>
              </a:buClr>
              <a:buSzPts val="1600"/>
              <a:buNone/>
              <a:defRPr sz="1600" b="1"/>
            </a:lvl9pPr>
          </a:lstStyle>
          <a:p>
            <a:endParaRPr/>
          </a:p>
        </p:txBody>
      </p:sp>
      <p:sp>
        <p:nvSpPr>
          <p:cNvPr id="237" name="Google Shape;237;p38"/>
          <p:cNvSpPr txBox="1">
            <a:spLocks noGrp="1"/>
          </p:cNvSpPr>
          <p:nvPr>
            <p:ph type="body" idx="4"/>
          </p:nvPr>
        </p:nvSpPr>
        <p:spPr>
          <a:xfrm>
            <a:off x="4645026" y="1631156"/>
            <a:ext cx="4041900" cy="2963400"/>
          </a:xfrm>
          <a:prstGeom prst="rect">
            <a:avLst/>
          </a:prstGeom>
          <a:noFill/>
          <a:ln>
            <a:noFill/>
          </a:ln>
        </p:spPr>
        <p:txBody>
          <a:bodyPr spcFirstLastPara="1" wrap="square" lIns="91425" tIns="45700" rIns="91425" bIns="45700" anchor="t" anchorCtr="0">
            <a:normAutofit/>
          </a:bodyPr>
          <a:lstStyle>
            <a:lvl1pPr marL="457200" lvl="0" indent="-381000" algn="l" rtl="0">
              <a:spcBef>
                <a:spcPts val="480"/>
              </a:spcBef>
              <a:spcAft>
                <a:spcPts val="0"/>
              </a:spcAft>
              <a:buClr>
                <a:schemeClr val="dk1"/>
              </a:buClr>
              <a:buSzPts val="2400"/>
              <a:buChar char="•"/>
              <a:defRPr sz="2400"/>
            </a:lvl1pPr>
            <a:lvl2pPr marL="914400" lvl="1" indent="-355600" algn="l" rtl="0">
              <a:spcBef>
                <a:spcPts val="400"/>
              </a:spcBef>
              <a:spcAft>
                <a:spcPts val="0"/>
              </a:spcAft>
              <a:buClr>
                <a:schemeClr val="dk1"/>
              </a:buClr>
              <a:buSzPts val="2000"/>
              <a:buChar char="–"/>
              <a:defRPr sz="2000"/>
            </a:lvl2pPr>
            <a:lvl3pPr marL="1371600" lvl="2" indent="-342900" algn="l" rtl="0">
              <a:spcBef>
                <a:spcPts val="360"/>
              </a:spcBef>
              <a:spcAft>
                <a:spcPts val="0"/>
              </a:spcAft>
              <a:buClr>
                <a:schemeClr val="dk1"/>
              </a:buClr>
              <a:buSzPts val="1800"/>
              <a:buChar char="•"/>
              <a:defRPr sz="1800"/>
            </a:lvl3pPr>
            <a:lvl4pPr marL="1828800" lvl="3" indent="-330200" algn="l" rtl="0">
              <a:spcBef>
                <a:spcPts val="320"/>
              </a:spcBef>
              <a:spcAft>
                <a:spcPts val="0"/>
              </a:spcAft>
              <a:buClr>
                <a:schemeClr val="dk1"/>
              </a:buClr>
              <a:buSzPts val="1600"/>
              <a:buChar char="–"/>
              <a:defRPr sz="1600"/>
            </a:lvl4pPr>
            <a:lvl5pPr marL="2286000" lvl="4" indent="-330200" algn="l" rtl="0">
              <a:spcBef>
                <a:spcPts val="320"/>
              </a:spcBef>
              <a:spcAft>
                <a:spcPts val="0"/>
              </a:spcAft>
              <a:buClr>
                <a:schemeClr val="dk1"/>
              </a:buClr>
              <a:buSzPts val="1600"/>
              <a:buChar char="»"/>
              <a:defRPr sz="1600"/>
            </a:lvl5pPr>
            <a:lvl6pPr marL="2743200" lvl="5" indent="-330200" algn="l" rtl="0">
              <a:spcBef>
                <a:spcPts val="320"/>
              </a:spcBef>
              <a:spcAft>
                <a:spcPts val="0"/>
              </a:spcAft>
              <a:buClr>
                <a:schemeClr val="dk1"/>
              </a:buClr>
              <a:buSzPts val="1600"/>
              <a:buChar char="•"/>
              <a:defRPr sz="1600"/>
            </a:lvl6pPr>
            <a:lvl7pPr marL="3200400" lvl="6" indent="-330200" algn="l" rtl="0">
              <a:spcBef>
                <a:spcPts val="320"/>
              </a:spcBef>
              <a:spcAft>
                <a:spcPts val="0"/>
              </a:spcAft>
              <a:buClr>
                <a:schemeClr val="dk1"/>
              </a:buClr>
              <a:buSzPts val="1600"/>
              <a:buChar char="•"/>
              <a:defRPr sz="1600"/>
            </a:lvl7pPr>
            <a:lvl8pPr marL="3657600" lvl="7" indent="-330200" algn="l" rtl="0">
              <a:spcBef>
                <a:spcPts val="320"/>
              </a:spcBef>
              <a:spcAft>
                <a:spcPts val="0"/>
              </a:spcAft>
              <a:buClr>
                <a:schemeClr val="dk1"/>
              </a:buClr>
              <a:buSzPts val="1600"/>
              <a:buChar char="•"/>
              <a:defRPr sz="1600"/>
            </a:lvl8pPr>
            <a:lvl9pPr marL="4114800" lvl="8" indent="-330200" algn="l" rtl="0">
              <a:spcBef>
                <a:spcPts val="320"/>
              </a:spcBef>
              <a:spcAft>
                <a:spcPts val="0"/>
              </a:spcAft>
              <a:buClr>
                <a:schemeClr val="dk1"/>
              </a:buClr>
              <a:buSzPts val="1600"/>
              <a:buChar char="•"/>
              <a:defRPr sz="1600"/>
            </a:lvl9pPr>
          </a:lstStyle>
          <a:p>
            <a:endParaRPr/>
          </a:p>
        </p:txBody>
      </p:sp>
      <p:sp>
        <p:nvSpPr>
          <p:cNvPr id="238" name="Google Shape;238;p38"/>
          <p:cNvSpPr txBox="1">
            <a:spLocks noGrp="1"/>
          </p:cNvSpPr>
          <p:nvPr>
            <p:ph type="dt" idx="10"/>
          </p:nvPr>
        </p:nvSpPr>
        <p:spPr>
          <a:xfrm>
            <a:off x="457200" y="4767263"/>
            <a:ext cx="2133600" cy="2739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39" name="Google Shape;239;p38"/>
          <p:cNvSpPr txBox="1">
            <a:spLocks noGrp="1"/>
          </p:cNvSpPr>
          <p:nvPr>
            <p:ph type="ftr" idx="11"/>
          </p:nvPr>
        </p:nvSpPr>
        <p:spPr>
          <a:xfrm>
            <a:off x="3124200" y="4767263"/>
            <a:ext cx="2895600" cy="2739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40" name="Google Shape;240;p38"/>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241"/>
        <p:cNvGrpSpPr/>
        <p:nvPr/>
      </p:nvGrpSpPr>
      <p:grpSpPr>
        <a:xfrm>
          <a:off x="0" y="0"/>
          <a:ext cx="0" cy="0"/>
          <a:chOff x="0" y="0"/>
          <a:chExt cx="0" cy="0"/>
        </a:xfrm>
      </p:grpSpPr>
      <p:sp>
        <p:nvSpPr>
          <p:cNvPr id="242" name="Google Shape;242;p39"/>
          <p:cNvSpPr txBox="1">
            <a:spLocks noGrp="1"/>
          </p:cNvSpPr>
          <p:nvPr>
            <p:ph type="title"/>
          </p:nvPr>
        </p:nvSpPr>
        <p:spPr>
          <a:xfrm>
            <a:off x="457201" y="204787"/>
            <a:ext cx="3008400" cy="871500"/>
          </a:xfrm>
          <a:prstGeom prst="rect">
            <a:avLst/>
          </a:prstGeom>
          <a:noFill/>
          <a:ln>
            <a:noFill/>
          </a:ln>
        </p:spPr>
        <p:txBody>
          <a:bodyPr spcFirstLastPara="1" wrap="square" lIns="91425" tIns="45700" rIns="91425" bIns="45700" anchor="b" anchorCtr="0">
            <a:normAutofit/>
          </a:bodyPr>
          <a:lstStyle>
            <a:lvl1pPr lvl="0" algn="l" rtl="0">
              <a:spcBef>
                <a:spcPts val="0"/>
              </a:spcBef>
              <a:spcAft>
                <a:spcPts val="0"/>
              </a:spcAft>
              <a:buClr>
                <a:schemeClr val="lt1"/>
              </a:buClr>
              <a:buSzPts val="2000"/>
              <a:buFont typeface="Arial"/>
              <a:buNone/>
              <a:defRPr sz="2000" b="1"/>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43" name="Google Shape;243;p39"/>
          <p:cNvSpPr txBox="1">
            <a:spLocks noGrp="1"/>
          </p:cNvSpPr>
          <p:nvPr>
            <p:ph type="body" idx="1"/>
          </p:nvPr>
        </p:nvSpPr>
        <p:spPr>
          <a:xfrm>
            <a:off x="3575050" y="204788"/>
            <a:ext cx="5111700" cy="4389900"/>
          </a:xfrm>
          <a:prstGeom prst="rect">
            <a:avLst/>
          </a:prstGeom>
          <a:noFill/>
          <a:ln>
            <a:noFill/>
          </a:ln>
        </p:spPr>
        <p:txBody>
          <a:bodyPr spcFirstLastPara="1" wrap="square" lIns="91425" tIns="45700" rIns="91425" bIns="45700" anchor="t" anchorCtr="0">
            <a:normAutofit/>
          </a:bodyPr>
          <a:lstStyle>
            <a:lvl1pPr marL="457200" lvl="0" indent="-431800" algn="l" rtl="0">
              <a:spcBef>
                <a:spcPts val="640"/>
              </a:spcBef>
              <a:spcAft>
                <a:spcPts val="0"/>
              </a:spcAft>
              <a:buClr>
                <a:schemeClr val="dk1"/>
              </a:buClr>
              <a:buSzPts val="3200"/>
              <a:buChar char="•"/>
              <a:defRPr sz="3200"/>
            </a:lvl1pPr>
            <a:lvl2pPr marL="914400" lvl="1" indent="-406400" algn="l" rtl="0">
              <a:spcBef>
                <a:spcPts val="560"/>
              </a:spcBef>
              <a:spcAft>
                <a:spcPts val="0"/>
              </a:spcAft>
              <a:buClr>
                <a:schemeClr val="dk1"/>
              </a:buClr>
              <a:buSzPts val="2800"/>
              <a:buChar char="–"/>
              <a:defRPr sz="2800"/>
            </a:lvl2pPr>
            <a:lvl3pPr marL="1371600" lvl="2" indent="-381000" algn="l" rtl="0">
              <a:spcBef>
                <a:spcPts val="480"/>
              </a:spcBef>
              <a:spcAft>
                <a:spcPts val="0"/>
              </a:spcAft>
              <a:buClr>
                <a:schemeClr val="dk1"/>
              </a:buClr>
              <a:buSzPts val="2400"/>
              <a:buChar char="•"/>
              <a:defRPr sz="2400"/>
            </a:lvl3pPr>
            <a:lvl4pPr marL="1828800" lvl="3" indent="-355600" algn="l" rtl="0">
              <a:spcBef>
                <a:spcPts val="400"/>
              </a:spcBef>
              <a:spcAft>
                <a:spcPts val="0"/>
              </a:spcAft>
              <a:buClr>
                <a:schemeClr val="dk1"/>
              </a:buClr>
              <a:buSzPts val="2000"/>
              <a:buChar char="–"/>
              <a:defRPr sz="2000"/>
            </a:lvl4pPr>
            <a:lvl5pPr marL="2286000" lvl="4" indent="-355600" algn="l" rtl="0">
              <a:spcBef>
                <a:spcPts val="400"/>
              </a:spcBef>
              <a:spcAft>
                <a:spcPts val="0"/>
              </a:spcAft>
              <a:buClr>
                <a:schemeClr val="dk1"/>
              </a:buClr>
              <a:buSzPts val="2000"/>
              <a:buChar char="»"/>
              <a:defRPr sz="2000"/>
            </a:lvl5pPr>
            <a:lvl6pPr marL="2743200" lvl="5" indent="-355600" algn="l" rtl="0">
              <a:spcBef>
                <a:spcPts val="400"/>
              </a:spcBef>
              <a:spcAft>
                <a:spcPts val="0"/>
              </a:spcAft>
              <a:buClr>
                <a:schemeClr val="dk1"/>
              </a:buClr>
              <a:buSzPts val="2000"/>
              <a:buChar char="•"/>
              <a:defRPr sz="2000"/>
            </a:lvl6pPr>
            <a:lvl7pPr marL="3200400" lvl="6" indent="-355600" algn="l" rtl="0">
              <a:spcBef>
                <a:spcPts val="400"/>
              </a:spcBef>
              <a:spcAft>
                <a:spcPts val="0"/>
              </a:spcAft>
              <a:buClr>
                <a:schemeClr val="dk1"/>
              </a:buClr>
              <a:buSzPts val="2000"/>
              <a:buChar char="•"/>
              <a:defRPr sz="2000"/>
            </a:lvl7pPr>
            <a:lvl8pPr marL="3657600" lvl="7" indent="-355600" algn="l" rtl="0">
              <a:spcBef>
                <a:spcPts val="400"/>
              </a:spcBef>
              <a:spcAft>
                <a:spcPts val="0"/>
              </a:spcAft>
              <a:buClr>
                <a:schemeClr val="dk1"/>
              </a:buClr>
              <a:buSzPts val="2000"/>
              <a:buChar char="•"/>
              <a:defRPr sz="2000"/>
            </a:lvl8pPr>
            <a:lvl9pPr marL="4114800" lvl="8" indent="-355600" algn="l" rtl="0">
              <a:spcBef>
                <a:spcPts val="400"/>
              </a:spcBef>
              <a:spcAft>
                <a:spcPts val="0"/>
              </a:spcAft>
              <a:buClr>
                <a:schemeClr val="dk1"/>
              </a:buClr>
              <a:buSzPts val="2000"/>
              <a:buChar char="•"/>
              <a:defRPr sz="2000"/>
            </a:lvl9pPr>
          </a:lstStyle>
          <a:p>
            <a:endParaRPr/>
          </a:p>
        </p:txBody>
      </p:sp>
      <p:sp>
        <p:nvSpPr>
          <p:cNvPr id="244" name="Google Shape;244;p39"/>
          <p:cNvSpPr txBox="1">
            <a:spLocks noGrp="1"/>
          </p:cNvSpPr>
          <p:nvPr>
            <p:ph type="body" idx="2"/>
          </p:nvPr>
        </p:nvSpPr>
        <p:spPr>
          <a:xfrm>
            <a:off x="457201" y="1076326"/>
            <a:ext cx="3008400" cy="3518400"/>
          </a:xfrm>
          <a:prstGeom prst="rect">
            <a:avLst/>
          </a:prstGeom>
          <a:noFill/>
          <a:ln>
            <a:noFill/>
          </a:ln>
        </p:spPr>
        <p:txBody>
          <a:bodyPr spcFirstLastPara="1" wrap="square" lIns="91425" tIns="45700" rIns="91425" bIns="45700" anchor="t" anchorCtr="0">
            <a:normAutofit/>
          </a:bodyPr>
          <a:lstStyle>
            <a:lvl1pPr marL="457200" lvl="0" indent="-228600" algn="l" rtl="0">
              <a:spcBef>
                <a:spcPts val="280"/>
              </a:spcBef>
              <a:spcAft>
                <a:spcPts val="0"/>
              </a:spcAft>
              <a:buClr>
                <a:schemeClr val="dk1"/>
              </a:buClr>
              <a:buSzPts val="1400"/>
              <a:buNone/>
              <a:defRPr sz="1400"/>
            </a:lvl1pPr>
            <a:lvl2pPr marL="914400" lvl="1" indent="-228600" algn="l" rtl="0">
              <a:spcBef>
                <a:spcPts val="240"/>
              </a:spcBef>
              <a:spcAft>
                <a:spcPts val="0"/>
              </a:spcAft>
              <a:buClr>
                <a:schemeClr val="dk1"/>
              </a:buClr>
              <a:buSzPts val="1200"/>
              <a:buNone/>
              <a:defRPr sz="1200"/>
            </a:lvl2pPr>
            <a:lvl3pPr marL="1371600" lvl="2" indent="-228600" algn="l" rtl="0">
              <a:spcBef>
                <a:spcPts val="200"/>
              </a:spcBef>
              <a:spcAft>
                <a:spcPts val="0"/>
              </a:spcAft>
              <a:buClr>
                <a:schemeClr val="dk1"/>
              </a:buClr>
              <a:buSzPts val="1000"/>
              <a:buNone/>
              <a:defRPr sz="1000"/>
            </a:lvl3pPr>
            <a:lvl4pPr marL="1828800" lvl="3" indent="-228600" algn="l" rtl="0">
              <a:spcBef>
                <a:spcPts val="180"/>
              </a:spcBef>
              <a:spcAft>
                <a:spcPts val="0"/>
              </a:spcAft>
              <a:buClr>
                <a:schemeClr val="dk1"/>
              </a:buClr>
              <a:buSzPts val="900"/>
              <a:buNone/>
              <a:defRPr sz="900"/>
            </a:lvl4pPr>
            <a:lvl5pPr marL="2286000" lvl="4" indent="-228600" algn="l" rtl="0">
              <a:spcBef>
                <a:spcPts val="180"/>
              </a:spcBef>
              <a:spcAft>
                <a:spcPts val="0"/>
              </a:spcAft>
              <a:buClr>
                <a:schemeClr val="dk1"/>
              </a:buClr>
              <a:buSzPts val="900"/>
              <a:buNone/>
              <a:defRPr sz="900"/>
            </a:lvl5pPr>
            <a:lvl6pPr marL="2743200" lvl="5" indent="-228600" algn="l" rtl="0">
              <a:spcBef>
                <a:spcPts val="180"/>
              </a:spcBef>
              <a:spcAft>
                <a:spcPts val="0"/>
              </a:spcAft>
              <a:buClr>
                <a:schemeClr val="dk1"/>
              </a:buClr>
              <a:buSzPts val="900"/>
              <a:buNone/>
              <a:defRPr sz="900"/>
            </a:lvl6pPr>
            <a:lvl7pPr marL="3200400" lvl="6" indent="-228600" algn="l" rtl="0">
              <a:spcBef>
                <a:spcPts val="180"/>
              </a:spcBef>
              <a:spcAft>
                <a:spcPts val="0"/>
              </a:spcAft>
              <a:buClr>
                <a:schemeClr val="dk1"/>
              </a:buClr>
              <a:buSzPts val="900"/>
              <a:buNone/>
              <a:defRPr sz="900"/>
            </a:lvl7pPr>
            <a:lvl8pPr marL="3657600" lvl="7" indent="-228600" algn="l" rtl="0">
              <a:spcBef>
                <a:spcPts val="180"/>
              </a:spcBef>
              <a:spcAft>
                <a:spcPts val="0"/>
              </a:spcAft>
              <a:buClr>
                <a:schemeClr val="dk1"/>
              </a:buClr>
              <a:buSzPts val="900"/>
              <a:buNone/>
              <a:defRPr sz="900"/>
            </a:lvl8pPr>
            <a:lvl9pPr marL="4114800" lvl="8" indent="-228600" algn="l" rtl="0">
              <a:spcBef>
                <a:spcPts val="180"/>
              </a:spcBef>
              <a:spcAft>
                <a:spcPts val="0"/>
              </a:spcAft>
              <a:buClr>
                <a:schemeClr val="dk1"/>
              </a:buClr>
              <a:buSzPts val="900"/>
              <a:buNone/>
              <a:defRPr sz="900"/>
            </a:lvl9pPr>
          </a:lstStyle>
          <a:p>
            <a:endParaRPr/>
          </a:p>
        </p:txBody>
      </p:sp>
      <p:sp>
        <p:nvSpPr>
          <p:cNvPr id="245" name="Google Shape;245;p39"/>
          <p:cNvSpPr txBox="1">
            <a:spLocks noGrp="1"/>
          </p:cNvSpPr>
          <p:nvPr>
            <p:ph type="dt" idx="10"/>
          </p:nvPr>
        </p:nvSpPr>
        <p:spPr>
          <a:xfrm>
            <a:off x="457200" y="4767263"/>
            <a:ext cx="2133600" cy="2739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46" name="Google Shape;246;p39"/>
          <p:cNvSpPr txBox="1">
            <a:spLocks noGrp="1"/>
          </p:cNvSpPr>
          <p:nvPr>
            <p:ph type="ftr" idx="11"/>
          </p:nvPr>
        </p:nvSpPr>
        <p:spPr>
          <a:xfrm>
            <a:off x="3124200" y="4767263"/>
            <a:ext cx="2895600" cy="2739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47" name="Google Shape;247;p39"/>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248"/>
        <p:cNvGrpSpPr/>
        <p:nvPr/>
      </p:nvGrpSpPr>
      <p:grpSpPr>
        <a:xfrm>
          <a:off x="0" y="0"/>
          <a:ext cx="0" cy="0"/>
          <a:chOff x="0" y="0"/>
          <a:chExt cx="0" cy="0"/>
        </a:xfrm>
      </p:grpSpPr>
      <p:sp>
        <p:nvSpPr>
          <p:cNvPr id="249" name="Google Shape;249;p40"/>
          <p:cNvSpPr txBox="1">
            <a:spLocks noGrp="1"/>
          </p:cNvSpPr>
          <p:nvPr>
            <p:ph type="title"/>
          </p:nvPr>
        </p:nvSpPr>
        <p:spPr>
          <a:xfrm>
            <a:off x="1792288" y="3600450"/>
            <a:ext cx="5486400" cy="425100"/>
          </a:xfrm>
          <a:prstGeom prst="rect">
            <a:avLst/>
          </a:prstGeom>
          <a:noFill/>
          <a:ln>
            <a:noFill/>
          </a:ln>
        </p:spPr>
        <p:txBody>
          <a:bodyPr spcFirstLastPara="1" wrap="square" lIns="91425" tIns="45700" rIns="91425" bIns="45700" anchor="b" anchorCtr="0">
            <a:normAutofit/>
          </a:bodyPr>
          <a:lstStyle>
            <a:lvl1pPr lvl="0" algn="l" rtl="0">
              <a:spcBef>
                <a:spcPts val="0"/>
              </a:spcBef>
              <a:spcAft>
                <a:spcPts val="0"/>
              </a:spcAft>
              <a:buClr>
                <a:schemeClr val="lt1"/>
              </a:buClr>
              <a:buSzPts val="2000"/>
              <a:buFont typeface="Arial"/>
              <a:buNone/>
              <a:defRPr sz="2000" b="1"/>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50" name="Google Shape;250;p40"/>
          <p:cNvSpPr>
            <a:spLocks noGrp="1"/>
          </p:cNvSpPr>
          <p:nvPr>
            <p:ph type="pic" idx="2"/>
          </p:nvPr>
        </p:nvSpPr>
        <p:spPr>
          <a:xfrm>
            <a:off x="1792288" y="459581"/>
            <a:ext cx="5486400" cy="3086100"/>
          </a:xfrm>
          <a:prstGeom prst="rect">
            <a:avLst/>
          </a:prstGeom>
          <a:noFill/>
          <a:ln>
            <a:noFill/>
          </a:ln>
        </p:spPr>
      </p:sp>
      <p:sp>
        <p:nvSpPr>
          <p:cNvPr id="251" name="Google Shape;251;p40"/>
          <p:cNvSpPr txBox="1">
            <a:spLocks noGrp="1"/>
          </p:cNvSpPr>
          <p:nvPr>
            <p:ph type="body" idx="1"/>
          </p:nvPr>
        </p:nvSpPr>
        <p:spPr>
          <a:xfrm>
            <a:off x="1792288" y="4025503"/>
            <a:ext cx="5486400" cy="603600"/>
          </a:xfrm>
          <a:prstGeom prst="rect">
            <a:avLst/>
          </a:prstGeom>
          <a:noFill/>
          <a:ln>
            <a:noFill/>
          </a:ln>
        </p:spPr>
        <p:txBody>
          <a:bodyPr spcFirstLastPara="1" wrap="square" lIns="91425" tIns="45700" rIns="91425" bIns="45700" anchor="t" anchorCtr="0">
            <a:normAutofit/>
          </a:bodyPr>
          <a:lstStyle>
            <a:lvl1pPr marL="457200" lvl="0" indent="-228600" algn="l" rtl="0">
              <a:spcBef>
                <a:spcPts val="280"/>
              </a:spcBef>
              <a:spcAft>
                <a:spcPts val="0"/>
              </a:spcAft>
              <a:buClr>
                <a:schemeClr val="dk1"/>
              </a:buClr>
              <a:buSzPts val="1400"/>
              <a:buNone/>
              <a:defRPr sz="1400"/>
            </a:lvl1pPr>
            <a:lvl2pPr marL="914400" lvl="1" indent="-228600" algn="l" rtl="0">
              <a:spcBef>
                <a:spcPts val="240"/>
              </a:spcBef>
              <a:spcAft>
                <a:spcPts val="0"/>
              </a:spcAft>
              <a:buClr>
                <a:schemeClr val="dk1"/>
              </a:buClr>
              <a:buSzPts val="1200"/>
              <a:buNone/>
              <a:defRPr sz="1200"/>
            </a:lvl2pPr>
            <a:lvl3pPr marL="1371600" lvl="2" indent="-228600" algn="l" rtl="0">
              <a:spcBef>
                <a:spcPts val="200"/>
              </a:spcBef>
              <a:spcAft>
                <a:spcPts val="0"/>
              </a:spcAft>
              <a:buClr>
                <a:schemeClr val="dk1"/>
              </a:buClr>
              <a:buSzPts val="1000"/>
              <a:buNone/>
              <a:defRPr sz="1000"/>
            </a:lvl3pPr>
            <a:lvl4pPr marL="1828800" lvl="3" indent="-228600" algn="l" rtl="0">
              <a:spcBef>
                <a:spcPts val="180"/>
              </a:spcBef>
              <a:spcAft>
                <a:spcPts val="0"/>
              </a:spcAft>
              <a:buClr>
                <a:schemeClr val="dk1"/>
              </a:buClr>
              <a:buSzPts val="900"/>
              <a:buNone/>
              <a:defRPr sz="900"/>
            </a:lvl4pPr>
            <a:lvl5pPr marL="2286000" lvl="4" indent="-228600" algn="l" rtl="0">
              <a:spcBef>
                <a:spcPts val="180"/>
              </a:spcBef>
              <a:spcAft>
                <a:spcPts val="0"/>
              </a:spcAft>
              <a:buClr>
                <a:schemeClr val="dk1"/>
              </a:buClr>
              <a:buSzPts val="900"/>
              <a:buNone/>
              <a:defRPr sz="900"/>
            </a:lvl5pPr>
            <a:lvl6pPr marL="2743200" lvl="5" indent="-228600" algn="l" rtl="0">
              <a:spcBef>
                <a:spcPts val="180"/>
              </a:spcBef>
              <a:spcAft>
                <a:spcPts val="0"/>
              </a:spcAft>
              <a:buClr>
                <a:schemeClr val="dk1"/>
              </a:buClr>
              <a:buSzPts val="900"/>
              <a:buNone/>
              <a:defRPr sz="900"/>
            </a:lvl6pPr>
            <a:lvl7pPr marL="3200400" lvl="6" indent="-228600" algn="l" rtl="0">
              <a:spcBef>
                <a:spcPts val="180"/>
              </a:spcBef>
              <a:spcAft>
                <a:spcPts val="0"/>
              </a:spcAft>
              <a:buClr>
                <a:schemeClr val="dk1"/>
              </a:buClr>
              <a:buSzPts val="900"/>
              <a:buNone/>
              <a:defRPr sz="900"/>
            </a:lvl7pPr>
            <a:lvl8pPr marL="3657600" lvl="7" indent="-228600" algn="l" rtl="0">
              <a:spcBef>
                <a:spcPts val="180"/>
              </a:spcBef>
              <a:spcAft>
                <a:spcPts val="0"/>
              </a:spcAft>
              <a:buClr>
                <a:schemeClr val="dk1"/>
              </a:buClr>
              <a:buSzPts val="900"/>
              <a:buNone/>
              <a:defRPr sz="900"/>
            </a:lvl8pPr>
            <a:lvl9pPr marL="4114800" lvl="8" indent="-228600" algn="l" rtl="0">
              <a:spcBef>
                <a:spcPts val="180"/>
              </a:spcBef>
              <a:spcAft>
                <a:spcPts val="0"/>
              </a:spcAft>
              <a:buClr>
                <a:schemeClr val="dk1"/>
              </a:buClr>
              <a:buSzPts val="900"/>
              <a:buNone/>
              <a:defRPr sz="900"/>
            </a:lvl9pPr>
          </a:lstStyle>
          <a:p>
            <a:endParaRPr/>
          </a:p>
        </p:txBody>
      </p:sp>
      <p:sp>
        <p:nvSpPr>
          <p:cNvPr id="252" name="Google Shape;252;p40"/>
          <p:cNvSpPr txBox="1">
            <a:spLocks noGrp="1"/>
          </p:cNvSpPr>
          <p:nvPr>
            <p:ph type="dt" idx="10"/>
          </p:nvPr>
        </p:nvSpPr>
        <p:spPr>
          <a:xfrm>
            <a:off x="457200" y="4767263"/>
            <a:ext cx="2133600" cy="2739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53" name="Google Shape;253;p40"/>
          <p:cNvSpPr txBox="1">
            <a:spLocks noGrp="1"/>
          </p:cNvSpPr>
          <p:nvPr>
            <p:ph type="ftr" idx="11"/>
          </p:nvPr>
        </p:nvSpPr>
        <p:spPr>
          <a:xfrm>
            <a:off x="3124200" y="4767263"/>
            <a:ext cx="2895600" cy="2739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54" name="Google Shape;254;p40"/>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255"/>
        <p:cNvGrpSpPr/>
        <p:nvPr/>
      </p:nvGrpSpPr>
      <p:grpSpPr>
        <a:xfrm>
          <a:off x="0" y="0"/>
          <a:ext cx="0" cy="0"/>
          <a:chOff x="0" y="0"/>
          <a:chExt cx="0" cy="0"/>
        </a:xfrm>
      </p:grpSpPr>
      <p:sp>
        <p:nvSpPr>
          <p:cNvPr id="256" name="Google Shape;256;p41"/>
          <p:cNvSpPr txBox="1">
            <a:spLocks noGrp="1"/>
          </p:cNvSpPr>
          <p:nvPr>
            <p:ph type="title"/>
          </p:nvPr>
        </p:nvSpPr>
        <p:spPr>
          <a:xfrm>
            <a:off x="457200" y="205979"/>
            <a:ext cx="8229600" cy="857400"/>
          </a:xfrm>
          <a:prstGeom prst="rect">
            <a:avLst/>
          </a:prstGeom>
          <a:noFill/>
          <a:ln>
            <a:noFill/>
          </a:ln>
        </p:spPr>
        <p:txBody>
          <a:bodyPr spcFirstLastPara="1" wrap="square" lIns="91425" tIns="45700" rIns="91425" bIns="45700" anchor="ctr" anchorCtr="0">
            <a:normAutofit/>
          </a:bodyPr>
          <a:lstStyle>
            <a:lvl1pPr lvl="0" algn="l" rtl="0">
              <a:spcBef>
                <a:spcPts val="0"/>
              </a:spcBef>
              <a:spcAft>
                <a:spcPts val="0"/>
              </a:spcAft>
              <a:buClr>
                <a:schemeClr val="lt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57" name="Google Shape;257;p41"/>
          <p:cNvSpPr txBox="1">
            <a:spLocks noGrp="1"/>
          </p:cNvSpPr>
          <p:nvPr>
            <p:ph type="body" idx="1"/>
          </p:nvPr>
        </p:nvSpPr>
        <p:spPr>
          <a:xfrm rot="5400000">
            <a:off x="2874750" y="-1217399"/>
            <a:ext cx="3394500" cy="8229600"/>
          </a:xfrm>
          <a:prstGeom prst="rect">
            <a:avLst/>
          </a:prstGeom>
          <a:noFill/>
          <a:ln>
            <a:noFill/>
          </a:ln>
        </p:spPr>
        <p:txBody>
          <a:bodyPr spcFirstLastPara="1" wrap="square" lIns="91425" tIns="45700" rIns="91425" bIns="45700" anchor="t" anchorCtr="0">
            <a:normAutofit/>
          </a:bodyPr>
          <a:lstStyle>
            <a:lvl1pPr marL="457200" lvl="0" indent="-342900" algn="l" rtl="0">
              <a:spcBef>
                <a:spcPts val="360"/>
              </a:spcBef>
              <a:spcAft>
                <a:spcPts val="0"/>
              </a:spcAft>
              <a:buClr>
                <a:schemeClr val="dk1"/>
              </a:buClr>
              <a:buSzPts val="1800"/>
              <a:buChar char="•"/>
              <a:defRPr/>
            </a:lvl1pPr>
            <a:lvl2pPr marL="914400" lvl="1" indent="-342900" algn="l" rtl="0">
              <a:spcBef>
                <a:spcPts val="360"/>
              </a:spcBef>
              <a:spcAft>
                <a:spcPts val="0"/>
              </a:spcAft>
              <a:buClr>
                <a:schemeClr val="dk1"/>
              </a:buClr>
              <a:buSzPts val="1800"/>
              <a:buChar char="–"/>
              <a:defRPr/>
            </a:lvl2pPr>
            <a:lvl3pPr marL="1371600" lvl="2" indent="-342900" algn="l" rtl="0">
              <a:spcBef>
                <a:spcPts val="360"/>
              </a:spcBef>
              <a:spcAft>
                <a:spcPts val="0"/>
              </a:spcAft>
              <a:buClr>
                <a:schemeClr val="dk1"/>
              </a:buClr>
              <a:buSzPts val="1800"/>
              <a:buChar char="•"/>
              <a:defRPr/>
            </a:lvl3pPr>
            <a:lvl4pPr marL="1828800" lvl="3" indent="-342900" algn="l" rtl="0">
              <a:spcBef>
                <a:spcPts val="360"/>
              </a:spcBef>
              <a:spcAft>
                <a:spcPts val="0"/>
              </a:spcAft>
              <a:buClr>
                <a:schemeClr val="dk1"/>
              </a:buClr>
              <a:buSzPts val="1800"/>
              <a:buChar char="–"/>
              <a:defRPr/>
            </a:lvl4pPr>
            <a:lvl5pPr marL="2286000" lvl="4" indent="-342900" algn="l" rtl="0">
              <a:spcBef>
                <a:spcPts val="360"/>
              </a:spcBef>
              <a:spcAft>
                <a:spcPts val="0"/>
              </a:spcAft>
              <a:buClr>
                <a:schemeClr val="dk1"/>
              </a:buClr>
              <a:buSzPts val="1800"/>
              <a:buChar char="»"/>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258" name="Google Shape;258;p41"/>
          <p:cNvSpPr txBox="1">
            <a:spLocks noGrp="1"/>
          </p:cNvSpPr>
          <p:nvPr>
            <p:ph type="dt" idx="10"/>
          </p:nvPr>
        </p:nvSpPr>
        <p:spPr>
          <a:xfrm>
            <a:off x="457200" y="4767263"/>
            <a:ext cx="2133600" cy="2739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59" name="Google Shape;259;p41"/>
          <p:cNvSpPr txBox="1">
            <a:spLocks noGrp="1"/>
          </p:cNvSpPr>
          <p:nvPr>
            <p:ph type="ftr" idx="11"/>
          </p:nvPr>
        </p:nvSpPr>
        <p:spPr>
          <a:xfrm>
            <a:off x="3124200" y="4767263"/>
            <a:ext cx="2895600" cy="2739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60" name="Google Shape;260;p41"/>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261"/>
        <p:cNvGrpSpPr/>
        <p:nvPr/>
      </p:nvGrpSpPr>
      <p:grpSpPr>
        <a:xfrm>
          <a:off x="0" y="0"/>
          <a:ext cx="0" cy="0"/>
          <a:chOff x="0" y="0"/>
          <a:chExt cx="0" cy="0"/>
        </a:xfrm>
      </p:grpSpPr>
      <p:sp>
        <p:nvSpPr>
          <p:cNvPr id="262" name="Google Shape;262;p42"/>
          <p:cNvSpPr txBox="1">
            <a:spLocks noGrp="1"/>
          </p:cNvSpPr>
          <p:nvPr>
            <p:ph type="title"/>
          </p:nvPr>
        </p:nvSpPr>
        <p:spPr>
          <a:xfrm rot="5400000">
            <a:off x="6012600" y="771581"/>
            <a:ext cx="3291000" cy="2057400"/>
          </a:xfrm>
          <a:prstGeom prst="rect">
            <a:avLst/>
          </a:prstGeom>
          <a:noFill/>
          <a:ln>
            <a:noFill/>
          </a:ln>
        </p:spPr>
        <p:txBody>
          <a:bodyPr spcFirstLastPara="1" wrap="square" lIns="91425" tIns="45700" rIns="91425" bIns="45700" anchor="ctr" anchorCtr="0">
            <a:normAutofit/>
          </a:bodyPr>
          <a:lstStyle>
            <a:lvl1pPr lvl="0" algn="l" rtl="0">
              <a:spcBef>
                <a:spcPts val="0"/>
              </a:spcBef>
              <a:spcAft>
                <a:spcPts val="0"/>
              </a:spcAft>
              <a:buClr>
                <a:schemeClr val="lt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63" name="Google Shape;263;p42"/>
          <p:cNvSpPr txBox="1">
            <a:spLocks noGrp="1"/>
          </p:cNvSpPr>
          <p:nvPr>
            <p:ph type="body" idx="1"/>
          </p:nvPr>
        </p:nvSpPr>
        <p:spPr>
          <a:xfrm rot="5400000">
            <a:off x="1821600" y="-1209619"/>
            <a:ext cx="3291000" cy="6019800"/>
          </a:xfrm>
          <a:prstGeom prst="rect">
            <a:avLst/>
          </a:prstGeom>
          <a:noFill/>
          <a:ln>
            <a:noFill/>
          </a:ln>
        </p:spPr>
        <p:txBody>
          <a:bodyPr spcFirstLastPara="1" wrap="square" lIns="91425" tIns="45700" rIns="91425" bIns="45700" anchor="t" anchorCtr="0">
            <a:normAutofit/>
          </a:bodyPr>
          <a:lstStyle>
            <a:lvl1pPr marL="457200" lvl="0" indent="-342900" algn="l" rtl="0">
              <a:spcBef>
                <a:spcPts val="360"/>
              </a:spcBef>
              <a:spcAft>
                <a:spcPts val="0"/>
              </a:spcAft>
              <a:buClr>
                <a:schemeClr val="dk1"/>
              </a:buClr>
              <a:buSzPts val="1800"/>
              <a:buChar char="•"/>
              <a:defRPr/>
            </a:lvl1pPr>
            <a:lvl2pPr marL="914400" lvl="1" indent="-342900" algn="l" rtl="0">
              <a:spcBef>
                <a:spcPts val="360"/>
              </a:spcBef>
              <a:spcAft>
                <a:spcPts val="0"/>
              </a:spcAft>
              <a:buClr>
                <a:schemeClr val="dk1"/>
              </a:buClr>
              <a:buSzPts val="1800"/>
              <a:buChar char="–"/>
              <a:defRPr/>
            </a:lvl2pPr>
            <a:lvl3pPr marL="1371600" lvl="2" indent="-342900" algn="l" rtl="0">
              <a:spcBef>
                <a:spcPts val="360"/>
              </a:spcBef>
              <a:spcAft>
                <a:spcPts val="0"/>
              </a:spcAft>
              <a:buClr>
                <a:schemeClr val="dk1"/>
              </a:buClr>
              <a:buSzPts val="1800"/>
              <a:buChar char="•"/>
              <a:defRPr/>
            </a:lvl3pPr>
            <a:lvl4pPr marL="1828800" lvl="3" indent="-342900" algn="l" rtl="0">
              <a:spcBef>
                <a:spcPts val="360"/>
              </a:spcBef>
              <a:spcAft>
                <a:spcPts val="0"/>
              </a:spcAft>
              <a:buClr>
                <a:schemeClr val="dk1"/>
              </a:buClr>
              <a:buSzPts val="1800"/>
              <a:buChar char="–"/>
              <a:defRPr/>
            </a:lvl4pPr>
            <a:lvl5pPr marL="2286000" lvl="4" indent="-342900" algn="l" rtl="0">
              <a:spcBef>
                <a:spcPts val="360"/>
              </a:spcBef>
              <a:spcAft>
                <a:spcPts val="0"/>
              </a:spcAft>
              <a:buClr>
                <a:schemeClr val="dk1"/>
              </a:buClr>
              <a:buSzPts val="1800"/>
              <a:buChar char="»"/>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264" name="Google Shape;264;p42"/>
          <p:cNvSpPr txBox="1">
            <a:spLocks noGrp="1"/>
          </p:cNvSpPr>
          <p:nvPr>
            <p:ph type="dt" idx="10"/>
          </p:nvPr>
        </p:nvSpPr>
        <p:spPr>
          <a:xfrm>
            <a:off x="457200" y="4767263"/>
            <a:ext cx="2133600" cy="2739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65" name="Google Shape;265;p42"/>
          <p:cNvSpPr txBox="1">
            <a:spLocks noGrp="1"/>
          </p:cNvSpPr>
          <p:nvPr>
            <p:ph type="ftr" idx="11"/>
          </p:nvPr>
        </p:nvSpPr>
        <p:spPr>
          <a:xfrm>
            <a:off x="3124200" y="4767263"/>
            <a:ext cx="2895600" cy="2739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66" name="Google Shape;266;p42"/>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p:cSld name="Section Header">
    <p:spTree>
      <p:nvGrpSpPr>
        <p:cNvPr id="1" name="Shape 34"/>
        <p:cNvGrpSpPr/>
        <p:nvPr/>
      </p:nvGrpSpPr>
      <p:grpSpPr>
        <a:xfrm>
          <a:off x="0" y="0"/>
          <a:ext cx="0" cy="0"/>
          <a:chOff x="0" y="0"/>
          <a:chExt cx="0" cy="0"/>
        </a:xfrm>
      </p:grpSpPr>
      <p:sp>
        <p:nvSpPr>
          <p:cNvPr id="35" name="Google Shape;35;p5"/>
          <p:cNvSpPr/>
          <p:nvPr/>
        </p:nvSpPr>
        <p:spPr>
          <a:xfrm>
            <a:off x="0" y="0"/>
            <a:ext cx="9144000" cy="1131590"/>
          </a:xfrm>
          <a:prstGeom prst="rect">
            <a:avLst/>
          </a:prstGeom>
          <a:solidFill>
            <a:srgbClr val="029CB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36" name="Google Shape;36;p5"/>
          <p:cNvPicPr preferRelativeResize="0"/>
          <p:nvPr/>
        </p:nvPicPr>
        <p:blipFill rotWithShape="1">
          <a:blip r:embed="rId2">
            <a:alphaModFix/>
          </a:blip>
          <a:srcRect/>
          <a:stretch/>
        </p:blipFill>
        <p:spPr>
          <a:xfrm flipH="1">
            <a:off x="7917011" y="102393"/>
            <a:ext cx="1034505" cy="932434"/>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2_Section Header">
  <p:cSld name="2_Section Header">
    <p:spTree>
      <p:nvGrpSpPr>
        <p:cNvPr id="1" name="Shape 37"/>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1_Section Header">
  <p:cSld name="1_Section Header">
    <p:spTree>
      <p:nvGrpSpPr>
        <p:cNvPr id="1" name="Shape 38"/>
        <p:cNvGrpSpPr/>
        <p:nvPr/>
      </p:nvGrpSpPr>
      <p:grpSpPr>
        <a:xfrm>
          <a:off x="0" y="0"/>
          <a:ext cx="0" cy="0"/>
          <a:chOff x="0" y="0"/>
          <a:chExt cx="0" cy="0"/>
        </a:xfrm>
      </p:grpSpPr>
      <p:sp>
        <p:nvSpPr>
          <p:cNvPr id="39" name="Google Shape;39;p7"/>
          <p:cNvSpPr/>
          <p:nvPr/>
        </p:nvSpPr>
        <p:spPr>
          <a:xfrm>
            <a:off x="0" y="0"/>
            <a:ext cx="9144000" cy="1511846"/>
          </a:xfrm>
          <a:prstGeom prst="rect">
            <a:avLst/>
          </a:prstGeom>
          <a:solidFill>
            <a:srgbClr val="029CB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0" name="Google Shape;40;p7"/>
          <p:cNvSpPr/>
          <p:nvPr/>
        </p:nvSpPr>
        <p:spPr>
          <a:xfrm>
            <a:off x="539552" y="411510"/>
            <a:ext cx="7992888" cy="64633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600">
                <a:solidFill>
                  <a:schemeClr val="lt1"/>
                </a:solidFill>
                <a:latin typeface="Arial"/>
                <a:ea typeface="Arial"/>
                <a:cs typeface="Arial"/>
                <a:sym typeface="Arial"/>
              </a:rPr>
              <a:t>Text here…..</a:t>
            </a:r>
            <a:endParaRPr/>
          </a:p>
        </p:txBody>
      </p:sp>
      <p:sp>
        <p:nvSpPr>
          <p:cNvPr id="41" name="Google Shape;41;p7"/>
          <p:cNvSpPr/>
          <p:nvPr/>
        </p:nvSpPr>
        <p:spPr>
          <a:xfrm>
            <a:off x="539552" y="1851670"/>
            <a:ext cx="2122214" cy="46166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a:solidFill>
                  <a:srgbClr val="029CBE"/>
                </a:solidFill>
                <a:latin typeface="Arial"/>
                <a:ea typeface="Arial"/>
                <a:cs typeface="Arial"/>
                <a:sym typeface="Arial"/>
              </a:rPr>
              <a:t>Text here…..</a:t>
            </a:r>
            <a:endParaRPr/>
          </a:p>
        </p:txBody>
      </p:sp>
      <p:pic>
        <p:nvPicPr>
          <p:cNvPr id="42" name="Google Shape;42;p7"/>
          <p:cNvPicPr preferRelativeResize="0"/>
          <p:nvPr/>
        </p:nvPicPr>
        <p:blipFill rotWithShape="1">
          <a:blip r:embed="rId2">
            <a:alphaModFix/>
          </a:blip>
          <a:srcRect/>
          <a:stretch/>
        </p:blipFill>
        <p:spPr>
          <a:xfrm flipH="1">
            <a:off x="7917011" y="102393"/>
            <a:ext cx="1034505" cy="932434"/>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43"/>
        <p:cNvGrpSpPr/>
        <p:nvPr/>
      </p:nvGrpSpPr>
      <p:grpSpPr>
        <a:xfrm>
          <a:off x="0" y="0"/>
          <a:ext cx="0" cy="0"/>
          <a:chOff x="0" y="0"/>
          <a:chExt cx="0" cy="0"/>
        </a:xfrm>
      </p:grpSpPr>
      <p:sp>
        <p:nvSpPr>
          <p:cNvPr id="44" name="Google Shape;44;p8"/>
          <p:cNvSpPr/>
          <p:nvPr/>
        </p:nvSpPr>
        <p:spPr>
          <a:xfrm>
            <a:off x="0" y="100"/>
            <a:ext cx="9144000" cy="1131590"/>
          </a:xfrm>
          <a:prstGeom prst="rect">
            <a:avLst/>
          </a:prstGeom>
          <a:solidFill>
            <a:srgbClr val="029CB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5" name="Google Shape;45;p8"/>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 name="Google Shape;46;p8"/>
          <p:cNvSpPr txBox="1">
            <a:spLocks noGrp="1"/>
          </p:cNvSpPr>
          <p:nvPr>
            <p:ph type="body" idx="1"/>
          </p:nvPr>
        </p:nvSpPr>
        <p:spPr>
          <a:xfrm>
            <a:off x="457200" y="1200151"/>
            <a:ext cx="8229600" cy="3394472"/>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47" name="Google Shape;47;p8"/>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8"/>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8"/>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50" name="Google Shape;50;p8"/>
          <p:cNvPicPr preferRelativeResize="0"/>
          <p:nvPr/>
        </p:nvPicPr>
        <p:blipFill rotWithShape="1">
          <a:blip r:embed="rId2">
            <a:alphaModFix/>
          </a:blip>
          <a:srcRect/>
          <a:stretch/>
        </p:blipFill>
        <p:spPr>
          <a:xfrm flipH="1">
            <a:off x="7917011" y="102393"/>
            <a:ext cx="1034505" cy="932434"/>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51"/>
        <p:cNvGrpSpPr/>
        <p:nvPr/>
      </p:nvGrpSpPr>
      <p:grpSpPr>
        <a:xfrm>
          <a:off x="0" y="0"/>
          <a:ext cx="0" cy="0"/>
          <a:chOff x="0" y="0"/>
          <a:chExt cx="0" cy="0"/>
        </a:xfrm>
      </p:grpSpPr>
      <p:sp>
        <p:nvSpPr>
          <p:cNvPr id="52" name="Google Shape;52;p9"/>
          <p:cNvSpPr/>
          <p:nvPr/>
        </p:nvSpPr>
        <p:spPr>
          <a:xfrm>
            <a:off x="0" y="0"/>
            <a:ext cx="9144000" cy="1131590"/>
          </a:xfrm>
          <a:prstGeom prst="rect">
            <a:avLst/>
          </a:prstGeom>
          <a:solidFill>
            <a:srgbClr val="029CB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53" name="Google Shape;53;p9"/>
          <p:cNvPicPr preferRelativeResize="0"/>
          <p:nvPr/>
        </p:nvPicPr>
        <p:blipFill rotWithShape="1">
          <a:blip r:embed="rId2">
            <a:alphaModFix/>
          </a:blip>
          <a:srcRect/>
          <a:stretch/>
        </p:blipFill>
        <p:spPr>
          <a:xfrm flipH="1">
            <a:off x="7904602" y="81803"/>
            <a:ext cx="1039991" cy="939885"/>
          </a:xfrm>
          <a:prstGeom prst="rect">
            <a:avLst/>
          </a:prstGeom>
          <a:noFill/>
          <a:ln>
            <a:noFill/>
          </a:ln>
        </p:spPr>
      </p:pic>
      <p:sp>
        <p:nvSpPr>
          <p:cNvPr id="54" name="Google Shape;54;p9"/>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5" name="Google Shape;55;p9"/>
          <p:cNvSpPr txBox="1">
            <a:spLocks noGrp="1"/>
          </p:cNvSpPr>
          <p:nvPr>
            <p:ph type="body" idx="1"/>
          </p:nvPr>
        </p:nvSpPr>
        <p:spPr>
          <a:xfrm>
            <a:off x="447203" y="1187404"/>
            <a:ext cx="4038600" cy="3511497"/>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56" name="Google Shape;56;p9"/>
          <p:cNvSpPr txBox="1">
            <a:spLocks noGrp="1"/>
          </p:cNvSpPr>
          <p:nvPr>
            <p:ph type="body" idx="2"/>
          </p:nvPr>
        </p:nvSpPr>
        <p:spPr>
          <a:xfrm>
            <a:off x="4576811" y="1187405"/>
            <a:ext cx="4038600" cy="3511496"/>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57" name="Google Shape;57;p9"/>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 name="Google Shape;58;p9"/>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9"/>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60"/>
        <p:cNvGrpSpPr/>
        <p:nvPr/>
      </p:nvGrpSpPr>
      <p:grpSpPr>
        <a:xfrm>
          <a:off x="0" y="0"/>
          <a:ext cx="0" cy="0"/>
          <a:chOff x="0" y="0"/>
          <a:chExt cx="0" cy="0"/>
        </a:xfrm>
      </p:grpSpPr>
      <p:sp>
        <p:nvSpPr>
          <p:cNvPr id="61" name="Google Shape;61;p10"/>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lt1"/>
              </a:buClr>
              <a:buSzPts val="3600"/>
              <a:buFont typeface="A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2" name="Google Shape;62;p10"/>
          <p:cNvSpPr txBox="1">
            <a:spLocks noGrp="1"/>
          </p:cNvSpPr>
          <p:nvPr>
            <p:ph type="body" idx="1"/>
          </p:nvPr>
        </p:nvSpPr>
        <p:spPr>
          <a:xfrm>
            <a:off x="457200" y="1151335"/>
            <a:ext cx="4040188" cy="47982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63" name="Google Shape;63;p10"/>
          <p:cNvSpPr txBox="1">
            <a:spLocks noGrp="1"/>
          </p:cNvSpPr>
          <p:nvPr>
            <p:ph type="body" idx="2"/>
          </p:nvPr>
        </p:nvSpPr>
        <p:spPr>
          <a:xfrm>
            <a:off x="457200" y="1631156"/>
            <a:ext cx="4040188" cy="2963466"/>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64" name="Google Shape;64;p10"/>
          <p:cNvSpPr txBox="1">
            <a:spLocks noGrp="1"/>
          </p:cNvSpPr>
          <p:nvPr>
            <p:ph type="body" idx="3"/>
          </p:nvPr>
        </p:nvSpPr>
        <p:spPr>
          <a:xfrm>
            <a:off x="4645026" y="1151335"/>
            <a:ext cx="4041775" cy="47982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65" name="Google Shape;65;p10"/>
          <p:cNvSpPr txBox="1">
            <a:spLocks noGrp="1"/>
          </p:cNvSpPr>
          <p:nvPr>
            <p:ph type="body" idx="4"/>
          </p:nvPr>
        </p:nvSpPr>
        <p:spPr>
          <a:xfrm>
            <a:off x="4645026" y="1631156"/>
            <a:ext cx="4041775" cy="2963466"/>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66" name="Google Shape;66;p10"/>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10"/>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8" name="Google Shape;68;p10"/>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normAutofit/>
          </a:bodyPr>
          <a:lstStyle>
            <a:lvl1pPr marR="0" lvl="0" algn="l" rtl="0">
              <a:spcBef>
                <a:spcPts val="0"/>
              </a:spcBef>
              <a:spcAft>
                <a:spcPts val="0"/>
              </a:spcAft>
              <a:buClr>
                <a:schemeClr val="lt1"/>
              </a:buClr>
              <a:buSzPts val="3600"/>
              <a:buFont typeface="Arial"/>
              <a:buNone/>
              <a:defRPr sz="3600" b="0"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457200" y="1200151"/>
            <a:ext cx="8229600" cy="3394472"/>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5"/>
        <p:cNvGrpSpPr/>
        <p:nvPr/>
      </p:nvGrpSpPr>
      <p:grpSpPr>
        <a:xfrm>
          <a:off x="0" y="0"/>
          <a:ext cx="0" cy="0"/>
          <a:chOff x="0" y="0"/>
          <a:chExt cx="0" cy="0"/>
        </a:xfrm>
      </p:grpSpPr>
      <p:sp>
        <p:nvSpPr>
          <p:cNvPr id="96" name="Google Shape;96;p15"/>
          <p:cNvSpPr txBox="1">
            <a:spLocks noGrp="1"/>
          </p:cNvSpPr>
          <p:nvPr>
            <p:ph type="title"/>
          </p:nvPr>
        </p:nvSpPr>
        <p:spPr>
          <a:xfrm>
            <a:off x="457200" y="205979"/>
            <a:ext cx="8229600" cy="857400"/>
          </a:xfrm>
          <a:prstGeom prst="rect">
            <a:avLst/>
          </a:prstGeom>
          <a:noFill/>
          <a:ln>
            <a:noFill/>
          </a:ln>
        </p:spPr>
        <p:txBody>
          <a:bodyPr spcFirstLastPara="1" wrap="square" lIns="91425" tIns="45700" rIns="91425" bIns="45700" anchor="ctr" anchorCtr="0">
            <a:normAutofit/>
          </a:bodyPr>
          <a:lstStyle>
            <a:lvl1pPr marR="0" lvl="0" algn="l" rtl="0">
              <a:spcBef>
                <a:spcPts val="0"/>
              </a:spcBef>
              <a:spcAft>
                <a:spcPts val="0"/>
              </a:spcAft>
              <a:buClr>
                <a:schemeClr val="lt1"/>
              </a:buClr>
              <a:buSzPts val="3600"/>
              <a:buFont typeface="Arial"/>
              <a:buNone/>
              <a:defRPr sz="3600" b="0" i="0" u="none" strike="noStrike" cap="none">
                <a:solidFill>
                  <a:schemeClr val="lt1"/>
                </a:solidFill>
                <a:latin typeface="Arial"/>
                <a:ea typeface="Arial"/>
                <a:cs typeface="Arial"/>
                <a:sym typeface="Arial"/>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97" name="Google Shape;97;p15"/>
          <p:cNvSpPr txBox="1">
            <a:spLocks noGrp="1"/>
          </p:cNvSpPr>
          <p:nvPr>
            <p:ph type="body" idx="1"/>
          </p:nvPr>
        </p:nvSpPr>
        <p:spPr>
          <a:xfrm>
            <a:off x="457200" y="1200151"/>
            <a:ext cx="8229600" cy="3394500"/>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98" name="Google Shape;98;p15"/>
          <p:cNvSpPr txBox="1">
            <a:spLocks noGrp="1"/>
          </p:cNvSpPr>
          <p:nvPr>
            <p:ph type="dt" idx="10"/>
          </p:nvPr>
        </p:nvSpPr>
        <p:spPr>
          <a:xfrm>
            <a:off x="457200" y="4767263"/>
            <a:ext cx="2133600" cy="27390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9" name="Google Shape;99;p15"/>
          <p:cNvSpPr txBox="1">
            <a:spLocks noGrp="1"/>
          </p:cNvSpPr>
          <p:nvPr>
            <p:ph type="ftr" idx="11"/>
          </p:nvPr>
        </p:nvSpPr>
        <p:spPr>
          <a:xfrm>
            <a:off x="3124200" y="4767263"/>
            <a:ext cx="2895600" cy="2739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0" name="Google Shape;100;p15"/>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81"/>
        <p:cNvGrpSpPr/>
        <p:nvPr/>
      </p:nvGrpSpPr>
      <p:grpSpPr>
        <a:xfrm>
          <a:off x="0" y="0"/>
          <a:ext cx="0" cy="0"/>
          <a:chOff x="0" y="0"/>
          <a:chExt cx="0" cy="0"/>
        </a:xfrm>
      </p:grpSpPr>
      <p:sp>
        <p:nvSpPr>
          <p:cNvPr id="182" name="Google Shape;182;p29"/>
          <p:cNvSpPr txBox="1">
            <a:spLocks noGrp="1"/>
          </p:cNvSpPr>
          <p:nvPr>
            <p:ph type="title"/>
          </p:nvPr>
        </p:nvSpPr>
        <p:spPr>
          <a:xfrm>
            <a:off x="457200" y="205979"/>
            <a:ext cx="8229600" cy="857400"/>
          </a:xfrm>
          <a:prstGeom prst="rect">
            <a:avLst/>
          </a:prstGeom>
          <a:noFill/>
          <a:ln>
            <a:noFill/>
          </a:ln>
        </p:spPr>
        <p:txBody>
          <a:bodyPr spcFirstLastPara="1" wrap="square" lIns="91425" tIns="45700" rIns="91425" bIns="45700" anchor="ctr" anchorCtr="0">
            <a:normAutofit/>
          </a:bodyPr>
          <a:lstStyle>
            <a:lvl1pPr marR="0" lvl="0" algn="l" rtl="0">
              <a:spcBef>
                <a:spcPts val="0"/>
              </a:spcBef>
              <a:spcAft>
                <a:spcPts val="0"/>
              </a:spcAft>
              <a:buClr>
                <a:schemeClr val="lt1"/>
              </a:buClr>
              <a:buSzPts val="3600"/>
              <a:buFont typeface="Arial"/>
              <a:buNone/>
              <a:defRPr sz="3600" b="0" i="0" u="none" strike="noStrike" cap="none">
                <a:solidFill>
                  <a:schemeClr val="lt1"/>
                </a:solidFill>
                <a:latin typeface="Arial"/>
                <a:ea typeface="Arial"/>
                <a:cs typeface="Arial"/>
                <a:sym typeface="Arial"/>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183" name="Google Shape;183;p29"/>
          <p:cNvSpPr txBox="1">
            <a:spLocks noGrp="1"/>
          </p:cNvSpPr>
          <p:nvPr>
            <p:ph type="body" idx="1"/>
          </p:nvPr>
        </p:nvSpPr>
        <p:spPr>
          <a:xfrm>
            <a:off x="457200" y="1200151"/>
            <a:ext cx="8229600" cy="3394500"/>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84" name="Google Shape;184;p29"/>
          <p:cNvSpPr txBox="1">
            <a:spLocks noGrp="1"/>
          </p:cNvSpPr>
          <p:nvPr>
            <p:ph type="dt" idx="10"/>
          </p:nvPr>
        </p:nvSpPr>
        <p:spPr>
          <a:xfrm>
            <a:off x="457200" y="4767263"/>
            <a:ext cx="2133600" cy="27390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85" name="Google Shape;185;p29"/>
          <p:cNvSpPr txBox="1">
            <a:spLocks noGrp="1"/>
          </p:cNvSpPr>
          <p:nvPr>
            <p:ph type="ftr" idx="11"/>
          </p:nvPr>
        </p:nvSpPr>
        <p:spPr>
          <a:xfrm>
            <a:off x="3124200" y="4767263"/>
            <a:ext cx="2895600" cy="2739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86" name="Google Shape;186;p29"/>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0.xml"/><Relationship Id="rId1" Type="http://schemas.openxmlformats.org/officeDocument/2006/relationships/slideLayout" Target="../slideLayouts/slideLayout27.xml"/><Relationship Id="rId4" Type="http://schemas.openxmlformats.org/officeDocument/2006/relationships/hyperlink" Target="https://gardenbirdsurvey.nz/"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www.sciencelearn.org.nz/videos/2214-manu-agency-and-action" TargetMode="External"/><Relationship Id="rId2" Type="http://schemas.openxmlformats.org/officeDocument/2006/relationships/notesSlide" Target="../notesSlides/notesSlide2.xml"/><Relationship Id="rId1" Type="http://schemas.openxmlformats.org/officeDocument/2006/relationships/slideLayout" Target="../slideLayouts/slideLayout8.xml"/><Relationship Id="rId5" Type="http://schemas.openxmlformats.org/officeDocument/2006/relationships/hyperlink" Target="http://www.sciencelearn.org.nz/" TargetMode="External"/><Relationship Id="rId4" Type="http://schemas.openxmlformats.org/officeDocument/2006/relationships/image" Target="../media/image8.jpg"/></Relationships>
</file>

<file path=ppt/slides/_rels/slide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5.xml"/><Relationship Id="rId1" Type="http://schemas.openxmlformats.org/officeDocument/2006/relationships/slideLayout" Target="../slideLayouts/slideLayout8.xml"/><Relationship Id="rId6" Type="http://schemas.openxmlformats.org/officeDocument/2006/relationships/hyperlink" Target="http://www.sciencelearn.org.nz/" TargetMode="External"/><Relationship Id="rId5" Type="http://schemas.openxmlformats.org/officeDocument/2006/relationships/image" Target="../media/image13.jpg"/><Relationship Id="rId4" Type="http://schemas.openxmlformats.org/officeDocument/2006/relationships/image" Target="../media/image12.jpg"/></Relationships>
</file>

<file path=ppt/slides/_rels/slide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8.xml"/><Relationship Id="rId1" Type="http://schemas.openxmlformats.org/officeDocument/2006/relationships/slideLayout" Target="../slideLayouts/slideLayout8.xml"/><Relationship Id="rId4" Type="http://schemas.openxmlformats.org/officeDocument/2006/relationships/image" Target="../media/image17.jpg"/></Relationships>
</file>

<file path=ppt/slides/_rels/slide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9.xml"/><Relationship Id="rId1" Type="http://schemas.openxmlformats.org/officeDocument/2006/relationships/slideLayout" Target="../slideLayouts/slideLayout8.xml"/><Relationship Id="rId5" Type="http://schemas.openxmlformats.org/officeDocument/2006/relationships/image" Target="../media/image20.jpg"/><Relationship Id="rId4" Type="http://schemas.openxmlformats.org/officeDocument/2006/relationships/image" Target="../media/image19.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2" name="Google Shape;272;p43"/>
          <p:cNvSpPr txBox="1"/>
          <p:nvPr/>
        </p:nvSpPr>
        <p:spPr>
          <a:xfrm>
            <a:off x="215550" y="2137050"/>
            <a:ext cx="8712900" cy="1296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lt1"/>
              </a:buClr>
              <a:buSzPts val="4400"/>
              <a:buFont typeface="Arial"/>
              <a:buNone/>
            </a:pPr>
            <a:r>
              <a:rPr lang="en-US" sz="4400" b="1">
                <a:solidFill>
                  <a:schemeClr val="lt1"/>
                </a:solidFill>
              </a:rPr>
              <a:t>Helping </a:t>
            </a:r>
            <a:r>
              <a:rPr lang="en-US" sz="4400" b="1" i="0" u="none" strike="noStrike" cap="none">
                <a:solidFill>
                  <a:schemeClr val="lt1"/>
                </a:solidFill>
                <a:latin typeface="Arial"/>
                <a:ea typeface="Arial"/>
                <a:cs typeface="Arial"/>
                <a:sym typeface="Arial"/>
              </a:rPr>
              <a:t>our manu</a:t>
            </a:r>
            <a:endParaRPr sz="4400" b="0" i="0" u="none" strike="noStrike" cap="none">
              <a:solidFill>
                <a:schemeClr val="lt1"/>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51"/>
        <p:cNvGrpSpPr/>
        <p:nvPr/>
      </p:nvGrpSpPr>
      <p:grpSpPr>
        <a:xfrm>
          <a:off x="0" y="0"/>
          <a:ext cx="0" cy="0"/>
          <a:chOff x="0" y="0"/>
          <a:chExt cx="0" cy="0"/>
        </a:xfrm>
      </p:grpSpPr>
      <p:pic>
        <p:nvPicPr>
          <p:cNvPr id="352" name="Google Shape;352;p52" descr="A picture containing circuit, brush&#10;&#10;Description automatically generated"/>
          <p:cNvPicPr preferRelativeResize="0"/>
          <p:nvPr/>
        </p:nvPicPr>
        <p:blipFill rotWithShape="1">
          <a:blip r:embed="rId3">
            <a:alphaModFix/>
          </a:blip>
          <a:srcRect l="7095" r="7104" b="27813"/>
          <a:stretch/>
        </p:blipFill>
        <p:spPr>
          <a:xfrm>
            <a:off x="1" y="-48252"/>
            <a:ext cx="9143998" cy="4026429"/>
          </a:xfrm>
          <a:prstGeom prst="rect">
            <a:avLst/>
          </a:prstGeom>
          <a:noFill/>
          <a:ln>
            <a:noFill/>
          </a:ln>
        </p:spPr>
      </p:pic>
      <p:sp>
        <p:nvSpPr>
          <p:cNvPr id="353" name="Google Shape;353;p52"/>
          <p:cNvSpPr/>
          <p:nvPr/>
        </p:nvSpPr>
        <p:spPr>
          <a:xfrm>
            <a:off x="4450813" y="2387084"/>
            <a:ext cx="242400" cy="3693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solidFill>
                  <a:srgbClr val="000000"/>
                </a:solidFill>
                <a:latin typeface="Times"/>
                <a:ea typeface="Times"/>
                <a:cs typeface="Times"/>
                <a:sym typeface="Times"/>
              </a:rPr>
              <a:t> </a:t>
            </a:r>
            <a:endParaRPr sz="1800">
              <a:solidFill>
                <a:schemeClr val="dk1"/>
              </a:solidFill>
              <a:latin typeface="Calibri"/>
              <a:ea typeface="Calibri"/>
              <a:cs typeface="Calibri"/>
              <a:sym typeface="Calibri"/>
            </a:endParaRPr>
          </a:p>
        </p:txBody>
      </p:sp>
      <p:sp>
        <p:nvSpPr>
          <p:cNvPr id="354" name="Google Shape;354;p52"/>
          <p:cNvSpPr/>
          <p:nvPr/>
        </p:nvSpPr>
        <p:spPr>
          <a:xfrm>
            <a:off x="4450813" y="2387084"/>
            <a:ext cx="242400" cy="3693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solidFill>
                  <a:srgbClr val="000000"/>
                </a:solidFill>
                <a:latin typeface="Times"/>
                <a:ea typeface="Times"/>
                <a:cs typeface="Times"/>
                <a:sym typeface="Times"/>
              </a:rPr>
              <a:t> </a:t>
            </a:r>
            <a:endParaRPr sz="1800">
              <a:solidFill>
                <a:schemeClr val="dk1"/>
              </a:solidFill>
              <a:latin typeface="Calibri"/>
              <a:ea typeface="Calibri"/>
              <a:cs typeface="Calibri"/>
              <a:sym typeface="Calibri"/>
            </a:endParaRPr>
          </a:p>
        </p:txBody>
      </p:sp>
      <p:sp>
        <p:nvSpPr>
          <p:cNvPr id="355" name="Google Shape;355;p52"/>
          <p:cNvSpPr/>
          <p:nvPr/>
        </p:nvSpPr>
        <p:spPr>
          <a:xfrm>
            <a:off x="4450813" y="2387084"/>
            <a:ext cx="242400" cy="3693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solidFill>
                  <a:srgbClr val="000000"/>
                </a:solidFill>
                <a:latin typeface="Times"/>
                <a:ea typeface="Times"/>
                <a:cs typeface="Times"/>
                <a:sym typeface="Times"/>
              </a:rPr>
              <a:t> </a:t>
            </a:r>
            <a:endParaRPr sz="1800">
              <a:solidFill>
                <a:schemeClr val="dk1"/>
              </a:solidFill>
              <a:latin typeface="Calibri"/>
              <a:ea typeface="Calibri"/>
              <a:cs typeface="Calibri"/>
              <a:sym typeface="Calibri"/>
            </a:endParaRPr>
          </a:p>
        </p:txBody>
      </p:sp>
      <p:sp>
        <p:nvSpPr>
          <p:cNvPr id="356" name="Google Shape;356;p52"/>
          <p:cNvSpPr txBox="1"/>
          <p:nvPr/>
        </p:nvSpPr>
        <p:spPr>
          <a:xfrm>
            <a:off x="2735694" y="3237671"/>
            <a:ext cx="3672600" cy="5232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800" b="1" u="sng">
                <a:solidFill>
                  <a:schemeClr val="lt1"/>
                </a:solidFill>
                <a:latin typeface="Arial"/>
                <a:ea typeface="Arial"/>
                <a:cs typeface="Arial"/>
                <a:sym typeface="Arial"/>
                <a:hlinkClick r:id="rId4">
                  <a:extLst>
                    <a:ext uri="{A12FA001-AC4F-418D-AE19-62706E023703}">
                      <ahyp:hlinkClr xmlns:ahyp="http://schemas.microsoft.com/office/drawing/2018/hyperlinkcolor" val="tx"/>
                    </a:ext>
                  </a:extLst>
                </a:hlinkClick>
              </a:rPr>
              <a:t>gardenbirdsurvey.nz</a:t>
            </a:r>
            <a:endParaRPr sz="2800" b="1">
              <a:solidFill>
                <a:schemeClr val="lt1"/>
              </a:solidFill>
              <a:latin typeface="Arial"/>
              <a:ea typeface="Arial"/>
              <a:cs typeface="Arial"/>
              <a:sym typeface="Arial"/>
            </a:endParaRPr>
          </a:p>
        </p:txBody>
      </p:sp>
      <p:sp>
        <p:nvSpPr>
          <p:cNvPr id="357" name="Google Shape;357;p52"/>
          <p:cNvSpPr txBox="1"/>
          <p:nvPr/>
        </p:nvSpPr>
        <p:spPr>
          <a:xfrm>
            <a:off x="1027233" y="1139828"/>
            <a:ext cx="7079700" cy="6465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a:solidFill>
                  <a:schemeClr val="lt1"/>
                </a:solidFill>
                <a:latin typeface="Arial"/>
                <a:ea typeface="Arial"/>
                <a:cs typeface="Arial"/>
                <a:sym typeface="Arial"/>
              </a:rPr>
              <a:t>Help make our birds count</a:t>
            </a:r>
            <a:endParaRPr/>
          </a:p>
        </p:txBody>
      </p:sp>
      <p:sp>
        <p:nvSpPr>
          <p:cNvPr id="358" name="Google Shape;358;p52"/>
          <p:cNvSpPr txBox="1"/>
          <p:nvPr/>
        </p:nvSpPr>
        <p:spPr>
          <a:xfrm>
            <a:off x="2140226" y="2036692"/>
            <a:ext cx="5252700" cy="5850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a:solidFill>
                  <a:schemeClr val="lt1"/>
                </a:solidFill>
                <a:latin typeface="Arial"/>
                <a:ea typeface="Arial"/>
                <a:cs typeface="Arial"/>
                <a:sym typeface="Arial"/>
              </a:rPr>
              <a:t>29 June – 7 July 2024</a:t>
            </a:r>
            <a:endParaRPr sz="4000">
              <a:solidFill>
                <a:schemeClr val="lt1"/>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sp>
        <p:nvSpPr>
          <p:cNvPr id="278" name="Google Shape;278;p44"/>
          <p:cNvSpPr txBox="1"/>
          <p:nvPr/>
        </p:nvSpPr>
        <p:spPr>
          <a:xfrm>
            <a:off x="319575" y="246450"/>
            <a:ext cx="4478100" cy="5850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i="0" u="none" strike="noStrike" cap="none" dirty="0">
                <a:solidFill>
                  <a:schemeClr val="lt1"/>
                </a:solidFill>
                <a:latin typeface="Arial"/>
                <a:ea typeface="Arial"/>
                <a:cs typeface="Arial"/>
                <a:sym typeface="Arial"/>
              </a:rPr>
              <a:t>Helping our </a:t>
            </a:r>
            <a:r>
              <a:rPr lang="en-US" sz="3200" b="1" i="0" u="none" strike="noStrike" cap="none" dirty="0" err="1">
                <a:solidFill>
                  <a:schemeClr val="lt1"/>
                </a:solidFill>
                <a:latin typeface="Arial"/>
                <a:ea typeface="Arial"/>
                <a:cs typeface="Arial"/>
                <a:sym typeface="Arial"/>
              </a:rPr>
              <a:t>manu</a:t>
            </a:r>
            <a:endParaRPr dirty="0"/>
          </a:p>
        </p:txBody>
      </p:sp>
      <p:pic>
        <p:nvPicPr>
          <p:cNvPr id="279" name="Google Shape;279;p44" title="Manu – agency and action.mp4">
            <a:hlinkClick r:id="rId3" tooltip="Select to play the video Manu – agency and action on the Science Learning Hub – Pokapū Akoranga Pūtaiao website."/>
          </p:cNvPr>
          <p:cNvPicPr preferRelativeResize="0"/>
          <p:nvPr/>
        </p:nvPicPr>
        <p:blipFill>
          <a:blip r:embed="rId4">
            <a:alphaModFix/>
          </a:blip>
          <a:stretch>
            <a:fillRect/>
          </a:stretch>
        </p:blipFill>
        <p:spPr>
          <a:xfrm>
            <a:off x="1602274" y="1256173"/>
            <a:ext cx="6390802" cy="3594826"/>
          </a:xfrm>
          <a:prstGeom prst="rect">
            <a:avLst/>
          </a:prstGeom>
          <a:noFill/>
          <a:ln>
            <a:noFill/>
          </a:ln>
        </p:spPr>
      </p:pic>
      <p:sp>
        <p:nvSpPr>
          <p:cNvPr id="280" name="Google Shape;280;p44"/>
          <p:cNvSpPr txBox="1"/>
          <p:nvPr/>
        </p:nvSpPr>
        <p:spPr>
          <a:xfrm>
            <a:off x="1828800" y="4851000"/>
            <a:ext cx="5788650" cy="2925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700" dirty="0"/>
              <a:t>© Manaaki Whenua – Landcare Research and The University of Waikato Te Whare Wānanga o Waikato | </a:t>
            </a:r>
            <a:r>
              <a:rPr lang="en-US" sz="700" u="sng" dirty="0">
                <a:solidFill>
                  <a:srgbClr val="0000FF"/>
                </a:solidFill>
                <a:hlinkClick r:id="rId5">
                  <a:extLst>
                    <a:ext uri="{A12FA001-AC4F-418D-AE19-62706E023703}">
                      <ahyp:hlinkClr xmlns:ahyp="http://schemas.microsoft.com/office/drawing/2018/hyperlinkcolor" val="tx"/>
                    </a:ext>
                  </a:extLst>
                </a:hlinkClick>
              </a:rPr>
              <a:t>www.sciencelearn.org.nz</a:t>
            </a:r>
            <a:r>
              <a:rPr lang="en-US" sz="700" dirty="0"/>
              <a:t>  </a:t>
            </a:r>
            <a:endParaRPr sz="700" dirty="0"/>
          </a:p>
        </p:txBody>
      </p:sp>
      <p:sp>
        <p:nvSpPr>
          <p:cNvPr id="2" name="TextBox 1">
            <a:extLst>
              <a:ext uri="{FF2B5EF4-FFF2-40B4-BE49-F238E27FC236}">
                <a16:creationId xmlns:a16="http://schemas.microsoft.com/office/drawing/2014/main" id="{C21D7C62-24D2-DFDF-6343-5F294C98DFC2}"/>
              </a:ext>
            </a:extLst>
          </p:cNvPr>
          <p:cNvSpPr txBox="1"/>
          <p:nvPr/>
        </p:nvSpPr>
        <p:spPr>
          <a:xfrm>
            <a:off x="181069" y="1493822"/>
            <a:ext cx="1421205" cy="1477328"/>
          </a:xfrm>
          <a:prstGeom prst="rect">
            <a:avLst/>
          </a:prstGeom>
          <a:noFill/>
        </p:spPr>
        <p:txBody>
          <a:bodyPr wrap="square" rtlCol="0">
            <a:spAutoFit/>
          </a:bodyPr>
          <a:lstStyle/>
          <a:p>
            <a:pPr rtl="0">
              <a:spcBef>
                <a:spcPts val="0"/>
              </a:spcBef>
              <a:spcAft>
                <a:spcPts val="0"/>
              </a:spcAft>
            </a:pPr>
            <a:r>
              <a:rPr lang="en-US" sz="1800" b="0" i="0" u="none" strike="noStrike" dirty="0">
                <a:solidFill>
                  <a:srgbClr val="2D7179"/>
                </a:solidFill>
                <a:effectLst/>
                <a:latin typeface="Arial" panose="020B0604020202020204" pitchFamily="34" charset="0"/>
              </a:rPr>
              <a:t>The video here is</a:t>
            </a:r>
            <a:endParaRPr lang="en-US" b="0" dirty="0">
              <a:effectLst/>
            </a:endParaRPr>
          </a:p>
          <a:p>
            <a:r>
              <a:rPr lang="en-US" sz="1800" b="0" i="0" u="sng" strike="noStrike" dirty="0">
                <a:solidFill>
                  <a:srgbClr val="0000FF"/>
                </a:solidFill>
                <a:effectLst/>
                <a:latin typeface="Arial" panose="020B0604020202020204" pitchFamily="34" charset="0"/>
                <a:hlinkClick r:id="rId3"/>
              </a:rPr>
              <a:t>Manu – agency and action</a:t>
            </a:r>
            <a:r>
              <a:rPr lang="en-US" sz="1800" b="0" i="0" u="none" strike="noStrike" dirty="0">
                <a:solidFill>
                  <a:srgbClr val="2D7179"/>
                </a:solidFill>
                <a:effectLst/>
                <a:latin typeface="Arial" panose="020B0604020202020204" pitchFamily="34" charset="0"/>
              </a:rPr>
              <a:t>.</a:t>
            </a:r>
            <a:endParaRPr lang="en-NZ"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79"/>
                                        </p:tgtEl>
                                        <p:attrNameLst>
                                          <p:attrName>style.visibility</p:attrName>
                                        </p:attrNameLst>
                                      </p:cBhvr>
                                      <p:to>
                                        <p:strVal val="visible"/>
                                      </p:to>
                                    </p:set>
                                    <p:animEffect transition="in" filter="fade">
                                      <p:cBhvr>
                                        <p:cTn id="7" dur="1000"/>
                                        <p:tgtEl>
                                          <p:spTgt spid="2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pic>
        <p:nvPicPr>
          <p:cNvPr id="286" name="Google Shape;286;p45" descr="A person and child planting a plant&#10;&#10;Description automatically generated"/>
          <p:cNvPicPr preferRelativeResize="0"/>
          <p:nvPr/>
        </p:nvPicPr>
        <p:blipFill rotWithShape="1">
          <a:blip r:embed="rId3">
            <a:alphaModFix/>
          </a:blip>
          <a:srcRect/>
          <a:stretch/>
        </p:blipFill>
        <p:spPr>
          <a:xfrm>
            <a:off x="4029583" y="1778718"/>
            <a:ext cx="4776877" cy="2488182"/>
          </a:xfrm>
          <a:prstGeom prst="rect">
            <a:avLst/>
          </a:prstGeom>
          <a:noFill/>
          <a:ln>
            <a:noFill/>
          </a:ln>
        </p:spPr>
      </p:pic>
      <p:sp>
        <p:nvSpPr>
          <p:cNvPr id="287" name="Google Shape;287;p45"/>
          <p:cNvSpPr txBox="1"/>
          <p:nvPr/>
        </p:nvSpPr>
        <p:spPr>
          <a:xfrm>
            <a:off x="311325" y="203760"/>
            <a:ext cx="7107930"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a:solidFill>
                  <a:srgbClr val="FFFFFF"/>
                </a:solidFill>
                <a:latin typeface="Arial"/>
                <a:ea typeface="Arial"/>
                <a:cs typeface="Arial"/>
                <a:sym typeface="Arial"/>
              </a:rPr>
              <a:t>What can we do? </a:t>
            </a:r>
            <a:endParaRPr sz="3200" b="1">
              <a:solidFill>
                <a:srgbClr val="FFFFFF"/>
              </a:solidFill>
              <a:latin typeface="Arial"/>
              <a:ea typeface="Arial"/>
              <a:cs typeface="Arial"/>
              <a:sym typeface="Arial"/>
            </a:endParaRPr>
          </a:p>
        </p:txBody>
      </p:sp>
      <p:sp>
        <p:nvSpPr>
          <p:cNvPr id="288" name="Google Shape;288;p45"/>
          <p:cNvSpPr txBox="1"/>
          <p:nvPr/>
        </p:nvSpPr>
        <p:spPr>
          <a:xfrm>
            <a:off x="111965" y="1201839"/>
            <a:ext cx="3751800" cy="4155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a:solidFill>
                  <a:srgbClr val="2D7179"/>
                </a:solidFill>
                <a:latin typeface="Arial"/>
                <a:ea typeface="Arial"/>
                <a:cs typeface="Arial"/>
                <a:sym typeface="Arial"/>
              </a:rPr>
              <a:t>Native birds love eating from native plants</a:t>
            </a:r>
            <a:endParaRPr/>
          </a:p>
          <a:p>
            <a:pPr marL="0" marR="0" lvl="0" indent="0" algn="l" rtl="0">
              <a:spcBef>
                <a:spcPts val="0"/>
              </a:spcBef>
              <a:spcAft>
                <a:spcPts val="0"/>
              </a:spcAft>
              <a:buNone/>
            </a:pPr>
            <a:endParaRPr sz="1400">
              <a:solidFill>
                <a:srgbClr val="2D7179"/>
              </a:solidFill>
              <a:latin typeface="Arial"/>
              <a:ea typeface="Arial"/>
              <a:cs typeface="Arial"/>
              <a:sym typeface="Arial"/>
            </a:endParaRPr>
          </a:p>
          <a:p>
            <a:pPr marL="0" marR="0" lvl="0" indent="0" algn="l" rtl="0">
              <a:spcBef>
                <a:spcPts val="0"/>
              </a:spcBef>
              <a:spcAft>
                <a:spcPts val="0"/>
              </a:spcAft>
              <a:buNone/>
            </a:pPr>
            <a:r>
              <a:rPr lang="en-US" sz="1600">
                <a:solidFill>
                  <a:srgbClr val="2D7179"/>
                </a:solidFill>
                <a:latin typeface="Arial"/>
                <a:ea typeface="Arial"/>
                <a:cs typeface="Arial"/>
                <a:sym typeface="Arial"/>
              </a:rPr>
              <a:t>Make your garden appealing to birds with a range of plants that provide a year-round supply of food.</a:t>
            </a:r>
            <a:endParaRPr sz="1600">
              <a:solidFill>
                <a:srgbClr val="2D7179"/>
              </a:solidFill>
              <a:latin typeface="Arial"/>
              <a:ea typeface="Arial"/>
              <a:cs typeface="Arial"/>
              <a:sym typeface="Arial"/>
            </a:endParaRPr>
          </a:p>
          <a:p>
            <a:pPr marL="0" marR="0" lvl="0" indent="0" algn="l" rtl="0">
              <a:spcBef>
                <a:spcPts val="0"/>
              </a:spcBef>
              <a:spcAft>
                <a:spcPts val="0"/>
              </a:spcAft>
              <a:buNone/>
            </a:pPr>
            <a:endParaRPr sz="1600">
              <a:solidFill>
                <a:srgbClr val="2D7179"/>
              </a:solidFill>
              <a:latin typeface="Arial"/>
              <a:ea typeface="Arial"/>
              <a:cs typeface="Arial"/>
              <a:sym typeface="Arial"/>
            </a:endParaRPr>
          </a:p>
          <a:p>
            <a:pPr marL="0" marR="0" lvl="0" indent="0" algn="l" rtl="0">
              <a:spcBef>
                <a:spcPts val="0"/>
              </a:spcBef>
              <a:spcAft>
                <a:spcPts val="0"/>
              </a:spcAft>
              <a:buNone/>
            </a:pPr>
            <a:r>
              <a:rPr lang="en-US" sz="1600">
                <a:solidFill>
                  <a:srgbClr val="2D7179"/>
                </a:solidFill>
                <a:latin typeface="Arial"/>
                <a:ea typeface="Arial"/>
                <a:cs typeface="Arial"/>
                <a:sym typeface="Arial"/>
              </a:rPr>
              <a:t>Different species of birds like different foods, so think about a variety of fruit, foliage and nectar.</a:t>
            </a:r>
            <a:endParaRPr sz="1600"/>
          </a:p>
          <a:p>
            <a:pPr marL="0" marR="0" lvl="0" indent="0" algn="l" rtl="0">
              <a:spcBef>
                <a:spcPts val="0"/>
              </a:spcBef>
              <a:spcAft>
                <a:spcPts val="0"/>
              </a:spcAft>
              <a:buNone/>
            </a:pPr>
            <a:endParaRPr sz="1600">
              <a:solidFill>
                <a:srgbClr val="2D7179"/>
              </a:solidFill>
              <a:latin typeface="Arial"/>
              <a:ea typeface="Arial"/>
              <a:cs typeface="Arial"/>
              <a:sym typeface="Arial"/>
            </a:endParaRPr>
          </a:p>
          <a:p>
            <a:pPr marL="0" marR="0" lvl="0" indent="0" algn="l" rtl="0">
              <a:spcBef>
                <a:spcPts val="0"/>
              </a:spcBef>
              <a:spcAft>
                <a:spcPts val="0"/>
              </a:spcAft>
              <a:buNone/>
            </a:pPr>
            <a:r>
              <a:rPr lang="en-US" sz="1600">
                <a:solidFill>
                  <a:srgbClr val="2D7179"/>
                </a:solidFill>
                <a:latin typeface="Arial"/>
                <a:ea typeface="Arial"/>
                <a:cs typeface="Arial"/>
                <a:sym typeface="Arial"/>
              </a:rPr>
              <a:t>You could include kōwhai, flax, kākābeak and tarata (lemonwood) for nectar; and wineberry, karamū and korokio (corokia) for fruit.</a:t>
            </a:r>
            <a:endParaRPr sz="1600">
              <a:solidFill>
                <a:srgbClr val="2D7179"/>
              </a:solidFill>
              <a:latin typeface="Arial"/>
              <a:ea typeface="Arial"/>
              <a:cs typeface="Arial"/>
              <a:sym typeface="Arial"/>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89" name="Google Shape;289;p45"/>
          <p:cNvSpPr txBox="1"/>
          <p:nvPr/>
        </p:nvSpPr>
        <p:spPr>
          <a:xfrm>
            <a:off x="6475752" y="4266900"/>
            <a:ext cx="2330700" cy="630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700">
                <a:solidFill>
                  <a:srgbClr val="202124"/>
                </a:solidFill>
                <a:latin typeface="Verdana"/>
                <a:ea typeface="Verdana"/>
                <a:cs typeface="Verdana"/>
                <a:sym typeface="Verdana"/>
              </a:rPr>
              <a:t>© </a:t>
            </a:r>
            <a:r>
              <a:rPr lang="en-US" sz="700">
                <a:solidFill>
                  <a:schemeClr val="dk1"/>
                </a:solidFill>
                <a:latin typeface="Verdana"/>
                <a:ea typeface="Verdana"/>
                <a:cs typeface="Verdana"/>
                <a:sym typeface="Verdana"/>
              </a:rPr>
              <a:t>Manaaki Whenua – Landcare Research</a:t>
            </a:r>
            <a:endParaRPr/>
          </a:p>
          <a:p>
            <a:pPr marL="0" marR="0" lvl="0" indent="0" algn="l" rtl="0">
              <a:spcBef>
                <a:spcPts val="0"/>
              </a:spcBef>
              <a:spcAft>
                <a:spcPts val="0"/>
              </a:spcAft>
              <a:buNone/>
            </a:pPr>
            <a:endParaRPr sz="1000">
              <a:solidFill>
                <a:schemeClr val="dk1"/>
              </a:solidFill>
              <a:latin typeface="Verdana"/>
              <a:ea typeface="Verdana"/>
              <a:cs typeface="Verdana"/>
              <a:sym typeface="Verdana"/>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sp>
        <p:nvSpPr>
          <p:cNvPr id="295" name="Google Shape;295;p46"/>
          <p:cNvSpPr txBox="1"/>
          <p:nvPr/>
        </p:nvSpPr>
        <p:spPr>
          <a:xfrm>
            <a:off x="211294" y="265948"/>
            <a:ext cx="5726430"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a:solidFill>
                  <a:schemeClr val="lt1"/>
                </a:solidFill>
                <a:latin typeface="Arial"/>
                <a:ea typeface="Arial"/>
                <a:cs typeface="Arial"/>
                <a:sym typeface="Arial"/>
              </a:rPr>
              <a:t>Creating a bug hotel</a:t>
            </a:r>
            <a:endParaRPr sz="3200" b="1">
              <a:solidFill>
                <a:schemeClr val="lt1"/>
              </a:solidFill>
              <a:latin typeface="Arial"/>
              <a:ea typeface="Arial"/>
              <a:cs typeface="Arial"/>
              <a:sym typeface="Arial"/>
            </a:endParaRPr>
          </a:p>
        </p:txBody>
      </p:sp>
      <p:sp>
        <p:nvSpPr>
          <p:cNvPr id="296" name="Google Shape;296;p46"/>
          <p:cNvSpPr txBox="1"/>
          <p:nvPr/>
        </p:nvSpPr>
        <p:spPr>
          <a:xfrm>
            <a:off x="136436" y="1199955"/>
            <a:ext cx="4296000" cy="4176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a:solidFill>
                  <a:srgbClr val="2D7179"/>
                </a:solidFill>
                <a:latin typeface="Arial"/>
                <a:ea typeface="Arial"/>
                <a:cs typeface="Arial"/>
                <a:sym typeface="Arial"/>
              </a:rPr>
              <a:t>Protect and create habitat</a:t>
            </a:r>
            <a:endParaRPr sz="2000" b="1">
              <a:solidFill>
                <a:srgbClr val="2D7179"/>
              </a:solidFill>
              <a:latin typeface="Arial"/>
              <a:ea typeface="Arial"/>
              <a:cs typeface="Arial"/>
              <a:sym typeface="Arial"/>
            </a:endParaRPr>
          </a:p>
          <a:p>
            <a:pPr marL="0" marR="0" lvl="0" indent="0" algn="l" rtl="0">
              <a:spcBef>
                <a:spcPts val="400"/>
              </a:spcBef>
              <a:spcAft>
                <a:spcPts val="0"/>
              </a:spcAft>
              <a:buNone/>
            </a:pPr>
            <a:r>
              <a:rPr lang="en-US" sz="1600">
                <a:solidFill>
                  <a:srgbClr val="2D7179"/>
                </a:solidFill>
                <a:latin typeface="Arial"/>
                <a:ea typeface="Arial"/>
                <a:cs typeface="Arial"/>
                <a:sym typeface="Arial"/>
              </a:rPr>
              <a:t>Building a bug hotel can encourage all sorts of creatures into your garden and can provide a great food source for visiting birds.</a:t>
            </a:r>
            <a:endParaRPr sz="1600"/>
          </a:p>
          <a:p>
            <a:pPr marL="0" marR="0" lvl="0" indent="0" algn="l" rtl="0">
              <a:spcBef>
                <a:spcPts val="0"/>
              </a:spcBef>
              <a:spcAft>
                <a:spcPts val="0"/>
              </a:spcAft>
              <a:buNone/>
            </a:pPr>
            <a:endParaRPr sz="1600">
              <a:solidFill>
                <a:srgbClr val="2D7179"/>
              </a:solidFill>
              <a:latin typeface="Arial"/>
              <a:ea typeface="Arial"/>
              <a:cs typeface="Arial"/>
              <a:sym typeface="Arial"/>
            </a:endParaRPr>
          </a:p>
          <a:p>
            <a:pPr marL="0" marR="0" lvl="0" indent="0" algn="l" rtl="0">
              <a:spcBef>
                <a:spcPts val="0"/>
              </a:spcBef>
              <a:spcAft>
                <a:spcPts val="0"/>
              </a:spcAft>
              <a:buNone/>
            </a:pPr>
            <a:r>
              <a:rPr lang="en-US" sz="1600">
                <a:solidFill>
                  <a:srgbClr val="2D7179"/>
                </a:solidFill>
                <a:latin typeface="Arial"/>
                <a:ea typeface="Arial"/>
                <a:cs typeface="Arial"/>
                <a:sym typeface="Arial"/>
              </a:rPr>
              <a:t>There are no rules – old bricks, twigs, bamboo, wood chips, broken crockery, moss, sticks, mulch – the list is almost endless! Use your imagination and create different 'rooms' to accommodate different creatures.</a:t>
            </a:r>
            <a:endParaRPr sz="1600"/>
          </a:p>
          <a:p>
            <a:pPr marL="0" marR="0" lvl="0" indent="0" algn="l" rtl="0">
              <a:spcBef>
                <a:spcPts val="0"/>
              </a:spcBef>
              <a:spcAft>
                <a:spcPts val="0"/>
              </a:spcAft>
              <a:buNone/>
            </a:pPr>
            <a:endParaRPr sz="1600">
              <a:solidFill>
                <a:srgbClr val="2D7179"/>
              </a:solidFill>
              <a:latin typeface="Arial"/>
              <a:ea typeface="Arial"/>
              <a:cs typeface="Arial"/>
              <a:sym typeface="Arial"/>
            </a:endParaRPr>
          </a:p>
          <a:p>
            <a:pPr marL="0" marR="0" lvl="0" indent="0" algn="l" rtl="0">
              <a:spcBef>
                <a:spcPts val="0"/>
              </a:spcBef>
              <a:spcAft>
                <a:spcPts val="0"/>
              </a:spcAft>
              <a:buNone/>
            </a:pPr>
            <a:r>
              <a:rPr lang="en-US" sz="1600">
                <a:solidFill>
                  <a:srgbClr val="2D7179"/>
                </a:solidFill>
                <a:latin typeface="Arial"/>
                <a:ea typeface="Arial"/>
                <a:cs typeface="Arial"/>
                <a:sym typeface="Arial"/>
              </a:rPr>
              <a:t>The birds will thank you for the additional invertebrate food sources, and geckos and skinks will be delighted with their new lizard lounge!</a:t>
            </a:r>
            <a:endParaRPr sz="1600"/>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297" name="Google Shape;297;p46" descr="A cartoon of a person and a pile of wood&#10;&#10;Description automatically generated"/>
          <p:cNvPicPr preferRelativeResize="0"/>
          <p:nvPr/>
        </p:nvPicPr>
        <p:blipFill rotWithShape="1">
          <a:blip r:embed="rId3">
            <a:alphaModFix/>
          </a:blip>
          <a:srcRect/>
          <a:stretch/>
        </p:blipFill>
        <p:spPr>
          <a:xfrm>
            <a:off x="4432418" y="1602335"/>
            <a:ext cx="4572000" cy="2573867"/>
          </a:xfrm>
          <a:prstGeom prst="rect">
            <a:avLst/>
          </a:prstGeom>
          <a:noFill/>
          <a:ln>
            <a:noFill/>
          </a:ln>
        </p:spPr>
      </p:pic>
      <p:sp>
        <p:nvSpPr>
          <p:cNvPr id="298" name="Google Shape;298;p46"/>
          <p:cNvSpPr txBox="1"/>
          <p:nvPr/>
        </p:nvSpPr>
        <p:spPr>
          <a:xfrm>
            <a:off x="6704914" y="4176209"/>
            <a:ext cx="2299500" cy="4155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700">
                <a:solidFill>
                  <a:srgbClr val="202124"/>
                </a:solidFill>
                <a:latin typeface="Verdana"/>
                <a:ea typeface="Verdana"/>
                <a:cs typeface="Verdana"/>
                <a:sym typeface="Verdana"/>
              </a:rPr>
              <a:t>© </a:t>
            </a:r>
            <a:r>
              <a:rPr lang="en-US" sz="700">
                <a:solidFill>
                  <a:schemeClr val="dk1"/>
                </a:solidFill>
                <a:latin typeface="Verdana"/>
                <a:ea typeface="Verdana"/>
                <a:cs typeface="Verdana"/>
                <a:sym typeface="Verdana"/>
              </a:rPr>
              <a:t>Manaaki Whenua – Landcare Research</a:t>
            </a:r>
            <a:endParaRPr/>
          </a:p>
          <a:p>
            <a:pPr marL="0" marR="0" lvl="0" indent="0" algn="l" rtl="0">
              <a:spcBef>
                <a:spcPts val="0"/>
              </a:spcBef>
              <a:spcAft>
                <a:spcPts val="0"/>
              </a:spcAft>
              <a:buNone/>
            </a:pPr>
            <a:endParaRPr sz="700">
              <a:solidFill>
                <a:schemeClr val="dk1"/>
              </a:solidFill>
              <a:latin typeface="Verdana"/>
              <a:ea typeface="Verdana"/>
              <a:cs typeface="Verdana"/>
              <a:sym typeface="Verdana"/>
            </a:endParaRPr>
          </a:p>
          <a:p>
            <a:pPr marL="0" marR="0" lvl="0" indent="0" algn="l" rtl="0">
              <a:spcBef>
                <a:spcPts val="0"/>
              </a:spcBef>
              <a:spcAft>
                <a:spcPts val="0"/>
              </a:spcAft>
              <a:buNone/>
            </a:pPr>
            <a:endParaRPr sz="700">
              <a:solidFill>
                <a:schemeClr val="dk1"/>
              </a:solidFill>
              <a:latin typeface="Verdana"/>
              <a:ea typeface="Verdana"/>
              <a:cs typeface="Verdana"/>
              <a:sym typeface="Verdana"/>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CBE8EB"/>
        </a:solidFill>
        <a:effectLst/>
      </p:bgPr>
    </p:bg>
    <p:spTree>
      <p:nvGrpSpPr>
        <p:cNvPr id="1" name="Shape 303"/>
        <p:cNvGrpSpPr/>
        <p:nvPr/>
      </p:nvGrpSpPr>
      <p:grpSpPr>
        <a:xfrm>
          <a:off x="0" y="0"/>
          <a:ext cx="0" cy="0"/>
          <a:chOff x="0" y="0"/>
          <a:chExt cx="0" cy="0"/>
        </a:xfrm>
      </p:grpSpPr>
      <p:sp>
        <p:nvSpPr>
          <p:cNvPr id="304" name="Google Shape;304;p47"/>
          <p:cNvSpPr txBox="1"/>
          <p:nvPr/>
        </p:nvSpPr>
        <p:spPr>
          <a:xfrm>
            <a:off x="308610" y="154304"/>
            <a:ext cx="7338060"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a:solidFill>
                  <a:schemeClr val="lt1"/>
                </a:solidFill>
                <a:latin typeface="Arial"/>
                <a:ea typeface="Arial"/>
                <a:cs typeface="Arial"/>
                <a:sym typeface="Arial"/>
              </a:rPr>
              <a:t>Creating a bug hotel</a:t>
            </a:r>
            <a:endParaRPr sz="3200" b="1">
              <a:solidFill>
                <a:schemeClr val="lt1"/>
              </a:solidFill>
              <a:latin typeface="Arial"/>
              <a:ea typeface="Arial"/>
              <a:cs typeface="Arial"/>
              <a:sym typeface="Arial"/>
            </a:endParaRPr>
          </a:p>
        </p:txBody>
      </p:sp>
      <p:pic>
        <p:nvPicPr>
          <p:cNvPr id="305" name="Google Shape;305;p47" descr="A group of girls looking at a piece of paper&#10;&#10;Description automatically generated"/>
          <p:cNvPicPr preferRelativeResize="0"/>
          <p:nvPr/>
        </p:nvPicPr>
        <p:blipFill rotWithShape="1">
          <a:blip r:embed="rId3">
            <a:alphaModFix/>
          </a:blip>
          <a:srcRect/>
          <a:stretch/>
        </p:blipFill>
        <p:spPr>
          <a:xfrm>
            <a:off x="215819" y="1367145"/>
            <a:ext cx="2516411" cy="2665268"/>
          </a:xfrm>
          <a:prstGeom prst="rect">
            <a:avLst/>
          </a:prstGeom>
          <a:noFill/>
          <a:ln>
            <a:noFill/>
          </a:ln>
        </p:spPr>
      </p:pic>
      <p:pic>
        <p:nvPicPr>
          <p:cNvPr id="306" name="Google Shape;306;p47" descr="A group of kids looking at a wooden object&#10;&#10;Description automatically generated"/>
          <p:cNvPicPr preferRelativeResize="0"/>
          <p:nvPr/>
        </p:nvPicPr>
        <p:blipFill rotWithShape="1">
          <a:blip r:embed="rId4">
            <a:alphaModFix/>
          </a:blip>
          <a:srcRect r="961"/>
          <a:stretch/>
        </p:blipFill>
        <p:spPr>
          <a:xfrm>
            <a:off x="3241552" y="1729838"/>
            <a:ext cx="2631527" cy="2968831"/>
          </a:xfrm>
          <a:prstGeom prst="rect">
            <a:avLst/>
          </a:prstGeom>
          <a:noFill/>
          <a:ln>
            <a:noFill/>
          </a:ln>
        </p:spPr>
      </p:pic>
      <p:pic>
        <p:nvPicPr>
          <p:cNvPr id="307" name="Google Shape;307;p47" descr="A group of people working on a wood table&#10;&#10;Description automatically generated"/>
          <p:cNvPicPr preferRelativeResize="0"/>
          <p:nvPr/>
        </p:nvPicPr>
        <p:blipFill rotWithShape="1">
          <a:blip r:embed="rId5">
            <a:alphaModFix/>
          </a:blip>
          <a:srcRect/>
          <a:stretch/>
        </p:blipFill>
        <p:spPr>
          <a:xfrm>
            <a:off x="6339281" y="1285009"/>
            <a:ext cx="2246263" cy="2755817"/>
          </a:xfrm>
          <a:prstGeom prst="rect">
            <a:avLst/>
          </a:prstGeom>
          <a:noFill/>
          <a:ln>
            <a:noFill/>
          </a:ln>
        </p:spPr>
      </p:pic>
      <p:sp>
        <p:nvSpPr>
          <p:cNvPr id="308" name="Google Shape;308;p47"/>
          <p:cNvSpPr txBox="1"/>
          <p:nvPr/>
        </p:nvSpPr>
        <p:spPr>
          <a:xfrm>
            <a:off x="4392186" y="4928772"/>
            <a:ext cx="4751811" cy="75405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700">
                <a:solidFill>
                  <a:srgbClr val="202124"/>
                </a:solidFill>
                <a:latin typeface="Verdana"/>
                <a:ea typeface="Verdana"/>
                <a:cs typeface="Verdana"/>
                <a:sym typeface="Verdana"/>
              </a:rPr>
              <a:t>© Arataki School </a:t>
            </a:r>
            <a:r>
              <a:rPr lang="en-US" sz="700">
                <a:solidFill>
                  <a:srgbClr val="000000"/>
                </a:solidFill>
                <a:latin typeface="Verdana"/>
                <a:ea typeface="Verdana"/>
                <a:cs typeface="Verdana"/>
                <a:sym typeface="Verdana"/>
              </a:rPr>
              <a:t>and</a:t>
            </a:r>
            <a:r>
              <a:rPr lang="en-US" sz="700">
                <a:solidFill>
                  <a:schemeClr val="dk1"/>
                </a:solidFill>
                <a:latin typeface="Verdana"/>
                <a:ea typeface="Verdana"/>
                <a:cs typeface="Verdana"/>
                <a:sym typeface="Verdana"/>
              </a:rPr>
              <a:t> </a:t>
            </a:r>
            <a:r>
              <a:rPr lang="en-US" sz="700">
                <a:solidFill>
                  <a:srgbClr val="202124"/>
                </a:solidFill>
                <a:latin typeface="Verdana"/>
                <a:ea typeface="Verdana"/>
                <a:cs typeface="Verdana"/>
                <a:sym typeface="Verdana"/>
              </a:rPr>
              <a:t>University of Waikato Te Whare Wānanga o Waikato l </a:t>
            </a:r>
            <a:r>
              <a:rPr lang="en-US" sz="700" u="sng">
                <a:solidFill>
                  <a:schemeClr val="dk1"/>
                </a:solidFill>
                <a:latin typeface="Verdana"/>
                <a:ea typeface="Verdana"/>
                <a:cs typeface="Verdana"/>
                <a:sym typeface="Verdana"/>
                <a:hlinkClick r:id="rId6">
                  <a:extLst>
                    <a:ext uri="{A12FA001-AC4F-418D-AE19-62706E023703}">
                      <ahyp:hlinkClr xmlns:ahyp="http://schemas.microsoft.com/office/drawing/2018/hyperlinkcolor" val="tx"/>
                    </a:ext>
                  </a:extLst>
                </a:hlinkClick>
              </a:rPr>
              <a:t>www.sciencelearn.org.nz</a:t>
            </a:r>
            <a:endParaRPr sz="700">
              <a:solidFill>
                <a:schemeClr val="dk1"/>
              </a:solidFill>
              <a:latin typeface="Verdana"/>
              <a:ea typeface="Verdana"/>
              <a:cs typeface="Verdana"/>
              <a:sym typeface="Verdana"/>
            </a:endParaRPr>
          </a:p>
          <a:p>
            <a:pPr marL="0" marR="0" lvl="0" indent="0" algn="l" rtl="0">
              <a:spcBef>
                <a:spcPts val="0"/>
              </a:spcBef>
              <a:spcAft>
                <a:spcPts val="0"/>
              </a:spcAft>
              <a:buNone/>
            </a:pPr>
            <a:endParaRPr sz="800">
              <a:solidFill>
                <a:schemeClr val="dk1"/>
              </a:solidFill>
              <a:latin typeface="Verdana"/>
              <a:ea typeface="Verdana"/>
              <a:cs typeface="Verdana"/>
              <a:sym typeface="Verdana"/>
            </a:endParaRPr>
          </a:p>
          <a:p>
            <a:pPr marL="0" marR="0" lvl="0" indent="0" algn="l" rtl="0">
              <a:spcBef>
                <a:spcPts val="0"/>
              </a:spcBef>
              <a:spcAft>
                <a:spcPts val="0"/>
              </a:spcAft>
              <a:buNone/>
            </a:pPr>
            <a:endParaRPr sz="1000">
              <a:solidFill>
                <a:schemeClr val="dk1"/>
              </a:solidFill>
              <a:latin typeface="Verdana"/>
              <a:ea typeface="Verdana"/>
              <a:cs typeface="Verdana"/>
              <a:sym typeface="Verdana"/>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sp>
        <p:nvSpPr>
          <p:cNvPr id="314" name="Google Shape;314;p48"/>
          <p:cNvSpPr txBox="1"/>
          <p:nvPr/>
        </p:nvSpPr>
        <p:spPr>
          <a:xfrm>
            <a:off x="226314" y="243614"/>
            <a:ext cx="6619684"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a:solidFill>
                  <a:schemeClr val="lt1"/>
                </a:solidFill>
                <a:latin typeface="Arial"/>
                <a:ea typeface="Arial"/>
                <a:cs typeface="Arial"/>
                <a:sym typeface="Arial"/>
              </a:rPr>
              <a:t>Feathers up close</a:t>
            </a:r>
            <a:endParaRPr sz="3200" b="1">
              <a:solidFill>
                <a:schemeClr val="lt1"/>
              </a:solidFill>
              <a:latin typeface="Arial"/>
              <a:ea typeface="Arial"/>
              <a:cs typeface="Arial"/>
              <a:sym typeface="Arial"/>
            </a:endParaRPr>
          </a:p>
        </p:txBody>
      </p:sp>
      <p:sp>
        <p:nvSpPr>
          <p:cNvPr id="315" name="Google Shape;315;p48"/>
          <p:cNvSpPr txBox="1"/>
          <p:nvPr/>
        </p:nvSpPr>
        <p:spPr>
          <a:xfrm>
            <a:off x="226358" y="2109900"/>
            <a:ext cx="3306520" cy="304641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a:solidFill>
                  <a:srgbClr val="2D7179"/>
                </a:solidFill>
                <a:latin typeface="Arial"/>
                <a:ea typeface="Arial"/>
                <a:cs typeface="Arial"/>
                <a:sym typeface="Arial"/>
              </a:rPr>
              <a:t>The spine down the middle, called the shaft, is hollow.</a:t>
            </a:r>
            <a:endParaRPr sz="1600">
              <a:solidFill>
                <a:srgbClr val="2D7179"/>
              </a:solidFill>
              <a:latin typeface="Arial"/>
              <a:ea typeface="Arial"/>
              <a:cs typeface="Arial"/>
              <a:sym typeface="Arial"/>
            </a:endParaRPr>
          </a:p>
          <a:p>
            <a:pPr marL="0" marR="0" lvl="0" indent="0" algn="l" rtl="0">
              <a:spcBef>
                <a:spcPts val="0"/>
              </a:spcBef>
              <a:spcAft>
                <a:spcPts val="0"/>
              </a:spcAft>
              <a:buNone/>
            </a:pPr>
            <a:endParaRPr sz="1600">
              <a:solidFill>
                <a:srgbClr val="2D7179"/>
              </a:solidFill>
              <a:latin typeface="Arial"/>
              <a:ea typeface="Arial"/>
              <a:cs typeface="Arial"/>
              <a:sym typeface="Arial"/>
            </a:endParaRPr>
          </a:p>
          <a:p>
            <a:pPr marL="0" marR="0" lvl="0" indent="0" algn="l" rtl="0">
              <a:spcBef>
                <a:spcPts val="0"/>
              </a:spcBef>
              <a:spcAft>
                <a:spcPts val="0"/>
              </a:spcAft>
              <a:buNone/>
            </a:pPr>
            <a:r>
              <a:rPr lang="en-US" sz="1600">
                <a:solidFill>
                  <a:srgbClr val="2D7179"/>
                </a:solidFill>
                <a:latin typeface="Arial"/>
                <a:ea typeface="Arial"/>
                <a:cs typeface="Arial"/>
                <a:sym typeface="Arial"/>
              </a:rPr>
              <a:t>The vanes are on the two halves of the feather. They are made of thousands of branches called barbs.</a:t>
            </a:r>
            <a:endParaRPr sz="1600">
              <a:solidFill>
                <a:srgbClr val="2D7179"/>
              </a:solidFill>
              <a:latin typeface="Arial"/>
              <a:ea typeface="Arial"/>
              <a:cs typeface="Arial"/>
              <a:sym typeface="Arial"/>
            </a:endParaRPr>
          </a:p>
          <a:p>
            <a:pPr marL="0" marR="0" lvl="0" indent="0" algn="l" rtl="0">
              <a:spcBef>
                <a:spcPts val="0"/>
              </a:spcBef>
              <a:spcAft>
                <a:spcPts val="0"/>
              </a:spcAft>
              <a:buNone/>
            </a:pPr>
            <a:endParaRPr sz="1600">
              <a:solidFill>
                <a:srgbClr val="2D7179"/>
              </a:solidFill>
              <a:latin typeface="Arial"/>
              <a:ea typeface="Arial"/>
              <a:cs typeface="Arial"/>
              <a:sym typeface="Arial"/>
            </a:endParaRPr>
          </a:p>
          <a:p>
            <a:pPr marL="0" marR="0" lvl="0" indent="0" algn="l" rtl="0">
              <a:spcBef>
                <a:spcPts val="0"/>
              </a:spcBef>
              <a:spcAft>
                <a:spcPts val="0"/>
              </a:spcAft>
              <a:buNone/>
            </a:pPr>
            <a:r>
              <a:rPr lang="en-US" sz="1600">
                <a:solidFill>
                  <a:srgbClr val="2D7179"/>
                </a:solidFill>
                <a:latin typeface="Arial"/>
                <a:ea typeface="Arial"/>
                <a:cs typeface="Arial"/>
                <a:sym typeface="Arial"/>
              </a:rPr>
              <a:t>Because there are many spaces between these barbs, a feather has as much air as matter.</a:t>
            </a:r>
            <a:endParaRPr sz="1600">
              <a:solidFill>
                <a:srgbClr val="2D7179"/>
              </a:solidFill>
              <a:latin typeface="Arial"/>
              <a:ea typeface="Arial"/>
              <a:cs typeface="Arial"/>
              <a:sym typeface="Arial"/>
            </a:endParaRPr>
          </a:p>
        </p:txBody>
      </p:sp>
      <p:pic>
        <p:nvPicPr>
          <p:cNvPr id="316" name="Google Shape;316;p48" descr="Diagram of a plant with a magnifying glass&#10;&#10;Description automatically generated"/>
          <p:cNvPicPr preferRelativeResize="0"/>
          <p:nvPr/>
        </p:nvPicPr>
        <p:blipFill rotWithShape="1">
          <a:blip r:embed="rId3">
            <a:alphaModFix/>
          </a:blip>
          <a:srcRect/>
          <a:stretch/>
        </p:blipFill>
        <p:spPr>
          <a:xfrm>
            <a:off x="3823266" y="1775246"/>
            <a:ext cx="4572000" cy="2808157"/>
          </a:xfrm>
          <a:prstGeom prst="rect">
            <a:avLst/>
          </a:prstGeom>
          <a:noFill/>
          <a:ln>
            <a:noFill/>
          </a:ln>
        </p:spPr>
      </p:pic>
      <p:sp>
        <p:nvSpPr>
          <p:cNvPr id="317" name="Google Shape;317;p48"/>
          <p:cNvSpPr txBox="1"/>
          <p:nvPr/>
        </p:nvSpPr>
        <p:spPr>
          <a:xfrm>
            <a:off x="225989" y="1282502"/>
            <a:ext cx="8167780" cy="8309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rgbClr val="2D7179"/>
                </a:solidFill>
                <a:latin typeface="Arial"/>
                <a:ea typeface="Arial"/>
                <a:cs typeface="Arial"/>
                <a:sym typeface="Arial"/>
              </a:rPr>
              <a:t>Feathers are made of a tough and flexible material called keratin.</a:t>
            </a:r>
            <a:endParaRPr sz="2400">
              <a:solidFill>
                <a:srgbClr val="2D7179"/>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323" name="Google Shape;323;p49"/>
          <p:cNvSpPr txBox="1"/>
          <p:nvPr/>
        </p:nvSpPr>
        <p:spPr>
          <a:xfrm>
            <a:off x="232552" y="221063"/>
            <a:ext cx="4693616"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a:solidFill>
                  <a:schemeClr val="lt1"/>
                </a:solidFill>
                <a:latin typeface="Arial"/>
                <a:ea typeface="Arial"/>
                <a:cs typeface="Arial"/>
                <a:sym typeface="Arial"/>
              </a:rPr>
              <a:t>Feathers and flight</a:t>
            </a:r>
            <a:endParaRPr/>
          </a:p>
        </p:txBody>
      </p:sp>
      <p:sp>
        <p:nvSpPr>
          <p:cNvPr id="324" name="Google Shape;324;p49"/>
          <p:cNvSpPr txBox="1"/>
          <p:nvPr/>
        </p:nvSpPr>
        <p:spPr>
          <a:xfrm>
            <a:off x="234411" y="1637981"/>
            <a:ext cx="3799991" cy="255454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a:solidFill>
                  <a:srgbClr val="2D7179"/>
                </a:solidFill>
                <a:latin typeface="Arial"/>
                <a:ea typeface="Arial"/>
                <a:cs typeface="Arial"/>
                <a:sym typeface="Arial"/>
              </a:rPr>
              <a:t>The flight feathers are known as remiges (wing feathers) and rectrices (tail feathers).</a:t>
            </a:r>
            <a:endParaRPr sz="2000">
              <a:solidFill>
                <a:srgbClr val="2D7179"/>
              </a:solidFill>
              <a:latin typeface="Arial"/>
              <a:ea typeface="Arial"/>
              <a:cs typeface="Arial"/>
              <a:sym typeface="Arial"/>
            </a:endParaRPr>
          </a:p>
          <a:p>
            <a:pPr marL="0" marR="0" lvl="0" indent="0" algn="l" rtl="0">
              <a:spcBef>
                <a:spcPts val="0"/>
              </a:spcBef>
              <a:spcAft>
                <a:spcPts val="0"/>
              </a:spcAft>
              <a:buNone/>
            </a:pPr>
            <a:endParaRPr sz="2000">
              <a:solidFill>
                <a:srgbClr val="2D7179"/>
              </a:solidFill>
              <a:latin typeface="Arial"/>
              <a:ea typeface="Arial"/>
              <a:cs typeface="Arial"/>
              <a:sym typeface="Arial"/>
            </a:endParaRPr>
          </a:p>
          <a:p>
            <a:pPr marL="0" marR="0" lvl="0" indent="0" algn="l" rtl="0">
              <a:spcBef>
                <a:spcPts val="0"/>
              </a:spcBef>
              <a:spcAft>
                <a:spcPts val="0"/>
              </a:spcAft>
              <a:buNone/>
            </a:pPr>
            <a:r>
              <a:rPr lang="en-US" sz="2000">
                <a:solidFill>
                  <a:srgbClr val="2D7179"/>
                </a:solidFill>
                <a:latin typeface="Arial"/>
                <a:ea typeface="Arial"/>
                <a:cs typeface="Arial"/>
                <a:sym typeface="Arial"/>
              </a:rPr>
              <a:t>The wing feathers are made up of primary, secondary and tertiary feathers.</a:t>
            </a:r>
            <a:endParaRPr sz="2000">
              <a:solidFill>
                <a:srgbClr val="2D7179"/>
              </a:solidFill>
              <a:latin typeface="Arial"/>
              <a:ea typeface="Arial"/>
              <a:cs typeface="Arial"/>
              <a:sym typeface="Arial"/>
            </a:endParaRPr>
          </a:p>
        </p:txBody>
      </p:sp>
      <p:pic>
        <p:nvPicPr>
          <p:cNvPr id="325" name="Google Shape;325;p49" descr="A diagram of a bird&#10;&#10;Description automatically generated"/>
          <p:cNvPicPr preferRelativeResize="0"/>
          <p:nvPr/>
        </p:nvPicPr>
        <p:blipFill rotWithShape="1">
          <a:blip r:embed="rId3">
            <a:alphaModFix/>
          </a:blip>
          <a:srcRect/>
          <a:stretch/>
        </p:blipFill>
        <p:spPr>
          <a:xfrm>
            <a:off x="4051760" y="1423700"/>
            <a:ext cx="4899909" cy="3268168"/>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30"/>
        <p:cNvGrpSpPr/>
        <p:nvPr/>
      </p:nvGrpSpPr>
      <p:grpSpPr>
        <a:xfrm>
          <a:off x="0" y="0"/>
          <a:ext cx="0" cy="0"/>
          <a:chOff x="0" y="0"/>
          <a:chExt cx="0" cy="0"/>
        </a:xfrm>
      </p:grpSpPr>
      <p:sp>
        <p:nvSpPr>
          <p:cNvPr id="331" name="Google Shape;331;p50"/>
          <p:cNvSpPr txBox="1"/>
          <p:nvPr/>
        </p:nvSpPr>
        <p:spPr>
          <a:xfrm>
            <a:off x="237664" y="270754"/>
            <a:ext cx="7347347"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a:solidFill>
                  <a:schemeClr val="lt1"/>
                </a:solidFill>
                <a:latin typeface="Arial"/>
                <a:ea typeface="Arial"/>
                <a:cs typeface="Arial"/>
                <a:sym typeface="Arial"/>
              </a:rPr>
              <a:t>Make your own bird mask! </a:t>
            </a:r>
            <a:endParaRPr sz="3200" b="1">
              <a:solidFill>
                <a:schemeClr val="lt1"/>
              </a:solidFill>
              <a:latin typeface="Arial"/>
              <a:ea typeface="Arial"/>
              <a:cs typeface="Arial"/>
              <a:sym typeface="Arial"/>
            </a:endParaRPr>
          </a:p>
        </p:txBody>
      </p:sp>
      <p:sp>
        <p:nvSpPr>
          <p:cNvPr id="332" name="Google Shape;332;p50"/>
          <p:cNvSpPr txBox="1"/>
          <p:nvPr/>
        </p:nvSpPr>
        <p:spPr>
          <a:xfrm>
            <a:off x="333970" y="1342295"/>
            <a:ext cx="3437929" cy="224676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rgbClr val="2D7179"/>
                </a:solidFill>
                <a:latin typeface="Arial"/>
                <a:ea typeface="Arial"/>
                <a:cs typeface="Arial"/>
                <a:sym typeface="Arial"/>
              </a:rPr>
              <a:t>Be at one with the birds in your </a:t>
            </a:r>
            <a:r>
              <a:rPr lang="en-US" sz="2800">
                <a:solidFill>
                  <a:srgbClr val="2D7179"/>
                </a:solidFill>
                <a:latin typeface="Verdana"/>
                <a:ea typeface="Verdana"/>
                <a:cs typeface="Verdana"/>
                <a:sym typeface="Verdana"/>
              </a:rPr>
              <a:t>kura or māra </a:t>
            </a:r>
            <a:r>
              <a:rPr lang="en-US" sz="2800">
                <a:solidFill>
                  <a:srgbClr val="2D7179"/>
                </a:solidFill>
                <a:latin typeface="Arial"/>
                <a:ea typeface="Arial"/>
                <a:cs typeface="Arial"/>
                <a:sym typeface="Arial"/>
              </a:rPr>
              <a:t>and create your own bird mask! </a:t>
            </a:r>
            <a:endParaRPr sz="2800">
              <a:solidFill>
                <a:srgbClr val="2D7179"/>
              </a:solidFill>
              <a:latin typeface="Arial"/>
              <a:ea typeface="Arial"/>
              <a:cs typeface="Arial"/>
              <a:sym typeface="Arial"/>
            </a:endParaRPr>
          </a:p>
        </p:txBody>
      </p:sp>
      <p:pic>
        <p:nvPicPr>
          <p:cNvPr id="333" name="Google Shape;333;p50" descr="A group of children sitting at a table drawing&#10;&#10;Description automatically generated"/>
          <p:cNvPicPr preferRelativeResize="0"/>
          <p:nvPr/>
        </p:nvPicPr>
        <p:blipFill rotWithShape="1">
          <a:blip r:embed="rId3">
            <a:alphaModFix/>
          </a:blip>
          <a:srcRect t="8627" b="1477"/>
          <a:stretch/>
        </p:blipFill>
        <p:spPr>
          <a:xfrm>
            <a:off x="4164528" y="1339020"/>
            <a:ext cx="1987466" cy="2144173"/>
          </a:xfrm>
          <a:prstGeom prst="rect">
            <a:avLst/>
          </a:prstGeom>
          <a:noFill/>
          <a:ln>
            <a:noFill/>
          </a:ln>
        </p:spPr>
      </p:pic>
      <p:pic>
        <p:nvPicPr>
          <p:cNvPr id="334" name="Google Shape;334;p50" descr="Two children wearing masks in a classroom&#10;&#10;Description automatically generated"/>
          <p:cNvPicPr preferRelativeResize="0"/>
          <p:nvPr/>
        </p:nvPicPr>
        <p:blipFill rotWithShape="1">
          <a:blip r:embed="rId4">
            <a:alphaModFix/>
          </a:blip>
          <a:srcRect l="6680" t="6741" r="10229" b="2160"/>
          <a:stretch/>
        </p:blipFill>
        <p:spPr>
          <a:xfrm>
            <a:off x="6470871" y="2275553"/>
            <a:ext cx="2381382" cy="2422493"/>
          </a:xfrm>
          <a:prstGeom prst="rect">
            <a:avLst/>
          </a:prstGeom>
          <a:noFill/>
          <a:ln>
            <a:noFill/>
          </a:ln>
        </p:spPr>
      </p:pic>
      <p:sp>
        <p:nvSpPr>
          <p:cNvPr id="335" name="Google Shape;335;p50"/>
          <p:cNvSpPr txBox="1"/>
          <p:nvPr/>
        </p:nvSpPr>
        <p:spPr>
          <a:xfrm>
            <a:off x="6472236" y="4697017"/>
            <a:ext cx="2921792" cy="67710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a:solidFill>
                  <a:srgbClr val="202124"/>
                </a:solidFill>
                <a:latin typeface="Verdana"/>
                <a:ea typeface="Verdana"/>
                <a:cs typeface="Verdana"/>
                <a:sym typeface="Verdana"/>
              </a:rPr>
              <a:t>© </a:t>
            </a:r>
            <a:r>
              <a:rPr lang="en-US" sz="1000">
                <a:solidFill>
                  <a:schemeClr val="dk1"/>
                </a:solidFill>
                <a:latin typeface="Verdana"/>
                <a:ea typeface="Verdana"/>
                <a:cs typeface="Verdana"/>
                <a:sym typeface="Verdana"/>
              </a:rPr>
              <a:t>Te Kura o Manunui and Manaaki Whenua – Landcare Research</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40"/>
        <p:cNvGrpSpPr/>
        <p:nvPr/>
      </p:nvGrpSpPr>
      <p:grpSpPr>
        <a:xfrm>
          <a:off x="0" y="0"/>
          <a:ext cx="0" cy="0"/>
          <a:chOff x="0" y="0"/>
          <a:chExt cx="0" cy="0"/>
        </a:xfrm>
      </p:grpSpPr>
      <p:sp>
        <p:nvSpPr>
          <p:cNvPr id="341" name="Google Shape;341;p51"/>
          <p:cNvSpPr txBox="1"/>
          <p:nvPr/>
        </p:nvSpPr>
        <p:spPr>
          <a:xfrm>
            <a:off x="387012" y="301189"/>
            <a:ext cx="6814329"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a:solidFill>
                  <a:schemeClr val="lt1"/>
                </a:solidFill>
                <a:latin typeface="Arial"/>
                <a:ea typeface="Arial"/>
                <a:cs typeface="Arial"/>
                <a:sym typeface="Arial"/>
              </a:rPr>
              <a:t>Kākahu huruhuru and tīpare</a:t>
            </a:r>
            <a:endParaRPr sz="3200" b="1">
              <a:solidFill>
                <a:schemeClr val="lt1"/>
              </a:solidFill>
              <a:latin typeface="Arial"/>
              <a:ea typeface="Arial"/>
              <a:cs typeface="Arial"/>
              <a:sym typeface="Arial"/>
            </a:endParaRPr>
          </a:p>
        </p:txBody>
      </p:sp>
      <p:sp>
        <p:nvSpPr>
          <p:cNvPr id="342" name="Google Shape;342;p51"/>
          <p:cNvSpPr txBox="1"/>
          <p:nvPr/>
        </p:nvSpPr>
        <p:spPr>
          <a:xfrm>
            <a:off x="227424" y="1460090"/>
            <a:ext cx="4344176" cy="230832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a:solidFill>
                  <a:srgbClr val="2D7179"/>
                </a:solidFill>
                <a:latin typeface="Arial"/>
                <a:ea typeface="Arial"/>
                <a:cs typeface="Arial"/>
                <a:sym typeface="Arial"/>
              </a:rPr>
              <a:t>Create a kākahu or tīpare for a special occasion.</a:t>
            </a:r>
            <a:r>
              <a:rPr lang="en-US" sz="3600">
                <a:solidFill>
                  <a:srgbClr val="B1DDE1"/>
                </a:solidFill>
                <a:latin typeface="Arial"/>
                <a:ea typeface="Arial"/>
                <a:cs typeface="Arial"/>
                <a:sym typeface="Arial"/>
              </a:rPr>
              <a:t> </a:t>
            </a:r>
            <a:endParaRPr sz="3600">
              <a:solidFill>
                <a:srgbClr val="B1DDE1"/>
              </a:solidFill>
              <a:latin typeface="Arial"/>
              <a:ea typeface="Arial"/>
              <a:cs typeface="Arial"/>
              <a:sym typeface="Arial"/>
            </a:endParaRPr>
          </a:p>
        </p:txBody>
      </p:sp>
      <p:pic>
        <p:nvPicPr>
          <p:cNvPr id="343" name="Google Shape;343;p51" descr="A child wearing feathers on his head&#10;&#10;Description automatically generated"/>
          <p:cNvPicPr preferRelativeResize="0"/>
          <p:nvPr/>
        </p:nvPicPr>
        <p:blipFill rotWithShape="1">
          <a:blip r:embed="rId3">
            <a:alphaModFix/>
          </a:blip>
          <a:srcRect/>
          <a:stretch/>
        </p:blipFill>
        <p:spPr>
          <a:xfrm>
            <a:off x="5294678" y="3045567"/>
            <a:ext cx="1552854" cy="1845259"/>
          </a:xfrm>
          <a:prstGeom prst="rect">
            <a:avLst/>
          </a:prstGeom>
          <a:noFill/>
          <a:ln>
            <a:noFill/>
          </a:ln>
        </p:spPr>
      </p:pic>
      <p:pic>
        <p:nvPicPr>
          <p:cNvPr id="344" name="Google Shape;344;p51" descr="Two children wearing colorful feathers and paper hats&#10;&#10;Description automatically generated"/>
          <p:cNvPicPr preferRelativeResize="0"/>
          <p:nvPr/>
        </p:nvPicPr>
        <p:blipFill rotWithShape="1">
          <a:blip r:embed="rId4">
            <a:alphaModFix/>
          </a:blip>
          <a:srcRect t="7889" b="232"/>
          <a:stretch/>
        </p:blipFill>
        <p:spPr>
          <a:xfrm>
            <a:off x="7090239" y="3042650"/>
            <a:ext cx="1734018" cy="1854662"/>
          </a:xfrm>
          <a:prstGeom prst="rect">
            <a:avLst/>
          </a:prstGeom>
          <a:noFill/>
          <a:ln>
            <a:noFill/>
          </a:ln>
        </p:spPr>
      </p:pic>
      <p:pic>
        <p:nvPicPr>
          <p:cNvPr id="345" name="Google Shape;345;p51" descr="A group of children wearing hats&#10;&#10;Description automatically generated"/>
          <p:cNvPicPr preferRelativeResize="0"/>
          <p:nvPr/>
        </p:nvPicPr>
        <p:blipFill rotWithShape="1">
          <a:blip r:embed="rId5">
            <a:alphaModFix/>
          </a:blip>
          <a:srcRect t="21512" b="5086"/>
          <a:stretch/>
        </p:blipFill>
        <p:spPr>
          <a:xfrm>
            <a:off x="4569702" y="1206356"/>
            <a:ext cx="4253459" cy="1753566"/>
          </a:xfrm>
          <a:prstGeom prst="rect">
            <a:avLst/>
          </a:prstGeom>
          <a:noFill/>
          <a:ln>
            <a:noFill/>
          </a:ln>
        </p:spPr>
      </p:pic>
      <p:sp>
        <p:nvSpPr>
          <p:cNvPr id="346" name="Google Shape;346;p51"/>
          <p:cNvSpPr txBox="1"/>
          <p:nvPr/>
        </p:nvSpPr>
        <p:spPr>
          <a:xfrm>
            <a:off x="5314950" y="4929187"/>
            <a:ext cx="3543300" cy="49244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800">
                <a:solidFill>
                  <a:srgbClr val="202124"/>
                </a:solidFill>
                <a:latin typeface="Verdana"/>
                <a:ea typeface="Verdana"/>
                <a:cs typeface="Verdana"/>
                <a:sym typeface="Verdana"/>
              </a:rPr>
              <a:t>© </a:t>
            </a:r>
            <a:r>
              <a:rPr lang="en-US" sz="800">
                <a:solidFill>
                  <a:schemeClr val="dk1"/>
                </a:solidFill>
                <a:latin typeface="Verdana"/>
                <a:ea typeface="Verdana"/>
                <a:cs typeface="Verdana"/>
                <a:sym typeface="Verdana"/>
              </a:rPr>
              <a:t>Kura o Manunui and Manaaki Whenua – Landcare Research</a:t>
            </a:r>
            <a:endParaRPr sz="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name="Office Theme">
  <a:themeElements>
    <a:clrScheme name="GBS template">
      <a:dk1>
        <a:srgbClr val="000000"/>
      </a:dk1>
      <a:lt1>
        <a:srgbClr val="FFFFFF"/>
      </a:lt1>
      <a:dk2>
        <a:srgbClr val="7EA0CF"/>
      </a:dk2>
      <a:lt2>
        <a:srgbClr val="7EC7CF"/>
      </a:lt2>
      <a:accent1>
        <a:srgbClr val="C0CC7A"/>
      </a:accent1>
      <a:accent2>
        <a:srgbClr val="9DBF3B"/>
      </a:accent2>
      <a:accent3>
        <a:srgbClr val="FCAF1D"/>
      </a:accent3>
      <a:accent4>
        <a:srgbClr val="B14038"/>
      </a:accent4>
      <a:accent5>
        <a:srgbClr val="76CED9"/>
      </a:accent5>
      <a:accent6>
        <a:srgbClr val="3EC2CF"/>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GBS template">
      <a:dk1>
        <a:srgbClr val="000000"/>
      </a:dk1>
      <a:lt1>
        <a:srgbClr val="FFFFFF"/>
      </a:lt1>
      <a:dk2>
        <a:srgbClr val="7EA0CF"/>
      </a:dk2>
      <a:lt2>
        <a:srgbClr val="7EC7CF"/>
      </a:lt2>
      <a:accent1>
        <a:srgbClr val="C0CC7A"/>
      </a:accent1>
      <a:accent2>
        <a:srgbClr val="9DBF3B"/>
      </a:accent2>
      <a:accent3>
        <a:srgbClr val="FCAF1D"/>
      </a:accent3>
      <a:accent4>
        <a:srgbClr val="B14038"/>
      </a:accent4>
      <a:accent5>
        <a:srgbClr val="76CED9"/>
      </a:accent5>
      <a:accent6>
        <a:srgbClr val="3EC2CF"/>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GBS template">
      <a:dk1>
        <a:srgbClr val="000000"/>
      </a:dk1>
      <a:lt1>
        <a:srgbClr val="FFFFFF"/>
      </a:lt1>
      <a:dk2>
        <a:srgbClr val="7EA0CF"/>
      </a:dk2>
      <a:lt2>
        <a:srgbClr val="7EC7CF"/>
      </a:lt2>
      <a:accent1>
        <a:srgbClr val="C0CC7A"/>
      </a:accent1>
      <a:accent2>
        <a:srgbClr val="9DBF3B"/>
      </a:accent2>
      <a:accent3>
        <a:srgbClr val="FCAF1D"/>
      </a:accent3>
      <a:accent4>
        <a:srgbClr val="B14038"/>
      </a:accent4>
      <a:accent5>
        <a:srgbClr val="76CED9"/>
      </a:accent5>
      <a:accent6>
        <a:srgbClr val="3EC2CF"/>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1244</Words>
  <Application>Microsoft Office PowerPoint</Application>
  <PresentationFormat>On-screen Show (16:9)</PresentationFormat>
  <Paragraphs>113</Paragraphs>
  <Slides>10</Slides>
  <Notes>10</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10</vt:i4>
      </vt:variant>
    </vt:vector>
  </HeadingPairs>
  <TitlesOfParts>
    <vt:vector size="17" baseType="lpstr">
      <vt:lpstr>Arial</vt:lpstr>
      <vt:lpstr>Calibri</vt:lpstr>
      <vt:lpstr>Times</vt:lpstr>
      <vt:lpstr>Verdana</vt:lpstr>
      <vt:lpstr>Office Theme</vt:lpstr>
      <vt:lpstr>Office Theme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Vanya Bootham</cp:lastModifiedBy>
  <cp:revision>1</cp:revision>
  <dcterms:modified xsi:type="dcterms:W3CDTF">2024-06-27T04:43:56Z</dcterms:modified>
</cp:coreProperties>
</file>