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Lst>
  <p:notesMasterIdLst>
    <p:notesMasterId r:id="rId18"/>
  </p:notesMasterIdLst>
  <p:handoutMasterIdLst>
    <p:handoutMasterId r:id="rId19"/>
  </p:handoutMasterIdLst>
  <p:sldIdLst>
    <p:sldId id="256" r:id="rId6"/>
    <p:sldId id="299" r:id="rId7"/>
    <p:sldId id="294" r:id="rId8"/>
    <p:sldId id="288" r:id="rId9"/>
    <p:sldId id="286" r:id="rId10"/>
    <p:sldId id="290" r:id="rId11"/>
    <p:sldId id="298" r:id="rId12"/>
    <p:sldId id="293" r:id="rId13"/>
    <p:sldId id="296" r:id="rId14"/>
    <p:sldId id="295" r:id="rId15"/>
    <p:sldId id="297" r:id="rId16"/>
    <p:sldId id="266" r:id="rId17"/>
  </p:sldIdLst>
  <p:sldSz cx="9144000" cy="5143500" type="screen16x9"/>
  <p:notesSz cx="6858000" cy="222885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05">
          <p15:clr>
            <a:srgbClr val="A4A3A4"/>
          </p15:clr>
        </p15:guide>
        <p15:guide id="2" pos="43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65D1D02-151A-ABE0-C067-8AF39F039C97}" name="Greta Dromgool" initials="GD" userId="S::greta.dromgool@waikato.ac.nz::85ae8209-1ebf-40c2-9da0-11c0158c46aa" providerId="AD"/>
  <p188:author id="{2C4C8C21-F153-2CEA-7802-C1E579140894}" name="Angela Schipper" initials="AS" userId="S::angela.schipper@waikato.ac.nz::a072b17c-0b4a-4d65-84d6-62b375342c2b" providerId="AD"/>
  <p188:author id="{BD28348D-A710-5A20-1533-4188B400EC31}" name="Vanya Bootham" initials="VB" userId="S::vanya.bootham@waikato.ac.nz::e8327fc7-73a0-4511-95b5-5a51b3dfa98b" providerId="AD"/>
  <p188:author id="{9AB20BA7-5303-66F6-849A-9A80CB513037}" name="Simone Marsters" initials="SM" userId="S::simone.marsters@waikato.ac.nz::0ec796ae-819b-42d6-9e32-559001203e7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29CBE"/>
    <a:srgbClr val="84BAD2"/>
    <a:srgbClr val="615C4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E86F200-6F82-C3A0-0703-E85B02E55DD8}" v="5" dt="2024-08-02T00:06:37.073"/>
    <p1510:client id="{7E8E39B2-9366-FAB6-FA72-7825120BA8E3}" v="19" dt="2024-07-31T21:46:49.899"/>
    <p1510:client id="{A907CC22-0EE7-E315-6E18-EA039736619D}" v="110" dt="2024-07-31T07:09:55.551"/>
    <p1510:client id="{C685E458-060B-D94B-6A1F-3F55C34C0560}" v="56" dt="2024-08-01T06:59:31.215"/>
    <p1510:client id="{E713D54F-F785-05DC-E8BD-08A0BC086346}" v="49" dt="2024-08-01T07:52:38.79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45" d="100"/>
          <a:sy n="45" d="100"/>
        </p:scale>
        <p:origin x="60" y="64"/>
      </p:cViewPr>
      <p:guideLst>
        <p:guide orient="horz" pos="305"/>
        <p:guide pos="431"/>
      </p:guideLst>
    </p:cSldViewPr>
  </p:slideViewPr>
  <p:notesTextViewPr>
    <p:cViewPr>
      <p:scale>
        <a:sx n="1" d="1"/>
        <a:sy n="1" d="1"/>
      </p:scale>
      <p:origin x="0" y="0"/>
    </p:cViewPr>
  </p:notesText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B6BACA6-E5E2-40AB-9A8C-FDE9B303F6F6}" type="datetimeFigureOut">
              <a:rPr lang="en-US" smtClean="0"/>
              <a:t>8/1/2024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6F5D71B-0D9A-4B0A-8879-E3056A073EAB}" type="slidenum">
              <a:rPr lang="en-US" smtClean="0"/>
              <a:t>‹#›</a:t>
            </a:fld>
            <a:endParaRPr lang="en-US"/>
          </a:p>
        </p:txBody>
      </p:sp>
    </p:spTree>
    <p:extLst>
      <p:ext uri="{BB962C8B-B14F-4D97-AF65-F5344CB8AC3E}">
        <p14:creationId xmlns:p14="http://schemas.microsoft.com/office/powerpoint/2010/main" val="325840281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Z"/>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16062CF-6E20-48DF-9319-BBB846A70058}" type="datetimeFigureOut">
              <a:rPr lang="en-NZ" smtClean="0"/>
              <a:t>1/08/2024</a:t>
            </a:fld>
            <a:endParaRPr lang="en-NZ"/>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NZ"/>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NZ"/>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FF293F4-756B-415B-BE53-03E40D563676}" type="slidenum">
              <a:rPr lang="en-NZ" smtClean="0"/>
              <a:t>‹#›</a:t>
            </a:fld>
            <a:endParaRPr lang="en-NZ"/>
          </a:p>
        </p:txBody>
      </p:sp>
    </p:spTree>
    <p:extLst>
      <p:ext uri="{BB962C8B-B14F-4D97-AF65-F5344CB8AC3E}">
        <p14:creationId xmlns:p14="http://schemas.microsoft.com/office/powerpoint/2010/main" val="4004127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static.sciencelearn.org.nz/documents/files/000/001/301/original/Te_m%C4%81taitanga_o_taku_taiao.docx?1722555159"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gardenbirdsurvey.nz/quizzes-te-reo-maori/" TargetMode="External"/><Relationship Id="rId2" Type="http://schemas.openxmlformats.org/officeDocument/2006/relationships/slide" Target="../slides/slide11.xml"/><Relationship Id="rId1" Type="http://schemas.openxmlformats.org/officeDocument/2006/relationships/notesMaster" Target="../notesMasters/notesMaster1.xml"/><Relationship Id="rId4" Type="http://schemas.openxmlformats.org/officeDocument/2006/relationships/hyperlink" Target="https://gardenbirdsurvey.nz/quizzes/"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sciencelearn.org.nz/videos/2217-tautohunga-manu"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doc.govt.nz/nature/native-animals/birds/bird-songs-and-calls/"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doc.govt.nz/nature/native-animals/birds/bird-songs-and-calls/"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chrome-extension:/efaidnbmnnnibpcajpcglclefindmkaj/https:/gardenbirdsurvey.nz/wp-content/uploads/2022/03/A3-Bird-ID-Poster_portrait_Maori.pdf" TargetMode="Externa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gardenbirdsurvey.nz/wp-content/uploads/2022/03/A3-Bird-ID-Poster_portrait_Maori.pdf" TargetMode="External"/><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hyperlink" Target="https://gardenbirdsurvey.nz/wp-content/uploads/2022/03/a3-bird-id-poster_portrait-1.pdf"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sciencelearn.org.nz/resources/308-feathers-and-flight"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27383b7bdbe_1_9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3" name="Google Shape;183;g27383b7bdbe_1_9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Learning outcomes for tauira in this activity:</a:t>
            </a:r>
            <a:endParaRPr/>
          </a:p>
          <a:p>
            <a:pPr marL="171450" lvl="0" indent="-171450" algn="l" rtl="0">
              <a:spcBef>
                <a:spcPts val="0"/>
              </a:spcBef>
              <a:spcAft>
                <a:spcPts val="0"/>
              </a:spcAft>
              <a:buClr>
                <a:schemeClr val="dk1"/>
              </a:buClr>
              <a:buSzPts val="1200"/>
              <a:buChar char="•"/>
            </a:pPr>
            <a:r>
              <a:rPr lang="en-US" b="1"/>
              <a:t>Cultural Identity</a:t>
            </a:r>
            <a:r>
              <a:rPr lang="en-US"/>
              <a:t>: Fostering a sense of cultural identity and pride in students' Māori heritage through the exploration of indigenous perspectives on science and the environment.</a:t>
            </a:r>
            <a:endParaRPr/>
          </a:p>
          <a:p>
            <a:pPr marL="171450" lvl="0" indent="-171450" algn="l" rtl="0">
              <a:spcBef>
                <a:spcPts val="0"/>
              </a:spcBef>
              <a:spcAft>
                <a:spcPts val="0"/>
              </a:spcAft>
              <a:buClr>
                <a:schemeClr val="dk1"/>
              </a:buClr>
              <a:buSzPts val="1200"/>
              <a:buChar char="•"/>
            </a:pPr>
            <a:r>
              <a:rPr lang="en-US" b="1"/>
              <a:t>Whakapapa</a:t>
            </a:r>
            <a:r>
              <a:rPr lang="en-US"/>
              <a:t>: Understanding the interconnectedness and relationships within the natural world, including genealogy, ecological systems and environmental sustainability.</a:t>
            </a:r>
            <a:endParaRPr/>
          </a:p>
          <a:p>
            <a:pPr marL="171450" lvl="0" indent="-171450" algn="l" rtl="0">
              <a:spcBef>
                <a:spcPts val="0"/>
              </a:spcBef>
              <a:spcAft>
                <a:spcPts val="0"/>
              </a:spcAft>
              <a:buClr>
                <a:schemeClr val="dk1"/>
              </a:buClr>
              <a:buSzPts val="1200"/>
              <a:buChar char="•"/>
            </a:pPr>
            <a:r>
              <a:rPr lang="en-US" b="1"/>
              <a:t>Tikanga</a:t>
            </a:r>
            <a:r>
              <a:rPr lang="en-US"/>
              <a:t>: Applying tikanga (protocols) and kaitiakitanga (guardianship) principles to science learning, including ethical considerations and responsibilities towards the environment.</a:t>
            </a:r>
            <a:endParaRPr/>
          </a:p>
          <a:p>
            <a:pPr marL="171450" lvl="0" indent="-171450" algn="l" rtl="0">
              <a:spcBef>
                <a:spcPts val="0"/>
              </a:spcBef>
              <a:spcAft>
                <a:spcPts val="0"/>
              </a:spcAft>
              <a:buClr>
                <a:schemeClr val="dk1"/>
              </a:buClr>
              <a:buSzPts val="1200"/>
              <a:buChar char="•"/>
            </a:pPr>
            <a:r>
              <a:rPr lang="en-US" b="1"/>
              <a:t>Observation and Inquiry</a:t>
            </a:r>
            <a:r>
              <a:rPr lang="en-US"/>
              <a:t>: Developing skills in observation, inquiry and investigation through hands-on experiences and culturally relevant contexts.</a:t>
            </a:r>
            <a:endParaRPr/>
          </a:p>
        </p:txBody>
      </p:sp>
      <p:sp>
        <p:nvSpPr>
          <p:cNvPr id="184" name="Google Shape;184;g27383b7bdbe_1_9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Activity notes:</a:t>
            </a:r>
          </a:p>
          <a:p>
            <a:pPr marL="171450" indent="-171450">
              <a:buFont typeface="Arial,Sans-Serif"/>
              <a:buChar char="•"/>
            </a:pPr>
            <a:r>
              <a:rPr lang="en-US" dirty="0"/>
              <a:t>The activity </a:t>
            </a:r>
            <a:r>
              <a:rPr lang="en-US" u="sng" dirty="0">
                <a:hlinkClick r:id="rId3"/>
              </a:rPr>
              <a:t>Te mātaitanga o taku taiao</a:t>
            </a:r>
            <a:r>
              <a:rPr lang="en-US" dirty="0"/>
              <a:t> encourages </a:t>
            </a:r>
            <a:r>
              <a:rPr lang="en-US" dirty="0" err="1"/>
              <a:t>tamariki</a:t>
            </a:r>
            <a:r>
              <a:rPr lang="en-US" dirty="0"/>
              <a:t> to actively use all five senses to make observations in an outdoor school setting.</a:t>
            </a:r>
            <a:endParaRPr lang="en-US" dirty="0">
              <a:ea typeface="Calibri"/>
              <a:cs typeface="Calibri"/>
            </a:endParaRPr>
          </a:p>
          <a:p>
            <a:endParaRPr lang="en-US" dirty="0">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4FF293F4-756B-415B-BE53-03E40D563676}" type="slidenum">
              <a:rPr lang="en-NZ" smtClean="0"/>
              <a:t>10</a:t>
            </a:fld>
            <a:endParaRPr lang="en-NZ"/>
          </a:p>
        </p:txBody>
      </p:sp>
    </p:spTree>
    <p:extLst>
      <p:ext uri="{BB962C8B-B14F-4D97-AF65-F5344CB8AC3E}">
        <p14:creationId xmlns:p14="http://schemas.microsoft.com/office/powerpoint/2010/main" val="25406469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Activity notes:</a:t>
            </a:r>
          </a:p>
          <a:p>
            <a:pPr marL="171450" indent="-171450">
              <a:buFont typeface="Arial"/>
              <a:buChar char="•"/>
            </a:pPr>
            <a:r>
              <a:rPr lang="en-US" dirty="0">
                <a:ea typeface="Calibri"/>
                <a:cs typeface="Calibri"/>
              </a:rPr>
              <a:t>The quizzes from The Garden Bird Survey website feature images and questions with multi-choice answers.</a:t>
            </a:r>
          </a:p>
          <a:p>
            <a:pPr marL="171450" indent="-171450">
              <a:buFont typeface="Arial"/>
              <a:buChar char="•"/>
            </a:pPr>
            <a:r>
              <a:rPr lang="en-US" dirty="0">
                <a:ea typeface="Calibri"/>
                <a:cs typeface="Calibri"/>
              </a:rPr>
              <a:t>The quizzes are self-marking with red and green responses.</a:t>
            </a:r>
          </a:p>
          <a:p>
            <a:pPr marL="171450" indent="-171450">
              <a:buFont typeface="Arial"/>
              <a:buChar char="•"/>
            </a:pPr>
            <a:r>
              <a:rPr lang="en-US" dirty="0">
                <a:hlinkClick r:id="rId3"/>
              </a:rPr>
              <a:t>He aha ēnei manu?</a:t>
            </a:r>
            <a:r>
              <a:rPr lang="en-US" dirty="0"/>
              <a:t> – features quizzes in </a:t>
            </a:r>
            <a:r>
              <a:rPr lang="en-US" dirty="0" err="1"/>
              <a:t>te</a:t>
            </a:r>
            <a:r>
              <a:rPr lang="en-US" dirty="0"/>
              <a:t> </a:t>
            </a:r>
            <a:r>
              <a:rPr lang="en-US" dirty="0" err="1"/>
              <a:t>reo</a:t>
            </a:r>
            <a:r>
              <a:rPr lang="en-US" dirty="0"/>
              <a:t> Māori.</a:t>
            </a:r>
            <a:endParaRPr lang="en-US" dirty="0">
              <a:ea typeface="Calibri"/>
              <a:cs typeface="Calibri"/>
            </a:endParaRPr>
          </a:p>
          <a:p>
            <a:pPr marL="171450" indent="-171450">
              <a:buFont typeface="Arial"/>
              <a:buChar char="•"/>
            </a:pPr>
            <a:r>
              <a:rPr lang="en-US" dirty="0">
                <a:ea typeface="Calibri"/>
                <a:cs typeface="Calibri"/>
              </a:rPr>
              <a:t>These </a:t>
            </a:r>
            <a:r>
              <a:rPr lang="en-US" dirty="0">
                <a:ea typeface="Calibri"/>
                <a:cs typeface="Calibri"/>
                <a:hlinkClick r:id="rId4"/>
              </a:rPr>
              <a:t>quizzes</a:t>
            </a:r>
            <a:r>
              <a:rPr lang="en-US" dirty="0">
                <a:ea typeface="Calibri"/>
                <a:cs typeface="Calibri"/>
              </a:rPr>
              <a:t> are in English.</a:t>
            </a:r>
          </a:p>
          <a:p>
            <a:endParaRPr lang="en-US">
              <a:ea typeface="Calibri"/>
              <a:cs typeface="Calibri"/>
            </a:endParaRPr>
          </a:p>
        </p:txBody>
      </p:sp>
      <p:sp>
        <p:nvSpPr>
          <p:cNvPr id="4" name="Slide Number Placeholder 3"/>
          <p:cNvSpPr>
            <a:spLocks noGrp="1"/>
          </p:cNvSpPr>
          <p:nvPr>
            <p:ph type="sldNum" sz="quarter" idx="5"/>
          </p:nvPr>
        </p:nvSpPr>
        <p:spPr/>
        <p:txBody>
          <a:bodyPr/>
          <a:lstStyle/>
          <a:p>
            <a:fld id="{4FF293F4-756B-415B-BE53-03E40D563676}" type="slidenum">
              <a:rPr lang="en-NZ" smtClean="0"/>
              <a:t>11</a:t>
            </a:fld>
            <a:endParaRPr lang="en-NZ"/>
          </a:p>
        </p:txBody>
      </p:sp>
    </p:spTree>
    <p:extLst>
      <p:ext uri="{BB962C8B-B14F-4D97-AF65-F5344CB8AC3E}">
        <p14:creationId xmlns:p14="http://schemas.microsoft.com/office/powerpoint/2010/main" val="10023014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cs typeface="Calibri"/>
            </a:endParaRPr>
          </a:p>
          <a:p>
            <a:endParaRPr lang="en-NZ" dirty="0">
              <a:cs typeface="Calibri"/>
            </a:endParaRPr>
          </a:p>
        </p:txBody>
      </p:sp>
      <p:sp>
        <p:nvSpPr>
          <p:cNvPr id="4" name="Slide Number Placeholder 3"/>
          <p:cNvSpPr>
            <a:spLocks noGrp="1"/>
          </p:cNvSpPr>
          <p:nvPr>
            <p:ph type="sldNum" sz="quarter" idx="5"/>
          </p:nvPr>
        </p:nvSpPr>
        <p:spPr/>
        <p:txBody>
          <a:bodyPr/>
          <a:lstStyle/>
          <a:p>
            <a:fld id="{4FF293F4-756B-415B-BE53-03E40D563676}" type="slidenum">
              <a:rPr lang="en-NZ" smtClean="0"/>
              <a:t>12</a:t>
            </a:fld>
            <a:endParaRPr lang="en-NZ"/>
          </a:p>
        </p:txBody>
      </p:sp>
    </p:spTree>
    <p:extLst>
      <p:ext uri="{BB962C8B-B14F-4D97-AF65-F5344CB8AC3E}">
        <p14:creationId xmlns:p14="http://schemas.microsoft.com/office/powerpoint/2010/main" val="31390389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Activity note:</a:t>
            </a:r>
            <a:endParaRPr lang="en-US" b="1" i="1" dirty="0">
              <a:ea typeface="Calibri"/>
              <a:cs typeface="Calibri"/>
            </a:endParaRPr>
          </a:p>
          <a:p>
            <a:r>
              <a:rPr lang="en-US">
                <a:ea typeface="Calibri"/>
                <a:cs typeface="Calibri"/>
              </a:rPr>
              <a:t>In this </a:t>
            </a:r>
            <a:r>
              <a:rPr lang="en-US" dirty="0">
                <a:ea typeface="Calibri"/>
                <a:cs typeface="Calibri"/>
                <a:hlinkClick r:id="rId3"/>
              </a:rPr>
              <a:t>video</a:t>
            </a:r>
            <a:r>
              <a:rPr lang="en-US">
                <a:ea typeface="Calibri"/>
                <a:cs typeface="Calibri"/>
              </a:rPr>
              <a:t>, </a:t>
            </a:r>
            <a:r>
              <a:rPr lang="en-US" err="1">
                <a:ea typeface="Calibri"/>
                <a:cs typeface="Calibri"/>
              </a:rPr>
              <a:t>Te</a:t>
            </a:r>
            <a:r>
              <a:rPr lang="en-US">
                <a:ea typeface="Calibri"/>
                <a:cs typeface="Calibri"/>
              </a:rPr>
              <a:t> Ariki asks if we know </a:t>
            </a:r>
            <a:r>
              <a:rPr lang="en-US"/>
              <a:t>the different bird sounds in our garden. </a:t>
            </a:r>
            <a:endParaRPr lang="en-US">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4FF293F4-756B-415B-BE53-03E40D563676}" type="slidenum">
              <a:rPr lang="en-NZ" smtClean="0"/>
              <a:t>2</a:t>
            </a:fld>
            <a:endParaRPr lang="en-NZ"/>
          </a:p>
        </p:txBody>
      </p:sp>
    </p:spTree>
    <p:extLst>
      <p:ext uri="{BB962C8B-B14F-4D97-AF65-F5344CB8AC3E}">
        <p14:creationId xmlns:p14="http://schemas.microsoft.com/office/powerpoint/2010/main" val="24310130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Activity notes:</a:t>
            </a:r>
            <a:endParaRPr lang="en-US" b="1" u="sng" dirty="0">
              <a:ea typeface="Calibri"/>
              <a:cs typeface="Calibri"/>
            </a:endParaRPr>
          </a:p>
          <a:p>
            <a:pPr marL="171450" indent="-171450">
              <a:buFont typeface="Arial"/>
              <a:buChar char="•"/>
            </a:pPr>
            <a:r>
              <a:rPr lang="en-US" dirty="0">
                <a:cs typeface="Calibri"/>
              </a:rPr>
              <a:t>There are many different approaches in order to learn birds calls and songs. </a:t>
            </a:r>
            <a:endParaRPr lang="en-US" dirty="0">
              <a:ea typeface="Calibri" panose="020F0502020204030204"/>
              <a:cs typeface="Calibri"/>
            </a:endParaRPr>
          </a:p>
          <a:p>
            <a:pPr marL="171450" indent="-171450">
              <a:buFont typeface="Arial"/>
              <a:buChar char="•"/>
            </a:pPr>
            <a:r>
              <a:rPr lang="en-US" dirty="0">
                <a:cs typeface="Calibri"/>
              </a:rPr>
              <a:t>Start with just a few – the ones provided in this slideshow and bird sounds of those that are seen the most times in your </a:t>
            </a:r>
            <a:r>
              <a:rPr lang="en-US" dirty="0" err="1">
                <a:cs typeface="Calibri"/>
              </a:rPr>
              <a:t>kura</a:t>
            </a:r>
            <a:r>
              <a:rPr lang="en-US" dirty="0">
                <a:cs typeface="Calibri"/>
              </a:rPr>
              <a:t>.</a:t>
            </a:r>
            <a:endParaRPr lang="en-US" dirty="0">
              <a:ea typeface="Calibri"/>
              <a:cs typeface="Calibri"/>
            </a:endParaRPr>
          </a:p>
          <a:p>
            <a:pPr marL="171450" indent="-171450">
              <a:buFont typeface="Arial"/>
              <a:buChar char="•"/>
            </a:pPr>
            <a:r>
              <a:rPr lang="en-US" dirty="0"/>
              <a:t>Use the Department of Conservation's </a:t>
            </a:r>
            <a:r>
              <a:rPr lang="en-US" dirty="0">
                <a:hlinkClick r:id="rId3"/>
              </a:rPr>
              <a:t>Bird songs and calls</a:t>
            </a:r>
            <a:r>
              <a:rPr lang="en-US" dirty="0"/>
              <a:t> </a:t>
            </a:r>
            <a:r>
              <a:rPr lang="en-US" dirty="0">
                <a:cs typeface="Calibri"/>
              </a:rPr>
              <a:t>to find more bird calls for your students, and yourselves to learn from. </a:t>
            </a:r>
            <a:endParaRPr lang="en-US" dirty="0">
              <a:ea typeface="Calibri" panose="020F0502020204030204"/>
              <a:cs typeface="Calibri"/>
            </a:endParaRPr>
          </a:p>
          <a:p>
            <a:endParaRPr lang="en-US"/>
          </a:p>
        </p:txBody>
      </p:sp>
      <p:sp>
        <p:nvSpPr>
          <p:cNvPr id="4" name="Slide Number Placeholder 3"/>
          <p:cNvSpPr>
            <a:spLocks noGrp="1"/>
          </p:cNvSpPr>
          <p:nvPr>
            <p:ph type="sldNum" sz="quarter" idx="5"/>
          </p:nvPr>
        </p:nvSpPr>
        <p:spPr/>
        <p:txBody>
          <a:bodyPr/>
          <a:lstStyle/>
          <a:p>
            <a:fld id="{4FF293F4-756B-415B-BE53-03E40D563676}" type="slidenum">
              <a:rPr lang="en-NZ" smtClean="0"/>
              <a:t>3</a:t>
            </a:fld>
            <a:endParaRPr lang="en-NZ"/>
          </a:p>
        </p:txBody>
      </p:sp>
    </p:spTree>
    <p:extLst>
      <p:ext uri="{BB962C8B-B14F-4D97-AF65-F5344CB8AC3E}">
        <p14:creationId xmlns:p14="http://schemas.microsoft.com/office/powerpoint/2010/main" val="23206188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Activity notes:</a:t>
            </a:r>
          </a:p>
          <a:p>
            <a:pPr marL="171450" indent="-171450">
              <a:buFont typeface="Arial"/>
              <a:buChar char="•"/>
            </a:pPr>
            <a:r>
              <a:rPr lang="en-US">
                <a:ea typeface="Calibri"/>
                <a:cs typeface="Calibri"/>
              </a:rPr>
              <a:t>Have children find themselves a comfortable space and really focus in on the bird calls they are about to hear. </a:t>
            </a:r>
          </a:p>
          <a:p>
            <a:pPr marL="171450" indent="-171450">
              <a:buFont typeface="Arial"/>
              <a:buChar char="•"/>
            </a:pPr>
            <a:r>
              <a:rPr lang="en-US">
                <a:ea typeface="Calibri"/>
                <a:cs typeface="Calibri"/>
              </a:rPr>
              <a:t>Closing their eyes is helpful.</a:t>
            </a:r>
          </a:p>
          <a:p>
            <a:pPr marL="171450" indent="-171450">
              <a:buFont typeface="Arial"/>
              <a:buChar char="•"/>
            </a:pPr>
            <a:r>
              <a:rPr lang="en-US"/>
              <a:t>You might have audio equipment and headphones, which can be used in small groups.</a:t>
            </a:r>
            <a:endParaRPr lang="en-US">
              <a:ea typeface="Calibri"/>
              <a:cs typeface="Calibri"/>
            </a:endParaRPr>
          </a:p>
          <a:p>
            <a:pPr marL="171450" indent="-171450">
              <a:buFont typeface="Arial"/>
              <a:buChar char="•"/>
            </a:pPr>
            <a:r>
              <a:rPr lang="en-US">
                <a:ea typeface="Calibri"/>
                <a:cs typeface="Calibri"/>
              </a:rPr>
              <a:t>Have them focus in on the sound – do they hear a repeated pattern?</a:t>
            </a:r>
          </a:p>
          <a:p>
            <a:endParaRPr lang="en-US">
              <a:ea typeface="Calibri"/>
              <a:cs typeface="Calibri"/>
            </a:endParaRPr>
          </a:p>
          <a:p>
            <a:r>
              <a:rPr lang="en-US">
                <a:ea typeface="Calibri"/>
                <a:cs typeface="Calibri"/>
              </a:rPr>
              <a:t>Use the Department of Conservation's </a:t>
            </a:r>
            <a:r>
              <a:rPr lang="en-US">
                <a:ea typeface="Calibri"/>
                <a:cs typeface="Calibri"/>
                <a:hlinkClick r:id="rId3"/>
              </a:rPr>
              <a:t>Bird songs and calls</a:t>
            </a:r>
            <a:r>
              <a:rPr lang="en-US">
                <a:ea typeface="Calibri"/>
                <a:cs typeface="Calibri"/>
              </a:rPr>
              <a:t> for more bird sounds – as children explore and want to learn more.</a:t>
            </a:r>
          </a:p>
          <a:p>
            <a:endParaRPr lang="en-US">
              <a:ea typeface="Calibri"/>
              <a:cs typeface="Calibri"/>
            </a:endParaRPr>
          </a:p>
          <a:p>
            <a:r>
              <a:rPr lang="en-US">
                <a:ea typeface="Calibri"/>
                <a:cs typeface="Calibri"/>
              </a:rPr>
              <a:t>The images on this slide (including many others) are from Manaaki Whenua – Landcare Research's </a:t>
            </a:r>
            <a:r>
              <a:rPr lang="en-US">
                <a:ea typeface="Calibri"/>
                <a:cs typeface="Calibri"/>
                <a:hlinkClick r:id="rId4"/>
              </a:rPr>
              <a:t>He aratohu mana </a:t>
            </a:r>
            <a:r>
              <a:rPr lang="en-US">
                <a:hlinkClick r:id="rId4"/>
              </a:rPr>
              <a:t>māra</a:t>
            </a:r>
            <a:r>
              <a:rPr lang="en-US"/>
              <a:t> poster.</a:t>
            </a:r>
            <a:endParaRPr lang="en-US">
              <a:ea typeface="Calibri"/>
              <a:cs typeface="Calibri"/>
            </a:endParaRPr>
          </a:p>
        </p:txBody>
      </p:sp>
      <p:sp>
        <p:nvSpPr>
          <p:cNvPr id="4" name="Slide Number Placeholder 3"/>
          <p:cNvSpPr>
            <a:spLocks noGrp="1"/>
          </p:cNvSpPr>
          <p:nvPr>
            <p:ph type="sldNum" sz="quarter" idx="5"/>
          </p:nvPr>
        </p:nvSpPr>
        <p:spPr/>
        <p:txBody>
          <a:bodyPr/>
          <a:lstStyle/>
          <a:p>
            <a:fld id="{4FF293F4-756B-415B-BE53-03E40D563676}" type="slidenum">
              <a:rPr lang="en-NZ" smtClean="0"/>
              <a:t>4</a:t>
            </a:fld>
            <a:endParaRPr lang="en-NZ"/>
          </a:p>
        </p:txBody>
      </p:sp>
    </p:spTree>
    <p:extLst>
      <p:ext uri="{BB962C8B-B14F-4D97-AF65-F5344CB8AC3E}">
        <p14:creationId xmlns:p14="http://schemas.microsoft.com/office/powerpoint/2010/main" val="20561959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dirty="0">
                <a:solidFill>
                  <a:srgbClr val="000000"/>
                </a:solidFill>
                <a:highlight>
                  <a:srgbClr val="F5F5F5"/>
                </a:highlight>
                <a:latin typeface="Calibri"/>
                <a:ea typeface="Calibri"/>
                <a:cs typeface="Calibri"/>
              </a:rPr>
              <a:t>Activity notes:</a:t>
            </a:r>
          </a:p>
          <a:p>
            <a:pPr marL="171450" indent="-171450">
              <a:buFont typeface="Arial"/>
              <a:buChar char="•"/>
            </a:pPr>
            <a:r>
              <a:rPr lang="en-US" dirty="0">
                <a:solidFill>
                  <a:srgbClr val="000000"/>
                </a:solidFill>
                <a:highlight>
                  <a:srgbClr val="F5F5F5"/>
                </a:highlight>
                <a:latin typeface="Calibri"/>
                <a:ea typeface="Calibri"/>
                <a:cs typeface="Calibri"/>
              </a:rPr>
              <a:t>Print</a:t>
            </a:r>
            <a:r>
              <a:rPr lang="en-US" b="0" i="0" u="none" strike="noStrike" dirty="0">
                <a:solidFill>
                  <a:srgbClr val="000000"/>
                </a:solidFill>
                <a:effectLst/>
                <a:highlight>
                  <a:srgbClr val="F5F5F5"/>
                </a:highlight>
                <a:latin typeface="Calibri"/>
                <a:ea typeface="Calibri"/>
                <a:cs typeface="Calibri"/>
              </a:rPr>
              <a:t> out copies of this </a:t>
            </a:r>
            <a:r>
              <a:rPr lang="en-US" dirty="0">
                <a:solidFill>
                  <a:srgbClr val="000000"/>
                </a:solidFill>
                <a:highlight>
                  <a:srgbClr val="F5F5F5"/>
                </a:highlight>
                <a:latin typeface="Calibri"/>
                <a:ea typeface="Calibri"/>
                <a:cs typeface="Calibri"/>
              </a:rPr>
              <a:t>poster in </a:t>
            </a:r>
            <a:r>
              <a:rPr lang="en-US" dirty="0">
                <a:solidFill>
                  <a:srgbClr val="000000"/>
                </a:solidFill>
                <a:highlight>
                  <a:srgbClr val="F5F5F5"/>
                </a:highlight>
                <a:latin typeface="Calibri"/>
                <a:ea typeface="Calibri"/>
                <a:cs typeface="Calibri"/>
                <a:hlinkClick r:id="rId3"/>
              </a:rPr>
              <a:t>reo Māori</a:t>
            </a:r>
            <a:r>
              <a:rPr lang="en-US" dirty="0">
                <a:solidFill>
                  <a:srgbClr val="000000"/>
                </a:solidFill>
                <a:highlight>
                  <a:srgbClr val="F5F5F5"/>
                </a:highlight>
                <a:latin typeface="Calibri"/>
                <a:ea typeface="Calibri"/>
                <a:cs typeface="Calibri"/>
              </a:rPr>
              <a:t> or this poster in </a:t>
            </a:r>
            <a:r>
              <a:rPr lang="en-US" dirty="0">
                <a:solidFill>
                  <a:srgbClr val="000000"/>
                </a:solidFill>
                <a:highlight>
                  <a:srgbClr val="F5F5F5"/>
                </a:highlight>
                <a:latin typeface="Calibri"/>
                <a:ea typeface="Calibri"/>
                <a:cs typeface="Calibri"/>
                <a:hlinkClick r:id="rId4"/>
              </a:rPr>
              <a:t>English</a:t>
            </a:r>
            <a:r>
              <a:rPr lang="en-US" b="0" i="0" u="none" strike="noStrike" dirty="0">
                <a:solidFill>
                  <a:srgbClr val="000000"/>
                </a:solidFill>
                <a:effectLst/>
                <a:highlight>
                  <a:srgbClr val="F5F5F5"/>
                </a:highlight>
                <a:latin typeface="Calibri"/>
                <a:ea typeface="Calibri"/>
                <a:cs typeface="Calibri"/>
              </a:rPr>
              <a:t> for </a:t>
            </a:r>
            <a:r>
              <a:rPr lang="en-US" b="0" i="0" u="none" strike="noStrike" dirty="0" err="1">
                <a:solidFill>
                  <a:srgbClr val="000000"/>
                </a:solidFill>
                <a:effectLst/>
                <a:highlight>
                  <a:srgbClr val="F5F5F5"/>
                </a:highlight>
                <a:latin typeface="Calibri"/>
                <a:ea typeface="Calibri"/>
                <a:cs typeface="Calibri"/>
              </a:rPr>
              <a:t>tamariki</a:t>
            </a:r>
            <a:r>
              <a:rPr lang="en-US" b="0" i="0" u="none" strike="noStrike" dirty="0">
                <a:solidFill>
                  <a:srgbClr val="000000"/>
                </a:solidFill>
                <a:effectLst/>
                <a:highlight>
                  <a:srgbClr val="F5F5F5"/>
                </a:highlight>
                <a:latin typeface="Calibri"/>
                <a:ea typeface="Calibri"/>
                <a:cs typeface="Calibri"/>
              </a:rPr>
              <a:t> to have a </a:t>
            </a:r>
            <a:r>
              <a:rPr lang="en-US" dirty="0">
                <a:solidFill>
                  <a:srgbClr val="000000"/>
                </a:solidFill>
                <a:highlight>
                  <a:srgbClr val="F5F5F5"/>
                </a:highlight>
                <a:latin typeface="Calibri"/>
                <a:ea typeface="Calibri"/>
                <a:cs typeface="Calibri"/>
              </a:rPr>
              <a:t>closer</a:t>
            </a:r>
            <a:r>
              <a:rPr lang="en-US" b="0" i="0" u="none" strike="noStrike" dirty="0">
                <a:solidFill>
                  <a:srgbClr val="000000"/>
                </a:solidFill>
                <a:effectLst/>
                <a:highlight>
                  <a:srgbClr val="F5F5F5"/>
                </a:highlight>
                <a:latin typeface="Calibri"/>
                <a:ea typeface="Calibri"/>
                <a:cs typeface="Calibri"/>
              </a:rPr>
              <a:t> </a:t>
            </a:r>
            <a:r>
              <a:rPr lang="en-US" dirty="0">
                <a:solidFill>
                  <a:srgbClr val="000000"/>
                </a:solidFill>
                <a:highlight>
                  <a:srgbClr val="F5F5F5"/>
                </a:highlight>
                <a:latin typeface="Calibri"/>
                <a:ea typeface="Calibri"/>
                <a:cs typeface="Calibri"/>
              </a:rPr>
              <a:t>look. </a:t>
            </a:r>
            <a:r>
              <a:rPr lang="en-US" b="0" i="0" dirty="0">
                <a:solidFill>
                  <a:srgbClr val="444444"/>
                </a:solidFill>
                <a:effectLst/>
                <a:highlight>
                  <a:srgbClr val="F5F5F5"/>
                </a:highlight>
                <a:latin typeface="Calibri"/>
                <a:ea typeface="Calibri"/>
                <a:cs typeface="Calibri"/>
              </a:rPr>
              <a:t>​</a:t>
            </a:r>
            <a:r>
              <a:rPr lang="en-US" dirty="0">
                <a:solidFill>
                  <a:srgbClr val="444444"/>
                </a:solidFill>
                <a:highlight>
                  <a:srgbClr val="F5F5F5"/>
                </a:highlight>
                <a:latin typeface="Calibri"/>
                <a:ea typeface="Calibri"/>
                <a:cs typeface="Calibri"/>
              </a:rPr>
              <a:t>(Alternatively load the PDF to devices for closer viewing.)</a:t>
            </a:r>
            <a:endParaRPr lang="en-US" dirty="0">
              <a:highlight>
                <a:srgbClr val="F5F5F5"/>
              </a:highlight>
              <a:ea typeface="Calibri"/>
              <a:cs typeface="Calibri"/>
            </a:endParaRPr>
          </a:p>
          <a:p>
            <a:pPr marL="171450" indent="-171450">
              <a:buFont typeface="Arial"/>
              <a:buChar char="•"/>
            </a:pPr>
            <a:r>
              <a:rPr lang="en-US" dirty="0">
                <a:solidFill>
                  <a:srgbClr val="444444"/>
                </a:solidFill>
                <a:highlight>
                  <a:srgbClr val="F5F5F5"/>
                </a:highlight>
              </a:rPr>
              <a:t>Supply magnifying glasses if you are able. </a:t>
            </a:r>
            <a:endParaRPr lang="en-US" dirty="0">
              <a:solidFill>
                <a:srgbClr val="444444"/>
              </a:solidFill>
              <a:highlight>
                <a:srgbClr val="F5F5F5"/>
              </a:highlight>
              <a:latin typeface="Calibri"/>
              <a:ea typeface="Calibri"/>
              <a:cs typeface="Calibri"/>
            </a:endParaRPr>
          </a:p>
          <a:p>
            <a:pPr marL="171450" indent="-171450">
              <a:buFont typeface="Arial"/>
              <a:buChar char="•"/>
            </a:pPr>
            <a:r>
              <a:rPr lang="en-US" b="0" i="0" u="none" strike="noStrike" dirty="0">
                <a:solidFill>
                  <a:srgbClr val="000000"/>
                </a:solidFill>
                <a:effectLst/>
                <a:highlight>
                  <a:srgbClr val="F5F5F5"/>
                </a:highlight>
                <a:latin typeface="Calibri"/>
                <a:ea typeface="Calibri"/>
                <a:cs typeface="Calibri"/>
              </a:rPr>
              <a:t>Spend some time really studying the poster of these </a:t>
            </a:r>
            <a:r>
              <a:rPr lang="en-US" b="0" i="0" u="none" strike="noStrike" dirty="0" err="1">
                <a:solidFill>
                  <a:srgbClr val="000000"/>
                </a:solidFill>
                <a:effectLst/>
                <a:highlight>
                  <a:srgbClr val="F5F5F5"/>
                </a:highlight>
                <a:latin typeface="Calibri"/>
                <a:ea typeface="Calibri"/>
                <a:cs typeface="Calibri"/>
              </a:rPr>
              <a:t>manu</a:t>
            </a:r>
            <a:r>
              <a:rPr lang="en-US" b="0" i="0" u="none" strike="noStrike" dirty="0">
                <a:solidFill>
                  <a:srgbClr val="000000"/>
                </a:solidFill>
                <a:effectLst/>
                <a:highlight>
                  <a:srgbClr val="F5F5F5"/>
                </a:highlight>
                <a:latin typeface="Calibri"/>
                <a:ea typeface="Calibri"/>
                <a:cs typeface="Calibri"/>
              </a:rPr>
              <a:t> with your </a:t>
            </a:r>
            <a:r>
              <a:rPr lang="en-US" b="0" i="0" u="none" strike="noStrike" dirty="0" err="1">
                <a:solidFill>
                  <a:srgbClr val="000000"/>
                </a:solidFill>
                <a:effectLst/>
                <a:highlight>
                  <a:srgbClr val="F5F5F5"/>
                </a:highlight>
                <a:latin typeface="Calibri"/>
                <a:ea typeface="Calibri"/>
                <a:cs typeface="Calibri"/>
              </a:rPr>
              <a:t>tamariki</a:t>
            </a:r>
            <a:r>
              <a:rPr lang="en-US" b="0" i="0" u="none" strike="noStrike" dirty="0">
                <a:solidFill>
                  <a:srgbClr val="000000"/>
                </a:solidFill>
                <a:effectLst/>
                <a:highlight>
                  <a:srgbClr val="F5F5F5"/>
                </a:highlight>
                <a:latin typeface="Calibri"/>
                <a:ea typeface="Calibri"/>
                <a:cs typeface="Calibri"/>
              </a:rPr>
              <a:t>. </a:t>
            </a:r>
            <a:r>
              <a:rPr lang="en-US" b="0" i="0" dirty="0">
                <a:solidFill>
                  <a:srgbClr val="444444"/>
                </a:solidFill>
                <a:effectLst/>
                <a:highlight>
                  <a:srgbClr val="F5F5F5"/>
                </a:highlight>
                <a:latin typeface="Calibri"/>
                <a:ea typeface="Calibri"/>
                <a:cs typeface="Calibri"/>
              </a:rPr>
              <a:t>​</a:t>
            </a:r>
            <a:endParaRPr lang="en-US" dirty="0">
              <a:solidFill>
                <a:srgbClr val="444444"/>
              </a:solidFill>
              <a:highlight>
                <a:srgbClr val="F5F5F5"/>
              </a:highlight>
              <a:latin typeface="Calibri"/>
              <a:ea typeface="Calibri"/>
              <a:cs typeface="Calibri"/>
            </a:endParaRPr>
          </a:p>
          <a:p>
            <a:pPr marL="171450" indent="-171450">
              <a:buFont typeface="Arial"/>
              <a:buChar char="•"/>
            </a:pPr>
            <a:r>
              <a:rPr lang="en-US" b="0" i="0" u="none" strike="noStrike" dirty="0">
                <a:solidFill>
                  <a:srgbClr val="000000"/>
                </a:solidFill>
                <a:effectLst/>
                <a:highlight>
                  <a:srgbClr val="F5F5F5"/>
                </a:highlight>
                <a:latin typeface="Calibri"/>
                <a:ea typeface="Calibri"/>
                <a:cs typeface="Calibri"/>
              </a:rPr>
              <a:t>Use prompting </a:t>
            </a:r>
            <a:r>
              <a:rPr lang="en-US" b="0" i="0" u="none" strike="noStrike" dirty="0" err="1">
                <a:solidFill>
                  <a:srgbClr val="000000"/>
                </a:solidFill>
                <a:effectLst/>
                <a:highlight>
                  <a:srgbClr val="F5F5F5"/>
                </a:highlight>
                <a:latin typeface="Calibri"/>
                <a:ea typeface="Calibri"/>
                <a:cs typeface="Calibri"/>
              </a:rPr>
              <a:t>pātai</a:t>
            </a:r>
            <a:r>
              <a:rPr lang="en-US" b="0" i="0" u="none" strike="noStrike" dirty="0">
                <a:solidFill>
                  <a:srgbClr val="000000"/>
                </a:solidFill>
                <a:effectLst/>
                <a:highlight>
                  <a:srgbClr val="F5F5F5"/>
                </a:highlight>
                <a:latin typeface="Calibri"/>
                <a:ea typeface="Calibri"/>
                <a:cs typeface="Calibri"/>
              </a:rPr>
              <a:t> </a:t>
            </a:r>
            <a:r>
              <a:rPr lang="en-US" dirty="0">
                <a:solidFill>
                  <a:srgbClr val="000000"/>
                </a:solidFill>
                <a:highlight>
                  <a:srgbClr val="F5F5F5"/>
                </a:highlight>
                <a:latin typeface="Calibri"/>
                <a:ea typeface="Calibri"/>
                <a:cs typeface="Calibri"/>
              </a:rPr>
              <a:t>from the poster to</a:t>
            </a:r>
            <a:r>
              <a:rPr lang="en-US" b="0" i="0" u="none" strike="noStrike" dirty="0">
                <a:solidFill>
                  <a:srgbClr val="000000"/>
                </a:solidFill>
                <a:effectLst/>
                <a:highlight>
                  <a:srgbClr val="F5F5F5"/>
                </a:highlight>
                <a:latin typeface="Calibri"/>
                <a:ea typeface="Calibri"/>
                <a:cs typeface="Calibri"/>
              </a:rPr>
              <a:t> have </a:t>
            </a:r>
            <a:r>
              <a:rPr lang="en-US" b="0" i="0" u="none" strike="noStrike" dirty="0" err="1">
                <a:solidFill>
                  <a:srgbClr val="000000"/>
                </a:solidFill>
                <a:effectLst/>
                <a:highlight>
                  <a:srgbClr val="F5F5F5"/>
                </a:highlight>
                <a:latin typeface="Calibri"/>
                <a:ea typeface="Calibri"/>
                <a:cs typeface="Calibri"/>
              </a:rPr>
              <a:t>tamariki</a:t>
            </a:r>
            <a:r>
              <a:rPr lang="en-US" b="0" i="0" u="none" strike="noStrike" dirty="0">
                <a:solidFill>
                  <a:srgbClr val="000000"/>
                </a:solidFill>
                <a:effectLst/>
                <a:highlight>
                  <a:srgbClr val="F5F5F5"/>
                </a:highlight>
                <a:latin typeface="Calibri"/>
                <a:ea typeface="Calibri"/>
                <a:cs typeface="Calibri"/>
              </a:rPr>
              <a:t> focus on</a:t>
            </a:r>
            <a:r>
              <a:rPr lang="en-US" dirty="0">
                <a:solidFill>
                  <a:srgbClr val="000000"/>
                </a:solidFill>
                <a:highlight>
                  <a:srgbClr val="F5F5F5"/>
                </a:highlight>
                <a:latin typeface="Calibri"/>
                <a:ea typeface="Calibri"/>
                <a:cs typeface="Calibri"/>
              </a:rPr>
              <a:t> specific markings on feathers</a:t>
            </a:r>
            <a:r>
              <a:rPr lang="en-US" b="0" i="0" u="none" strike="noStrike" dirty="0">
                <a:solidFill>
                  <a:srgbClr val="000000"/>
                </a:solidFill>
                <a:effectLst/>
                <a:highlight>
                  <a:srgbClr val="F5F5F5"/>
                </a:highlight>
                <a:latin typeface="Calibri"/>
                <a:ea typeface="Calibri"/>
                <a:cs typeface="Calibri"/>
              </a:rPr>
              <a:t>, beak</a:t>
            </a:r>
            <a:r>
              <a:rPr lang="en-US" dirty="0">
                <a:solidFill>
                  <a:srgbClr val="000000"/>
                </a:solidFill>
                <a:highlight>
                  <a:srgbClr val="F5F5F5"/>
                </a:highlight>
                <a:latin typeface="Calibri"/>
                <a:ea typeface="Calibri"/>
                <a:cs typeface="Calibri"/>
              </a:rPr>
              <a:t> and body</a:t>
            </a:r>
            <a:r>
              <a:rPr lang="en-US" b="0" i="0" u="none" strike="noStrike" dirty="0">
                <a:solidFill>
                  <a:srgbClr val="000000"/>
                </a:solidFill>
                <a:effectLst/>
                <a:highlight>
                  <a:srgbClr val="F5F5F5"/>
                </a:highlight>
                <a:latin typeface="Calibri"/>
                <a:ea typeface="Calibri"/>
                <a:cs typeface="Calibri"/>
              </a:rPr>
              <a:t> shapes,</a:t>
            </a:r>
            <a:r>
              <a:rPr lang="en-US" dirty="0">
                <a:solidFill>
                  <a:srgbClr val="000000"/>
                </a:solidFill>
                <a:highlight>
                  <a:srgbClr val="F5F5F5"/>
                </a:highlight>
                <a:latin typeface="Calibri"/>
                <a:ea typeface="Calibri"/>
                <a:cs typeface="Calibri"/>
              </a:rPr>
              <a:t> legs and feet.  </a:t>
            </a:r>
            <a:endParaRPr lang="en-US" b="0" i="0" dirty="0">
              <a:solidFill>
                <a:srgbClr val="444444"/>
              </a:solidFill>
              <a:effectLst/>
              <a:highlight>
                <a:srgbClr val="F5F5F5"/>
              </a:highlight>
              <a:latin typeface="Calibri"/>
              <a:ea typeface="Calibri"/>
              <a:cs typeface="Calibri"/>
            </a:endParaRPr>
          </a:p>
          <a:p>
            <a:endParaRPr lang="en-NZ"/>
          </a:p>
        </p:txBody>
      </p:sp>
      <p:sp>
        <p:nvSpPr>
          <p:cNvPr id="4" name="Slide Number Placeholder 3"/>
          <p:cNvSpPr>
            <a:spLocks noGrp="1"/>
          </p:cNvSpPr>
          <p:nvPr>
            <p:ph type="sldNum" sz="quarter" idx="5"/>
          </p:nvPr>
        </p:nvSpPr>
        <p:spPr/>
        <p:txBody>
          <a:bodyPr/>
          <a:lstStyle/>
          <a:p>
            <a:fld id="{4FF293F4-756B-415B-BE53-03E40D563676}" type="slidenum">
              <a:rPr lang="en-NZ" smtClean="0"/>
              <a:t>5</a:t>
            </a:fld>
            <a:endParaRPr lang="en-NZ"/>
          </a:p>
        </p:txBody>
      </p:sp>
    </p:spTree>
    <p:extLst>
      <p:ext uri="{BB962C8B-B14F-4D97-AF65-F5344CB8AC3E}">
        <p14:creationId xmlns:p14="http://schemas.microsoft.com/office/powerpoint/2010/main" val="34283604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Activity notes:</a:t>
            </a:r>
            <a:endParaRPr lang="en-US">
              <a:cs typeface="Calibri"/>
            </a:endParaRPr>
          </a:p>
          <a:p>
            <a:pPr marL="171450" indent="-171450">
              <a:buFont typeface="Arial"/>
              <a:buChar char="•"/>
            </a:pPr>
            <a:r>
              <a:rPr lang="en-US">
                <a:cs typeface="Calibri"/>
              </a:rPr>
              <a:t>Using the posters and/or photographs, have the students focus on key features of the </a:t>
            </a:r>
            <a:r>
              <a:rPr lang="en-US" err="1">
                <a:cs typeface="Calibri"/>
              </a:rPr>
              <a:t>manu</a:t>
            </a:r>
            <a:r>
              <a:rPr lang="en-US">
                <a:cs typeface="Calibri"/>
              </a:rPr>
              <a:t>. </a:t>
            </a:r>
            <a:endParaRPr lang="en-US">
              <a:ea typeface="Calibri"/>
              <a:cs typeface="Calibri"/>
            </a:endParaRPr>
          </a:p>
          <a:p>
            <a:pPr marL="171450" indent="-171450">
              <a:buFont typeface="Arial"/>
              <a:buChar char="•"/>
            </a:pPr>
            <a:r>
              <a:rPr lang="en-US">
                <a:cs typeface="Calibri"/>
              </a:rPr>
              <a:t>If possible have some feathers available for children to be able to touch and hold. </a:t>
            </a:r>
            <a:endParaRPr lang="en-US">
              <a:ea typeface="Calibri" panose="020F0502020204030204"/>
              <a:cs typeface="Calibri" panose="020F0502020204030204"/>
            </a:endParaRPr>
          </a:p>
          <a:p>
            <a:pPr marL="171450" indent="-171450">
              <a:buFont typeface="Arial"/>
              <a:buChar char="•"/>
            </a:pPr>
            <a:r>
              <a:rPr lang="en-US">
                <a:cs typeface="Calibri"/>
              </a:rPr>
              <a:t>Taxidermy birds that can be used for further observation and exploration may be available from a local Department of Conservation office.  </a:t>
            </a:r>
            <a:endParaRPr lang="en-US">
              <a:ea typeface="Calibri"/>
              <a:cs typeface="Calibri"/>
            </a:endParaRPr>
          </a:p>
          <a:p>
            <a:endParaRPr lang="en-US">
              <a:ea typeface="Calibri"/>
              <a:cs typeface="Calibri"/>
            </a:endParaRPr>
          </a:p>
          <a:p>
            <a:r>
              <a:rPr lang="en-US" b="1" i="1">
                <a:cs typeface="Calibri"/>
              </a:rPr>
              <a:t>Educational disclosure: If you choose to use taxidermy animals for this activity,  be mindful to have a discussion beforehand about the use of these animals for scientific purposes. A full explanation of how these animals died and how they came to be used in this manner can be sought from the Department of Conservation and given to students. Showing respect for these animals that were once living needs to be appreciated by everyone participating.</a:t>
            </a:r>
            <a:r>
              <a:rPr lang="en-US" b="1">
                <a:cs typeface="Calibri"/>
              </a:rPr>
              <a:t> </a:t>
            </a:r>
            <a:endParaRPr lang="en-US" b="1">
              <a:ea typeface="Calibri"/>
              <a:cs typeface="Calibri"/>
            </a:endParaRPr>
          </a:p>
        </p:txBody>
      </p:sp>
      <p:sp>
        <p:nvSpPr>
          <p:cNvPr id="4" name="Slide Number Placeholder 3"/>
          <p:cNvSpPr>
            <a:spLocks noGrp="1"/>
          </p:cNvSpPr>
          <p:nvPr>
            <p:ph type="sldNum" sz="quarter" idx="5"/>
          </p:nvPr>
        </p:nvSpPr>
        <p:spPr/>
        <p:txBody>
          <a:bodyPr/>
          <a:lstStyle/>
          <a:p>
            <a:fld id="{4FF293F4-756B-415B-BE53-03E40D563676}" type="slidenum">
              <a:rPr lang="en-NZ" smtClean="0"/>
              <a:t>6</a:t>
            </a:fld>
            <a:endParaRPr lang="en-NZ"/>
          </a:p>
        </p:txBody>
      </p:sp>
    </p:spTree>
    <p:extLst>
      <p:ext uri="{BB962C8B-B14F-4D97-AF65-F5344CB8AC3E}">
        <p14:creationId xmlns:p14="http://schemas.microsoft.com/office/powerpoint/2010/main" val="18068437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4FF293F4-756B-415B-BE53-03E40D563676}" type="slidenum">
              <a:rPr lang="en-NZ" smtClean="0"/>
              <a:t>7</a:t>
            </a:fld>
            <a:endParaRPr lang="en-NZ"/>
          </a:p>
        </p:txBody>
      </p:sp>
    </p:spTree>
    <p:extLst>
      <p:ext uri="{BB962C8B-B14F-4D97-AF65-F5344CB8AC3E}">
        <p14:creationId xmlns:p14="http://schemas.microsoft.com/office/powerpoint/2010/main" val="23291174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fld id="{4FF293F4-756B-415B-BE53-03E40D563676}" type="slidenum">
              <a:rPr lang="en-NZ" smtClean="0"/>
              <a:t>8</a:t>
            </a:fld>
            <a:endParaRPr lang="en-NZ"/>
          </a:p>
        </p:txBody>
      </p:sp>
    </p:spTree>
    <p:extLst>
      <p:ext uri="{BB962C8B-B14F-4D97-AF65-F5344CB8AC3E}">
        <p14:creationId xmlns:p14="http://schemas.microsoft.com/office/powerpoint/2010/main" val="14290894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Activity notes:</a:t>
            </a:r>
            <a:endParaRPr lang="en-US" dirty="0">
              <a:cs typeface="Calibri"/>
            </a:endParaRPr>
          </a:p>
          <a:p>
            <a:pPr marL="171450" indent="-171450">
              <a:buFont typeface="Arial"/>
              <a:buChar char="•"/>
            </a:pPr>
            <a:r>
              <a:rPr lang="en-US" dirty="0">
                <a:cs typeface="Calibri"/>
              </a:rPr>
              <a:t>Encourage an awareness of birds and their special abilities for flight. </a:t>
            </a:r>
            <a:endParaRPr lang="en-US" dirty="0">
              <a:ea typeface="Calibri" panose="020F0502020204030204"/>
              <a:cs typeface="Calibri"/>
            </a:endParaRPr>
          </a:p>
          <a:p>
            <a:pPr marL="171450" indent="-171450">
              <a:buFont typeface="Arial"/>
              <a:buChar char="•"/>
            </a:pPr>
            <a:r>
              <a:rPr lang="en-US" dirty="0">
                <a:cs typeface="Calibri"/>
              </a:rPr>
              <a:t>This image is from the article </a:t>
            </a:r>
            <a:r>
              <a:rPr lang="en-US" dirty="0">
                <a:cs typeface="Calibri"/>
                <a:hlinkClick r:id="rId3"/>
              </a:rPr>
              <a:t>Feathers and flight</a:t>
            </a:r>
            <a:r>
              <a:rPr lang="en-US" dirty="0">
                <a:cs typeface="Calibri"/>
              </a:rPr>
              <a:t>, which has lots more information about the design and function of feathers.</a:t>
            </a:r>
            <a:endParaRPr lang="en-US" dirty="0">
              <a:ea typeface="Calibri"/>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4FF293F4-756B-415B-BE53-03E40D563676}" type="slidenum">
              <a:rPr lang="en-NZ" smtClean="0"/>
              <a:t>9</a:t>
            </a:fld>
            <a:endParaRPr lang="en-NZ"/>
          </a:p>
        </p:txBody>
      </p:sp>
    </p:spTree>
    <p:extLst>
      <p:ext uri="{BB962C8B-B14F-4D97-AF65-F5344CB8AC3E}">
        <p14:creationId xmlns:p14="http://schemas.microsoft.com/office/powerpoint/2010/main" val="81167472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B7FFBD18-1A8E-F740-95FB-7F5C8DBB9591}"/>
              </a:ext>
            </a:extLst>
          </p:cNvPr>
          <p:cNvGrpSpPr/>
          <p:nvPr userDrawn="1"/>
        </p:nvGrpSpPr>
        <p:grpSpPr>
          <a:xfrm>
            <a:off x="0" y="0"/>
            <a:ext cx="9144000" cy="5143499"/>
            <a:chOff x="0" y="1"/>
            <a:chExt cx="9144000" cy="5143499"/>
          </a:xfrm>
        </p:grpSpPr>
        <p:pic>
          <p:nvPicPr>
            <p:cNvPr id="8" name="Picture 7">
              <a:extLst>
                <a:ext uri="{FF2B5EF4-FFF2-40B4-BE49-F238E27FC236}">
                  <a16:creationId xmlns:a16="http://schemas.microsoft.com/office/drawing/2014/main" id="{3ADED994-88D8-6F4D-AEEB-73D71F3EEBE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5959" t="14061" r="12094"/>
            <a:stretch/>
          </p:blipFill>
          <p:spPr>
            <a:xfrm>
              <a:off x="0" y="1"/>
              <a:ext cx="9144000" cy="5143499"/>
            </a:xfrm>
            <a:prstGeom prst="rect">
              <a:avLst/>
            </a:prstGeom>
          </p:spPr>
        </p:pic>
        <p:pic>
          <p:nvPicPr>
            <p:cNvPr id="9" name="Picture 8">
              <a:extLst>
                <a:ext uri="{FF2B5EF4-FFF2-40B4-BE49-F238E27FC236}">
                  <a16:creationId xmlns:a16="http://schemas.microsoft.com/office/drawing/2014/main" id="{FF69B512-EEDF-A64A-9672-76F5229FBAC3}"/>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350768" y="276426"/>
              <a:ext cx="5432654" cy="2035089"/>
            </a:xfrm>
            <a:prstGeom prst="rect">
              <a:avLst/>
            </a:prstGeom>
          </p:spPr>
        </p:pic>
      </p:grpSp>
      <p:sp>
        <p:nvSpPr>
          <p:cNvPr id="2" name="Title 1">
            <a:extLst>
              <a:ext uri="{FF2B5EF4-FFF2-40B4-BE49-F238E27FC236}">
                <a16:creationId xmlns:a16="http://schemas.microsoft.com/office/drawing/2014/main" id="{256CE571-BD19-45DE-9539-828C090AB17B}"/>
              </a:ext>
            </a:extLst>
          </p:cNvPr>
          <p:cNvSpPr>
            <a:spLocks noGrp="1"/>
          </p:cNvSpPr>
          <p:nvPr>
            <p:ph type="ctrTitle" hasCustomPrompt="1"/>
          </p:nvPr>
        </p:nvSpPr>
        <p:spPr>
          <a:xfrm>
            <a:off x="1143000" y="2506488"/>
            <a:ext cx="6858000" cy="708397"/>
          </a:xfrm>
        </p:spPr>
        <p:txBody>
          <a:bodyPr anchor="b">
            <a:noAutofit/>
          </a:bodyPr>
          <a:lstStyle>
            <a:lvl1pPr algn="ctr">
              <a:defRPr sz="4400"/>
            </a:lvl1pPr>
          </a:lstStyle>
          <a:p>
            <a:pPr algn="l"/>
            <a:r>
              <a:rPr lang="en-NZ" b="1">
                <a:solidFill>
                  <a:schemeClr val="bg1"/>
                </a:solidFill>
                <a:latin typeface="Ebrima" panose="02000000000000000000" pitchFamily="2" charset="0"/>
                <a:ea typeface="Ebrima" panose="02000000000000000000" pitchFamily="2" charset="0"/>
                <a:cs typeface="Ebrima" panose="02000000000000000000" pitchFamily="2" charset="0"/>
              </a:rPr>
              <a:t>Title here……..</a:t>
            </a:r>
          </a:p>
        </p:txBody>
      </p:sp>
      <p:sp>
        <p:nvSpPr>
          <p:cNvPr id="3" name="Subtitle 2">
            <a:extLst>
              <a:ext uri="{FF2B5EF4-FFF2-40B4-BE49-F238E27FC236}">
                <a16:creationId xmlns:a16="http://schemas.microsoft.com/office/drawing/2014/main" id="{17485E39-EE41-4E5B-B86F-910CD21C2251}"/>
              </a:ext>
            </a:extLst>
          </p:cNvPr>
          <p:cNvSpPr>
            <a:spLocks noGrp="1"/>
          </p:cNvSpPr>
          <p:nvPr>
            <p:ph type="subTitle" idx="1" hasCustomPrompt="1"/>
          </p:nvPr>
        </p:nvSpPr>
        <p:spPr>
          <a:xfrm>
            <a:off x="1143000" y="3579862"/>
            <a:ext cx="6858000" cy="627931"/>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NZ" sz="2400">
                <a:solidFill>
                  <a:schemeClr val="bg1"/>
                </a:solidFill>
                <a:latin typeface="Ebrima" panose="02000000000000000000" pitchFamily="2" charset="0"/>
                <a:ea typeface="Ebrima" panose="02000000000000000000" pitchFamily="2" charset="0"/>
                <a:cs typeface="Ebrima" panose="02000000000000000000" pitchFamily="2" charset="0"/>
              </a:rPr>
              <a:t>Sub-title here………………………</a:t>
            </a:r>
            <a:endParaRPr lang="en-NZ" sz="2400">
              <a:latin typeface="Ebrima" panose="02000000000000000000" pitchFamily="2" charset="0"/>
              <a:ea typeface="Ebrima" panose="02000000000000000000" pitchFamily="2" charset="0"/>
              <a:cs typeface="Ebrima" panose="02000000000000000000" pitchFamily="2" charset="0"/>
            </a:endParaRPr>
          </a:p>
        </p:txBody>
      </p:sp>
      <p:sp>
        <p:nvSpPr>
          <p:cNvPr id="4" name="Date Placeholder 3">
            <a:extLst>
              <a:ext uri="{FF2B5EF4-FFF2-40B4-BE49-F238E27FC236}">
                <a16:creationId xmlns:a16="http://schemas.microsoft.com/office/drawing/2014/main" id="{3743C356-6096-48D4-A028-470337BAA15E}"/>
              </a:ext>
            </a:extLst>
          </p:cNvPr>
          <p:cNvSpPr>
            <a:spLocks noGrp="1"/>
          </p:cNvSpPr>
          <p:nvPr>
            <p:ph type="dt" sz="half" idx="10"/>
          </p:nvPr>
        </p:nvSpPr>
        <p:spPr/>
        <p:txBody>
          <a:bodyPr/>
          <a:lstStyle/>
          <a:p>
            <a:fld id="{44E41F47-2DE6-4568-B76E-A20AF58437F4}" type="datetimeFigureOut">
              <a:rPr lang="en-NZ" smtClean="0"/>
              <a:t>1/08/2024</a:t>
            </a:fld>
            <a:endParaRPr lang="en-NZ"/>
          </a:p>
        </p:txBody>
      </p:sp>
      <p:sp>
        <p:nvSpPr>
          <p:cNvPr id="5" name="Footer Placeholder 4">
            <a:extLst>
              <a:ext uri="{FF2B5EF4-FFF2-40B4-BE49-F238E27FC236}">
                <a16:creationId xmlns:a16="http://schemas.microsoft.com/office/drawing/2014/main" id="{71135859-103F-4C99-8293-25D4F92AE2E6}"/>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DE98E75D-D1EC-4E04-9AF1-43FC793166E3}"/>
              </a:ext>
            </a:extLst>
          </p:cNvPr>
          <p:cNvSpPr>
            <a:spLocks noGrp="1"/>
          </p:cNvSpPr>
          <p:nvPr>
            <p:ph type="sldNum" sz="quarter" idx="12"/>
          </p:nvPr>
        </p:nvSpPr>
        <p:spPr/>
        <p:txBody>
          <a:bodyPr/>
          <a:lstStyle/>
          <a:p>
            <a:fld id="{802BACB7-2CC1-459F-90F6-3A135F5BE00E}" type="slidenum">
              <a:rPr lang="en-NZ" smtClean="0"/>
              <a:t>‹#›</a:t>
            </a:fld>
            <a:endParaRPr lang="en-NZ"/>
          </a:p>
        </p:txBody>
      </p:sp>
    </p:spTree>
    <p:extLst>
      <p:ext uri="{BB962C8B-B14F-4D97-AF65-F5344CB8AC3E}">
        <p14:creationId xmlns:p14="http://schemas.microsoft.com/office/powerpoint/2010/main" val="24291844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endParaRPr lang="en-NZ"/>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8A8A8C6-531C-43DC-97C8-16425462A29F}" type="datetimeFigureOut">
              <a:rPr lang="en-NZ" smtClean="0"/>
              <a:t>1/08/2024</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02663E6F-1910-4AAE-832B-8E1ADC10A633}" type="slidenum">
              <a:rPr lang="en-NZ" smtClean="0"/>
              <a:t>‹#›</a:t>
            </a:fld>
            <a:endParaRPr lang="en-NZ"/>
          </a:p>
        </p:txBody>
      </p:sp>
    </p:spTree>
    <p:extLst>
      <p:ext uri="{BB962C8B-B14F-4D97-AF65-F5344CB8AC3E}">
        <p14:creationId xmlns:p14="http://schemas.microsoft.com/office/powerpoint/2010/main" val="16345136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endParaRPr lang="en-NZ"/>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Z"/>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8A8A8C6-531C-43DC-97C8-16425462A29F}" type="datetimeFigureOut">
              <a:rPr lang="en-NZ" smtClean="0"/>
              <a:t>1/08/2024</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02663E6F-1910-4AAE-832B-8E1ADC10A633}" type="slidenum">
              <a:rPr lang="en-NZ" smtClean="0"/>
              <a:t>‹#›</a:t>
            </a:fld>
            <a:endParaRPr lang="en-NZ"/>
          </a:p>
        </p:txBody>
      </p:sp>
    </p:spTree>
    <p:extLst>
      <p:ext uri="{BB962C8B-B14F-4D97-AF65-F5344CB8AC3E}">
        <p14:creationId xmlns:p14="http://schemas.microsoft.com/office/powerpoint/2010/main" val="7855934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NZ"/>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p:cNvSpPr>
            <a:spLocks noGrp="1"/>
          </p:cNvSpPr>
          <p:nvPr>
            <p:ph type="dt" sz="half" idx="10"/>
          </p:nvPr>
        </p:nvSpPr>
        <p:spPr/>
        <p:txBody>
          <a:bodyPr/>
          <a:lstStyle/>
          <a:p>
            <a:fld id="{D8A8A8C6-531C-43DC-97C8-16425462A29F}" type="datetimeFigureOut">
              <a:rPr lang="en-NZ" smtClean="0"/>
              <a:t>1/08/2024</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02663E6F-1910-4AAE-832B-8E1ADC10A633}" type="slidenum">
              <a:rPr lang="en-NZ" smtClean="0"/>
              <a:t>‹#›</a:t>
            </a:fld>
            <a:endParaRPr lang="en-NZ"/>
          </a:p>
        </p:txBody>
      </p:sp>
    </p:spTree>
    <p:extLst>
      <p:ext uri="{BB962C8B-B14F-4D97-AF65-F5344CB8AC3E}">
        <p14:creationId xmlns:p14="http://schemas.microsoft.com/office/powerpoint/2010/main" val="1904298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1"/>
            <a:ext cx="2057400" cy="3290888"/>
          </a:xfrm>
        </p:spPr>
        <p:txBody>
          <a:bodyPr vert="eaVert"/>
          <a:lstStyle/>
          <a:p>
            <a:r>
              <a:rPr lang="en-US"/>
              <a:t>Click to edit Master title style</a:t>
            </a:r>
            <a:endParaRPr lang="en-NZ"/>
          </a:p>
        </p:txBody>
      </p:sp>
      <p:sp>
        <p:nvSpPr>
          <p:cNvPr id="3" name="Vertical Text Placeholder 2"/>
          <p:cNvSpPr>
            <a:spLocks noGrp="1"/>
          </p:cNvSpPr>
          <p:nvPr>
            <p:ph type="body" orient="vert" idx="1"/>
          </p:nvPr>
        </p:nvSpPr>
        <p:spPr>
          <a:xfrm>
            <a:off x="457200" y="154781"/>
            <a:ext cx="6019800" cy="32908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p:cNvSpPr>
            <a:spLocks noGrp="1"/>
          </p:cNvSpPr>
          <p:nvPr>
            <p:ph type="dt" sz="half" idx="10"/>
          </p:nvPr>
        </p:nvSpPr>
        <p:spPr/>
        <p:txBody>
          <a:bodyPr/>
          <a:lstStyle/>
          <a:p>
            <a:fld id="{D8A8A8C6-531C-43DC-97C8-16425462A29F}" type="datetimeFigureOut">
              <a:rPr lang="en-NZ" smtClean="0"/>
              <a:t>1/08/2024</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02663E6F-1910-4AAE-832B-8E1ADC10A633}" type="slidenum">
              <a:rPr lang="en-NZ" smtClean="0"/>
              <a:t>‹#›</a:t>
            </a:fld>
            <a:endParaRPr lang="en-NZ"/>
          </a:p>
        </p:txBody>
      </p:sp>
    </p:spTree>
    <p:extLst>
      <p:ext uri="{BB962C8B-B14F-4D97-AF65-F5344CB8AC3E}">
        <p14:creationId xmlns:p14="http://schemas.microsoft.com/office/powerpoint/2010/main" val="30660797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10A8FA-0EB8-47A1-82E4-8931E2E7E8CB}"/>
              </a:ext>
            </a:extLst>
          </p:cNvPr>
          <p:cNvSpPr>
            <a:spLocks noGrp="1"/>
          </p:cNvSpPr>
          <p:nvPr>
            <p:ph type="title"/>
          </p:nvPr>
        </p:nvSpPr>
        <p:spPr/>
        <p:txBody>
          <a:bodyPr/>
          <a:lstStyle/>
          <a:p>
            <a:r>
              <a:rPr lang="en-US"/>
              <a:t>Click to edit Master title style</a:t>
            </a:r>
            <a:endParaRPr lang="en-NZ"/>
          </a:p>
        </p:txBody>
      </p:sp>
      <p:sp>
        <p:nvSpPr>
          <p:cNvPr id="3" name="Content Placeholder 2">
            <a:extLst>
              <a:ext uri="{FF2B5EF4-FFF2-40B4-BE49-F238E27FC236}">
                <a16:creationId xmlns:a16="http://schemas.microsoft.com/office/drawing/2014/main" id="{0AEF0A72-600F-45CC-9607-9E8D69BB6A6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49B771F5-8720-4138-847B-2727088A3401}"/>
              </a:ext>
            </a:extLst>
          </p:cNvPr>
          <p:cNvSpPr>
            <a:spLocks noGrp="1"/>
          </p:cNvSpPr>
          <p:nvPr>
            <p:ph type="dt" sz="half" idx="10"/>
          </p:nvPr>
        </p:nvSpPr>
        <p:spPr/>
        <p:txBody>
          <a:bodyPr/>
          <a:lstStyle/>
          <a:p>
            <a:fld id="{44E41F47-2DE6-4568-B76E-A20AF58437F4}" type="datetimeFigureOut">
              <a:rPr lang="en-NZ" smtClean="0"/>
              <a:t>1/08/2024</a:t>
            </a:fld>
            <a:endParaRPr lang="en-NZ"/>
          </a:p>
        </p:txBody>
      </p:sp>
      <p:sp>
        <p:nvSpPr>
          <p:cNvPr id="5" name="Footer Placeholder 4">
            <a:extLst>
              <a:ext uri="{FF2B5EF4-FFF2-40B4-BE49-F238E27FC236}">
                <a16:creationId xmlns:a16="http://schemas.microsoft.com/office/drawing/2014/main" id="{D8D6D5FC-D7D3-4EA8-9249-7002C3A0D2FB}"/>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D5E2396D-899D-4F40-98A8-9BB27073EDE0}"/>
              </a:ext>
            </a:extLst>
          </p:cNvPr>
          <p:cNvSpPr>
            <a:spLocks noGrp="1"/>
          </p:cNvSpPr>
          <p:nvPr>
            <p:ph type="sldNum" sz="quarter" idx="12"/>
          </p:nvPr>
        </p:nvSpPr>
        <p:spPr/>
        <p:txBody>
          <a:bodyPr/>
          <a:lstStyle/>
          <a:p>
            <a:fld id="{802BACB7-2CC1-459F-90F6-3A135F5BE00E}" type="slidenum">
              <a:rPr lang="en-NZ" smtClean="0"/>
              <a:t>‹#›</a:t>
            </a:fld>
            <a:endParaRPr lang="en-NZ"/>
          </a:p>
        </p:txBody>
      </p:sp>
    </p:spTree>
    <p:extLst>
      <p:ext uri="{BB962C8B-B14F-4D97-AF65-F5344CB8AC3E}">
        <p14:creationId xmlns:p14="http://schemas.microsoft.com/office/powerpoint/2010/main" val="30937734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DF4FFF-5250-4DD1-9510-739C881ED762}"/>
              </a:ext>
            </a:extLst>
          </p:cNvPr>
          <p:cNvSpPr>
            <a:spLocks noGrp="1"/>
          </p:cNvSpPr>
          <p:nvPr>
            <p:ph type="title"/>
          </p:nvPr>
        </p:nvSpPr>
        <p:spPr>
          <a:xfrm>
            <a:off x="623888" y="1282700"/>
            <a:ext cx="7886700" cy="2139950"/>
          </a:xfrm>
        </p:spPr>
        <p:txBody>
          <a:bodyPr anchor="b"/>
          <a:lstStyle>
            <a:lvl1pPr>
              <a:defRPr sz="6000"/>
            </a:lvl1pPr>
          </a:lstStyle>
          <a:p>
            <a:r>
              <a:rPr lang="en-US"/>
              <a:t>Click to edit Master title style</a:t>
            </a:r>
            <a:endParaRPr lang="en-NZ"/>
          </a:p>
        </p:txBody>
      </p:sp>
      <p:sp>
        <p:nvSpPr>
          <p:cNvPr id="3" name="Text Placeholder 2">
            <a:extLst>
              <a:ext uri="{FF2B5EF4-FFF2-40B4-BE49-F238E27FC236}">
                <a16:creationId xmlns:a16="http://schemas.microsoft.com/office/drawing/2014/main" id="{AF519321-9CA8-443B-ABEE-21DBB6C0A1B7}"/>
              </a:ext>
            </a:extLst>
          </p:cNvPr>
          <p:cNvSpPr>
            <a:spLocks noGrp="1"/>
          </p:cNvSpPr>
          <p:nvPr>
            <p:ph type="body" idx="1"/>
          </p:nvPr>
        </p:nvSpPr>
        <p:spPr>
          <a:xfrm>
            <a:off x="623888" y="3441700"/>
            <a:ext cx="7886700" cy="1125538"/>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6209F46-723E-4CD2-991A-3AEE01A6814C}"/>
              </a:ext>
            </a:extLst>
          </p:cNvPr>
          <p:cNvSpPr>
            <a:spLocks noGrp="1"/>
          </p:cNvSpPr>
          <p:nvPr>
            <p:ph type="dt" sz="half" idx="10"/>
          </p:nvPr>
        </p:nvSpPr>
        <p:spPr/>
        <p:txBody>
          <a:bodyPr/>
          <a:lstStyle/>
          <a:p>
            <a:fld id="{44E41F47-2DE6-4568-B76E-A20AF58437F4}" type="datetimeFigureOut">
              <a:rPr lang="en-NZ" smtClean="0"/>
              <a:t>1/08/2024</a:t>
            </a:fld>
            <a:endParaRPr lang="en-NZ"/>
          </a:p>
        </p:txBody>
      </p:sp>
      <p:sp>
        <p:nvSpPr>
          <p:cNvPr id="5" name="Footer Placeholder 4">
            <a:extLst>
              <a:ext uri="{FF2B5EF4-FFF2-40B4-BE49-F238E27FC236}">
                <a16:creationId xmlns:a16="http://schemas.microsoft.com/office/drawing/2014/main" id="{A0E66429-9A45-48CE-B2A6-63C8310C91FC}"/>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9F88C143-301E-430D-A59F-F3DA52748609}"/>
              </a:ext>
            </a:extLst>
          </p:cNvPr>
          <p:cNvSpPr>
            <a:spLocks noGrp="1"/>
          </p:cNvSpPr>
          <p:nvPr>
            <p:ph type="sldNum" sz="quarter" idx="12"/>
          </p:nvPr>
        </p:nvSpPr>
        <p:spPr/>
        <p:txBody>
          <a:bodyPr/>
          <a:lstStyle/>
          <a:p>
            <a:fld id="{802BACB7-2CC1-459F-90F6-3A135F5BE00E}" type="slidenum">
              <a:rPr lang="en-NZ" smtClean="0"/>
              <a:t>‹#›</a:t>
            </a:fld>
            <a:endParaRPr lang="en-NZ"/>
          </a:p>
        </p:txBody>
      </p:sp>
    </p:spTree>
    <p:extLst>
      <p:ext uri="{BB962C8B-B14F-4D97-AF65-F5344CB8AC3E}">
        <p14:creationId xmlns:p14="http://schemas.microsoft.com/office/powerpoint/2010/main" val="747963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BD4E49-9C77-470A-A77E-F917DBAFEE1D}"/>
              </a:ext>
            </a:extLst>
          </p:cNvPr>
          <p:cNvSpPr>
            <a:spLocks noGrp="1"/>
          </p:cNvSpPr>
          <p:nvPr>
            <p:ph type="title"/>
          </p:nvPr>
        </p:nvSpPr>
        <p:spPr/>
        <p:txBody>
          <a:bodyPr/>
          <a:lstStyle/>
          <a:p>
            <a:r>
              <a:rPr lang="en-US"/>
              <a:t>Click to edit Master title style</a:t>
            </a:r>
            <a:endParaRPr lang="en-NZ"/>
          </a:p>
        </p:txBody>
      </p:sp>
      <p:sp>
        <p:nvSpPr>
          <p:cNvPr id="3" name="Content Placeholder 2">
            <a:extLst>
              <a:ext uri="{FF2B5EF4-FFF2-40B4-BE49-F238E27FC236}">
                <a16:creationId xmlns:a16="http://schemas.microsoft.com/office/drawing/2014/main" id="{26775788-8DAE-4A75-9FCA-E8C8B4030C6F}"/>
              </a:ext>
            </a:extLst>
          </p:cNvPr>
          <p:cNvSpPr>
            <a:spLocks noGrp="1"/>
          </p:cNvSpPr>
          <p:nvPr>
            <p:ph sz="half" idx="1"/>
          </p:nvPr>
        </p:nvSpPr>
        <p:spPr>
          <a:xfrm>
            <a:off x="628650" y="1370013"/>
            <a:ext cx="3867150" cy="3262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Content Placeholder 3">
            <a:extLst>
              <a:ext uri="{FF2B5EF4-FFF2-40B4-BE49-F238E27FC236}">
                <a16:creationId xmlns:a16="http://schemas.microsoft.com/office/drawing/2014/main" id="{D979DA00-6AA1-4F8D-ACD3-791053C82BCB}"/>
              </a:ext>
            </a:extLst>
          </p:cNvPr>
          <p:cNvSpPr>
            <a:spLocks noGrp="1"/>
          </p:cNvSpPr>
          <p:nvPr>
            <p:ph sz="half" idx="2"/>
          </p:nvPr>
        </p:nvSpPr>
        <p:spPr>
          <a:xfrm>
            <a:off x="4648200" y="1370013"/>
            <a:ext cx="3867150" cy="3262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Date Placeholder 4">
            <a:extLst>
              <a:ext uri="{FF2B5EF4-FFF2-40B4-BE49-F238E27FC236}">
                <a16:creationId xmlns:a16="http://schemas.microsoft.com/office/drawing/2014/main" id="{C6F865D3-482C-4B0B-894D-F7B379B4CED3}"/>
              </a:ext>
            </a:extLst>
          </p:cNvPr>
          <p:cNvSpPr>
            <a:spLocks noGrp="1"/>
          </p:cNvSpPr>
          <p:nvPr>
            <p:ph type="dt" sz="half" idx="10"/>
          </p:nvPr>
        </p:nvSpPr>
        <p:spPr/>
        <p:txBody>
          <a:bodyPr/>
          <a:lstStyle/>
          <a:p>
            <a:fld id="{44E41F47-2DE6-4568-B76E-A20AF58437F4}" type="datetimeFigureOut">
              <a:rPr lang="en-NZ" smtClean="0"/>
              <a:t>1/08/2024</a:t>
            </a:fld>
            <a:endParaRPr lang="en-NZ"/>
          </a:p>
        </p:txBody>
      </p:sp>
      <p:sp>
        <p:nvSpPr>
          <p:cNvPr id="6" name="Footer Placeholder 5">
            <a:extLst>
              <a:ext uri="{FF2B5EF4-FFF2-40B4-BE49-F238E27FC236}">
                <a16:creationId xmlns:a16="http://schemas.microsoft.com/office/drawing/2014/main" id="{DC451327-517E-4846-95A7-94F5DF79BBE6}"/>
              </a:ext>
            </a:extLst>
          </p:cNvPr>
          <p:cNvSpPr>
            <a:spLocks noGrp="1"/>
          </p:cNvSpPr>
          <p:nvPr>
            <p:ph type="ftr" sz="quarter" idx="11"/>
          </p:nvPr>
        </p:nvSpPr>
        <p:spPr/>
        <p:txBody>
          <a:bodyPr/>
          <a:lstStyle/>
          <a:p>
            <a:endParaRPr lang="en-NZ"/>
          </a:p>
        </p:txBody>
      </p:sp>
      <p:sp>
        <p:nvSpPr>
          <p:cNvPr id="7" name="Slide Number Placeholder 6">
            <a:extLst>
              <a:ext uri="{FF2B5EF4-FFF2-40B4-BE49-F238E27FC236}">
                <a16:creationId xmlns:a16="http://schemas.microsoft.com/office/drawing/2014/main" id="{C0A50B1E-E1E8-407B-8228-77D4DB950C97}"/>
              </a:ext>
            </a:extLst>
          </p:cNvPr>
          <p:cNvSpPr>
            <a:spLocks noGrp="1"/>
          </p:cNvSpPr>
          <p:nvPr>
            <p:ph type="sldNum" sz="quarter" idx="12"/>
          </p:nvPr>
        </p:nvSpPr>
        <p:spPr/>
        <p:txBody>
          <a:bodyPr/>
          <a:lstStyle/>
          <a:p>
            <a:fld id="{802BACB7-2CC1-459F-90F6-3A135F5BE00E}" type="slidenum">
              <a:rPr lang="en-NZ" smtClean="0"/>
              <a:t>‹#›</a:t>
            </a:fld>
            <a:endParaRPr lang="en-NZ"/>
          </a:p>
        </p:txBody>
      </p:sp>
    </p:spTree>
    <p:extLst>
      <p:ext uri="{BB962C8B-B14F-4D97-AF65-F5344CB8AC3E}">
        <p14:creationId xmlns:p14="http://schemas.microsoft.com/office/powerpoint/2010/main" val="5749409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33ADA8-48E4-446B-8EA2-46B09DACD1D1}"/>
              </a:ext>
            </a:extLst>
          </p:cNvPr>
          <p:cNvSpPr>
            <a:spLocks noGrp="1"/>
          </p:cNvSpPr>
          <p:nvPr>
            <p:ph type="title"/>
          </p:nvPr>
        </p:nvSpPr>
        <p:spPr>
          <a:xfrm>
            <a:off x="630238" y="274638"/>
            <a:ext cx="7886700" cy="993775"/>
          </a:xfrm>
        </p:spPr>
        <p:txBody>
          <a:bodyPr/>
          <a:lstStyle/>
          <a:p>
            <a:r>
              <a:rPr lang="en-US"/>
              <a:t>Click to edit Master title style</a:t>
            </a:r>
            <a:endParaRPr lang="en-NZ"/>
          </a:p>
        </p:txBody>
      </p:sp>
      <p:sp>
        <p:nvSpPr>
          <p:cNvPr id="3" name="Text Placeholder 2">
            <a:extLst>
              <a:ext uri="{FF2B5EF4-FFF2-40B4-BE49-F238E27FC236}">
                <a16:creationId xmlns:a16="http://schemas.microsoft.com/office/drawing/2014/main" id="{80B277C7-D5C8-4370-BD33-FB7874C4CED9}"/>
              </a:ext>
            </a:extLst>
          </p:cNvPr>
          <p:cNvSpPr>
            <a:spLocks noGrp="1"/>
          </p:cNvSpPr>
          <p:nvPr>
            <p:ph type="body" idx="1"/>
          </p:nvPr>
        </p:nvSpPr>
        <p:spPr>
          <a:xfrm>
            <a:off x="630238" y="1260475"/>
            <a:ext cx="3868737"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FBA50A9-0DE5-416D-9955-1F2D06440A77}"/>
              </a:ext>
            </a:extLst>
          </p:cNvPr>
          <p:cNvSpPr>
            <a:spLocks noGrp="1"/>
          </p:cNvSpPr>
          <p:nvPr>
            <p:ph sz="half" idx="2"/>
          </p:nvPr>
        </p:nvSpPr>
        <p:spPr>
          <a:xfrm>
            <a:off x="630238" y="1879600"/>
            <a:ext cx="3868737" cy="2762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Text Placeholder 4">
            <a:extLst>
              <a:ext uri="{FF2B5EF4-FFF2-40B4-BE49-F238E27FC236}">
                <a16:creationId xmlns:a16="http://schemas.microsoft.com/office/drawing/2014/main" id="{4FB4057D-EB10-41B3-BC37-0C30053825BB}"/>
              </a:ext>
            </a:extLst>
          </p:cNvPr>
          <p:cNvSpPr>
            <a:spLocks noGrp="1"/>
          </p:cNvSpPr>
          <p:nvPr>
            <p:ph type="body" sz="quarter" idx="3"/>
          </p:nvPr>
        </p:nvSpPr>
        <p:spPr>
          <a:xfrm>
            <a:off x="4629150" y="1260475"/>
            <a:ext cx="3887788"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73BB1BF-82E2-4AEF-9975-4601E2A669DA}"/>
              </a:ext>
            </a:extLst>
          </p:cNvPr>
          <p:cNvSpPr>
            <a:spLocks noGrp="1"/>
          </p:cNvSpPr>
          <p:nvPr>
            <p:ph sz="quarter" idx="4"/>
          </p:nvPr>
        </p:nvSpPr>
        <p:spPr>
          <a:xfrm>
            <a:off x="4629150" y="1879600"/>
            <a:ext cx="3887788" cy="2762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7" name="Date Placeholder 6">
            <a:extLst>
              <a:ext uri="{FF2B5EF4-FFF2-40B4-BE49-F238E27FC236}">
                <a16:creationId xmlns:a16="http://schemas.microsoft.com/office/drawing/2014/main" id="{54A517F1-7309-4600-8CC0-40C6C86EC9A3}"/>
              </a:ext>
            </a:extLst>
          </p:cNvPr>
          <p:cNvSpPr>
            <a:spLocks noGrp="1"/>
          </p:cNvSpPr>
          <p:nvPr>
            <p:ph type="dt" sz="half" idx="10"/>
          </p:nvPr>
        </p:nvSpPr>
        <p:spPr/>
        <p:txBody>
          <a:bodyPr/>
          <a:lstStyle/>
          <a:p>
            <a:fld id="{44E41F47-2DE6-4568-B76E-A20AF58437F4}" type="datetimeFigureOut">
              <a:rPr lang="en-NZ" smtClean="0"/>
              <a:t>1/08/2024</a:t>
            </a:fld>
            <a:endParaRPr lang="en-NZ"/>
          </a:p>
        </p:txBody>
      </p:sp>
      <p:sp>
        <p:nvSpPr>
          <p:cNvPr id="8" name="Footer Placeholder 7">
            <a:extLst>
              <a:ext uri="{FF2B5EF4-FFF2-40B4-BE49-F238E27FC236}">
                <a16:creationId xmlns:a16="http://schemas.microsoft.com/office/drawing/2014/main" id="{E88BF39B-5B62-43EE-9581-271F7EFA30AF}"/>
              </a:ext>
            </a:extLst>
          </p:cNvPr>
          <p:cNvSpPr>
            <a:spLocks noGrp="1"/>
          </p:cNvSpPr>
          <p:nvPr>
            <p:ph type="ftr" sz="quarter" idx="11"/>
          </p:nvPr>
        </p:nvSpPr>
        <p:spPr/>
        <p:txBody>
          <a:bodyPr/>
          <a:lstStyle/>
          <a:p>
            <a:endParaRPr lang="en-NZ"/>
          </a:p>
        </p:txBody>
      </p:sp>
      <p:sp>
        <p:nvSpPr>
          <p:cNvPr id="9" name="Slide Number Placeholder 8">
            <a:extLst>
              <a:ext uri="{FF2B5EF4-FFF2-40B4-BE49-F238E27FC236}">
                <a16:creationId xmlns:a16="http://schemas.microsoft.com/office/drawing/2014/main" id="{689765FE-EE3A-440A-A3B7-842D271F005B}"/>
              </a:ext>
            </a:extLst>
          </p:cNvPr>
          <p:cNvSpPr>
            <a:spLocks noGrp="1"/>
          </p:cNvSpPr>
          <p:nvPr>
            <p:ph type="sldNum" sz="quarter" idx="12"/>
          </p:nvPr>
        </p:nvSpPr>
        <p:spPr/>
        <p:txBody>
          <a:bodyPr/>
          <a:lstStyle/>
          <a:p>
            <a:fld id="{802BACB7-2CC1-459F-90F6-3A135F5BE00E}" type="slidenum">
              <a:rPr lang="en-NZ" smtClean="0"/>
              <a:t>‹#›</a:t>
            </a:fld>
            <a:endParaRPr lang="en-NZ"/>
          </a:p>
        </p:txBody>
      </p:sp>
    </p:spTree>
    <p:extLst>
      <p:ext uri="{BB962C8B-B14F-4D97-AF65-F5344CB8AC3E}">
        <p14:creationId xmlns:p14="http://schemas.microsoft.com/office/powerpoint/2010/main" val="12931926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8232D0-D80E-498C-953B-3D1466CAC4AB}"/>
              </a:ext>
            </a:extLst>
          </p:cNvPr>
          <p:cNvSpPr>
            <a:spLocks noGrp="1"/>
          </p:cNvSpPr>
          <p:nvPr>
            <p:ph type="title"/>
          </p:nvPr>
        </p:nvSpPr>
        <p:spPr/>
        <p:txBody>
          <a:bodyPr/>
          <a:lstStyle/>
          <a:p>
            <a:r>
              <a:rPr lang="en-US"/>
              <a:t>Click to edit Master title style</a:t>
            </a:r>
            <a:endParaRPr lang="en-NZ"/>
          </a:p>
        </p:txBody>
      </p:sp>
      <p:sp>
        <p:nvSpPr>
          <p:cNvPr id="3" name="Date Placeholder 2">
            <a:extLst>
              <a:ext uri="{FF2B5EF4-FFF2-40B4-BE49-F238E27FC236}">
                <a16:creationId xmlns:a16="http://schemas.microsoft.com/office/drawing/2014/main" id="{E9B3E01B-DB08-4809-9520-2843B2D457F4}"/>
              </a:ext>
            </a:extLst>
          </p:cNvPr>
          <p:cNvSpPr>
            <a:spLocks noGrp="1"/>
          </p:cNvSpPr>
          <p:nvPr>
            <p:ph type="dt" sz="half" idx="10"/>
          </p:nvPr>
        </p:nvSpPr>
        <p:spPr/>
        <p:txBody>
          <a:bodyPr/>
          <a:lstStyle/>
          <a:p>
            <a:fld id="{44E41F47-2DE6-4568-B76E-A20AF58437F4}" type="datetimeFigureOut">
              <a:rPr lang="en-NZ" smtClean="0"/>
              <a:t>1/08/2024</a:t>
            </a:fld>
            <a:endParaRPr lang="en-NZ"/>
          </a:p>
        </p:txBody>
      </p:sp>
      <p:sp>
        <p:nvSpPr>
          <p:cNvPr id="4" name="Footer Placeholder 3">
            <a:extLst>
              <a:ext uri="{FF2B5EF4-FFF2-40B4-BE49-F238E27FC236}">
                <a16:creationId xmlns:a16="http://schemas.microsoft.com/office/drawing/2014/main" id="{BE68428F-B740-4A38-8CAF-700ED28E7CD8}"/>
              </a:ext>
            </a:extLst>
          </p:cNvPr>
          <p:cNvSpPr>
            <a:spLocks noGrp="1"/>
          </p:cNvSpPr>
          <p:nvPr>
            <p:ph type="ftr" sz="quarter" idx="11"/>
          </p:nvPr>
        </p:nvSpPr>
        <p:spPr/>
        <p:txBody>
          <a:bodyPr/>
          <a:lstStyle/>
          <a:p>
            <a:endParaRPr lang="en-NZ"/>
          </a:p>
        </p:txBody>
      </p:sp>
      <p:sp>
        <p:nvSpPr>
          <p:cNvPr id="5" name="Slide Number Placeholder 4">
            <a:extLst>
              <a:ext uri="{FF2B5EF4-FFF2-40B4-BE49-F238E27FC236}">
                <a16:creationId xmlns:a16="http://schemas.microsoft.com/office/drawing/2014/main" id="{0AEF485D-61CB-4560-9E89-C6471D6E0D47}"/>
              </a:ext>
            </a:extLst>
          </p:cNvPr>
          <p:cNvSpPr>
            <a:spLocks noGrp="1"/>
          </p:cNvSpPr>
          <p:nvPr>
            <p:ph type="sldNum" sz="quarter" idx="12"/>
          </p:nvPr>
        </p:nvSpPr>
        <p:spPr/>
        <p:txBody>
          <a:bodyPr/>
          <a:lstStyle/>
          <a:p>
            <a:fld id="{802BACB7-2CC1-459F-90F6-3A135F5BE00E}" type="slidenum">
              <a:rPr lang="en-NZ" smtClean="0"/>
              <a:t>‹#›</a:t>
            </a:fld>
            <a:endParaRPr lang="en-NZ"/>
          </a:p>
        </p:txBody>
      </p:sp>
    </p:spTree>
    <p:extLst>
      <p:ext uri="{BB962C8B-B14F-4D97-AF65-F5344CB8AC3E}">
        <p14:creationId xmlns:p14="http://schemas.microsoft.com/office/powerpoint/2010/main" val="7088454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A3F9CA6-BE8B-4EC8-893F-67C040E9E8F6}"/>
              </a:ext>
            </a:extLst>
          </p:cNvPr>
          <p:cNvSpPr>
            <a:spLocks noGrp="1"/>
          </p:cNvSpPr>
          <p:nvPr>
            <p:ph type="dt" sz="half" idx="10"/>
          </p:nvPr>
        </p:nvSpPr>
        <p:spPr/>
        <p:txBody>
          <a:bodyPr/>
          <a:lstStyle/>
          <a:p>
            <a:fld id="{44E41F47-2DE6-4568-B76E-A20AF58437F4}" type="datetimeFigureOut">
              <a:rPr lang="en-NZ" smtClean="0"/>
              <a:t>1/08/2024</a:t>
            </a:fld>
            <a:endParaRPr lang="en-NZ"/>
          </a:p>
        </p:txBody>
      </p:sp>
      <p:sp>
        <p:nvSpPr>
          <p:cNvPr id="3" name="Footer Placeholder 2">
            <a:extLst>
              <a:ext uri="{FF2B5EF4-FFF2-40B4-BE49-F238E27FC236}">
                <a16:creationId xmlns:a16="http://schemas.microsoft.com/office/drawing/2014/main" id="{8F30671F-DCFD-4246-94B2-261D8F7195E6}"/>
              </a:ext>
            </a:extLst>
          </p:cNvPr>
          <p:cNvSpPr>
            <a:spLocks noGrp="1"/>
          </p:cNvSpPr>
          <p:nvPr>
            <p:ph type="ftr" sz="quarter" idx="11"/>
          </p:nvPr>
        </p:nvSpPr>
        <p:spPr/>
        <p:txBody>
          <a:bodyPr/>
          <a:lstStyle/>
          <a:p>
            <a:endParaRPr lang="en-NZ"/>
          </a:p>
        </p:txBody>
      </p:sp>
      <p:sp>
        <p:nvSpPr>
          <p:cNvPr id="4" name="Slide Number Placeholder 3">
            <a:extLst>
              <a:ext uri="{FF2B5EF4-FFF2-40B4-BE49-F238E27FC236}">
                <a16:creationId xmlns:a16="http://schemas.microsoft.com/office/drawing/2014/main" id="{D21FA89A-126C-4EF6-889B-8E5666EF4552}"/>
              </a:ext>
            </a:extLst>
          </p:cNvPr>
          <p:cNvSpPr>
            <a:spLocks noGrp="1"/>
          </p:cNvSpPr>
          <p:nvPr>
            <p:ph type="sldNum" sz="quarter" idx="12"/>
          </p:nvPr>
        </p:nvSpPr>
        <p:spPr/>
        <p:txBody>
          <a:bodyPr/>
          <a:lstStyle/>
          <a:p>
            <a:fld id="{802BACB7-2CC1-459F-90F6-3A135F5BE00E}" type="slidenum">
              <a:rPr lang="en-NZ" smtClean="0"/>
              <a:t>‹#›</a:t>
            </a:fld>
            <a:endParaRPr lang="en-NZ"/>
          </a:p>
        </p:txBody>
      </p:sp>
    </p:spTree>
    <p:extLst>
      <p:ext uri="{BB962C8B-B14F-4D97-AF65-F5344CB8AC3E}">
        <p14:creationId xmlns:p14="http://schemas.microsoft.com/office/powerpoint/2010/main" val="9897906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8508BF1-46E8-4002-A136-26496F9B7904}"/>
              </a:ext>
            </a:extLst>
          </p:cNvPr>
          <p:cNvSpPr/>
          <p:nvPr userDrawn="1"/>
        </p:nvSpPr>
        <p:spPr>
          <a:xfrm>
            <a:off x="0" y="0"/>
            <a:ext cx="9144000" cy="1131590"/>
          </a:xfrm>
          <a:prstGeom prst="rect">
            <a:avLst/>
          </a:prstGeom>
          <a:solidFill>
            <a:srgbClr val="029C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2" name="Content Placeholder 3">
            <a:extLst>
              <a:ext uri="{FF2B5EF4-FFF2-40B4-BE49-F238E27FC236}">
                <a16:creationId xmlns:a16="http://schemas.microsoft.com/office/drawing/2014/main" id="{190D80F9-A0C8-9042-7714-CB2B4E9F6E0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7917011" y="102393"/>
            <a:ext cx="1034505" cy="932434"/>
          </a:xfrm>
          <a:prstGeom prst="rect">
            <a:avLst/>
          </a:prstGeom>
        </p:spPr>
      </p:pic>
    </p:spTree>
    <p:extLst>
      <p:ext uri="{BB962C8B-B14F-4D97-AF65-F5344CB8AC3E}">
        <p14:creationId xmlns:p14="http://schemas.microsoft.com/office/powerpoint/2010/main" val="148278988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95ABFB-C919-4488-BF26-8921B0FC8A4B}"/>
              </a:ext>
            </a:extLst>
          </p:cNvPr>
          <p:cNvSpPr>
            <a:spLocks noGrp="1"/>
          </p:cNvSpPr>
          <p:nvPr>
            <p:ph type="title"/>
          </p:nvPr>
        </p:nvSpPr>
        <p:spPr>
          <a:xfrm>
            <a:off x="630238" y="342900"/>
            <a:ext cx="2949575" cy="1200150"/>
          </a:xfrm>
        </p:spPr>
        <p:txBody>
          <a:bodyPr anchor="b"/>
          <a:lstStyle>
            <a:lvl1pPr>
              <a:defRPr sz="3200"/>
            </a:lvl1pPr>
          </a:lstStyle>
          <a:p>
            <a:r>
              <a:rPr lang="en-US"/>
              <a:t>Click to edit Master title style</a:t>
            </a:r>
            <a:endParaRPr lang="en-NZ"/>
          </a:p>
        </p:txBody>
      </p:sp>
      <p:sp>
        <p:nvSpPr>
          <p:cNvPr id="3" name="Content Placeholder 2">
            <a:extLst>
              <a:ext uri="{FF2B5EF4-FFF2-40B4-BE49-F238E27FC236}">
                <a16:creationId xmlns:a16="http://schemas.microsoft.com/office/drawing/2014/main" id="{B338EECD-45B3-4070-9D84-C4047E3B7CEA}"/>
              </a:ext>
            </a:extLst>
          </p:cNvPr>
          <p:cNvSpPr>
            <a:spLocks noGrp="1"/>
          </p:cNvSpPr>
          <p:nvPr>
            <p:ph idx="1"/>
          </p:nvPr>
        </p:nvSpPr>
        <p:spPr>
          <a:xfrm>
            <a:off x="3887788" y="741363"/>
            <a:ext cx="4629150" cy="36544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Text Placeholder 3">
            <a:extLst>
              <a:ext uri="{FF2B5EF4-FFF2-40B4-BE49-F238E27FC236}">
                <a16:creationId xmlns:a16="http://schemas.microsoft.com/office/drawing/2014/main" id="{D5AD5BF9-BA28-44A6-A58F-5A5D35CB9364}"/>
              </a:ext>
            </a:extLst>
          </p:cNvPr>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8739D6F-1201-4D71-BA7C-E0B80827F0CD}"/>
              </a:ext>
            </a:extLst>
          </p:cNvPr>
          <p:cNvSpPr>
            <a:spLocks noGrp="1"/>
          </p:cNvSpPr>
          <p:nvPr>
            <p:ph type="dt" sz="half" idx="10"/>
          </p:nvPr>
        </p:nvSpPr>
        <p:spPr/>
        <p:txBody>
          <a:bodyPr/>
          <a:lstStyle/>
          <a:p>
            <a:fld id="{44E41F47-2DE6-4568-B76E-A20AF58437F4}" type="datetimeFigureOut">
              <a:rPr lang="en-NZ" smtClean="0"/>
              <a:t>1/08/2024</a:t>
            </a:fld>
            <a:endParaRPr lang="en-NZ"/>
          </a:p>
        </p:txBody>
      </p:sp>
      <p:sp>
        <p:nvSpPr>
          <p:cNvPr id="6" name="Footer Placeholder 5">
            <a:extLst>
              <a:ext uri="{FF2B5EF4-FFF2-40B4-BE49-F238E27FC236}">
                <a16:creationId xmlns:a16="http://schemas.microsoft.com/office/drawing/2014/main" id="{EA9B7DB1-E923-4E20-9087-8C70D40147D9}"/>
              </a:ext>
            </a:extLst>
          </p:cNvPr>
          <p:cNvSpPr>
            <a:spLocks noGrp="1"/>
          </p:cNvSpPr>
          <p:nvPr>
            <p:ph type="ftr" sz="quarter" idx="11"/>
          </p:nvPr>
        </p:nvSpPr>
        <p:spPr/>
        <p:txBody>
          <a:bodyPr/>
          <a:lstStyle/>
          <a:p>
            <a:endParaRPr lang="en-NZ"/>
          </a:p>
        </p:txBody>
      </p:sp>
      <p:sp>
        <p:nvSpPr>
          <p:cNvPr id="7" name="Slide Number Placeholder 6">
            <a:extLst>
              <a:ext uri="{FF2B5EF4-FFF2-40B4-BE49-F238E27FC236}">
                <a16:creationId xmlns:a16="http://schemas.microsoft.com/office/drawing/2014/main" id="{A5315B6A-1D17-48FD-8BE0-C2BD9164EF1D}"/>
              </a:ext>
            </a:extLst>
          </p:cNvPr>
          <p:cNvSpPr>
            <a:spLocks noGrp="1"/>
          </p:cNvSpPr>
          <p:nvPr>
            <p:ph type="sldNum" sz="quarter" idx="12"/>
          </p:nvPr>
        </p:nvSpPr>
        <p:spPr/>
        <p:txBody>
          <a:bodyPr/>
          <a:lstStyle/>
          <a:p>
            <a:fld id="{802BACB7-2CC1-459F-90F6-3A135F5BE00E}" type="slidenum">
              <a:rPr lang="en-NZ" smtClean="0"/>
              <a:t>‹#›</a:t>
            </a:fld>
            <a:endParaRPr lang="en-NZ"/>
          </a:p>
        </p:txBody>
      </p:sp>
    </p:spTree>
    <p:extLst>
      <p:ext uri="{BB962C8B-B14F-4D97-AF65-F5344CB8AC3E}">
        <p14:creationId xmlns:p14="http://schemas.microsoft.com/office/powerpoint/2010/main" val="29247971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754C93-6797-474E-9ABE-95F0A5EBB4B4}"/>
              </a:ext>
            </a:extLst>
          </p:cNvPr>
          <p:cNvSpPr>
            <a:spLocks noGrp="1"/>
          </p:cNvSpPr>
          <p:nvPr>
            <p:ph type="title"/>
          </p:nvPr>
        </p:nvSpPr>
        <p:spPr>
          <a:xfrm>
            <a:off x="630238" y="342900"/>
            <a:ext cx="2949575" cy="1200150"/>
          </a:xfrm>
        </p:spPr>
        <p:txBody>
          <a:bodyPr anchor="b"/>
          <a:lstStyle>
            <a:lvl1pPr>
              <a:defRPr sz="3200"/>
            </a:lvl1pPr>
          </a:lstStyle>
          <a:p>
            <a:r>
              <a:rPr lang="en-US"/>
              <a:t>Click to edit Master title style</a:t>
            </a:r>
            <a:endParaRPr lang="en-NZ"/>
          </a:p>
        </p:txBody>
      </p:sp>
      <p:sp>
        <p:nvSpPr>
          <p:cNvPr id="3" name="Picture Placeholder 2">
            <a:extLst>
              <a:ext uri="{FF2B5EF4-FFF2-40B4-BE49-F238E27FC236}">
                <a16:creationId xmlns:a16="http://schemas.microsoft.com/office/drawing/2014/main" id="{6D58BD60-0390-4040-8B30-8F0F295FCD41}"/>
              </a:ext>
            </a:extLst>
          </p:cNvPr>
          <p:cNvSpPr>
            <a:spLocks noGrp="1"/>
          </p:cNvSpPr>
          <p:nvPr>
            <p:ph type="pic" idx="1"/>
          </p:nvPr>
        </p:nvSpPr>
        <p:spPr>
          <a:xfrm>
            <a:off x="3887788" y="741363"/>
            <a:ext cx="4629150" cy="36544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Z"/>
          </a:p>
        </p:txBody>
      </p:sp>
      <p:sp>
        <p:nvSpPr>
          <p:cNvPr id="4" name="Text Placeholder 3">
            <a:extLst>
              <a:ext uri="{FF2B5EF4-FFF2-40B4-BE49-F238E27FC236}">
                <a16:creationId xmlns:a16="http://schemas.microsoft.com/office/drawing/2014/main" id="{92D13BEA-22B1-4702-B301-FA5F8909BDD8}"/>
              </a:ext>
            </a:extLst>
          </p:cNvPr>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3200E8A-A295-4809-8A49-4B262C6F12A4}"/>
              </a:ext>
            </a:extLst>
          </p:cNvPr>
          <p:cNvSpPr>
            <a:spLocks noGrp="1"/>
          </p:cNvSpPr>
          <p:nvPr>
            <p:ph type="dt" sz="half" idx="10"/>
          </p:nvPr>
        </p:nvSpPr>
        <p:spPr/>
        <p:txBody>
          <a:bodyPr/>
          <a:lstStyle/>
          <a:p>
            <a:fld id="{44E41F47-2DE6-4568-B76E-A20AF58437F4}" type="datetimeFigureOut">
              <a:rPr lang="en-NZ" smtClean="0"/>
              <a:t>1/08/2024</a:t>
            </a:fld>
            <a:endParaRPr lang="en-NZ"/>
          </a:p>
        </p:txBody>
      </p:sp>
      <p:sp>
        <p:nvSpPr>
          <p:cNvPr id="6" name="Footer Placeholder 5">
            <a:extLst>
              <a:ext uri="{FF2B5EF4-FFF2-40B4-BE49-F238E27FC236}">
                <a16:creationId xmlns:a16="http://schemas.microsoft.com/office/drawing/2014/main" id="{FD9D85F4-5804-4E19-BA28-268FB95FF658}"/>
              </a:ext>
            </a:extLst>
          </p:cNvPr>
          <p:cNvSpPr>
            <a:spLocks noGrp="1"/>
          </p:cNvSpPr>
          <p:nvPr>
            <p:ph type="ftr" sz="quarter" idx="11"/>
          </p:nvPr>
        </p:nvSpPr>
        <p:spPr/>
        <p:txBody>
          <a:bodyPr/>
          <a:lstStyle/>
          <a:p>
            <a:endParaRPr lang="en-NZ"/>
          </a:p>
        </p:txBody>
      </p:sp>
      <p:sp>
        <p:nvSpPr>
          <p:cNvPr id="7" name="Slide Number Placeholder 6">
            <a:extLst>
              <a:ext uri="{FF2B5EF4-FFF2-40B4-BE49-F238E27FC236}">
                <a16:creationId xmlns:a16="http://schemas.microsoft.com/office/drawing/2014/main" id="{D3474DF5-8F79-4AE4-B71E-C8BE10B7D909}"/>
              </a:ext>
            </a:extLst>
          </p:cNvPr>
          <p:cNvSpPr>
            <a:spLocks noGrp="1"/>
          </p:cNvSpPr>
          <p:nvPr>
            <p:ph type="sldNum" sz="quarter" idx="12"/>
          </p:nvPr>
        </p:nvSpPr>
        <p:spPr/>
        <p:txBody>
          <a:bodyPr/>
          <a:lstStyle/>
          <a:p>
            <a:fld id="{802BACB7-2CC1-459F-90F6-3A135F5BE00E}" type="slidenum">
              <a:rPr lang="en-NZ" smtClean="0"/>
              <a:t>‹#›</a:t>
            </a:fld>
            <a:endParaRPr lang="en-NZ"/>
          </a:p>
        </p:txBody>
      </p:sp>
    </p:spTree>
    <p:extLst>
      <p:ext uri="{BB962C8B-B14F-4D97-AF65-F5344CB8AC3E}">
        <p14:creationId xmlns:p14="http://schemas.microsoft.com/office/powerpoint/2010/main" val="11685253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1D2E7-9B06-4B4C-9EE0-3C70DB613282}"/>
              </a:ext>
            </a:extLst>
          </p:cNvPr>
          <p:cNvSpPr>
            <a:spLocks noGrp="1"/>
          </p:cNvSpPr>
          <p:nvPr>
            <p:ph type="title"/>
          </p:nvPr>
        </p:nvSpPr>
        <p:spPr/>
        <p:txBody>
          <a:bodyPr/>
          <a:lstStyle/>
          <a:p>
            <a:r>
              <a:rPr lang="en-US"/>
              <a:t>Click to edit Master title style</a:t>
            </a:r>
            <a:endParaRPr lang="en-NZ"/>
          </a:p>
        </p:txBody>
      </p:sp>
      <p:sp>
        <p:nvSpPr>
          <p:cNvPr id="3" name="Vertical Text Placeholder 2">
            <a:extLst>
              <a:ext uri="{FF2B5EF4-FFF2-40B4-BE49-F238E27FC236}">
                <a16:creationId xmlns:a16="http://schemas.microsoft.com/office/drawing/2014/main" id="{6B0AD50E-BF84-4694-802B-6DAFFC9D21D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A4E96994-7C88-4544-A9CB-0680997C428E}"/>
              </a:ext>
            </a:extLst>
          </p:cNvPr>
          <p:cNvSpPr>
            <a:spLocks noGrp="1"/>
          </p:cNvSpPr>
          <p:nvPr>
            <p:ph type="dt" sz="half" idx="10"/>
          </p:nvPr>
        </p:nvSpPr>
        <p:spPr/>
        <p:txBody>
          <a:bodyPr/>
          <a:lstStyle/>
          <a:p>
            <a:fld id="{44E41F47-2DE6-4568-B76E-A20AF58437F4}" type="datetimeFigureOut">
              <a:rPr lang="en-NZ" smtClean="0"/>
              <a:t>1/08/2024</a:t>
            </a:fld>
            <a:endParaRPr lang="en-NZ"/>
          </a:p>
        </p:txBody>
      </p:sp>
      <p:sp>
        <p:nvSpPr>
          <p:cNvPr id="5" name="Footer Placeholder 4">
            <a:extLst>
              <a:ext uri="{FF2B5EF4-FFF2-40B4-BE49-F238E27FC236}">
                <a16:creationId xmlns:a16="http://schemas.microsoft.com/office/drawing/2014/main" id="{82562BE2-A33F-4A3E-A315-AAD863E54EF4}"/>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BB77F3DF-5F38-430D-A6E1-324441FB03D6}"/>
              </a:ext>
            </a:extLst>
          </p:cNvPr>
          <p:cNvSpPr>
            <a:spLocks noGrp="1"/>
          </p:cNvSpPr>
          <p:nvPr>
            <p:ph type="sldNum" sz="quarter" idx="12"/>
          </p:nvPr>
        </p:nvSpPr>
        <p:spPr/>
        <p:txBody>
          <a:bodyPr/>
          <a:lstStyle/>
          <a:p>
            <a:fld id="{802BACB7-2CC1-459F-90F6-3A135F5BE00E}" type="slidenum">
              <a:rPr lang="en-NZ" smtClean="0"/>
              <a:t>‹#›</a:t>
            </a:fld>
            <a:endParaRPr lang="en-NZ"/>
          </a:p>
        </p:txBody>
      </p:sp>
    </p:spTree>
    <p:extLst>
      <p:ext uri="{BB962C8B-B14F-4D97-AF65-F5344CB8AC3E}">
        <p14:creationId xmlns:p14="http://schemas.microsoft.com/office/powerpoint/2010/main" val="28369098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5C76FAC-22B0-4939-B94C-508E40934539}"/>
              </a:ext>
            </a:extLst>
          </p:cNvPr>
          <p:cNvSpPr>
            <a:spLocks noGrp="1"/>
          </p:cNvSpPr>
          <p:nvPr>
            <p:ph type="title" orient="vert"/>
          </p:nvPr>
        </p:nvSpPr>
        <p:spPr>
          <a:xfrm>
            <a:off x="6543675" y="274638"/>
            <a:ext cx="1971675" cy="4357687"/>
          </a:xfrm>
        </p:spPr>
        <p:txBody>
          <a:bodyPr vert="eaVert"/>
          <a:lstStyle/>
          <a:p>
            <a:r>
              <a:rPr lang="en-US"/>
              <a:t>Click to edit Master title style</a:t>
            </a:r>
            <a:endParaRPr lang="en-NZ"/>
          </a:p>
        </p:txBody>
      </p:sp>
      <p:sp>
        <p:nvSpPr>
          <p:cNvPr id="3" name="Vertical Text Placeholder 2">
            <a:extLst>
              <a:ext uri="{FF2B5EF4-FFF2-40B4-BE49-F238E27FC236}">
                <a16:creationId xmlns:a16="http://schemas.microsoft.com/office/drawing/2014/main" id="{0FFA5C07-982C-4D0D-ACE1-29AA58E65AFC}"/>
              </a:ext>
            </a:extLst>
          </p:cNvPr>
          <p:cNvSpPr>
            <a:spLocks noGrp="1"/>
          </p:cNvSpPr>
          <p:nvPr>
            <p:ph type="body" orient="vert" idx="1"/>
          </p:nvPr>
        </p:nvSpPr>
        <p:spPr>
          <a:xfrm>
            <a:off x="628650" y="274638"/>
            <a:ext cx="5762625" cy="43576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114CCB2C-21AF-44F2-9499-595D354989E5}"/>
              </a:ext>
            </a:extLst>
          </p:cNvPr>
          <p:cNvSpPr>
            <a:spLocks noGrp="1"/>
          </p:cNvSpPr>
          <p:nvPr>
            <p:ph type="dt" sz="half" idx="10"/>
          </p:nvPr>
        </p:nvSpPr>
        <p:spPr/>
        <p:txBody>
          <a:bodyPr/>
          <a:lstStyle/>
          <a:p>
            <a:fld id="{44E41F47-2DE6-4568-B76E-A20AF58437F4}" type="datetimeFigureOut">
              <a:rPr lang="en-NZ" smtClean="0"/>
              <a:t>1/08/2024</a:t>
            </a:fld>
            <a:endParaRPr lang="en-NZ"/>
          </a:p>
        </p:txBody>
      </p:sp>
      <p:sp>
        <p:nvSpPr>
          <p:cNvPr id="5" name="Footer Placeholder 4">
            <a:extLst>
              <a:ext uri="{FF2B5EF4-FFF2-40B4-BE49-F238E27FC236}">
                <a16:creationId xmlns:a16="http://schemas.microsoft.com/office/drawing/2014/main" id="{CFF71086-8439-4FB8-9A6D-607A196EBC25}"/>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4564E27C-0D15-46B7-85CB-732C15EE07A8}"/>
              </a:ext>
            </a:extLst>
          </p:cNvPr>
          <p:cNvSpPr>
            <a:spLocks noGrp="1"/>
          </p:cNvSpPr>
          <p:nvPr>
            <p:ph type="sldNum" sz="quarter" idx="12"/>
          </p:nvPr>
        </p:nvSpPr>
        <p:spPr/>
        <p:txBody>
          <a:bodyPr/>
          <a:lstStyle/>
          <a:p>
            <a:fld id="{802BACB7-2CC1-459F-90F6-3A135F5BE00E}" type="slidenum">
              <a:rPr lang="en-NZ" smtClean="0"/>
              <a:t>‹#›</a:t>
            </a:fld>
            <a:endParaRPr lang="en-NZ"/>
          </a:p>
        </p:txBody>
      </p:sp>
    </p:spTree>
    <p:extLst>
      <p:ext uri="{BB962C8B-B14F-4D97-AF65-F5344CB8AC3E}">
        <p14:creationId xmlns:p14="http://schemas.microsoft.com/office/powerpoint/2010/main" val="34081311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8A8A8C6-531C-43DC-97C8-16425462A29F}" type="datetimeFigureOut">
              <a:rPr lang="en-NZ" smtClean="0"/>
              <a:t>1/08/2024</a:t>
            </a:fld>
            <a:endParaRPr lang="en-NZ"/>
          </a:p>
        </p:txBody>
      </p:sp>
      <p:sp>
        <p:nvSpPr>
          <p:cNvPr id="3" name="Footer Placeholder 2"/>
          <p:cNvSpPr>
            <a:spLocks noGrp="1"/>
          </p:cNvSpPr>
          <p:nvPr>
            <p:ph type="ftr" sz="quarter" idx="11"/>
          </p:nvPr>
        </p:nvSpPr>
        <p:spPr/>
        <p:txBody>
          <a:bodyPr/>
          <a:lstStyle/>
          <a:p>
            <a:endParaRPr lang="en-NZ"/>
          </a:p>
        </p:txBody>
      </p:sp>
      <p:sp>
        <p:nvSpPr>
          <p:cNvPr id="4" name="Slide Number Placeholder 3"/>
          <p:cNvSpPr>
            <a:spLocks noGrp="1"/>
          </p:cNvSpPr>
          <p:nvPr>
            <p:ph type="sldNum" sz="quarter" idx="12"/>
          </p:nvPr>
        </p:nvSpPr>
        <p:spPr/>
        <p:txBody>
          <a:bodyPr/>
          <a:lstStyle/>
          <a:p>
            <a:fld id="{02663E6F-1910-4AAE-832B-8E1ADC10A633}" type="slidenum">
              <a:rPr lang="en-NZ" smtClean="0"/>
              <a:t>‹#›</a:t>
            </a:fld>
            <a:endParaRPr lang="en-NZ"/>
          </a:p>
        </p:txBody>
      </p:sp>
      <p:sp>
        <p:nvSpPr>
          <p:cNvPr id="13" name="Rectangle 12">
            <a:extLst>
              <a:ext uri="{FF2B5EF4-FFF2-40B4-BE49-F238E27FC236}">
                <a16:creationId xmlns:a16="http://schemas.microsoft.com/office/drawing/2014/main" id="{F0679CAE-1C59-BC4A-85C0-2A7B3988C8D2}"/>
              </a:ext>
            </a:extLst>
          </p:cNvPr>
          <p:cNvSpPr/>
          <p:nvPr userDrawn="1"/>
        </p:nvSpPr>
        <p:spPr>
          <a:xfrm>
            <a:off x="0" y="0"/>
            <a:ext cx="9144000" cy="1131590"/>
          </a:xfrm>
          <a:prstGeom prst="rect">
            <a:avLst/>
          </a:prstGeom>
          <a:solidFill>
            <a:srgbClr val="029C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5" name="Content Placeholder 3">
            <a:extLst>
              <a:ext uri="{FF2B5EF4-FFF2-40B4-BE49-F238E27FC236}">
                <a16:creationId xmlns:a16="http://schemas.microsoft.com/office/drawing/2014/main" id="{AFDB3E06-5487-A493-6776-1EA0ED255EE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7917011" y="102393"/>
            <a:ext cx="1034505" cy="932434"/>
          </a:xfrm>
          <a:prstGeom prst="rect">
            <a:avLst/>
          </a:prstGeom>
        </p:spPr>
      </p:pic>
    </p:spTree>
    <p:extLst>
      <p:ext uri="{BB962C8B-B14F-4D97-AF65-F5344CB8AC3E}">
        <p14:creationId xmlns:p14="http://schemas.microsoft.com/office/powerpoint/2010/main" val="4734295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descr="A picture containing circuit, brush&#10;&#10;Description automatically generated">
            <a:extLst>
              <a:ext uri="{FF2B5EF4-FFF2-40B4-BE49-F238E27FC236}">
                <a16:creationId xmlns:a16="http://schemas.microsoft.com/office/drawing/2014/main" id="{738E0C6F-AEC4-4A79-BC95-909A36F81A6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099" t="-1" r="7101" b="27814"/>
          <a:stretch/>
        </p:blipFill>
        <p:spPr>
          <a:xfrm>
            <a:off x="1" y="-48252"/>
            <a:ext cx="9144000" cy="4026428"/>
          </a:xfrm>
          <a:prstGeom prst="rect">
            <a:avLst/>
          </a:prstGeom>
        </p:spPr>
      </p:pic>
      <p:pic>
        <p:nvPicPr>
          <p:cNvPr id="2" name="Picture 1" descr="A logo with black text&#10;&#10;Description automatically generated">
            <a:extLst>
              <a:ext uri="{FF2B5EF4-FFF2-40B4-BE49-F238E27FC236}">
                <a16:creationId xmlns:a16="http://schemas.microsoft.com/office/drawing/2014/main" id="{73EE5680-F575-FA14-76EC-F2EB5B808E0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45264" y="4090820"/>
            <a:ext cx="2503089" cy="902145"/>
          </a:xfrm>
          <a:prstGeom prst="rect">
            <a:avLst/>
          </a:prstGeom>
        </p:spPr>
      </p:pic>
      <p:pic>
        <p:nvPicPr>
          <p:cNvPr id="4" name="Picture 3" descr="A blue explosion with black text&#10;&#10;Description automatically generated">
            <a:extLst>
              <a:ext uri="{FF2B5EF4-FFF2-40B4-BE49-F238E27FC236}">
                <a16:creationId xmlns:a16="http://schemas.microsoft.com/office/drawing/2014/main" id="{F98E6340-106B-713E-7BCF-BDD0A764400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665475" y="3978174"/>
            <a:ext cx="2348823" cy="1127435"/>
          </a:xfrm>
          <a:prstGeom prst="rect">
            <a:avLst/>
          </a:prstGeom>
        </p:spPr>
      </p:pic>
    </p:spTree>
    <p:extLst>
      <p:ext uri="{BB962C8B-B14F-4D97-AF65-F5344CB8AC3E}">
        <p14:creationId xmlns:p14="http://schemas.microsoft.com/office/powerpoint/2010/main" val="24912749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174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8508BF1-46E8-4002-A136-26496F9B7904}"/>
              </a:ext>
            </a:extLst>
          </p:cNvPr>
          <p:cNvSpPr/>
          <p:nvPr userDrawn="1"/>
        </p:nvSpPr>
        <p:spPr>
          <a:xfrm>
            <a:off x="0" y="0"/>
            <a:ext cx="9144000" cy="1511846"/>
          </a:xfrm>
          <a:prstGeom prst="rect">
            <a:avLst/>
          </a:prstGeom>
          <a:solidFill>
            <a:srgbClr val="029C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5" name="Rectangle 4"/>
          <p:cNvSpPr/>
          <p:nvPr userDrawn="1"/>
        </p:nvSpPr>
        <p:spPr>
          <a:xfrm>
            <a:off x="539552" y="411510"/>
            <a:ext cx="7992888" cy="646331"/>
          </a:xfrm>
          <a:prstGeom prst="rect">
            <a:avLst/>
          </a:prstGeom>
        </p:spPr>
        <p:txBody>
          <a:bodyPr wrap="square">
            <a:spAutoFit/>
          </a:bodyPr>
          <a:lstStyle/>
          <a:p>
            <a:r>
              <a:rPr lang="en-NZ" sz="3600">
                <a:solidFill>
                  <a:schemeClr val="bg1"/>
                </a:solidFill>
                <a:latin typeface="Ebrima" panose="02000000000000000000" pitchFamily="2" charset="0"/>
                <a:ea typeface="Ebrima" panose="02000000000000000000" pitchFamily="2" charset="0"/>
                <a:cs typeface="Ebrima" panose="02000000000000000000" pitchFamily="2" charset="0"/>
              </a:rPr>
              <a:t>Text here…..</a:t>
            </a:r>
          </a:p>
        </p:txBody>
      </p:sp>
      <p:sp>
        <p:nvSpPr>
          <p:cNvPr id="6" name="Rectangle 5"/>
          <p:cNvSpPr/>
          <p:nvPr userDrawn="1"/>
        </p:nvSpPr>
        <p:spPr>
          <a:xfrm>
            <a:off x="539552" y="1851670"/>
            <a:ext cx="2122214" cy="461665"/>
          </a:xfrm>
          <a:prstGeom prst="rect">
            <a:avLst/>
          </a:prstGeom>
        </p:spPr>
        <p:txBody>
          <a:bodyPr wrap="square">
            <a:spAutoFit/>
          </a:bodyPr>
          <a:lstStyle/>
          <a:p>
            <a:r>
              <a:rPr lang="en-NZ" sz="2400">
                <a:solidFill>
                  <a:srgbClr val="029CBE"/>
                </a:solidFill>
                <a:latin typeface="Ebrima" panose="02000000000000000000" pitchFamily="2" charset="0"/>
                <a:ea typeface="Ebrima" panose="02000000000000000000" pitchFamily="2" charset="0"/>
                <a:cs typeface="Ebrima" panose="02000000000000000000" pitchFamily="2" charset="0"/>
              </a:rPr>
              <a:t>Text here…..</a:t>
            </a:r>
          </a:p>
        </p:txBody>
      </p:sp>
      <p:pic>
        <p:nvPicPr>
          <p:cNvPr id="2" name="Content Placeholder 3">
            <a:extLst>
              <a:ext uri="{FF2B5EF4-FFF2-40B4-BE49-F238E27FC236}">
                <a16:creationId xmlns:a16="http://schemas.microsoft.com/office/drawing/2014/main" id="{08C92457-615D-F535-9B13-6DBE534E4AF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7917011" y="102393"/>
            <a:ext cx="1034505" cy="932434"/>
          </a:xfrm>
          <a:prstGeom prst="rect">
            <a:avLst/>
          </a:prstGeom>
        </p:spPr>
      </p:pic>
    </p:spTree>
    <p:extLst>
      <p:ext uri="{BB962C8B-B14F-4D97-AF65-F5344CB8AC3E}">
        <p14:creationId xmlns:p14="http://schemas.microsoft.com/office/powerpoint/2010/main" val="11387810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E9A2B6A-8234-2948-84C5-9D3A0F80C0D5}"/>
              </a:ext>
            </a:extLst>
          </p:cNvPr>
          <p:cNvSpPr/>
          <p:nvPr userDrawn="1"/>
        </p:nvSpPr>
        <p:spPr>
          <a:xfrm>
            <a:off x="0" y="100"/>
            <a:ext cx="9144000" cy="1131590"/>
          </a:xfrm>
          <a:prstGeom prst="rect">
            <a:avLst/>
          </a:prstGeom>
          <a:solidFill>
            <a:srgbClr val="029C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 name="Title 1"/>
          <p:cNvSpPr>
            <a:spLocks noGrp="1"/>
          </p:cNvSpPr>
          <p:nvPr>
            <p:ph type="title"/>
          </p:nvPr>
        </p:nvSpPr>
        <p:spPr/>
        <p:txBody>
          <a:bodyPr/>
          <a:lstStyle/>
          <a:p>
            <a:r>
              <a:rPr lang="en-US"/>
              <a:t>Click to edit Master title style</a:t>
            </a:r>
            <a:endParaRPr lang="en-NZ"/>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p:cNvSpPr>
            <a:spLocks noGrp="1"/>
          </p:cNvSpPr>
          <p:nvPr>
            <p:ph type="dt" sz="half" idx="10"/>
          </p:nvPr>
        </p:nvSpPr>
        <p:spPr/>
        <p:txBody>
          <a:bodyPr/>
          <a:lstStyle/>
          <a:p>
            <a:fld id="{D8A8A8C6-531C-43DC-97C8-16425462A29F}" type="datetimeFigureOut">
              <a:rPr lang="en-NZ" smtClean="0"/>
              <a:t>1/08/2024</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02663E6F-1910-4AAE-832B-8E1ADC10A633}" type="slidenum">
              <a:rPr lang="en-NZ" smtClean="0"/>
              <a:t>‹#›</a:t>
            </a:fld>
            <a:endParaRPr lang="en-NZ"/>
          </a:p>
        </p:txBody>
      </p:sp>
      <p:pic>
        <p:nvPicPr>
          <p:cNvPr id="9" name="Content Placeholder 3">
            <a:extLst>
              <a:ext uri="{FF2B5EF4-FFF2-40B4-BE49-F238E27FC236}">
                <a16:creationId xmlns:a16="http://schemas.microsoft.com/office/drawing/2014/main" id="{D1783EE6-AAA9-F4CC-EAC1-E76C0C9AB3F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7917011" y="102393"/>
            <a:ext cx="1034505" cy="932434"/>
          </a:xfrm>
          <a:prstGeom prst="rect">
            <a:avLst/>
          </a:prstGeom>
        </p:spPr>
      </p:pic>
    </p:spTree>
    <p:extLst>
      <p:ext uri="{BB962C8B-B14F-4D97-AF65-F5344CB8AC3E}">
        <p14:creationId xmlns:p14="http://schemas.microsoft.com/office/powerpoint/2010/main" val="24548873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776D70D-146A-8143-BB41-55D8CBB1C5FF}"/>
              </a:ext>
            </a:extLst>
          </p:cNvPr>
          <p:cNvSpPr/>
          <p:nvPr userDrawn="1"/>
        </p:nvSpPr>
        <p:spPr>
          <a:xfrm>
            <a:off x="0" y="0"/>
            <a:ext cx="9144000" cy="1131590"/>
          </a:xfrm>
          <a:prstGeom prst="rect">
            <a:avLst/>
          </a:prstGeom>
          <a:solidFill>
            <a:srgbClr val="029C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9" name="Content Placeholder 3">
            <a:extLst>
              <a:ext uri="{FF2B5EF4-FFF2-40B4-BE49-F238E27FC236}">
                <a16:creationId xmlns:a16="http://schemas.microsoft.com/office/drawing/2014/main" id="{B8506B07-A238-C645-A7E5-CE2028A824F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7904602" y="81803"/>
            <a:ext cx="1039991" cy="939885"/>
          </a:xfrm>
          <a:prstGeom prst="rect">
            <a:avLst/>
          </a:prstGeom>
        </p:spPr>
      </p:pic>
      <p:sp>
        <p:nvSpPr>
          <p:cNvPr id="2" name="Title 1"/>
          <p:cNvSpPr>
            <a:spLocks noGrp="1"/>
          </p:cNvSpPr>
          <p:nvPr>
            <p:ph type="title"/>
          </p:nvPr>
        </p:nvSpPr>
        <p:spPr/>
        <p:txBody>
          <a:bodyPr/>
          <a:lstStyle/>
          <a:p>
            <a:r>
              <a:rPr lang="en-US"/>
              <a:t>Click to edit Master title style</a:t>
            </a:r>
            <a:endParaRPr lang="en-NZ"/>
          </a:p>
        </p:txBody>
      </p:sp>
      <p:sp>
        <p:nvSpPr>
          <p:cNvPr id="3" name="Content Placeholder 2"/>
          <p:cNvSpPr>
            <a:spLocks noGrp="1"/>
          </p:cNvSpPr>
          <p:nvPr>
            <p:ph sz="half" idx="1"/>
          </p:nvPr>
        </p:nvSpPr>
        <p:spPr>
          <a:xfrm>
            <a:off x="447203" y="1187404"/>
            <a:ext cx="4038600" cy="351149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Content Placeholder 3"/>
          <p:cNvSpPr>
            <a:spLocks noGrp="1"/>
          </p:cNvSpPr>
          <p:nvPr>
            <p:ph sz="half" idx="2"/>
          </p:nvPr>
        </p:nvSpPr>
        <p:spPr>
          <a:xfrm>
            <a:off x="4576811" y="1187405"/>
            <a:ext cx="4038600" cy="351149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Date Placeholder 4"/>
          <p:cNvSpPr>
            <a:spLocks noGrp="1"/>
          </p:cNvSpPr>
          <p:nvPr>
            <p:ph type="dt" sz="half" idx="10"/>
          </p:nvPr>
        </p:nvSpPr>
        <p:spPr/>
        <p:txBody>
          <a:bodyPr/>
          <a:lstStyle/>
          <a:p>
            <a:fld id="{D8A8A8C6-531C-43DC-97C8-16425462A29F}" type="datetimeFigureOut">
              <a:rPr lang="en-NZ" smtClean="0"/>
              <a:t>1/08/2024</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02663E6F-1910-4AAE-832B-8E1ADC10A633}" type="slidenum">
              <a:rPr lang="en-NZ" smtClean="0"/>
              <a:t>‹#›</a:t>
            </a:fld>
            <a:endParaRPr lang="en-NZ"/>
          </a:p>
        </p:txBody>
      </p:sp>
    </p:spTree>
    <p:extLst>
      <p:ext uri="{BB962C8B-B14F-4D97-AF65-F5344CB8AC3E}">
        <p14:creationId xmlns:p14="http://schemas.microsoft.com/office/powerpoint/2010/main" val="26809460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endParaRPr lang="en-NZ"/>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7" name="Date Placeholder 6"/>
          <p:cNvSpPr>
            <a:spLocks noGrp="1"/>
          </p:cNvSpPr>
          <p:nvPr>
            <p:ph type="dt" sz="half" idx="10"/>
          </p:nvPr>
        </p:nvSpPr>
        <p:spPr/>
        <p:txBody>
          <a:bodyPr/>
          <a:lstStyle/>
          <a:p>
            <a:fld id="{D8A8A8C6-531C-43DC-97C8-16425462A29F}" type="datetimeFigureOut">
              <a:rPr lang="en-NZ" smtClean="0"/>
              <a:t>1/08/2024</a:t>
            </a:fld>
            <a:endParaRPr lang="en-NZ"/>
          </a:p>
        </p:txBody>
      </p:sp>
      <p:sp>
        <p:nvSpPr>
          <p:cNvPr id="8" name="Footer Placeholder 7"/>
          <p:cNvSpPr>
            <a:spLocks noGrp="1"/>
          </p:cNvSpPr>
          <p:nvPr>
            <p:ph type="ftr" sz="quarter" idx="11"/>
          </p:nvPr>
        </p:nvSpPr>
        <p:spPr/>
        <p:txBody>
          <a:bodyPr/>
          <a:lstStyle/>
          <a:p>
            <a:endParaRPr lang="en-NZ"/>
          </a:p>
        </p:txBody>
      </p:sp>
      <p:sp>
        <p:nvSpPr>
          <p:cNvPr id="9" name="Slide Number Placeholder 8"/>
          <p:cNvSpPr>
            <a:spLocks noGrp="1"/>
          </p:cNvSpPr>
          <p:nvPr>
            <p:ph type="sldNum" sz="quarter" idx="12"/>
          </p:nvPr>
        </p:nvSpPr>
        <p:spPr/>
        <p:txBody>
          <a:bodyPr/>
          <a:lstStyle/>
          <a:p>
            <a:fld id="{02663E6F-1910-4AAE-832B-8E1ADC10A633}" type="slidenum">
              <a:rPr lang="en-NZ" smtClean="0"/>
              <a:t>‹#›</a:t>
            </a:fld>
            <a:endParaRPr lang="en-NZ"/>
          </a:p>
        </p:txBody>
      </p:sp>
    </p:spTree>
    <p:extLst>
      <p:ext uri="{BB962C8B-B14F-4D97-AF65-F5344CB8AC3E}">
        <p14:creationId xmlns:p14="http://schemas.microsoft.com/office/powerpoint/2010/main" val="3137022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theme" Target="../theme/theme2.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endParaRPr lang="en-NZ"/>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D8A8A8C6-531C-43DC-97C8-16425462A29F}" type="datetimeFigureOut">
              <a:rPr lang="en-NZ" smtClean="0"/>
              <a:t>1/08/2024</a:t>
            </a:fld>
            <a:endParaRPr lang="en-NZ"/>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NZ"/>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02663E6F-1910-4AAE-832B-8E1ADC10A633}" type="slidenum">
              <a:rPr lang="en-NZ" smtClean="0"/>
              <a:t>‹#›</a:t>
            </a:fld>
            <a:endParaRPr lang="en-NZ"/>
          </a:p>
        </p:txBody>
      </p:sp>
    </p:spTree>
    <p:extLst>
      <p:ext uri="{BB962C8B-B14F-4D97-AF65-F5344CB8AC3E}">
        <p14:creationId xmlns:p14="http://schemas.microsoft.com/office/powerpoint/2010/main" val="3410647850"/>
      </p:ext>
    </p:extLst>
  </p:cSld>
  <p:clrMap bg1="lt1" tx1="dk1" bg2="lt2" tx2="dk2" accent1="accent1" accent2="accent2" accent3="accent3" accent4="accent4" accent5="accent5" accent6="accent6" hlink="hlink" folHlink="folHlink"/>
  <p:sldLayoutIdLst>
    <p:sldLayoutId id="2147483661" r:id="rId1"/>
    <p:sldLayoutId id="2147483651" r:id="rId2"/>
    <p:sldLayoutId id="2147483655" r:id="rId3"/>
    <p:sldLayoutId id="2147483649" r:id="rId4"/>
    <p:sldLayoutId id="2147483673" r:id="rId5"/>
    <p:sldLayoutId id="2147483672" r:id="rId6"/>
    <p:sldLayoutId id="2147483650" r:id="rId7"/>
    <p:sldLayoutId id="2147483652" r:id="rId8"/>
    <p:sldLayoutId id="2147483653" r:id="rId9"/>
    <p:sldLayoutId id="2147483656" r:id="rId10"/>
    <p:sldLayoutId id="2147483657" r:id="rId11"/>
    <p:sldLayoutId id="2147483658" r:id="rId12"/>
    <p:sldLayoutId id="2147483659" r:id="rId13"/>
  </p:sldLayoutIdLst>
  <p:txStyles>
    <p:titleStyle>
      <a:lvl1pPr algn="l" defTabSz="914400" rtl="0" eaLnBrk="1" latinLnBrk="0" hangingPunct="1">
        <a:spcBef>
          <a:spcPct val="0"/>
        </a:spcBef>
        <a:buNone/>
        <a:defRPr sz="3600" b="0" i="0" kern="1200">
          <a:solidFill>
            <a:schemeClr val="bg1"/>
          </a:solidFill>
          <a:latin typeface="Ebrima" panose="02000000000000000000" pitchFamily="2" charset="0"/>
          <a:ea typeface="Ebrima" panose="02000000000000000000" pitchFamily="2" charset="0"/>
          <a:cs typeface="Ebrima" panose="02000000000000000000" pitchFamily="2" charset="0"/>
        </a:defRPr>
      </a:lvl1pPr>
    </p:titleStyle>
    <p:bodyStyle>
      <a:lvl1pPr marL="342900" indent="-342900" algn="l" defTabSz="914400" rtl="0" eaLnBrk="1" latinLnBrk="0" hangingPunct="1">
        <a:spcBef>
          <a:spcPct val="20000"/>
        </a:spcBef>
        <a:buFont typeface="Arial" panose="020B0604020202020204" pitchFamily="34" charset="0"/>
        <a:buChar char="•"/>
        <a:defRPr sz="3200" b="0" i="0" kern="1200">
          <a:solidFill>
            <a:schemeClr val="tx1"/>
          </a:solidFill>
          <a:latin typeface="Ebrima" panose="02000000000000000000" pitchFamily="2" charset="0"/>
          <a:ea typeface="Ebrima" panose="02000000000000000000" pitchFamily="2" charset="0"/>
          <a:cs typeface="Ebrima" panose="02000000000000000000" pitchFamily="2" charset="0"/>
        </a:defRPr>
      </a:lvl1pPr>
      <a:lvl2pPr marL="742950" indent="-285750" algn="l" defTabSz="914400" rtl="0" eaLnBrk="1" latinLnBrk="0" hangingPunct="1">
        <a:spcBef>
          <a:spcPct val="20000"/>
        </a:spcBef>
        <a:buFont typeface="Arial" panose="020B0604020202020204" pitchFamily="34" charset="0"/>
        <a:buChar char="–"/>
        <a:defRPr sz="2800" b="0" i="0" kern="1200">
          <a:solidFill>
            <a:schemeClr val="tx1"/>
          </a:solidFill>
          <a:latin typeface="Ebrima" panose="02000000000000000000" pitchFamily="2" charset="0"/>
          <a:ea typeface="Ebrima" panose="02000000000000000000" pitchFamily="2" charset="0"/>
          <a:cs typeface="Ebrima" panose="02000000000000000000" pitchFamily="2" charset="0"/>
        </a:defRPr>
      </a:lvl2pPr>
      <a:lvl3pPr marL="1143000" indent="-228600" algn="l" defTabSz="914400" rtl="0" eaLnBrk="1" latinLnBrk="0" hangingPunct="1">
        <a:spcBef>
          <a:spcPct val="20000"/>
        </a:spcBef>
        <a:buFont typeface="Arial" panose="020B0604020202020204" pitchFamily="34" charset="0"/>
        <a:buChar char="•"/>
        <a:defRPr sz="2400" b="0" i="0" kern="1200">
          <a:solidFill>
            <a:schemeClr val="tx1"/>
          </a:solidFill>
          <a:latin typeface="Ebrima" panose="02000000000000000000" pitchFamily="2" charset="0"/>
          <a:ea typeface="Ebrima" panose="02000000000000000000" pitchFamily="2" charset="0"/>
          <a:cs typeface="Ebrima" panose="02000000000000000000" pitchFamily="2" charset="0"/>
        </a:defRPr>
      </a:lvl3pPr>
      <a:lvl4pPr marL="1600200" indent="-228600" algn="l" defTabSz="914400" rtl="0" eaLnBrk="1" latinLnBrk="0" hangingPunct="1">
        <a:spcBef>
          <a:spcPct val="20000"/>
        </a:spcBef>
        <a:buFont typeface="Arial" panose="020B0604020202020204" pitchFamily="34" charset="0"/>
        <a:buChar char="–"/>
        <a:defRPr sz="2000" b="0" i="0" kern="1200">
          <a:solidFill>
            <a:schemeClr val="tx1"/>
          </a:solidFill>
          <a:latin typeface="Ebrima" panose="02000000000000000000" pitchFamily="2" charset="0"/>
          <a:ea typeface="Ebrima" panose="02000000000000000000" pitchFamily="2" charset="0"/>
          <a:cs typeface="Ebrima" panose="02000000000000000000" pitchFamily="2" charset="0"/>
        </a:defRPr>
      </a:lvl4pPr>
      <a:lvl5pPr marL="2057400" indent="-228600" algn="l" defTabSz="914400" rtl="0" eaLnBrk="1" latinLnBrk="0" hangingPunct="1">
        <a:spcBef>
          <a:spcPct val="20000"/>
        </a:spcBef>
        <a:buFont typeface="Arial" panose="020B0604020202020204" pitchFamily="34" charset="0"/>
        <a:buChar char="»"/>
        <a:defRPr sz="2000" b="0" i="0" kern="1200">
          <a:solidFill>
            <a:schemeClr val="tx1"/>
          </a:solidFill>
          <a:latin typeface="Ebrima" panose="02000000000000000000" pitchFamily="2" charset="0"/>
          <a:ea typeface="Ebrima" panose="02000000000000000000" pitchFamily="2" charset="0"/>
          <a:cs typeface="Ebrima" panose="02000000000000000000" pitchFamily="2"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F442EEC-C802-442E-A226-A8FE75A394D5}"/>
              </a:ext>
            </a:extLst>
          </p:cNvPr>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en-US"/>
              <a:t>Click to edit Master title style</a:t>
            </a:r>
            <a:endParaRPr lang="en-NZ"/>
          </a:p>
        </p:txBody>
      </p:sp>
      <p:sp>
        <p:nvSpPr>
          <p:cNvPr id="3" name="Text Placeholder 2">
            <a:extLst>
              <a:ext uri="{FF2B5EF4-FFF2-40B4-BE49-F238E27FC236}">
                <a16:creationId xmlns:a16="http://schemas.microsoft.com/office/drawing/2014/main" id="{BAE230DB-765C-4F36-8FEC-3FE3F3F19FBF}"/>
              </a:ext>
            </a:extLst>
          </p:cNvPr>
          <p:cNvSpPr>
            <a:spLocks noGrp="1"/>
          </p:cNvSpPr>
          <p:nvPr>
            <p:ph type="body" idx="1"/>
          </p:nvPr>
        </p:nvSpPr>
        <p:spPr>
          <a:xfrm>
            <a:off x="628650" y="1370013"/>
            <a:ext cx="7886700" cy="32623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F06C24E9-FF9B-4BB9-B489-EB8BD4EA5973}"/>
              </a:ext>
            </a:extLst>
          </p:cNvPr>
          <p:cNvSpPr>
            <a:spLocks noGrp="1"/>
          </p:cNvSpPr>
          <p:nvPr>
            <p:ph type="dt" sz="half" idx="2"/>
          </p:nvPr>
        </p:nvSpPr>
        <p:spPr>
          <a:xfrm>
            <a:off x="628650" y="4767263"/>
            <a:ext cx="20574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44E41F47-2DE6-4568-B76E-A20AF58437F4}" type="datetimeFigureOut">
              <a:rPr lang="en-NZ" smtClean="0"/>
              <a:t>1/08/2024</a:t>
            </a:fld>
            <a:endParaRPr lang="en-NZ"/>
          </a:p>
        </p:txBody>
      </p:sp>
      <p:sp>
        <p:nvSpPr>
          <p:cNvPr id="5" name="Footer Placeholder 4">
            <a:extLst>
              <a:ext uri="{FF2B5EF4-FFF2-40B4-BE49-F238E27FC236}">
                <a16:creationId xmlns:a16="http://schemas.microsoft.com/office/drawing/2014/main" id="{862B23B0-473D-491E-A0C1-1D3C476AB2A5}"/>
              </a:ext>
            </a:extLst>
          </p:cNvPr>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NZ"/>
          </a:p>
        </p:txBody>
      </p:sp>
      <p:sp>
        <p:nvSpPr>
          <p:cNvPr id="6" name="Slide Number Placeholder 5">
            <a:extLst>
              <a:ext uri="{FF2B5EF4-FFF2-40B4-BE49-F238E27FC236}">
                <a16:creationId xmlns:a16="http://schemas.microsoft.com/office/drawing/2014/main" id="{9D2415D9-37D6-48B4-B06B-E14746A37438}"/>
              </a:ext>
            </a:extLst>
          </p:cNvPr>
          <p:cNvSpPr>
            <a:spLocks noGrp="1"/>
          </p:cNvSpPr>
          <p:nvPr>
            <p:ph type="sldNum" sz="quarter" idx="4"/>
          </p:nvPr>
        </p:nvSpPr>
        <p:spPr>
          <a:xfrm>
            <a:off x="6457950" y="4767263"/>
            <a:ext cx="20574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802BACB7-2CC1-459F-90F6-3A135F5BE00E}" type="slidenum">
              <a:rPr lang="en-NZ" smtClean="0"/>
              <a:t>‹#›</a:t>
            </a:fld>
            <a:endParaRPr lang="en-NZ"/>
          </a:p>
        </p:txBody>
      </p:sp>
    </p:spTree>
    <p:extLst>
      <p:ext uri="{BB962C8B-B14F-4D97-AF65-F5344CB8AC3E}">
        <p14:creationId xmlns:p14="http://schemas.microsoft.com/office/powerpoint/2010/main" val="2386704993"/>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Lst>
  <p:txStyles>
    <p:titleStyle>
      <a:lvl1pPr algn="l" defTabSz="914400" rtl="0" eaLnBrk="1" latinLnBrk="0" hangingPunct="1">
        <a:lnSpc>
          <a:spcPct val="90000"/>
        </a:lnSpc>
        <a:spcBef>
          <a:spcPct val="0"/>
        </a:spcBef>
        <a:buNone/>
        <a:defRPr sz="4400" kern="1200">
          <a:solidFill>
            <a:schemeClr val="tx1"/>
          </a:solidFill>
          <a:latin typeface="Geomanist" panose="02000503000000020004"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eomanist" panose="02000503000000020004"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eomanist" panose="02000503000000020004"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eomanist" panose="02000503000000020004"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eomanist" panose="02000503000000020004"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eomanist" panose="02000503000000020004"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hyperlink" Target="http://www.sciencelearn.org.nz/"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hyperlink" Target="https://gardenbirdsurvey.nz/quizzes/" TargetMode="External"/><Relationship Id="rId4" Type="http://schemas.openxmlformats.org/officeDocument/2006/relationships/hyperlink" Target="https://gardenbirdsurvey.nz/quizzes-te-reo-maori/"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image" Target="../media/image3.png"/><Relationship Id="rId4" Type="http://schemas.openxmlformats.org/officeDocument/2006/relationships/hyperlink" Target="https://gardenbirdsurvey.nz/" TargetMode="External"/></Relationships>
</file>

<file path=ppt/slides/_rels/slide2.xml.rels><?xml version="1.0" encoding="UTF-8" standalone="yes"?>
<Relationships xmlns="http://schemas.openxmlformats.org/package/2006/relationships"><Relationship Id="rId3" Type="http://schemas.openxmlformats.org/officeDocument/2006/relationships/hyperlink" Target="http://www.sciencelearn.org.nz/"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hyperlink" Target="https://www.sciencelearn.org.nz/videos/2217-tautohunga-manu" TargetMode="External"/><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http://www.sciencelearn.org.nz" TargetMode="External"/></Relationships>
</file>

<file path=ppt/slides/_rels/slide4.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slideLayout" Target="../slideLayouts/slideLayout2.xml"/><Relationship Id="rId18" Type="http://schemas.openxmlformats.org/officeDocument/2006/relationships/image" Target="../media/image13.jpeg"/><Relationship Id="rId3" Type="http://schemas.microsoft.com/office/2007/relationships/media" Target="../media/media2.mp3"/><Relationship Id="rId21" Type="http://schemas.openxmlformats.org/officeDocument/2006/relationships/image" Target="../media/image15.jpeg"/><Relationship Id="rId7" Type="http://schemas.microsoft.com/office/2007/relationships/media" Target="../media/media4.mp3"/><Relationship Id="rId12" Type="http://schemas.openxmlformats.org/officeDocument/2006/relationships/audio" Target="../media/media6.mp3"/><Relationship Id="rId17" Type="http://schemas.openxmlformats.org/officeDocument/2006/relationships/image" Target="../media/image12.jpeg"/><Relationship Id="rId2" Type="http://schemas.openxmlformats.org/officeDocument/2006/relationships/audio" Target="../media/media1.mp3"/><Relationship Id="rId16" Type="http://schemas.openxmlformats.org/officeDocument/2006/relationships/image" Target="../media/image11.png"/><Relationship Id="rId20" Type="http://schemas.microsoft.com/office/2007/relationships/hdphoto" Target="../media/hdphoto1.wdp"/><Relationship Id="rId1" Type="http://schemas.microsoft.com/office/2007/relationships/media" Target="../media/media1.mp3"/><Relationship Id="rId6" Type="http://schemas.openxmlformats.org/officeDocument/2006/relationships/audio" Target="../media/media3.mp3"/><Relationship Id="rId11" Type="http://schemas.microsoft.com/office/2007/relationships/media" Target="../media/media6.mp3"/><Relationship Id="rId5" Type="http://schemas.microsoft.com/office/2007/relationships/media" Target="../media/media3.mp3"/><Relationship Id="rId15" Type="http://schemas.openxmlformats.org/officeDocument/2006/relationships/image" Target="../media/image10.jpeg"/><Relationship Id="rId23" Type="http://schemas.openxmlformats.org/officeDocument/2006/relationships/image" Target="../media/image17.jpeg"/><Relationship Id="rId10" Type="http://schemas.openxmlformats.org/officeDocument/2006/relationships/audio" Target="../media/media5.mp3"/><Relationship Id="rId19" Type="http://schemas.openxmlformats.org/officeDocument/2006/relationships/image" Target="../media/image14.png"/><Relationship Id="rId4" Type="http://schemas.openxmlformats.org/officeDocument/2006/relationships/audio" Target="../media/media2.mp3"/><Relationship Id="rId9" Type="http://schemas.microsoft.com/office/2007/relationships/media" Target="../media/media5.mp3"/><Relationship Id="rId14" Type="http://schemas.openxmlformats.org/officeDocument/2006/relationships/notesSlide" Target="../notesSlides/notesSlide4.xml"/><Relationship Id="rId22" Type="http://schemas.openxmlformats.org/officeDocument/2006/relationships/image" Target="../media/image16.jpeg"/></Relationships>
</file>

<file path=ppt/slides/_rels/slide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20.jpeg"/></Relationships>
</file>

<file path=ppt/slides/_rels/slide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p29"/>
          <p:cNvSpPr txBox="1"/>
          <p:nvPr/>
        </p:nvSpPr>
        <p:spPr>
          <a:xfrm>
            <a:off x="218475" y="2169394"/>
            <a:ext cx="8712900" cy="1604308"/>
          </a:xfrm>
          <a:prstGeom prst="rect">
            <a:avLst/>
          </a:prstGeom>
          <a:noFill/>
          <a:ln>
            <a:noFill/>
          </a:ln>
        </p:spPr>
        <p:txBody>
          <a:bodyPr spcFirstLastPara="1" wrap="square" lIns="91425" tIns="45700" rIns="91425" bIns="45700" anchor="ctr" anchorCtr="0">
            <a:noAutofit/>
          </a:bodyPr>
          <a:lstStyle/>
          <a:p>
            <a:pPr algn="ctr"/>
            <a:r>
              <a:rPr lang="mi-NZ" sz="4200" b="1" dirty="0">
                <a:solidFill>
                  <a:schemeClr val="bg1"/>
                </a:solidFill>
                <a:ea typeface="+mn-lt"/>
                <a:cs typeface="+mn-lt"/>
              </a:rPr>
              <a:t>He aha tāu i kite ai? </a:t>
            </a:r>
            <a:endParaRPr lang="en-US" dirty="0">
              <a:solidFill>
                <a:schemeClr val="bg1"/>
              </a:solidFill>
              <a:ea typeface="+mn-lt"/>
              <a:cs typeface="+mn-lt"/>
            </a:endParaRPr>
          </a:p>
          <a:p>
            <a:pPr algn="ctr"/>
            <a:r>
              <a:rPr lang="mi-NZ" sz="4200" b="1" dirty="0">
                <a:solidFill>
                  <a:schemeClr val="bg1"/>
                </a:solidFill>
                <a:ea typeface="+mn-lt"/>
                <a:cs typeface="+mn-lt"/>
              </a:rPr>
              <a:t>Te tautohu manu</a:t>
            </a:r>
            <a:endParaRPr lang="en-US" dirty="0">
              <a:solidFill>
                <a:schemeClr val="bg1"/>
              </a:solidFill>
              <a:ea typeface="Calibri"/>
              <a:cs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2E626CA-CE4F-1BB8-8661-D05D51D1598C}"/>
              </a:ext>
            </a:extLst>
          </p:cNvPr>
          <p:cNvSpPr txBox="1"/>
          <p:nvPr/>
        </p:nvSpPr>
        <p:spPr>
          <a:xfrm>
            <a:off x="106580" y="215566"/>
            <a:ext cx="7444740"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mi-NZ" sz="4000" b="1" dirty="0">
                <a:solidFill>
                  <a:srgbClr val="FFFFFF"/>
                </a:solidFill>
                <a:latin typeface="Verdana Pro"/>
              </a:rPr>
              <a:t>Ōu ake mātaitanga</a:t>
            </a:r>
            <a:r>
              <a:rPr lang="en-US" sz="4000" dirty="0">
                <a:latin typeface="Verdana Pro"/>
              </a:rPr>
              <a:t>​</a:t>
            </a:r>
            <a:endParaRPr lang="en-US" dirty="0"/>
          </a:p>
        </p:txBody>
      </p:sp>
      <p:pic>
        <p:nvPicPr>
          <p:cNvPr id="9" name="Picture 8" descr="A bird in a hand&#10;&#10;Description automatically generated">
            <a:extLst>
              <a:ext uri="{FF2B5EF4-FFF2-40B4-BE49-F238E27FC236}">
                <a16:creationId xmlns:a16="http://schemas.microsoft.com/office/drawing/2014/main" id="{FF2849B9-2A19-1863-081D-9B35C7CC9F89}"/>
              </a:ext>
            </a:extLst>
          </p:cNvPr>
          <p:cNvPicPr>
            <a:picLocks noChangeAspect="1"/>
          </p:cNvPicPr>
          <p:nvPr/>
        </p:nvPicPr>
        <p:blipFill>
          <a:blip r:embed="rId3"/>
          <a:stretch>
            <a:fillRect/>
          </a:stretch>
        </p:blipFill>
        <p:spPr>
          <a:xfrm>
            <a:off x="4609682" y="1668077"/>
            <a:ext cx="4329352" cy="2481985"/>
          </a:xfrm>
          <a:prstGeom prst="rect">
            <a:avLst/>
          </a:prstGeom>
          <a:ln>
            <a:noFill/>
          </a:ln>
          <a:effectLst>
            <a:outerShdw blurRad="292100" dist="139700" dir="2700000" algn="tl" rotWithShape="0">
              <a:srgbClr val="333333">
                <a:alpha val="65000"/>
              </a:srgbClr>
            </a:outerShdw>
          </a:effectLst>
        </p:spPr>
      </p:pic>
      <p:sp>
        <p:nvSpPr>
          <p:cNvPr id="13" name="TextBox 12">
            <a:extLst>
              <a:ext uri="{FF2B5EF4-FFF2-40B4-BE49-F238E27FC236}">
                <a16:creationId xmlns:a16="http://schemas.microsoft.com/office/drawing/2014/main" id="{041C5140-71AA-4EF7-D9E1-BCC8133A599E}"/>
              </a:ext>
            </a:extLst>
          </p:cNvPr>
          <p:cNvSpPr txBox="1"/>
          <p:nvPr/>
        </p:nvSpPr>
        <p:spPr>
          <a:xfrm>
            <a:off x="4679" y="1165609"/>
            <a:ext cx="4597878" cy="4339650"/>
          </a:xfrm>
          <a:prstGeom prst="rect">
            <a:avLst/>
          </a:prstGeom>
          <a:noFill/>
        </p:spPr>
        <p:txBody>
          <a:bodyPr wrap="square" lIns="91440" tIns="45720" rIns="91440" bIns="45720" anchor="t">
            <a:spAutoFit/>
          </a:bodyPr>
          <a:lstStyle/>
          <a:p>
            <a:pPr algn="l" rtl="0" fontAlgn="base"/>
            <a:r>
              <a:rPr lang="en-US" sz="2000" dirty="0">
                <a:solidFill>
                  <a:schemeClr val="bg2">
                    <a:lumMod val="75000"/>
                  </a:schemeClr>
                </a:solidFill>
                <a:latin typeface="Verdana Pro"/>
              </a:rPr>
              <a:t>He nui te </a:t>
            </a:r>
            <a:r>
              <a:rPr lang="en-US" sz="2000" dirty="0" err="1">
                <a:solidFill>
                  <a:schemeClr val="bg2">
                    <a:lumMod val="75000"/>
                  </a:schemeClr>
                </a:solidFill>
                <a:latin typeface="Verdana Pro"/>
              </a:rPr>
              <a:t>akoranga</a:t>
            </a:r>
            <a:r>
              <a:rPr lang="en-US" sz="2000" dirty="0">
                <a:solidFill>
                  <a:schemeClr val="bg2">
                    <a:lumMod val="75000"/>
                  </a:schemeClr>
                </a:solidFill>
                <a:latin typeface="Verdana Pro"/>
              </a:rPr>
              <a:t> </a:t>
            </a:r>
            <a:r>
              <a:rPr lang="en-US" sz="2000" dirty="0" err="1">
                <a:solidFill>
                  <a:schemeClr val="bg2">
                    <a:lumMod val="75000"/>
                  </a:schemeClr>
                </a:solidFill>
                <a:latin typeface="Verdana Pro"/>
              </a:rPr>
              <a:t>mai</a:t>
            </a:r>
            <a:r>
              <a:rPr lang="en-US" sz="2000" dirty="0">
                <a:solidFill>
                  <a:schemeClr val="bg2">
                    <a:lumMod val="75000"/>
                  </a:schemeClr>
                </a:solidFill>
                <a:latin typeface="Verdana Pro"/>
              </a:rPr>
              <a:t> i te </a:t>
            </a:r>
            <a:r>
              <a:rPr lang="en-US" sz="2000" dirty="0" err="1">
                <a:solidFill>
                  <a:schemeClr val="bg2">
                    <a:lumMod val="75000"/>
                  </a:schemeClr>
                </a:solidFill>
                <a:latin typeface="Verdana Pro"/>
              </a:rPr>
              <a:t>mātairanga</a:t>
            </a:r>
            <a:r>
              <a:rPr lang="en-US" sz="2000" dirty="0">
                <a:solidFill>
                  <a:schemeClr val="bg2">
                    <a:lumMod val="75000"/>
                  </a:schemeClr>
                </a:solidFill>
                <a:latin typeface="Verdana Pro"/>
              </a:rPr>
              <a:t> me te </a:t>
            </a:r>
            <a:r>
              <a:rPr lang="en-US" sz="2000" dirty="0" err="1">
                <a:solidFill>
                  <a:schemeClr val="bg2">
                    <a:lumMod val="75000"/>
                  </a:schemeClr>
                </a:solidFill>
                <a:latin typeface="Verdana Pro"/>
              </a:rPr>
              <a:t>āta</a:t>
            </a:r>
            <a:r>
              <a:rPr lang="en-US" sz="2000" dirty="0">
                <a:solidFill>
                  <a:schemeClr val="bg2">
                    <a:lumMod val="75000"/>
                  </a:schemeClr>
                </a:solidFill>
                <a:latin typeface="Verdana Pro"/>
              </a:rPr>
              <a:t> </a:t>
            </a:r>
            <a:r>
              <a:rPr lang="en-US" sz="2000" dirty="0" err="1">
                <a:solidFill>
                  <a:schemeClr val="bg2">
                    <a:lumMod val="75000"/>
                  </a:schemeClr>
                </a:solidFill>
                <a:latin typeface="Verdana Pro"/>
              </a:rPr>
              <a:t>tirotiro</a:t>
            </a:r>
            <a:r>
              <a:rPr lang="en-US" sz="2000" dirty="0">
                <a:solidFill>
                  <a:schemeClr val="bg2">
                    <a:lumMod val="75000"/>
                  </a:schemeClr>
                </a:solidFill>
                <a:latin typeface="Verdana Pro"/>
              </a:rPr>
              <a:t> ki </a:t>
            </a:r>
            <a:r>
              <a:rPr lang="en-US" sz="2000" dirty="0" err="1">
                <a:solidFill>
                  <a:schemeClr val="bg2">
                    <a:lumMod val="75000"/>
                  </a:schemeClr>
                </a:solidFill>
                <a:latin typeface="Verdana Pro"/>
              </a:rPr>
              <a:t>ngā</a:t>
            </a:r>
            <a:r>
              <a:rPr lang="en-US" sz="2000" dirty="0">
                <a:solidFill>
                  <a:schemeClr val="bg2">
                    <a:lumMod val="75000"/>
                  </a:schemeClr>
                </a:solidFill>
                <a:latin typeface="Verdana Pro"/>
              </a:rPr>
              <a:t> ā tea me </a:t>
            </a:r>
            <a:r>
              <a:rPr lang="en-US" sz="2000" dirty="0" err="1">
                <a:solidFill>
                  <a:schemeClr val="bg2">
                    <a:lumMod val="75000"/>
                  </a:schemeClr>
                </a:solidFill>
                <a:latin typeface="Verdana Pro"/>
              </a:rPr>
              <a:t>ngā</a:t>
            </a:r>
            <a:r>
              <a:rPr lang="en-US" sz="2000" dirty="0">
                <a:solidFill>
                  <a:schemeClr val="bg2">
                    <a:lumMod val="75000"/>
                  </a:schemeClr>
                </a:solidFill>
                <a:latin typeface="Verdana Pro"/>
              </a:rPr>
              <a:t> wāhi </a:t>
            </a:r>
            <a:r>
              <a:rPr lang="en-US" sz="2000" dirty="0" err="1">
                <a:solidFill>
                  <a:schemeClr val="bg2">
                    <a:lumMod val="75000"/>
                  </a:schemeClr>
                </a:solidFill>
                <a:latin typeface="Verdana Pro"/>
              </a:rPr>
              <a:t>karapoi</a:t>
            </a:r>
            <a:r>
              <a:rPr lang="en-US" sz="2000" dirty="0">
                <a:solidFill>
                  <a:schemeClr val="bg2">
                    <a:lumMod val="75000"/>
                  </a:schemeClr>
                </a:solidFill>
                <a:latin typeface="Verdana Pro"/>
              </a:rPr>
              <a:t> ana i a </a:t>
            </a:r>
            <a:r>
              <a:rPr lang="en-US" sz="2000" dirty="0" err="1">
                <a:solidFill>
                  <a:schemeClr val="bg2">
                    <a:lumMod val="75000"/>
                  </a:schemeClr>
                </a:solidFill>
                <a:latin typeface="Verdana Pro"/>
              </a:rPr>
              <a:t>tātou</a:t>
            </a:r>
            <a:r>
              <a:rPr lang="en-US" sz="2000" b="0" i="0" u="none" strike="noStrike" dirty="0">
                <a:solidFill>
                  <a:schemeClr val="bg2">
                    <a:lumMod val="75000"/>
                  </a:schemeClr>
                </a:solidFill>
                <a:effectLst/>
                <a:latin typeface="Verdana Pro"/>
              </a:rPr>
              <a:t>. </a:t>
            </a:r>
            <a:r>
              <a:rPr lang="en-US" sz="2000" b="0" i="0" dirty="0">
                <a:solidFill>
                  <a:schemeClr val="bg2">
                    <a:lumMod val="75000"/>
                  </a:schemeClr>
                </a:solidFill>
                <a:effectLst/>
                <a:latin typeface="Verdana Pro"/>
              </a:rPr>
              <a:t>​</a:t>
            </a:r>
          </a:p>
          <a:p>
            <a:pPr algn="l" rtl="0" fontAlgn="base"/>
            <a:endParaRPr lang="en-US" sz="2000" b="0" i="0" dirty="0">
              <a:solidFill>
                <a:schemeClr val="bg2">
                  <a:lumMod val="75000"/>
                </a:schemeClr>
              </a:solidFill>
              <a:effectLst/>
              <a:latin typeface="Verdana Pro"/>
            </a:endParaRPr>
          </a:p>
          <a:p>
            <a:pPr fontAlgn="base"/>
            <a:r>
              <a:rPr lang="en-US" sz="2000" dirty="0" err="1">
                <a:solidFill>
                  <a:schemeClr val="bg2">
                    <a:lumMod val="75000"/>
                  </a:schemeClr>
                </a:solidFill>
                <a:latin typeface="Verdana Pro"/>
              </a:rPr>
              <a:t>Mā</a:t>
            </a:r>
            <a:r>
              <a:rPr lang="en-US" sz="2000" dirty="0">
                <a:solidFill>
                  <a:schemeClr val="bg2">
                    <a:lumMod val="75000"/>
                  </a:schemeClr>
                </a:solidFill>
                <a:latin typeface="Verdana Pro"/>
              </a:rPr>
              <a:t> </a:t>
            </a:r>
            <a:r>
              <a:rPr lang="en-US" sz="2000" dirty="0" err="1">
                <a:solidFill>
                  <a:schemeClr val="bg2">
                    <a:lumMod val="75000"/>
                  </a:schemeClr>
                </a:solidFill>
                <a:latin typeface="Verdana Pro"/>
              </a:rPr>
              <a:t>te</a:t>
            </a:r>
            <a:r>
              <a:rPr lang="en-US" sz="2000" dirty="0">
                <a:solidFill>
                  <a:schemeClr val="bg2">
                    <a:lumMod val="75000"/>
                  </a:schemeClr>
                </a:solidFill>
                <a:latin typeface="Verdana Pro"/>
              </a:rPr>
              <a:t> </a:t>
            </a:r>
            <a:r>
              <a:rPr lang="en-US" sz="2000" dirty="0" err="1">
                <a:solidFill>
                  <a:schemeClr val="bg2">
                    <a:lumMod val="75000"/>
                  </a:schemeClr>
                </a:solidFill>
                <a:latin typeface="Verdana Pro"/>
              </a:rPr>
              <a:t>mātairanga</a:t>
            </a:r>
            <a:r>
              <a:rPr lang="en-US" sz="2000" dirty="0">
                <a:solidFill>
                  <a:schemeClr val="bg2">
                    <a:lumMod val="75000"/>
                  </a:schemeClr>
                </a:solidFill>
                <a:latin typeface="Verdana Pro"/>
              </a:rPr>
              <a:t> e </a:t>
            </a:r>
            <a:r>
              <a:rPr lang="en-US" sz="2000" dirty="0" err="1">
                <a:solidFill>
                  <a:schemeClr val="bg2">
                    <a:lumMod val="75000"/>
                  </a:schemeClr>
                </a:solidFill>
                <a:latin typeface="Verdana Pro"/>
              </a:rPr>
              <a:t>mārama</a:t>
            </a:r>
            <a:r>
              <a:rPr lang="en-US" sz="2000" dirty="0">
                <a:solidFill>
                  <a:schemeClr val="bg2">
                    <a:lumMod val="75000"/>
                  </a:schemeClr>
                </a:solidFill>
                <a:latin typeface="Verdana Pro"/>
              </a:rPr>
              <a:t> ai </a:t>
            </a:r>
            <a:r>
              <a:rPr lang="en-US" sz="2000" dirty="0" err="1">
                <a:solidFill>
                  <a:schemeClr val="bg2">
                    <a:lumMod val="75000"/>
                  </a:schemeClr>
                </a:solidFill>
                <a:latin typeface="Verdana Pro"/>
              </a:rPr>
              <a:t>ngā</a:t>
            </a:r>
            <a:r>
              <a:rPr lang="en-US" sz="2000" dirty="0">
                <a:solidFill>
                  <a:schemeClr val="bg2">
                    <a:lumMod val="75000"/>
                  </a:schemeClr>
                </a:solidFill>
                <a:latin typeface="Verdana Pro"/>
              </a:rPr>
              <a:t> </a:t>
            </a:r>
            <a:r>
              <a:rPr lang="en-US" sz="2000" dirty="0" err="1">
                <a:solidFill>
                  <a:schemeClr val="bg2">
                    <a:lumMod val="75000"/>
                  </a:schemeClr>
                </a:solidFill>
                <a:latin typeface="Verdana Pro"/>
              </a:rPr>
              <a:t>kaipūtaiao</a:t>
            </a:r>
            <a:r>
              <a:rPr lang="en-US" sz="2000" dirty="0">
                <a:solidFill>
                  <a:schemeClr val="bg2">
                    <a:lumMod val="75000"/>
                  </a:schemeClr>
                </a:solidFill>
                <a:latin typeface="Verdana Pro"/>
              </a:rPr>
              <a:t> he </a:t>
            </a:r>
            <a:r>
              <a:rPr lang="en-US" sz="2000" dirty="0" err="1">
                <a:solidFill>
                  <a:schemeClr val="bg2">
                    <a:lumMod val="75000"/>
                  </a:schemeClr>
                </a:solidFill>
                <a:latin typeface="Verdana Pro"/>
              </a:rPr>
              <a:t>pēhea</a:t>
            </a:r>
            <a:r>
              <a:rPr lang="en-US" sz="2000" dirty="0">
                <a:solidFill>
                  <a:schemeClr val="bg2">
                    <a:lumMod val="75000"/>
                  </a:schemeClr>
                </a:solidFill>
                <a:latin typeface="Verdana Pro"/>
              </a:rPr>
              <a:t> </a:t>
            </a:r>
            <a:r>
              <a:rPr lang="en-US" sz="2000" dirty="0" err="1">
                <a:solidFill>
                  <a:schemeClr val="bg2">
                    <a:lumMod val="75000"/>
                  </a:schemeClr>
                </a:solidFill>
                <a:latin typeface="Verdana Pro"/>
              </a:rPr>
              <a:t>te</a:t>
            </a:r>
            <a:r>
              <a:rPr lang="en-US" sz="2000" dirty="0">
                <a:solidFill>
                  <a:schemeClr val="bg2">
                    <a:lumMod val="75000"/>
                  </a:schemeClr>
                </a:solidFill>
                <a:latin typeface="Verdana Pro"/>
              </a:rPr>
              <a:t> mahi </a:t>
            </a:r>
            <a:r>
              <a:rPr lang="en-US" sz="2000" dirty="0" err="1">
                <a:solidFill>
                  <a:schemeClr val="bg2">
                    <a:lumMod val="75000"/>
                  </a:schemeClr>
                </a:solidFill>
                <a:latin typeface="Verdana Pro"/>
              </a:rPr>
              <a:t>i</a:t>
            </a:r>
            <a:r>
              <a:rPr lang="en-US" sz="2000" dirty="0">
                <a:solidFill>
                  <a:schemeClr val="bg2">
                    <a:lumMod val="75000"/>
                  </a:schemeClr>
                </a:solidFill>
                <a:latin typeface="Verdana Pro"/>
              </a:rPr>
              <a:t> </a:t>
            </a:r>
            <a:r>
              <a:rPr lang="en-US" sz="2000" dirty="0" err="1">
                <a:solidFill>
                  <a:schemeClr val="bg2">
                    <a:lumMod val="75000"/>
                  </a:schemeClr>
                </a:solidFill>
                <a:latin typeface="Verdana Pro"/>
              </a:rPr>
              <a:t>ngā</a:t>
            </a:r>
            <a:r>
              <a:rPr lang="en-US" sz="2000" dirty="0">
                <a:solidFill>
                  <a:schemeClr val="bg2">
                    <a:lumMod val="75000"/>
                  </a:schemeClr>
                </a:solidFill>
                <a:latin typeface="Verdana Pro"/>
              </a:rPr>
              <a:t> </a:t>
            </a:r>
            <a:r>
              <a:rPr lang="en-US" sz="2000" dirty="0" err="1">
                <a:solidFill>
                  <a:schemeClr val="bg2">
                    <a:lumMod val="75000"/>
                  </a:schemeClr>
                </a:solidFill>
                <a:latin typeface="Verdana Pro"/>
              </a:rPr>
              <a:t>momo</a:t>
            </a:r>
            <a:r>
              <a:rPr lang="en-US" sz="2000" dirty="0">
                <a:solidFill>
                  <a:schemeClr val="bg2">
                    <a:lumMod val="75000"/>
                  </a:schemeClr>
                </a:solidFill>
                <a:latin typeface="Verdana Pro"/>
              </a:rPr>
              <a:t> </a:t>
            </a:r>
            <a:r>
              <a:rPr lang="en-US" sz="2000" dirty="0" err="1">
                <a:solidFill>
                  <a:schemeClr val="bg2">
                    <a:lumMod val="75000"/>
                  </a:schemeClr>
                </a:solidFill>
                <a:latin typeface="Verdana Pro"/>
              </a:rPr>
              <a:t>hanga</a:t>
            </a:r>
            <a:r>
              <a:rPr lang="en-US" sz="2000" b="0" i="0" u="none" strike="noStrike" dirty="0">
                <a:solidFill>
                  <a:schemeClr val="bg2">
                    <a:lumMod val="75000"/>
                  </a:schemeClr>
                </a:solidFill>
                <a:effectLst/>
                <a:latin typeface="Verdana Pro"/>
              </a:rPr>
              <a:t>. </a:t>
            </a:r>
            <a:r>
              <a:rPr lang="en-US" sz="2000" b="0" i="0" u="none" strike="noStrike" dirty="0" err="1">
                <a:solidFill>
                  <a:schemeClr val="bg2">
                    <a:lumMod val="75000"/>
                  </a:schemeClr>
                </a:solidFill>
                <a:effectLst/>
                <a:latin typeface="Verdana Pro"/>
              </a:rPr>
              <a:t>Mā</a:t>
            </a:r>
            <a:r>
              <a:rPr lang="en-US" sz="2000" b="0" i="0" u="none" strike="noStrike" dirty="0">
                <a:solidFill>
                  <a:schemeClr val="bg2">
                    <a:lumMod val="75000"/>
                  </a:schemeClr>
                </a:solidFill>
                <a:effectLst/>
                <a:latin typeface="Verdana Pro"/>
              </a:rPr>
              <a:t> </a:t>
            </a:r>
            <a:r>
              <a:rPr lang="en-US" sz="2000" b="0" i="0" u="none" strike="noStrike" dirty="0" err="1">
                <a:solidFill>
                  <a:schemeClr val="bg2">
                    <a:lumMod val="75000"/>
                  </a:schemeClr>
                </a:solidFill>
                <a:effectLst/>
                <a:latin typeface="Verdana Pro"/>
              </a:rPr>
              <a:t>te</a:t>
            </a:r>
            <a:r>
              <a:rPr lang="en-US" sz="2000" b="0" i="0" u="none" strike="noStrike" dirty="0">
                <a:solidFill>
                  <a:schemeClr val="bg2">
                    <a:lumMod val="75000"/>
                  </a:schemeClr>
                </a:solidFill>
                <a:effectLst/>
                <a:latin typeface="Verdana Pro"/>
              </a:rPr>
              <a:t> </a:t>
            </a:r>
            <a:r>
              <a:rPr lang="en-US" sz="2000" b="0" i="0" u="none" strike="noStrike" dirty="0" err="1">
                <a:solidFill>
                  <a:schemeClr val="bg2">
                    <a:lumMod val="75000"/>
                  </a:schemeClr>
                </a:solidFill>
                <a:effectLst/>
                <a:latin typeface="Verdana Pro"/>
              </a:rPr>
              <a:t>āta</a:t>
            </a:r>
            <a:r>
              <a:rPr lang="en-US" sz="2000" b="0" i="0" u="none" strike="noStrike" dirty="0">
                <a:solidFill>
                  <a:schemeClr val="bg2">
                    <a:lumMod val="75000"/>
                  </a:schemeClr>
                </a:solidFill>
                <a:effectLst/>
                <a:latin typeface="Verdana Pro"/>
              </a:rPr>
              <a:t> mātaitai, e </a:t>
            </a:r>
            <a:r>
              <a:rPr lang="en-US" sz="2000" b="0" i="0" u="none" strike="noStrike" dirty="0" err="1">
                <a:solidFill>
                  <a:schemeClr val="bg2">
                    <a:lumMod val="75000"/>
                  </a:schemeClr>
                </a:solidFill>
                <a:effectLst/>
                <a:latin typeface="Verdana Pro"/>
              </a:rPr>
              <a:t>tūhura</a:t>
            </a:r>
            <a:r>
              <a:rPr lang="en-US" sz="2000" b="0" i="0" u="none" strike="noStrike" dirty="0">
                <a:solidFill>
                  <a:schemeClr val="bg2">
                    <a:lumMod val="75000"/>
                  </a:schemeClr>
                </a:solidFill>
                <a:effectLst/>
                <a:latin typeface="Verdana Pro"/>
              </a:rPr>
              <a:t> </a:t>
            </a:r>
            <a:r>
              <a:rPr lang="en-US" sz="2000" b="0" i="0" u="none" strike="noStrike" dirty="0" err="1">
                <a:solidFill>
                  <a:schemeClr val="bg2">
                    <a:lumMod val="75000"/>
                  </a:schemeClr>
                </a:solidFill>
                <a:effectLst/>
                <a:latin typeface="Verdana Pro"/>
              </a:rPr>
              <a:t>rātou</a:t>
            </a:r>
            <a:r>
              <a:rPr lang="en-US" sz="2000" b="0" i="0" u="none" strike="noStrike" dirty="0">
                <a:solidFill>
                  <a:schemeClr val="bg2">
                    <a:lumMod val="75000"/>
                  </a:schemeClr>
                </a:solidFill>
                <a:effectLst/>
                <a:latin typeface="Verdana Pro"/>
              </a:rPr>
              <a:t> </a:t>
            </a:r>
            <a:r>
              <a:rPr lang="en-US" sz="2000" b="0" i="0" u="none" strike="noStrike" dirty="0" err="1">
                <a:solidFill>
                  <a:schemeClr val="bg2">
                    <a:lumMod val="75000"/>
                  </a:schemeClr>
                </a:solidFill>
                <a:effectLst/>
                <a:latin typeface="Verdana Pro"/>
              </a:rPr>
              <a:t>i</a:t>
            </a:r>
            <a:r>
              <a:rPr lang="en-US" sz="2000" b="0" i="0" u="none" strike="noStrike" dirty="0">
                <a:solidFill>
                  <a:schemeClr val="bg2">
                    <a:lumMod val="75000"/>
                  </a:schemeClr>
                </a:solidFill>
                <a:effectLst/>
                <a:latin typeface="Verdana Pro"/>
              </a:rPr>
              <a:t> </a:t>
            </a:r>
            <a:r>
              <a:rPr lang="en-US" sz="2000" b="0" i="0" u="none" strike="noStrike" dirty="0" err="1">
                <a:solidFill>
                  <a:schemeClr val="bg2">
                    <a:lumMod val="75000"/>
                  </a:schemeClr>
                </a:solidFill>
                <a:effectLst/>
                <a:latin typeface="Verdana Pro"/>
              </a:rPr>
              <a:t>ngā</a:t>
            </a:r>
            <a:r>
              <a:rPr lang="en-US" sz="2000" b="0" i="0" u="none" strike="noStrike" dirty="0">
                <a:solidFill>
                  <a:schemeClr val="bg2">
                    <a:lumMod val="75000"/>
                  </a:schemeClr>
                </a:solidFill>
                <a:effectLst/>
                <a:latin typeface="Verdana Pro"/>
              </a:rPr>
              <a:t> kōrero </a:t>
            </a:r>
            <a:r>
              <a:rPr lang="en-US" sz="2000" b="0" i="0" u="none" strike="noStrike" dirty="0" err="1">
                <a:solidFill>
                  <a:schemeClr val="bg2">
                    <a:lumMod val="75000"/>
                  </a:schemeClr>
                </a:solidFill>
                <a:effectLst/>
                <a:latin typeface="Verdana Pro"/>
              </a:rPr>
              <a:t>hou</a:t>
            </a:r>
            <a:r>
              <a:rPr lang="en-US" sz="2000" b="0" i="0" u="none" strike="noStrike" dirty="0">
                <a:solidFill>
                  <a:schemeClr val="bg2">
                    <a:lumMod val="75000"/>
                  </a:schemeClr>
                </a:solidFill>
                <a:effectLst/>
                <a:latin typeface="Verdana Pro"/>
              </a:rPr>
              <a:t> </a:t>
            </a:r>
            <a:r>
              <a:rPr lang="en-US" sz="2000" b="0" i="0" u="none" strike="noStrike" dirty="0" err="1">
                <a:solidFill>
                  <a:schemeClr val="bg2">
                    <a:lumMod val="75000"/>
                  </a:schemeClr>
                </a:solidFill>
                <a:effectLst/>
                <a:latin typeface="Verdana Pro"/>
              </a:rPr>
              <a:t>mō</a:t>
            </a:r>
            <a:r>
              <a:rPr lang="en-US" sz="2000" b="0" i="0" u="none" strike="noStrike" dirty="0">
                <a:solidFill>
                  <a:schemeClr val="bg2">
                    <a:lumMod val="75000"/>
                  </a:schemeClr>
                </a:solidFill>
                <a:effectLst/>
                <a:latin typeface="Verdana Pro"/>
              </a:rPr>
              <a:t> </a:t>
            </a:r>
            <a:r>
              <a:rPr lang="en-US" sz="2000" b="0" i="0" u="none" strike="noStrike" dirty="0" err="1">
                <a:solidFill>
                  <a:schemeClr val="bg2">
                    <a:lumMod val="75000"/>
                  </a:schemeClr>
                </a:solidFill>
                <a:effectLst/>
                <a:latin typeface="Verdana Pro"/>
              </a:rPr>
              <a:t>ngā</a:t>
            </a:r>
            <a:r>
              <a:rPr lang="en-US" sz="2000" b="0" i="0" u="none" strike="noStrike" dirty="0">
                <a:solidFill>
                  <a:schemeClr val="bg2">
                    <a:lumMod val="75000"/>
                  </a:schemeClr>
                </a:solidFill>
                <a:effectLst/>
                <a:latin typeface="Verdana Pro"/>
              </a:rPr>
              <a:t> </a:t>
            </a:r>
            <a:r>
              <a:rPr lang="en-US" sz="2000" b="0" i="0" u="none" strike="noStrike" dirty="0" err="1">
                <a:solidFill>
                  <a:schemeClr val="bg2">
                    <a:lumMod val="75000"/>
                  </a:schemeClr>
                </a:solidFill>
                <a:effectLst/>
                <a:latin typeface="Verdana Pro"/>
              </a:rPr>
              <a:t>kararehe</a:t>
            </a:r>
            <a:r>
              <a:rPr lang="en-US" sz="2000" b="0" i="0" u="none" strike="noStrike" dirty="0">
                <a:solidFill>
                  <a:schemeClr val="bg2">
                    <a:lumMod val="75000"/>
                  </a:schemeClr>
                </a:solidFill>
                <a:effectLst/>
                <a:latin typeface="Verdana Pro"/>
              </a:rPr>
              <a:t>, </a:t>
            </a:r>
            <a:r>
              <a:rPr lang="en-US" sz="2000" b="0" i="0" u="none" strike="noStrike" dirty="0" err="1">
                <a:solidFill>
                  <a:schemeClr val="bg2">
                    <a:lumMod val="75000"/>
                  </a:schemeClr>
                </a:solidFill>
                <a:effectLst/>
                <a:latin typeface="Verdana Pro"/>
              </a:rPr>
              <a:t>ngā</a:t>
            </a:r>
            <a:r>
              <a:rPr lang="en-US" sz="2000" b="0" i="0" u="none" strike="noStrike" dirty="0">
                <a:solidFill>
                  <a:schemeClr val="bg2">
                    <a:lumMod val="75000"/>
                  </a:schemeClr>
                </a:solidFill>
                <a:effectLst/>
                <a:latin typeface="Verdana Pro"/>
              </a:rPr>
              <a:t> </a:t>
            </a:r>
            <a:r>
              <a:rPr lang="en-US" sz="2000" b="0" i="0" u="none" strike="noStrike" dirty="0" err="1">
                <a:solidFill>
                  <a:schemeClr val="bg2">
                    <a:lumMod val="75000"/>
                  </a:schemeClr>
                </a:solidFill>
                <a:effectLst/>
                <a:latin typeface="Verdana Pro"/>
              </a:rPr>
              <a:t>tipu</a:t>
            </a:r>
            <a:r>
              <a:rPr lang="en-US" sz="2000" b="0" i="0" u="none" strike="noStrike" dirty="0">
                <a:solidFill>
                  <a:schemeClr val="bg2">
                    <a:lumMod val="75000"/>
                  </a:schemeClr>
                </a:solidFill>
                <a:effectLst/>
                <a:latin typeface="Verdana Pro"/>
              </a:rPr>
              <a:t>, </a:t>
            </a:r>
            <a:r>
              <a:rPr lang="en-US" sz="2000" b="0" i="0" u="none" strike="noStrike" dirty="0" err="1">
                <a:solidFill>
                  <a:schemeClr val="bg2">
                    <a:lumMod val="75000"/>
                  </a:schemeClr>
                </a:solidFill>
                <a:effectLst/>
                <a:latin typeface="Verdana Pro"/>
              </a:rPr>
              <a:t>ngā</a:t>
            </a:r>
            <a:r>
              <a:rPr lang="en-US" sz="2000" b="0" i="0" u="none" strike="noStrike" dirty="0">
                <a:solidFill>
                  <a:schemeClr val="bg2">
                    <a:lumMod val="75000"/>
                  </a:schemeClr>
                </a:solidFill>
                <a:effectLst/>
                <a:latin typeface="Verdana Pro"/>
              </a:rPr>
              <a:t> </a:t>
            </a:r>
            <a:r>
              <a:rPr lang="en-US" sz="2000" b="0" i="0" u="none" strike="noStrike" dirty="0" err="1">
                <a:solidFill>
                  <a:schemeClr val="bg2">
                    <a:lumMod val="75000"/>
                  </a:schemeClr>
                </a:solidFill>
                <a:effectLst/>
                <a:latin typeface="Verdana Pro"/>
              </a:rPr>
              <a:t>toka</a:t>
            </a:r>
            <a:r>
              <a:rPr lang="en-US" sz="2000" b="0" i="0" u="none" strike="noStrike" dirty="0">
                <a:solidFill>
                  <a:schemeClr val="bg2">
                    <a:lumMod val="75000"/>
                  </a:schemeClr>
                </a:solidFill>
                <a:effectLst/>
                <a:latin typeface="Verdana Pro"/>
              </a:rPr>
              <a:t>, </a:t>
            </a:r>
            <a:r>
              <a:rPr lang="en-US" sz="2000" b="0" i="0" u="none" strike="noStrike" dirty="0" err="1">
                <a:solidFill>
                  <a:schemeClr val="bg2">
                    <a:lumMod val="75000"/>
                  </a:schemeClr>
                </a:solidFill>
                <a:effectLst/>
                <a:latin typeface="Verdana Pro"/>
              </a:rPr>
              <a:t>tae</a:t>
            </a:r>
            <a:r>
              <a:rPr lang="en-US" sz="2000" b="0" i="0" u="none" strike="noStrike" dirty="0">
                <a:solidFill>
                  <a:schemeClr val="bg2">
                    <a:lumMod val="75000"/>
                  </a:schemeClr>
                </a:solidFill>
                <a:effectLst/>
                <a:latin typeface="Verdana Pro"/>
              </a:rPr>
              <a:t> </a:t>
            </a:r>
            <a:r>
              <a:rPr lang="en-US" sz="2000" b="0" i="0" u="none" strike="noStrike" dirty="0" err="1">
                <a:solidFill>
                  <a:schemeClr val="bg2">
                    <a:lumMod val="75000"/>
                  </a:schemeClr>
                </a:solidFill>
                <a:effectLst/>
                <a:latin typeface="Verdana Pro"/>
              </a:rPr>
              <a:t>atu</a:t>
            </a:r>
            <a:r>
              <a:rPr lang="en-US" sz="2000" b="0" i="0" u="none" strike="noStrike" dirty="0">
                <a:solidFill>
                  <a:schemeClr val="bg2">
                    <a:lumMod val="75000"/>
                  </a:schemeClr>
                </a:solidFill>
                <a:effectLst/>
                <a:latin typeface="Verdana Pro"/>
              </a:rPr>
              <a:t> </a:t>
            </a:r>
            <a:r>
              <a:rPr lang="en-US" sz="2000" b="0" i="0" u="none" strike="noStrike" dirty="0" err="1">
                <a:solidFill>
                  <a:schemeClr val="bg2">
                    <a:lumMod val="75000"/>
                  </a:schemeClr>
                </a:solidFill>
                <a:effectLst/>
                <a:latin typeface="Verdana Pro"/>
              </a:rPr>
              <a:t>anō</a:t>
            </a:r>
            <a:r>
              <a:rPr lang="en-US" sz="2000" b="0" i="0" u="none" strike="noStrike" dirty="0">
                <a:solidFill>
                  <a:schemeClr val="bg2">
                    <a:lumMod val="75000"/>
                  </a:schemeClr>
                </a:solidFill>
                <a:effectLst/>
                <a:latin typeface="Verdana Pro"/>
              </a:rPr>
              <a:t> </a:t>
            </a:r>
            <a:r>
              <a:rPr lang="en-US" sz="2000" b="0" i="0" u="none" strike="noStrike" dirty="0" err="1">
                <a:solidFill>
                  <a:schemeClr val="bg2">
                    <a:lumMod val="75000"/>
                  </a:schemeClr>
                </a:solidFill>
                <a:effectLst/>
                <a:latin typeface="Verdana Pro"/>
              </a:rPr>
              <a:t>hoki</a:t>
            </a:r>
            <a:r>
              <a:rPr lang="en-US" sz="2000" b="0" i="0" u="none" strike="noStrike" dirty="0">
                <a:solidFill>
                  <a:schemeClr val="bg2">
                    <a:lumMod val="75000"/>
                  </a:schemeClr>
                </a:solidFill>
                <a:effectLst/>
                <a:latin typeface="Verdana Pro"/>
              </a:rPr>
              <a:t> ki </a:t>
            </a:r>
            <a:r>
              <a:rPr lang="en-US" sz="2000" b="0" i="0" u="none" strike="noStrike" dirty="0" err="1">
                <a:solidFill>
                  <a:schemeClr val="bg2">
                    <a:lumMod val="75000"/>
                  </a:schemeClr>
                </a:solidFill>
                <a:effectLst/>
                <a:latin typeface="Verdana Pro"/>
              </a:rPr>
              <a:t>ngā</a:t>
            </a:r>
            <a:r>
              <a:rPr lang="en-US" sz="2000" b="0" i="0" u="none" strike="noStrike" dirty="0">
                <a:solidFill>
                  <a:schemeClr val="bg2">
                    <a:lumMod val="75000"/>
                  </a:schemeClr>
                </a:solidFill>
                <a:effectLst/>
                <a:latin typeface="Verdana Pro"/>
              </a:rPr>
              <a:t> </a:t>
            </a:r>
            <a:r>
              <a:rPr lang="en-US" sz="2000" b="0" i="0" u="none" strike="noStrike" dirty="0" err="1">
                <a:solidFill>
                  <a:schemeClr val="bg2">
                    <a:lumMod val="75000"/>
                  </a:schemeClr>
                </a:solidFill>
                <a:effectLst/>
                <a:latin typeface="Verdana Pro"/>
              </a:rPr>
              <a:t>whetū</a:t>
            </a:r>
            <a:r>
              <a:rPr lang="en-US" sz="2000" b="0" i="0" u="none" strike="noStrike" dirty="0">
                <a:solidFill>
                  <a:schemeClr val="bg2">
                    <a:lumMod val="75000"/>
                  </a:schemeClr>
                </a:solidFill>
                <a:effectLst/>
                <a:latin typeface="Verdana Pro"/>
              </a:rPr>
              <a:t> </a:t>
            </a:r>
            <a:r>
              <a:rPr lang="en-US" sz="2000" b="0" i="0" u="none" strike="noStrike" dirty="0" err="1">
                <a:solidFill>
                  <a:schemeClr val="bg2">
                    <a:lumMod val="75000"/>
                  </a:schemeClr>
                </a:solidFill>
                <a:effectLst/>
                <a:latin typeface="Verdana Pro"/>
              </a:rPr>
              <a:t>i</a:t>
            </a:r>
            <a:r>
              <a:rPr lang="en-US" sz="2000" b="0" i="0" u="none" strike="noStrike" dirty="0">
                <a:solidFill>
                  <a:schemeClr val="bg2">
                    <a:lumMod val="75000"/>
                  </a:schemeClr>
                </a:solidFill>
                <a:effectLst/>
                <a:latin typeface="Verdana Pro"/>
              </a:rPr>
              <a:t> </a:t>
            </a:r>
            <a:r>
              <a:rPr lang="en-US" sz="2000" b="0" i="0" u="none" strike="noStrike" dirty="0" err="1">
                <a:solidFill>
                  <a:schemeClr val="bg2">
                    <a:lumMod val="75000"/>
                  </a:schemeClr>
                </a:solidFill>
                <a:effectLst/>
                <a:latin typeface="Verdana Pro"/>
              </a:rPr>
              <a:t>te</a:t>
            </a:r>
            <a:r>
              <a:rPr lang="en-US" sz="2000" b="0" i="0" u="none" strike="noStrike" dirty="0">
                <a:solidFill>
                  <a:schemeClr val="bg2">
                    <a:lumMod val="75000"/>
                  </a:schemeClr>
                </a:solidFill>
                <a:effectLst/>
                <a:latin typeface="Verdana Pro"/>
              </a:rPr>
              <a:t> </a:t>
            </a:r>
            <a:r>
              <a:rPr lang="en-US" sz="2000" b="0" i="0" u="none" strike="noStrike" dirty="0" err="1">
                <a:solidFill>
                  <a:schemeClr val="bg2">
                    <a:lumMod val="75000"/>
                  </a:schemeClr>
                </a:solidFill>
                <a:effectLst/>
                <a:latin typeface="Verdana Pro"/>
              </a:rPr>
              <a:t>rangi</a:t>
            </a:r>
            <a:r>
              <a:rPr lang="en-US" sz="2000" b="0" i="0" dirty="0">
                <a:solidFill>
                  <a:schemeClr val="bg2">
                    <a:lumMod val="75000"/>
                  </a:schemeClr>
                </a:solidFill>
                <a:effectLst/>
                <a:latin typeface="Verdana Pro"/>
              </a:rPr>
              <a:t>​</a:t>
            </a:r>
            <a:r>
              <a:rPr lang="en-US" sz="2000" dirty="0">
                <a:solidFill>
                  <a:schemeClr val="bg2">
                    <a:lumMod val="75000"/>
                  </a:schemeClr>
                </a:solidFill>
                <a:latin typeface="Verdana Pro"/>
              </a:rPr>
              <a:t>.</a:t>
            </a:r>
            <a:endParaRPr lang="en-US" sz="2000" b="0" i="0" dirty="0">
              <a:solidFill>
                <a:schemeClr val="bg2">
                  <a:lumMod val="75000"/>
                </a:schemeClr>
              </a:solidFill>
              <a:effectLst/>
              <a:latin typeface="Verdana Pro"/>
            </a:endParaRPr>
          </a:p>
          <a:p>
            <a:pPr algn="l" rtl="0" fontAlgn="base"/>
            <a:endParaRPr lang="en-US" b="0" i="0" dirty="0">
              <a:solidFill>
                <a:schemeClr val="bg2">
                  <a:lumMod val="75000"/>
                </a:schemeClr>
              </a:solidFill>
              <a:effectLst/>
              <a:latin typeface="Segoe UI" panose="020B0502040204020203" pitchFamily="34" charset="0"/>
            </a:endParaRPr>
          </a:p>
          <a:p>
            <a:pPr algn="l" rtl="0" fontAlgn="base"/>
            <a:endParaRPr lang="en-US" b="0" i="0" dirty="0">
              <a:solidFill>
                <a:schemeClr val="bg2">
                  <a:lumMod val="75000"/>
                </a:schemeClr>
              </a:solidFill>
              <a:effectLst/>
              <a:latin typeface="Franklin Gothic Medium"/>
            </a:endParaRPr>
          </a:p>
        </p:txBody>
      </p:sp>
      <p:sp>
        <p:nvSpPr>
          <p:cNvPr id="17" name="TextBox 16">
            <a:extLst>
              <a:ext uri="{FF2B5EF4-FFF2-40B4-BE49-F238E27FC236}">
                <a16:creationId xmlns:a16="http://schemas.microsoft.com/office/drawing/2014/main" id="{E92D5777-C8E7-338E-DB95-3AB744E65915}"/>
              </a:ext>
            </a:extLst>
          </p:cNvPr>
          <p:cNvSpPr txBox="1"/>
          <p:nvPr/>
        </p:nvSpPr>
        <p:spPr>
          <a:xfrm>
            <a:off x="4525154" y="4148755"/>
            <a:ext cx="4589611" cy="20005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700">
                <a:solidFill>
                  <a:srgbClr val="202124"/>
                </a:solidFill>
                <a:latin typeface="Verdana"/>
                <a:ea typeface="+mn-lt"/>
                <a:cs typeface="+mn-lt"/>
              </a:rPr>
              <a:t>© University of Waikato l </a:t>
            </a:r>
            <a:r>
              <a:rPr lang="en-US" sz="700">
                <a:latin typeface="Verdana"/>
                <a:ea typeface="+mn-lt"/>
                <a:cs typeface="+mn-lt"/>
                <a:hlinkClick r:id="rId4"/>
              </a:rPr>
              <a:t>www.sciencelearn.org.nz</a:t>
            </a:r>
            <a:r>
              <a:rPr lang="en-US" sz="700">
                <a:latin typeface="Verdana"/>
                <a:ea typeface="+mn-lt"/>
                <a:cs typeface="+mn-lt"/>
              </a:rPr>
              <a:t> and Manaaki Whenua – Landcare Research</a:t>
            </a:r>
            <a:endParaRPr lang="en-US">
              <a:latin typeface="Verdana"/>
            </a:endParaRPr>
          </a:p>
        </p:txBody>
      </p:sp>
    </p:spTree>
    <p:extLst>
      <p:ext uri="{BB962C8B-B14F-4D97-AF65-F5344CB8AC3E}">
        <p14:creationId xmlns:p14="http://schemas.microsoft.com/office/powerpoint/2010/main" val="6648153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8983D41-D5A0-109D-6C0D-8B179DCD8919}"/>
              </a:ext>
            </a:extLst>
          </p:cNvPr>
          <p:cNvSpPr txBox="1"/>
          <p:nvPr/>
        </p:nvSpPr>
        <p:spPr>
          <a:xfrm>
            <a:off x="-1858" y="80205"/>
            <a:ext cx="8300969"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dirty="0">
                <a:solidFill>
                  <a:schemeClr val="bg1">
                    <a:lumMod val="95000"/>
                  </a:schemeClr>
                </a:solidFill>
                <a:latin typeface="Verdana Pro"/>
              </a:rPr>
              <a:t>He aha </a:t>
            </a:r>
            <a:r>
              <a:rPr lang="en-US" sz="3200" b="1" dirty="0" err="1">
                <a:solidFill>
                  <a:schemeClr val="bg1">
                    <a:lumMod val="95000"/>
                  </a:schemeClr>
                </a:solidFill>
                <a:latin typeface="Verdana Pro"/>
              </a:rPr>
              <a:t>tō</a:t>
            </a:r>
            <a:r>
              <a:rPr lang="en-US" sz="3200" b="1" dirty="0">
                <a:solidFill>
                  <a:schemeClr val="bg1">
                    <a:lumMod val="95000"/>
                  </a:schemeClr>
                </a:solidFill>
                <a:latin typeface="Verdana Pro"/>
              </a:rPr>
              <a:t> </a:t>
            </a:r>
            <a:r>
              <a:rPr lang="en-US" sz="3200" b="1" dirty="0" err="1">
                <a:solidFill>
                  <a:schemeClr val="bg1">
                    <a:lumMod val="95000"/>
                  </a:schemeClr>
                </a:solidFill>
                <a:latin typeface="Verdana Pro"/>
              </a:rPr>
              <a:t>mōhiotanga</a:t>
            </a:r>
            <a:r>
              <a:rPr lang="en-US" sz="3200" b="1" dirty="0">
                <a:solidFill>
                  <a:schemeClr val="bg1">
                    <a:lumMod val="95000"/>
                  </a:schemeClr>
                </a:solidFill>
                <a:latin typeface="Verdana Pro"/>
              </a:rPr>
              <a:t> o </a:t>
            </a:r>
            <a:r>
              <a:rPr lang="en-US" sz="3200" b="1" dirty="0" err="1">
                <a:solidFill>
                  <a:schemeClr val="bg1">
                    <a:lumMod val="95000"/>
                  </a:schemeClr>
                </a:solidFill>
                <a:latin typeface="Verdana Pro"/>
              </a:rPr>
              <a:t>ngā</a:t>
            </a:r>
            <a:r>
              <a:rPr lang="en-US" sz="3200" b="1" dirty="0">
                <a:solidFill>
                  <a:schemeClr val="bg1">
                    <a:lumMod val="95000"/>
                  </a:schemeClr>
                </a:solidFill>
                <a:latin typeface="Verdana Pro"/>
              </a:rPr>
              <a:t> </a:t>
            </a:r>
            <a:r>
              <a:rPr lang="en-US" sz="3200" b="1" dirty="0" err="1">
                <a:solidFill>
                  <a:schemeClr val="bg1">
                    <a:lumMod val="95000"/>
                  </a:schemeClr>
                </a:solidFill>
                <a:latin typeface="Verdana Pro"/>
              </a:rPr>
              <a:t>manu</a:t>
            </a:r>
            <a:r>
              <a:rPr lang="en-US" sz="3200" b="1" dirty="0">
                <a:solidFill>
                  <a:schemeClr val="bg1">
                    <a:lumMod val="95000"/>
                  </a:schemeClr>
                </a:solidFill>
                <a:latin typeface="Verdana Pro"/>
              </a:rPr>
              <a:t>? </a:t>
            </a:r>
          </a:p>
        </p:txBody>
      </p:sp>
      <p:pic>
        <p:nvPicPr>
          <p:cNvPr id="3" name="Picture 2" descr="A bird on a branch&#10;&#10;Description automatically generated">
            <a:extLst>
              <a:ext uri="{FF2B5EF4-FFF2-40B4-BE49-F238E27FC236}">
                <a16:creationId xmlns:a16="http://schemas.microsoft.com/office/drawing/2014/main" id="{2012ED53-002E-1511-17B5-7DB11005B227}"/>
              </a:ext>
            </a:extLst>
          </p:cNvPr>
          <p:cNvPicPr>
            <a:picLocks noChangeAspect="1"/>
          </p:cNvPicPr>
          <p:nvPr/>
        </p:nvPicPr>
        <p:blipFill>
          <a:blip r:embed="rId3"/>
          <a:stretch>
            <a:fillRect/>
          </a:stretch>
        </p:blipFill>
        <p:spPr>
          <a:xfrm>
            <a:off x="1761308" y="1538476"/>
            <a:ext cx="3956023" cy="2705260"/>
          </a:xfrm>
          <a:prstGeom prst="rect">
            <a:avLst/>
          </a:prstGeom>
        </p:spPr>
      </p:pic>
      <p:sp>
        <p:nvSpPr>
          <p:cNvPr id="4" name="TextBox 3">
            <a:extLst>
              <a:ext uri="{FF2B5EF4-FFF2-40B4-BE49-F238E27FC236}">
                <a16:creationId xmlns:a16="http://schemas.microsoft.com/office/drawing/2014/main" id="{4290C1AF-05EF-2B70-8A08-64FE10D650F3}"/>
              </a:ext>
            </a:extLst>
          </p:cNvPr>
          <p:cNvSpPr txBox="1"/>
          <p:nvPr/>
        </p:nvSpPr>
        <p:spPr>
          <a:xfrm>
            <a:off x="224151" y="4243481"/>
            <a:ext cx="843880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err="1">
                <a:solidFill>
                  <a:schemeClr val="bg2">
                    <a:lumMod val="49000"/>
                  </a:schemeClr>
                </a:solidFill>
                <a:latin typeface="Verdana Pro"/>
                <a:cs typeface="Calibri"/>
              </a:rPr>
              <a:t>Pāwhiria</a:t>
            </a:r>
            <a:r>
              <a:rPr lang="en-US" dirty="0">
                <a:solidFill>
                  <a:schemeClr val="bg2">
                    <a:lumMod val="49000"/>
                  </a:schemeClr>
                </a:solidFill>
                <a:latin typeface="Verdana Pro"/>
                <a:cs typeface="Calibri"/>
              </a:rPr>
              <a:t> </a:t>
            </a:r>
            <a:r>
              <a:rPr lang="en-US" err="1">
                <a:solidFill>
                  <a:schemeClr val="bg2">
                    <a:lumMod val="49000"/>
                  </a:schemeClr>
                </a:solidFill>
                <a:latin typeface="Verdana Pro"/>
                <a:cs typeface="Calibri"/>
              </a:rPr>
              <a:t>kōnei</a:t>
            </a:r>
            <a:r>
              <a:rPr lang="en-US" dirty="0">
                <a:solidFill>
                  <a:schemeClr val="bg2">
                    <a:lumMod val="49000"/>
                  </a:schemeClr>
                </a:solidFill>
                <a:latin typeface="Verdana Pro"/>
                <a:cs typeface="Calibri"/>
              </a:rPr>
              <a:t> </a:t>
            </a:r>
            <a:r>
              <a:rPr lang="en-US" err="1">
                <a:solidFill>
                  <a:schemeClr val="bg2">
                    <a:lumMod val="49000"/>
                  </a:schemeClr>
                </a:solidFill>
                <a:latin typeface="Verdana Pro"/>
                <a:cs typeface="Calibri"/>
              </a:rPr>
              <a:t>mō</a:t>
            </a:r>
            <a:r>
              <a:rPr lang="en-US" dirty="0">
                <a:solidFill>
                  <a:schemeClr val="bg2">
                    <a:lumMod val="49000"/>
                  </a:schemeClr>
                </a:solidFill>
                <a:latin typeface="Verdana Pro"/>
                <a:cs typeface="Calibri"/>
              </a:rPr>
              <a:t> </a:t>
            </a:r>
            <a:r>
              <a:rPr lang="en-US" err="1">
                <a:solidFill>
                  <a:schemeClr val="bg2">
                    <a:lumMod val="49000"/>
                  </a:schemeClr>
                </a:solidFill>
                <a:latin typeface="Verdana Pro"/>
                <a:cs typeface="Calibri"/>
              </a:rPr>
              <a:t>ngā</a:t>
            </a:r>
            <a:r>
              <a:rPr lang="en-US" dirty="0">
                <a:solidFill>
                  <a:schemeClr val="bg2">
                    <a:lumMod val="49000"/>
                  </a:schemeClr>
                </a:solidFill>
                <a:latin typeface="Verdana Pro"/>
                <a:cs typeface="Calibri"/>
              </a:rPr>
              <a:t> </a:t>
            </a:r>
            <a:r>
              <a:rPr lang="en-US" err="1">
                <a:solidFill>
                  <a:schemeClr val="bg2">
                    <a:lumMod val="49000"/>
                  </a:schemeClr>
                </a:solidFill>
                <a:latin typeface="Verdana Pro"/>
                <a:cs typeface="Calibri"/>
              </a:rPr>
              <a:t>pātaitai</a:t>
            </a:r>
            <a:r>
              <a:rPr lang="en-US" dirty="0">
                <a:solidFill>
                  <a:schemeClr val="bg2">
                    <a:lumMod val="49000"/>
                  </a:schemeClr>
                </a:solidFill>
                <a:latin typeface="Verdana Pro"/>
                <a:cs typeface="Calibri"/>
              </a:rPr>
              <a:t> </a:t>
            </a:r>
            <a:r>
              <a:rPr lang="en-US" dirty="0">
                <a:solidFill>
                  <a:schemeClr val="bg2">
                    <a:lumMod val="49000"/>
                  </a:schemeClr>
                </a:solidFill>
                <a:latin typeface="Verdana Pro"/>
                <a:cs typeface="Calibri"/>
                <a:hlinkClick r:id="rId4">
                  <a:extLst>
                    <a:ext uri="{A12FA001-AC4F-418D-AE19-62706E023703}">
                      <ahyp:hlinkClr xmlns:ahyp="http://schemas.microsoft.com/office/drawing/2018/hyperlinkcolor" val="tx"/>
                    </a:ext>
                  </a:extLst>
                </a:hlinkClick>
              </a:rPr>
              <a:t>reo Māori</a:t>
            </a:r>
            <a:r>
              <a:rPr lang="en-US" dirty="0">
                <a:solidFill>
                  <a:schemeClr val="bg2">
                    <a:lumMod val="49000"/>
                  </a:schemeClr>
                </a:solidFill>
                <a:latin typeface="Verdana Pro"/>
                <a:cs typeface="Calibri"/>
              </a:rPr>
              <a:t>, ā </a:t>
            </a:r>
            <a:r>
              <a:rPr lang="en-US" dirty="0">
                <a:solidFill>
                  <a:schemeClr val="bg2">
                    <a:lumMod val="49000"/>
                  </a:schemeClr>
                </a:solidFill>
                <a:latin typeface="Verdana Pro"/>
                <a:cs typeface="Calibri"/>
                <a:hlinkClick r:id="rId5">
                  <a:extLst>
                    <a:ext uri="{A12FA001-AC4F-418D-AE19-62706E023703}">
                      <ahyp:hlinkClr xmlns:ahyp="http://schemas.microsoft.com/office/drawing/2018/hyperlinkcolor" val="tx"/>
                    </a:ext>
                  </a:extLst>
                </a:hlinkClick>
              </a:rPr>
              <a:t>reo Pākehā ranei</a:t>
            </a:r>
            <a:r>
              <a:rPr lang="en-US" dirty="0">
                <a:solidFill>
                  <a:schemeClr val="bg2">
                    <a:lumMod val="49000"/>
                  </a:schemeClr>
                </a:solidFill>
                <a:latin typeface="Verdana Pro"/>
                <a:cs typeface="Calibri"/>
              </a:rPr>
              <a:t>.</a:t>
            </a:r>
            <a:endParaRPr lang="en-US" dirty="0">
              <a:solidFill>
                <a:schemeClr val="bg2">
                  <a:lumMod val="49000"/>
                </a:schemeClr>
              </a:solidFill>
              <a:latin typeface="Verdana Pro"/>
            </a:endParaRPr>
          </a:p>
        </p:txBody>
      </p:sp>
    </p:spTree>
    <p:extLst>
      <p:ext uri="{BB962C8B-B14F-4D97-AF65-F5344CB8AC3E}">
        <p14:creationId xmlns:p14="http://schemas.microsoft.com/office/powerpoint/2010/main" val="34619609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Picture 11" descr="A picture containing circuit, brush&#10;&#10;Description automatically generated">
            <a:extLst>
              <a:ext uri="{FF2B5EF4-FFF2-40B4-BE49-F238E27FC236}">
                <a16:creationId xmlns:a16="http://schemas.microsoft.com/office/drawing/2014/main" id="{738E0C6F-AEC4-4A79-BC95-909A36F81A6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099" t="-1" r="7101" b="27814"/>
          <a:stretch/>
        </p:blipFill>
        <p:spPr>
          <a:xfrm>
            <a:off x="1" y="-48252"/>
            <a:ext cx="9144000" cy="4026428"/>
          </a:xfrm>
          <a:prstGeom prst="rect">
            <a:avLst/>
          </a:prstGeom>
        </p:spPr>
      </p:pic>
      <p:sp>
        <p:nvSpPr>
          <p:cNvPr id="2" name="Rectangle 1">
            <a:extLst>
              <a:ext uri="{FF2B5EF4-FFF2-40B4-BE49-F238E27FC236}">
                <a16:creationId xmlns:a16="http://schemas.microsoft.com/office/drawing/2014/main" id="{D17ADC8E-4BAD-214B-9BBB-77422A041083}"/>
              </a:ext>
            </a:extLst>
          </p:cNvPr>
          <p:cNvSpPr/>
          <p:nvPr/>
        </p:nvSpPr>
        <p:spPr>
          <a:xfrm>
            <a:off x="4450813" y="2387084"/>
            <a:ext cx="242374" cy="369332"/>
          </a:xfrm>
          <a:prstGeom prst="rect">
            <a:avLst/>
          </a:prstGeom>
        </p:spPr>
        <p:txBody>
          <a:bodyPr wrap="none">
            <a:spAutoFit/>
          </a:bodyPr>
          <a:lstStyle/>
          <a:p>
            <a:r>
              <a:rPr lang="en-NZ">
                <a:solidFill>
                  <a:srgbClr val="000000"/>
                </a:solidFill>
                <a:latin typeface="Times" pitchFamily="2" charset="0"/>
              </a:rPr>
              <a:t> </a:t>
            </a:r>
            <a:endParaRPr lang="en-US"/>
          </a:p>
        </p:txBody>
      </p:sp>
      <p:sp>
        <p:nvSpPr>
          <p:cNvPr id="4" name="Rectangle 3">
            <a:extLst>
              <a:ext uri="{FF2B5EF4-FFF2-40B4-BE49-F238E27FC236}">
                <a16:creationId xmlns:a16="http://schemas.microsoft.com/office/drawing/2014/main" id="{6AE392B3-0EEA-4E44-8E93-C52E83C0DDAB}"/>
              </a:ext>
            </a:extLst>
          </p:cNvPr>
          <p:cNvSpPr/>
          <p:nvPr/>
        </p:nvSpPr>
        <p:spPr>
          <a:xfrm>
            <a:off x="4450813" y="2387084"/>
            <a:ext cx="242374" cy="369332"/>
          </a:xfrm>
          <a:prstGeom prst="rect">
            <a:avLst/>
          </a:prstGeom>
        </p:spPr>
        <p:txBody>
          <a:bodyPr wrap="none">
            <a:spAutoFit/>
          </a:bodyPr>
          <a:lstStyle/>
          <a:p>
            <a:r>
              <a:rPr lang="en-NZ">
                <a:solidFill>
                  <a:srgbClr val="000000"/>
                </a:solidFill>
                <a:latin typeface="Times" pitchFamily="2" charset="0"/>
              </a:rPr>
              <a:t> </a:t>
            </a:r>
            <a:endParaRPr lang="en-US"/>
          </a:p>
        </p:txBody>
      </p:sp>
      <p:sp>
        <p:nvSpPr>
          <p:cNvPr id="5" name="Rectangle 4">
            <a:extLst>
              <a:ext uri="{FF2B5EF4-FFF2-40B4-BE49-F238E27FC236}">
                <a16:creationId xmlns:a16="http://schemas.microsoft.com/office/drawing/2014/main" id="{561A79A2-8BE1-B84C-BEEB-AA6EA82F00FF}"/>
              </a:ext>
            </a:extLst>
          </p:cNvPr>
          <p:cNvSpPr/>
          <p:nvPr/>
        </p:nvSpPr>
        <p:spPr>
          <a:xfrm>
            <a:off x="4450813" y="2387084"/>
            <a:ext cx="242374" cy="369332"/>
          </a:xfrm>
          <a:prstGeom prst="rect">
            <a:avLst/>
          </a:prstGeom>
        </p:spPr>
        <p:txBody>
          <a:bodyPr wrap="none">
            <a:spAutoFit/>
          </a:bodyPr>
          <a:lstStyle/>
          <a:p>
            <a:r>
              <a:rPr lang="en-NZ">
                <a:solidFill>
                  <a:srgbClr val="000000"/>
                </a:solidFill>
                <a:latin typeface="Times" pitchFamily="2" charset="0"/>
              </a:rPr>
              <a:t> </a:t>
            </a:r>
            <a:endParaRPr lang="en-US"/>
          </a:p>
        </p:txBody>
      </p:sp>
      <p:sp>
        <p:nvSpPr>
          <p:cNvPr id="3" name="TextBox 2">
            <a:extLst>
              <a:ext uri="{FF2B5EF4-FFF2-40B4-BE49-F238E27FC236}">
                <a16:creationId xmlns:a16="http://schemas.microsoft.com/office/drawing/2014/main" id="{0B5D09E8-C896-49FE-9221-3C9F3C9C5EAF}"/>
              </a:ext>
            </a:extLst>
          </p:cNvPr>
          <p:cNvSpPr txBox="1"/>
          <p:nvPr/>
        </p:nvSpPr>
        <p:spPr>
          <a:xfrm>
            <a:off x="2735694" y="3237671"/>
            <a:ext cx="3672612"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a:solidFill>
                  <a:schemeClr val="bg1"/>
                </a:solidFill>
                <a:latin typeface="Ebrima"/>
                <a:ea typeface="Ebrima"/>
                <a:cs typeface="Ebrima"/>
                <a:hlinkClick r:id="rId4">
                  <a:extLst>
                    <a:ext uri="{A12FA001-AC4F-418D-AE19-62706E023703}">
                      <ahyp:hlinkClr xmlns:ahyp="http://schemas.microsoft.com/office/drawing/2018/hyperlinkcolor" val="tx"/>
                    </a:ext>
                  </a:extLst>
                </a:hlinkClick>
              </a:rPr>
              <a:t>gardenbirdsurvey.nz</a:t>
            </a:r>
            <a:endParaRPr lang="en-US" sz="2800" b="1">
              <a:solidFill>
                <a:schemeClr val="bg1"/>
              </a:solidFill>
              <a:latin typeface="Ebrima"/>
              <a:ea typeface="Ebrima"/>
              <a:cs typeface="Ebrima"/>
            </a:endParaRPr>
          </a:p>
        </p:txBody>
      </p:sp>
      <p:sp>
        <p:nvSpPr>
          <p:cNvPr id="6" name="TextBox 5">
            <a:extLst>
              <a:ext uri="{FF2B5EF4-FFF2-40B4-BE49-F238E27FC236}">
                <a16:creationId xmlns:a16="http://schemas.microsoft.com/office/drawing/2014/main" id="{E02C7F84-EAEC-4CB4-9128-3DABB0812D35}"/>
              </a:ext>
            </a:extLst>
          </p:cNvPr>
          <p:cNvSpPr txBox="1"/>
          <p:nvPr/>
        </p:nvSpPr>
        <p:spPr>
          <a:xfrm>
            <a:off x="306092" y="1285125"/>
            <a:ext cx="8129587"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b="1" dirty="0" err="1">
                <a:solidFill>
                  <a:schemeClr val="bg1"/>
                </a:solidFill>
                <a:latin typeface="Verdana Pro"/>
                <a:ea typeface="Ebrima"/>
                <a:cs typeface="Ebrima"/>
              </a:rPr>
              <a:t>Āwhinatia</a:t>
            </a:r>
            <a:r>
              <a:rPr lang="en-US" sz="3600" b="1" dirty="0">
                <a:solidFill>
                  <a:schemeClr val="bg1"/>
                </a:solidFill>
                <a:latin typeface="Verdana Pro"/>
                <a:ea typeface="Ebrima"/>
                <a:cs typeface="Ebrima"/>
              </a:rPr>
              <a:t> kia </a:t>
            </a:r>
            <a:r>
              <a:rPr lang="en-US" sz="3600" b="1" dirty="0" err="1">
                <a:solidFill>
                  <a:schemeClr val="bg1"/>
                </a:solidFill>
                <a:latin typeface="Verdana Pro"/>
                <a:ea typeface="Ebrima"/>
                <a:cs typeface="Ebrima"/>
              </a:rPr>
              <a:t>whaihua</a:t>
            </a:r>
            <a:r>
              <a:rPr lang="en-US" sz="3600" b="1" dirty="0">
                <a:solidFill>
                  <a:schemeClr val="bg1"/>
                </a:solidFill>
                <a:latin typeface="Verdana Pro"/>
                <a:ea typeface="Ebrima"/>
                <a:cs typeface="Ebrima"/>
              </a:rPr>
              <a:t> ā </a:t>
            </a:r>
            <a:r>
              <a:rPr lang="en-US" sz="3600" b="1" dirty="0" err="1">
                <a:solidFill>
                  <a:schemeClr val="bg1"/>
                </a:solidFill>
                <a:latin typeface="Verdana Pro"/>
                <a:ea typeface="Ebrima"/>
                <a:cs typeface="Ebrima"/>
              </a:rPr>
              <a:t>tātou</a:t>
            </a:r>
            <a:r>
              <a:rPr lang="en-US" sz="3600" b="1" dirty="0">
                <a:solidFill>
                  <a:schemeClr val="bg1"/>
                </a:solidFill>
                <a:latin typeface="Verdana Pro"/>
                <a:ea typeface="Ebrima"/>
                <a:cs typeface="Ebrima"/>
              </a:rPr>
              <a:t> manu</a:t>
            </a:r>
          </a:p>
        </p:txBody>
      </p:sp>
      <p:sp>
        <p:nvSpPr>
          <p:cNvPr id="16" name="TextBox 15">
            <a:extLst>
              <a:ext uri="{FF2B5EF4-FFF2-40B4-BE49-F238E27FC236}">
                <a16:creationId xmlns:a16="http://schemas.microsoft.com/office/drawing/2014/main" id="{2A895DAB-B9DE-42EB-870E-4794643BA767}"/>
              </a:ext>
            </a:extLst>
          </p:cNvPr>
          <p:cNvSpPr txBox="1"/>
          <p:nvPr/>
        </p:nvSpPr>
        <p:spPr>
          <a:xfrm>
            <a:off x="2076459" y="2577335"/>
            <a:ext cx="5252827"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dirty="0">
                <a:solidFill>
                  <a:schemeClr val="bg1"/>
                </a:solidFill>
                <a:latin typeface="Verdana Pro"/>
                <a:ea typeface="Ebrima"/>
                <a:cs typeface="Ebrima"/>
              </a:rPr>
              <a:t>29 </a:t>
            </a:r>
            <a:r>
              <a:rPr lang="en-US" sz="3200" dirty="0" err="1">
                <a:solidFill>
                  <a:schemeClr val="bg1"/>
                </a:solidFill>
                <a:latin typeface="Verdana Pro"/>
                <a:ea typeface="Ebrima"/>
                <a:cs typeface="Ebrima"/>
              </a:rPr>
              <a:t>Hune</a:t>
            </a:r>
            <a:r>
              <a:rPr lang="en-US" sz="3200" dirty="0">
                <a:solidFill>
                  <a:schemeClr val="bg1"/>
                </a:solidFill>
                <a:latin typeface="Verdana Pro"/>
                <a:ea typeface="Ebrima"/>
                <a:cs typeface="Ebrima"/>
              </a:rPr>
              <a:t> – 7 </a:t>
            </a:r>
            <a:r>
              <a:rPr lang="en-US" sz="3200">
                <a:solidFill>
                  <a:schemeClr val="bg1"/>
                </a:solidFill>
                <a:latin typeface="Verdana Pro"/>
                <a:ea typeface="Ebrima"/>
                <a:cs typeface="Ebrima"/>
              </a:rPr>
              <a:t>Hūrae</a:t>
            </a:r>
            <a:r>
              <a:rPr lang="en-US" sz="3200" dirty="0">
                <a:solidFill>
                  <a:schemeClr val="bg1"/>
                </a:solidFill>
                <a:latin typeface="Verdana Pro"/>
                <a:ea typeface="Ebrima"/>
                <a:cs typeface="Ebrima"/>
              </a:rPr>
              <a:t> 2024</a:t>
            </a:r>
            <a:endParaRPr lang="en-US" sz="4000" dirty="0">
              <a:solidFill>
                <a:schemeClr val="bg1"/>
              </a:solidFill>
              <a:latin typeface="Verdana Pro"/>
              <a:cs typeface="Calibri"/>
            </a:endParaRPr>
          </a:p>
        </p:txBody>
      </p:sp>
      <p:pic>
        <p:nvPicPr>
          <p:cNvPr id="10" name="Content Placeholder 3">
            <a:extLst>
              <a:ext uri="{FF2B5EF4-FFF2-40B4-BE49-F238E27FC236}">
                <a16:creationId xmlns:a16="http://schemas.microsoft.com/office/drawing/2014/main" id="{0E63A40E-4509-45B5-542C-17810D5371C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7917011" y="102393"/>
            <a:ext cx="1034505" cy="932434"/>
          </a:xfrm>
          <a:prstGeom prst="rect">
            <a:avLst/>
          </a:prstGeom>
        </p:spPr>
      </p:pic>
    </p:spTree>
    <p:extLst>
      <p:ext uri="{BB962C8B-B14F-4D97-AF65-F5344CB8AC3E}">
        <p14:creationId xmlns:p14="http://schemas.microsoft.com/office/powerpoint/2010/main" val="17897655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458AE17-C115-F050-7D0E-133E7C6F5C11}"/>
              </a:ext>
            </a:extLst>
          </p:cNvPr>
          <p:cNvSpPr txBox="1"/>
          <p:nvPr/>
        </p:nvSpPr>
        <p:spPr>
          <a:xfrm>
            <a:off x="2284481" y="4760116"/>
            <a:ext cx="603202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700" dirty="0">
                <a:solidFill>
                  <a:srgbClr val="000000"/>
                </a:solidFill>
                <a:latin typeface="Arial"/>
                <a:ea typeface="+mn-lt"/>
                <a:cs typeface="Arial"/>
              </a:rPr>
              <a:t>© Manaaki Whenua – Landcare Research and The University of Waikato </a:t>
            </a:r>
            <a:r>
              <a:rPr lang="en-US" sz="700" dirty="0" err="1">
                <a:solidFill>
                  <a:srgbClr val="000000"/>
                </a:solidFill>
                <a:latin typeface="Arial"/>
                <a:ea typeface="+mn-lt"/>
                <a:cs typeface="Arial"/>
              </a:rPr>
              <a:t>Te</a:t>
            </a:r>
            <a:r>
              <a:rPr lang="en-US" sz="700" dirty="0">
                <a:solidFill>
                  <a:srgbClr val="000000"/>
                </a:solidFill>
                <a:latin typeface="Arial"/>
                <a:ea typeface="+mn-lt"/>
                <a:cs typeface="Arial"/>
              </a:rPr>
              <a:t> Whare Wānanga</a:t>
            </a:r>
            <a:r>
              <a:rPr lang="en-US" sz="700" dirty="0">
                <a:latin typeface="Arial"/>
                <a:ea typeface="+mn-lt"/>
                <a:cs typeface="Arial"/>
              </a:rPr>
              <a:t> o Waikato | </a:t>
            </a:r>
            <a:r>
              <a:rPr lang="en-US" sz="700" u="sng" dirty="0">
                <a:solidFill>
                  <a:srgbClr val="0000FF"/>
                </a:solidFill>
                <a:latin typeface="Arial"/>
                <a:ea typeface="+mn-lt"/>
                <a:cs typeface="Arial"/>
                <a:hlinkClick r:id="rId3"/>
              </a:rPr>
              <a:t>www.sciencelearn.org.nz</a:t>
            </a:r>
            <a:r>
              <a:rPr lang="en-US" sz="700" dirty="0">
                <a:latin typeface="Arial"/>
                <a:ea typeface="+mn-lt"/>
                <a:cs typeface="Arial"/>
              </a:rPr>
              <a:t>  </a:t>
            </a:r>
            <a:endParaRPr lang="en-US"/>
          </a:p>
          <a:p>
            <a:endParaRPr lang="en-US" sz="700" dirty="0">
              <a:latin typeface="Verdana Pro"/>
              <a:ea typeface="Calibri"/>
              <a:cs typeface="Calibri"/>
            </a:endParaRPr>
          </a:p>
        </p:txBody>
      </p:sp>
      <p:sp>
        <p:nvSpPr>
          <p:cNvPr id="4" name="TextBox 3">
            <a:extLst>
              <a:ext uri="{FF2B5EF4-FFF2-40B4-BE49-F238E27FC236}">
                <a16:creationId xmlns:a16="http://schemas.microsoft.com/office/drawing/2014/main" id="{F2515C6C-C5E7-FE42-24DE-238E9627B24B}"/>
              </a:ext>
            </a:extLst>
          </p:cNvPr>
          <p:cNvSpPr txBox="1"/>
          <p:nvPr/>
        </p:nvSpPr>
        <p:spPr>
          <a:xfrm>
            <a:off x="109154" y="115641"/>
            <a:ext cx="7696673" cy="8617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mi-NZ" sz="3200" b="1" dirty="0">
                <a:solidFill>
                  <a:schemeClr val="bg1"/>
                </a:solidFill>
                <a:latin typeface="Calibri"/>
                <a:ea typeface="+mn-lt"/>
                <a:cs typeface="Calibri"/>
              </a:rPr>
              <a:t>He aha tāu i kite ai? Te tautohu manu</a:t>
            </a:r>
            <a:r>
              <a:rPr lang="mi-NZ" sz="2000" b="1" dirty="0">
                <a:solidFill>
                  <a:schemeClr val="bg1"/>
                </a:solidFill>
                <a:latin typeface="Calibri"/>
                <a:ea typeface="+mn-lt"/>
                <a:cs typeface="Calibri"/>
              </a:rPr>
              <a:t> </a:t>
            </a:r>
            <a:endParaRPr lang="en-US" sz="2800">
              <a:solidFill>
                <a:schemeClr val="bg1"/>
              </a:solidFill>
              <a:ea typeface="+mn-lt"/>
              <a:cs typeface="+mn-lt"/>
            </a:endParaRPr>
          </a:p>
          <a:p>
            <a:pPr algn="l"/>
            <a:endParaRPr lang="en-US" dirty="0">
              <a:ea typeface="Calibri"/>
              <a:cs typeface="Calibri"/>
            </a:endParaRPr>
          </a:p>
        </p:txBody>
      </p:sp>
      <p:pic>
        <p:nvPicPr>
          <p:cNvPr id="2" name="Picture 1" descr="A cartoon of a child in a garden&#10;&#10;Description automatically generated">
            <a:extLst>
              <a:ext uri="{FF2B5EF4-FFF2-40B4-BE49-F238E27FC236}">
                <a16:creationId xmlns:a16="http://schemas.microsoft.com/office/drawing/2014/main" id="{D25C16E8-C59A-24D4-2907-19EE8857D92B}"/>
              </a:ext>
            </a:extLst>
          </p:cNvPr>
          <p:cNvPicPr>
            <a:picLocks noChangeAspect="1"/>
          </p:cNvPicPr>
          <p:nvPr/>
        </p:nvPicPr>
        <p:blipFill>
          <a:blip r:embed="rId4"/>
          <a:stretch>
            <a:fillRect/>
          </a:stretch>
        </p:blipFill>
        <p:spPr>
          <a:xfrm>
            <a:off x="1896378" y="1165963"/>
            <a:ext cx="6426153" cy="3587150"/>
          </a:xfrm>
          <a:prstGeom prst="rect">
            <a:avLst/>
          </a:prstGeom>
        </p:spPr>
      </p:pic>
      <p:sp>
        <p:nvSpPr>
          <p:cNvPr id="6" name="TextBox 5">
            <a:extLst>
              <a:ext uri="{FF2B5EF4-FFF2-40B4-BE49-F238E27FC236}">
                <a16:creationId xmlns:a16="http://schemas.microsoft.com/office/drawing/2014/main" id="{20C9AE63-3776-F041-1355-D7B5177CDF62}"/>
              </a:ext>
            </a:extLst>
          </p:cNvPr>
          <p:cNvSpPr txBox="1"/>
          <p:nvPr/>
        </p:nvSpPr>
        <p:spPr>
          <a:xfrm>
            <a:off x="110624" y="3828503"/>
            <a:ext cx="1687586"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err="1">
                <a:solidFill>
                  <a:schemeClr val="bg2">
                    <a:lumMod val="49000"/>
                  </a:schemeClr>
                </a:solidFill>
                <a:latin typeface="Verdana Pro"/>
                <a:ea typeface="Calibri"/>
                <a:cs typeface="Calibri"/>
              </a:rPr>
              <a:t>Anei</a:t>
            </a:r>
            <a:r>
              <a:rPr lang="en-US" dirty="0">
                <a:solidFill>
                  <a:schemeClr val="bg2">
                    <a:lumMod val="49000"/>
                  </a:schemeClr>
                </a:solidFill>
                <a:latin typeface="Verdana Pro"/>
                <a:ea typeface="Calibri"/>
                <a:cs typeface="Calibri"/>
              </a:rPr>
              <a:t> </a:t>
            </a:r>
            <a:r>
              <a:rPr lang="en-US" err="1">
                <a:solidFill>
                  <a:schemeClr val="bg2">
                    <a:lumMod val="49000"/>
                  </a:schemeClr>
                </a:solidFill>
                <a:latin typeface="Verdana Pro"/>
                <a:ea typeface="Calibri"/>
                <a:cs typeface="Calibri"/>
              </a:rPr>
              <a:t>te</a:t>
            </a:r>
            <a:r>
              <a:rPr lang="en-US" dirty="0">
                <a:solidFill>
                  <a:schemeClr val="bg2">
                    <a:lumMod val="49000"/>
                  </a:schemeClr>
                </a:solidFill>
                <a:latin typeface="Verdana Pro"/>
                <a:ea typeface="Calibri"/>
                <a:cs typeface="Calibri"/>
              </a:rPr>
              <a:t> </a:t>
            </a:r>
            <a:r>
              <a:rPr lang="en-US" err="1">
                <a:solidFill>
                  <a:schemeClr val="bg2">
                    <a:lumMod val="49000"/>
                  </a:schemeClr>
                </a:solidFill>
                <a:latin typeface="Verdana Pro"/>
                <a:ea typeface="Calibri"/>
                <a:cs typeface="Calibri"/>
              </a:rPr>
              <a:t>kiriata</a:t>
            </a:r>
            <a:endParaRPr lang="en-US">
              <a:solidFill>
                <a:schemeClr val="bg2">
                  <a:lumMod val="49000"/>
                </a:schemeClr>
              </a:solidFill>
              <a:latin typeface="Verdana Pro"/>
              <a:ea typeface="Calibri"/>
              <a:cs typeface="Calibri"/>
            </a:endParaRPr>
          </a:p>
          <a:p>
            <a:r>
              <a:rPr lang="en-US" u="sng" dirty="0">
                <a:solidFill>
                  <a:schemeClr val="bg2">
                    <a:lumMod val="49000"/>
                  </a:schemeClr>
                </a:solidFill>
                <a:latin typeface="Verdana Pro"/>
                <a:cs typeface="Arial"/>
                <a:hlinkClick r:id="rId5">
                  <a:extLst>
                    <a:ext uri="{A12FA001-AC4F-418D-AE19-62706E023703}">
                      <ahyp:hlinkClr xmlns:ahyp="http://schemas.microsoft.com/office/drawing/2018/hyperlinkcolor" val="tx"/>
                    </a:ext>
                  </a:extLst>
                </a:hlinkClick>
              </a:rPr>
              <a:t>Tautohunga manu</a:t>
            </a:r>
            <a:r>
              <a:rPr lang="en-US" dirty="0">
                <a:solidFill>
                  <a:schemeClr val="bg2">
                    <a:lumMod val="49000"/>
                  </a:schemeClr>
                </a:solidFill>
                <a:latin typeface="Verdana Pro"/>
                <a:cs typeface="Arial"/>
              </a:rPr>
              <a:t> </a:t>
            </a:r>
            <a:r>
              <a:rPr lang="en-US" err="1">
                <a:solidFill>
                  <a:schemeClr val="bg2">
                    <a:lumMod val="49000"/>
                  </a:schemeClr>
                </a:solidFill>
                <a:latin typeface="Verdana Pro"/>
                <a:cs typeface="Arial"/>
              </a:rPr>
              <a:t>kōnei</a:t>
            </a:r>
            <a:r>
              <a:rPr lang="en-US" dirty="0">
                <a:solidFill>
                  <a:schemeClr val="bg2">
                    <a:lumMod val="49000"/>
                  </a:schemeClr>
                </a:solidFill>
                <a:latin typeface="Verdana Pro"/>
                <a:cs typeface="Arial"/>
              </a:rPr>
              <a:t>.</a:t>
            </a:r>
            <a:endParaRPr lang="en-US" dirty="0">
              <a:solidFill>
                <a:schemeClr val="bg2">
                  <a:lumMod val="49000"/>
                </a:schemeClr>
              </a:solidFill>
              <a:latin typeface="Verdana Pro"/>
            </a:endParaRPr>
          </a:p>
        </p:txBody>
      </p:sp>
    </p:spTree>
    <p:extLst>
      <p:ext uri="{BB962C8B-B14F-4D97-AF65-F5344CB8AC3E}">
        <p14:creationId xmlns:p14="http://schemas.microsoft.com/office/powerpoint/2010/main" val="42123732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EBED37E-09CD-64B0-684F-FF7C806B5609}"/>
              </a:ext>
            </a:extLst>
          </p:cNvPr>
          <p:cNvSpPr txBox="1"/>
          <p:nvPr/>
        </p:nvSpPr>
        <p:spPr>
          <a:xfrm>
            <a:off x="285961" y="152824"/>
            <a:ext cx="7247270"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dirty="0" err="1">
                <a:solidFill>
                  <a:schemeClr val="bg1"/>
                </a:solidFill>
                <a:latin typeface="Verdana Pro"/>
                <a:ea typeface="ebrima"/>
                <a:cs typeface="Calibri"/>
              </a:rPr>
              <a:t>Ākonga</a:t>
            </a:r>
            <a:r>
              <a:rPr lang="en-US" sz="2800" b="1" dirty="0">
                <a:solidFill>
                  <a:schemeClr val="bg1"/>
                </a:solidFill>
                <a:latin typeface="Verdana Pro"/>
                <a:ea typeface="ebrima"/>
                <a:cs typeface="Calibri"/>
              </a:rPr>
              <a:t> </a:t>
            </a:r>
            <a:r>
              <a:rPr lang="en-US" sz="2800" b="1" dirty="0" err="1">
                <a:solidFill>
                  <a:schemeClr val="bg1"/>
                </a:solidFill>
                <a:latin typeface="Verdana Pro"/>
                <a:ea typeface="ebrima"/>
                <a:cs typeface="Calibri"/>
              </a:rPr>
              <a:t>ngā</a:t>
            </a:r>
            <a:r>
              <a:rPr lang="en-US" sz="2800" b="1" dirty="0">
                <a:solidFill>
                  <a:schemeClr val="bg1"/>
                </a:solidFill>
                <a:latin typeface="Verdana Pro"/>
                <a:ea typeface="ebrima"/>
                <a:cs typeface="Calibri"/>
              </a:rPr>
              <a:t> </a:t>
            </a:r>
            <a:r>
              <a:rPr lang="en-US" sz="2800" b="1" dirty="0" err="1">
                <a:solidFill>
                  <a:schemeClr val="bg1"/>
                </a:solidFill>
                <a:latin typeface="Verdana Pro"/>
                <a:ea typeface="ebrima"/>
                <a:cs typeface="Calibri"/>
              </a:rPr>
              <a:t>korihi</a:t>
            </a:r>
            <a:r>
              <a:rPr lang="en-US" sz="2800" b="1" dirty="0">
                <a:solidFill>
                  <a:schemeClr val="bg1"/>
                </a:solidFill>
                <a:latin typeface="Verdana Pro"/>
                <a:ea typeface="ebrima"/>
                <a:cs typeface="Calibri"/>
              </a:rPr>
              <a:t> me </a:t>
            </a:r>
            <a:r>
              <a:rPr lang="en-US" sz="2800" b="1" dirty="0" err="1">
                <a:solidFill>
                  <a:schemeClr val="bg1"/>
                </a:solidFill>
                <a:latin typeface="Verdana Pro"/>
                <a:ea typeface="ebrima"/>
                <a:cs typeface="Calibri"/>
              </a:rPr>
              <a:t>ngā</a:t>
            </a:r>
            <a:r>
              <a:rPr lang="en-US" sz="2800" b="1" dirty="0">
                <a:solidFill>
                  <a:schemeClr val="bg1"/>
                </a:solidFill>
                <a:latin typeface="Verdana Pro"/>
                <a:ea typeface="ebrima"/>
                <a:cs typeface="Calibri"/>
              </a:rPr>
              <a:t> tangi a </a:t>
            </a:r>
            <a:r>
              <a:rPr lang="en-US" sz="2800" b="1" dirty="0" err="1">
                <a:solidFill>
                  <a:schemeClr val="bg1"/>
                </a:solidFill>
                <a:latin typeface="Verdana Pro"/>
                <a:ea typeface="ebrima"/>
                <a:cs typeface="Calibri"/>
              </a:rPr>
              <a:t>ngā</a:t>
            </a:r>
            <a:r>
              <a:rPr lang="en-US" sz="2800" b="1" dirty="0">
                <a:solidFill>
                  <a:schemeClr val="bg1"/>
                </a:solidFill>
                <a:latin typeface="Verdana Pro"/>
                <a:ea typeface="ebrima"/>
                <a:cs typeface="Calibri"/>
              </a:rPr>
              <a:t> manu</a:t>
            </a:r>
            <a:endParaRPr lang="en-US" sz="2800" b="1" dirty="0">
              <a:solidFill>
                <a:schemeClr val="bg1"/>
              </a:solidFill>
              <a:latin typeface="Verdana Pro"/>
              <a:ea typeface="ebrima"/>
            </a:endParaRPr>
          </a:p>
        </p:txBody>
      </p:sp>
      <p:sp>
        <p:nvSpPr>
          <p:cNvPr id="3" name="TextBox 2">
            <a:extLst>
              <a:ext uri="{FF2B5EF4-FFF2-40B4-BE49-F238E27FC236}">
                <a16:creationId xmlns:a16="http://schemas.microsoft.com/office/drawing/2014/main" id="{D4B08DB4-6496-8131-5FAD-0EA8A877A367}"/>
              </a:ext>
            </a:extLst>
          </p:cNvPr>
          <p:cNvSpPr txBox="1"/>
          <p:nvPr/>
        </p:nvSpPr>
        <p:spPr>
          <a:xfrm>
            <a:off x="190636" y="1292111"/>
            <a:ext cx="3789817" cy="36933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chemeClr val="bg2">
                    <a:lumMod val="50000"/>
                  </a:schemeClr>
                </a:solidFill>
                <a:latin typeface="Verdana Pro"/>
                <a:ea typeface="ebrima"/>
                <a:cs typeface="Calibri"/>
              </a:rPr>
              <a:t>Ka </a:t>
            </a:r>
            <a:r>
              <a:rPr lang="en-US" dirty="0" err="1">
                <a:solidFill>
                  <a:schemeClr val="bg2">
                    <a:lumMod val="50000"/>
                  </a:schemeClr>
                </a:solidFill>
                <a:latin typeface="Verdana Pro"/>
                <a:ea typeface="ebrima"/>
                <a:cs typeface="Calibri"/>
              </a:rPr>
              <a:t>korihi</a:t>
            </a:r>
            <a:r>
              <a:rPr lang="en-US" dirty="0">
                <a:solidFill>
                  <a:schemeClr val="bg2">
                    <a:lumMod val="50000"/>
                  </a:schemeClr>
                </a:solidFill>
                <a:latin typeface="Verdana Pro"/>
                <a:ea typeface="ebrima"/>
                <a:cs typeface="Calibri"/>
              </a:rPr>
              <a:t> </a:t>
            </a:r>
            <a:r>
              <a:rPr lang="en-US" dirty="0" err="1">
                <a:solidFill>
                  <a:schemeClr val="bg2">
                    <a:lumMod val="50000"/>
                  </a:schemeClr>
                </a:solidFill>
                <a:latin typeface="Verdana Pro"/>
                <a:ea typeface="ebrima"/>
                <a:cs typeface="Calibri"/>
              </a:rPr>
              <a:t>mai</a:t>
            </a:r>
            <a:r>
              <a:rPr lang="en-US" dirty="0">
                <a:solidFill>
                  <a:schemeClr val="bg2">
                    <a:lumMod val="50000"/>
                  </a:schemeClr>
                </a:solidFill>
                <a:latin typeface="Verdana Pro"/>
                <a:ea typeface="ebrima"/>
                <a:cs typeface="Calibri"/>
              </a:rPr>
              <a:t> </a:t>
            </a:r>
            <a:r>
              <a:rPr lang="en-US" dirty="0" err="1">
                <a:solidFill>
                  <a:schemeClr val="bg2">
                    <a:lumMod val="50000"/>
                  </a:schemeClr>
                </a:solidFill>
                <a:latin typeface="Verdana Pro"/>
                <a:ea typeface="ebrima"/>
                <a:cs typeface="Calibri"/>
              </a:rPr>
              <a:t>te</a:t>
            </a:r>
            <a:r>
              <a:rPr lang="en-US" dirty="0">
                <a:solidFill>
                  <a:schemeClr val="bg2">
                    <a:lumMod val="50000"/>
                  </a:schemeClr>
                </a:solidFill>
                <a:latin typeface="Verdana Pro"/>
                <a:ea typeface="ebrima"/>
                <a:cs typeface="Calibri"/>
              </a:rPr>
              <a:t> </a:t>
            </a:r>
            <a:r>
              <a:rPr lang="en-US" dirty="0" err="1">
                <a:solidFill>
                  <a:schemeClr val="bg2">
                    <a:lumMod val="50000"/>
                  </a:schemeClr>
                </a:solidFill>
                <a:latin typeface="Verdana Pro"/>
                <a:ea typeface="ebrima"/>
                <a:cs typeface="Calibri"/>
              </a:rPr>
              <a:t>manu</a:t>
            </a:r>
            <a:r>
              <a:rPr lang="en-US" dirty="0">
                <a:solidFill>
                  <a:schemeClr val="bg2">
                    <a:lumMod val="50000"/>
                  </a:schemeClr>
                </a:solidFill>
                <a:latin typeface="Verdana Pro"/>
                <a:ea typeface="ebrima"/>
                <a:cs typeface="Calibri"/>
              </a:rPr>
              <a:t>, </a:t>
            </a:r>
            <a:r>
              <a:rPr lang="en-US" dirty="0" err="1">
                <a:solidFill>
                  <a:schemeClr val="bg2">
                    <a:lumMod val="50000"/>
                  </a:schemeClr>
                </a:solidFill>
                <a:latin typeface="Verdana Pro"/>
                <a:ea typeface="ebrima"/>
                <a:cs typeface="Calibri"/>
              </a:rPr>
              <a:t>kei</a:t>
            </a:r>
            <a:r>
              <a:rPr lang="en-US" dirty="0">
                <a:solidFill>
                  <a:schemeClr val="bg2">
                    <a:lumMod val="50000"/>
                  </a:schemeClr>
                </a:solidFill>
                <a:latin typeface="Verdana Pro"/>
                <a:ea typeface="ebrima"/>
                <a:cs typeface="Calibri"/>
              </a:rPr>
              <a:t> </a:t>
            </a:r>
            <a:r>
              <a:rPr lang="en-US" dirty="0" err="1">
                <a:solidFill>
                  <a:schemeClr val="bg2">
                    <a:lumMod val="50000"/>
                  </a:schemeClr>
                </a:solidFill>
                <a:latin typeface="Verdana Pro"/>
                <a:ea typeface="ebrima"/>
                <a:cs typeface="Calibri"/>
              </a:rPr>
              <a:t>te</a:t>
            </a:r>
            <a:r>
              <a:rPr lang="en-US" dirty="0">
                <a:solidFill>
                  <a:schemeClr val="bg2">
                    <a:lumMod val="50000"/>
                  </a:schemeClr>
                </a:solidFill>
                <a:latin typeface="Verdana Pro"/>
                <a:ea typeface="ebrima"/>
                <a:cs typeface="Calibri"/>
              </a:rPr>
              <a:t> </a:t>
            </a:r>
            <a:r>
              <a:rPr lang="en-US" dirty="0" err="1">
                <a:solidFill>
                  <a:schemeClr val="bg2">
                    <a:lumMod val="50000"/>
                  </a:schemeClr>
                </a:solidFill>
                <a:latin typeface="Verdana Pro"/>
                <a:ea typeface="ebrima"/>
                <a:cs typeface="Calibri"/>
              </a:rPr>
              <a:t>whāki</a:t>
            </a:r>
            <a:r>
              <a:rPr lang="en-US" dirty="0">
                <a:solidFill>
                  <a:schemeClr val="bg2">
                    <a:lumMod val="50000"/>
                  </a:schemeClr>
                </a:solidFill>
                <a:latin typeface="Verdana Pro"/>
                <a:ea typeface="ebrima"/>
                <a:cs typeface="Calibri"/>
              </a:rPr>
              <a:t> </a:t>
            </a:r>
            <a:r>
              <a:rPr lang="en-US" dirty="0" err="1">
                <a:solidFill>
                  <a:schemeClr val="bg2">
                    <a:lumMod val="50000"/>
                  </a:schemeClr>
                </a:solidFill>
                <a:latin typeface="Verdana Pro"/>
                <a:ea typeface="ebrima"/>
                <a:cs typeface="Calibri"/>
              </a:rPr>
              <a:t>atu</a:t>
            </a:r>
            <a:r>
              <a:rPr lang="en-US" dirty="0">
                <a:solidFill>
                  <a:schemeClr val="bg2">
                    <a:lumMod val="50000"/>
                  </a:schemeClr>
                </a:solidFill>
                <a:latin typeface="Verdana Pro"/>
                <a:ea typeface="ebrima"/>
                <a:cs typeface="Calibri"/>
              </a:rPr>
              <a:t> </a:t>
            </a:r>
            <a:r>
              <a:rPr lang="en-US" dirty="0" err="1">
                <a:solidFill>
                  <a:schemeClr val="bg2">
                    <a:lumMod val="50000"/>
                  </a:schemeClr>
                </a:solidFill>
                <a:latin typeface="Verdana Pro"/>
                <a:ea typeface="ebrima"/>
                <a:cs typeface="Calibri"/>
              </a:rPr>
              <a:t>ia</a:t>
            </a:r>
            <a:r>
              <a:rPr lang="en-US" dirty="0">
                <a:solidFill>
                  <a:schemeClr val="bg2">
                    <a:lumMod val="50000"/>
                  </a:schemeClr>
                </a:solidFill>
                <a:latin typeface="Verdana Pro"/>
                <a:ea typeface="ebrima"/>
                <a:cs typeface="Calibri"/>
              </a:rPr>
              <a:t> </a:t>
            </a:r>
            <a:r>
              <a:rPr lang="en-US" dirty="0" err="1">
                <a:solidFill>
                  <a:schemeClr val="bg2">
                    <a:lumMod val="50000"/>
                  </a:schemeClr>
                </a:solidFill>
                <a:latin typeface="Verdana Pro"/>
                <a:ea typeface="ebrima"/>
                <a:cs typeface="Calibri"/>
              </a:rPr>
              <a:t>kei</a:t>
            </a:r>
            <a:r>
              <a:rPr lang="en-US" dirty="0">
                <a:solidFill>
                  <a:schemeClr val="bg2">
                    <a:lumMod val="50000"/>
                  </a:schemeClr>
                </a:solidFill>
                <a:latin typeface="Verdana Pro"/>
                <a:ea typeface="ebrima"/>
                <a:cs typeface="Calibri"/>
              </a:rPr>
              <a:t> </a:t>
            </a:r>
            <a:r>
              <a:rPr lang="en-US" dirty="0" err="1">
                <a:solidFill>
                  <a:schemeClr val="bg2">
                    <a:lumMod val="50000"/>
                  </a:schemeClr>
                </a:solidFill>
                <a:latin typeface="Verdana Pro"/>
                <a:ea typeface="ebrima"/>
                <a:cs typeface="Calibri"/>
              </a:rPr>
              <a:t>hea</a:t>
            </a:r>
            <a:r>
              <a:rPr lang="en-US" dirty="0">
                <a:solidFill>
                  <a:schemeClr val="bg2">
                    <a:lumMod val="50000"/>
                  </a:schemeClr>
                </a:solidFill>
                <a:latin typeface="Verdana Pro"/>
                <a:ea typeface="ebrima"/>
                <a:cs typeface="Calibri"/>
              </a:rPr>
              <a:t> </a:t>
            </a:r>
            <a:r>
              <a:rPr lang="en-US" dirty="0" err="1">
                <a:solidFill>
                  <a:schemeClr val="bg2">
                    <a:lumMod val="50000"/>
                  </a:schemeClr>
                </a:solidFill>
                <a:latin typeface="Verdana Pro"/>
                <a:ea typeface="ebrima"/>
                <a:cs typeface="Calibri"/>
              </a:rPr>
              <a:t>ia</a:t>
            </a:r>
            <a:r>
              <a:rPr lang="en-US" dirty="0">
                <a:solidFill>
                  <a:schemeClr val="bg2">
                    <a:lumMod val="50000"/>
                  </a:schemeClr>
                </a:solidFill>
                <a:latin typeface="Verdana Pro"/>
                <a:ea typeface="ebrima"/>
                <a:cs typeface="Calibri"/>
              </a:rPr>
              <a:t>, me </a:t>
            </a:r>
            <a:r>
              <a:rPr lang="en-US" dirty="0" err="1">
                <a:solidFill>
                  <a:schemeClr val="bg2">
                    <a:lumMod val="50000"/>
                  </a:schemeClr>
                </a:solidFill>
                <a:latin typeface="Verdana Pro"/>
                <a:ea typeface="ebrima"/>
                <a:cs typeface="Calibri"/>
              </a:rPr>
              <a:t>tōna</a:t>
            </a:r>
            <a:r>
              <a:rPr lang="en-US" dirty="0">
                <a:solidFill>
                  <a:schemeClr val="bg2">
                    <a:lumMod val="50000"/>
                  </a:schemeClr>
                </a:solidFill>
                <a:latin typeface="Verdana Pro"/>
                <a:ea typeface="ebrima"/>
                <a:cs typeface="Calibri"/>
              </a:rPr>
              <a:t> </a:t>
            </a:r>
            <a:r>
              <a:rPr lang="en-US" dirty="0" err="1">
                <a:solidFill>
                  <a:schemeClr val="bg2">
                    <a:lumMod val="50000"/>
                  </a:schemeClr>
                </a:solidFill>
                <a:latin typeface="Verdana Pro"/>
                <a:ea typeface="ebrima"/>
                <a:cs typeface="Calibri"/>
              </a:rPr>
              <a:t>momo</a:t>
            </a:r>
            <a:r>
              <a:rPr lang="en-US" dirty="0">
                <a:solidFill>
                  <a:schemeClr val="bg2">
                    <a:lumMod val="50000"/>
                  </a:schemeClr>
                </a:solidFill>
                <a:latin typeface="Verdana Pro"/>
                <a:ea typeface="ebrima"/>
                <a:cs typeface="Calibri"/>
              </a:rPr>
              <a:t>.</a:t>
            </a:r>
          </a:p>
          <a:p>
            <a:endParaRPr lang="en-US" dirty="0">
              <a:solidFill>
                <a:schemeClr val="bg2">
                  <a:lumMod val="50000"/>
                </a:schemeClr>
              </a:solidFill>
              <a:latin typeface="Verdana Pro"/>
              <a:ea typeface="ebrima"/>
              <a:cs typeface="Calibri"/>
            </a:endParaRPr>
          </a:p>
          <a:p>
            <a:r>
              <a:rPr lang="en-US" dirty="0">
                <a:solidFill>
                  <a:schemeClr val="bg2">
                    <a:lumMod val="50000"/>
                  </a:schemeClr>
                </a:solidFill>
                <a:latin typeface="Verdana Pro"/>
                <a:ea typeface="+mn-lt"/>
                <a:cs typeface="+mn-lt"/>
              </a:rPr>
              <a:t>I te </a:t>
            </a:r>
            <a:r>
              <a:rPr lang="en-US" dirty="0" err="1">
                <a:solidFill>
                  <a:schemeClr val="bg2">
                    <a:lumMod val="50000"/>
                  </a:schemeClr>
                </a:solidFill>
                <a:latin typeface="Verdana Pro"/>
                <a:ea typeface="+mn-lt"/>
                <a:cs typeface="+mn-lt"/>
              </a:rPr>
              <a:t>tuatahi</a:t>
            </a:r>
            <a:r>
              <a:rPr lang="en-US" dirty="0">
                <a:solidFill>
                  <a:schemeClr val="bg2">
                    <a:lumMod val="50000"/>
                  </a:schemeClr>
                </a:solidFill>
                <a:latin typeface="Verdana Pro"/>
                <a:ea typeface="+mn-lt"/>
                <a:cs typeface="+mn-lt"/>
              </a:rPr>
              <a:t> ki te </a:t>
            </a:r>
            <a:r>
              <a:rPr lang="en-US" dirty="0" err="1">
                <a:solidFill>
                  <a:schemeClr val="bg2">
                    <a:lumMod val="50000"/>
                  </a:schemeClr>
                </a:solidFill>
                <a:latin typeface="Verdana Pro"/>
                <a:ea typeface="+mn-lt"/>
                <a:cs typeface="+mn-lt"/>
              </a:rPr>
              <a:t>whakarongo</a:t>
            </a:r>
            <a:r>
              <a:rPr lang="en-US" dirty="0">
                <a:solidFill>
                  <a:schemeClr val="bg2">
                    <a:lumMod val="50000"/>
                  </a:schemeClr>
                </a:solidFill>
                <a:latin typeface="Verdana Pro"/>
                <a:ea typeface="+mn-lt"/>
                <a:cs typeface="+mn-lt"/>
              </a:rPr>
              <a:t> </a:t>
            </a:r>
            <a:r>
              <a:rPr lang="en-US" dirty="0" err="1">
                <a:solidFill>
                  <a:schemeClr val="bg2">
                    <a:lumMod val="50000"/>
                  </a:schemeClr>
                </a:solidFill>
                <a:latin typeface="Verdana Pro"/>
                <a:ea typeface="+mn-lt"/>
                <a:cs typeface="+mn-lt"/>
              </a:rPr>
              <a:t>koe</a:t>
            </a:r>
            <a:r>
              <a:rPr lang="en-US" dirty="0">
                <a:solidFill>
                  <a:schemeClr val="bg2">
                    <a:lumMod val="50000"/>
                  </a:schemeClr>
                </a:solidFill>
                <a:latin typeface="Verdana Pro"/>
                <a:ea typeface="+mn-lt"/>
                <a:cs typeface="+mn-lt"/>
              </a:rPr>
              <a:t> ki </a:t>
            </a:r>
            <a:r>
              <a:rPr lang="en-US" dirty="0" err="1">
                <a:solidFill>
                  <a:schemeClr val="bg2">
                    <a:lumMod val="50000"/>
                  </a:schemeClr>
                </a:solidFill>
                <a:latin typeface="Verdana Pro"/>
                <a:ea typeface="+mn-lt"/>
                <a:cs typeface="+mn-lt"/>
              </a:rPr>
              <a:t>ngā</a:t>
            </a:r>
            <a:r>
              <a:rPr lang="en-US" dirty="0">
                <a:solidFill>
                  <a:schemeClr val="bg2">
                    <a:lumMod val="50000"/>
                  </a:schemeClr>
                </a:solidFill>
                <a:latin typeface="Verdana Pro"/>
                <a:ea typeface="+mn-lt"/>
                <a:cs typeface="+mn-lt"/>
              </a:rPr>
              <a:t> </a:t>
            </a:r>
            <a:r>
              <a:rPr lang="en-US" dirty="0" err="1">
                <a:solidFill>
                  <a:schemeClr val="bg2">
                    <a:lumMod val="50000"/>
                  </a:schemeClr>
                </a:solidFill>
                <a:latin typeface="Verdana Pro"/>
                <a:ea typeface="+mn-lt"/>
                <a:cs typeface="+mn-lt"/>
              </a:rPr>
              <a:t>tini</a:t>
            </a:r>
            <a:r>
              <a:rPr lang="en-US" dirty="0">
                <a:solidFill>
                  <a:schemeClr val="bg2">
                    <a:lumMod val="50000"/>
                  </a:schemeClr>
                </a:solidFill>
                <a:latin typeface="Verdana Pro"/>
                <a:ea typeface="+mn-lt"/>
                <a:cs typeface="+mn-lt"/>
              </a:rPr>
              <a:t> </a:t>
            </a:r>
            <a:r>
              <a:rPr lang="en-US" dirty="0" err="1">
                <a:solidFill>
                  <a:schemeClr val="bg2">
                    <a:lumMod val="50000"/>
                  </a:schemeClr>
                </a:solidFill>
                <a:latin typeface="Verdana Pro"/>
                <a:ea typeface="+mn-lt"/>
                <a:cs typeface="+mn-lt"/>
              </a:rPr>
              <a:t>momo</a:t>
            </a:r>
            <a:r>
              <a:rPr lang="en-US" dirty="0">
                <a:solidFill>
                  <a:schemeClr val="bg2">
                    <a:lumMod val="50000"/>
                  </a:schemeClr>
                </a:solidFill>
                <a:latin typeface="Verdana Pro"/>
                <a:ea typeface="+mn-lt"/>
                <a:cs typeface="+mn-lt"/>
              </a:rPr>
              <a:t> </a:t>
            </a:r>
            <a:r>
              <a:rPr lang="en-US" dirty="0" err="1">
                <a:solidFill>
                  <a:schemeClr val="bg2">
                    <a:lumMod val="50000"/>
                  </a:schemeClr>
                </a:solidFill>
                <a:latin typeface="Verdana Pro"/>
                <a:ea typeface="+mn-lt"/>
                <a:cs typeface="+mn-lt"/>
              </a:rPr>
              <a:t>korihi</a:t>
            </a:r>
            <a:r>
              <a:rPr lang="en-US" dirty="0">
                <a:solidFill>
                  <a:schemeClr val="bg2">
                    <a:lumMod val="50000"/>
                  </a:schemeClr>
                </a:solidFill>
                <a:latin typeface="Verdana Pro"/>
                <a:ea typeface="+mn-lt"/>
                <a:cs typeface="+mn-lt"/>
              </a:rPr>
              <a:t> </a:t>
            </a:r>
            <a:r>
              <a:rPr lang="en-US" dirty="0" err="1">
                <a:solidFill>
                  <a:schemeClr val="bg2">
                    <a:lumMod val="50000"/>
                  </a:schemeClr>
                </a:solidFill>
                <a:latin typeface="Verdana Pro"/>
                <a:ea typeface="+mn-lt"/>
                <a:cs typeface="+mn-lt"/>
              </a:rPr>
              <a:t>rerekē</a:t>
            </a:r>
            <a:r>
              <a:rPr lang="en-US" dirty="0">
                <a:solidFill>
                  <a:schemeClr val="bg2">
                    <a:lumMod val="50000"/>
                  </a:schemeClr>
                </a:solidFill>
                <a:latin typeface="Verdana Pro"/>
                <a:ea typeface="+mn-lt"/>
                <a:cs typeface="+mn-lt"/>
              </a:rPr>
              <a:t> a </a:t>
            </a:r>
            <a:r>
              <a:rPr lang="en-US" dirty="0" err="1">
                <a:solidFill>
                  <a:schemeClr val="bg2">
                    <a:lumMod val="50000"/>
                  </a:schemeClr>
                </a:solidFill>
                <a:latin typeface="Verdana Pro"/>
                <a:ea typeface="+mn-lt"/>
                <a:cs typeface="+mn-lt"/>
              </a:rPr>
              <a:t>ngā</a:t>
            </a:r>
            <a:r>
              <a:rPr lang="en-US" dirty="0">
                <a:solidFill>
                  <a:schemeClr val="bg2">
                    <a:lumMod val="50000"/>
                  </a:schemeClr>
                </a:solidFill>
                <a:latin typeface="Verdana Pro"/>
                <a:ea typeface="+mn-lt"/>
                <a:cs typeface="+mn-lt"/>
              </a:rPr>
              <a:t> manu, ka </a:t>
            </a:r>
            <a:r>
              <a:rPr lang="en-US" dirty="0" err="1">
                <a:solidFill>
                  <a:schemeClr val="bg2">
                    <a:lumMod val="50000"/>
                  </a:schemeClr>
                </a:solidFill>
                <a:latin typeface="Verdana Pro"/>
                <a:ea typeface="+mn-lt"/>
                <a:cs typeface="+mn-lt"/>
              </a:rPr>
              <a:t>hēmanawa</a:t>
            </a:r>
            <a:r>
              <a:rPr lang="en-US" dirty="0">
                <a:solidFill>
                  <a:schemeClr val="bg2">
                    <a:lumMod val="50000"/>
                  </a:schemeClr>
                </a:solidFill>
                <a:latin typeface="Verdana Pro"/>
                <a:ea typeface="+mn-lt"/>
                <a:cs typeface="+mn-lt"/>
              </a:rPr>
              <a:t> pea </a:t>
            </a:r>
            <a:r>
              <a:rPr lang="en-US" dirty="0" err="1">
                <a:solidFill>
                  <a:schemeClr val="bg2">
                    <a:lumMod val="50000"/>
                  </a:schemeClr>
                </a:solidFill>
                <a:latin typeface="Verdana Pro"/>
                <a:ea typeface="+mn-lt"/>
                <a:cs typeface="+mn-lt"/>
              </a:rPr>
              <a:t>koe</a:t>
            </a:r>
            <a:r>
              <a:rPr lang="en-US" dirty="0">
                <a:solidFill>
                  <a:schemeClr val="bg2">
                    <a:lumMod val="50000"/>
                  </a:schemeClr>
                </a:solidFill>
                <a:latin typeface="Verdana Pro"/>
                <a:ea typeface="+mn-lt"/>
                <a:cs typeface="+mn-lt"/>
              </a:rPr>
              <a:t>.</a:t>
            </a:r>
            <a:endParaRPr lang="en-US" dirty="0">
              <a:solidFill>
                <a:schemeClr val="bg2">
                  <a:lumMod val="50000"/>
                </a:schemeClr>
              </a:solidFill>
              <a:latin typeface="Verdana Pro"/>
              <a:ea typeface="ebrima"/>
              <a:cs typeface="ebrima"/>
            </a:endParaRPr>
          </a:p>
          <a:p>
            <a:endParaRPr lang="en-US" dirty="0">
              <a:solidFill>
                <a:schemeClr val="bg2">
                  <a:lumMod val="50000"/>
                </a:schemeClr>
              </a:solidFill>
              <a:latin typeface="Verdana Pro"/>
              <a:ea typeface="+mn-lt"/>
              <a:cs typeface="+mn-lt"/>
            </a:endParaRPr>
          </a:p>
          <a:p>
            <a:r>
              <a:rPr lang="en-US" dirty="0">
                <a:solidFill>
                  <a:schemeClr val="bg2">
                    <a:lumMod val="50000"/>
                  </a:schemeClr>
                </a:solidFill>
                <a:latin typeface="Verdana Pro"/>
                <a:ea typeface="+mn-lt"/>
                <a:cs typeface="+mn-lt"/>
              </a:rPr>
              <a:t>Me </a:t>
            </a:r>
            <a:r>
              <a:rPr lang="en-US" dirty="0" err="1">
                <a:solidFill>
                  <a:schemeClr val="bg2">
                    <a:lumMod val="50000"/>
                  </a:schemeClr>
                </a:solidFill>
                <a:latin typeface="Verdana Pro"/>
                <a:ea typeface="+mn-lt"/>
                <a:cs typeface="+mn-lt"/>
              </a:rPr>
              <a:t>āta</a:t>
            </a:r>
            <a:r>
              <a:rPr lang="en-US" dirty="0">
                <a:solidFill>
                  <a:schemeClr val="bg2">
                    <a:lumMod val="50000"/>
                  </a:schemeClr>
                </a:solidFill>
                <a:latin typeface="Verdana Pro"/>
                <a:ea typeface="+mn-lt"/>
                <a:cs typeface="+mn-lt"/>
              </a:rPr>
              <a:t> </a:t>
            </a:r>
            <a:r>
              <a:rPr lang="en-US" dirty="0" err="1">
                <a:solidFill>
                  <a:schemeClr val="bg2">
                    <a:lumMod val="50000"/>
                  </a:schemeClr>
                </a:solidFill>
                <a:latin typeface="Verdana Pro"/>
                <a:ea typeface="+mn-lt"/>
                <a:cs typeface="+mn-lt"/>
              </a:rPr>
              <a:t>whakaronga</a:t>
            </a:r>
            <a:r>
              <a:rPr lang="en-US" dirty="0">
                <a:solidFill>
                  <a:schemeClr val="bg2">
                    <a:lumMod val="50000"/>
                  </a:schemeClr>
                </a:solidFill>
                <a:latin typeface="Verdana Pro"/>
                <a:ea typeface="+mn-lt"/>
                <a:cs typeface="+mn-lt"/>
              </a:rPr>
              <a:t> </a:t>
            </a:r>
            <a:r>
              <a:rPr lang="en-US" dirty="0" err="1">
                <a:solidFill>
                  <a:schemeClr val="bg2">
                    <a:lumMod val="50000"/>
                  </a:schemeClr>
                </a:solidFill>
                <a:latin typeface="Verdana Pro"/>
                <a:ea typeface="+mn-lt"/>
                <a:cs typeface="+mn-lt"/>
              </a:rPr>
              <a:t>noa</a:t>
            </a:r>
            <a:r>
              <a:rPr lang="en-US" dirty="0">
                <a:solidFill>
                  <a:schemeClr val="bg2">
                    <a:lumMod val="50000"/>
                  </a:schemeClr>
                </a:solidFill>
                <a:latin typeface="Verdana Pro"/>
                <a:ea typeface="+mn-lt"/>
                <a:cs typeface="+mn-lt"/>
              </a:rPr>
              <a:t> </a:t>
            </a:r>
            <a:r>
              <a:rPr lang="en-US" dirty="0" err="1">
                <a:solidFill>
                  <a:schemeClr val="bg2">
                    <a:lumMod val="50000"/>
                  </a:schemeClr>
                </a:solidFill>
                <a:latin typeface="Verdana Pro"/>
                <a:ea typeface="+mn-lt"/>
                <a:cs typeface="+mn-lt"/>
              </a:rPr>
              <a:t>iho</a:t>
            </a:r>
            <a:r>
              <a:rPr lang="en-US" dirty="0">
                <a:solidFill>
                  <a:schemeClr val="bg2">
                    <a:lumMod val="50000"/>
                  </a:schemeClr>
                </a:solidFill>
                <a:latin typeface="Verdana Pro"/>
                <a:ea typeface="+mn-lt"/>
                <a:cs typeface="+mn-lt"/>
              </a:rPr>
              <a:t> </a:t>
            </a:r>
            <a:r>
              <a:rPr lang="en-US" dirty="0" err="1">
                <a:solidFill>
                  <a:schemeClr val="bg2">
                    <a:lumMod val="50000"/>
                  </a:schemeClr>
                </a:solidFill>
                <a:latin typeface="Verdana Pro"/>
                <a:ea typeface="+mn-lt"/>
                <a:cs typeface="+mn-lt"/>
              </a:rPr>
              <a:t>koe</a:t>
            </a:r>
            <a:r>
              <a:rPr lang="en-US" dirty="0">
                <a:solidFill>
                  <a:schemeClr val="bg2">
                    <a:lumMod val="50000"/>
                  </a:schemeClr>
                </a:solidFill>
                <a:latin typeface="Verdana Pro"/>
                <a:ea typeface="+mn-lt"/>
                <a:cs typeface="+mn-lt"/>
              </a:rPr>
              <a:t> ki </a:t>
            </a:r>
            <a:r>
              <a:rPr lang="en-US" dirty="0" err="1">
                <a:solidFill>
                  <a:schemeClr val="bg2">
                    <a:lumMod val="50000"/>
                  </a:schemeClr>
                </a:solidFill>
                <a:latin typeface="Verdana Pro"/>
                <a:ea typeface="+mn-lt"/>
                <a:cs typeface="+mn-lt"/>
              </a:rPr>
              <a:t>tētahi</a:t>
            </a:r>
            <a:r>
              <a:rPr lang="en-US" dirty="0">
                <a:solidFill>
                  <a:schemeClr val="bg2">
                    <a:lumMod val="50000"/>
                  </a:schemeClr>
                </a:solidFill>
                <a:latin typeface="Verdana Pro"/>
                <a:ea typeface="+mn-lt"/>
                <a:cs typeface="+mn-lt"/>
              </a:rPr>
              <a:t> </a:t>
            </a:r>
            <a:r>
              <a:rPr lang="en-US" dirty="0" err="1">
                <a:solidFill>
                  <a:schemeClr val="bg2">
                    <a:lumMod val="50000"/>
                  </a:schemeClr>
                </a:solidFill>
                <a:latin typeface="Verdana Pro"/>
                <a:ea typeface="+mn-lt"/>
                <a:cs typeface="+mn-lt"/>
              </a:rPr>
              <a:t>manu</a:t>
            </a:r>
            <a:r>
              <a:rPr lang="en-US" dirty="0">
                <a:solidFill>
                  <a:schemeClr val="bg2">
                    <a:lumMod val="50000"/>
                  </a:schemeClr>
                </a:solidFill>
                <a:latin typeface="Verdana Pro"/>
                <a:ea typeface="+mn-lt"/>
                <a:cs typeface="+mn-lt"/>
              </a:rPr>
              <a:t> </a:t>
            </a:r>
            <a:r>
              <a:rPr lang="en-US" dirty="0" err="1">
                <a:solidFill>
                  <a:schemeClr val="bg2">
                    <a:lumMod val="50000"/>
                  </a:schemeClr>
                </a:solidFill>
                <a:latin typeface="Verdana Pro"/>
                <a:ea typeface="+mn-lt"/>
                <a:cs typeface="+mn-lt"/>
              </a:rPr>
              <a:t>i</a:t>
            </a:r>
            <a:r>
              <a:rPr lang="en-US" dirty="0">
                <a:solidFill>
                  <a:schemeClr val="bg2">
                    <a:lumMod val="50000"/>
                  </a:schemeClr>
                </a:solidFill>
                <a:latin typeface="Verdana Pro"/>
                <a:ea typeface="+mn-lt"/>
                <a:cs typeface="+mn-lt"/>
              </a:rPr>
              <a:t> </a:t>
            </a:r>
            <a:r>
              <a:rPr lang="en-US" dirty="0" err="1">
                <a:solidFill>
                  <a:schemeClr val="bg2">
                    <a:lumMod val="50000"/>
                  </a:schemeClr>
                </a:solidFill>
                <a:latin typeface="Verdana Pro"/>
                <a:ea typeface="+mn-lt"/>
                <a:cs typeface="+mn-lt"/>
              </a:rPr>
              <a:t>ia</a:t>
            </a:r>
            <a:r>
              <a:rPr lang="en-US" dirty="0">
                <a:solidFill>
                  <a:schemeClr val="bg2">
                    <a:lumMod val="50000"/>
                  </a:schemeClr>
                </a:solidFill>
                <a:latin typeface="Verdana Pro"/>
                <a:ea typeface="+mn-lt"/>
                <a:cs typeface="+mn-lt"/>
              </a:rPr>
              <a:t> </a:t>
            </a:r>
            <a:r>
              <a:rPr lang="en-US" dirty="0" err="1">
                <a:solidFill>
                  <a:schemeClr val="bg2">
                    <a:lumMod val="50000"/>
                  </a:schemeClr>
                </a:solidFill>
                <a:latin typeface="Verdana Pro"/>
                <a:ea typeface="+mn-lt"/>
                <a:cs typeface="+mn-lt"/>
              </a:rPr>
              <a:t>wā</a:t>
            </a:r>
            <a:r>
              <a:rPr lang="en-US" dirty="0">
                <a:solidFill>
                  <a:schemeClr val="bg2">
                    <a:lumMod val="50000"/>
                  </a:schemeClr>
                </a:solidFill>
                <a:latin typeface="Verdana Pro"/>
                <a:ea typeface="+mn-lt"/>
                <a:cs typeface="+mn-lt"/>
              </a:rPr>
              <a:t>! Me </a:t>
            </a:r>
            <a:r>
              <a:rPr lang="en-US" dirty="0" err="1">
                <a:solidFill>
                  <a:schemeClr val="bg2">
                    <a:lumMod val="50000"/>
                  </a:schemeClr>
                </a:solidFill>
                <a:latin typeface="Verdana Pro"/>
                <a:ea typeface="+mn-lt"/>
                <a:cs typeface="+mn-lt"/>
              </a:rPr>
              <a:t>whakamātau</a:t>
            </a:r>
            <a:r>
              <a:rPr lang="en-US" dirty="0">
                <a:solidFill>
                  <a:schemeClr val="bg2">
                    <a:lumMod val="50000"/>
                  </a:schemeClr>
                </a:solidFill>
                <a:latin typeface="Verdana Pro"/>
                <a:ea typeface="+mn-lt"/>
                <a:cs typeface="+mn-lt"/>
              </a:rPr>
              <a:t> </a:t>
            </a:r>
            <a:r>
              <a:rPr lang="en-US" dirty="0" err="1">
                <a:solidFill>
                  <a:schemeClr val="bg2">
                    <a:lumMod val="50000"/>
                  </a:schemeClr>
                </a:solidFill>
                <a:latin typeface="Verdana Pro"/>
                <a:ea typeface="+mn-lt"/>
                <a:cs typeface="+mn-lt"/>
              </a:rPr>
              <a:t>i</a:t>
            </a:r>
            <a:r>
              <a:rPr lang="en-US" dirty="0">
                <a:solidFill>
                  <a:schemeClr val="bg2">
                    <a:lumMod val="50000"/>
                  </a:schemeClr>
                </a:solidFill>
                <a:latin typeface="Verdana Pro"/>
                <a:ea typeface="+mn-lt"/>
                <a:cs typeface="+mn-lt"/>
              </a:rPr>
              <a:t> </a:t>
            </a:r>
            <a:r>
              <a:rPr lang="en-US" dirty="0" err="1">
                <a:solidFill>
                  <a:schemeClr val="bg2">
                    <a:lumMod val="50000"/>
                  </a:schemeClr>
                </a:solidFill>
                <a:latin typeface="Verdana Pro"/>
                <a:ea typeface="+mn-lt"/>
                <a:cs typeface="+mn-lt"/>
              </a:rPr>
              <a:t>ētahi</a:t>
            </a:r>
            <a:r>
              <a:rPr lang="en-US" dirty="0">
                <a:solidFill>
                  <a:schemeClr val="bg2">
                    <a:lumMod val="50000"/>
                  </a:schemeClr>
                </a:solidFill>
                <a:latin typeface="Verdana Pro"/>
                <a:ea typeface="+mn-lt"/>
                <a:cs typeface="+mn-lt"/>
              </a:rPr>
              <a:t> </a:t>
            </a:r>
            <a:r>
              <a:rPr lang="en-US" dirty="0" err="1">
                <a:solidFill>
                  <a:schemeClr val="bg2">
                    <a:lumMod val="50000"/>
                  </a:schemeClr>
                </a:solidFill>
                <a:latin typeface="Verdana Pro"/>
                <a:ea typeface="+mn-lt"/>
                <a:cs typeface="+mn-lt"/>
              </a:rPr>
              <a:t>momo</a:t>
            </a:r>
            <a:r>
              <a:rPr lang="en-US" dirty="0">
                <a:solidFill>
                  <a:schemeClr val="bg2">
                    <a:lumMod val="50000"/>
                  </a:schemeClr>
                </a:solidFill>
                <a:latin typeface="Verdana Pro"/>
                <a:ea typeface="+mn-lt"/>
                <a:cs typeface="+mn-lt"/>
              </a:rPr>
              <a:t> </a:t>
            </a:r>
            <a:r>
              <a:rPr lang="en-US" dirty="0" err="1">
                <a:solidFill>
                  <a:schemeClr val="bg2">
                    <a:lumMod val="50000"/>
                  </a:schemeClr>
                </a:solidFill>
                <a:latin typeface="Verdana Pro"/>
                <a:ea typeface="+mn-lt"/>
                <a:cs typeface="+mn-lt"/>
              </a:rPr>
              <a:t>ara</a:t>
            </a:r>
            <a:r>
              <a:rPr lang="en-US" dirty="0">
                <a:solidFill>
                  <a:schemeClr val="bg2">
                    <a:lumMod val="50000"/>
                  </a:schemeClr>
                </a:solidFill>
                <a:latin typeface="Verdana Pro"/>
                <a:ea typeface="+mn-lt"/>
                <a:cs typeface="+mn-lt"/>
              </a:rPr>
              <a:t> </a:t>
            </a:r>
            <a:r>
              <a:rPr lang="en-US" dirty="0" err="1">
                <a:solidFill>
                  <a:schemeClr val="bg2">
                    <a:lumMod val="50000"/>
                  </a:schemeClr>
                </a:solidFill>
                <a:latin typeface="Verdana Pro"/>
                <a:ea typeface="+mn-lt"/>
                <a:cs typeface="+mn-lt"/>
              </a:rPr>
              <a:t>rerekē</a:t>
            </a:r>
            <a:r>
              <a:rPr lang="en-US" dirty="0">
                <a:solidFill>
                  <a:schemeClr val="bg2">
                    <a:lumMod val="50000"/>
                  </a:schemeClr>
                </a:solidFill>
                <a:latin typeface="Verdana Pro"/>
                <a:ea typeface="+mn-lt"/>
                <a:cs typeface="+mn-lt"/>
              </a:rPr>
              <a:t>.</a:t>
            </a:r>
            <a:endParaRPr lang="en-US" dirty="0">
              <a:solidFill>
                <a:schemeClr val="bg2">
                  <a:lumMod val="50000"/>
                </a:schemeClr>
              </a:solidFill>
              <a:latin typeface="Verdana Pro"/>
              <a:ea typeface="ebrima"/>
              <a:cs typeface="Calibri"/>
            </a:endParaRPr>
          </a:p>
        </p:txBody>
      </p:sp>
      <p:pic>
        <p:nvPicPr>
          <p:cNvPr id="5" name="Picture 4" descr="A cartoon of a child in a garden&#10;&#10;Description automatically generated">
            <a:extLst>
              <a:ext uri="{FF2B5EF4-FFF2-40B4-BE49-F238E27FC236}">
                <a16:creationId xmlns:a16="http://schemas.microsoft.com/office/drawing/2014/main" id="{8BDFF4D6-6BA9-E1D7-EAD6-277AA4907255}"/>
              </a:ext>
            </a:extLst>
          </p:cNvPr>
          <p:cNvPicPr>
            <a:picLocks noChangeAspect="1"/>
          </p:cNvPicPr>
          <p:nvPr/>
        </p:nvPicPr>
        <p:blipFill>
          <a:blip r:embed="rId3"/>
          <a:stretch>
            <a:fillRect/>
          </a:stretch>
        </p:blipFill>
        <p:spPr>
          <a:xfrm>
            <a:off x="3978934" y="1526198"/>
            <a:ext cx="4572000" cy="2716520"/>
          </a:xfrm>
          <a:prstGeom prst="rect">
            <a:avLst/>
          </a:prstGeom>
        </p:spPr>
      </p:pic>
      <p:sp>
        <p:nvSpPr>
          <p:cNvPr id="4" name="TextBox 3">
            <a:extLst>
              <a:ext uri="{FF2B5EF4-FFF2-40B4-BE49-F238E27FC236}">
                <a16:creationId xmlns:a16="http://schemas.microsoft.com/office/drawing/2014/main" id="{9750F790-1BE0-978C-972E-6421386BE365}"/>
              </a:ext>
            </a:extLst>
          </p:cNvPr>
          <p:cNvSpPr txBox="1"/>
          <p:nvPr/>
        </p:nvSpPr>
        <p:spPr>
          <a:xfrm>
            <a:off x="3985720" y="4246836"/>
            <a:ext cx="5173059" cy="20005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700">
                <a:solidFill>
                  <a:srgbClr val="202124"/>
                </a:solidFill>
                <a:latin typeface="Verdana Pro"/>
                <a:ea typeface="+mn-lt"/>
                <a:cs typeface="+mn-lt"/>
              </a:rPr>
              <a:t>© University of Waikato l </a:t>
            </a:r>
            <a:r>
              <a:rPr lang="en-US" sz="700">
                <a:solidFill>
                  <a:srgbClr val="202124"/>
                </a:solidFill>
                <a:latin typeface="Verdana Pro"/>
                <a:ea typeface="+mn-lt"/>
                <a:cs typeface="+mn-lt"/>
                <a:hlinkClick r:id="rId4"/>
              </a:rPr>
              <a:t>www.sciencelearn.org.nz</a:t>
            </a:r>
            <a:r>
              <a:rPr lang="en-US" sz="700">
                <a:solidFill>
                  <a:srgbClr val="202124"/>
                </a:solidFill>
                <a:latin typeface="Verdana Pro"/>
                <a:ea typeface="+mn-lt"/>
                <a:cs typeface="+mn-lt"/>
              </a:rPr>
              <a:t> </a:t>
            </a:r>
            <a:r>
              <a:rPr lang="en-US" sz="700">
                <a:latin typeface="Verdana Pro"/>
                <a:ea typeface="+mn-lt"/>
                <a:cs typeface="+mn-lt"/>
              </a:rPr>
              <a:t>and Manaaki Whenua – Landcare Research</a:t>
            </a:r>
            <a:endParaRPr lang="en-US" sz="700">
              <a:latin typeface="Verdana Pro"/>
            </a:endParaRPr>
          </a:p>
        </p:txBody>
      </p:sp>
    </p:spTree>
    <p:extLst>
      <p:ext uri="{BB962C8B-B14F-4D97-AF65-F5344CB8AC3E}">
        <p14:creationId xmlns:p14="http://schemas.microsoft.com/office/powerpoint/2010/main" val="34920059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F29AE14-709C-C079-E6C2-77EC5E77D902}"/>
              </a:ext>
            </a:extLst>
          </p:cNvPr>
          <p:cNvSpPr txBox="1"/>
          <p:nvPr/>
        </p:nvSpPr>
        <p:spPr>
          <a:xfrm>
            <a:off x="84667" y="291119"/>
            <a:ext cx="8005009" cy="553998"/>
          </a:xfrm>
          <a:prstGeom prst="rect">
            <a:avLst/>
          </a:prstGeom>
          <a:noFill/>
        </p:spPr>
        <p:txBody>
          <a:bodyPr wrap="square" lIns="91440" tIns="45720" rIns="91440" bIns="45720" rtlCol="0" anchor="t">
            <a:spAutoFit/>
          </a:bodyPr>
          <a:lstStyle/>
          <a:p>
            <a:r>
              <a:rPr lang="mi-NZ" sz="3000" b="1" dirty="0">
                <a:solidFill>
                  <a:schemeClr val="bg1"/>
                </a:solidFill>
                <a:latin typeface="Verdana Pro"/>
                <a:ea typeface="ebrima"/>
                <a:cs typeface="ebrima"/>
              </a:rPr>
              <a:t>Kei te rongo koe i tāku i rongoa ai ? </a:t>
            </a:r>
            <a:endParaRPr lang="en-NZ" sz="3000" dirty="0">
              <a:solidFill>
                <a:schemeClr val="bg1"/>
              </a:solidFill>
              <a:latin typeface="Verdana Pro"/>
              <a:ea typeface="Calibri"/>
              <a:cs typeface="Calibri"/>
            </a:endParaRPr>
          </a:p>
        </p:txBody>
      </p:sp>
      <p:sp>
        <p:nvSpPr>
          <p:cNvPr id="3" name="TextBox 2">
            <a:extLst>
              <a:ext uri="{FF2B5EF4-FFF2-40B4-BE49-F238E27FC236}">
                <a16:creationId xmlns:a16="http://schemas.microsoft.com/office/drawing/2014/main" id="{C282DA75-4352-69BD-34C7-D8F88B5CAF7C}"/>
              </a:ext>
            </a:extLst>
          </p:cNvPr>
          <p:cNvSpPr txBox="1"/>
          <p:nvPr/>
        </p:nvSpPr>
        <p:spPr>
          <a:xfrm>
            <a:off x="103758" y="1249427"/>
            <a:ext cx="3865809" cy="4339650"/>
          </a:xfrm>
          <a:prstGeom prst="rect">
            <a:avLst/>
          </a:prstGeom>
          <a:noFill/>
        </p:spPr>
        <p:txBody>
          <a:bodyPr wrap="square" lIns="91440" tIns="45720" rIns="91440" bIns="45720" rtlCol="0" anchor="t">
            <a:spAutoFit/>
          </a:bodyPr>
          <a:lstStyle/>
          <a:p>
            <a:r>
              <a:rPr lang="en-US" sz="2400" dirty="0" err="1">
                <a:solidFill>
                  <a:schemeClr val="bg2">
                    <a:lumMod val="50000"/>
                  </a:schemeClr>
                </a:solidFill>
                <a:latin typeface="Verdana Pro"/>
                <a:ea typeface="ebrima"/>
                <a:cs typeface="Calibri"/>
              </a:rPr>
              <a:t>Titiro</a:t>
            </a:r>
            <a:r>
              <a:rPr lang="en-US" sz="2400" dirty="0">
                <a:solidFill>
                  <a:schemeClr val="bg2">
                    <a:lumMod val="50000"/>
                  </a:schemeClr>
                </a:solidFill>
                <a:latin typeface="Verdana Pro"/>
                <a:ea typeface="ebrima"/>
                <a:cs typeface="Calibri"/>
              </a:rPr>
              <a:t> ki </a:t>
            </a:r>
            <a:r>
              <a:rPr lang="en-US" sz="2400" dirty="0" err="1">
                <a:solidFill>
                  <a:schemeClr val="bg2">
                    <a:lumMod val="50000"/>
                  </a:schemeClr>
                </a:solidFill>
                <a:latin typeface="Verdana Pro"/>
                <a:ea typeface="ebrima"/>
                <a:cs typeface="Calibri"/>
              </a:rPr>
              <a:t>ēnei</a:t>
            </a:r>
            <a:r>
              <a:rPr lang="en-US" sz="2400" dirty="0">
                <a:solidFill>
                  <a:schemeClr val="bg2">
                    <a:lumMod val="50000"/>
                  </a:schemeClr>
                </a:solidFill>
                <a:latin typeface="Verdana Pro"/>
                <a:ea typeface="ebrima"/>
                <a:cs typeface="Calibri"/>
              </a:rPr>
              <a:t> </a:t>
            </a:r>
            <a:r>
              <a:rPr lang="en-US" sz="2400" dirty="0" err="1">
                <a:solidFill>
                  <a:schemeClr val="bg2">
                    <a:lumMod val="50000"/>
                  </a:schemeClr>
                </a:solidFill>
                <a:latin typeface="Verdana Pro"/>
                <a:ea typeface="ebrima"/>
                <a:cs typeface="Calibri"/>
              </a:rPr>
              <a:t>whakaahua</a:t>
            </a:r>
            <a:r>
              <a:rPr lang="en-US" sz="2400" dirty="0">
                <a:solidFill>
                  <a:schemeClr val="bg2">
                    <a:lumMod val="50000"/>
                  </a:schemeClr>
                </a:solidFill>
                <a:latin typeface="Verdana Pro"/>
                <a:ea typeface="ebrima"/>
                <a:cs typeface="Calibri"/>
              </a:rPr>
              <a:t> </a:t>
            </a:r>
            <a:r>
              <a:rPr lang="en-US" sz="2400" dirty="0" err="1">
                <a:solidFill>
                  <a:schemeClr val="bg2">
                    <a:lumMod val="50000"/>
                  </a:schemeClr>
                </a:solidFill>
                <a:latin typeface="Verdana Pro"/>
                <a:ea typeface="ebrima"/>
                <a:cs typeface="Calibri"/>
              </a:rPr>
              <a:t>tētahi</a:t>
            </a:r>
            <a:r>
              <a:rPr lang="en-US" sz="2400" dirty="0">
                <a:solidFill>
                  <a:schemeClr val="bg2">
                    <a:lumMod val="50000"/>
                  </a:schemeClr>
                </a:solidFill>
                <a:latin typeface="Verdana Pro"/>
                <a:ea typeface="ebrima"/>
                <a:cs typeface="Calibri"/>
              </a:rPr>
              <a:t> </a:t>
            </a:r>
            <a:r>
              <a:rPr lang="en-US" sz="2400" dirty="0" err="1">
                <a:solidFill>
                  <a:schemeClr val="bg2">
                    <a:lumMod val="50000"/>
                  </a:schemeClr>
                </a:solidFill>
                <a:latin typeface="Verdana Pro"/>
                <a:ea typeface="ebrima"/>
                <a:cs typeface="Calibri"/>
              </a:rPr>
              <a:t>i</a:t>
            </a:r>
            <a:r>
              <a:rPr lang="en-US" sz="2400" dirty="0">
                <a:solidFill>
                  <a:schemeClr val="bg2">
                    <a:lumMod val="50000"/>
                  </a:schemeClr>
                </a:solidFill>
                <a:latin typeface="Verdana Pro"/>
                <a:ea typeface="ebrima"/>
                <a:cs typeface="Calibri"/>
              </a:rPr>
              <a:t> </a:t>
            </a:r>
            <a:r>
              <a:rPr lang="en-US" sz="2400" dirty="0" err="1">
                <a:solidFill>
                  <a:schemeClr val="bg2">
                    <a:lumMod val="50000"/>
                  </a:schemeClr>
                </a:solidFill>
                <a:latin typeface="Verdana Pro"/>
                <a:ea typeface="ebrima"/>
                <a:cs typeface="Calibri"/>
              </a:rPr>
              <a:t>ia</a:t>
            </a:r>
            <a:r>
              <a:rPr lang="en-US" sz="2400" dirty="0">
                <a:solidFill>
                  <a:schemeClr val="bg2">
                    <a:lumMod val="50000"/>
                  </a:schemeClr>
                </a:solidFill>
                <a:latin typeface="Verdana Pro"/>
                <a:ea typeface="ebrima"/>
                <a:cs typeface="Calibri"/>
              </a:rPr>
              <a:t> </a:t>
            </a:r>
            <a:r>
              <a:rPr lang="en-US" sz="2400" dirty="0" err="1">
                <a:solidFill>
                  <a:schemeClr val="bg2">
                    <a:lumMod val="50000"/>
                  </a:schemeClr>
                </a:solidFill>
                <a:latin typeface="Verdana Pro"/>
                <a:ea typeface="ebrima"/>
                <a:cs typeface="Calibri"/>
              </a:rPr>
              <a:t>wā</a:t>
            </a:r>
            <a:r>
              <a:rPr lang="en-US" sz="2400" dirty="0">
                <a:solidFill>
                  <a:schemeClr val="bg2">
                    <a:lumMod val="50000"/>
                  </a:schemeClr>
                </a:solidFill>
                <a:latin typeface="Verdana Pro"/>
                <a:ea typeface="ebrima"/>
                <a:cs typeface="Calibri"/>
              </a:rPr>
              <a:t> me </a:t>
            </a:r>
            <a:r>
              <a:rPr lang="en-US" sz="2400" dirty="0" err="1">
                <a:solidFill>
                  <a:schemeClr val="bg2">
                    <a:lumMod val="50000"/>
                  </a:schemeClr>
                </a:solidFill>
                <a:latin typeface="Verdana Pro"/>
                <a:ea typeface="ebrima"/>
                <a:cs typeface="Calibri"/>
              </a:rPr>
              <a:t>te</a:t>
            </a:r>
            <a:r>
              <a:rPr lang="en-US" sz="2400" dirty="0">
                <a:solidFill>
                  <a:schemeClr val="bg2">
                    <a:lumMod val="50000"/>
                  </a:schemeClr>
                </a:solidFill>
                <a:latin typeface="Verdana Pro"/>
                <a:ea typeface="ebrima"/>
                <a:cs typeface="Calibri"/>
              </a:rPr>
              <a:t> </a:t>
            </a:r>
            <a:r>
              <a:rPr lang="en-US" sz="2400" dirty="0" err="1">
                <a:solidFill>
                  <a:schemeClr val="bg2">
                    <a:lumMod val="50000"/>
                  </a:schemeClr>
                </a:solidFill>
                <a:latin typeface="Verdana Pro"/>
                <a:ea typeface="ebrima"/>
                <a:cs typeface="Calibri"/>
              </a:rPr>
              <a:t>whakarongo</a:t>
            </a:r>
            <a:r>
              <a:rPr lang="en-US" sz="2400" dirty="0">
                <a:solidFill>
                  <a:schemeClr val="bg2">
                    <a:lumMod val="50000"/>
                  </a:schemeClr>
                </a:solidFill>
                <a:latin typeface="Verdana Pro"/>
                <a:ea typeface="ebrima"/>
                <a:cs typeface="Calibri"/>
              </a:rPr>
              <a:t> ki ō </a:t>
            </a:r>
            <a:r>
              <a:rPr lang="en-US" sz="2400" dirty="0" err="1">
                <a:solidFill>
                  <a:schemeClr val="bg2">
                    <a:lumMod val="50000"/>
                  </a:schemeClr>
                </a:solidFill>
                <a:latin typeface="Verdana Pro"/>
                <a:ea typeface="ebrima"/>
                <a:cs typeface="Calibri"/>
              </a:rPr>
              <a:t>rātou</a:t>
            </a:r>
            <a:r>
              <a:rPr lang="en-US" sz="2400" dirty="0">
                <a:solidFill>
                  <a:schemeClr val="bg2">
                    <a:lumMod val="50000"/>
                  </a:schemeClr>
                </a:solidFill>
                <a:latin typeface="Verdana Pro"/>
                <a:ea typeface="ebrima"/>
                <a:cs typeface="Calibri"/>
              </a:rPr>
              <a:t> </a:t>
            </a:r>
            <a:r>
              <a:rPr lang="en-US" sz="2400" dirty="0" err="1">
                <a:solidFill>
                  <a:schemeClr val="bg2">
                    <a:lumMod val="50000"/>
                  </a:schemeClr>
                </a:solidFill>
                <a:latin typeface="Verdana Pro"/>
                <a:ea typeface="ebrima"/>
                <a:cs typeface="Calibri"/>
              </a:rPr>
              <a:t>momo</a:t>
            </a:r>
            <a:r>
              <a:rPr lang="en-US" sz="2400" dirty="0">
                <a:solidFill>
                  <a:schemeClr val="bg2">
                    <a:lumMod val="50000"/>
                  </a:schemeClr>
                </a:solidFill>
                <a:latin typeface="Verdana Pro"/>
                <a:ea typeface="ebrima"/>
                <a:cs typeface="Calibri"/>
              </a:rPr>
              <a:t> tangi. </a:t>
            </a:r>
            <a:endParaRPr lang="en-US" sz="2400" dirty="0">
              <a:solidFill>
                <a:schemeClr val="bg2">
                  <a:lumMod val="50000"/>
                </a:schemeClr>
              </a:solidFill>
              <a:latin typeface="Verdana Pro"/>
              <a:cs typeface="Calibri"/>
            </a:endParaRPr>
          </a:p>
          <a:p>
            <a:endParaRPr lang="en-US" sz="2400" dirty="0">
              <a:solidFill>
                <a:schemeClr val="bg2">
                  <a:lumMod val="50000"/>
                </a:schemeClr>
              </a:solidFill>
              <a:latin typeface="Verdana Pro"/>
              <a:ea typeface="ebrima"/>
              <a:cs typeface="Calibri"/>
            </a:endParaRPr>
          </a:p>
          <a:p>
            <a:r>
              <a:rPr lang="en-US" sz="2400" dirty="0">
                <a:solidFill>
                  <a:schemeClr val="bg2">
                    <a:lumMod val="50000"/>
                  </a:schemeClr>
                </a:solidFill>
                <a:latin typeface="Verdana Pro"/>
                <a:ea typeface="ebrima"/>
                <a:cs typeface="Calibri"/>
              </a:rPr>
              <a:t>Ki </a:t>
            </a:r>
            <a:r>
              <a:rPr lang="en-US" sz="2400" dirty="0" err="1">
                <a:solidFill>
                  <a:schemeClr val="bg2">
                    <a:lumMod val="50000"/>
                  </a:schemeClr>
                </a:solidFill>
                <a:latin typeface="Verdana Pro"/>
                <a:ea typeface="ebrima"/>
                <a:cs typeface="Calibri"/>
              </a:rPr>
              <a:t>te</a:t>
            </a:r>
            <a:r>
              <a:rPr lang="en-US" sz="2400" dirty="0">
                <a:solidFill>
                  <a:schemeClr val="bg2">
                    <a:lumMod val="50000"/>
                  </a:schemeClr>
                </a:solidFill>
                <a:latin typeface="Verdana Pro"/>
                <a:ea typeface="ebrima"/>
                <a:cs typeface="Calibri"/>
              </a:rPr>
              <a:t> </a:t>
            </a:r>
            <a:r>
              <a:rPr lang="en-US" sz="2400" dirty="0" err="1">
                <a:solidFill>
                  <a:schemeClr val="bg2">
                    <a:lumMod val="50000"/>
                  </a:schemeClr>
                </a:solidFill>
                <a:latin typeface="Verdana Pro"/>
                <a:ea typeface="ebrima"/>
                <a:cs typeface="Calibri"/>
              </a:rPr>
              <a:t>whakamahi</a:t>
            </a:r>
            <a:r>
              <a:rPr lang="en-US" sz="2400" dirty="0">
                <a:solidFill>
                  <a:schemeClr val="bg2">
                    <a:lumMod val="50000"/>
                  </a:schemeClr>
                </a:solidFill>
                <a:latin typeface="Verdana Pro"/>
                <a:ea typeface="ebrima"/>
                <a:cs typeface="Calibri"/>
              </a:rPr>
              <a:t> </a:t>
            </a:r>
            <a:r>
              <a:rPr lang="en-US" sz="2400" dirty="0" err="1">
                <a:solidFill>
                  <a:schemeClr val="bg2">
                    <a:lumMod val="50000"/>
                  </a:schemeClr>
                </a:solidFill>
                <a:latin typeface="Verdana Pro"/>
                <a:ea typeface="ebrima"/>
                <a:cs typeface="Calibri"/>
              </a:rPr>
              <a:t>koe</a:t>
            </a:r>
            <a:r>
              <a:rPr lang="en-US" sz="2400" dirty="0">
                <a:solidFill>
                  <a:schemeClr val="bg2">
                    <a:lumMod val="50000"/>
                  </a:schemeClr>
                </a:solidFill>
                <a:latin typeface="Verdana Pro"/>
                <a:ea typeface="ebrima"/>
                <a:cs typeface="Calibri"/>
              </a:rPr>
              <a:t> </a:t>
            </a:r>
            <a:r>
              <a:rPr lang="en-US" sz="2400" dirty="0" err="1">
                <a:solidFill>
                  <a:schemeClr val="bg2">
                    <a:lumMod val="50000"/>
                  </a:schemeClr>
                </a:solidFill>
                <a:latin typeface="Verdana Pro"/>
                <a:ea typeface="ebrima"/>
                <a:cs typeface="Calibri"/>
              </a:rPr>
              <a:t>i</a:t>
            </a:r>
            <a:r>
              <a:rPr lang="en-US" sz="2400" dirty="0">
                <a:solidFill>
                  <a:schemeClr val="bg2">
                    <a:lumMod val="50000"/>
                  </a:schemeClr>
                </a:solidFill>
                <a:latin typeface="Verdana Pro"/>
                <a:ea typeface="ebrima"/>
                <a:cs typeface="Calibri"/>
              </a:rPr>
              <a:t> ō </a:t>
            </a:r>
            <a:r>
              <a:rPr lang="en-US" sz="2400" dirty="0" err="1">
                <a:solidFill>
                  <a:schemeClr val="bg2">
                    <a:lumMod val="50000"/>
                  </a:schemeClr>
                </a:solidFill>
                <a:latin typeface="Verdana Pro"/>
                <a:ea typeface="ebrima"/>
                <a:cs typeface="Calibri"/>
              </a:rPr>
              <a:t>karu</a:t>
            </a:r>
            <a:r>
              <a:rPr lang="en-US" sz="2400" dirty="0">
                <a:solidFill>
                  <a:schemeClr val="bg2">
                    <a:lumMod val="50000"/>
                  </a:schemeClr>
                </a:solidFill>
                <a:latin typeface="Verdana Pro"/>
                <a:ea typeface="ebrima"/>
                <a:cs typeface="Calibri"/>
              </a:rPr>
              <a:t> </a:t>
            </a:r>
            <a:r>
              <a:rPr lang="en-US" sz="2400" dirty="0" err="1">
                <a:solidFill>
                  <a:schemeClr val="bg2">
                    <a:lumMod val="50000"/>
                  </a:schemeClr>
                </a:solidFill>
                <a:latin typeface="Verdana Pro"/>
                <a:ea typeface="ebrima"/>
                <a:cs typeface="Calibri"/>
              </a:rPr>
              <a:t>hei</a:t>
            </a:r>
            <a:r>
              <a:rPr lang="en-US" sz="2400" dirty="0">
                <a:solidFill>
                  <a:schemeClr val="bg2">
                    <a:lumMod val="50000"/>
                  </a:schemeClr>
                </a:solidFill>
                <a:latin typeface="Verdana Pro"/>
                <a:ea typeface="ebrima"/>
                <a:cs typeface="Calibri"/>
              </a:rPr>
              <a:t> </a:t>
            </a:r>
            <a:r>
              <a:rPr lang="en-US" sz="2400" dirty="0" err="1">
                <a:solidFill>
                  <a:schemeClr val="bg2">
                    <a:lumMod val="50000"/>
                  </a:schemeClr>
                </a:solidFill>
                <a:latin typeface="Verdana Pro"/>
                <a:ea typeface="ebrima"/>
                <a:cs typeface="Calibri"/>
              </a:rPr>
              <a:t>āwhina</a:t>
            </a:r>
            <a:r>
              <a:rPr lang="en-US" sz="2400" dirty="0">
                <a:solidFill>
                  <a:schemeClr val="bg2">
                    <a:lumMod val="50000"/>
                  </a:schemeClr>
                </a:solidFill>
                <a:latin typeface="Verdana Pro"/>
                <a:ea typeface="ebrima"/>
                <a:cs typeface="Calibri"/>
              </a:rPr>
              <a:t> </a:t>
            </a:r>
            <a:r>
              <a:rPr lang="en-US" sz="2400" dirty="0" err="1">
                <a:solidFill>
                  <a:schemeClr val="bg2">
                    <a:lumMod val="50000"/>
                  </a:schemeClr>
                </a:solidFill>
                <a:latin typeface="Verdana Pro"/>
                <a:ea typeface="ebrima"/>
                <a:cs typeface="Calibri"/>
              </a:rPr>
              <a:t>i</a:t>
            </a:r>
            <a:r>
              <a:rPr lang="en-US" sz="2400" dirty="0">
                <a:solidFill>
                  <a:schemeClr val="bg2">
                    <a:lumMod val="50000"/>
                  </a:schemeClr>
                </a:solidFill>
                <a:latin typeface="Verdana Pro"/>
                <a:ea typeface="ebrima"/>
                <a:cs typeface="Calibri"/>
              </a:rPr>
              <a:t> </a:t>
            </a:r>
            <a:r>
              <a:rPr lang="en-US" sz="2400" dirty="0" err="1">
                <a:solidFill>
                  <a:schemeClr val="bg2">
                    <a:lumMod val="50000"/>
                  </a:schemeClr>
                </a:solidFill>
                <a:latin typeface="Verdana Pro"/>
                <a:ea typeface="ebrima"/>
                <a:cs typeface="Calibri"/>
              </a:rPr>
              <a:t>tō</a:t>
            </a:r>
            <a:r>
              <a:rPr lang="en-US" sz="2400" dirty="0">
                <a:solidFill>
                  <a:schemeClr val="bg2">
                    <a:lumMod val="50000"/>
                  </a:schemeClr>
                </a:solidFill>
                <a:latin typeface="Verdana Pro"/>
                <a:ea typeface="ebrima"/>
                <a:cs typeface="Calibri"/>
              </a:rPr>
              <a:t> </a:t>
            </a:r>
            <a:r>
              <a:rPr lang="en-US" sz="2400" dirty="0" err="1">
                <a:solidFill>
                  <a:schemeClr val="bg2">
                    <a:lumMod val="50000"/>
                  </a:schemeClr>
                </a:solidFill>
                <a:latin typeface="Verdana Pro"/>
                <a:ea typeface="ebrima"/>
                <a:cs typeface="Calibri"/>
              </a:rPr>
              <a:t>taringa</a:t>
            </a:r>
            <a:r>
              <a:rPr lang="en-US" sz="2400" dirty="0">
                <a:solidFill>
                  <a:schemeClr val="bg2">
                    <a:lumMod val="50000"/>
                  </a:schemeClr>
                </a:solidFill>
                <a:latin typeface="Verdana Pro"/>
                <a:ea typeface="ebrima"/>
                <a:cs typeface="Calibri"/>
              </a:rPr>
              <a:t>, </a:t>
            </a:r>
            <a:r>
              <a:rPr lang="en-US" sz="2400" dirty="0" err="1">
                <a:solidFill>
                  <a:schemeClr val="bg2">
                    <a:lumMod val="50000"/>
                  </a:schemeClr>
                </a:solidFill>
                <a:latin typeface="Verdana Pro"/>
                <a:ea typeface="ebrima"/>
                <a:cs typeface="Calibri"/>
              </a:rPr>
              <a:t>mā</a:t>
            </a:r>
            <a:r>
              <a:rPr lang="en-US" sz="2400" dirty="0">
                <a:solidFill>
                  <a:schemeClr val="bg2">
                    <a:lumMod val="50000"/>
                  </a:schemeClr>
                </a:solidFill>
                <a:latin typeface="Verdana Pro"/>
                <a:ea typeface="ebrima"/>
                <a:cs typeface="Calibri"/>
              </a:rPr>
              <a:t> </a:t>
            </a:r>
            <a:r>
              <a:rPr lang="en-US" sz="2400" dirty="0" err="1">
                <a:solidFill>
                  <a:schemeClr val="bg2">
                    <a:lumMod val="50000"/>
                  </a:schemeClr>
                </a:solidFill>
                <a:latin typeface="Verdana Pro"/>
                <a:ea typeface="ebrima"/>
                <a:cs typeface="Calibri"/>
              </a:rPr>
              <a:t>te</a:t>
            </a:r>
            <a:r>
              <a:rPr lang="en-US" sz="2400" dirty="0">
                <a:solidFill>
                  <a:schemeClr val="bg2">
                    <a:lumMod val="50000"/>
                  </a:schemeClr>
                </a:solidFill>
                <a:latin typeface="Verdana Pro"/>
                <a:ea typeface="ebrima"/>
                <a:cs typeface="Calibri"/>
              </a:rPr>
              <a:t> </a:t>
            </a:r>
            <a:r>
              <a:rPr lang="en-US" sz="2400" dirty="0" err="1">
                <a:solidFill>
                  <a:schemeClr val="bg2">
                    <a:lumMod val="50000"/>
                  </a:schemeClr>
                </a:solidFill>
                <a:latin typeface="Verdana Pro"/>
                <a:ea typeface="ebrima"/>
                <a:cs typeface="Calibri"/>
              </a:rPr>
              <a:t>hononga</a:t>
            </a:r>
            <a:r>
              <a:rPr lang="en-US" sz="2400" dirty="0">
                <a:solidFill>
                  <a:schemeClr val="bg2">
                    <a:lumMod val="50000"/>
                  </a:schemeClr>
                </a:solidFill>
                <a:latin typeface="Verdana Pro"/>
                <a:ea typeface="ebrima"/>
                <a:cs typeface="Calibri"/>
              </a:rPr>
              <a:t> e </a:t>
            </a:r>
            <a:r>
              <a:rPr lang="en-US" sz="2400" dirty="0" err="1">
                <a:solidFill>
                  <a:schemeClr val="bg2">
                    <a:lumMod val="50000"/>
                  </a:schemeClr>
                </a:solidFill>
                <a:latin typeface="Verdana Pro"/>
                <a:ea typeface="ebrima"/>
                <a:cs typeface="Calibri"/>
              </a:rPr>
              <a:t>āwhina</a:t>
            </a:r>
            <a:r>
              <a:rPr lang="en-US" sz="2400" dirty="0">
                <a:solidFill>
                  <a:schemeClr val="bg2">
                    <a:lumMod val="50000"/>
                  </a:schemeClr>
                </a:solidFill>
                <a:latin typeface="Verdana Pro"/>
                <a:ea typeface="ebrima"/>
                <a:cs typeface="Calibri"/>
              </a:rPr>
              <a:t> kia </a:t>
            </a:r>
            <a:r>
              <a:rPr lang="en-US" sz="2400" dirty="0" err="1">
                <a:solidFill>
                  <a:schemeClr val="bg2">
                    <a:lumMod val="50000"/>
                  </a:schemeClr>
                </a:solidFill>
                <a:latin typeface="Verdana Pro"/>
                <a:ea typeface="ebrima"/>
                <a:cs typeface="Calibri"/>
              </a:rPr>
              <a:t>tuhia</a:t>
            </a:r>
            <a:r>
              <a:rPr lang="en-US" sz="2400" dirty="0">
                <a:solidFill>
                  <a:schemeClr val="bg2">
                    <a:lumMod val="50000"/>
                  </a:schemeClr>
                </a:solidFill>
                <a:latin typeface="Verdana Pro"/>
                <a:ea typeface="ebrima"/>
                <a:cs typeface="Calibri"/>
              </a:rPr>
              <a:t> ki </a:t>
            </a:r>
            <a:r>
              <a:rPr lang="en-US" sz="2400" dirty="0" err="1">
                <a:solidFill>
                  <a:schemeClr val="bg2">
                    <a:lumMod val="50000"/>
                  </a:schemeClr>
                </a:solidFill>
                <a:latin typeface="Verdana Pro"/>
                <a:ea typeface="ebrima"/>
                <a:cs typeface="Calibri"/>
              </a:rPr>
              <a:t>tō</a:t>
            </a:r>
            <a:r>
              <a:rPr lang="en-US" sz="2400" dirty="0">
                <a:solidFill>
                  <a:schemeClr val="bg2">
                    <a:lumMod val="50000"/>
                  </a:schemeClr>
                </a:solidFill>
                <a:latin typeface="Verdana Pro"/>
                <a:ea typeface="ebrima"/>
                <a:cs typeface="Calibri"/>
              </a:rPr>
              <a:t> </a:t>
            </a:r>
            <a:r>
              <a:rPr lang="en-US" sz="2400" dirty="0" err="1">
                <a:solidFill>
                  <a:schemeClr val="bg2">
                    <a:lumMod val="50000"/>
                  </a:schemeClr>
                </a:solidFill>
                <a:latin typeface="Verdana Pro"/>
                <a:ea typeface="ebrima"/>
                <a:cs typeface="Calibri"/>
              </a:rPr>
              <a:t>rae</a:t>
            </a:r>
            <a:r>
              <a:rPr lang="en-US" sz="2400" dirty="0">
                <a:solidFill>
                  <a:schemeClr val="bg2">
                    <a:lumMod val="50000"/>
                  </a:schemeClr>
                </a:solidFill>
                <a:latin typeface="Verdana Pro"/>
                <a:ea typeface="ebrima"/>
                <a:cs typeface="Calibri"/>
              </a:rPr>
              <a:t>!</a:t>
            </a:r>
            <a:endParaRPr lang="en-US" sz="2400" dirty="0">
              <a:solidFill>
                <a:schemeClr val="bg2">
                  <a:lumMod val="50000"/>
                </a:schemeClr>
              </a:solidFill>
              <a:latin typeface="Verdana Pro"/>
              <a:ea typeface="ebrima"/>
              <a:cs typeface="ebrima"/>
            </a:endParaRPr>
          </a:p>
          <a:p>
            <a:pPr algn="l" rtl="0" fontAlgn="base"/>
            <a:endParaRPr lang="en-US" b="0" i="0" dirty="0">
              <a:solidFill>
                <a:schemeClr val="bg2">
                  <a:lumMod val="75000"/>
                </a:schemeClr>
              </a:solidFill>
              <a:effectLst/>
              <a:latin typeface="Segoe UI" panose="020B0502040204020203" pitchFamily="34" charset="0"/>
            </a:endParaRPr>
          </a:p>
          <a:p>
            <a:pPr algn="l" rtl="0"/>
            <a:endParaRPr lang="en-NZ" dirty="0"/>
          </a:p>
        </p:txBody>
      </p:sp>
      <p:pic>
        <p:nvPicPr>
          <p:cNvPr id="3074" name="Picture 2" descr="A bird sitting on a branch&#10;&#10;Description automatically generated">
            <a:extLst>
              <a:ext uri="{FF2B5EF4-FFF2-40B4-BE49-F238E27FC236}">
                <a16:creationId xmlns:a16="http://schemas.microsoft.com/office/drawing/2014/main" id="{57464F99-2D3A-5968-27D0-BB302593ABBC}"/>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261278" y="1713314"/>
            <a:ext cx="1287494" cy="1072374"/>
          </a:xfrm>
          <a:prstGeom prst="rect">
            <a:avLst/>
          </a:prstGeom>
          <a:noFill/>
          <a:extLst>
            <a:ext uri="{909E8E84-426E-40DD-AFC4-6F175D3DCCD1}">
              <a14:hiddenFill xmlns:a14="http://schemas.microsoft.com/office/drawing/2010/main">
                <a:solidFill>
                  <a:srgbClr val="FFFFFF"/>
                </a:solidFill>
              </a14:hiddenFill>
            </a:ext>
          </a:extLst>
        </p:spPr>
      </p:pic>
      <p:pic>
        <p:nvPicPr>
          <p:cNvPr id="5" name="tui-song-42">
            <a:hlinkClick r:id="" action="ppaction://media"/>
            <a:extLst>
              <a:ext uri="{FF2B5EF4-FFF2-40B4-BE49-F238E27FC236}">
                <a16:creationId xmlns:a16="http://schemas.microsoft.com/office/drawing/2014/main" id="{CA17865A-9374-76BA-F995-0FDEFAEF181A}"/>
              </a:ext>
            </a:extLst>
          </p:cNvPr>
          <p:cNvPicPr>
            <a:picLocks noChangeAspect="1"/>
          </p:cNvPicPr>
          <p:nvPr>
            <a:audioFile r:link="rId2"/>
            <p:extLst>
              <p:ext uri="{DAA4B4D4-6D71-4841-9C94-3DE7FCFB9230}">
                <p14:media xmlns:p14="http://schemas.microsoft.com/office/powerpoint/2010/main" r:embed="rId1"/>
              </p:ext>
            </p:extLst>
          </p:nvPr>
        </p:nvPicPr>
        <p:blipFill>
          <a:blip r:embed="rId16">
            <a:biLevel thresh="25000"/>
          </a:blip>
          <a:stretch>
            <a:fillRect/>
          </a:stretch>
        </p:blipFill>
        <p:spPr>
          <a:xfrm>
            <a:off x="4401049" y="1736183"/>
            <a:ext cx="337389" cy="337389"/>
          </a:xfrm>
          <a:prstGeom prst="rect">
            <a:avLst/>
          </a:prstGeom>
        </p:spPr>
      </p:pic>
      <p:pic>
        <p:nvPicPr>
          <p:cNvPr id="3076" name="Picture 4" descr="A bird on a branch&#10;&#10;Description automatically generated">
            <a:extLst>
              <a:ext uri="{FF2B5EF4-FFF2-40B4-BE49-F238E27FC236}">
                <a16:creationId xmlns:a16="http://schemas.microsoft.com/office/drawing/2014/main" id="{43C44CD5-401E-BDF7-6119-DCE4C486838A}"/>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840483" y="1709931"/>
            <a:ext cx="1276120" cy="1058991"/>
          </a:xfrm>
          <a:prstGeom prst="rect">
            <a:avLst/>
          </a:prstGeom>
          <a:noFill/>
          <a:extLst>
            <a:ext uri="{909E8E84-426E-40DD-AFC4-6F175D3DCCD1}">
              <a14:hiddenFill xmlns:a14="http://schemas.microsoft.com/office/drawing/2010/main">
                <a:solidFill>
                  <a:srgbClr val="FFFFFF"/>
                </a:solidFill>
              </a14:hiddenFill>
            </a:ext>
          </a:extLst>
        </p:spPr>
      </p:pic>
      <p:pic>
        <p:nvPicPr>
          <p:cNvPr id="6" name="45 - Grey Warbler">
            <a:hlinkClick r:id="" action="ppaction://media"/>
            <a:extLst>
              <a:ext uri="{FF2B5EF4-FFF2-40B4-BE49-F238E27FC236}">
                <a16:creationId xmlns:a16="http://schemas.microsoft.com/office/drawing/2014/main" id="{663BBE2E-E110-9BCD-E155-3E93F816FC8F}"/>
              </a:ext>
            </a:extLst>
          </p:cNvPr>
          <p:cNvPicPr>
            <a:picLocks noChangeAspect="1"/>
          </p:cNvPicPr>
          <p:nvPr>
            <a:audioFile r:link="rId4"/>
            <p:extLst>
              <p:ext uri="{DAA4B4D4-6D71-4841-9C94-3DE7FCFB9230}">
                <p14:media xmlns:p14="http://schemas.microsoft.com/office/powerpoint/2010/main" r:embed="rId3"/>
              </p:ext>
            </p:extLst>
          </p:nvPr>
        </p:nvPicPr>
        <p:blipFill>
          <a:blip r:embed="rId16">
            <a:biLevel thresh="25000"/>
          </a:blip>
          <a:stretch>
            <a:fillRect/>
          </a:stretch>
        </p:blipFill>
        <p:spPr>
          <a:xfrm>
            <a:off x="6772058" y="1907986"/>
            <a:ext cx="324834" cy="324834"/>
          </a:xfrm>
          <a:prstGeom prst="rect">
            <a:avLst/>
          </a:prstGeom>
        </p:spPr>
      </p:pic>
      <p:pic>
        <p:nvPicPr>
          <p:cNvPr id="3078" name="Picture 6" descr="A bird sitting on a branch&#10;&#10;Description automatically generated">
            <a:extLst>
              <a:ext uri="{FF2B5EF4-FFF2-40B4-BE49-F238E27FC236}">
                <a16:creationId xmlns:a16="http://schemas.microsoft.com/office/drawing/2014/main" id="{FA222595-F21A-A6A5-F19A-61DF5703C270}"/>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7477306" y="1701305"/>
            <a:ext cx="1238227" cy="1053981"/>
          </a:xfrm>
          <a:prstGeom prst="rect">
            <a:avLst/>
          </a:prstGeom>
          <a:noFill/>
          <a:extLst>
            <a:ext uri="{909E8E84-426E-40DD-AFC4-6F175D3DCCD1}">
              <a14:hiddenFill xmlns:a14="http://schemas.microsoft.com/office/drawing/2010/main">
                <a:solidFill>
                  <a:srgbClr val="FFFFFF"/>
                </a:solidFill>
              </a14:hiddenFill>
            </a:ext>
          </a:extLst>
        </p:spPr>
      </p:pic>
      <p:pic>
        <p:nvPicPr>
          <p:cNvPr id="7" name="22b">
            <a:hlinkClick r:id="" action="ppaction://media"/>
            <a:extLst>
              <a:ext uri="{FF2B5EF4-FFF2-40B4-BE49-F238E27FC236}">
                <a16:creationId xmlns:a16="http://schemas.microsoft.com/office/drawing/2014/main" id="{E3C8C933-F923-30A9-43A2-A4B1FAD964DE}"/>
              </a:ext>
            </a:extLst>
          </p:cNvPr>
          <p:cNvPicPr>
            <a:picLocks noChangeAspect="1"/>
          </p:cNvPicPr>
          <p:nvPr>
            <a:audioFile r:link="rId6"/>
            <p:extLst>
              <p:ext uri="{DAA4B4D4-6D71-4841-9C94-3DE7FCFB9230}">
                <p14:media xmlns:p14="http://schemas.microsoft.com/office/powerpoint/2010/main" r:embed="rId5"/>
              </p:ext>
            </p:extLst>
          </p:nvPr>
        </p:nvPicPr>
        <p:blipFill>
          <a:blip r:embed="rId19">
            <a:biLevel thresh="25000"/>
            <a:extLst>
              <a:ext uri="{BEBA8EAE-BF5A-486C-A8C5-ECC9F3942E4B}">
                <a14:imgProps xmlns:a14="http://schemas.microsoft.com/office/drawing/2010/main">
                  <a14:imgLayer r:embed="rId20">
                    <a14:imgEffect>
                      <a14:saturation sat="0"/>
                    </a14:imgEffect>
                  </a14:imgLayer>
                </a14:imgProps>
              </a:ext>
            </a:extLst>
          </a:blip>
          <a:stretch>
            <a:fillRect/>
          </a:stretch>
        </p:blipFill>
        <p:spPr>
          <a:xfrm>
            <a:off x="8217251" y="2415223"/>
            <a:ext cx="324834" cy="324834"/>
          </a:xfrm>
          <a:prstGeom prst="rect">
            <a:avLst/>
          </a:prstGeom>
        </p:spPr>
      </p:pic>
      <p:pic>
        <p:nvPicPr>
          <p:cNvPr id="3080" name="Picture 8" descr="A bird standing on the ground&#10;&#10;Description automatically generated">
            <a:extLst>
              <a:ext uri="{FF2B5EF4-FFF2-40B4-BE49-F238E27FC236}">
                <a16:creationId xmlns:a16="http://schemas.microsoft.com/office/drawing/2014/main" id="{87EADA26-38AA-BD16-AFDF-3492FECCEF2D}"/>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4217198" y="3343016"/>
            <a:ext cx="1287496" cy="1093632"/>
          </a:xfrm>
          <a:prstGeom prst="rect">
            <a:avLst/>
          </a:prstGeom>
          <a:noFill/>
          <a:extLst>
            <a:ext uri="{909E8E84-426E-40DD-AFC4-6F175D3DCCD1}">
              <a14:hiddenFill xmlns:a14="http://schemas.microsoft.com/office/drawing/2010/main">
                <a:solidFill>
                  <a:srgbClr val="FFFFFF"/>
                </a:solidFill>
              </a14:hiddenFill>
            </a:ext>
          </a:extLst>
        </p:spPr>
      </p:pic>
      <p:pic>
        <p:nvPicPr>
          <p:cNvPr id="8" name="24 - Indian Myna">
            <a:hlinkClick r:id="" action="ppaction://media"/>
            <a:extLst>
              <a:ext uri="{FF2B5EF4-FFF2-40B4-BE49-F238E27FC236}">
                <a16:creationId xmlns:a16="http://schemas.microsoft.com/office/drawing/2014/main" id="{3CA90D17-FB46-F2DE-FE7D-5FACECB02086}"/>
              </a:ext>
            </a:extLst>
          </p:cNvPr>
          <p:cNvPicPr>
            <a:picLocks noChangeAspect="1"/>
          </p:cNvPicPr>
          <p:nvPr>
            <a:audioFile r:link="rId8"/>
            <p:extLst>
              <p:ext uri="{DAA4B4D4-6D71-4841-9C94-3DE7FCFB9230}">
                <p14:media xmlns:p14="http://schemas.microsoft.com/office/powerpoint/2010/main" r:embed="rId7"/>
              </p:ext>
            </p:extLst>
          </p:nvPr>
        </p:nvPicPr>
        <p:blipFill>
          <a:blip r:embed="rId16">
            <a:biLevel thresh="25000"/>
          </a:blip>
          <a:stretch>
            <a:fillRect/>
          </a:stretch>
        </p:blipFill>
        <p:spPr>
          <a:xfrm>
            <a:off x="5013492" y="3419252"/>
            <a:ext cx="324834" cy="324834"/>
          </a:xfrm>
          <a:prstGeom prst="rect">
            <a:avLst/>
          </a:prstGeom>
        </p:spPr>
      </p:pic>
      <p:pic>
        <p:nvPicPr>
          <p:cNvPr id="3082" name="Picture 10" descr="A bird on a branch&#10;&#10;Description automatically generated">
            <a:extLst>
              <a:ext uri="{FF2B5EF4-FFF2-40B4-BE49-F238E27FC236}">
                <a16:creationId xmlns:a16="http://schemas.microsoft.com/office/drawing/2014/main" id="{DF3492E2-13A8-BB3F-5456-5F5A56E7C537}"/>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5842634" y="3336233"/>
            <a:ext cx="1273200" cy="1071392"/>
          </a:xfrm>
          <a:prstGeom prst="rect">
            <a:avLst/>
          </a:prstGeom>
          <a:noFill/>
          <a:extLst>
            <a:ext uri="{909E8E84-426E-40DD-AFC4-6F175D3DCCD1}">
              <a14:hiddenFill xmlns:a14="http://schemas.microsoft.com/office/drawing/2010/main">
                <a:solidFill>
                  <a:srgbClr val="FFFFFF"/>
                </a:solidFill>
              </a14:hiddenFill>
            </a:ext>
          </a:extLst>
        </p:spPr>
      </p:pic>
      <p:pic>
        <p:nvPicPr>
          <p:cNvPr id="9" name="fantail-10">
            <a:hlinkClick r:id="" action="ppaction://media"/>
            <a:extLst>
              <a:ext uri="{FF2B5EF4-FFF2-40B4-BE49-F238E27FC236}">
                <a16:creationId xmlns:a16="http://schemas.microsoft.com/office/drawing/2014/main" id="{EEF54B6F-A6E8-8BF6-CE37-BD6BF86AA188}"/>
              </a:ext>
            </a:extLst>
          </p:cNvPr>
          <p:cNvPicPr>
            <a:picLocks noChangeAspect="1"/>
          </p:cNvPicPr>
          <p:nvPr>
            <a:audioFile r:link="rId10"/>
            <p:extLst>
              <p:ext uri="{DAA4B4D4-6D71-4841-9C94-3DE7FCFB9230}">
                <p14:media xmlns:p14="http://schemas.microsoft.com/office/powerpoint/2010/main" r:embed="rId9"/>
              </p:ext>
            </p:extLst>
          </p:nvPr>
        </p:nvPicPr>
        <p:blipFill>
          <a:blip r:embed="rId16">
            <a:biLevel thresh="50000"/>
          </a:blip>
          <a:stretch>
            <a:fillRect/>
          </a:stretch>
        </p:blipFill>
        <p:spPr>
          <a:xfrm>
            <a:off x="6772059" y="4073423"/>
            <a:ext cx="331963" cy="331963"/>
          </a:xfrm>
          <a:prstGeom prst="rect">
            <a:avLst/>
          </a:prstGeom>
        </p:spPr>
      </p:pic>
      <p:pic>
        <p:nvPicPr>
          <p:cNvPr id="3084" name="Picture 12" descr="A bird on a plant&#10;&#10;Description automatically generated">
            <a:extLst>
              <a:ext uri="{FF2B5EF4-FFF2-40B4-BE49-F238E27FC236}">
                <a16:creationId xmlns:a16="http://schemas.microsoft.com/office/drawing/2014/main" id="{519140D2-CA7E-F94B-38E9-AB69D4897FA3}"/>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7465246" y="3330846"/>
            <a:ext cx="1233786" cy="1071254"/>
          </a:xfrm>
          <a:prstGeom prst="rect">
            <a:avLst/>
          </a:prstGeom>
          <a:noFill/>
          <a:extLst>
            <a:ext uri="{909E8E84-426E-40DD-AFC4-6F175D3DCCD1}">
              <a14:hiddenFill xmlns:a14="http://schemas.microsoft.com/office/drawing/2010/main">
                <a:solidFill>
                  <a:srgbClr val="FFFFFF"/>
                </a:solidFill>
              </a14:hiddenFill>
            </a:ext>
          </a:extLst>
        </p:spPr>
      </p:pic>
      <p:pic>
        <p:nvPicPr>
          <p:cNvPr id="10" name="bellbird-06">
            <a:hlinkClick r:id="" action="ppaction://media"/>
            <a:extLst>
              <a:ext uri="{FF2B5EF4-FFF2-40B4-BE49-F238E27FC236}">
                <a16:creationId xmlns:a16="http://schemas.microsoft.com/office/drawing/2014/main" id="{5A10A2B3-91C2-776A-093B-9D931325BD1B}"/>
              </a:ext>
            </a:extLst>
          </p:cNvPr>
          <p:cNvPicPr>
            <a:picLocks noChangeAspect="1"/>
          </p:cNvPicPr>
          <p:nvPr>
            <a:audioFile r:link="rId12"/>
            <p:extLst>
              <p:ext uri="{DAA4B4D4-6D71-4841-9C94-3DE7FCFB9230}">
                <p14:media xmlns:p14="http://schemas.microsoft.com/office/powerpoint/2010/main" r:embed="rId11"/>
              </p:ext>
            </p:extLst>
          </p:nvPr>
        </p:nvPicPr>
        <p:blipFill>
          <a:blip r:embed="rId16">
            <a:biLevel thresh="50000"/>
          </a:blip>
          <a:stretch>
            <a:fillRect/>
          </a:stretch>
        </p:blipFill>
        <p:spPr>
          <a:xfrm>
            <a:off x="8367318" y="3896920"/>
            <a:ext cx="342212" cy="342212"/>
          </a:xfrm>
          <a:prstGeom prst="rect">
            <a:avLst/>
          </a:prstGeom>
        </p:spPr>
      </p:pic>
      <p:sp>
        <p:nvSpPr>
          <p:cNvPr id="4" name="TextBox 3">
            <a:extLst>
              <a:ext uri="{FF2B5EF4-FFF2-40B4-BE49-F238E27FC236}">
                <a16:creationId xmlns:a16="http://schemas.microsoft.com/office/drawing/2014/main" id="{A1BF371E-696A-7515-C568-21F08DA60CF1}"/>
              </a:ext>
            </a:extLst>
          </p:cNvPr>
          <p:cNvSpPr txBox="1"/>
          <p:nvPr/>
        </p:nvSpPr>
        <p:spPr>
          <a:xfrm rot="5400000">
            <a:off x="7011383" y="3256468"/>
            <a:ext cx="3434057"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700">
                <a:solidFill>
                  <a:srgbClr val="202124"/>
                </a:solidFill>
                <a:latin typeface="Verdana Pro"/>
                <a:ea typeface="+mn-lt"/>
                <a:cs typeface="+mn-lt"/>
              </a:rPr>
              <a:t>© </a:t>
            </a:r>
            <a:r>
              <a:rPr lang="en-US" sz="700">
                <a:latin typeface="Verdana Pro"/>
                <a:ea typeface="+mn-lt"/>
                <a:cs typeface="+mn-lt"/>
              </a:rPr>
              <a:t>Manaaki Whenua – Landcare Research</a:t>
            </a:r>
          </a:p>
          <a:p>
            <a:endParaRPr lang="en-US" sz="700">
              <a:latin typeface="Verdana Pro"/>
              <a:ea typeface="Calibri"/>
              <a:cs typeface="Calibri"/>
            </a:endParaRPr>
          </a:p>
        </p:txBody>
      </p:sp>
    </p:spTree>
    <p:extLst>
      <p:ext uri="{BB962C8B-B14F-4D97-AF65-F5344CB8AC3E}">
        <p14:creationId xmlns:p14="http://schemas.microsoft.com/office/powerpoint/2010/main" val="1086568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4657"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35735" fill="hold"/>
                                        <p:tgtEl>
                                          <p:spTgt spid="7"/>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17699" fill="hold"/>
                                        <p:tgtEl>
                                          <p:spTgt spid="9"/>
                                        </p:tgtEl>
                                      </p:cBhvr>
                                    </p:cmd>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80393"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5"/>
                    </p:tgtEl>
                  </p:cond>
                </p:stCondLst>
                <p:endSync evt="end" delay="0">
                  <p:rtn val="all"/>
                </p:endSync>
                <p:childTnLst>
                  <p:par>
                    <p:cTn id="20" fill="hold">
                      <p:stCondLst>
                        <p:cond delay="0"/>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142411" fill="hold"/>
                                        <p:tgtEl>
                                          <p:spTgt spid="5"/>
                                        </p:tgtEl>
                                      </p:cBhvr>
                                    </p:cmd>
                                  </p:childTnLst>
                                </p:cTn>
                              </p:par>
                            </p:childTnLst>
                          </p:cTn>
                        </p:par>
                      </p:childTnLst>
                    </p:cTn>
                  </p:par>
                </p:childTnLst>
              </p:cTn>
              <p:nextCondLst>
                <p:cond evt="onClick" delay="0">
                  <p:tgtEl>
                    <p:spTgt spid="5"/>
                  </p:tgtEl>
                </p:cond>
              </p:nextCondLst>
            </p:seq>
            <p:audio>
              <p:cMediaNode vol="80000">
                <p:cTn id="24" fill="hold" display="0">
                  <p:stCondLst>
                    <p:cond delay="indefinite"/>
                  </p:stCondLst>
                  <p:endCondLst>
                    <p:cond evt="onStopAudio" delay="0">
                      <p:tgtEl>
                        <p:sldTgt/>
                      </p:tgtEl>
                    </p:cond>
                  </p:endCondLst>
                </p:cTn>
                <p:tgtEl>
                  <p:spTgt spid="5"/>
                </p:tgtEl>
              </p:cMediaNode>
            </p:audio>
            <p:audio>
              <p:cMediaNode vol="80000">
                <p:cTn id="25" fill="hold" display="0">
                  <p:stCondLst>
                    <p:cond delay="indefinite"/>
                  </p:stCondLst>
                  <p:endCondLst>
                    <p:cond evt="onStopAudio" delay="0">
                      <p:tgtEl>
                        <p:sldTgt/>
                      </p:tgtEl>
                    </p:cond>
                  </p:endCondLst>
                </p:cTn>
                <p:tgtEl>
                  <p:spTgt spid="6"/>
                </p:tgtEl>
              </p:cMediaNode>
            </p:audio>
            <p:audio>
              <p:cMediaNode vol="80000">
                <p:cTn id="26" fill="hold" display="0">
                  <p:stCondLst>
                    <p:cond delay="indefinite"/>
                  </p:stCondLst>
                  <p:endCondLst>
                    <p:cond evt="onStopAudio" delay="0">
                      <p:tgtEl>
                        <p:sldTgt/>
                      </p:tgtEl>
                    </p:cond>
                  </p:endCondLst>
                </p:cTn>
                <p:tgtEl>
                  <p:spTgt spid="7"/>
                </p:tgtEl>
              </p:cMediaNode>
            </p:audio>
            <p:audio>
              <p:cMediaNode vol="80000">
                <p:cTn id="27" fill="hold" display="0">
                  <p:stCondLst>
                    <p:cond delay="indefinite"/>
                  </p:stCondLst>
                  <p:endCondLst>
                    <p:cond evt="onStopAudio" delay="0">
                      <p:tgtEl>
                        <p:sldTgt/>
                      </p:tgtEl>
                    </p:cond>
                  </p:endCondLst>
                </p:cTn>
                <p:tgtEl>
                  <p:spTgt spid="9"/>
                </p:tgtEl>
              </p:cMediaNode>
            </p:audio>
            <p:audio>
              <p:cMediaNode vol="80000">
                <p:cTn id="28" fill="hold" display="0">
                  <p:stCondLst>
                    <p:cond delay="indefinite"/>
                  </p:stCondLst>
                  <p:endCondLst>
                    <p:cond evt="onStopAudio" delay="0">
                      <p:tgtEl>
                        <p:sldTgt/>
                      </p:tgtEl>
                    </p:cond>
                  </p:endCondLst>
                </p:cTn>
                <p:tgtEl>
                  <p:spTgt spid="10"/>
                </p:tgtEl>
              </p:cMediaNode>
            </p:audio>
            <p:seq concurrent="1" nextAc="seek">
              <p:cTn id="29" restart="whenNotActive" fill="hold" evtFilter="cancelBubble" nodeType="interactiveSeq">
                <p:stCondLst>
                  <p:cond evt="onClick" delay="0">
                    <p:tgtEl>
                      <p:spTgt spid="8"/>
                    </p:tgtEl>
                  </p:cond>
                </p:stCondLst>
                <p:endSync evt="end" delay="0">
                  <p:rtn val="all"/>
                </p:endSync>
                <p:childTnLst>
                  <p:par>
                    <p:cTn id="30" fill="hold">
                      <p:stCondLst>
                        <p:cond delay="0"/>
                      </p:stCondLst>
                      <p:childTnLst>
                        <p:par>
                          <p:cTn id="31" fill="hold">
                            <p:stCondLst>
                              <p:cond delay="0"/>
                            </p:stCondLst>
                            <p:childTnLst>
                              <p:par>
                                <p:cTn id="32" presetID="1" presetClass="mediacall" presetSubtype="0" fill="hold" nodeType="clickEffect">
                                  <p:stCondLst>
                                    <p:cond delay="0"/>
                                  </p:stCondLst>
                                  <p:childTnLst>
                                    <p:cmd type="call" cmd="playFrom(0.0)">
                                      <p:cBhvr>
                                        <p:cTn id="33" dur="1" fill="hold"/>
                                        <p:tgtEl>
                                          <p:spTgt spid="8"/>
                                        </p:tgtEl>
                                      </p:cBhvr>
                                    </p:cmd>
                                  </p:childTnLst>
                                </p:cTn>
                              </p:par>
                            </p:childTnLst>
                          </p:cTn>
                        </p:par>
                      </p:childTnLst>
                    </p:cTn>
                  </p:par>
                </p:childTnLst>
              </p:cTn>
              <p:nextCondLst>
                <p:cond evt="onClick" delay="0">
                  <p:tgtEl>
                    <p:spTgt spid="8"/>
                  </p:tgtEl>
                </p:cond>
              </p:nextCondLst>
            </p:seq>
            <p:audio>
              <p:cMediaNode vol="80000">
                <p:cTn id="34" fill="hold" display="0">
                  <p:stCondLst>
                    <p:cond delay="indefinite"/>
                  </p:stCondLst>
                  <p:endCondLst>
                    <p:cond evt="onStopAudio" delay="0">
                      <p:tgtEl>
                        <p:sldTgt/>
                      </p:tgtEl>
                    </p:cond>
                  </p:endCondLst>
                </p:cTn>
                <p:tgtEl>
                  <p:spTgt spid="8"/>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5A4DE29-CE1E-FC8E-9DAE-18DCE4C70360}"/>
              </a:ext>
            </a:extLst>
          </p:cNvPr>
          <p:cNvSpPr txBox="1"/>
          <p:nvPr/>
        </p:nvSpPr>
        <p:spPr>
          <a:xfrm>
            <a:off x="224287" y="239383"/>
            <a:ext cx="7791953" cy="615553"/>
          </a:xfrm>
          <a:prstGeom prst="rect">
            <a:avLst/>
          </a:prstGeom>
          <a:noFill/>
        </p:spPr>
        <p:txBody>
          <a:bodyPr wrap="square" lIns="91440" tIns="45720" rIns="91440" bIns="45720" rtlCol="0" anchor="t">
            <a:spAutoFit/>
          </a:bodyPr>
          <a:lstStyle/>
          <a:p>
            <a:r>
              <a:rPr lang="mi-NZ" sz="3400" b="1" dirty="0">
                <a:solidFill>
                  <a:schemeClr val="bg1"/>
                </a:solidFill>
                <a:latin typeface="Verdana Pro"/>
                <a:ea typeface="ebrima"/>
                <a:cs typeface="ebrima"/>
              </a:rPr>
              <a:t>Kei te kite koe i tāku i kite ai ?</a:t>
            </a:r>
            <a:r>
              <a:rPr lang="mi-NZ" sz="3400" b="1" dirty="0">
                <a:solidFill>
                  <a:schemeClr val="bg1"/>
                </a:solidFill>
                <a:latin typeface="Verdana Pro"/>
              </a:rPr>
              <a:t> </a:t>
            </a:r>
            <a:endParaRPr lang="en-NZ" sz="3400" b="1" dirty="0">
              <a:solidFill>
                <a:schemeClr val="bg1"/>
              </a:solidFill>
              <a:latin typeface="Verdana Pro"/>
            </a:endParaRPr>
          </a:p>
        </p:txBody>
      </p:sp>
      <p:pic>
        <p:nvPicPr>
          <p:cNvPr id="1026" name="Picture 2" descr="A collage of birds&#10;&#10;Description automatically generated">
            <a:extLst>
              <a:ext uri="{FF2B5EF4-FFF2-40B4-BE49-F238E27FC236}">
                <a16:creationId xmlns:a16="http://schemas.microsoft.com/office/drawing/2014/main" id="{4A1B0D1B-7BBE-BB24-FE8F-E9BC2845A1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23486" y="1179934"/>
            <a:ext cx="5125888" cy="36169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84087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5BE22B1-4BF6-0D5D-039B-961F7BFD12C8}"/>
              </a:ext>
            </a:extLst>
          </p:cNvPr>
          <p:cNvSpPr txBox="1"/>
          <p:nvPr/>
        </p:nvSpPr>
        <p:spPr>
          <a:xfrm>
            <a:off x="240862" y="278101"/>
            <a:ext cx="7563220" cy="8617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mi-NZ" sz="3200" b="1" dirty="0">
                <a:solidFill>
                  <a:schemeClr val="bg1"/>
                </a:solidFill>
                <a:latin typeface="Verdana Pro"/>
                <a:ea typeface="ebrima"/>
                <a:cs typeface="ebrima"/>
              </a:rPr>
              <a:t>Kei te kite koe i tāku i kite ai ?</a:t>
            </a:r>
            <a:r>
              <a:rPr lang="mi-NZ" sz="3200" b="1" dirty="0">
                <a:solidFill>
                  <a:schemeClr val="bg1"/>
                </a:solidFill>
                <a:latin typeface="Verdana Pro"/>
              </a:rPr>
              <a:t> </a:t>
            </a:r>
            <a:endParaRPr lang="en-NZ" sz="3200" b="1" dirty="0">
              <a:solidFill>
                <a:schemeClr val="bg1"/>
              </a:solidFill>
              <a:latin typeface="Verdana Pro"/>
            </a:endParaRPr>
          </a:p>
          <a:p>
            <a:endParaRPr lang="en-US" dirty="0">
              <a:ea typeface="Calibri"/>
              <a:cs typeface="Calibri"/>
            </a:endParaRPr>
          </a:p>
        </p:txBody>
      </p:sp>
      <p:sp>
        <p:nvSpPr>
          <p:cNvPr id="3" name="TextBox 2">
            <a:extLst>
              <a:ext uri="{FF2B5EF4-FFF2-40B4-BE49-F238E27FC236}">
                <a16:creationId xmlns:a16="http://schemas.microsoft.com/office/drawing/2014/main" id="{6A74C4A4-360C-8DB5-3373-FBC1E26A1F8C}"/>
              </a:ext>
            </a:extLst>
          </p:cNvPr>
          <p:cNvSpPr txBox="1"/>
          <p:nvPr/>
        </p:nvSpPr>
        <p:spPr>
          <a:xfrm>
            <a:off x="239232" y="1284433"/>
            <a:ext cx="8413011" cy="26776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solidFill>
                  <a:schemeClr val="bg2">
                    <a:lumMod val="50000"/>
                  </a:schemeClr>
                </a:solidFill>
                <a:latin typeface="Verdana Pro"/>
                <a:ea typeface="Ebrima"/>
                <a:cs typeface="Calibri"/>
              </a:rPr>
              <a:t>Me </a:t>
            </a:r>
            <a:r>
              <a:rPr lang="en-US" sz="2000" dirty="0" err="1">
                <a:solidFill>
                  <a:schemeClr val="bg2">
                    <a:lumMod val="50000"/>
                  </a:schemeClr>
                </a:solidFill>
                <a:latin typeface="Verdana Pro"/>
                <a:ea typeface="Ebrima"/>
                <a:cs typeface="Calibri"/>
              </a:rPr>
              <a:t>uaua</a:t>
            </a:r>
            <a:r>
              <a:rPr lang="en-US" sz="2000" dirty="0">
                <a:solidFill>
                  <a:schemeClr val="bg2">
                    <a:lumMod val="50000"/>
                  </a:schemeClr>
                </a:solidFill>
                <a:latin typeface="Verdana Pro"/>
                <a:ea typeface="Ebrima"/>
                <a:cs typeface="Calibri"/>
              </a:rPr>
              <a:t> te </a:t>
            </a:r>
            <a:r>
              <a:rPr lang="en-US" sz="2000" dirty="0" err="1">
                <a:solidFill>
                  <a:schemeClr val="bg2">
                    <a:lumMod val="50000"/>
                  </a:schemeClr>
                </a:solidFill>
                <a:latin typeface="Verdana Pro"/>
                <a:ea typeface="Ebrima"/>
                <a:cs typeface="Calibri"/>
              </a:rPr>
              <a:t>pātata</a:t>
            </a:r>
            <a:r>
              <a:rPr lang="en-US" sz="2000" dirty="0">
                <a:solidFill>
                  <a:schemeClr val="bg2">
                    <a:lumMod val="50000"/>
                  </a:schemeClr>
                </a:solidFill>
                <a:latin typeface="Verdana Pro"/>
                <a:ea typeface="Ebrima"/>
                <a:cs typeface="Calibri"/>
              </a:rPr>
              <a:t> </a:t>
            </a:r>
            <a:r>
              <a:rPr lang="en-US" sz="2000" dirty="0" err="1">
                <a:solidFill>
                  <a:schemeClr val="bg2">
                    <a:lumMod val="50000"/>
                  </a:schemeClr>
                </a:solidFill>
                <a:latin typeface="Verdana Pro"/>
                <a:ea typeface="Ebrima"/>
                <a:cs typeface="Calibri"/>
              </a:rPr>
              <a:t>atu</a:t>
            </a:r>
            <a:r>
              <a:rPr lang="en-US" sz="2000" dirty="0">
                <a:solidFill>
                  <a:schemeClr val="bg2">
                    <a:lumMod val="50000"/>
                  </a:schemeClr>
                </a:solidFill>
                <a:latin typeface="Verdana Pro"/>
                <a:ea typeface="Ebrima"/>
                <a:cs typeface="Calibri"/>
              </a:rPr>
              <a:t> ki te manu, kia </a:t>
            </a:r>
            <a:r>
              <a:rPr lang="en-US" sz="2000" dirty="0" err="1">
                <a:solidFill>
                  <a:schemeClr val="bg2">
                    <a:lumMod val="50000"/>
                  </a:schemeClr>
                </a:solidFill>
                <a:latin typeface="Verdana Pro"/>
                <a:ea typeface="Ebrima"/>
                <a:cs typeface="Calibri"/>
              </a:rPr>
              <a:t>āta</a:t>
            </a:r>
            <a:r>
              <a:rPr lang="en-US" sz="2000" dirty="0">
                <a:solidFill>
                  <a:schemeClr val="bg2">
                    <a:lumMod val="50000"/>
                  </a:schemeClr>
                </a:solidFill>
                <a:latin typeface="Verdana Pro"/>
                <a:ea typeface="Ebrima"/>
                <a:cs typeface="Calibri"/>
              </a:rPr>
              <a:t> </a:t>
            </a:r>
            <a:r>
              <a:rPr lang="en-US" sz="2000" dirty="0" err="1">
                <a:solidFill>
                  <a:schemeClr val="bg2">
                    <a:lumMod val="50000"/>
                  </a:schemeClr>
                </a:solidFill>
                <a:latin typeface="Verdana Pro"/>
                <a:ea typeface="Ebrima"/>
                <a:cs typeface="Calibri"/>
              </a:rPr>
              <a:t>tirohia</a:t>
            </a:r>
            <a:r>
              <a:rPr lang="en-US" sz="2000" dirty="0">
                <a:solidFill>
                  <a:schemeClr val="bg2">
                    <a:lumMod val="50000"/>
                  </a:schemeClr>
                </a:solidFill>
                <a:latin typeface="Verdana Pro"/>
                <a:ea typeface="Ebrima"/>
                <a:cs typeface="Calibri"/>
              </a:rPr>
              <a:t> ai. </a:t>
            </a:r>
            <a:r>
              <a:rPr lang="en-US" sz="2000" dirty="0" err="1">
                <a:solidFill>
                  <a:schemeClr val="bg2">
                    <a:lumMod val="50000"/>
                  </a:schemeClr>
                </a:solidFill>
                <a:latin typeface="Verdana Pro"/>
                <a:ea typeface="Ebrima"/>
                <a:cs typeface="Calibri"/>
              </a:rPr>
              <a:t>Anei</a:t>
            </a:r>
            <a:r>
              <a:rPr lang="en-US" sz="2000" dirty="0">
                <a:solidFill>
                  <a:schemeClr val="bg2">
                    <a:lumMod val="50000"/>
                  </a:schemeClr>
                </a:solidFill>
                <a:latin typeface="Verdana Pro"/>
                <a:ea typeface="Ebrima"/>
                <a:cs typeface="Calibri"/>
              </a:rPr>
              <a:t> </a:t>
            </a:r>
            <a:r>
              <a:rPr lang="en-US" sz="2000" dirty="0" err="1">
                <a:solidFill>
                  <a:schemeClr val="bg2">
                    <a:lumMod val="50000"/>
                  </a:schemeClr>
                </a:solidFill>
                <a:latin typeface="Verdana Pro"/>
                <a:ea typeface="Ebrima"/>
                <a:cs typeface="Calibri"/>
              </a:rPr>
              <a:t>ētahi</a:t>
            </a:r>
            <a:r>
              <a:rPr lang="en-US" sz="2000" dirty="0">
                <a:solidFill>
                  <a:schemeClr val="bg2">
                    <a:lumMod val="50000"/>
                  </a:schemeClr>
                </a:solidFill>
                <a:latin typeface="Verdana Pro"/>
                <a:ea typeface="Ebrima"/>
                <a:cs typeface="Calibri"/>
              </a:rPr>
              <a:t> </a:t>
            </a:r>
            <a:r>
              <a:rPr lang="en-US" sz="2000" dirty="0" err="1">
                <a:solidFill>
                  <a:schemeClr val="bg2">
                    <a:lumMod val="50000"/>
                  </a:schemeClr>
                </a:solidFill>
                <a:latin typeface="Verdana Pro"/>
                <a:ea typeface="Ebrima"/>
                <a:cs typeface="Calibri"/>
              </a:rPr>
              <a:t>whakaahua</a:t>
            </a:r>
            <a:r>
              <a:rPr lang="en-US" sz="2000" dirty="0">
                <a:solidFill>
                  <a:schemeClr val="bg2">
                    <a:lumMod val="50000"/>
                  </a:schemeClr>
                </a:solidFill>
                <a:latin typeface="Verdana Pro"/>
                <a:ea typeface="Ebrima"/>
                <a:cs typeface="Calibri"/>
              </a:rPr>
              <a:t> o </a:t>
            </a:r>
            <a:r>
              <a:rPr lang="en-US" sz="2000" dirty="0" err="1">
                <a:solidFill>
                  <a:schemeClr val="bg2">
                    <a:lumMod val="50000"/>
                  </a:schemeClr>
                </a:solidFill>
                <a:latin typeface="Verdana Pro"/>
                <a:ea typeface="Ebrima"/>
                <a:cs typeface="Calibri"/>
              </a:rPr>
              <a:t>ngā</a:t>
            </a:r>
            <a:r>
              <a:rPr lang="en-US" sz="2000" dirty="0">
                <a:solidFill>
                  <a:schemeClr val="bg2">
                    <a:lumMod val="50000"/>
                  </a:schemeClr>
                </a:solidFill>
                <a:latin typeface="Verdana Pro"/>
                <a:ea typeface="Ebrima"/>
                <a:cs typeface="Calibri"/>
              </a:rPr>
              <a:t> </a:t>
            </a:r>
            <a:r>
              <a:rPr lang="en-US" sz="2000" dirty="0" err="1">
                <a:solidFill>
                  <a:schemeClr val="bg2">
                    <a:lumMod val="50000"/>
                  </a:schemeClr>
                </a:solidFill>
                <a:latin typeface="Verdana Pro"/>
                <a:ea typeface="Ebrima"/>
                <a:cs typeface="Calibri"/>
              </a:rPr>
              <a:t>momo</a:t>
            </a:r>
            <a:r>
              <a:rPr lang="en-US" sz="2000" dirty="0">
                <a:solidFill>
                  <a:schemeClr val="bg2">
                    <a:lumMod val="50000"/>
                  </a:schemeClr>
                </a:solidFill>
                <a:latin typeface="Verdana Pro"/>
                <a:ea typeface="Ebrima"/>
                <a:cs typeface="Calibri"/>
              </a:rPr>
              <a:t> manu </a:t>
            </a:r>
            <a:r>
              <a:rPr lang="en-US" sz="2000" dirty="0" err="1">
                <a:solidFill>
                  <a:schemeClr val="bg2">
                    <a:lumMod val="50000"/>
                  </a:schemeClr>
                </a:solidFill>
                <a:latin typeface="Verdana Pro"/>
                <a:ea typeface="Ebrima"/>
                <a:cs typeface="Calibri"/>
              </a:rPr>
              <a:t>rerekē</a:t>
            </a:r>
            <a:r>
              <a:rPr lang="en-US" sz="2000" dirty="0">
                <a:solidFill>
                  <a:schemeClr val="bg2">
                    <a:lumMod val="50000"/>
                  </a:schemeClr>
                </a:solidFill>
                <a:latin typeface="Verdana Pro"/>
                <a:ea typeface="Ebrima"/>
                <a:cs typeface="Calibri"/>
              </a:rPr>
              <a:t>, kei te </a:t>
            </a:r>
            <a:r>
              <a:rPr lang="en-US" sz="2000" dirty="0" err="1">
                <a:solidFill>
                  <a:schemeClr val="bg2">
                    <a:lumMod val="50000"/>
                  </a:schemeClr>
                </a:solidFill>
                <a:latin typeface="Verdana Pro"/>
                <a:ea typeface="Ebrima"/>
                <a:cs typeface="Calibri"/>
              </a:rPr>
              <a:t>mōhio</a:t>
            </a:r>
            <a:r>
              <a:rPr lang="en-US" sz="2000" dirty="0">
                <a:solidFill>
                  <a:schemeClr val="bg2">
                    <a:lumMod val="50000"/>
                  </a:schemeClr>
                </a:solidFill>
                <a:latin typeface="Verdana Pro"/>
                <a:ea typeface="Ebrima"/>
                <a:cs typeface="Calibri"/>
              </a:rPr>
              <a:t> he aha </a:t>
            </a:r>
            <a:r>
              <a:rPr lang="en-US" sz="2000" dirty="0" err="1">
                <a:solidFill>
                  <a:schemeClr val="bg2">
                    <a:lumMod val="50000"/>
                  </a:schemeClr>
                </a:solidFill>
                <a:latin typeface="Verdana Pro"/>
                <a:ea typeface="Ebrima"/>
                <a:cs typeface="Calibri"/>
              </a:rPr>
              <a:t>ēnei</a:t>
            </a:r>
            <a:r>
              <a:rPr lang="en-US" sz="2000" dirty="0">
                <a:solidFill>
                  <a:schemeClr val="bg2">
                    <a:lumMod val="50000"/>
                  </a:schemeClr>
                </a:solidFill>
                <a:latin typeface="Verdana Pro"/>
                <a:ea typeface="Ebrima"/>
                <a:cs typeface="Calibri"/>
              </a:rPr>
              <a:t>? </a:t>
            </a:r>
          </a:p>
          <a:p>
            <a:endParaRPr lang="en-US" b="1" u="sng" dirty="0">
              <a:solidFill>
                <a:schemeClr val="bg2">
                  <a:lumMod val="75000"/>
                </a:schemeClr>
              </a:solidFill>
              <a:latin typeface="Ebrima"/>
              <a:ea typeface="Ebrima"/>
              <a:cs typeface="Calibri"/>
            </a:endParaRPr>
          </a:p>
          <a:p>
            <a:endParaRPr lang="en-US" b="1" u="sng" dirty="0">
              <a:solidFill>
                <a:srgbClr val="FF0000"/>
              </a:solidFill>
              <a:latin typeface="Ebrima"/>
              <a:ea typeface="Ebrima"/>
              <a:cs typeface="Calibri"/>
            </a:endParaRPr>
          </a:p>
          <a:p>
            <a:endParaRPr lang="en-US" b="1" dirty="0">
              <a:solidFill>
                <a:schemeClr val="bg2">
                  <a:lumMod val="75000"/>
                </a:schemeClr>
              </a:solidFill>
              <a:latin typeface="Ebrima"/>
              <a:ea typeface="Ebrima"/>
              <a:cs typeface="Calibri"/>
            </a:endParaRPr>
          </a:p>
          <a:p>
            <a:endParaRPr lang="en-US" b="1" dirty="0">
              <a:solidFill>
                <a:schemeClr val="bg2">
                  <a:lumMod val="75000"/>
                </a:schemeClr>
              </a:solidFill>
              <a:latin typeface="Ebrima"/>
              <a:ea typeface="Ebrima"/>
              <a:cs typeface="Calibri"/>
            </a:endParaRPr>
          </a:p>
          <a:p>
            <a:endParaRPr lang="en-US" dirty="0"/>
          </a:p>
          <a:p>
            <a:endParaRPr lang="en-US" dirty="0">
              <a:cs typeface="Calibri"/>
            </a:endParaRPr>
          </a:p>
        </p:txBody>
      </p:sp>
      <p:pic>
        <p:nvPicPr>
          <p:cNvPr id="4" name="Picture 3" descr="A bird on a table&#10;&#10;Description automatically generated">
            <a:extLst>
              <a:ext uri="{FF2B5EF4-FFF2-40B4-BE49-F238E27FC236}">
                <a16:creationId xmlns:a16="http://schemas.microsoft.com/office/drawing/2014/main" id="{53F4EF3E-2948-3D66-93FE-0370FE6FCCAA}"/>
              </a:ext>
            </a:extLst>
          </p:cNvPr>
          <p:cNvPicPr>
            <a:picLocks noChangeAspect="1"/>
          </p:cNvPicPr>
          <p:nvPr/>
        </p:nvPicPr>
        <p:blipFill>
          <a:blip r:embed="rId3"/>
          <a:stretch>
            <a:fillRect/>
          </a:stretch>
        </p:blipFill>
        <p:spPr>
          <a:xfrm>
            <a:off x="750250" y="2387361"/>
            <a:ext cx="2003982" cy="2180327"/>
          </a:xfrm>
          <a:prstGeom prst="rect">
            <a:avLst/>
          </a:prstGeom>
        </p:spPr>
      </p:pic>
      <p:pic>
        <p:nvPicPr>
          <p:cNvPr id="5" name="Picture 4" descr="A bird standing on a piece of wood&#10;&#10;Description automatically generated">
            <a:extLst>
              <a:ext uri="{FF2B5EF4-FFF2-40B4-BE49-F238E27FC236}">
                <a16:creationId xmlns:a16="http://schemas.microsoft.com/office/drawing/2014/main" id="{E95BBDE3-5CE9-ED35-C1EE-15DB3DAC49F3}"/>
              </a:ext>
            </a:extLst>
          </p:cNvPr>
          <p:cNvPicPr>
            <a:picLocks noChangeAspect="1"/>
          </p:cNvPicPr>
          <p:nvPr/>
        </p:nvPicPr>
        <p:blipFill>
          <a:blip r:embed="rId4"/>
          <a:stretch>
            <a:fillRect/>
          </a:stretch>
        </p:blipFill>
        <p:spPr>
          <a:xfrm>
            <a:off x="3440257" y="2365794"/>
            <a:ext cx="1961562" cy="2201893"/>
          </a:xfrm>
          <a:prstGeom prst="rect">
            <a:avLst/>
          </a:prstGeom>
        </p:spPr>
      </p:pic>
      <p:pic>
        <p:nvPicPr>
          <p:cNvPr id="6" name="Picture 5" descr="A bird on a piece of wood&#10;&#10;Description automatically generated">
            <a:extLst>
              <a:ext uri="{FF2B5EF4-FFF2-40B4-BE49-F238E27FC236}">
                <a16:creationId xmlns:a16="http://schemas.microsoft.com/office/drawing/2014/main" id="{6111278F-63F7-EEE2-01ED-ADA39B4FEA52}"/>
              </a:ext>
            </a:extLst>
          </p:cNvPr>
          <p:cNvPicPr>
            <a:picLocks noChangeAspect="1"/>
          </p:cNvPicPr>
          <p:nvPr/>
        </p:nvPicPr>
        <p:blipFill>
          <a:blip r:embed="rId5"/>
          <a:stretch>
            <a:fillRect/>
          </a:stretch>
        </p:blipFill>
        <p:spPr>
          <a:xfrm>
            <a:off x="5998181" y="2365794"/>
            <a:ext cx="1805901" cy="2201893"/>
          </a:xfrm>
          <a:prstGeom prst="rect">
            <a:avLst/>
          </a:prstGeom>
        </p:spPr>
      </p:pic>
      <p:sp>
        <p:nvSpPr>
          <p:cNvPr id="7" name="TextBox 6">
            <a:extLst>
              <a:ext uri="{FF2B5EF4-FFF2-40B4-BE49-F238E27FC236}">
                <a16:creationId xmlns:a16="http://schemas.microsoft.com/office/drawing/2014/main" id="{B627BF28-7E0C-9508-14D3-23BB38269FA4}"/>
              </a:ext>
            </a:extLst>
          </p:cNvPr>
          <p:cNvSpPr txBox="1"/>
          <p:nvPr/>
        </p:nvSpPr>
        <p:spPr>
          <a:xfrm>
            <a:off x="768569" y="4596634"/>
            <a:ext cx="4700093" cy="4770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700">
                <a:solidFill>
                  <a:srgbClr val="202124"/>
                </a:solidFill>
                <a:latin typeface="Verdana"/>
                <a:ea typeface="+mn-lt"/>
                <a:cs typeface="+mn-lt"/>
              </a:rPr>
              <a:t>© </a:t>
            </a:r>
            <a:r>
              <a:rPr lang="en-US" sz="700">
                <a:solidFill>
                  <a:srgbClr val="000000"/>
                </a:solidFill>
                <a:latin typeface="Verdana"/>
                <a:ea typeface="+mn-lt"/>
                <a:cs typeface="+mn-lt"/>
              </a:rPr>
              <a:t>Manaaki</a:t>
            </a:r>
            <a:r>
              <a:rPr lang="en-US" sz="700">
                <a:latin typeface="Verdana"/>
                <a:ea typeface="+mn-lt"/>
                <a:cs typeface="+mn-lt"/>
              </a:rPr>
              <a:t> Whenua – Landcare Research</a:t>
            </a:r>
          </a:p>
          <a:p>
            <a:pPr algn="l"/>
            <a:endParaRPr lang="en-US">
              <a:ea typeface="Calibri"/>
              <a:cs typeface="Calibri"/>
            </a:endParaRPr>
          </a:p>
        </p:txBody>
      </p:sp>
    </p:spTree>
    <p:extLst>
      <p:ext uri="{BB962C8B-B14F-4D97-AF65-F5344CB8AC3E}">
        <p14:creationId xmlns:p14="http://schemas.microsoft.com/office/powerpoint/2010/main" val="35623950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group of kids around a table with birds&#10;&#10;Description automatically generated">
            <a:extLst>
              <a:ext uri="{FF2B5EF4-FFF2-40B4-BE49-F238E27FC236}">
                <a16:creationId xmlns:a16="http://schemas.microsoft.com/office/drawing/2014/main" id="{821D0507-3EF4-92C0-598C-F7AC42B84981}"/>
              </a:ext>
            </a:extLst>
          </p:cNvPr>
          <p:cNvPicPr>
            <a:picLocks noChangeAspect="1"/>
          </p:cNvPicPr>
          <p:nvPr/>
        </p:nvPicPr>
        <p:blipFill>
          <a:blip r:embed="rId3"/>
          <a:stretch>
            <a:fillRect/>
          </a:stretch>
        </p:blipFill>
        <p:spPr>
          <a:xfrm>
            <a:off x="1276245" y="1395323"/>
            <a:ext cx="2343000" cy="3086100"/>
          </a:xfrm>
          <a:prstGeom prst="rect">
            <a:avLst/>
          </a:prstGeom>
        </p:spPr>
      </p:pic>
      <p:sp>
        <p:nvSpPr>
          <p:cNvPr id="11" name="TextBox 10">
            <a:extLst>
              <a:ext uri="{FF2B5EF4-FFF2-40B4-BE49-F238E27FC236}">
                <a16:creationId xmlns:a16="http://schemas.microsoft.com/office/drawing/2014/main" id="{7F2F6938-0CCD-4B10-B896-6BA3AEC87E70}"/>
              </a:ext>
            </a:extLst>
          </p:cNvPr>
          <p:cNvSpPr txBox="1"/>
          <p:nvPr/>
        </p:nvSpPr>
        <p:spPr>
          <a:xfrm>
            <a:off x="4123925" y="1187405"/>
            <a:ext cx="4858108" cy="3511496"/>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a:bodyPr>
          <a:lstStyle/>
          <a:p>
            <a:pPr>
              <a:lnSpc>
                <a:spcPct val="90000"/>
              </a:lnSpc>
              <a:spcBef>
                <a:spcPct val="20000"/>
              </a:spcBef>
            </a:pPr>
            <a:endParaRPr lang="en-US" sz="2200" dirty="0">
              <a:latin typeface="Ebrima" panose="02000000000000000000" pitchFamily="2" charset="0"/>
              <a:ea typeface="Ebrima" panose="02000000000000000000" pitchFamily="2" charset="0"/>
              <a:cs typeface="Ebrima" panose="02000000000000000000" pitchFamily="2" charset="0"/>
            </a:endParaRPr>
          </a:p>
          <a:p>
            <a:pPr>
              <a:spcBef>
                <a:spcPct val="20000"/>
              </a:spcBef>
            </a:pPr>
            <a:r>
              <a:rPr lang="en-US" sz="2800" dirty="0">
                <a:solidFill>
                  <a:schemeClr val="bg2">
                    <a:lumMod val="50000"/>
                  </a:schemeClr>
                </a:solidFill>
                <a:latin typeface="Verdana Pro"/>
                <a:ea typeface="+mn-lt"/>
                <a:cs typeface="+mn-lt"/>
              </a:rPr>
              <a:t>Kia </a:t>
            </a:r>
            <a:r>
              <a:rPr lang="en-US" sz="2800" dirty="0" err="1">
                <a:solidFill>
                  <a:schemeClr val="bg2">
                    <a:lumMod val="50000"/>
                  </a:schemeClr>
                </a:solidFill>
                <a:latin typeface="Verdana Pro"/>
                <a:ea typeface="+mn-lt"/>
                <a:cs typeface="+mn-lt"/>
              </a:rPr>
              <a:t>āta</a:t>
            </a:r>
            <a:r>
              <a:rPr lang="en-US" sz="2800" dirty="0">
                <a:solidFill>
                  <a:schemeClr val="bg2">
                    <a:lumMod val="50000"/>
                  </a:schemeClr>
                </a:solidFill>
                <a:latin typeface="Verdana Pro"/>
                <a:ea typeface="+mn-lt"/>
                <a:cs typeface="+mn-lt"/>
              </a:rPr>
              <a:t> </a:t>
            </a:r>
            <a:r>
              <a:rPr lang="en-US" sz="2800" dirty="0" err="1">
                <a:solidFill>
                  <a:schemeClr val="bg2">
                    <a:lumMod val="50000"/>
                  </a:schemeClr>
                </a:solidFill>
                <a:latin typeface="Verdana Pro"/>
                <a:ea typeface="+mn-lt"/>
                <a:cs typeface="+mn-lt"/>
              </a:rPr>
              <a:t>tirohia</a:t>
            </a:r>
            <a:r>
              <a:rPr lang="en-US" sz="2800" dirty="0">
                <a:solidFill>
                  <a:schemeClr val="bg2">
                    <a:lumMod val="50000"/>
                  </a:schemeClr>
                </a:solidFill>
                <a:latin typeface="Verdana Pro"/>
                <a:ea typeface="+mn-lt"/>
                <a:cs typeface="+mn-lt"/>
              </a:rPr>
              <a:t> </a:t>
            </a:r>
            <a:r>
              <a:rPr lang="en-US" sz="2800" dirty="0" err="1">
                <a:solidFill>
                  <a:schemeClr val="bg2">
                    <a:lumMod val="50000"/>
                  </a:schemeClr>
                </a:solidFill>
                <a:latin typeface="Verdana Pro"/>
                <a:ea typeface="+mn-lt"/>
                <a:cs typeface="+mn-lt"/>
              </a:rPr>
              <a:t>te</a:t>
            </a:r>
            <a:r>
              <a:rPr lang="en-US" sz="2800" dirty="0">
                <a:solidFill>
                  <a:schemeClr val="bg2">
                    <a:lumMod val="50000"/>
                  </a:schemeClr>
                </a:solidFill>
                <a:latin typeface="Verdana Pro"/>
                <a:ea typeface="+mn-lt"/>
                <a:cs typeface="+mn-lt"/>
              </a:rPr>
              <a:t> </a:t>
            </a:r>
            <a:r>
              <a:rPr lang="en-US" sz="2800" dirty="0" err="1">
                <a:solidFill>
                  <a:schemeClr val="bg2">
                    <a:lumMod val="50000"/>
                  </a:schemeClr>
                </a:solidFill>
                <a:latin typeface="Verdana Pro"/>
                <a:ea typeface="+mn-lt"/>
                <a:cs typeface="+mn-lt"/>
              </a:rPr>
              <a:t>hanga</a:t>
            </a:r>
            <a:r>
              <a:rPr lang="en-US" sz="2800" dirty="0">
                <a:solidFill>
                  <a:schemeClr val="bg2">
                    <a:lumMod val="50000"/>
                  </a:schemeClr>
                </a:solidFill>
                <a:latin typeface="Verdana Pro"/>
                <a:ea typeface="+mn-lt"/>
                <a:cs typeface="+mn-lt"/>
              </a:rPr>
              <a:t> o </a:t>
            </a:r>
            <a:r>
              <a:rPr lang="en-US" sz="2800" dirty="0" err="1">
                <a:solidFill>
                  <a:schemeClr val="bg2">
                    <a:lumMod val="50000"/>
                  </a:schemeClr>
                </a:solidFill>
                <a:latin typeface="Verdana Pro"/>
                <a:ea typeface="+mn-lt"/>
                <a:cs typeface="+mn-lt"/>
              </a:rPr>
              <a:t>tō</a:t>
            </a:r>
            <a:r>
              <a:rPr lang="en-US" sz="2800" dirty="0">
                <a:solidFill>
                  <a:schemeClr val="bg2">
                    <a:lumMod val="50000"/>
                  </a:schemeClr>
                </a:solidFill>
                <a:latin typeface="Verdana Pro"/>
                <a:ea typeface="+mn-lt"/>
                <a:cs typeface="+mn-lt"/>
              </a:rPr>
              <a:t> </a:t>
            </a:r>
            <a:r>
              <a:rPr lang="en-US" sz="2800" dirty="0" err="1">
                <a:solidFill>
                  <a:schemeClr val="bg2">
                    <a:lumMod val="50000"/>
                  </a:schemeClr>
                </a:solidFill>
                <a:latin typeface="Verdana Pro"/>
                <a:ea typeface="+mn-lt"/>
                <a:cs typeface="+mn-lt"/>
              </a:rPr>
              <a:t>rātou</a:t>
            </a:r>
            <a:r>
              <a:rPr lang="en-US" sz="2800" dirty="0">
                <a:solidFill>
                  <a:schemeClr val="bg2">
                    <a:lumMod val="50000"/>
                  </a:schemeClr>
                </a:solidFill>
                <a:latin typeface="Verdana Pro"/>
                <a:ea typeface="+mn-lt"/>
                <a:cs typeface="+mn-lt"/>
              </a:rPr>
              <a:t> </a:t>
            </a:r>
            <a:r>
              <a:rPr lang="en-US" sz="2800" dirty="0" err="1">
                <a:solidFill>
                  <a:schemeClr val="bg2">
                    <a:lumMod val="50000"/>
                  </a:schemeClr>
                </a:solidFill>
                <a:latin typeface="Verdana Pro"/>
                <a:ea typeface="+mn-lt"/>
                <a:cs typeface="+mn-lt"/>
              </a:rPr>
              <a:t>ngutu</a:t>
            </a:r>
            <a:r>
              <a:rPr lang="en-US" sz="2800" dirty="0">
                <a:solidFill>
                  <a:schemeClr val="bg2">
                    <a:lumMod val="50000"/>
                  </a:schemeClr>
                </a:solidFill>
                <a:latin typeface="Verdana Pro"/>
                <a:ea typeface="+mn-lt"/>
                <a:cs typeface="+mn-lt"/>
              </a:rPr>
              <a:t>, me </a:t>
            </a:r>
            <a:r>
              <a:rPr lang="en-US" sz="2800" dirty="0" err="1">
                <a:solidFill>
                  <a:schemeClr val="bg2">
                    <a:lumMod val="50000"/>
                  </a:schemeClr>
                </a:solidFill>
                <a:latin typeface="Verdana Pro"/>
                <a:ea typeface="+mn-lt"/>
                <a:cs typeface="+mn-lt"/>
              </a:rPr>
              <a:t>te</a:t>
            </a:r>
            <a:r>
              <a:rPr lang="en-US" sz="2800" dirty="0">
                <a:solidFill>
                  <a:schemeClr val="bg2">
                    <a:lumMod val="50000"/>
                  </a:schemeClr>
                </a:solidFill>
                <a:latin typeface="Verdana Pro"/>
                <a:ea typeface="+mn-lt"/>
                <a:cs typeface="+mn-lt"/>
              </a:rPr>
              <a:t> </a:t>
            </a:r>
            <a:r>
              <a:rPr lang="en-US" sz="2800" dirty="0" err="1">
                <a:solidFill>
                  <a:schemeClr val="bg2">
                    <a:lumMod val="50000"/>
                  </a:schemeClr>
                </a:solidFill>
                <a:latin typeface="Verdana Pro"/>
                <a:ea typeface="+mn-lt"/>
                <a:cs typeface="+mn-lt"/>
              </a:rPr>
              <a:t>tae</a:t>
            </a:r>
            <a:r>
              <a:rPr lang="en-US" sz="2800" dirty="0">
                <a:solidFill>
                  <a:schemeClr val="bg2">
                    <a:lumMod val="50000"/>
                  </a:schemeClr>
                </a:solidFill>
                <a:latin typeface="Verdana Pro"/>
                <a:ea typeface="+mn-lt"/>
                <a:cs typeface="+mn-lt"/>
              </a:rPr>
              <a:t>, </a:t>
            </a:r>
            <a:r>
              <a:rPr lang="en-US" sz="2800" dirty="0" err="1">
                <a:solidFill>
                  <a:schemeClr val="bg2">
                    <a:lumMod val="50000"/>
                  </a:schemeClr>
                </a:solidFill>
                <a:latin typeface="Verdana Pro"/>
                <a:ea typeface="+mn-lt"/>
                <a:cs typeface="+mn-lt"/>
              </a:rPr>
              <a:t>te</a:t>
            </a:r>
            <a:r>
              <a:rPr lang="en-US" sz="2800" dirty="0">
                <a:solidFill>
                  <a:schemeClr val="bg2">
                    <a:lumMod val="50000"/>
                  </a:schemeClr>
                </a:solidFill>
                <a:latin typeface="Verdana Pro"/>
                <a:ea typeface="+mn-lt"/>
                <a:cs typeface="+mn-lt"/>
              </a:rPr>
              <a:t> </a:t>
            </a:r>
            <a:r>
              <a:rPr lang="en-US" sz="2800" dirty="0" err="1">
                <a:solidFill>
                  <a:schemeClr val="bg2">
                    <a:lumMod val="50000"/>
                  </a:schemeClr>
                </a:solidFill>
                <a:latin typeface="Verdana Pro"/>
                <a:ea typeface="+mn-lt"/>
                <a:cs typeface="+mn-lt"/>
              </a:rPr>
              <a:t>hanga</a:t>
            </a:r>
            <a:r>
              <a:rPr lang="en-US" sz="2800" dirty="0">
                <a:solidFill>
                  <a:schemeClr val="bg2">
                    <a:lumMod val="50000"/>
                  </a:schemeClr>
                </a:solidFill>
                <a:latin typeface="Verdana Pro"/>
                <a:ea typeface="+mn-lt"/>
                <a:cs typeface="+mn-lt"/>
              </a:rPr>
              <a:t> o ō </a:t>
            </a:r>
            <a:r>
              <a:rPr lang="en-US" sz="2800" dirty="0" err="1">
                <a:solidFill>
                  <a:schemeClr val="bg2">
                    <a:lumMod val="50000"/>
                  </a:schemeClr>
                </a:solidFill>
                <a:latin typeface="Verdana Pro"/>
                <a:ea typeface="+mn-lt"/>
                <a:cs typeface="+mn-lt"/>
              </a:rPr>
              <a:t>rātou</a:t>
            </a:r>
            <a:r>
              <a:rPr lang="en-US" sz="2800" dirty="0">
                <a:solidFill>
                  <a:schemeClr val="bg2">
                    <a:lumMod val="50000"/>
                  </a:schemeClr>
                </a:solidFill>
                <a:latin typeface="Verdana Pro"/>
                <a:ea typeface="+mn-lt"/>
                <a:cs typeface="+mn-lt"/>
              </a:rPr>
              <a:t> </a:t>
            </a:r>
            <a:r>
              <a:rPr lang="en-US" sz="2800" dirty="0" err="1">
                <a:solidFill>
                  <a:schemeClr val="bg2">
                    <a:lumMod val="50000"/>
                  </a:schemeClr>
                </a:solidFill>
                <a:latin typeface="Verdana Pro"/>
                <a:ea typeface="+mn-lt"/>
                <a:cs typeface="+mn-lt"/>
              </a:rPr>
              <a:t>tinana</a:t>
            </a:r>
            <a:r>
              <a:rPr lang="en-US" sz="2800" dirty="0">
                <a:solidFill>
                  <a:schemeClr val="bg2">
                    <a:lumMod val="50000"/>
                  </a:schemeClr>
                </a:solidFill>
                <a:latin typeface="Verdana Pro"/>
                <a:ea typeface="+mn-lt"/>
                <a:cs typeface="+mn-lt"/>
              </a:rPr>
              <a:t> me </a:t>
            </a:r>
            <a:r>
              <a:rPr lang="en-US" sz="2800" dirty="0" err="1">
                <a:solidFill>
                  <a:schemeClr val="bg2">
                    <a:lumMod val="50000"/>
                  </a:schemeClr>
                </a:solidFill>
                <a:latin typeface="Verdana Pro"/>
                <a:ea typeface="+mn-lt"/>
                <a:cs typeface="+mn-lt"/>
              </a:rPr>
              <a:t>ngā</a:t>
            </a:r>
            <a:r>
              <a:rPr lang="en-US" sz="2800" dirty="0">
                <a:solidFill>
                  <a:schemeClr val="bg2">
                    <a:lumMod val="50000"/>
                  </a:schemeClr>
                </a:solidFill>
                <a:latin typeface="Verdana Pro"/>
                <a:ea typeface="+mn-lt"/>
                <a:cs typeface="+mn-lt"/>
              </a:rPr>
              <a:t> </a:t>
            </a:r>
            <a:r>
              <a:rPr lang="en-US" sz="2800" dirty="0" err="1">
                <a:solidFill>
                  <a:schemeClr val="bg2">
                    <a:lumMod val="50000"/>
                  </a:schemeClr>
                </a:solidFill>
                <a:latin typeface="Verdana Pro"/>
                <a:ea typeface="+mn-lt"/>
                <a:cs typeface="+mn-lt"/>
              </a:rPr>
              <a:t>āhuahira</a:t>
            </a:r>
            <a:r>
              <a:rPr lang="en-US" sz="2800" dirty="0">
                <a:solidFill>
                  <a:schemeClr val="bg2">
                    <a:lumMod val="50000"/>
                  </a:schemeClr>
                </a:solidFill>
                <a:latin typeface="Verdana Pro"/>
                <a:ea typeface="+mn-lt"/>
                <a:cs typeface="+mn-lt"/>
              </a:rPr>
              <a:t> – he aha </a:t>
            </a:r>
            <a:r>
              <a:rPr lang="en-US" sz="2800" dirty="0" err="1">
                <a:solidFill>
                  <a:schemeClr val="bg2">
                    <a:lumMod val="50000"/>
                  </a:schemeClr>
                </a:solidFill>
                <a:latin typeface="Verdana Pro"/>
                <a:ea typeface="+mn-lt"/>
                <a:cs typeface="+mn-lt"/>
              </a:rPr>
              <a:t>tāu</a:t>
            </a:r>
            <a:r>
              <a:rPr lang="en-US" sz="2800" dirty="0">
                <a:solidFill>
                  <a:schemeClr val="bg2">
                    <a:lumMod val="50000"/>
                  </a:schemeClr>
                </a:solidFill>
                <a:latin typeface="Verdana Pro"/>
                <a:ea typeface="+mn-lt"/>
                <a:cs typeface="+mn-lt"/>
              </a:rPr>
              <a:t> e kite </a:t>
            </a:r>
            <a:r>
              <a:rPr lang="en-US" sz="2800" dirty="0" err="1">
                <a:solidFill>
                  <a:schemeClr val="bg2">
                    <a:lumMod val="50000"/>
                  </a:schemeClr>
                </a:solidFill>
                <a:latin typeface="Verdana Pro"/>
                <a:ea typeface="+mn-lt"/>
                <a:cs typeface="+mn-lt"/>
              </a:rPr>
              <a:t>atu</a:t>
            </a:r>
            <a:r>
              <a:rPr lang="en-US" sz="2800" dirty="0">
                <a:solidFill>
                  <a:schemeClr val="bg2">
                    <a:lumMod val="50000"/>
                  </a:schemeClr>
                </a:solidFill>
                <a:latin typeface="Verdana Pro"/>
                <a:ea typeface="+mn-lt"/>
                <a:cs typeface="+mn-lt"/>
              </a:rPr>
              <a:t> ai?</a:t>
            </a:r>
            <a:endParaRPr lang="en-US" sz="2200" dirty="0">
              <a:solidFill>
                <a:schemeClr val="bg2">
                  <a:lumMod val="50000"/>
                </a:schemeClr>
              </a:solidFill>
              <a:latin typeface="Ebrima" panose="02000000000000000000" pitchFamily="2" charset="0"/>
              <a:ea typeface="Ebrima" panose="02000000000000000000" pitchFamily="2" charset="0"/>
              <a:cs typeface="Ebrima" panose="02000000000000000000" pitchFamily="2" charset="0"/>
            </a:endParaRPr>
          </a:p>
          <a:p>
            <a:pPr marL="342900" indent="-342900">
              <a:lnSpc>
                <a:spcPct val="90000"/>
              </a:lnSpc>
              <a:spcBef>
                <a:spcPct val="20000"/>
              </a:spcBef>
              <a:buFont typeface="Arial" panose="020B0604020202020204" pitchFamily="34" charset="0"/>
              <a:buChar char="•"/>
            </a:pPr>
            <a:endParaRPr lang="en-US" sz="2200" dirty="0">
              <a:latin typeface="Ebrima" panose="02000000000000000000" pitchFamily="2" charset="0"/>
              <a:ea typeface="Ebrima" panose="02000000000000000000" pitchFamily="2" charset="0"/>
              <a:cs typeface="Ebrima" panose="02000000000000000000" pitchFamily="2" charset="0"/>
            </a:endParaRPr>
          </a:p>
        </p:txBody>
      </p:sp>
      <p:sp>
        <p:nvSpPr>
          <p:cNvPr id="13" name="TextBox 12">
            <a:extLst>
              <a:ext uri="{FF2B5EF4-FFF2-40B4-BE49-F238E27FC236}">
                <a16:creationId xmlns:a16="http://schemas.microsoft.com/office/drawing/2014/main" id="{8AAF1078-2B80-F0DE-048D-28447CC9B957}"/>
              </a:ext>
            </a:extLst>
          </p:cNvPr>
          <p:cNvSpPr txBox="1"/>
          <p:nvPr/>
        </p:nvSpPr>
        <p:spPr>
          <a:xfrm>
            <a:off x="1285876" y="4473465"/>
            <a:ext cx="271462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700">
                <a:solidFill>
                  <a:srgbClr val="202124"/>
                </a:solidFill>
                <a:latin typeface="Verdana Pro"/>
                <a:ea typeface="+mn-lt"/>
                <a:cs typeface="+mn-lt"/>
              </a:rPr>
              <a:t>©</a:t>
            </a:r>
            <a:r>
              <a:rPr lang="en-US" sz="700">
                <a:solidFill>
                  <a:srgbClr val="202124"/>
                </a:solidFill>
                <a:latin typeface="Verdana Pro"/>
                <a:ea typeface="Calibri"/>
                <a:cs typeface="Calibri"/>
              </a:rPr>
              <a:t> </a:t>
            </a:r>
            <a:r>
              <a:rPr lang="en-US" sz="700" err="1">
                <a:latin typeface="Verdana Pro"/>
                <a:ea typeface="Calibri"/>
                <a:cs typeface="Calibri"/>
              </a:rPr>
              <a:t>Te</a:t>
            </a:r>
            <a:r>
              <a:rPr lang="en-US" sz="700">
                <a:latin typeface="Verdana Pro"/>
                <a:ea typeface="Calibri"/>
                <a:cs typeface="Calibri"/>
              </a:rPr>
              <a:t> Kura o </a:t>
            </a:r>
            <a:r>
              <a:rPr lang="en-US" sz="700" err="1">
                <a:latin typeface="Verdana Pro"/>
                <a:ea typeface="Calibri"/>
                <a:cs typeface="Calibri"/>
              </a:rPr>
              <a:t>Manunui</a:t>
            </a:r>
            <a:r>
              <a:rPr lang="en-US" sz="700">
                <a:latin typeface="Verdana Pro"/>
                <a:ea typeface="Calibri"/>
                <a:cs typeface="Calibri"/>
              </a:rPr>
              <a:t> </a:t>
            </a:r>
          </a:p>
          <a:p>
            <a:r>
              <a:rPr lang="en-US" sz="700">
                <a:latin typeface="Verdana Pro"/>
                <a:ea typeface="Calibri"/>
                <a:cs typeface="Calibri"/>
              </a:rPr>
              <a:t>and Manaaki Whenua – Landcare Research</a:t>
            </a:r>
            <a:endParaRPr lang="en-US" sz="700">
              <a:latin typeface="Verdana Pro"/>
            </a:endParaRPr>
          </a:p>
        </p:txBody>
      </p:sp>
      <p:sp>
        <p:nvSpPr>
          <p:cNvPr id="15" name="TextBox 14">
            <a:extLst>
              <a:ext uri="{FF2B5EF4-FFF2-40B4-BE49-F238E27FC236}">
                <a16:creationId xmlns:a16="http://schemas.microsoft.com/office/drawing/2014/main" id="{15EF6318-FCF1-9CF1-7102-C93E0FCF9402}"/>
              </a:ext>
            </a:extLst>
          </p:cNvPr>
          <p:cNvSpPr txBox="1"/>
          <p:nvPr/>
        </p:nvSpPr>
        <p:spPr>
          <a:xfrm>
            <a:off x="318407" y="302079"/>
            <a:ext cx="7549348"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mi-NZ" sz="3200" b="1" dirty="0">
                <a:solidFill>
                  <a:schemeClr val="bg1"/>
                </a:solidFill>
                <a:latin typeface="Verdana Pro"/>
                <a:ea typeface="ebrima"/>
                <a:cs typeface="ebrima"/>
              </a:rPr>
              <a:t>Kei te kite koe i tāku i kite ai ?</a:t>
            </a:r>
            <a:r>
              <a:rPr lang="mi-NZ" sz="3200" b="1" dirty="0">
                <a:solidFill>
                  <a:schemeClr val="bg1"/>
                </a:solidFill>
                <a:latin typeface="Verdana Pro"/>
              </a:rPr>
              <a:t> </a:t>
            </a:r>
            <a:endParaRPr lang="en-NZ" sz="3200" b="1" dirty="0">
              <a:solidFill>
                <a:schemeClr val="bg1"/>
              </a:solidFill>
              <a:latin typeface="Verdana Pro"/>
            </a:endParaRPr>
          </a:p>
          <a:p>
            <a:r>
              <a:rPr lang="en-US" sz="3200" dirty="0">
                <a:latin typeface="Verdana Pro"/>
              </a:rPr>
              <a:t>​</a:t>
            </a:r>
            <a:endParaRPr lang="en-US" dirty="0"/>
          </a:p>
        </p:txBody>
      </p:sp>
    </p:spTree>
    <p:extLst>
      <p:ext uri="{BB962C8B-B14F-4D97-AF65-F5344CB8AC3E}">
        <p14:creationId xmlns:p14="http://schemas.microsoft.com/office/powerpoint/2010/main" val="37154246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FEDC029-A437-4DFF-FC1D-BC538855D265}"/>
              </a:ext>
            </a:extLst>
          </p:cNvPr>
          <p:cNvSpPr>
            <a:spLocks noGrp="1"/>
          </p:cNvSpPr>
          <p:nvPr>
            <p:ph type="title"/>
          </p:nvPr>
        </p:nvSpPr>
        <p:spPr>
          <a:xfrm>
            <a:off x="169333" y="227351"/>
            <a:ext cx="8060267" cy="804334"/>
          </a:xfrm>
        </p:spPr>
        <p:txBody>
          <a:bodyPr/>
          <a:lstStyle/>
          <a:p>
            <a:r>
              <a:rPr lang="mi-NZ" sz="3200" b="1" dirty="0">
                <a:latin typeface="Verdana Pro"/>
                <a:ea typeface="ebrima"/>
                <a:cs typeface="ebrima"/>
              </a:rPr>
              <a:t>Kei te kite koe i tāku i kite ai?</a:t>
            </a:r>
            <a:r>
              <a:rPr lang="mi-NZ" sz="3600" b="1" dirty="0">
                <a:latin typeface="Verdana Pro"/>
                <a:ea typeface="Ebrima"/>
                <a:cs typeface="Ebrima"/>
              </a:rPr>
              <a:t> </a:t>
            </a:r>
            <a:endParaRPr lang="en-NZ" sz="3600" b="1">
              <a:latin typeface="Verdana Pro"/>
              <a:ea typeface="Ebrima"/>
              <a:cs typeface="Ebrima"/>
            </a:endParaRPr>
          </a:p>
        </p:txBody>
      </p:sp>
      <p:sp>
        <p:nvSpPr>
          <p:cNvPr id="2" name="TextBox 1">
            <a:extLst>
              <a:ext uri="{FF2B5EF4-FFF2-40B4-BE49-F238E27FC236}">
                <a16:creationId xmlns:a16="http://schemas.microsoft.com/office/drawing/2014/main" id="{FF985B88-D68F-E75D-88D4-44AD7C42BEB0}"/>
              </a:ext>
            </a:extLst>
          </p:cNvPr>
          <p:cNvSpPr txBox="1"/>
          <p:nvPr/>
        </p:nvSpPr>
        <p:spPr>
          <a:xfrm>
            <a:off x="306632" y="1457568"/>
            <a:ext cx="4243477" cy="3511497"/>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a:bodyPr>
          <a:lstStyle/>
          <a:p>
            <a:pPr>
              <a:spcBef>
                <a:spcPct val="20000"/>
              </a:spcBef>
            </a:pPr>
            <a:r>
              <a:rPr lang="en-US" sz="2800" dirty="0">
                <a:solidFill>
                  <a:schemeClr val="bg2">
                    <a:lumMod val="50000"/>
                  </a:schemeClr>
                </a:solidFill>
                <a:latin typeface="Verdana Pro"/>
                <a:ea typeface="Ebrima"/>
                <a:cs typeface="Ebrima"/>
              </a:rPr>
              <a:t>Me </a:t>
            </a:r>
            <a:r>
              <a:rPr lang="en-US" sz="2800" dirty="0" err="1">
                <a:solidFill>
                  <a:schemeClr val="bg2">
                    <a:lumMod val="50000"/>
                  </a:schemeClr>
                </a:solidFill>
                <a:latin typeface="Verdana Pro"/>
                <a:ea typeface="Ebrima"/>
                <a:cs typeface="Ebrima"/>
              </a:rPr>
              <a:t>whakamatau</a:t>
            </a:r>
            <a:r>
              <a:rPr lang="en-US" sz="2800" dirty="0">
                <a:solidFill>
                  <a:schemeClr val="bg2">
                    <a:lumMod val="50000"/>
                  </a:schemeClr>
                </a:solidFill>
                <a:latin typeface="Verdana Pro"/>
                <a:ea typeface="Ebrima"/>
                <a:cs typeface="Ebrima"/>
              </a:rPr>
              <a:t> te </a:t>
            </a:r>
            <a:r>
              <a:rPr lang="en-US" sz="2800" dirty="0" err="1">
                <a:solidFill>
                  <a:schemeClr val="bg2">
                    <a:lumMod val="50000"/>
                  </a:schemeClr>
                </a:solidFill>
                <a:latin typeface="Verdana Pro"/>
                <a:ea typeface="Ebrima"/>
                <a:cs typeface="Ebrima"/>
              </a:rPr>
              <a:t>waituhi</a:t>
            </a:r>
            <a:r>
              <a:rPr lang="en-US" sz="2800" dirty="0">
                <a:solidFill>
                  <a:schemeClr val="bg2">
                    <a:lumMod val="50000"/>
                  </a:schemeClr>
                </a:solidFill>
                <a:latin typeface="Verdana Pro"/>
                <a:ea typeface="Ebrima"/>
                <a:cs typeface="Ebrima"/>
              </a:rPr>
              <a:t> </a:t>
            </a:r>
            <a:r>
              <a:rPr lang="en-US" sz="2800" dirty="0" err="1">
                <a:solidFill>
                  <a:schemeClr val="bg2">
                    <a:lumMod val="50000"/>
                  </a:schemeClr>
                </a:solidFill>
                <a:latin typeface="Verdana Pro"/>
                <a:ea typeface="Ebrima"/>
                <a:cs typeface="Ebrima"/>
              </a:rPr>
              <a:t>i</a:t>
            </a:r>
            <a:r>
              <a:rPr lang="en-US" sz="2800" dirty="0">
                <a:solidFill>
                  <a:schemeClr val="bg2">
                    <a:lumMod val="50000"/>
                  </a:schemeClr>
                </a:solidFill>
                <a:latin typeface="Verdana Pro"/>
                <a:ea typeface="Ebrima"/>
                <a:cs typeface="Ebrima"/>
              </a:rPr>
              <a:t> te manu me te </a:t>
            </a:r>
            <a:r>
              <a:rPr lang="en-US" sz="2800" dirty="0" err="1">
                <a:solidFill>
                  <a:schemeClr val="bg2">
                    <a:lumMod val="50000"/>
                  </a:schemeClr>
                </a:solidFill>
                <a:latin typeface="Verdana Pro"/>
                <a:ea typeface="Ebrima"/>
                <a:cs typeface="Ebrima"/>
              </a:rPr>
              <a:t>whakauru</a:t>
            </a:r>
            <a:r>
              <a:rPr lang="en-US" sz="2800" dirty="0">
                <a:solidFill>
                  <a:schemeClr val="bg2">
                    <a:lumMod val="50000"/>
                  </a:schemeClr>
                </a:solidFill>
                <a:latin typeface="Verdana Pro"/>
                <a:ea typeface="Ebrima"/>
                <a:cs typeface="Ebrima"/>
              </a:rPr>
              <a:t> </a:t>
            </a:r>
            <a:r>
              <a:rPr lang="en-US" sz="2800" dirty="0" err="1">
                <a:solidFill>
                  <a:schemeClr val="bg2">
                    <a:lumMod val="50000"/>
                  </a:schemeClr>
                </a:solidFill>
                <a:latin typeface="Verdana Pro"/>
                <a:ea typeface="Ebrima"/>
                <a:cs typeface="Ebrima"/>
              </a:rPr>
              <a:t>mai</a:t>
            </a:r>
            <a:r>
              <a:rPr lang="en-US" sz="2800" dirty="0">
                <a:solidFill>
                  <a:schemeClr val="bg2">
                    <a:lumMod val="50000"/>
                  </a:schemeClr>
                </a:solidFill>
                <a:latin typeface="Verdana Pro"/>
                <a:ea typeface="Ebrima"/>
                <a:cs typeface="Ebrima"/>
              </a:rPr>
              <a:t> i ō </a:t>
            </a:r>
            <a:r>
              <a:rPr lang="en-US" sz="2800" dirty="0" err="1">
                <a:solidFill>
                  <a:schemeClr val="bg2">
                    <a:lumMod val="50000"/>
                  </a:schemeClr>
                </a:solidFill>
                <a:latin typeface="Verdana Pro"/>
                <a:ea typeface="Ebrima"/>
                <a:cs typeface="Ebrima"/>
              </a:rPr>
              <a:t>rātou</a:t>
            </a:r>
            <a:r>
              <a:rPr lang="en-US" sz="2800" dirty="0">
                <a:solidFill>
                  <a:schemeClr val="bg2">
                    <a:lumMod val="50000"/>
                  </a:schemeClr>
                </a:solidFill>
                <a:latin typeface="Verdana Pro"/>
                <a:ea typeface="Ebrima"/>
                <a:cs typeface="Ebrima"/>
              </a:rPr>
              <a:t> </a:t>
            </a:r>
            <a:r>
              <a:rPr lang="en-US" sz="2800" dirty="0" err="1">
                <a:solidFill>
                  <a:schemeClr val="bg2">
                    <a:lumMod val="50000"/>
                  </a:schemeClr>
                </a:solidFill>
                <a:latin typeface="Verdana Pro"/>
                <a:ea typeface="Ebrima"/>
                <a:cs typeface="Ebrima"/>
              </a:rPr>
              <a:t>āhuahira</a:t>
            </a:r>
            <a:r>
              <a:rPr lang="en-US" sz="2800" dirty="0">
                <a:solidFill>
                  <a:schemeClr val="bg2">
                    <a:lumMod val="50000"/>
                  </a:schemeClr>
                </a:solidFill>
                <a:latin typeface="Verdana Pro"/>
                <a:ea typeface="Ebrima"/>
                <a:cs typeface="Ebrima"/>
              </a:rPr>
              <a:t> </a:t>
            </a:r>
            <a:r>
              <a:rPr lang="en-US" sz="2800" dirty="0" err="1">
                <a:solidFill>
                  <a:schemeClr val="bg2">
                    <a:lumMod val="50000"/>
                  </a:schemeClr>
                </a:solidFill>
                <a:latin typeface="Verdana Pro"/>
                <a:ea typeface="Ebrima"/>
                <a:cs typeface="Ebrima"/>
              </a:rPr>
              <a:t>motuhake</a:t>
            </a:r>
            <a:r>
              <a:rPr lang="en-US" sz="2800" dirty="0">
                <a:solidFill>
                  <a:schemeClr val="bg2">
                    <a:lumMod val="50000"/>
                  </a:schemeClr>
                </a:solidFill>
                <a:latin typeface="Verdana Pro"/>
                <a:ea typeface="Ebrima"/>
                <a:cs typeface="Ebrima"/>
              </a:rPr>
              <a:t> e kite ana </a:t>
            </a:r>
            <a:r>
              <a:rPr lang="en-US" sz="2800" dirty="0" err="1">
                <a:solidFill>
                  <a:schemeClr val="bg2">
                    <a:lumMod val="50000"/>
                  </a:schemeClr>
                </a:solidFill>
                <a:latin typeface="Verdana Pro"/>
                <a:ea typeface="Ebrima"/>
                <a:cs typeface="Ebrima"/>
              </a:rPr>
              <a:t>koe</a:t>
            </a:r>
            <a:r>
              <a:rPr lang="en-US" sz="2800" dirty="0">
                <a:solidFill>
                  <a:schemeClr val="bg2">
                    <a:lumMod val="50000"/>
                  </a:schemeClr>
                </a:solidFill>
                <a:latin typeface="Verdana Pro"/>
                <a:ea typeface="Ebrima"/>
                <a:cs typeface="Ebrima"/>
              </a:rPr>
              <a:t>! </a:t>
            </a:r>
            <a:endParaRPr lang="en-US" dirty="0">
              <a:solidFill>
                <a:schemeClr val="bg2">
                  <a:lumMod val="50000"/>
                </a:schemeClr>
              </a:solidFill>
              <a:latin typeface="Verdana Pro"/>
              <a:ea typeface="Ebrima"/>
              <a:cs typeface="Ebrima"/>
            </a:endParaRPr>
          </a:p>
        </p:txBody>
      </p:sp>
      <p:pic>
        <p:nvPicPr>
          <p:cNvPr id="3" name="Picture 2" descr="A child looking at pictures on a table&#10;&#10;Description automatically generated">
            <a:extLst>
              <a:ext uri="{FF2B5EF4-FFF2-40B4-BE49-F238E27FC236}">
                <a16:creationId xmlns:a16="http://schemas.microsoft.com/office/drawing/2014/main" id="{316AF7F8-F55C-FCB8-E391-C33E8E78C565}"/>
              </a:ext>
            </a:extLst>
          </p:cNvPr>
          <p:cNvPicPr>
            <a:picLocks noChangeAspect="1"/>
          </p:cNvPicPr>
          <p:nvPr/>
        </p:nvPicPr>
        <p:blipFill rotWithShape="1">
          <a:blip r:embed="rId3"/>
          <a:srcRect l="16042" r="3" b="3"/>
          <a:stretch/>
        </p:blipFill>
        <p:spPr>
          <a:xfrm>
            <a:off x="4576811" y="1187405"/>
            <a:ext cx="4038600" cy="3511496"/>
          </a:xfrm>
          <a:prstGeom prst="rect">
            <a:avLst/>
          </a:prstGeom>
          <a:noFill/>
        </p:spPr>
      </p:pic>
      <p:sp>
        <p:nvSpPr>
          <p:cNvPr id="6" name="TextBox 5">
            <a:extLst>
              <a:ext uri="{FF2B5EF4-FFF2-40B4-BE49-F238E27FC236}">
                <a16:creationId xmlns:a16="http://schemas.microsoft.com/office/drawing/2014/main" id="{D89D9B88-8F23-D230-54DB-D0E0C12221BB}"/>
              </a:ext>
            </a:extLst>
          </p:cNvPr>
          <p:cNvSpPr txBox="1"/>
          <p:nvPr/>
        </p:nvSpPr>
        <p:spPr>
          <a:xfrm>
            <a:off x="4586780" y="4709948"/>
            <a:ext cx="4448831" cy="20005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700">
                <a:solidFill>
                  <a:srgbClr val="202124"/>
                </a:solidFill>
                <a:latin typeface="Verdana Pro"/>
                <a:ea typeface="+mn-lt"/>
                <a:cs typeface="+mn-lt"/>
              </a:rPr>
              <a:t>© </a:t>
            </a:r>
            <a:r>
              <a:rPr lang="en-US" sz="700" err="1">
                <a:latin typeface="Verdana Pro"/>
                <a:ea typeface="+mn-lt"/>
                <a:cs typeface="+mn-lt"/>
              </a:rPr>
              <a:t>Te</a:t>
            </a:r>
            <a:r>
              <a:rPr lang="en-US" sz="700">
                <a:latin typeface="Verdana Pro"/>
                <a:ea typeface="+mn-lt"/>
                <a:cs typeface="+mn-lt"/>
              </a:rPr>
              <a:t> Kura o </a:t>
            </a:r>
            <a:r>
              <a:rPr lang="en-US" sz="700" err="1">
                <a:latin typeface="Verdana Pro"/>
                <a:ea typeface="+mn-lt"/>
                <a:cs typeface="+mn-lt"/>
              </a:rPr>
              <a:t>Manunui</a:t>
            </a:r>
            <a:r>
              <a:rPr lang="en-US" sz="700">
                <a:latin typeface="Verdana Pro"/>
                <a:ea typeface="+mn-lt"/>
                <a:cs typeface="+mn-lt"/>
              </a:rPr>
              <a:t> and Manaaki Whenua – Landcare Research</a:t>
            </a:r>
            <a:endParaRPr lang="en-US" sz="700">
              <a:latin typeface="Verdana Pro"/>
            </a:endParaRPr>
          </a:p>
        </p:txBody>
      </p:sp>
    </p:spTree>
    <p:extLst>
      <p:ext uri="{BB962C8B-B14F-4D97-AF65-F5344CB8AC3E}">
        <p14:creationId xmlns:p14="http://schemas.microsoft.com/office/powerpoint/2010/main" val="19065953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A8BA0FB-79C3-A5C8-0C83-F5247F3AB0AA}"/>
              </a:ext>
            </a:extLst>
          </p:cNvPr>
          <p:cNvSpPr txBox="1"/>
          <p:nvPr/>
        </p:nvSpPr>
        <p:spPr>
          <a:xfrm>
            <a:off x="226313" y="243614"/>
            <a:ext cx="7349017"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dirty="0">
                <a:solidFill>
                  <a:schemeClr val="bg1"/>
                </a:solidFill>
                <a:latin typeface="Verdana Pro"/>
                <a:ea typeface="Ebrima"/>
                <a:cs typeface="Calibri"/>
              </a:rPr>
              <a:t>Te </a:t>
            </a:r>
            <a:r>
              <a:rPr lang="en-US" sz="3200" b="1" dirty="0" err="1">
                <a:solidFill>
                  <a:schemeClr val="bg1"/>
                </a:solidFill>
                <a:latin typeface="Verdana Pro"/>
                <a:ea typeface="Ebrima"/>
                <a:cs typeface="Calibri"/>
              </a:rPr>
              <a:t>whakarahi</a:t>
            </a:r>
            <a:r>
              <a:rPr lang="en-US" sz="3200" b="1" dirty="0">
                <a:solidFill>
                  <a:schemeClr val="bg1"/>
                </a:solidFill>
                <a:latin typeface="Verdana Pro"/>
                <a:ea typeface="Ebrima"/>
                <a:cs typeface="Calibri"/>
              </a:rPr>
              <a:t> a ngā </a:t>
            </a:r>
            <a:r>
              <a:rPr lang="en-US" sz="3200" b="1" dirty="0" err="1">
                <a:solidFill>
                  <a:schemeClr val="bg1"/>
                </a:solidFill>
                <a:latin typeface="Verdana Pro"/>
                <a:ea typeface="Ebrima"/>
                <a:cs typeface="Calibri"/>
              </a:rPr>
              <a:t>huruhuru</a:t>
            </a:r>
            <a:endParaRPr lang="en-US" sz="3200" b="1" dirty="0">
              <a:solidFill>
                <a:schemeClr val="bg1"/>
              </a:solidFill>
              <a:latin typeface="Verdana Pro"/>
              <a:ea typeface="Ebrima"/>
            </a:endParaRPr>
          </a:p>
        </p:txBody>
      </p:sp>
      <p:sp>
        <p:nvSpPr>
          <p:cNvPr id="4" name="TextBox 3">
            <a:extLst>
              <a:ext uri="{FF2B5EF4-FFF2-40B4-BE49-F238E27FC236}">
                <a16:creationId xmlns:a16="http://schemas.microsoft.com/office/drawing/2014/main" id="{C394D80E-2FE5-94A8-67D2-6BEACAF26346}"/>
              </a:ext>
            </a:extLst>
          </p:cNvPr>
          <p:cNvSpPr txBox="1"/>
          <p:nvPr/>
        </p:nvSpPr>
        <p:spPr>
          <a:xfrm>
            <a:off x="226357" y="1929426"/>
            <a:ext cx="3276441" cy="26776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bg2">
                    <a:lumMod val="50000"/>
                  </a:schemeClr>
                </a:solidFill>
                <a:latin typeface="Verdana Pro"/>
                <a:ea typeface="+mn-lt"/>
                <a:cs typeface="+mn-lt"/>
              </a:rPr>
              <a:t>Ko te </a:t>
            </a:r>
            <a:r>
              <a:rPr lang="en-US" sz="1400" dirty="0" err="1">
                <a:solidFill>
                  <a:schemeClr val="bg2">
                    <a:lumMod val="50000"/>
                  </a:schemeClr>
                </a:solidFill>
                <a:latin typeface="Verdana Pro"/>
                <a:ea typeface="+mn-lt"/>
                <a:cs typeface="+mn-lt"/>
              </a:rPr>
              <a:t>tuarā</a:t>
            </a:r>
            <a:r>
              <a:rPr lang="en-US" sz="1400" dirty="0">
                <a:solidFill>
                  <a:schemeClr val="bg2">
                    <a:lumMod val="50000"/>
                  </a:schemeClr>
                </a:solidFill>
                <a:latin typeface="Verdana Pro"/>
                <a:ea typeface="+mn-lt"/>
                <a:cs typeface="+mn-lt"/>
              </a:rPr>
              <a:t> kei </a:t>
            </a:r>
            <a:r>
              <a:rPr lang="en-US" sz="1400" dirty="0" err="1">
                <a:solidFill>
                  <a:schemeClr val="bg2">
                    <a:lumMod val="50000"/>
                  </a:schemeClr>
                </a:solidFill>
                <a:latin typeface="Verdana Pro"/>
                <a:ea typeface="+mn-lt"/>
                <a:cs typeface="+mn-lt"/>
              </a:rPr>
              <a:t>waenganui</a:t>
            </a:r>
            <a:r>
              <a:rPr lang="en-US" sz="1400" dirty="0">
                <a:solidFill>
                  <a:schemeClr val="bg2">
                    <a:lumMod val="50000"/>
                  </a:schemeClr>
                </a:solidFill>
                <a:latin typeface="Verdana Pro"/>
                <a:ea typeface="+mn-lt"/>
                <a:cs typeface="+mn-lt"/>
              </a:rPr>
              <a:t>, e </a:t>
            </a:r>
            <a:r>
              <a:rPr lang="en-US" sz="1400" dirty="0" err="1">
                <a:solidFill>
                  <a:schemeClr val="bg2">
                    <a:lumMod val="50000"/>
                  </a:schemeClr>
                </a:solidFill>
                <a:latin typeface="Verdana Pro"/>
                <a:ea typeface="+mn-lt"/>
                <a:cs typeface="+mn-lt"/>
              </a:rPr>
              <a:t>kiia</a:t>
            </a:r>
            <a:r>
              <a:rPr lang="en-US" sz="1400" dirty="0">
                <a:solidFill>
                  <a:schemeClr val="bg2">
                    <a:lumMod val="50000"/>
                  </a:schemeClr>
                </a:solidFill>
                <a:latin typeface="Verdana Pro"/>
                <a:ea typeface="+mn-lt"/>
                <a:cs typeface="+mn-lt"/>
              </a:rPr>
              <a:t> </a:t>
            </a:r>
            <a:r>
              <a:rPr lang="en-US" sz="1400" dirty="0" err="1">
                <a:solidFill>
                  <a:schemeClr val="bg2">
                    <a:lumMod val="50000"/>
                  </a:schemeClr>
                </a:solidFill>
                <a:latin typeface="Verdana Pro"/>
                <a:ea typeface="+mn-lt"/>
                <a:cs typeface="+mn-lt"/>
              </a:rPr>
              <a:t>nei</a:t>
            </a:r>
            <a:r>
              <a:rPr lang="en-US" sz="1400" dirty="0">
                <a:solidFill>
                  <a:schemeClr val="bg2">
                    <a:lumMod val="50000"/>
                  </a:schemeClr>
                </a:solidFill>
                <a:latin typeface="Verdana Pro"/>
                <a:ea typeface="+mn-lt"/>
                <a:cs typeface="+mn-lt"/>
              </a:rPr>
              <a:t> ko te </a:t>
            </a:r>
            <a:r>
              <a:rPr lang="en-US" sz="1400" dirty="0" err="1">
                <a:solidFill>
                  <a:schemeClr val="bg2">
                    <a:lumMod val="50000"/>
                  </a:schemeClr>
                </a:solidFill>
                <a:latin typeface="Verdana Pro"/>
                <a:ea typeface="+mn-lt"/>
                <a:cs typeface="+mn-lt"/>
              </a:rPr>
              <a:t>kakau</a:t>
            </a:r>
            <a:r>
              <a:rPr lang="en-US" sz="1400" dirty="0">
                <a:solidFill>
                  <a:schemeClr val="bg2">
                    <a:lumMod val="50000"/>
                  </a:schemeClr>
                </a:solidFill>
                <a:latin typeface="Verdana Pro"/>
                <a:ea typeface="+mn-lt"/>
                <a:cs typeface="+mn-lt"/>
              </a:rPr>
              <a:t>, he </a:t>
            </a:r>
            <a:r>
              <a:rPr lang="en-US" sz="1400" dirty="0" err="1">
                <a:solidFill>
                  <a:schemeClr val="bg2">
                    <a:lumMod val="50000"/>
                  </a:schemeClr>
                </a:solidFill>
                <a:latin typeface="Verdana Pro"/>
                <a:ea typeface="+mn-lt"/>
                <a:cs typeface="+mn-lt"/>
              </a:rPr>
              <a:t>hahao</a:t>
            </a:r>
            <a:r>
              <a:rPr lang="en-US" sz="1400" dirty="0">
                <a:solidFill>
                  <a:schemeClr val="bg2">
                    <a:lumMod val="50000"/>
                  </a:schemeClr>
                </a:solidFill>
                <a:latin typeface="Verdana Pro"/>
                <a:ea typeface="+mn-lt"/>
                <a:cs typeface="+mn-lt"/>
              </a:rPr>
              <a:t>.</a:t>
            </a:r>
            <a:endParaRPr lang="en-US" sz="1400" dirty="0">
              <a:solidFill>
                <a:schemeClr val="bg2">
                  <a:lumMod val="50000"/>
                </a:schemeClr>
              </a:solidFill>
              <a:latin typeface="Verdana Pro"/>
              <a:ea typeface="Ebrima"/>
              <a:cs typeface="Ebrima"/>
            </a:endParaRPr>
          </a:p>
          <a:p>
            <a:endParaRPr lang="en-US" sz="1400" dirty="0">
              <a:solidFill>
                <a:schemeClr val="bg2">
                  <a:lumMod val="50000"/>
                </a:schemeClr>
              </a:solidFill>
              <a:latin typeface="Verdana Pro"/>
              <a:ea typeface="+mn-lt"/>
              <a:cs typeface="+mn-lt"/>
            </a:endParaRPr>
          </a:p>
          <a:p>
            <a:r>
              <a:rPr lang="en-US" sz="1400" dirty="0">
                <a:solidFill>
                  <a:schemeClr val="bg2">
                    <a:lumMod val="50000"/>
                  </a:schemeClr>
                </a:solidFill>
                <a:latin typeface="Verdana Pro"/>
                <a:ea typeface="+mn-lt"/>
                <a:cs typeface="+mn-lt"/>
              </a:rPr>
              <a:t>Kei ngā </a:t>
            </a:r>
            <a:r>
              <a:rPr lang="en-US" sz="1400" dirty="0" err="1">
                <a:solidFill>
                  <a:schemeClr val="bg2">
                    <a:lumMod val="50000"/>
                  </a:schemeClr>
                </a:solidFill>
                <a:latin typeface="Verdana Pro"/>
                <a:ea typeface="+mn-lt"/>
                <a:cs typeface="+mn-lt"/>
              </a:rPr>
              <a:t>haurua</a:t>
            </a:r>
            <a:r>
              <a:rPr lang="en-US" sz="1400" dirty="0">
                <a:solidFill>
                  <a:schemeClr val="bg2">
                    <a:lumMod val="50000"/>
                  </a:schemeClr>
                </a:solidFill>
                <a:latin typeface="Verdana Pro"/>
                <a:ea typeface="+mn-lt"/>
                <a:cs typeface="+mn-lt"/>
              </a:rPr>
              <a:t> e </a:t>
            </a:r>
            <a:r>
              <a:rPr lang="en-US" sz="1400" dirty="0" err="1">
                <a:solidFill>
                  <a:schemeClr val="bg2">
                    <a:lumMod val="50000"/>
                  </a:schemeClr>
                </a:solidFill>
                <a:latin typeface="Verdana Pro"/>
                <a:ea typeface="+mn-lt"/>
                <a:cs typeface="+mn-lt"/>
              </a:rPr>
              <a:t>rua</a:t>
            </a:r>
            <a:r>
              <a:rPr lang="en-US" sz="1400" dirty="0">
                <a:solidFill>
                  <a:schemeClr val="bg2">
                    <a:lumMod val="50000"/>
                  </a:schemeClr>
                </a:solidFill>
                <a:latin typeface="Verdana Pro"/>
                <a:ea typeface="+mn-lt"/>
                <a:cs typeface="+mn-lt"/>
              </a:rPr>
              <a:t> o te </a:t>
            </a:r>
            <a:r>
              <a:rPr lang="en-US" sz="1400" dirty="0" err="1">
                <a:solidFill>
                  <a:schemeClr val="bg2">
                    <a:lumMod val="50000"/>
                  </a:schemeClr>
                </a:solidFill>
                <a:latin typeface="Verdana Pro"/>
                <a:ea typeface="+mn-lt"/>
                <a:cs typeface="+mn-lt"/>
              </a:rPr>
              <a:t>rau</a:t>
            </a:r>
            <a:r>
              <a:rPr lang="en-US" sz="1400" dirty="0">
                <a:solidFill>
                  <a:schemeClr val="bg2">
                    <a:lumMod val="50000"/>
                  </a:schemeClr>
                </a:solidFill>
                <a:latin typeface="Verdana Pro"/>
                <a:ea typeface="+mn-lt"/>
                <a:cs typeface="+mn-lt"/>
              </a:rPr>
              <a:t>, ngā </a:t>
            </a:r>
            <a:r>
              <a:rPr lang="en-US" sz="1400" dirty="0" err="1">
                <a:solidFill>
                  <a:schemeClr val="bg2">
                    <a:lumMod val="50000"/>
                  </a:schemeClr>
                </a:solidFill>
                <a:latin typeface="Verdana Pro"/>
                <a:ea typeface="+mn-lt"/>
                <a:cs typeface="+mn-lt"/>
              </a:rPr>
              <a:t>wene</a:t>
            </a:r>
            <a:r>
              <a:rPr lang="en-US" sz="1400" dirty="0">
                <a:solidFill>
                  <a:schemeClr val="bg2">
                    <a:lumMod val="50000"/>
                  </a:schemeClr>
                </a:solidFill>
                <a:latin typeface="Verdana Pro"/>
                <a:ea typeface="+mn-lt"/>
                <a:cs typeface="+mn-lt"/>
              </a:rPr>
              <a:t>. He </a:t>
            </a:r>
            <a:r>
              <a:rPr lang="en-US" sz="1400" dirty="0" err="1">
                <a:solidFill>
                  <a:schemeClr val="bg2">
                    <a:lumMod val="50000"/>
                  </a:schemeClr>
                </a:solidFill>
                <a:latin typeface="Verdana Pro"/>
                <a:ea typeface="+mn-lt"/>
                <a:cs typeface="+mn-lt"/>
              </a:rPr>
              <a:t>mea</a:t>
            </a:r>
            <a:r>
              <a:rPr lang="en-US" sz="1400" dirty="0">
                <a:solidFill>
                  <a:schemeClr val="bg2">
                    <a:lumMod val="50000"/>
                  </a:schemeClr>
                </a:solidFill>
                <a:latin typeface="Verdana Pro"/>
                <a:ea typeface="+mn-lt"/>
                <a:cs typeface="+mn-lt"/>
              </a:rPr>
              <a:t> </a:t>
            </a:r>
            <a:r>
              <a:rPr lang="en-US" sz="1400" dirty="0" err="1">
                <a:solidFill>
                  <a:schemeClr val="bg2">
                    <a:lumMod val="50000"/>
                  </a:schemeClr>
                </a:solidFill>
                <a:latin typeface="Verdana Pro"/>
                <a:ea typeface="+mn-lt"/>
                <a:cs typeface="+mn-lt"/>
              </a:rPr>
              <a:t>hanga</a:t>
            </a:r>
            <a:r>
              <a:rPr lang="en-US" sz="1400" dirty="0">
                <a:solidFill>
                  <a:schemeClr val="bg2">
                    <a:lumMod val="50000"/>
                  </a:schemeClr>
                </a:solidFill>
                <a:latin typeface="Verdana Pro"/>
                <a:ea typeface="+mn-lt"/>
                <a:cs typeface="+mn-lt"/>
              </a:rPr>
              <a:t> mai </a:t>
            </a:r>
            <a:r>
              <a:rPr lang="en-US" sz="1400" dirty="0" err="1">
                <a:solidFill>
                  <a:schemeClr val="bg2">
                    <a:lumMod val="50000"/>
                  </a:schemeClr>
                </a:solidFill>
                <a:latin typeface="Verdana Pro"/>
                <a:ea typeface="+mn-lt"/>
                <a:cs typeface="+mn-lt"/>
              </a:rPr>
              <a:t>ēnei</a:t>
            </a:r>
            <a:r>
              <a:rPr lang="en-US" sz="1400" dirty="0">
                <a:solidFill>
                  <a:schemeClr val="bg2">
                    <a:lumMod val="50000"/>
                  </a:schemeClr>
                </a:solidFill>
                <a:latin typeface="Verdana Pro"/>
                <a:ea typeface="+mn-lt"/>
                <a:cs typeface="+mn-lt"/>
              </a:rPr>
              <a:t> i te </a:t>
            </a:r>
            <a:r>
              <a:rPr lang="en-US" sz="1400" dirty="0" err="1">
                <a:solidFill>
                  <a:schemeClr val="bg2">
                    <a:lumMod val="50000"/>
                  </a:schemeClr>
                </a:solidFill>
                <a:latin typeface="Verdana Pro"/>
                <a:ea typeface="+mn-lt"/>
                <a:cs typeface="+mn-lt"/>
              </a:rPr>
              <a:t>tini</a:t>
            </a:r>
            <a:r>
              <a:rPr lang="en-US" sz="1400" dirty="0">
                <a:solidFill>
                  <a:schemeClr val="bg2">
                    <a:lumMod val="50000"/>
                  </a:schemeClr>
                </a:solidFill>
                <a:latin typeface="Verdana Pro"/>
                <a:ea typeface="+mn-lt"/>
                <a:cs typeface="+mn-lt"/>
              </a:rPr>
              <a:t> mano </a:t>
            </a:r>
            <a:r>
              <a:rPr lang="en-US" sz="1400" dirty="0" err="1">
                <a:solidFill>
                  <a:schemeClr val="bg2">
                    <a:lumMod val="50000"/>
                  </a:schemeClr>
                </a:solidFill>
                <a:latin typeface="Verdana Pro"/>
                <a:ea typeface="+mn-lt"/>
                <a:cs typeface="+mn-lt"/>
              </a:rPr>
              <a:t>peka</a:t>
            </a:r>
            <a:r>
              <a:rPr lang="en-US" sz="1400" dirty="0">
                <a:solidFill>
                  <a:schemeClr val="bg2">
                    <a:lumMod val="50000"/>
                  </a:schemeClr>
                </a:solidFill>
                <a:latin typeface="Verdana Pro"/>
                <a:ea typeface="+mn-lt"/>
                <a:cs typeface="+mn-lt"/>
              </a:rPr>
              <a:t>, e </a:t>
            </a:r>
            <a:r>
              <a:rPr lang="en-US" sz="1400" dirty="0" err="1">
                <a:solidFill>
                  <a:schemeClr val="bg2">
                    <a:lumMod val="50000"/>
                  </a:schemeClr>
                </a:solidFill>
                <a:latin typeface="Verdana Pro"/>
                <a:ea typeface="+mn-lt"/>
                <a:cs typeface="+mn-lt"/>
              </a:rPr>
              <a:t>kiia</a:t>
            </a:r>
            <a:r>
              <a:rPr lang="en-US" sz="1400" dirty="0">
                <a:solidFill>
                  <a:schemeClr val="bg2">
                    <a:lumMod val="50000"/>
                  </a:schemeClr>
                </a:solidFill>
                <a:latin typeface="Verdana Pro"/>
                <a:ea typeface="+mn-lt"/>
                <a:cs typeface="+mn-lt"/>
              </a:rPr>
              <a:t> ana ko ngā </a:t>
            </a:r>
            <a:r>
              <a:rPr lang="en-US" sz="1400" dirty="0" err="1">
                <a:solidFill>
                  <a:schemeClr val="bg2">
                    <a:lumMod val="50000"/>
                  </a:schemeClr>
                </a:solidFill>
                <a:latin typeface="Verdana Pro"/>
                <a:ea typeface="+mn-lt"/>
                <a:cs typeface="+mn-lt"/>
              </a:rPr>
              <a:t>niwha</a:t>
            </a:r>
            <a:r>
              <a:rPr lang="en-US" sz="1400" dirty="0">
                <a:solidFill>
                  <a:schemeClr val="bg2">
                    <a:lumMod val="50000"/>
                  </a:schemeClr>
                </a:solidFill>
                <a:latin typeface="Verdana Pro"/>
                <a:ea typeface="+mn-lt"/>
                <a:cs typeface="+mn-lt"/>
              </a:rPr>
              <a:t>. </a:t>
            </a:r>
            <a:endParaRPr lang="en-US" sz="1400" dirty="0">
              <a:solidFill>
                <a:schemeClr val="bg2">
                  <a:lumMod val="50000"/>
                </a:schemeClr>
              </a:solidFill>
              <a:latin typeface="Verdana Pro"/>
              <a:ea typeface="Ebrima"/>
              <a:cs typeface="Ebrima"/>
            </a:endParaRPr>
          </a:p>
          <a:p>
            <a:endParaRPr lang="en-US" sz="1400" dirty="0">
              <a:solidFill>
                <a:schemeClr val="bg2">
                  <a:lumMod val="50000"/>
                </a:schemeClr>
              </a:solidFill>
              <a:latin typeface="Verdana Pro"/>
              <a:ea typeface="+mn-lt"/>
              <a:cs typeface="+mn-lt"/>
            </a:endParaRPr>
          </a:p>
          <a:p>
            <a:r>
              <a:rPr lang="en-US" sz="1400" dirty="0" err="1">
                <a:solidFill>
                  <a:schemeClr val="bg2">
                    <a:lumMod val="50000"/>
                  </a:schemeClr>
                </a:solidFill>
                <a:latin typeface="Verdana Pro"/>
                <a:ea typeface="+mn-lt"/>
                <a:cs typeface="+mn-lt"/>
              </a:rPr>
              <a:t>Nā</a:t>
            </a:r>
            <a:r>
              <a:rPr lang="en-US" sz="1400" dirty="0">
                <a:solidFill>
                  <a:schemeClr val="bg2">
                    <a:lumMod val="50000"/>
                  </a:schemeClr>
                </a:solidFill>
                <a:latin typeface="Verdana Pro"/>
                <a:ea typeface="+mn-lt"/>
                <a:cs typeface="+mn-lt"/>
              </a:rPr>
              <a:t> </a:t>
            </a:r>
            <a:r>
              <a:rPr lang="en-US" sz="1400" dirty="0" err="1">
                <a:solidFill>
                  <a:schemeClr val="bg2">
                    <a:lumMod val="50000"/>
                  </a:schemeClr>
                </a:solidFill>
                <a:latin typeface="Verdana Pro"/>
                <a:ea typeface="+mn-lt"/>
                <a:cs typeface="+mn-lt"/>
              </a:rPr>
              <a:t>te</a:t>
            </a:r>
            <a:r>
              <a:rPr lang="en-US" sz="1400" dirty="0">
                <a:solidFill>
                  <a:schemeClr val="bg2">
                    <a:lumMod val="50000"/>
                  </a:schemeClr>
                </a:solidFill>
                <a:latin typeface="Verdana Pro"/>
                <a:ea typeface="+mn-lt"/>
                <a:cs typeface="+mn-lt"/>
              </a:rPr>
              <a:t> </a:t>
            </a:r>
            <a:r>
              <a:rPr lang="en-US" sz="1400" dirty="0" err="1">
                <a:solidFill>
                  <a:schemeClr val="bg2">
                    <a:lumMod val="50000"/>
                  </a:schemeClr>
                </a:solidFill>
                <a:latin typeface="Verdana Pro"/>
                <a:ea typeface="+mn-lt"/>
                <a:cs typeface="+mn-lt"/>
              </a:rPr>
              <a:t>mea</a:t>
            </a:r>
            <a:r>
              <a:rPr lang="en-US" sz="1400" dirty="0">
                <a:solidFill>
                  <a:schemeClr val="bg2">
                    <a:lumMod val="50000"/>
                  </a:schemeClr>
                </a:solidFill>
                <a:latin typeface="Verdana Pro"/>
                <a:ea typeface="+mn-lt"/>
                <a:cs typeface="+mn-lt"/>
              </a:rPr>
              <a:t> he </a:t>
            </a:r>
            <a:r>
              <a:rPr lang="en-US" sz="1400" dirty="0" err="1">
                <a:solidFill>
                  <a:schemeClr val="bg2">
                    <a:lumMod val="50000"/>
                  </a:schemeClr>
                </a:solidFill>
                <a:latin typeface="Verdana Pro"/>
                <a:ea typeface="+mn-lt"/>
                <a:cs typeface="+mn-lt"/>
              </a:rPr>
              <a:t>tini</a:t>
            </a:r>
            <a:r>
              <a:rPr lang="en-US" sz="1400" dirty="0">
                <a:solidFill>
                  <a:schemeClr val="bg2">
                    <a:lumMod val="50000"/>
                  </a:schemeClr>
                </a:solidFill>
                <a:latin typeface="Verdana Pro"/>
                <a:ea typeface="+mn-lt"/>
                <a:cs typeface="+mn-lt"/>
              </a:rPr>
              <a:t> </a:t>
            </a:r>
            <a:r>
              <a:rPr lang="en-US" sz="1400" dirty="0" err="1">
                <a:solidFill>
                  <a:schemeClr val="bg2">
                    <a:lumMod val="50000"/>
                  </a:schemeClr>
                </a:solidFill>
                <a:latin typeface="Verdana Pro"/>
                <a:ea typeface="+mn-lt"/>
                <a:cs typeface="+mn-lt"/>
              </a:rPr>
              <a:t>hoki</a:t>
            </a:r>
            <a:r>
              <a:rPr lang="en-US" sz="1400" dirty="0">
                <a:solidFill>
                  <a:schemeClr val="bg2">
                    <a:lumMod val="50000"/>
                  </a:schemeClr>
                </a:solidFill>
                <a:latin typeface="Verdana Pro"/>
                <a:ea typeface="+mn-lt"/>
                <a:cs typeface="+mn-lt"/>
              </a:rPr>
              <a:t> </a:t>
            </a:r>
            <a:r>
              <a:rPr lang="en-US" sz="1400" dirty="0" err="1">
                <a:solidFill>
                  <a:schemeClr val="bg2">
                    <a:lumMod val="50000"/>
                  </a:schemeClr>
                </a:solidFill>
                <a:latin typeface="Verdana Pro"/>
                <a:ea typeface="+mn-lt"/>
                <a:cs typeface="+mn-lt"/>
              </a:rPr>
              <a:t>ngā</a:t>
            </a:r>
            <a:r>
              <a:rPr lang="en-US" sz="1400" dirty="0">
                <a:solidFill>
                  <a:schemeClr val="bg2">
                    <a:lumMod val="50000"/>
                  </a:schemeClr>
                </a:solidFill>
                <a:latin typeface="Verdana Pro"/>
                <a:ea typeface="+mn-lt"/>
                <a:cs typeface="+mn-lt"/>
              </a:rPr>
              <a:t> </a:t>
            </a:r>
            <a:r>
              <a:rPr lang="en-US" sz="1400" dirty="0" err="1">
                <a:solidFill>
                  <a:schemeClr val="bg2">
                    <a:lumMod val="50000"/>
                  </a:schemeClr>
                </a:solidFill>
                <a:latin typeface="Verdana Pro"/>
                <a:ea typeface="+mn-lt"/>
                <a:cs typeface="+mn-lt"/>
              </a:rPr>
              <a:t>arearenga</a:t>
            </a:r>
            <a:r>
              <a:rPr lang="en-US" sz="1400" dirty="0">
                <a:solidFill>
                  <a:schemeClr val="bg2">
                    <a:lumMod val="50000"/>
                  </a:schemeClr>
                </a:solidFill>
                <a:latin typeface="Verdana Pro"/>
                <a:ea typeface="+mn-lt"/>
                <a:cs typeface="+mn-lt"/>
              </a:rPr>
              <a:t> </a:t>
            </a:r>
            <a:r>
              <a:rPr lang="en-US" sz="1400" dirty="0" err="1">
                <a:solidFill>
                  <a:schemeClr val="bg2">
                    <a:lumMod val="50000"/>
                  </a:schemeClr>
                </a:solidFill>
                <a:latin typeface="Verdana Pro"/>
                <a:ea typeface="+mn-lt"/>
                <a:cs typeface="+mn-lt"/>
              </a:rPr>
              <a:t>i</a:t>
            </a:r>
            <a:r>
              <a:rPr lang="en-US" sz="1400" dirty="0">
                <a:solidFill>
                  <a:schemeClr val="bg2">
                    <a:lumMod val="50000"/>
                  </a:schemeClr>
                </a:solidFill>
                <a:latin typeface="Verdana Pro"/>
                <a:ea typeface="+mn-lt"/>
                <a:cs typeface="+mn-lt"/>
              </a:rPr>
              <a:t> </a:t>
            </a:r>
            <a:r>
              <a:rPr lang="en-US" sz="1400" dirty="0" err="1">
                <a:solidFill>
                  <a:schemeClr val="bg2">
                    <a:lumMod val="50000"/>
                  </a:schemeClr>
                </a:solidFill>
                <a:latin typeface="Verdana Pro"/>
                <a:ea typeface="+mn-lt"/>
                <a:cs typeface="+mn-lt"/>
              </a:rPr>
              <a:t>waenga</a:t>
            </a:r>
            <a:r>
              <a:rPr lang="en-US" sz="1400" dirty="0">
                <a:solidFill>
                  <a:schemeClr val="bg2">
                    <a:lumMod val="50000"/>
                  </a:schemeClr>
                </a:solidFill>
                <a:latin typeface="Verdana Pro"/>
                <a:ea typeface="+mn-lt"/>
                <a:cs typeface="+mn-lt"/>
              </a:rPr>
              <a:t> </a:t>
            </a:r>
            <a:r>
              <a:rPr lang="en-US" sz="1400" dirty="0" err="1">
                <a:solidFill>
                  <a:schemeClr val="bg2">
                    <a:lumMod val="50000"/>
                  </a:schemeClr>
                </a:solidFill>
                <a:latin typeface="Verdana Pro"/>
                <a:ea typeface="+mn-lt"/>
                <a:cs typeface="+mn-lt"/>
              </a:rPr>
              <a:t>i</a:t>
            </a:r>
            <a:r>
              <a:rPr lang="en-US" sz="1400" dirty="0">
                <a:solidFill>
                  <a:schemeClr val="bg2">
                    <a:lumMod val="50000"/>
                  </a:schemeClr>
                </a:solidFill>
                <a:latin typeface="Verdana Pro"/>
                <a:ea typeface="+mn-lt"/>
                <a:cs typeface="+mn-lt"/>
              </a:rPr>
              <a:t> </a:t>
            </a:r>
            <a:r>
              <a:rPr lang="en-US" sz="1400" dirty="0" err="1">
                <a:solidFill>
                  <a:schemeClr val="bg2">
                    <a:lumMod val="50000"/>
                  </a:schemeClr>
                </a:solidFill>
                <a:latin typeface="Verdana Pro"/>
                <a:ea typeface="+mn-lt"/>
                <a:cs typeface="+mn-lt"/>
              </a:rPr>
              <a:t>ēnei</a:t>
            </a:r>
            <a:r>
              <a:rPr lang="en-US" sz="1400" dirty="0">
                <a:solidFill>
                  <a:schemeClr val="bg2">
                    <a:lumMod val="50000"/>
                  </a:schemeClr>
                </a:solidFill>
                <a:latin typeface="Verdana Pro"/>
                <a:ea typeface="+mn-lt"/>
                <a:cs typeface="+mn-lt"/>
              </a:rPr>
              <a:t> </a:t>
            </a:r>
            <a:r>
              <a:rPr lang="en-US" sz="1400" dirty="0" err="1">
                <a:solidFill>
                  <a:schemeClr val="bg2">
                    <a:lumMod val="50000"/>
                  </a:schemeClr>
                </a:solidFill>
                <a:latin typeface="Verdana Pro"/>
                <a:ea typeface="+mn-lt"/>
                <a:cs typeface="+mn-lt"/>
              </a:rPr>
              <a:t>niwha</a:t>
            </a:r>
            <a:r>
              <a:rPr lang="en-US" sz="1400" dirty="0">
                <a:solidFill>
                  <a:schemeClr val="bg2">
                    <a:lumMod val="50000"/>
                  </a:schemeClr>
                </a:solidFill>
                <a:latin typeface="Verdana Pro"/>
                <a:ea typeface="+mn-lt"/>
                <a:cs typeface="+mn-lt"/>
              </a:rPr>
              <a:t>, he </a:t>
            </a:r>
            <a:r>
              <a:rPr lang="en-US" sz="1400" dirty="0" err="1">
                <a:solidFill>
                  <a:schemeClr val="bg2">
                    <a:lumMod val="50000"/>
                  </a:schemeClr>
                </a:solidFill>
                <a:latin typeface="Verdana Pro"/>
                <a:ea typeface="+mn-lt"/>
                <a:cs typeface="+mn-lt"/>
              </a:rPr>
              <a:t>ōrite</a:t>
            </a:r>
            <a:r>
              <a:rPr lang="en-US" sz="1400" dirty="0">
                <a:solidFill>
                  <a:schemeClr val="bg2">
                    <a:lumMod val="50000"/>
                  </a:schemeClr>
                </a:solidFill>
                <a:latin typeface="Verdana Pro"/>
                <a:ea typeface="+mn-lt"/>
                <a:cs typeface="+mn-lt"/>
              </a:rPr>
              <a:t> </a:t>
            </a:r>
            <a:r>
              <a:rPr lang="en-US" sz="1400" dirty="0" err="1">
                <a:solidFill>
                  <a:schemeClr val="bg2">
                    <a:lumMod val="50000"/>
                  </a:schemeClr>
                </a:solidFill>
                <a:latin typeface="Verdana Pro"/>
                <a:ea typeface="+mn-lt"/>
                <a:cs typeface="+mn-lt"/>
              </a:rPr>
              <a:t>te</a:t>
            </a:r>
            <a:r>
              <a:rPr lang="en-US" sz="1400" dirty="0">
                <a:solidFill>
                  <a:schemeClr val="bg2">
                    <a:lumMod val="50000"/>
                  </a:schemeClr>
                </a:solidFill>
                <a:latin typeface="Verdana Pro"/>
                <a:ea typeface="+mn-lt"/>
                <a:cs typeface="+mn-lt"/>
              </a:rPr>
              <a:t> </a:t>
            </a:r>
            <a:r>
              <a:rPr lang="en-US" sz="1400" dirty="0" err="1">
                <a:solidFill>
                  <a:schemeClr val="bg2">
                    <a:lumMod val="50000"/>
                  </a:schemeClr>
                </a:solidFill>
                <a:latin typeface="Verdana Pro"/>
                <a:ea typeface="+mn-lt"/>
                <a:cs typeface="+mn-lt"/>
              </a:rPr>
              <a:t>hau</a:t>
            </a:r>
            <a:r>
              <a:rPr lang="en-US" sz="1400" dirty="0">
                <a:solidFill>
                  <a:schemeClr val="bg2">
                    <a:lumMod val="50000"/>
                  </a:schemeClr>
                </a:solidFill>
                <a:latin typeface="Verdana Pro"/>
                <a:ea typeface="+mn-lt"/>
                <a:cs typeface="+mn-lt"/>
              </a:rPr>
              <a:t> o </a:t>
            </a:r>
            <a:r>
              <a:rPr lang="en-US" sz="1400" dirty="0" err="1">
                <a:solidFill>
                  <a:schemeClr val="bg2">
                    <a:lumMod val="50000"/>
                  </a:schemeClr>
                </a:solidFill>
                <a:latin typeface="Verdana Pro"/>
                <a:ea typeface="+mn-lt"/>
                <a:cs typeface="+mn-lt"/>
              </a:rPr>
              <a:t>te</a:t>
            </a:r>
            <a:r>
              <a:rPr lang="en-US" sz="1400" dirty="0">
                <a:solidFill>
                  <a:schemeClr val="bg2">
                    <a:lumMod val="50000"/>
                  </a:schemeClr>
                </a:solidFill>
                <a:latin typeface="Verdana Pro"/>
                <a:ea typeface="+mn-lt"/>
                <a:cs typeface="+mn-lt"/>
              </a:rPr>
              <a:t> </a:t>
            </a:r>
            <a:r>
              <a:rPr lang="en-US" sz="1400" dirty="0" err="1">
                <a:solidFill>
                  <a:schemeClr val="bg2">
                    <a:lumMod val="50000"/>
                  </a:schemeClr>
                </a:solidFill>
                <a:latin typeface="Verdana Pro"/>
                <a:ea typeface="+mn-lt"/>
                <a:cs typeface="+mn-lt"/>
              </a:rPr>
              <a:t>rau</a:t>
            </a:r>
            <a:r>
              <a:rPr lang="en-US" sz="1400" dirty="0">
                <a:solidFill>
                  <a:schemeClr val="bg2">
                    <a:lumMod val="50000"/>
                  </a:schemeClr>
                </a:solidFill>
                <a:latin typeface="Verdana Pro"/>
                <a:ea typeface="+mn-lt"/>
                <a:cs typeface="+mn-lt"/>
              </a:rPr>
              <a:t> ki </a:t>
            </a:r>
            <a:r>
              <a:rPr lang="en-US" sz="1400" dirty="0" err="1">
                <a:solidFill>
                  <a:schemeClr val="bg2">
                    <a:lumMod val="50000"/>
                  </a:schemeClr>
                </a:solidFill>
                <a:latin typeface="Verdana Pro"/>
                <a:ea typeface="+mn-lt"/>
                <a:cs typeface="+mn-lt"/>
              </a:rPr>
              <a:t>te</a:t>
            </a:r>
            <a:r>
              <a:rPr lang="en-US" sz="1400" dirty="0">
                <a:solidFill>
                  <a:schemeClr val="bg2">
                    <a:lumMod val="50000"/>
                  </a:schemeClr>
                </a:solidFill>
                <a:latin typeface="Verdana Pro"/>
                <a:ea typeface="+mn-lt"/>
                <a:cs typeface="+mn-lt"/>
              </a:rPr>
              <a:t> </a:t>
            </a:r>
            <a:r>
              <a:rPr lang="en-US" sz="1400" dirty="0" err="1">
                <a:solidFill>
                  <a:schemeClr val="bg2">
                    <a:lumMod val="50000"/>
                  </a:schemeClr>
                </a:solidFill>
                <a:latin typeface="Verdana Pro"/>
                <a:ea typeface="+mn-lt"/>
                <a:cs typeface="+mn-lt"/>
              </a:rPr>
              <a:t>matū</a:t>
            </a:r>
            <a:r>
              <a:rPr lang="en-US" sz="1400" dirty="0">
                <a:solidFill>
                  <a:schemeClr val="bg2">
                    <a:lumMod val="50000"/>
                  </a:schemeClr>
                </a:solidFill>
                <a:latin typeface="Verdana Pro"/>
                <a:ea typeface="+mn-lt"/>
                <a:cs typeface="+mn-lt"/>
              </a:rPr>
              <a:t>, </a:t>
            </a:r>
            <a:r>
              <a:rPr lang="en-US" sz="1400" dirty="0" err="1">
                <a:solidFill>
                  <a:schemeClr val="bg2">
                    <a:lumMod val="50000"/>
                  </a:schemeClr>
                </a:solidFill>
                <a:latin typeface="Verdana Pro"/>
                <a:ea typeface="+mn-lt"/>
                <a:cs typeface="+mn-lt"/>
              </a:rPr>
              <a:t>te</a:t>
            </a:r>
            <a:r>
              <a:rPr lang="en-US" sz="1400" dirty="0">
                <a:solidFill>
                  <a:schemeClr val="bg2">
                    <a:lumMod val="50000"/>
                  </a:schemeClr>
                </a:solidFill>
                <a:latin typeface="Verdana Pro"/>
                <a:ea typeface="+mn-lt"/>
                <a:cs typeface="+mn-lt"/>
              </a:rPr>
              <a:t> </a:t>
            </a:r>
            <a:r>
              <a:rPr lang="en-US" sz="1400" dirty="0" err="1">
                <a:solidFill>
                  <a:schemeClr val="bg2">
                    <a:lumMod val="50000"/>
                  </a:schemeClr>
                </a:solidFill>
                <a:latin typeface="Verdana Pro"/>
                <a:ea typeface="+mn-lt"/>
                <a:cs typeface="+mn-lt"/>
              </a:rPr>
              <a:t>korakora</a:t>
            </a:r>
            <a:r>
              <a:rPr lang="en-US" sz="1400" dirty="0">
                <a:solidFill>
                  <a:schemeClr val="bg2">
                    <a:lumMod val="50000"/>
                  </a:schemeClr>
                </a:solidFill>
                <a:latin typeface="Verdana Pro"/>
                <a:ea typeface="+mn-lt"/>
                <a:cs typeface="+mn-lt"/>
              </a:rPr>
              <a:t>.</a:t>
            </a:r>
            <a:endParaRPr lang="en-US" sz="1400" dirty="0">
              <a:solidFill>
                <a:schemeClr val="bg2">
                  <a:lumMod val="50000"/>
                </a:schemeClr>
              </a:solidFill>
              <a:latin typeface="Verdana Pro"/>
              <a:ea typeface="Ebrima"/>
              <a:cs typeface="Ebrima"/>
            </a:endParaRPr>
          </a:p>
        </p:txBody>
      </p:sp>
      <p:sp>
        <p:nvSpPr>
          <p:cNvPr id="6" name="TextBox 5">
            <a:extLst>
              <a:ext uri="{FF2B5EF4-FFF2-40B4-BE49-F238E27FC236}">
                <a16:creationId xmlns:a16="http://schemas.microsoft.com/office/drawing/2014/main" id="{722724B2-A0D9-30F2-1307-990C144ABFE0}"/>
              </a:ext>
            </a:extLst>
          </p:cNvPr>
          <p:cNvSpPr txBox="1"/>
          <p:nvPr/>
        </p:nvSpPr>
        <p:spPr>
          <a:xfrm>
            <a:off x="225988" y="1282501"/>
            <a:ext cx="883918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chemeClr val="bg2">
                    <a:lumMod val="50000"/>
                  </a:schemeClr>
                </a:solidFill>
                <a:latin typeface="Verdana Pro"/>
                <a:ea typeface="Ebrima"/>
                <a:cs typeface="Ebrima"/>
              </a:rPr>
              <a:t>E ahu mai ana </a:t>
            </a:r>
            <a:r>
              <a:rPr lang="en-US" dirty="0" err="1">
                <a:solidFill>
                  <a:schemeClr val="bg2">
                    <a:lumMod val="50000"/>
                  </a:schemeClr>
                </a:solidFill>
                <a:latin typeface="Verdana Pro"/>
                <a:ea typeface="Ebrima"/>
                <a:cs typeface="Ebrima"/>
              </a:rPr>
              <a:t>ngā</a:t>
            </a:r>
            <a:r>
              <a:rPr lang="en-US" dirty="0">
                <a:solidFill>
                  <a:schemeClr val="bg2">
                    <a:lumMod val="50000"/>
                  </a:schemeClr>
                </a:solidFill>
                <a:latin typeface="Verdana Pro"/>
                <a:ea typeface="Ebrima"/>
                <a:cs typeface="Ebrima"/>
              </a:rPr>
              <a:t> </a:t>
            </a:r>
            <a:r>
              <a:rPr lang="en-US" dirty="0" err="1">
                <a:solidFill>
                  <a:schemeClr val="bg2">
                    <a:lumMod val="50000"/>
                  </a:schemeClr>
                </a:solidFill>
                <a:latin typeface="Verdana Pro"/>
                <a:ea typeface="Ebrima"/>
                <a:cs typeface="Ebrima"/>
              </a:rPr>
              <a:t>rau</a:t>
            </a:r>
            <a:r>
              <a:rPr lang="en-US" dirty="0">
                <a:solidFill>
                  <a:schemeClr val="bg2">
                    <a:lumMod val="50000"/>
                  </a:schemeClr>
                </a:solidFill>
                <a:latin typeface="Verdana Pro"/>
                <a:ea typeface="Ebrima"/>
                <a:cs typeface="Ebrima"/>
              </a:rPr>
              <a:t> </a:t>
            </a:r>
            <a:r>
              <a:rPr lang="en-US" dirty="0" err="1">
                <a:solidFill>
                  <a:schemeClr val="bg2">
                    <a:lumMod val="50000"/>
                  </a:schemeClr>
                </a:solidFill>
                <a:latin typeface="Verdana Pro"/>
                <a:ea typeface="Ebrima"/>
                <a:cs typeface="Ebrima"/>
              </a:rPr>
              <a:t>i</a:t>
            </a:r>
            <a:r>
              <a:rPr lang="en-US" dirty="0">
                <a:solidFill>
                  <a:schemeClr val="bg2">
                    <a:lumMod val="50000"/>
                  </a:schemeClr>
                </a:solidFill>
                <a:latin typeface="Verdana Pro"/>
                <a:ea typeface="Ebrima"/>
                <a:cs typeface="Ebrima"/>
              </a:rPr>
              <a:t> </a:t>
            </a:r>
            <a:r>
              <a:rPr lang="en-US" dirty="0" err="1">
                <a:solidFill>
                  <a:schemeClr val="bg2">
                    <a:lumMod val="50000"/>
                  </a:schemeClr>
                </a:solidFill>
                <a:latin typeface="Verdana Pro"/>
                <a:ea typeface="Ebrima"/>
                <a:cs typeface="Ebrima"/>
              </a:rPr>
              <a:t>te</a:t>
            </a:r>
            <a:r>
              <a:rPr lang="en-US" dirty="0">
                <a:solidFill>
                  <a:schemeClr val="bg2">
                    <a:lumMod val="50000"/>
                  </a:schemeClr>
                </a:solidFill>
                <a:latin typeface="Verdana Pro"/>
                <a:ea typeface="Ebrima"/>
                <a:cs typeface="Ebrima"/>
              </a:rPr>
              <a:t> </a:t>
            </a:r>
            <a:r>
              <a:rPr lang="en-US" dirty="0" err="1">
                <a:solidFill>
                  <a:schemeClr val="bg2">
                    <a:lumMod val="50000"/>
                  </a:schemeClr>
                </a:solidFill>
                <a:latin typeface="Verdana Pro"/>
                <a:ea typeface="Ebrima"/>
                <a:cs typeface="Ebrima"/>
              </a:rPr>
              <a:t>papanga</a:t>
            </a:r>
            <a:r>
              <a:rPr lang="en-US" dirty="0">
                <a:solidFill>
                  <a:schemeClr val="bg2">
                    <a:lumMod val="50000"/>
                  </a:schemeClr>
                </a:solidFill>
                <a:latin typeface="Verdana Pro"/>
                <a:ea typeface="Ebrima"/>
                <a:cs typeface="Ebrima"/>
              </a:rPr>
              <a:t> </a:t>
            </a:r>
            <a:r>
              <a:rPr lang="en-US" dirty="0" err="1">
                <a:solidFill>
                  <a:schemeClr val="bg2">
                    <a:lumMod val="50000"/>
                  </a:schemeClr>
                </a:solidFill>
                <a:latin typeface="Verdana Pro"/>
                <a:ea typeface="Ebrima"/>
                <a:cs typeface="Ebrima"/>
              </a:rPr>
              <a:t>taikaha</a:t>
            </a:r>
            <a:r>
              <a:rPr lang="en-US" dirty="0">
                <a:solidFill>
                  <a:schemeClr val="bg2">
                    <a:lumMod val="50000"/>
                  </a:schemeClr>
                </a:solidFill>
                <a:latin typeface="Verdana Pro"/>
                <a:ea typeface="Ebrima"/>
                <a:cs typeface="Ebrima"/>
              </a:rPr>
              <a:t> me </a:t>
            </a:r>
            <a:r>
              <a:rPr lang="en-US" dirty="0" err="1">
                <a:solidFill>
                  <a:schemeClr val="bg2">
                    <a:lumMod val="50000"/>
                  </a:schemeClr>
                </a:solidFill>
                <a:latin typeface="Verdana Pro"/>
                <a:ea typeface="Ebrima"/>
                <a:cs typeface="Ebrima"/>
              </a:rPr>
              <a:t>te</a:t>
            </a:r>
            <a:r>
              <a:rPr lang="en-US" dirty="0">
                <a:solidFill>
                  <a:schemeClr val="bg2">
                    <a:lumMod val="50000"/>
                  </a:schemeClr>
                </a:solidFill>
                <a:latin typeface="Verdana Pro"/>
                <a:ea typeface="Ebrima"/>
                <a:cs typeface="Ebrima"/>
              </a:rPr>
              <a:t> </a:t>
            </a:r>
            <a:r>
              <a:rPr lang="en-US" dirty="0" err="1">
                <a:solidFill>
                  <a:schemeClr val="bg2">
                    <a:lumMod val="50000"/>
                  </a:schemeClr>
                </a:solidFill>
                <a:latin typeface="Verdana Pro"/>
                <a:ea typeface="Ebrima"/>
                <a:cs typeface="Ebrima"/>
              </a:rPr>
              <a:t>hangore</a:t>
            </a:r>
            <a:r>
              <a:rPr lang="en-US" dirty="0">
                <a:solidFill>
                  <a:schemeClr val="bg2">
                    <a:lumMod val="50000"/>
                  </a:schemeClr>
                </a:solidFill>
                <a:latin typeface="Verdana Pro"/>
                <a:ea typeface="Ebrima"/>
                <a:cs typeface="Ebrima"/>
              </a:rPr>
              <a:t>, e </a:t>
            </a:r>
            <a:r>
              <a:rPr lang="en-US" dirty="0" err="1">
                <a:solidFill>
                  <a:schemeClr val="bg2">
                    <a:lumMod val="50000"/>
                  </a:schemeClr>
                </a:solidFill>
                <a:latin typeface="Verdana Pro"/>
                <a:ea typeface="Ebrima"/>
                <a:cs typeface="Ebrima"/>
              </a:rPr>
              <a:t>kiia</a:t>
            </a:r>
            <a:r>
              <a:rPr lang="en-US" dirty="0">
                <a:solidFill>
                  <a:schemeClr val="bg2">
                    <a:lumMod val="50000"/>
                  </a:schemeClr>
                </a:solidFill>
                <a:latin typeface="Verdana Pro"/>
                <a:ea typeface="Ebrima"/>
                <a:cs typeface="Ebrima"/>
              </a:rPr>
              <a:t> </a:t>
            </a:r>
            <a:r>
              <a:rPr lang="en-US" dirty="0" err="1">
                <a:solidFill>
                  <a:schemeClr val="bg2">
                    <a:lumMod val="50000"/>
                  </a:schemeClr>
                </a:solidFill>
                <a:latin typeface="Verdana Pro"/>
                <a:ea typeface="Ebrima"/>
                <a:cs typeface="Ebrima"/>
              </a:rPr>
              <a:t>nei</a:t>
            </a:r>
            <a:r>
              <a:rPr lang="en-US" dirty="0">
                <a:solidFill>
                  <a:schemeClr val="bg2">
                    <a:lumMod val="50000"/>
                  </a:schemeClr>
                </a:solidFill>
                <a:latin typeface="Verdana Pro"/>
                <a:ea typeface="Ebrima"/>
                <a:cs typeface="Ebrima"/>
              </a:rPr>
              <a:t> ko </a:t>
            </a:r>
            <a:r>
              <a:rPr lang="en-US" dirty="0" err="1">
                <a:solidFill>
                  <a:schemeClr val="bg2">
                    <a:lumMod val="50000"/>
                  </a:schemeClr>
                </a:solidFill>
                <a:latin typeface="Verdana Pro"/>
                <a:ea typeface="Ebrima"/>
                <a:cs typeface="Ebrima"/>
              </a:rPr>
              <a:t>te</a:t>
            </a:r>
            <a:r>
              <a:rPr lang="en-US" dirty="0">
                <a:solidFill>
                  <a:schemeClr val="bg2">
                    <a:lumMod val="50000"/>
                  </a:schemeClr>
                </a:solidFill>
                <a:latin typeface="Verdana Pro"/>
                <a:ea typeface="Ebrima"/>
                <a:cs typeface="Ebrima"/>
              </a:rPr>
              <a:t> </a:t>
            </a:r>
            <a:r>
              <a:rPr lang="en-US" dirty="0" err="1">
                <a:solidFill>
                  <a:schemeClr val="bg2">
                    <a:lumMod val="50000"/>
                  </a:schemeClr>
                </a:solidFill>
                <a:latin typeface="Verdana Pro"/>
                <a:ea typeface="Ebrima"/>
                <a:cs typeface="Ebrima"/>
              </a:rPr>
              <a:t>keratini</a:t>
            </a:r>
            <a:r>
              <a:rPr lang="en-US" dirty="0">
                <a:solidFill>
                  <a:schemeClr val="bg2">
                    <a:lumMod val="50000"/>
                  </a:schemeClr>
                </a:solidFill>
                <a:latin typeface="Verdana Pro"/>
                <a:ea typeface="Ebrima"/>
                <a:cs typeface="Ebrima"/>
              </a:rPr>
              <a:t>.</a:t>
            </a:r>
            <a:endParaRPr lang="en-US" dirty="0">
              <a:solidFill>
                <a:schemeClr val="bg2">
                  <a:lumMod val="50000"/>
                </a:schemeClr>
              </a:solidFill>
              <a:latin typeface="Verdana Pro"/>
            </a:endParaRPr>
          </a:p>
        </p:txBody>
      </p:sp>
      <p:pic>
        <p:nvPicPr>
          <p:cNvPr id="7" name="Picture 6" descr="A diagram of a feather&#10;&#10;Description automatically generated">
            <a:extLst>
              <a:ext uri="{FF2B5EF4-FFF2-40B4-BE49-F238E27FC236}">
                <a16:creationId xmlns:a16="http://schemas.microsoft.com/office/drawing/2014/main" id="{C1AC81C5-3521-D55C-69EA-B51AE2CC3403}"/>
              </a:ext>
            </a:extLst>
          </p:cNvPr>
          <p:cNvPicPr>
            <a:picLocks noChangeAspect="1"/>
          </p:cNvPicPr>
          <p:nvPr/>
        </p:nvPicPr>
        <p:blipFill>
          <a:blip r:embed="rId3"/>
          <a:stretch>
            <a:fillRect/>
          </a:stretch>
        </p:blipFill>
        <p:spPr>
          <a:xfrm>
            <a:off x="3505200" y="1813672"/>
            <a:ext cx="5124450" cy="2897281"/>
          </a:xfrm>
          <a:prstGeom prst="rect">
            <a:avLst/>
          </a:prstGeom>
        </p:spPr>
      </p:pic>
    </p:spTree>
    <p:extLst>
      <p:ext uri="{BB962C8B-B14F-4D97-AF65-F5344CB8AC3E}">
        <p14:creationId xmlns:p14="http://schemas.microsoft.com/office/powerpoint/2010/main" val="2923888298"/>
      </p:ext>
    </p:extLst>
  </p:cSld>
  <p:clrMapOvr>
    <a:masterClrMapping/>
  </p:clrMapOvr>
</p:sld>
</file>

<file path=ppt/theme/theme1.xml><?xml version="1.0" encoding="utf-8"?>
<a:theme xmlns:a="http://schemas.openxmlformats.org/drawingml/2006/main" name="Office Theme">
  <a:themeElements>
    <a:clrScheme name="GBS template">
      <a:dk1>
        <a:srgbClr val="000000"/>
      </a:dk1>
      <a:lt1>
        <a:srgbClr val="FFFFFF"/>
      </a:lt1>
      <a:dk2>
        <a:srgbClr val="7EA0CF"/>
      </a:dk2>
      <a:lt2>
        <a:srgbClr val="7EC7CF"/>
      </a:lt2>
      <a:accent1>
        <a:srgbClr val="C0CC7A"/>
      </a:accent1>
      <a:accent2>
        <a:srgbClr val="9DBF3B"/>
      </a:accent2>
      <a:accent3>
        <a:srgbClr val="FCAF1D"/>
      </a:accent3>
      <a:accent4>
        <a:srgbClr val="B14038"/>
      </a:accent4>
      <a:accent5>
        <a:srgbClr val="76CED9"/>
      </a:accent5>
      <a:accent6>
        <a:srgbClr val="3EC2CF"/>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55F98048418244CA28177D6A12BD030" ma:contentTypeVersion="15" ma:contentTypeDescription="Create a new document." ma:contentTypeScope="" ma:versionID="5451cc7f844b4f9382d07c734e806dda">
  <xsd:schema xmlns:xsd="http://www.w3.org/2001/XMLSchema" xmlns:xs="http://www.w3.org/2001/XMLSchema" xmlns:p="http://schemas.microsoft.com/office/2006/metadata/properties" xmlns:ns2="d3f96774-ed5c-4303-bb3c-88d5d8414a6a" xmlns:ns3="0335ee8f-960b-4792-93e9-b2b8f8bfecae" targetNamespace="http://schemas.microsoft.com/office/2006/metadata/properties" ma:root="true" ma:fieldsID="9e9ff5c21a64d37fb7a20e1be043fcfa" ns2:_="" ns3:_="">
    <xsd:import namespace="d3f96774-ed5c-4303-bb3c-88d5d8414a6a"/>
    <xsd:import namespace="0335ee8f-960b-4792-93e9-b2b8f8bfecae"/>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GenerationTime" minOccurs="0"/>
                <xsd:element ref="ns2:MediaServiceEventHashCode" minOccurs="0"/>
                <xsd:element ref="ns2:MediaServiceDateTaken" minOccurs="0"/>
                <xsd:element ref="ns2:MediaLengthInSeconds" minOccurs="0"/>
                <xsd:element ref="ns2:lcf76f155ced4ddcb4097134ff3c332f" minOccurs="0"/>
                <xsd:element ref="ns3:TaxCatchAll" minOccurs="0"/>
                <xsd:element ref="ns2:MediaServiceOCR" minOccurs="0"/>
                <xsd:element ref="ns3:SharedWithUsers" minOccurs="0"/>
                <xsd:element ref="ns3:SharedWithDetails" minOccurs="0"/>
                <xsd:element ref="ns2:MediaService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3f96774-ed5c-4303-bb3c-88d5d8414a6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dexed="true" ma:internalName="MediaServiceDateTaken"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7985f202-651a-4356-97e7-25d4790ca553"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21" nillable="true" ma:displayName="Location" ma:indexed="true"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335ee8f-960b-4792-93e9-b2b8f8bfecae"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ef720cf7-d7e3-4829-aa8c-91d70288c061}" ma:internalName="TaxCatchAll" ma:showField="CatchAllData" ma:web="0335ee8f-960b-4792-93e9-b2b8f8bfecae">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0335ee8f-960b-4792-93e9-b2b8f8bfecae" xsi:nil="true"/>
    <lcf76f155ced4ddcb4097134ff3c332f xmlns="d3f96774-ed5c-4303-bb3c-88d5d8414a6a">
      <Terms xmlns="http://schemas.microsoft.com/office/infopath/2007/PartnerControls"/>
    </lcf76f155ced4ddcb4097134ff3c332f>
    <SharedWithUsers xmlns="0335ee8f-960b-4792-93e9-b2b8f8bfecae">
      <UserInfo>
        <DisplayName>Angela Schipper</DisplayName>
        <AccountId>16</AccountId>
        <AccountType/>
      </UserInfo>
    </SharedWithUsers>
  </documentManagement>
</p:properties>
</file>

<file path=customXml/itemProps1.xml><?xml version="1.0" encoding="utf-8"?>
<ds:datastoreItem xmlns:ds="http://schemas.openxmlformats.org/officeDocument/2006/customXml" ds:itemID="{4BB18D43-B020-4882-ABD7-0325A183280F}">
  <ds:schemaRefs>
    <ds:schemaRef ds:uri="0335ee8f-960b-4792-93e9-b2b8f8bfecae"/>
    <ds:schemaRef ds:uri="d3f96774-ed5c-4303-bb3c-88d5d8414a6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59752A01-10A9-43B0-A2CD-D44CF31EBC36}">
  <ds:schemaRefs>
    <ds:schemaRef ds:uri="http://schemas.microsoft.com/sharepoint/v3/contenttype/forms"/>
  </ds:schemaRefs>
</ds:datastoreItem>
</file>

<file path=customXml/itemProps3.xml><?xml version="1.0" encoding="utf-8"?>
<ds:datastoreItem xmlns:ds="http://schemas.openxmlformats.org/officeDocument/2006/customXml" ds:itemID="{8EFA3382-305F-4621-921F-F62520D36629}">
  <ds:schemaRefs>
    <ds:schemaRef ds:uri="0335ee8f-960b-4792-93e9-b2b8f8bfecae"/>
    <ds:schemaRef ds:uri="d3f96774-ed5c-4303-bb3c-88d5d8414a6a"/>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Metadata/LabelInfo.xml><?xml version="1.0" encoding="utf-8"?>
<clbl:labelList xmlns:clbl="http://schemas.microsoft.com/office/2020/mipLabelMetadata">
  <clbl:label id="{220f5dc3-9452-48e5-9b4f-888df42f7a2d}" enabled="0" method="" siteId="{220f5dc3-9452-48e5-9b4f-888df42f7a2d}" removed="1"/>
</clbl:labelList>
</file>

<file path=docProps/app.xml><?xml version="1.0" encoding="utf-8"?>
<Properties xmlns="http://schemas.openxmlformats.org/officeDocument/2006/extended-properties" xmlns:vt="http://schemas.openxmlformats.org/officeDocument/2006/docPropsVTypes">
  <TotalTime>34</TotalTime>
  <Words>1220</Words>
  <Application>Microsoft Office PowerPoint</Application>
  <PresentationFormat>On-screen Show (16:9)</PresentationFormat>
  <Paragraphs>105</Paragraphs>
  <Slides>12</Slides>
  <Notes>12</Notes>
  <HiddenSlides>0</HiddenSlides>
  <MMClips>6</MMClips>
  <ScaleCrop>false</ScaleCrop>
  <HeadingPairs>
    <vt:vector size="4" baseType="variant">
      <vt:variant>
        <vt:lpstr>Theme</vt:lpstr>
      </vt:variant>
      <vt:variant>
        <vt:i4>2</vt:i4>
      </vt:variant>
      <vt:variant>
        <vt:lpstr>Slide Titles</vt:lpstr>
      </vt:variant>
      <vt:variant>
        <vt:i4>12</vt:i4>
      </vt:variant>
    </vt:vector>
  </HeadingPairs>
  <TitlesOfParts>
    <vt:vector size="14" baseType="lpstr">
      <vt:lpstr>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Kei te kite koe i tāku i kite ai? </vt:lpstr>
      <vt:lpstr>PowerPoint Presentation</vt:lpstr>
      <vt:lpstr>PowerPoint Presentation</vt:lpstr>
      <vt:lpstr>PowerPoint Presentation</vt:lpstr>
      <vt:lpstr>PowerPoint Presentation</vt:lpstr>
    </vt:vector>
  </TitlesOfParts>
  <Company>Landcare Research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Catriona MacLeod</dc:creator>
  <cp:lastModifiedBy>Simone Marsters</cp:lastModifiedBy>
  <cp:revision>130</cp:revision>
  <dcterms:created xsi:type="dcterms:W3CDTF">2018-06-12T09:12:18Z</dcterms:created>
  <dcterms:modified xsi:type="dcterms:W3CDTF">2024-08-02T00:06:49Z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0x010100555F98048418244CA28177D6A12BD030</vt:lpwstr>
  </property>
  <property fmtid="{D5CDD505-2E9C-101B-9397-08002B2CF9AE}" pid="3" name="_dlc_DocIdItemGuid">
    <vt:lpwstr>76ee744a-8afa-4fc1-b936-6940204c8c84</vt:lpwstr>
  </property>
  <property fmtid="{D5CDD505-2E9C-101B-9397-08002B2CF9AE}" pid="4" name="MediaServiceImageTags">
    <vt:lpwstr/>
  </property>
</Properties>
</file>