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88_AF308C3A.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9B_9805BEE6.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8E_95F09DF.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9A_9D3F0304.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80_4B1C9801.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73_0.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4"/>
  </p:sldMasterIdLst>
  <p:notesMasterIdLst>
    <p:notesMasterId r:id="rId45"/>
  </p:notesMasterIdLst>
  <p:sldIdLst>
    <p:sldId id="257" r:id="rId5"/>
    <p:sldId id="416" r:id="rId6"/>
    <p:sldId id="259" r:id="rId7"/>
    <p:sldId id="258" r:id="rId8"/>
    <p:sldId id="406" r:id="rId9"/>
    <p:sldId id="270" r:id="rId10"/>
    <p:sldId id="306" r:id="rId11"/>
    <p:sldId id="364" r:id="rId12"/>
    <p:sldId id="392" r:id="rId13"/>
    <p:sldId id="407" r:id="rId14"/>
    <p:sldId id="411" r:id="rId15"/>
    <p:sldId id="394" r:id="rId16"/>
    <p:sldId id="398" r:id="rId17"/>
    <p:sldId id="348" r:id="rId18"/>
    <p:sldId id="395" r:id="rId19"/>
    <p:sldId id="352" r:id="rId20"/>
    <p:sldId id="400" r:id="rId21"/>
    <p:sldId id="410" r:id="rId22"/>
    <p:sldId id="356" r:id="rId23"/>
    <p:sldId id="355" r:id="rId24"/>
    <p:sldId id="401" r:id="rId25"/>
    <p:sldId id="384" r:id="rId26"/>
    <p:sldId id="386" r:id="rId27"/>
    <p:sldId id="387" r:id="rId28"/>
    <p:sldId id="414" r:id="rId29"/>
    <p:sldId id="415" r:id="rId30"/>
    <p:sldId id="365" r:id="rId31"/>
    <p:sldId id="367" r:id="rId32"/>
    <p:sldId id="369" r:id="rId33"/>
    <p:sldId id="409" r:id="rId34"/>
    <p:sldId id="397" r:id="rId35"/>
    <p:sldId id="371" r:id="rId36"/>
    <p:sldId id="372" r:id="rId37"/>
    <p:sldId id="374" r:id="rId38"/>
    <p:sldId id="375" r:id="rId39"/>
    <p:sldId id="291" r:id="rId40"/>
    <p:sldId id="413" r:id="rId41"/>
    <p:sldId id="300" r:id="rId42"/>
    <p:sldId id="360" r:id="rId43"/>
    <p:sldId id="262" r:id="rId4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000000"/>
          </p15:clr>
        </p15:guide>
        <p15:guide id="2" pos="2880" userDrawn="1">
          <p15:clr>
            <a:srgbClr val="000000"/>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5D1D02-151A-ABE0-C067-8AF39F039C97}" name="Greta Dromgool" initials="GD" userId="S::greta.dromgool@waikato.ac.nz::85ae8209-1ebf-40c2-9da0-11c0158c46aa" providerId="AD"/>
  <p188:author id="{69141120-36E3-3ACA-47CC-8D90FAC63795}" name="Rachel Douglas" initials="RD" userId="S::rachel.douglas@waikato.ac.nz::0f4df4f5-81be-426b-bad7-ebfb898868ca" providerId="AD"/>
  <p188:author id="{D8D52B31-8A71-D39A-5C05-D78D89BED3B7}" name="Andrea Soanes" initials="AS" userId="S::andrea.soanes@waikato.ac.nz::b53f5388-9f20-4aca-a9a9-9cb2e1234fa9" providerId="AD"/>
  <p188:author id="{782AA762-3138-7403-8822-739F8AC47BC1}" name="Chris Eames" initials="" userId="S::chris.eames@waikato.ac.nz::71fe29f6-1e34-4f75-8ede-9d31cec9b3f1" providerId="AD"/>
  <p188:author id="{BD28348D-A710-5A20-1533-4188B400EC31}" name="Vanya Bootham" initials="VB" userId="S::vanya.bootham@waikato.ac.nz::e8327fc7-73a0-4511-95b5-5a51b3dfa98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9F4F6"/>
    <a:srgbClr val="F5F5F5"/>
    <a:srgbClr val="F1F9FB"/>
    <a:srgbClr val="F7FCFF"/>
    <a:srgbClr val="F6FBFE"/>
    <a:srgbClr val="F8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DF575D-7D11-D4B9-E104-825FC4753CA5}" v="182" dt="2024-12-05T05:54:32.681"/>
    <p1510:client id="{439A9943-ADB1-8A39-0A43-4DECCFB6D0F4}" v="226" dt="2024-12-05T21:46:43.4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ya Bootham" userId="S::vanya.bootham@waikato.ac.nz::e8327fc7-73a0-4511-95b5-5a51b3dfa98b" providerId="AD" clId="Web-{9617D47C-CB0C-CA55-EE29-EBA18F426D65}"/>
    <pc:docChg chg="modSld">
      <pc:chgData name="Vanya Bootham" userId="S::vanya.bootham@waikato.ac.nz::e8327fc7-73a0-4511-95b5-5a51b3dfa98b" providerId="AD" clId="Web-{9617D47C-CB0C-CA55-EE29-EBA18F426D65}" dt="2024-08-12T21:05:06.322" v="82"/>
      <pc:docMkLst>
        <pc:docMk/>
      </pc:docMkLst>
      <pc:sldChg chg="modSp">
        <pc:chgData name="Vanya Bootham" userId="S::vanya.bootham@waikato.ac.nz::e8327fc7-73a0-4511-95b5-5a51b3dfa98b" providerId="AD" clId="Web-{9617D47C-CB0C-CA55-EE29-EBA18F426D65}" dt="2024-08-12T21:04:43.712" v="76" actId="20577"/>
        <pc:sldMkLst>
          <pc:docMk/>
          <pc:sldMk cId="0" sldId="256"/>
        </pc:sldMkLst>
      </pc:sldChg>
      <pc:sldChg chg="delSp modSp">
        <pc:chgData name="Vanya Bootham" userId="S::vanya.bootham@waikato.ac.nz::e8327fc7-73a0-4511-95b5-5a51b3dfa98b" providerId="AD" clId="Web-{9617D47C-CB0C-CA55-EE29-EBA18F426D65}" dt="2024-08-12T21:04:36.071" v="72"/>
        <pc:sldMkLst>
          <pc:docMk/>
          <pc:sldMk cId="0" sldId="257"/>
        </pc:sldMkLst>
      </pc:sldChg>
      <pc:sldChg chg="delSp modSp">
        <pc:chgData name="Vanya Bootham" userId="S::vanya.bootham@waikato.ac.nz::e8327fc7-73a0-4511-95b5-5a51b3dfa98b" providerId="AD" clId="Web-{9617D47C-CB0C-CA55-EE29-EBA18F426D65}" dt="2024-08-12T21:05:06.322" v="82"/>
        <pc:sldMkLst>
          <pc:docMk/>
          <pc:sldMk cId="0" sldId="259"/>
        </pc:sldMkLst>
      </pc:sldChg>
      <pc:sldChg chg="addSp delSp modSp">
        <pc:chgData name="Vanya Bootham" userId="S::vanya.bootham@waikato.ac.nz::e8327fc7-73a0-4511-95b5-5a51b3dfa98b" providerId="AD" clId="Web-{9617D47C-CB0C-CA55-EE29-EBA18F426D65}" dt="2024-08-12T21:04:25.680" v="69"/>
        <pc:sldMkLst>
          <pc:docMk/>
          <pc:sldMk cId="0" sldId="260"/>
        </pc:sldMkLst>
      </pc:sldChg>
      <pc:sldChg chg="addSp delSp modSp">
        <pc:chgData name="Vanya Bootham" userId="S::vanya.bootham@waikato.ac.nz::e8327fc7-73a0-4511-95b5-5a51b3dfa98b" providerId="AD" clId="Web-{9617D47C-CB0C-CA55-EE29-EBA18F426D65}" dt="2024-08-12T21:03:55.601" v="62" actId="1076"/>
        <pc:sldMkLst>
          <pc:docMk/>
          <pc:sldMk cId="0" sldId="262"/>
        </pc:sldMkLst>
        <pc:spChg chg="mod">
          <ac:chgData name="Vanya Bootham" userId="S::vanya.bootham@waikato.ac.nz::e8327fc7-73a0-4511-95b5-5a51b3dfa98b" providerId="AD" clId="Web-{9617D47C-CB0C-CA55-EE29-EBA18F426D65}" dt="2024-08-12T21:03:55.601" v="62" actId="1076"/>
          <ac:spMkLst>
            <pc:docMk/>
            <pc:sldMk cId="0" sldId="262"/>
            <ac:spMk id="81" creationId="{00000000-0000-0000-0000-000000000000}"/>
          </ac:spMkLst>
        </pc:spChg>
        <pc:spChg chg="mod">
          <ac:chgData name="Vanya Bootham" userId="S::vanya.bootham@waikato.ac.nz::e8327fc7-73a0-4511-95b5-5a51b3dfa98b" providerId="AD" clId="Web-{9617D47C-CB0C-CA55-EE29-EBA18F426D65}" dt="2024-08-12T21:03:48.507" v="61" actId="20577"/>
          <ac:spMkLst>
            <pc:docMk/>
            <pc:sldMk cId="0" sldId="262"/>
            <ac:spMk id="82" creationId="{00000000-0000-0000-0000-000000000000}"/>
          </ac:spMkLst>
        </pc:spChg>
        <pc:picChg chg="add mod">
          <ac:chgData name="Vanya Bootham" userId="S::vanya.bootham@waikato.ac.nz::e8327fc7-73a0-4511-95b5-5a51b3dfa98b" providerId="AD" clId="Web-{9617D47C-CB0C-CA55-EE29-EBA18F426D65}" dt="2024-08-12T21:01:12.157" v="37" actId="1076"/>
          <ac:picMkLst>
            <pc:docMk/>
            <pc:sldMk cId="0" sldId="262"/>
            <ac:picMk id="4" creationId="{CB7F9AA2-C792-7608-44BA-4F0BD3BBBDE4}"/>
          </ac:picMkLst>
        </pc:picChg>
        <pc:picChg chg="add mod">
          <ac:chgData name="Vanya Bootham" userId="S::vanya.bootham@waikato.ac.nz::e8327fc7-73a0-4511-95b5-5a51b3dfa98b" providerId="AD" clId="Web-{9617D47C-CB0C-CA55-EE29-EBA18F426D65}" dt="2024-08-12T21:03:20.709" v="60" actId="1076"/>
          <ac:picMkLst>
            <pc:docMk/>
            <pc:sldMk cId="0" sldId="262"/>
            <ac:picMk id="7" creationId="{2686646C-00AF-FE5B-B13F-57592F97C828}"/>
          </ac:picMkLst>
        </pc:picChg>
        <pc:picChg chg="mod">
          <ac:chgData name="Vanya Bootham" userId="S::vanya.bootham@waikato.ac.nz::e8327fc7-73a0-4511-95b5-5a51b3dfa98b" providerId="AD" clId="Web-{9617D47C-CB0C-CA55-EE29-EBA18F426D65}" dt="2024-08-12T21:00:30.656" v="31" actId="1076"/>
          <ac:picMkLst>
            <pc:docMk/>
            <pc:sldMk cId="0" sldId="262"/>
            <ac:picMk id="85" creationId="{00000000-0000-0000-0000-000000000000}"/>
          </ac:picMkLst>
        </pc:picChg>
        <pc:picChg chg="mod">
          <ac:chgData name="Vanya Bootham" userId="S::vanya.bootham@waikato.ac.nz::e8327fc7-73a0-4511-95b5-5a51b3dfa98b" providerId="AD" clId="Web-{9617D47C-CB0C-CA55-EE29-EBA18F426D65}" dt="2024-08-12T21:03:13.537" v="59" actId="1076"/>
          <ac:picMkLst>
            <pc:docMk/>
            <pc:sldMk cId="0" sldId="262"/>
            <ac:picMk id="89" creationId="{00000000-0000-0000-0000-000000000000}"/>
          </ac:picMkLst>
        </pc:picChg>
      </pc:sldChg>
    </pc:docChg>
  </pc:docChgLst>
  <pc:docChgLst>
    <pc:chgData name="Greta Dromgool" userId="S::greta.dromgool@waikato.ac.nz::85ae8209-1ebf-40c2-9da0-11c0158c46aa" providerId="AD" clId="Web-{1175F986-5001-70BE-9D7B-C964E885859E}"/>
    <pc:docChg chg="addSld delSld modSld">
      <pc:chgData name="Greta Dromgool" userId="S::greta.dromgool@waikato.ac.nz::85ae8209-1ebf-40c2-9da0-11c0158c46aa" providerId="AD" clId="Web-{1175F986-5001-70BE-9D7B-C964E885859E}" dt="2024-11-11T07:23:47.813" v="246" actId="20577"/>
      <pc:docMkLst>
        <pc:docMk/>
      </pc:docMkLst>
      <pc:sldChg chg="addSp delSp modSp modCm">
        <pc:chgData name="Greta Dromgool" userId="S::greta.dromgool@waikato.ac.nz::85ae8209-1ebf-40c2-9da0-11c0158c46aa" providerId="AD" clId="Web-{1175F986-5001-70BE-9D7B-C964E885859E}" dt="2024-11-11T07:01:59.912" v="35"/>
        <pc:sldMkLst>
          <pc:docMk/>
          <pc:sldMk cId="2392791273" sldId="269"/>
        </pc:sldMkLst>
        <pc:spChg chg="mod">
          <ac:chgData name="Greta Dromgool" userId="S::greta.dromgool@waikato.ac.nz::85ae8209-1ebf-40c2-9da0-11c0158c46aa" providerId="AD" clId="Web-{1175F986-5001-70BE-9D7B-C964E885859E}" dt="2024-11-11T07:01:00.253" v="31" actId="20577"/>
          <ac:spMkLst>
            <pc:docMk/>
            <pc:sldMk cId="2392791273" sldId="269"/>
            <ac:spMk id="3" creationId="{0E700DEC-593B-8667-D36A-5C4A88F32802}"/>
          </ac:spMkLst>
        </pc:spChg>
        <pc:spChg chg="add">
          <ac:chgData name="Greta Dromgool" userId="S::greta.dromgool@waikato.ac.nz::85ae8209-1ebf-40c2-9da0-11c0158c46aa" providerId="AD" clId="Web-{1175F986-5001-70BE-9D7B-C964E885859E}" dt="2024-11-11T07:01:59.912" v="35"/>
          <ac:spMkLst>
            <pc:docMk/>
            <pc:sldMk cId="2392791273" sldId="269"/>
            <ac:spMk id="6" creationId="{44FCA141-7AF0-AAA1-CB46-9A01908CA4D3}"/>
          </ac:spMkLst>
        </pc:spChg>
        <pc:spChg chg="del">
          <ac:chgData name="Greta Dromgool" userId="S::greta.dromgool@waikato.ac.nz::85ae8209-1ebf-40c2-9da0-11c0158c46aa" providerId="AD" clId="Web-{1175F986-5001-70BE-9D7B-C964E885859E}" dt="2024-11-11T07:01:40.771" v="32"/>
          <ac:spMkLst>
            <pc:docMk/>
            <pc:sldMk cId="2392791273" sldId="269"/>
            <ac:spMk id="12" creationId="{B1485A17-BBDA-605D-8171-6964AD1BCC9F}"/>
          </ac:spMkLst>
        </pc:spChg>
        <pc:extLst>
          <p:ext xmlns:p="http://schemas.openxmlformats.org/presentationml/2006/main" uri="{D6D511B9-2390-475A-947B-AFAB55BFBCF1}">
            <pc226:cmChg xmlns:pc226="http://schemas.microsoft.com/office/powerpoint/2022/06/main/command" chg="mod">
              <pc226:chgData name="Greta Dromgool" userId="S::greta.dromgool@waikato.ac.nz::85ae8209-1ebf-40c2-9da0-11c0158c46aa" providerId="AD" clId="Web-{1175F986-5001-70BE-9D7B-C964E885859E}" dt="2024-11-11T07:00:58.425" v="30" actId="20577"/>
              <pc2:cmMkLst xmlns:pc2="http://schemas.microsoft.com/office/powerpoint/2019/9/main/command">
                <pc:docMk/>
                <pc:sldMk cId="2392791273" sldId="269"/>
                <pc2:cmMk id="{39B11131-5790-4BEA-B226-0904B805E51F}"/>
              </pc2:cmMkLst>
            </pc226:cmChg>
          </p:ext>
        </pc:extLst>
      </pc:sldChg>
      <pc:sldChg chg="addSp delSp modSp">
        <pc:chgData name="Greta Dromgool" userId="S::greta.dromgool@waikato.ac.nz::85ae8209-1ebf-40c2-9da0-11c0158c46aa" providerId="AD" clId="Web-{1175F986-5001-70BE-9D7B-C964E885859E}" dt="2024-11-11T07:03:09.837" v="52" actId="1076"/>
        <pc:sldMkLst>
          <pc:docMk/>
          <pc:sldMk cId="4060656961" sldId="270"/>
        </pc:sldMkLst>
        <pc:spChg chg="del mod">
          <ac:chgData name="Greta Dromgool" userId="S::greta.dromgool@waikato.ac.nz::85ae8209-1ebf-40c2-9da0-11c0158c46aa" providerId="AD" clId="Web-{1175F986-5001-70BE-9D7B-C964E885859E}" dt="2024-11-11T07:02:07.413" v="37"/>
          <ac:spMkLst>
            <pc:docMk/>
            <pc:sldMk cId="4060656961" sldId="270"/>
            <ac:spMk id="5" creationId="{1B861186-1073-8D31-B108-8438FD27FF71}"/>
          </ac:spMkLst>
        </pc:spChg>
        <pc:spChg chg="add">
          <ac:chgData name="Greta Dromgool" userId="S::greta.dromgool@waikato.ac.nz::85ae8209-1ebf-40c2-9da0-11c0158c46aa" providerId="AD" clId="Web-{1175F986-5001-70BE-9D7B-C964E885859E}" dt="2024-11-11T07:02:08.038" v="38"/>
          <ac:spMkLst>
            <pc:docMk/>
            <pc:sldMk cId="4060656961" sldId="270"/>
            <ac:spMk id="7" creationId="{8764D71F-BB97-9B6C-F75B-1ECA80F66E4D}"/>
          </ac:spMkLst>
        </pc:spChg>
        <pc:spChg chg="mod">
          <ac:chgData name="Greta Dromgool" userId="S::greta.dromgool@waikato.ac.nz::85ae8209-1ebf-40c2-9da0-11c0158c46aa" providerId="AD" clId="Web-{1175F986-5001-70BE-9D7B-C964E885859E}" dt="2024-11-11T07:02:19.554" v="40" actId="1076"/>
          <ac:spMkLst>
            <pc:docMk/>
            <pc:sldMk cId="4060656961" sldId="270"/>
            <ac:spMk id="11" creationId="{655CCE52-40E0-050C-C824-A62307EE294C}"/>
          </ac:spMkLst>
        </pc:spChg>
        <pc:spChg chg="mod">
          <ac:chgData name="Greta Dromgool" userId="S::greta.dromgool@waikato.ac.nz::85ae8209-1ebf-40c2-9da0-11c0158c46aa" providerId="AD" clId="Web-{1175F986-5001-70BE-9D7B-C964E885859E}" dt="2024-11-11T07:03:05.259" v="51" actId="1076"/>
          <ac:spMkLst>
            <pc:docMk/>
            <pc:sldMk cId="4060656961" sldId="270"/>
            <ac:spMk id="12" creationId="{530DF094-1042-1070-90F9-B07FDDEC70C1}"/>
          </ac:spMkLst>
        </pc:spChg>
        <pc:spChg chg="mod">
          <ac:chgData name="Greta Dromgool" userId="S::greta.dromgool@waikato.ac.nz::85ae8209-1ebf-40c2-9da0-11c0158c46aa" providerId="AD" clId="Web-{1175F986-5001-70BE-9D7B-C964E885859E}" dt="2024-11-11T07:03:09.837" v="52" actId="1076"/>
          <ac:spMkLst>
            <pc:docMk/>
            <pc:sldMk cId="4060656961" sldId="270"/>
            <ac:spMk id="15" creationId="{CF50C2B1-E2BA-07EB-EB4F-3B6520187A0F}"/>
          </ac:spMkLst>
        </pc:spChg>
        <pc:picChg chg="mod">
          <ac:chgData name="Greta Dromgool" userId="S::greta.dromgool@waikato.ac.nz::85ae8209-1ebf-40c2-9da0-11c0158c46aa" providerId="AD" clId="Web-{1175F986-5001-70BE-9D7B-C964E885859E}" dt="2024-11-11T07:02:49.008" v="47" actId="1076"/>
          <ac:picMkLst>
            <pc:docMk/>
            <pc:sldMk cId="4060656961" sldId="270"/>
            <ac:picMk id="9" creationId="{51FCA56B-5CA2-4A17-71C2-5F0B29E136C8}"/>
          </ac:picMkLst>
        </pc:picChg>
        <pc:picChg chg="mod">
          <ac:chgData name="Greta Dromgool" userId="S::greta.dromgool@waikato.ac.nz::85ae8209-1ebf-40c2-9da0-11c0158c46aa" providerId="AD" clId="Web-{1175F986-5001-70BE-9D7B-C964E885859E}" dt="2024-11-11T07:02:51.258" v="48" actId="1076"/>
          <ac:picMkLst>
            <pc:docMk/>
            <pc:sldMk cId="4060656961" sldId="270"/>
            <ac:picMk id="13" creationId="{E7EE25EF-BE89-AA05-BE71-47B498A8D991}"/>
          </ac:picMkLst>
        </pc:picChg>
        <pc:picChg chg="mod">
          <ac:chgData name="Greta Dromgool" userId="S::greta.dromgool@waikato.ac.nz::85ae8209-1ebf-40c2-9da0-11c0158c46aa" providerId="AD" clId="Web-{1175F986-5001-70BE-9D7B-C964E885859E}" dt="2024-11-11T07:03:00.774" v="50" actId="1076"/>
          <ac:picMkLst>
            <pc:docMk/>
            <pc:sldMk cId="4060656961" sldId="270"/>
            <ac:picMk id="3074" creationId="{71F1FDC3-6E38-0B88-99F3-EF16713D6065}"/>
          </ac:picMkLst>
        </pc:picChg>
      </pc:sldChg>
      <pc:sldChg chg="addSp delSp modSp">
        <pc:chgData name="Greta Dromgool" userId="S::greta.dromgool@waikato.ac.nz::85ae8209-1ebf-40c2-9da0-11c0158c46aa" providerId="AD" clId="Web-{1175F986-5001-70BE-9D7B-C964E885859E}" dt="2024-11-11T07:22:11.637" v="228"/>
        <pc:sldMkLst>
          <pc:docMk/>
          <pc:sldMk cId="0" sldId="289"/>
        </pc:sldMkLst>
        <pc:spChg chg="add">
          <ac:chgData name="Greta Dromgool" userId="S::greta.dromgool@waikato.ac.nz::85ae8209-1ebf-40c2-9da0-11c0158c46aa" providerId="AD" clId="Web-{1175F986-5001-70BE-9D7B-C964E885859E}" dt="2024-11-11T07:22:11.637" v="228"/>
          <ac:spMkLst>
            <pc:docMk/>
            <pc:sldMk cId="0" sldId="289"/>
            <ac:spMk id="3" creationId="{574E1E19-E1DC-405C-B86A-6A17F7FAA666}"/>
          </ac:spMkLst>
        </pc:spChg>
        <pc:spChg chg="mod">
          <ac:chgData name="Greta Dromgool" userId="S::greta.dromgool@waikato.ac.nz::85ae8209-1ebf-40c2-9da0-11c0158c46aa" providerId="AD" clId="Web-{1175F986-5001-70BE-9D7B-C964E885859E}" dt="2024-11-11T06:19:24.945" v="14" actId="20577"/>
          <ac:spMkLst>
            <pc:docMk/>
            <pc:sldMk cId="0" sldId="289"/>
            <ac:spMk id="378" creationId="{00000000-0000-0000-0000-000000000000}"/>
          </ac:spMkLst>
        </pc:spChg>
        <pc:spChg chg="del mod">
          <ac:chgData name="Greta Dromgool" userId="S::greta.dromgool@waikato.ac.nz::85ae8209-1ebf-40c2-9da0-11c0158c46aa" providerId="AD" clId="Web-{1175F986-5001-70BE-9D7B-C964E885859E}" dt="2024-11-11T06:19:17.695" v="10"/>
          <ac:spMkLst>
            <pc:docMk/>
            <pc:sldMk cId="0" sldId="289"/>
            <ac:spMk id="379" creationId="{00000000-0000-0000-0000-000000000000}"/>
          </ac:spMkLst>
        </pc:spChg>
        <pc:picChg chg="del">
          <ac:chgData name="Greta Dromgool" userId="S::greta.dromgool@waikato.ac.nz::85ae8209-1ebf-40c2-9da0-11c0158c46aa" providerId="AD" clId="Web-{1175F986-5001-70BE-9D7B-C964E885859E}" dt="2024-11-11T06:18:58.741" v="0"/>
          <ac:picMkLst>
            <pc:docMk/>
            <pc:sldMk cId="0" sldId="289"/>
            <ac:picMk id="380" creationId="{00000000-0000-0000-0000-000000000000}"/>
          </ac:picMkLst>
        </pc:picChg>
      </pc:sldChg>
      <pc:sldChg chg="addSp">
        <pc:chgData name="Greta Dromgool" userId="S::greta.dromgool@waikato.ac.nz::85ae8209-1ebf-40c2-9da0-11c0158c46aa" providerId="AD" clId="Web-{1175F986-5001-70BE-9D7B-C964E885859E}" dt="2024-11-11T07:21:46.167" v="220"/>
        <pc:sldMkLst>
          <pc:docMk/>
          <pc:sldMk cId="0" sldId="291"/>
        </pc:sldMkLst>
        <pc:spChg chg="add">
          <ac:chgData name="Greta Dromgool" userId="S::greta.dromgool@waikato.ac.nz::85ae8209-1ebf-40c2-9da0-11c0158c46aa" providerId="AD" clId="Web-{1175F986-5001-70BE-9D7B-C964E885859E}" dt="2024-11-11T07:21:46.167" v="220"/>
          <ac:spMkLst>
            <pc:docMk/>
            <pc:sldMk cId="0" sldId="291"/>
            <ac:spMk id="3" creationId="{C62EEBF2-90DF-EAD2-C412-BA738689A8C9}"/>
          </ac:spMkLst>
        </pc:spChg>
      </pc:sldChg>
      <pc:sldChg chg="addSp delSp">
        <pc:chgData name="Greta Dromgool" userId="S::greta.dromgool@waikato.ac.nz::85ae8209-1ebf-40c2-9da0-11c0158c46aa" providerId="AD" clId="Web-{1175F986-5001-70BE-9D7B-C964E885859E}" dt="2024-11-11T07:22:02.449" v="226"/>
        <pc:sldMkLst>
          <pc:docMk/>
          <pc:sldMk cId="0" sldId="300"/>
        </pc:sldMkLst>
        <pc:spChg chg="add">
          <ac:chgData name="Greta Dromgool" userId="S::greta.dromgool@waikato.ac.nz::85ae8209-1ebf-40c2-9da0-11c0158c46aa" providerId="AD" clId="Web-{1175F986-5001-70BE-9D7B-C964E885859E}" dt="2024-11-11T07:21:59.808" v="225"/>
          <ac:spMkLst>
            <pc:docMk/>
            <pc:sldMk cId="0" sldId="300"/>
            <ac:spMk id="3" creationId="{158E54DF-E2BB-300D-8F4A-23915C41057A}"/>
          </ac:spMkLst>
        </pc:spChg>
        <pc:spChg chg="del">
          <ac:chgData name="Greta Dromgool" userId="S::greta.dromgool@waikato.ac.nz::85ae8209-1ebf-40c2-9da0-11c0158c46aa" providerId="AD" clId="Web-{1175F986-5001-70BE-9D7B-C964E885859E}" dt="2024-11-11T07:22:02.449" v="226"/>
          <ac:spMkLst>
            <pc:docMk/>
            <pc:sldMk cId="0" sldId="300"/>
            <ac:spMk id="757" creationId="{00000000-0000-0000-0000-000000000000}"/>
          </ac:spMkLst>
        </pc:spChg>
      </pc:sldChg>
      <pc:sldChg chg="addSp delSp">
        <pc:chgData name="Greta Dromgool" userId="S::greta.dromgool@waikato.ac.nz::85ae8209-1ebf-40c2-9da0-11c0158c46aa" providerId="AD" clId="Web-{1175F986-5001-70BE-9D7B-C964E885859E}" dt="2024-11-11T07:03:20.541" v="54"/>
        <pc:sldMkLst>
          <pc:docMk/>
          <pc:sldMk cId="910892974" sldId="306"/>
        </pc:sldMkLst>
        <pc:spChg chg="del">
          <ac:chgData name="Greta Dromgool" userId="S::greta.dromgool@waikato.ac.nz::85ae8209-1ebf-40c2-9da0-11c0158c46aa" providerId="AD" clId="Web-{1175F986-5001-70BE-9D7B-C964E885859E}" dt="2024-11-11T07:03:20.072" v="53"/>
          <ac:spMkLst>
            <pc:docMk/>
            <pc:sldMk cId="910892974" sldId="306"/>
            <ac:spMk id="7" creationId="{12910797-54B2-E839-7A69-4B68598313F9}"/>
          </ac:spMkLst>
        </pc:spChg>
        <pc:spChg chg="add">
          <ac:chgData name="Greta Dromgool" userId="S::greta.dromgool@waikato.ac.nz::85ae8209-1ebf-40c2-9da0-11c0158c46aa" providerId="AD" clId="Web-{1175F986-5001-70BE-9D7B-C964E885859E}" dt="2024-11-11T07:03:20.541" v="54"/>
          <ac:spMkLst>
            <pc:docMk/>
            <pc:sldMk cId="910892974" sldId="306"/>
            <ac:spMk id="8" creationId="{493625A0-C650-B167-E705-38B57EEA8E33}"/>
          </ac:spMkLst>
        </pc:spChg>
      </pc:sldChg>
      <pc:sldChg chg="addSp">
        <pc:chgData name="Greta Dromgool" userId="S::greta.dromgool@waikato.ac.nz::85ae8209-1ebf-40c2-9da0-11c0158c46aa" providerId="AD" clId="Web-{1175F986-5001-70BE-9D7B-C964E885859E}" dt="2024-11-11T07:07:06.847" v="77"/>
        <pc:sldMkLst>
          <pc:docMk/>
          <pc:sldMk cId="336725804" sldId="348"/>
        </pc:sldMkLst>
        <pc:spChg chg="add">
          <ac:chgData name="Greta Dromgool" userId="S::greta.dromgool@waikato.ac.nz::85ae8209-1ebf-40c2-9da0-11c0158c46aa" providerId="AD" clId="Web-{1175F986-5001-70BE-9D7B-C964E885859E}" dt="2024-11-11T07:07:06.847" v="77"/>
          <ac:spMkLst>
            <pc:docMk/>
            <pc:sldMk cId="336725804" sldId="348"/>
            <ac:spMk id="5" creationId="{14F6D4ED-80C5-A1F9-1FE5-90A1D9F3C7B0}"/>
          </ac:spMkLst>
        </pc:spChg>
      </pc:sldChg>
      <pc:sldChg chg="addSp delSp modSp">
        <pc:chgData name="Greta Dromgool" userId="S::greta.dromgool@waikato.ac.nz::85ae8209-1ebf-40c2-9da0-11c0158c46aa" providerId="AD" clId="Web-{1175F986-5001-70BE-9D7B-C964E885859E}" dt="2024-11-11T07:12:28.126" v="132" actId="20577"/>
        <pc:sldMkLst>
          <pc:docMk/>
          <pc:sldMk cId="0" sldId="352"/>
        </pc:sldMkLst>
        <pc:spChg chg="add del mod">
          <ac:chgData name="Greta Dromgool" userId="S::greta.dromgool@waikato.ac.nz::85ae8209-1ebf-40c2-9da0-11c0158c46aa" providerId="AD" clId="Web-{1175F986-5001-70BE-9D7B-C964E885859E}" dt="2024-11-11T07:00:26.455" v="25"/>
          <ac:spMkLst>
            <pc:docMk/>
            <pc:sldMk cId="0" sldId="352"/>
            <ac:spMk id="2" creationId="{6D6DEC6B-4734-5810-8FFC-A90A3993ABC3}"/>
          </ac:spMkLst>
        </pc:spChg>
        <pc:spChg chg="add mod">
          <ac:chgData name="Greta Dromgool" userId="S::greta.dromgool@waikato.ac.nz::85ae8209-1ebf-40c2-9da0-11c0158c46aa" providerId="AD" clId="Web-{1175F986-5001-70BE-9D7B-C964E885859E}" dt="2024-11-11T07:06:45.112" v="72" actId="1076"/>
          <ac:spMkLst>
            <pc:docMk/>
            <pc:sldMk cId="0" sldId="352"/>
            <ac:spMk id="3" creationId="{A5AF0A7F-919A-77B9-4DFF-26A3729FBC31}"/>
          </ac:spMkLst>
        </pc:spChg>
        <pc:spChg chg="add">
          <ac:chgData name="Greta Dromgool" userId="S::greta.dromgool@waikato.ac.nz::85ae8209-1ebf-40c2-9da0-11c0158c46aa" providerId="AD" clId="Web-{1175F986-5001-70BE-9D7B-C964E885859E}" dt="2024-11-11T07:07:13.160" v="80"/>
          <ac:spMkLst>
            <pc:docMk/>
            <pc:sldMk cId="0" sldId="352"/>
            <ac:spMk id="5" creationId="{8457C0FA-1B9A-C0D2-BDFA-AFB150B7010F}"/>
          </ac:spMkLst>
        </pc:spChg>
        <pc:spChg chg="mod">
          <ac:chgData name="Greta Dromgool" userId="S::greta.dromgool@waikato.ac.nz::85ae8209-1ebf-40c2-9da0-11c0158c46aa" providerId="AD" clId="Web-{1175F986-5001-70BE-9D7B-C964E885859E}" dt="2024-11-11T07:06:38.612" v="71" actId="20577"/>
          <ac:spMkLst>
            <pc:docMk/>
            <pc:sldMk cId="0" sldId="352"/>
            <ac:spMk id="226" creationId="{00000000-0000-0000-0000-000000000000}"/>
          </ac:spMkLst>
        </pc:spChg>
        <pc:spChg chg="mod">
          <ac:chgData name="Greta Dromgool" userId="S::greta.dromgool@waikato.ac.nz::85ae8209-1ebf-40c2-9da0-11c0158c46aa" providerId="AD" clId="Web-{1175F986-5001-70BE-9D7B-C964E885859E}" dt="2024-11-11T07:12:28.126" v="132" actId="20577"/>
          <ac:spMkLst>
            <pc:docMk/>
            <pc:sldMk cId="0" sldId="352"/>
            <ac:spMk id="232" creationId="{00000000-0000-0000-0000-000000000000}"/>
          </ac:spMkLst>
        </pc:spChg>
        <pc:picChg chg="mod">
          <ac:chgData name="Greta Dromgool" userId="S::greta.dromgool@waikato.ac.nz::85ae8209-1ebf-40c2-9da0-11c0158c46aa" providerId="AD" clId="Web-{1175F986-5001-70BE-9D7B-C964E885859E}" dt="2024-11-11T07:06:20.111" v="68" actId="1076"/>
          <ac:picMkLst>
            <pc:docMk/>
            <pc:sldMk cId="0" sldId="352"/>
            <ac:picMk id="225" creationId="{00000000-0000-0000-0000-000000000000}"/>
          </ac:picMkLst>
        </pc:picChg>
      </pc:sldChg>
      <pc:sldChg chg="addSp modSp">
        <pc:chgData name="Greta Dromgool" userId="S::greta.dromgool@waikato.ac.nz::85ae8209-1ebf-40c2-9da0-11c0158c46aa" providerId="AD" clId="Web-{1175F986-5001-70BE-9D7B-C964E885859E}" dt="2024-11-11T07:17:54.640" v="170"/>
        <pc:sldMkLst>
          <pc:docMk/>
          <pc:sldMk cId="0" sldId="355"/>
        </pc:sldMkLst>
        <pc:spChg chg="add">
          <ac:chgData name="Greta Dromgool" userId="S::greta.dromgool@waikato.ac.nz::85ae8209-1ebf-40c2-9da0-11c0158c46aa" providerId="AD" clId="Web-{1175F986-5001-70BE-9D7B-C964E885859E}" dt="2024-11-11T07:17:54.640" v="170"/>
          <ac:spMkLst>
            <pc:docMk/>
            <pc:sldMk cId="0" sldId="355"/>
            <ac:spMk id="3" creationId="{8DE6D83E-9F05-F556-8DFB-B3D9D96A2D78}"/>
          </ac:spMkLst>
        </pc:spChg>
        <pc:spChg chg="mod">
          <ac:chgData name="Greta Dromgool" userId="S::greta.dromgool@waikato.ac.nz::85ae8209-1ebf-40c2-9da0-11c0158c46aa" providerId="AD" clId="Web-{1175F986-5001-70BE-9D7B-C964E885859E}" dt="2024-11-11T07:14:32.085" v="149" actId="14100"/>
          <ac:spMkLst>
            <pc:docMk/>
            <pc:sldMk cId="0" sldId="355"/>
            <ac:spMk id="286" creationId="{00000000-0000-0000-0000-000000000000}"/>
          </ac:spMkLst>
        </pc:spChg>
        <pc:grpChg chg="mod">
          <ac:chgData name="Greta Dromgool" userId="S::greta.dromgool@waikato.ac.nz::85ae8209-1ebf-40c2-9da0-11c0158c46aa" providerId="AD" clId="Web-{1175F986-5001-70BE-9D7B-C964E885859E}" dt="2024-11-11T07:14:36.913" v="151" actId="1076"/>
          <ac:grpSpMkLst>
            <pc:docMk/>
            <pc:sldMk cId="0" sldId="355"/>
            <ac:grpSpMk id="287" creationId="{00000000-0000-0000-0000-000000000000}"/>
          </ac:grpSpMkLst>
        </pc:grpChg>
        <pc:picChg chg="mod">
          <ac:chgData name="Greta Dromgool" userId="S::greta.dromgool@waikato.ac.nz::85ae8209-1ebf-40c2-9da0-11c0158c46aa" providerId="AD" clId="Web-{1175F986-5001-70BE-9D7B-C964E885859E}" dt="2024-11-11T07:14:35.491" v="150" actId="1076"/>
          <ac:picMkLst>
            <pc:docMk/>
            <pc:sldMk cId="0" sldId="355"/>
            <ac:picMk id="299" creationId="{00000000-0000-0000-0000-000000000000}"/>
          </ac:picMkLst>
        </pc:picChg>
      </pc:sldChg>
      <pc:sldChg chg="addSp modSp">
        <pc:chgData name="Greta Dromgool" userId="S::greta.dromgool@waikato.ac.nz::85ae8209-1ebf-40c2-9da0-11c0158c46aa" providerId="AD" clId="Web-{1175F986-5001-70BE-9D7B-C964E885859E}" dt="2024-11-11T07:17:53.312" v="169"/>
        <pc:sldMkLst>
          <pc:docMk/>
          <pc:sldMk cId="0" sldId="356"/>
        </pc:sldMkLst>
        <pc:spChg chg="add mod">
          <ac:chgData name="Greta Dromgool" userId="S::greta.dromgool@waikato.ac.nz::85ae8209-1ebf-40c2-9da0-11c0158c46aa" providerId="AD" clId="Web-{1175F986-5001-70BE-9D7B-C964E885859E}" dt="2024-11-11T07:06:14.642" v="66" actId="1076"/>
          <ac:spMkLst>
            <pc:docMk/>
            <pc:sldMk cId="0" sldId="356"/>
            <ac:spMk id="4" creationId="{F9898E6B-2339-89AC-13C6-F3E50D0E6ADD}"/>
          </ac:spMkLst>
        </pc:spChg>
        <pc:spChg chg="add">
          <ac:chgData name="Greta Dromgool" userId="S::greta.dromgool@waikato.ac.nz::85ae8209-1ebf-40c2-9da0-11c0158c46aa" providerId="AD" clId="Web-{1175F986-5001-70BE-9D7B-C964E885859E}" dt="2024-11-11T07:17:53.312" v="169"/>
          <ac:spMkLst>
            <pc:docMk/>
            <pc:sldMk cId="0" sldId="356"/>
            <ac:spMk id="6" creationId="{853E4A03-22F3-D81A-2C53-925695635FCE}"/>
          </ac:spMkLst>
        </pc:spChg>
      </pc:sldChg>
      <pc:sldChg chg="addSp">
        <pc:chgData name="Greta Dromgool" userId="S::greta.dromgool@waikato.ac.nz::85ae8209-1ebf-40c2-9da0-11c0158c46aa" providerId="AD" clId="Web-{1175F986-5001-70BE-9D7B-C964E885859E}" dt="2024-11-11T07:21:57.902" v="224"/>
        <pc:sldMkLst>
          <pc:docMk/>
          <pc:sldMk cId="2474773822" sldId="360"/>
        </pc:sldMkLst>
        <pc:spChg chg="add">
          <ac:chgData name="Greta Dromgool" userId="S::greta.dromgool@waikato.ac.nz::85ae8209-1ebf-40c2-9da0-11c0158c46aa" providerId="AD" clId="Web-{1175F986-5001-70BE-9D7B-C964E885859E}" dt="2024-11-11T07:21:57.902" v="224"/>
          <ac:spMkLst>
            <pc:docMk/>
            <pc:sldMk cId="2474773822" sldId="360"/>
            <ac:spMk id="5" creationId="{EBB95460-4F4D-874E-F8F8-81794220411D}"/>
          </ac:spMkLst>
        </pc:spChg>
      </pc:sldChg>
      <pc:sldChg chg="addSp delSp">
        <pc:chgData name="Greta Dromgool" userId="S::greta.dromgool@waikato.ac.nz::85ae8209-1ebf-40c2-9da0-11c0158c46aa" providerId="AD" clId="Web-{1175F986-5001-70BE-9D7B-C964E885859E}" dt="2024-11-11T07:03:25.119" v="56"/>
        <pc:sldMkLst>
          <pc:docMk/>
          <pc:sldMk cId="0" sldId="364"/>
        </pc:sldMkLst>
        <pc:spChg chg="del">
          <ac:chgData name="Greta Dromgool" userId="S::greta.dromgool@waikato.ac.nz::85ae8209-1ebf-40c2-9da0-11c0158c46aa" providerId="AD" clId="Web-{1175F986-5001-70BE-9D7B-C964E885859E}" dt="2024-11-11T07:03:24.510" v="55"/>
          <ac:spMkLst>
            <pc:docMk/>
            <pc:sldMk cId="0" sldId="364"/>
            <ac:spMk id="3" creationId="{B5C4811B-1A1F-BACE-13D0-1ED1CAA76914}"/>
          </ac:spMkLst>
        </pc:spChg>
        <pc:spChg chg="add">
          <ac:chgData name="Greta Dromgool" userId="S::greta.dromgool@waikato.ac.nz::85ae8209-1ebf-40c2-9da0-11c0158c46aa" providerId="AD" clId="Web-{1175F986-5001-70BE-9D7B-C964E885859E}" dt="2024-11-11T07:03:25.119" v="56"/>
          <ac:spMkLst>
            <pc:docMk/>
            <pc:sldMk cId="0" sldId="364"/>
            <ac:spMk id="4" creationId="{0CD3C2DC-47FD-FFCE-AEE9-5277AB626542}"/>
          </ac:spMkLst>
        </pc:spChg>
      </pc:sldChg>
      <pc:sldChg chg="addSp delSp modSp modNotes">
        <pc:chgData name="Greta Dromgool" userId="S::greta.dromgool@waikato.ac.nz::85ae8209-1ebf-40c2-9da0-11c0158c46aa" providerId="AD" clId="Web-{1175F986-5001-70BE-9D7B-C964E885859E}" dt="2024-11-11T07:19:26.739" v="191"/>
        <pc:sldMkLst>
          <pc:docMk/>
          <pc:sldMk cId="0" sldId="365"/>
        </pc:sldMkLst>
        <pc:spChg chg="add">
          <ac:chgData name="Greta Dromgool" userId="S::greta.dromgool@waikato.ac.nz::85ae8209-1ebf-40c2-9da0-11c0158c46aa" providerId="AD" clId="Web-{1175F986-5001-70BE-9D7B-C964E885859E}" dt="2024-11-11T07:18:09.500" v="176"/>
          <ac:spMkLst>
            <pc:docMk/>
            <pc:sldMk cId="0" sldId="365"/>
            <ac:spMk id="3" creationId="{0B1D3FF8-314B-E4A7-87C2-2B2841A430B2}"/>
          </ac:spMkLst>
        </pc:spChg>
        <pc:spChg chg="add mod">
          <ac:chgData name="Greta Dromgool" userId="S::greta.dromgool@waikato.ac.nz::85ae8209-1ebf-40c2-9da0-11c0158c46aa" providerId="AD" clId="Web-{1175F986-5001-70BE-9D7B-C964E885859E}" dt="2024-11-11T07:18:59.316" v="186" actId="1076"/>
          <ac:spMkLst>
            <pc:docMk/>
            <pc:sldMk cId="0" sldId="365"/>
            <ac:spMk id="5" creationId="{61A8D5CA-D7EC-7360-8176-F13D2086DB93}"/>
          </ac:spMkLst>
        </pc:spChg>
        <pc:spChg chg="del">
          <ac:chgData name="Greta Dromgool" userId="S::greta.dromgool@waikato.ac.nz::85ae8209-1ebf-40c2-9da0-11c0158c46aa" providerId="AD" clId="Web-{1175F986-5001-70BE-9D7B-C964E885859E}" dt="2024-11-11T07:18:26.612" v="179"/>
          <ac:spMkLst>
            <pc:docMk/>
            <pc:sldMk cId="0" sldId="365"/>
            <ac:spMk id="487" creationId="{00000000-0000-0000-0000-000000000000}"/>
          </ac:spMkLst>
        </pc:spChg>
        <pc:spChg chg="del">
          <ac:chgData name="Greta Dromgool" userId="S::greta.dromgool@waikato.ac.nz::85ae8209-1ebf-40c2-9da0-11c0158c46aa" providerId="AD" clId="Web-{1175F986-5001-70BE-9D7B-C964E885859E}" dt="2024-11-11T07:18:26.612" v="178"/>
          <ac:spMkLst>
            <pc:docMk/>
            <pc:sldMk cId="0" sldId="365"/>
            <ac:spMk id="488" creationId="{00000000-0000-0000-0000-000000000000}"/>
          </ac:spMkLst>
        </pc:spChg>
        <pc:picChg chg="add mod">
          <ac:chgData name="Greta Dromgool" userId="S::greta.dromgool@waikato.ac.nz::85ae8209-1ebf-40c2-9da0-11c0158c46aa" providerId="AD" clId="Web-{1175F986-5001-70BE-9D7B-C964E885859E}" dt="2024-11-11T07:18:55.910" v="185" actId="1076"/>
          <ac:picMkLst>
            <pc:docMk/>
            <pc:sldMk cId="0" sldId="365"/>
            <ac:picMk id="4" creationId="{0D393E3D-1A1B-FAC9-2D56-9D316BB6D9DA}"/>
          </ac:picMkLst>
        </pc:picChg>
        <pc:picChg chg="del">
          <ac:chgData name="Greta Dromgool" userId="S::greta.dromgool@waikato.ac.nz::85ae8209-1ebf-40c2-9da0-11c0158c46aa" providerId="AD" clId="Web-{1175F986-5001-70BE-9D7B-C964E885859E}" dt="2024-11-11T07:18:22.440" v="177"/>
          <ac:picMkLst>
            <pc:docMk/>
            <pc:sldMk cId="0" sldId="365"/>
            <ac:picMk id="486" creationId="{00000000-0000-0000-0000-000000000000}"/>
          </ac:picMkLst>
        </pc:picChg>
      </pc:sldChg>
      <pc:sldChg chg="addSp delSp modSp modNotes">
        <pc:chgData name="Greta Dromgool" userId="S::greta.dromgool@waikato.ac.nz::85ae8209-1ebf-40c2-9da0-11c0158c46aa" providerId="AD" clId="Web-{1175F986-5001-70BE-9D7B-C964E885859E}" dt="2024-11-11T07:21:18.197" v="214"/>
        <pc:sldMkLst>
          <pc:docMk/>
          <pc:sldMk cId="0" sldId="367"/>
        </pc:sldMkLst>
        <pc:spChg chg="mod">
          <ac:chgData name="Greta Dromgool" userId="S::greta.dromgool@waikato.ac.nz::85ae8209-1ebf-40c2-9da0-11c0158c46aa" providerId="AD" clId="Web-{1175F986-5001-70BE-9D7B-C964E885859E}" dt="2024-11-11T07:20:01.741" v="196" actId="1076"/>
          <ac:spMkLst>
            <pc:docMk/>
            <pc:sldMk cId="0" sldId="367"/>
            <ac:spMk id="2" creationId="{389D11CC-FC26-60DB-9501-88E2E36213E7}"/>
          </ac:spMkLst>
        </pc:spChg>
        <pc:spChg chg="add del mod">
          <ac:chgData name="Greta Dromgool" userId="S::greta.dromgool@waikato.ac.nz::85ae8209-1ebf-40c2-9da0-11c0158c46aa" providerId="AD" clId="Web-{1175F986-5001-70BE-9D7B-C964E885859E}" dt="2024-11-11T07:21:09.494" v="213"/>
          <ac:spMkLst>
            <pc:docMk/>
            <pc:sldMk cId="0" sldId="367"/>
            <ac:spMk id="6" creationId="{01D92319-ACA9-8C7D-B2A2-0A31E7F0A654}"/>
          </ac:spMkLst>
        </pc:spChg>
        <pc:spChg chg="add">
          <ac:chgData name="Greta Dromgool" userId="S::greta.dromgool@waikato.ac.nz::85ae8209-1ebf-40c2-9da0-11c0158c46aa" providerId="AD" clId="Web-{1175F986-5001-70BE-9D7B-C964E885859E}" dt="2024-11-11T07:21:18.197" v="214"/>
          <ac:spMkLst>
            <pc:docMk/>
            <pc:sldMk cId="0" sldId="367"/>
            <ac:spMk id="8" creationId="{B7164D82-0C5B-BA81-104E-A9BB4F586114}"/>
          </ac:spMkLst>
        </pc:spChg>
      </pc:sldChg>
      <pc:sldChg chg="addSp delSp modSp modNotes">
        <pc:chgData name="Greta Dromgool" userId="S::greta.dromgool@waikato.ac.nz::85ae8209-1ebf-40c2-9da0-11c0158c46aa" providerId="AD" clId="Web-{1175F986-5001-70BE-9D7B-C964E885859E}" dt="2024-11-11T07:21:20.541" v="215"/>
        <pc:sldMkLst>
          <pc:docMk/>
          <pc:sldMk cId="0" sldId="369"/>
        </pc:sldMkLst>
        <pc:spChg chg="add">
          <ac:chgData name="Greta Dromgool" userId="S::greta.dromgool@waikato.ac.nz::85ae8209-1ebf-40c2-9da0-11c0158c46aa" providerId="AD" clId="Web-{1175F986-5001-70BE-9D7B-C964E885859E}" dt="2024-11-11T07:21:20.541" v="215"/>
          <ac:spMkLst>
            <pc:docMk/>
            <pc:sldMk cId="0" sldId="369"/>
            <ac:spMk id="4" creationId="{FD55743A-0AF4-2D08-D88C-7632A785BF79}"/>
          </ac:spMkLst>
        </pc:spChg>
        <pc:spChg chg="del">
          <ac:chgData name="Greta Dromgool" userId="S::greta.dromgool@waikato.ac.nz::85ae8209-1ebf-40c2-9da0-11c0158c46aa" providerId="AD" clId="Web-{1175F986-5001-70BE-9D7B-C964E885859E}" dt="2024-11-11T07:20:47.571" v="202"/>
          <ac:spMkLst>
            <pc:docMk/>
            <pc:sldMk cId="0" sldId="369"/>
            <ac:spMk id="536" creationId="{00000000-0000-0000-0000-000000000000}"/>
          </ac:spMkLst>
        </pc:spChg>
        <pc:picChg chg="add mod">
          <ac:chgData name="Greta Dromgool" userId="S::greta.dromgool@waikato.ac.nz::85ae8209-1ebf-40c2-9da0-11c0158c46aa" providerId="AD" clId="Web-{1175F986-5001-70BE-9D7B-C964E885859E}" dt="2024-11-11T07:20:51.165" v="205"/>
          <ac:picMkLst>
            <pc:docMk/>
            <pc:sldMk cId="0" sldId="369"/>
            <ac:picMk id="2" creationId="{6950ED3B-04E3-603F-C472-84522811E560}"/>
          </ac:picMkLst>
        </pc:picChg>
        <pc:picChg chg="del">
          <ac:chgData name="Greta Dromgool" userId="S::greta.dromgool@waikato.ac.nz::85ae8209-1ebf-40c2-9da0-11c0158c46aa" providerId="AD" clId="Web-{1175F986-5001-70BE-9D7B-C964E885859E}" dt="2024-11-11T07:20:47.571" v="204"/>
          <ac:picMkLst>
            <pc:docMk/>
            <pc:sldMk cId="0" sldId="369"/>
            <ac:picMk id="533" creationId="{00000000-0000-0000-0000-000000000000}"/>
          </ac:picMkLst>
        </pc:picChg>
        <pc:picChg chg="del">
          <ac:chgData name="Greta Dromgool" userId="S::greta.dromgool@waikato.ac.nz::85ae8209-1ebf-40c2-9da0-11c0158c46aa" providerId="AD" clId="Web-{1175F986-5001-70BE-9D7B-C964E885859E}" dt="2024-11-11T07:20:47.571" v="203"/>
          <ac:picMkLst>
            <pc:docMk/>
            <pc:sldMk cId="0" sldId="369"/>
            <ac:picMk id="534" creationId="{00000000-0000-0000-0000-000000000000}"/>
          </ac:picMkLst>
        </pc:picChg>
        <pc:picChg chg="del">
          <ac:chgData name="Greta Dromgool" userId="S::greta.dromgool@waikato.ac.nz::85ae8209-1ebf-40c2-9da0-11c0158c46aa" providerId="AD" clId="Web-{1175F986-5001-70BE-9D7B-C964E885859E}" dt="2024-11-11T07:20:47.571" v="200"/>
          <ac:picMkLst>
            <pc:docMk/>
            <pc:sldMk cId="0" sldId="369"/>
            <ac:picMk id="538" creationId="{00000000-0000-0000-0000-000000000000}"/>
          </ac:picMkLst>
        </pc:picChg>
        <pc:cxnChg chg="del">
          <ac:chgData name="Greta Dromgool" userId="S::greta.dromgool@waikato.ac.nz::85ae8209-1ebf-40c2-9da0-11c0158c46aa" providerId="AD" clId="Web-{1175F986-5001-70BE-9D7B-C964E885859E}" dt="2024-11-11T07:20:47.571" v="201"/>
          <ac:cxnSpMkLst>
            <pc:docMk/>
            <pc:sldMk cId="0" sldId="369"/>
            <ac:cxnSpMk id="537" creationId="{00000000-0000-0000-0000-000000000000}"/>
          </ac:cxnSpMkLst>
        </pc:cxnChg>
      </pc:sldChg>
      <pc:sldChg chg="addSp delSp modSp">
        <pc:chgData name="Greta Dromgool" userId="S::greta.dromgool@waikato.ac.nz::85ae8209-1ebf-40c2-9da0-11c0158c46aa" providerId="AD" clId="Web-{1175F986-5001-70BE-9D7B-C964E885859E}" dt="2024-11-11T07:22:54.951" v="233"/>
        <pc:sldMkLst>
          <pc:docMk/>
          <pc:sldMk cId="0" sldId="371"/>
        </pc:sldMkLst>
        <pc:spChg chg="add">
          <ac:chgData name="Greta Dromgool" userId="S::greta.dromgool@waikato.ac.nz::85ae8209-1ebf-40c2-9da0-11c0158c46aa" providerId="AD" clId="Web-{1175F986-5001-70BE-9D7B-C964E885859E}" dt="2024-11-11T07:21:26.416" v="216"/>
          <ac:spMkLst>
            <pc:docMk/>
            <pc:sldMk cId="0" sldId="371"/>
            <ac:spMk id="3" creationId="{D9636004-6110-204B-D39B-57C5C3480903}"/>
          </ac:spMkLst>
        </pc:spChg>
        <pc:picChg chg="add del mod">
          <ac:chgData name="Greta Dromgool" userId="S::greta.dromgool@waikato.ac.nz::85ae8209-1ebf-40c2-9da0-11c0158c46aa" providerId="AD" clId="Web-{1175F986-5001-70BE-9D7B-C964E885859E}" dt="2024-11-11T07:22:54.951" v="233"/>
          <ac:picMkLst>
            <pc:docMk/>
            <pc:sldMk cId="0" sldId="371"/>
            <ac:picMk id="4" creationId="{C40765F7-18EA-57C0-30C3-AC782F9C5A20}"/>
          </ac:picMkLst>
        </pc:picChg>
      </pc:sldChg>
      <pc:sldChg chg="addSp">
        <pc:chgData name="Greta Dromgool" userId="S::greta.dromgool@waikato.ac.nz::85ae8209-1ebf-40c2-9da0-11c0158c46aa" providerId="AD" clId="Web-{1175F986-5001-70BE-9D7B-C964E885859E}" dt="2024-11-11T07:21:29.573" v="217"/>
        <pc:sldMkLst>
          <pc:docMk/>
          <pc:sldMk cId="0" sldId="372"/>
        </pc:sldMkLst>
        <pc:spChg chg="add">
          <ac:chgData name="Greta Dromgool" userId="S::greta.dromgool@waikato.ac.nz::85ae8209-1ebf-40c2-9da0-11c0158c46aa" providerId="AD" clId="Web-{1175F986-5001-70BE-9D7B-C964E885859E}" dt="2024-11-11T07:21:29.573" v="217"/>
          <ac:spMkLst>
            <pc:docMk/>
            <pc:sldMk cId="0" sldId="372"/>
            <ac:spMk id="5" creationId="{4DAAEBA7-26FD-F7BB-5060-A1B2FBF6A680}"/>
          </ac:spMkLst>
        </pc:spChg>
      </pc:sldChg>
      <pc:sldChg chg="addSp">
        <pc:chgData name="Greta Dromgool" userId="S::greta.dromgool@waikato.ac.nz::85ae8209-1ebf-40c2-9da0-11c0158c46aa" providerId="AD" clId="Web-{1175F986-5001-70BE-9D7B-C964E885859E}" dt="2024-11-11T07:21:32.135" v="218"/>
        <pc:sldMkLst>
          <pc:docMk/>
          <pc:sldMk cId="0" sldId="374"/>
        </pc:sldMkLst>
        <pc:spChg chg="add">
          <ac:chgData name="Greta Dromgool" userId="S::greta.dromgool@waikato.ac.nz::85ae8209-1ebf-40c2-9da0-11c0158c46aa" providerId="AD" clId="Web-{1175F986-5001-70BE-9D7B-C964E885859E}" dt="2024-11-11T07:21:32.135" v="218"/>
          <ac:spMkLst>
            <pc:docMk/>
            <pc:sldMk cId="0" sldId="374"/>
            <ac:spMk id="3" creationId="{81CDED87-6443-F318-F991-8093F1D8FEDE}"/>
          </ac:spMkLst>
        </pc:spChg>
      </pc:sldChg>
      <pc:sldChg chg="modSp">
        <pc:chgData name="Greta Dromgool" userId="S::greta.dromgool@waikato.ac.nz::85ae8209-1ebf-40c2-9da0-11c0158c46aa" providerId="AD" clId="Web-{1175F986-5001-70BE-9D7B-C964E885859E}" dt="2024-11-11T07:21:44.183" v="219" actId="1076"/>
        <pc:sldMkLst>
          <pc:docMk/>
          <pc:sldMk cId="0" sldId="375"/>
        </pc:sldMkLst>
        <pc:spChg chg="mod">
          <ac:chgData name="Greta Dromgool" userId="S::greta.dromgool@waikato.ac.nz::85ae8209-1ebf-40c2-9da0-11c0158c46aa" providerId="AD" clId="Web-{1175F986-5001-70BE-9D7B-C964E885859E}" dt="2024-11-11T07:21:44.183" v="219" actId="1076"/>
          <ac:spMkLst>
            <pc:docMk/>
            <pc:sldMk cId="0" sldId="375"/>
            <ac:spMk id="2" creationId="{040C23D7-89CA-974C-6361-F49726341C84}"/>
          </ac:spMkLst>
        </pc:spChg>
      </pc:sldChg>
      <pc:sldChg chg="addSp">
        <pc:chgData name="Greta Dromgool" userId="S::greta.dromgool@waikato.ac.nz::85ae8209-1ebf-40c2-9da0-11c0158c46aa" providerId="AD" clId="Web-{1175F986-5001-70BE-9D7B-C964E885859E}" dt="2024-11-11T07:17:56.218" v="171"/>
        <pc:sldMkLst>
          <pc:docMk/>
          <pc:sldMk cId="1260165121" sldId="384"/>
        </pc:sldMkLst>
        <pc:spChg chg="add">
          <ac:chgData name="Greta Dromgool" userId="S::greta.dromgool@waikato.ac.nz::85ae8209-1ebf-40c2-9da0-11c0158c46aa" providerId="AD" clId="Web-{1175F986-5001-70BE-9D7B-C964E885859E}" dt="2024-11-11T07:17:56.218" v="171"/>
          <ac:spMkLst>
            <pc:docMk/>
            <pc:sldMk cId="1260165121" sldId="384"/>
            <ac:spMk id="3" creationId="{F9BEFF87-AFC4-6E22-D304-EDCFC030F617}"/>
          </ac:spMkLst>
        </pc:spChg>
      </pc:sldChg>
      <pc:sldChg chg="addSp delSp modSp">
        <pc:chgData name="Greta Dromgool" userId="S::greta.dromgool@waikato.ac.nz::85ae8209-1ebf-40c2-9da0-11c0158c46aa" providerId="AD" clId="Web-{1175F986-5001-70BE-9D7B-C964E885859E}" dt="2024-11-11T07:18:02.172" v="172"/>
        <pc:sldMkLst>
          <pc:docMk/>
          <pc:sldMk cId="0" sldId="386"/>
        </pc:sldMkLst>
        <pc:spChg chg="add">
          <ac:chgData name="Greta Dromgool" userId="S::greta.dromgool@waikato.ac.nz::85ae8209-1ebf-40c2-9da0-11c0158c46aa" providerId="AD" clId="Web-{1175F986-5001-70BE-9D7B-C964E885859E}" dt="2024-11-11T07:18:02.172" v="172"/>
          <ac:spMkLst>
            <pc:docMk/>
            <pc:sldMk cId="0" sldId="386"/>
            <ac:spMk id="3" creationId="{A422018E-2CEF-C152-9BA3-7C336E807C6D}"/>
          </ac:spMkLst>
        </pc:spChg>
        <pc:spChg chg="mod">
          <ac:chgData name="Greta Dromgool" userId="S::greta.dromgool@waikato.ac.nz::85ae8209-1ebf-40c2-9da0-11c0158c46aa" providerId="AD" clId="Web-{1175F986-5001-70BE-9D7B-C964E885859E}" dt="2024-11-11T07:16:03.370" v="162" actId="20577"/>
          <ac:spMkLst>
            <pc:docMk/>
            <pc:sldMk cId="0" sldId="386"/>
            <ac:spMk id="341" creationId="{00000000-0000-0000-0000-000000000000}"/>
          </ac:spMkLst>
        </pc:spChg>
        <pc:spChg chg="del mod">
          <ac:chgData name="Greta Dromgool" userId="S::greta.dromgool@waikato.ac.nz::85ae8209-1ebf-40c2-9da0-11c0158c46aa" providerId="AD" clId="Web-{1175F986-5001-70BE-9D7B-C964E885859E}" dt="2024-11-11T07:15:50.291" v="159"/>
          <ac:spMkLst>
            <pc:docMk/>
            <pc:sldMk cId="0" sldId="386"/>
            <ac:spMk id="343" creationId="{00000000-0000-0000-0000-000000000000}"/>
          </ac:spMkLst>
        </pc:spChg>
        <pc:spChg chg="del mod">
          <ac:chgData name="Greta Dromgool" userId="S::greta.dromgool@waikato.ac.nz::85ae8209-1ebf-40c2-9da0-11c0158c46aa" providerId="AD" clId="Web-{1175F986-5001-70BE-9D7B-C964E885859E}" dt="2024-11-11T07:15:48.760" v="158"/>
          <ac:spMkLst>
            <pc:docMk/>
            <pc:sldMk cId="0" sldId="386"/>
            <ac:spMk id="344" creationId="{00000000-0000-0000-0000-000000000000}"/>
          </ac:spMkLst>
        </pc:spChg>
        <pc:picChg chg="del">
          <ac:chgData name="Greta Dromgool" userId="S::greta.dromgool@waikato.ac.nz::85ae8209-1ebf-40c2-9da0-11c0158c46aa" providerId="AD" clId="Web-{1175F986-5001-70BE-9D7B-C964E885859E}" dt="2024-11-11T07:15:46.947" v="156"/>
          <ac:picMkLst>
            <pc:docMk/>
            <pc:sldMk cId="0" sldId="386"/>
            <ac:picMk id="339" creationId="{00000000-0000-0000-0000-000000000000}"/>
          </ac:picMkLst>
        </pc:picChg>
        <pc:picChg chg="del">
          <ac:chgData name="Greta Dromgool" userId="S::greta.dromgool@waikato.ac.nz::85ae8209-1ebf-40c2-9da0-11c0158c46aa" providerId="AD" clId="Web-{1175F986-5001-70BE-9D7B-C964E885859E}" dt="2024-11-11T07:15:47.791" v="157"/>
          <ac:picMkLst>
            <pc:docMk/>
            <pc:sldMk cId="0" sldId="386"/>
            <ac:picMk id="340" creationId="{00000000-0000-0000-0000-000000000000}"/>
          </ac:picMkLst>
        </pc:picChg>
      </pc:sldChg>
      <pc:sldChg chg="addSp">
        <pc:chgData name="Greta Dromgool" userId="S::greta.dromgool@waikato.ac.nz::85ae8209-1ebf-40c2-9da0-11c0158c46aa" providerId="AD" clId="Web-{1175F986-5001-70BE-9D7B-C964E885859E}" dt="2024-11-11T07:18:03.187" v="173"/>
        <pc:sldMkLst>
          <pc:docMk/>
          <pc:sldMk cId="0" sldId="387"/>
        </pc:sldMkLst>
        <pc:spChg chg="add">
          <ac:chgData name="Greta Dromgool" userId="S::greta.dromgool@waikato.ac.nz::85ae8209-1ebf-40c2-9da0-11c0158c46aa" providerId="AD" clId="Web-{1175F986-5001-70BE-9D7B-C964E885859E}" dt="2024-11-11T07:18:03.187" v="173"/>
          <ac:spMkLst>
            <pc:docMk/>
            <pc:sldMk cId="0" sldId="387"/>
            <ac:spMk id="3" creationId="{31B6A23B-519C-4B04-E992-F525424D5F8C}"/>
          </ac:spMkLst>
        </pc:spChg>
      </pc:sldChg>
      <pc:sldChg chg="addSp modSp">
        <pc:chgData name="Greta Dromgool" userId="S::greta.dromgool@waikato.ac.nz::85ae8209-1ebf-40c2-9da0-11c0158c46aa" providerId="AD" clId="Web-{1175F986-5001-70BE-9D7B-C964E885859E}" dt="2024-11-11T07:07:02.863" v="75" actId="1076"/>
        <pc:sldMkLst>
          <pc:docMk/>
          <pc:sldMk cId="3347552591" sldId="394"/>
        </pc:sldMkLst>
        <pc:spChg chg="mod">
          <ac:chgData name="Greta Dromgool" userId="S::greta.dromgool@waikato.ac.nz::85ae8209-1ebf-40c2-9da0-11c0158c46aa" providerId="AD" clId="Web-{1175F986-5001-70BE-9D7B-C964E885859E}" dt="2024-11-11T07:07:02.863" v="75" actId="1076"/>
          <ac:spMkLst>
            <pc:docMk/>
            <pc:sldMk cId="3347552591" sldId="394"/>
            <ac:spMk id="3" creationId="{2DE02EE5-8A2D-53A8-47CD-BBB9C1EFB114}"/>
          </ac:spMkLst>
        </pc:spChg>
        <pc:spChg chg="add">
          <ac:chgData name="Greta Dromgool" userId="S::greta.dromgool@waikato.ac.nz::85ae8209-1ebf-40c2-9da0-11c0158c46aa" providerId="AD" clId="Web-{1175F986-5001-70BE-9D7B-C964E885859E}" dt="2024-11-11T07:06:55.331" v="73"/>
          <ac:spMkLst>
            <pc:docMk/>
            <pc:sldMk cId="3347552591" sldId="394"/>
            <ac:spMk id="5" creationId="{D7594DFF-886B-D6DF-D447-069ED8F30849}"/>
          </ac:spMkLst>
        </pc:spChg>
        <pc:picChg chg="mod">
          <ac:chgData name="Greta Dromgool" userId="S::greta.dromgool@waikato.ac.nz::85ae8209-1ebf-40c2-9da0-11c0158c46aa" providerId="AD" clId="Web-{1175F986-5001-70BE-9D7B-C964E885859E}" dt="2024-11-11T07:06:59.644" v="74" actId="14100"/>
          <ac:picMkLst>
            <pc:docMk/>
            <pc:sldMk cId="3347552591" sldId="394"/>
            <ac:picMk id="2" creationId="{9AFCFB78-62D4-F733-6D34-DC60D997D95F}"/>
          </ac:picMkLst>
        </pc:picChg>
      </pc:sldChg>
      <pc:sldChg chg="addSp delSp modSp">
        <pc:chgData name="Greta Dromgool" userId="S::greta.dromgool@waikato.ac.nz::85ae8209-1ebf-40c2-9da0-11c0158c46aa" providerId="AD" clId="Web-{1175F986-5001-70BE-9D7B-C964E885859E}" dt="2024-11-11T07:07:11.363" v="79"/>
        <pc:sldMkLst>
          <pc:docMk/>
          <pc:sldMk cId="3434712544" sldId="395"/>
        </pc:sldMkLst>
        <pc:spChg chg="mod">
          <ac:chgData name="Greta Dromgool" userId="S::greta.dromgool@waikato.ac.nz::85ae8209-1ebf-40c2-9da0-11c0158c46aa" providerId="AD" clId="Web-{1175F986-5001-70BE-9D7B-C964E885859E}" dt="2024-11-11T07:04:49.466" v="62" actId="20577"/>
          <ac:spMkLst>
            <pc:docMk/>
            <pc:sldMk cId="3434712544" sldId="395"/>
            <ac:spMk id="2" creationId="{B7D68D96-C089-AA3A-3C91-202A0BC7D1A5}"/>
          </ac:spMkLst>
        </pc:spChg>
        <pc:spChg chg="del">
          <ac:chgData name="Greta Dromgool" userId="S::greta.dromgool@waikato.ac.nz::85ae8209-1ebf-40c2-9da0-11c0158c46aa" providerId="AD" clId="Web-{1175F986-5001-70BE-9D7B-C964E885859E}" dt="2024-11-11T07:07:11.035" v="78"/>
          <ac:spMkLst>
            <pc:docMk/>
            <pc:sldMk cId="3434712544" sldId="395"/>
            <ac:spMk id="5" creationId="{C499DA1A-99CB-BE59-2847-2E22FE16C375}"/>
          </ac:spMkLst>
        </pc:spChg>
        <pc:spChg chg="add">
          <ac:chgData name="Greta Dromgool" userId="S::greta.dromgool@waikato.ac.nz::85ae8209-1ebf-40c2-9da0-11c0158c46aa" providerId="AD" clId="Web-{1175F986-5001-70BE-9D7B-C964E885859E}" dt="2024-11-11T07:07:11.363" v="79"/>
          <ac:spMkLst>
            <pc:docMk/>
            <pc:sldMk cId="3434712544" sldId="395"/>
            <ac:spMk id="7" creationId="{CA58BE29-221D-E71C-AC3F-2B1F185D1DCD}"/>
          </ac:spMkLst>
        </pc:spChg>
      </pc:sldChg>
      <pc:sldChg chg="addSp">
        <pc:chgData name="Greta Dromgool" userId="S::greta.dromgool@waikato.ac.nz::85ae8209-1ebf-40c2-9da0-11c0158c46aa" providerId="AD" clId="Web-{1175F986-5001-70BE-9D7B-C964E885859E}" dt="2024-11-11T07:07:05.253" v="76"/>
        <pc:sldMkLst>
          <pc:docMk/>
          <pc:sldMk cId="157223391" sldId="398"/>
        </pc:sldMkLst>
        <pc:spChg chg="add">
          <ac:chgData name="Greta Dromgool" userId="S::greta.dromgool@waikato.ac.nz::85ae8209-1ebf-40c2-9da0-11c0158c46aa" providerId="AD" clId="Web-{1175F986-5001-70BE-9D7B-C964E885859E}" dt="2024-11-11T07:07:05.253" v="76"/>
          <ac:spMkLst>
            <pc:docMk/>
            <pc:sldMk cId="157223391" sldId="398"/>
            <ac:spMk id="4" creationId="{346C2ABE-0F6E-458E-56CA-07432D689257}"/>
          </ac:spMkLst>
        </pc:spChg>
      </pc:sldChg>
      <pc:sldChg chg="addSp delSp modSp">
        <pc:chgData name="Greta Dromgool" userId="S::greta.dromgool@waikato.ac.nz::85ae8209-1ebf-40c2-9da0-11c0158c46aa" providerId="AD" clId="Web-{1175F986-5001-70BE-9D7B-C964E885859E}" dt="2024-11-11T07:17:48.218" v="167" actId="1076"/>
        <pc:sldMkLst>
          <pc:docMk/>
          <pc:sldMk cId="565148860" sldId="400"/>
        </pc:sldMkLst>
        <pc:spChg chg="add mod">
          <ac:chgData name="Greta Dromgool" userId="S::greta.dromgool@waikato.ac.nz::85ae8209-1ebf-40c2-9da0-11c0158c46aa" providerId="AD" clId="Web-{1175F986-5001-70BE-9D7B-C964E885859E}" dt="2024-11-11T07:12:50.424" v="135" actId="1076"/>
          <ac:spMkLst>
            <pc:docMk/>
            <pc:sldMk cId="565148860" sldId="400"/>
            <ac:spMk id="2" creationId="{A5AF0A7F-919A-77B9-4DFF-26A3729FBC31}"/>
          </ac:spMkLst>
        </pc:spChg>
        <pc:spChg chg="mod">
          <ac:chgData name="Greta Dromgool" userId="S::greta.dromgool@waikato.ac.nz::85ae8209-1ebf-40c2-9da0-11c0158c46aa" providerId="AD" clId="Web-{1175F986-5001-70BE-9D7B-C964E885859E}" dt="2024-11-11T07:10:23.730" v="107" actId="1076"/>
          <ac:spMkLst>
            <pc:docMk/>
            <pc:sldMk cId="565148860" sldId="400"/>
            <ac:spMk id="3" creationId="{336C85FC-E063-EE61-6388-F41D63B0FB1B}"/>
          </ac:spMkLst>
        </pc:spChg>
        <pc:spChg chg="add mod">
          <ac:chgData name="Greta Dromgool" userId="S::greta.dromgool@waikato.ac.nz::85ae8209-1ebf-40c2-9da0-11c0158c46aa" providerId="AD" clId="Web-{1175F986-5001-70BE-9D7B-C964E885859E}" dt="2024-11-11T07:17:48.218" v="167" actId="1076"/>
          <ac:spMkLst>
            <pc:docMk/>
            <pc:sldMk cId="565148860" sldId="400"/>
            <ac:spMk id="5" creationId="{2B850512-8AE6-A96D-36FE-67C11AF59878}"/>
          </ac:spMkLst>
        </pc:spChg>
        <pc:spChg chg="add del mod ord">
          <ac:chgData name="Greta Dromgool" userId="S::greta.dromgool@waikato.ac.nz::85ae8209-1ebf-40c2-9da0-11c0158c46aa" providerId="AD" clId="Web-{1175F986-5001-70BE-9D7B-C964E885859E}" dt="2024-11-11T07:11:07.389" v="118"/>
          <ac:spMkLst>
            <pc:docMk/>
            <pc:sldMk cId="565148860" sldId="400"/>
            <ac:spMk id="7" creationId="{3B0E488F-BE0E-6CEB-BFEA-CB291F3F5247}"/>
          </ac:spMkLst>
        </pc:spChg>
        <pc:spChg chg="del mod">
          <ac:chgData name="Greta Dromgool" userId="S::greta.dromgool@waikato.ac.nz::85ae8209-1ebf-40c2-9da0-11c0158c46aa" providerId="AD" clId="Web-{1175F986-5001-70BE-9D7B-C964E885859E}" dt="2024-11-11T07:12:08.876" v="130"/>
          <ac:spMkLst>
            <pc:docMk/>
            <pc:sldMk cId="565148860" sldId="400"/>
            <ac:spMk id="232" creationId="{00000000-0000-0000-0000-000000000000}"/>
          </ac:spMkLst>
        </pc:spChg>
        <pc:picChg chg="mod modCrop">
          <ac:chgData name="Greta Dromgool" userId="S::greta.dromgool@waikato.ac.nz::85ae8209-1ebf-40c2-9da0-11c0158c46aa" providerId="AD" clId="Web-{1175F986-5001-70BE-9D7B-C964E885859E}" dt="2024-11-11T07:12:43.143" v="134"/>
          <ac:picMkLst>
            <pc:docMk/>
            <pc:sldMk cId="565148860" sldId="400"/>
            <ac:picMk id="6" creationId="{6EF0FA7D-4B0F-FA23-963A-52637169AEE5}"/>
          </ac:picMkLst>
        </pc:picChg>
      </pc:sldChg>
      <pc:sldChg chg="modSp">
        <pc:chgData name="Greta Dromgool" userId="S::greta.dromgool@waikato.ac.nz::85ae8209-1ebf-40c2-9da0-11c0158c46aa" providerId="AD" clId="Web-{1175F986-5001-70BE-9D7B-C964E885859E}" dt="2024-11-11T07:14:44.788" v="152" actId="1076"/>
        <pc:sldMkLst>
          <pc:docMk/>
          <pc:sldMk cId="3028417551" sldId="401"/>
        </pc:sldMkLst>
        <pc:spChg chg="mod">
          <ac:chgData name="Greta Dromgool" userId="S::greta.dromgool@waikato.ac.nz::85ae8209-1ebf-40c2-9da0-11c0158c46aa" providerId="AD" clId="Web-{1175F986-5001-70BE-9D7B-C964E885859E}" dt="2024-11-11T07:14:44.788" v="152" actId="1076"/>
          <ac:spMkLst>
            <pc:docMk/>
            <pc:sldMk cId="3028417551" sldId="401"/>
            <ac:spMk id="3" creationId="{713911E1-01A4-1F77-FD2B-226CE7349578}"/>
          </ac:spMkLst>
        </pc:spChg>
      </pc:sldChg>
      <pc:sldChg chg="addSp">
        <pc:chgData name="Greta Dromgool" userId="S::greta.dromgool@waikato.ac.nz::85ae8209-1ebf-40c2-9da0-11c0158c46aa" providerId="AD" clId="Web-{1175F986-5001-70BE-9D7B-C964E885859E}" dt="2024-11-11T07:22:09.637" v="227"/>
        <pc:sldMkLst>
          <pc:docMk/>
          <pc:sldMk cId="2657912754" sldId="403"/>
        </pc:sldMkLst>
        <pc:spChg chg="add">
          <ac:chgData name="Greta Dromgool" userId="S::greta.dromgool@waikato.ac.nz::85ae8209-1ebf-40c2-9da0-11c0158c46aa" providerId="AD" clId="Web-{1175F986-5001-70BE-9D7B-C964E885859E}" dt="2024-11-11T07:22:09.637" v="227"/>
          <ac:spMkLst>
            <pc:docMk/>
            <pc:sldMk cId="2657912754" sldId="403"/>
            <ac:spMk id="6" creationId="{BCE48F48-BB18-6DF9-5918-6D0352E31822}"/>
          </ac:spMkLst>
        </pc:spChg>
      </pc:sldChg>
      <pc:sldChg chg="addSp delSp">
        <pc:chgData name="Greta Dromgool" userId="S::greta.dromgool@waikato.ac.nz::85ae8209-1ebf-40c2-9da0-11c0158c46aa" providerId="AD" clId="Web-{1175F986-5001-70BE-9D7B-C964E885859E}" dt="2024-11-11T07:03:30.260" v="58"/>
        <pc:sldMkLst>
          <pc:docMk/>
          <pc:sldMk cId="2219692194" sldId="407"/>
        </pc:sldMkLst>
        <pc:spChg chg="del">
          <ac:chgData name="Greta Dromgool" userId="S::greta.dromgool@waikato.ac.nz::85ae8209-1ebf-40c2-9da0-11c0158c46aa" providerId="AD" clId="Web-{1175F986-5001-70BE-9D7B-C964E885859E}" dt="2024-11-11T07:03:29.916" v="57"/>
          <ac:spMkLst>
            <pc:docMk/>
            <pc:sldMk cId="2219692194" sldId="407"/>
            <ac:spMk id="5" creationId="{4476B879-61F1-3CD0-029C-09457A2E9373}"/>
          </ac:spMkLst>
        </pc:spChg>
        <pc:spChg chg="add">
          <ac:chgData name="Greta Dromgool" userId="S::greta.dromgool@waikato.ac.nz::85ae8209-1ebf-40c2-9da0-11c0158c46aa" providerId="AD" clId="Web-{1175F986-5001-70BE-9D7B-C964E885859E}" dt="2024-11-11T07:03:30.260" v="58"/>
          <ac:spMkLst>
            <pc:docMk/>
            <pc:sldMk cId="2219692194" sldId="407"/>
            <ac:spMk id="7" creationId="{6A49ED3C-3CAC-642D-69F9-D054B2974B43}"/>
          </ac:spMkLst>
        </pc:spChg>
      </pc:sldChg>
      <pc:sldChg chg="modSp modCm">
        <pc:chgData name="Greta Dromgool" userId="S::greta.dromgool@waikato.ac.nz::85ae8209-1ebf-40c2-9da0-11c0158c46aa" providerId="AD" clId="Web-{1175F986-5001-70BE-9D7B-C964E885859E}" dt="2024-11-11T07:23:47.813" v="246" actId="20577"/>
        <pc:sldMkLst>
          <pc:docMk/>
          <pc:sldMk cId="4241294594" sldId="409"/>
        </pc:sldMkLst>
        <pc:spChg chg="mod">
          <ac:chgData name="Greta Dromgool" userId="S::greta.dromgool@waikato.ac.nz::85ae8209-1ebf-40c2-9da0-11c0158c46aa" providerId="AD" clId="Web-{1175F986-5001-70BE-9D7B-C964E885859E}" dt="2024-11-11T07:23:47.813" v="246" actId="20577"/>
          <ac:spMkLst>
            <pc:docMk/>
            <pc:sldMk cId="4241294594" sldId="409"/>
            <ac:spMk id="5" creationId="{CE2F298E-5ED0-562E-3F1B-3AF42A53B747}"/>
          </ac:spMkLst>
        </pc:spChg>
        <pc:extLst>
          <p:ext xmlns:p="http://schemas.openxmlformats.org/presentationml/2006/main" uri="{D6D511B9-2390-475A-947B-AFAB55BFBCF1}">
            <pc226:cmChg xmlns:pc226="http://schemas.microsoft.com/office/powerpoint/2022/06/main/command" chg="mod">
              <pc226:chgData name="Greta Dromgool" userId="S::greta.dromgool@waikato.ac.nz::85ae8209-1ebf-40c2-9da0-11c0158c46aa" providerId="AD" clId="Web-{1175F986-5001-70BE-9D7B-C964E885859E}" dt="2024-11-11T07:23:47.813" v="246" actId="20577"/>
              <pc2:cmMkLst xmlns:pc2="http://schemas.microsoft.com/office/powerpoint/2019/9/main/command">
                <pc:docMk/>
                <pc:sldMk cId="4241294594" sldId="409"/>
                <pc2:cmMk id="{EC8AC6C8-14DD-4B04-A635-83160E8E3A47}"/>
              </pc2:cmMkLst>
            </pc226:cmChg>
          </p:ext>
        </pc:extLst>
      </pc:sldChg>
      <pc:sldChg chg="addSp modSp">
        <pc:chgData name="Greta Dromgool" userId="S::greta.dromgool@waikato.ac.nz::85ae8209-1ebf-40c2-9da0-11c0158c46aa" providerId="AD" clId="Web-{1175F986-5001-70BE-9D7B-C964E885859E}" dt="2024-11-11T07:17:51.609" v="168"/>
        <pc:sldMkLst>
          <pc:docMk/>
          <pc:sldMk cId="2638152452" sldId="410"/>
        </pc:sldMkLst>
        <pc:spChg chg="add mod">
          <ac:chgData name="Greta Dromgool" userId="S::greta.dromgool@waikato.ac.nz::85ae8209-1ebf-40c2-9da0-11c0158c46aa" providerId="AD" clId="Web-{1175F986-5001-70BE-9D7B-C964E885859E}" dt="2024-11-11T07:13:30.848" v="138" actId="20577"/>
          <ac:spMkLst>
            <pc:docMk/>
            <pc:sldMk cId="2638152452" sldId="410"/>
            <ac:spMk id="5" creationId="{F6DF526C-7426-8A21-48E9-DF80799200D3}"/>
          </ac:spMkLst>
        </pc:spChg>
        <pc:spChg chg="add">
          <ac:chgData name="Greta Dromgool" userId="S::greta.dromgool@waikato.ac.nz::85ae8209-1ebf-40c2-9da0-11c0158c46aa" providerId="AD" clId="Web-{1175F986-5001-70BE-9D7B-C964E885859E}" dt="2024-11-11T07:17:51.609" v="168"/>
          <ac:spMkLst>
            <pc:docMk/>
            <pc:sldMk cId="2638152452" sldId="410"/>
            <ac:spMk id="7" creationId="{2E2D6C48-8741-1245-9AD2-EA77D6F65A0E}"/>
          </ac:spMkLst>
        </pc:spChg>
      </pc:sldChg>
      <pc:sldChg chg="addSp delSp">
        <pc:chgData name="Greta Dromgool" userId="S::greta.dromgool@waikato.ac.nz::85ae8209-1ebf-40c2-9da0-11c0158c46aa" providerId="AD" clId="Web-{1175F986-5001-70BE-9D7B-C964E885859E}" dt="2024-11-11T07:03:34.791" v="60"/>
        <pc:sldMkLst>
          <pc:docMk/>
          <pc:sldMk cId="2550513382" sldId="411"/>
        </pc:sldMkLst>
        <pc:spChg chg="del">
          <ac:chgData name="Greta Dromgool" userId="S::greta.dromgool@waikato.ac.nz::85ae8209-1ebf-40c2-9da0-11c0158c46aa" providerId="AD" clId="Web-{1175F986-5001-70BE-9D7B-C964E885859E}" dt="2024-11-11T07:03:34.432" v="59"/>
          <ac:spMkLst>
            <pc:docMk/>
            <pc:sldMk cId="2550513382" sldId="411"/>
            <ac:spMk id="5" creationId="{4476B879-61F1-3CD0-029C-09457A2E9373}"/>
          </ac:spMkLst>
        </pc:spChg>
        <pc:spChg chg="add">
          <ac:chgData name="Greta Dromgool" userId="S::greta.dromgool@waikato.ac.nz::85ae8209-1ebf-40c2-9da0-11c0158c46aa" providerId="AD" clId="Web-{1175F986-5001-70BE-9D7B-C964E885859E}" dt="2024-11-11T07:03:34.791" v="60"/>
          <ac:spMkLst>
            <pc:docMk/>
            <pc:sldMk cId="2550513382" sldId="411"/>
            <ac:spMk id="8" creationId="{5A87107E-BF50-00DC-BCEE-2CD8E52212EA}"/>
          </ac:spMkLst>
        </pc:spChg>
      </pc:sldChg>
      <pc:sldChg chg="addSp delSp">
        <pc:chgData name="Greta Dromgool" userId="S::greta.dromgool@waikato.ac.nz::85ae8209-1ebf-40c2-9da0-11c0158c46aa" providerId="AD" clId="Web-{1175F986-5001-70BE-9D7B-C964E885859E}" dt="2024-11-11T07:21:54.683" v="223"/>
        <pc:sldMkLst>
          <pc:docMk/>
          <pc:sldMk cId="1799545242" sldId="413"/>
        </pc:sldMkLst>
        <pc:spChg chg="add">
          <ac:chgData name="Greta Dromgool" userId="S::greta.dromgool@waikato.ac.nz::85ae8209-1ebf-40c2-9da0-11c0158c46aa" providerId="AD" clId="Web-{1175F986-5001-70BE-9D7B-C964E885859E}" dt="2024-11-11T07:21:47.902" v="221"/>
          <ac:spMkLst>
            <pc:docMk/>
            <pc:sldMk cId="1799545242" sldId="413"/>
            <ac:spMk id="5" creationId="{6A0D4A64-A17C-D711-9863-774E58513E25}"/>
          </ac:spMkLst>
        </pc:spChg>
        <pc:spChg chg="add del">
          <ac:chgData name="Greta Dromgool" userId="S::greta.dromgool@waikato.ac.nz::85ae8209-1ebf-40c2-9da0-11c0158c46aa" providerId="AD" clId="Web-{1175F986-5001-70BE-9D7B-C964E885859E}" dt="2024-11-11T07:21:54.683" v="223"/>
          <ac:spMkLst>
            <pc:docMk/>
            <pc:sldMk cId="1799545242" sldId="413"/>
            <ac:spMk id="7" creationId="{3B9FD6BC-790E-B696-566A-A629BC919D33}"/>
          </ac:spMkLst>
        </pc:spChg>
      </pc:sldChg>
      <pc:sldChg chg="addSp">
        <pc:chgData name="Greta Dromgool" userId="S::greta.dromgool@waikato.ac.nz::85ae8209-1ebf-40c2-9da0-11c0158c46aa" providerId="AD" clId="Web-{1175F986-5001-70BE-9D7B-C964E885859E}" dt="2024-11-11T07:18:04.422" v="174"/>
        <pc:sldMkLst>
          <pc:docMk/>
          <pc:sldMk cId="3332950249" sldId="414"/>
        </pc:sldMkLst>
        <pc:spChg chg="add">
          <ac:chgData name="Greta Dromgool" userId="S::greta.dromgool@waikato.ac.nz::85ae8209-1ebf-40c2-9da0-11c0158c46aa" providerId="AD" clId="Web-{1175F986-5001-70BE-9D7B-C964E885859E}" dt="2024-11-11T07:18:04.422" v="174"/>
          <ac:spMkLst>
            <pc:docMk/>
            <pc:sldMk cId="3332950249" sldId="414"/>
            <ac:spMk id="4" creationId="{292B53B0-DDFB-DC22-067C-F1E6C92CEF1B}"/>
          </ac:spMkLst>
        </pc:spChg>
      </pc:sldChg>
      <pc:sldChg chg="addSp delSp modSp">
        <pc:chgData name="Greta Dromgool" userId="S::greta.dromgool@waikato.ac.nz::85ae8209-1ebf-40c2-9da0-11c0158c46aa" providerId="AD" clId="Web-{1175F986-5001-70BE-9D7B-C964E885859E}" dt="2024-11-11T07:18:06.938" v="175"/>
        <pc:sldMkLst>
          <pc:docMk/>
          <pc:sldMk cId="8122030" sldId="415"/>
        </pc:sldMkLst>
        <pc:spChg chg="add del mod">
          <ac:chgData name="Greta Dromgool" userId="S::greta.dromgool@waikato.ac.nz::85ae8209-1ebf-40c2-9da0-11c0158c46aa" providerId="AD" clId="Web-{1175F986-5001-70BE-9D7B-C964E885859E}" dt="2024-11-11T07:17:29.608" v="164"/>
          <ac:spMkLst>
            <pc:docMk/>
            <pc:sldMk cId="8122030" sldId="415"/>
            <ac:spMk id="4" creationId="{69C5091C-F36D-2898-0584-23841390BB51}"/>
          </ac:spMkLst>
        </pc:spChg>
        <pc:spChg chg="add">
          <ac:chgData name="Greta Dromgool" userId="S::greta.dromgool@waikato.ac.nz::85ae8209-1ebf-40c2-9da0-11c0158c46aa" providerId="AD" clId="Web-{1175F986-5001-70BE-9D7B-C964E885859E}" dt="2024-11-11T07:18:06.938" v="175"/>
          <ac:spMkLst>
            <pc:docMk/>
            <pc:sldMk cId="8122030" sldId="415"/>
            <ac:spMk id="8" creationId="{7BC92AE1-6C55-4E6D-3553-854420FA6696}"/>
          </ac:spMkLst>
        </pc:spChg>
        <pc:picChg chg="add mod ord">
          <ac:chgData name="Greta Dromgool" userId="S::greta.dromgool@waikato.ac.nz::85ae8209-1ebf-40c2-9da0-11c0158c46aa" providerId="AD" clId="Web-{1175F986-5001-70BE-9D7B-C964E885859E}" dt="2024-11-11T07:17:38.499" v="166" actId="14100"/>
          <ac:picMkLst>
            <pc:docMk/>
            <pc:sldMk cId="8122030" sldId="415"/>
            <ac:picMk id="5" creationId="{04A6C7C7-6C6B-D450-C08B-02A4AFBE4CD8}"/>
          </ac:picMkLst>
        </pc:picChg>
        <pc:picChg chg="del">
          <ac:chgData name="Greta Dromgool" userId="S::greta.dromgool@waikato.ac.nz::85ae8209-1ebf-40c2-9da0-11c0158c46aa" providerId="AD" clId="Web-{1175F986-5001-70BE-9D7B-C964E885859E}" dt="2024-11-11T07:17:28.592" v="163"/>
          <ac:picMkLst>
            <pc:docMk/>
            <pc:sldMk cId="8122030" sldId="415"/>
            <ac:picMk id="7" creationId="{4FF32225-42A5-404D-8B87-E10EFE7FC3CC}"/>
          </ac:picMkLst>
        </pc:picChg>
      </pc:sldChg>
      <pc:sldChg chg="add del replId">
        <pc:chgData name="Greta Dromgool" userId="S::greta.dromgool@waikato.ac.nz::85ae8209-1ebf-40c2-9da0-11c0158c46aa" providerId="AD" clId="Web-{1175F986-5001-70BE-9D7B-C964E885859E}" dt="2024-11-11T07:01:46.302" v="34"/>
        <pc:sldMkLst>
          <pc:docMk/>
          <pc:sldMk cId="825711798" sldId="416"/>
        </pc:sldMkLst>
      </pc:sldChg>
      <pc:sldChg chg="add del replId">
        <pc:chgData name="Greta Dromgool" userId="S::greta.dromgool@waikato.ac.nz::85ae8209-1ebf-40c2-9da0-11c0158c46aa" providerId="AD" clId="Web-{1175F986-5001-70BE-9D7B-C964E885859E}" dt="2024-11-11T07:20:39.774" v="199"/>
        <pc:sldMkLst>
          <pc:docMk/>
          <pc:sldMk cId="2743769438" sldId="416"/>
        </pc:sldMkLst>
      </pc:sldChg>
    </pc:docChg>
  </pc:docChgLst>
  <pc:docChgLst>
    <pc:chgData name="Greta Dromgool" userId="85ae8209-1ebf-40c2-9da0-11c0158c46aa" providerId="ADAL" clId="{910E817F-4520-4F4C-A505-227D2A6BD6FF}"/>
    <pc:docChg chg="custSel modMainMaster">
      <pc:chgData name="Greta Dromgool" userId="85ae8209-1ebf-40c2-9da0-11c0158c46aa" providerId="ADAL" clId="{910E817F-4520-4F4C-A505-227D2A6BD6FF}" dt="2024-10-21T04:27:12.021" v="6" actId="478"/>
      <pc:docMkLst>
        <pc:docMk/>
      </pc:docMkLst>
      <pc:sldMasterChg chg="modSp mod modSldLayout">
        <pc:chgData name="Greta Dromgool" userId="85ae8209-1ebf-40c2-9da0-11c0158c46aa" providerId="ADAL" clId="{910E817F-4520-4F4C-A505-227D2A6BD6FF}" dt="2024-10-21T04:27:12.021" v="6" actId="478"/>
        <pc:sldMasterMkLst>
          <pc:docMk/>
          <pc:sldMasterMk cId="0" sldId="2147483649"/>
        </pc:sldMasterMkLst>
        <pc:picChg chg="mod">
          <ac:chgData name="Greta Dromgool" userId="85ae8209-1ebf-40c2-9da0-11c0158c46aa" providerId="ADAL" clId="{910E817F-4520-4F4C-A505-227D2A6BD6FF}" dt="2024-10-21T04:24:38.961" v="0" actId="14100"/>
          <ac:picMkLst>
            <pc:docMk/>
            <pc:sldMasterMk cId="0" sldId="2147483649"/>
            <ac:picMk id="2" creationId="{8323ECAC-5F7B-AAB4-2931-EA57D6BDAFDA}"/>
          </ac:picMkLst>
        </pc:picChg>
        <pc:sldLayoutChg chg="delSp mod">
          <pc:chgData name="Greta Dromgool" userId="85ae8209-1ebf-40c2-9da0-11c0158c46aa" providerId="ADAL" clId="{910E817F-4520-4F4C-A505-227D2A6BD6FF}" dt="2024-10-21T04:25:57.410" v="4" actId="478"/>
          <pc:sldLayoutMkLst>
            <pc:docMk/>
            <pc:sldMasterMk cId="0" sldId="2147483649"/>
            <pc:sldLayoutMk cId="0" sldId="2147483648"/>
          </pc:sldLayoutMkLst>
        </pc:sldLayoutChg>
        <pc:sldLayoutChg chg="delSp modSp mod">
          <pc:chgData name="Greta Dromgool" userId="85ae8209-1ebf-40c2-9da0-11c0158c46aa" providerId="ADAL" clId="{910E817F-4520-4F4C-A505-227D2A6BD6FF}" dt="2024-10-21T04:27:12.021" v="6" actId="478"/>
          <pc:sldLayoutMkLst>
            <pc:docMk/>
            <pc:sldMasterMk cId="0" sldId="2147483649"/>
            <pc:sldLayoutMk cId="2350282491" sldId="2147483651"/>
          </pc:sldLayoutMkLst>
        </pc:sldLayoutChg>
      </pc:sldMasterChg>
    </pc:docChg>
  </pc:docChgLst>
  <pc:docChgLst>
    <pc:chgData name="Greta Dromgool" userId="S::greta.dromgool@waikato.ac.nz::85ae8209-1ebf-40c2-9da0-11c0158c46aa" providerId="AD" clId="Web-{19E30CF3-56AE-ACF2-0463-13595ECA8B92}"/>
    <pc:docChg chg="addSld delSld modSld">
      <pc:chgData name="Greta Dromgool" userId="S::greta.dromgool@waikato.ac.nz::85ae8209-1ebf-40c2-9da0-11c0158c46aa" providerId="AD" clId="Web-{19E30CF3-56AE-ACF2-0463-13595ECA8B92}" dt="2024-10-21T04:42:36.956" v="59" actId="20577"/>
      <pc:docMkLst>
        <pc:docMk/>
      </pc:docMkLst>
      <pc:sldChg chg="addSp delSp modSp">
        <pc:chgData name="Greta Dromgool" userId="S::greta.dromgool@waikato.ac.nz::85ae8209-1ebf-40c2-9da0-11c0158c46aa" providerId="AD" clId="Web-{19E30CF3-56AE-ACF2-0463-13595ECA8B92}" dt="2024-10-21T04:28:47.882" v="5"/>
        <pc:sldMkLst>
          <pc:docMk/>
          <pc:sldMk cId="0" sldId="257"/>
        </pc:sldMkLst>
        <pc:spChg chg="mod">
          <ac:chgData name="Greta Dromgool" userId="S::greta.dromgool@waikato.ac.nz::85ae8209-1ebf-40c2-9da0-11c0158c46aa" providerId="AD" clId="Web-{19E30CF3-56AE-ACF2-0463-13595ECA8B92}" dt="2024-10-21T04:28:12.209" v="3" actId="20577"/>
          <ac:spMkLst>
            <pc:docMk/>
            <pc:sldMk cId="0" sldId="257"/>
            <ac:spMk id="2" creationId="{35BFC358-F47B-C5C7-CB60-300D65677083}"/>
          </ac:spMkLst>
        </pc:spChg>
        <pc:spChg chg="add">
          <ac:chgData name="Greta Dromgool" userId="S::greta.dromgool@waikato.ac.nz::85ae8209-1ebf-40c2-9da0-11c0158c46aa" providerId="AD" clId="Web-{19E30CF3-56AE-ACF2-0463-13595ECA8B92}" dt="2024-10-21T04:28:47.882" v="5"/>
          <ac:spMkLst>
            <pc:docMk/>
            <pc:sldMk cId="0" sldId="257"/>
            <ac:spMk id="5" creationId="{CFCE2E48-55F6-F0F5-C39E-19ACE24DD607}"/>
          </ac:spMkLst>
        </pc:spChg>
      </pc:sldChg>
      <pc:sldChg chg="addSp">
        <pc:chgData name="Greta Dromgool" userId="S::greta.dromgool@waikato.ac.nz::85ae8209-1ebf-40c2-9da0-11c0158c46aa" providerId="AD" clId="Web-{19E30CF3-56AE-ACF2-0463-13595ECA8B92}" dt="2024-10-21T04:29:04.164" v="6"/>
        <pc:sldMkLst>
          <pc:docMk/>
          <pc:sldMk cId="910892974" sldId="306"/>
        </pc:sldMkLst>
        <pc:spChg chg="add">
          <ac:chgData name="Greta Dromgool" userId="S::greta.dromgool@waikato.ac.nz::85ae8209-1ebf-40c2-9da0-11c0158c46aa" providerId="AD" clId="Web-{19E30CF3-56AE-ACF2-0463-13595ECA8B92}" dt="2024-10-21T04:29:04.164" v="6"/>
          <ac:spMkLst>
            <pc:docMk/>
            <pc:sldMk cId="910892974" sldId="306"/>
            <ac:spMk id="7" creationId="{12910797-54B2-E839-7A69-4B68598313F9}"/>
          </ac:spMkLst>
        </pc:spChg>
      </pc:sldChg>
      <pc:sldChg chg="modSp">
        <pc:chgData name="Greta Dromgool" userId="S::greta.dromgool@waikato.ac.nz::85ae8209-1ebf-40c2-9da0-11c0158c46aa" providerId="AD" clId="Web-{19E30CF3-56AE-ACF2-0463-13595ECA8B92}" dt="2024-10-21T04:39:32.341" v="46" actId="20577"/>
        <pc:sldMkLst>
          <pc:docMk/>
          <pc:sldMk cId="2474773822" sldId="360"/>
        </pc:sldMkLst>
        <pc:spChg chg="mod">
          <ac:chgData name="Greta Dromgool" userId="S::greta.dromgool@waikato.ac.nz::85ae8209-1ebf-40c2-9da0-11c0158c46aa" providerId="AD" clId="Web-{19E30CF3-56AE-ACF2-0463-13595ECA8B92}" dt="2024-10-21T04:39:32.341" v="46" actId="20577"/>
          <ac:spMkLst>
            <pc:docMk/>
            <pc:sldMk cId="2474773822" sldId="360"/>
            <ac:spMk id="3" creationId="{00000000-0000-0000-0000-000000000000}"/>
          </ac:spMkLst>
        </pc:spChg>
      </pc:sldChg>
      <pc:sldChg chg="addSp modSp">
        <pc:chgData name="Greta Dromgool" userId="S::greta.dromgool@waikato.ac.nz::85ae8209-1ebf-40c2-9da0-11c0158c46aa" providerId="AD" clId="Web-{19E30CF3-56AE-ACF2-0463-13595ECA8B92}" dt="2024-10-21T04:42:10.331" v="58" actId="20577"/>
        <pc:sldMkLst>
          <pc:docMk/>
          <pc:sldMk cId="0" sldId="364"/>
        </pc:sldMkLst>
        <pc:spChg chg="add">
          <ac:chgData name="Greta Dromgool" userId="S::greta.dromgool@waikato.ac.nz::85ae8209-1ebf-40c2-9da0-11c0158c46aa" providerId="AD" clId="Web-{19E30CF3-56AE-ACF2-0463-13595ECA8B92}" dt="2024-10-21T04:29:07.382" v="7"/>
          <ac:spMkLst>
            <pc:docMk/>
            <pc:sldMk cId="0" sldId="364"/>
            <ac:spMk id="3" creationId="{B5C4811B-1A1F-BACE-13D0-1ED1CAA76914}"/>
          </ac:spMkLst>
        </pc:spChg>
        <pc:spChg chg="mod">
          <ac:chgData name="Greta Dromgool" userId="S::greta.dromgool@waikato.ac.nz::85ae8209-1ebf-40c2-9da0-11c0158c46aa" providerId="AD" clId="Web-{19E30CF3-56AE-ACF2-0463-13595ECA8B92}" dt="2024-10-21T04:42:10.331" v="58" actId="20577"/>
          <ac:spMkLst>
            <pc:docMk/>
            <pc:sldMk cId="0" sldId="364"/>
            <ac:spMk id="539" creationId="{00000000-0000-0000-0000-000000000000}"/>
          </ac:spMkLst>
        </pc:spChg>
      </pc:sldChg>
      <pc:sldChg chg="modSp">
        <pc:chgData name="Greta Dromgool" userId="S::greta.dromgool@waikato.ac.nz::85ae8209-1ebf-40c2-9da0-11c0158c46aa" providerId="AD" clId="Web-{19E30CF3-56AE-ACF2-0463-13595ECA8B92}" dt="2024-10-21T04:39:56.076" v="49" actId="20577"/>
        <pc:sldMkLst>
          <pc:docMk/>
          <pc:sldMk cId="0" sldId="374"/>
        </pc:sldMkLst>
        <pc:spChg chg="mod">
          <ac:chgData name="Greta Dromgool" userId="S::greta.dromgool@waikato.ac.nz::85ae8209-1ebf-40c2-9da0-11c0158c46aa" providerId="AD" clId="Web-{19E30CF3-56AE-ACF2-0463-13595ECA8B92}" dt="2024-10-21T04:39:56.076" v="49" actId="20577"/>
          <ac:spMkLst>
            <pc:docMk/>
            <pc:sldMk cId="0" sldId="374"/>
            <ac:spMk id="610" creationId="{00000000-0000-0000-0000-000000000000}"/>
          </ac:spMkLst>
        </pc:spChg>
      </pc:sldChg>
      <pc:sldChg chg="modSp">
        <pc:chgData name="Greta Dromgool" userId="S::greta.dromgool@waikato.ac.nz::85ae8209-1ebf-40c2-9da0-11c0158c46aa" providerId="AD" clId="Web-{19E30CF3-56AE-ACF2-0463-13595ECA8B92}" dt="2024-10-21T04:41:29.298" v="57" actId="20577"/>
        <pc:sldMkLst>
          <pc:docMk/>
          <pc:sldMk cId="2939194426" sldId="392"/>
        </pc:sldMkLst>
        <pc:spChg chg="mod">
          <ac:chgData name="Greta Dromgool" userId="S::greta.dromgool@waikato.ac.nz::85ae8209-1ebf-40c2-9da0-11c0158c46aa" providerId="AD" clId="Web-{19E30CF3-56AE-ACF2-0463-13595ECA8B92}" dt="2024-10-21T04:40:46.593" v="52" actId="20577"/>
          <ac:spMkLst>
            <pc:docMk/>
            <pc:sldMk cId="2939194426" sldId="392"/>
            <ac:spMk id="2" creationId="{283300F3-1374-95D7-21BE-3F82400DBD76}"/>
          </ac:spMkLst>
        </pc:spChg>
        <pc:spChg chg="mod">
          <ac:chgData name="Greta Dromgool" userId="S::greta.dromgool@waikato.ac.nz::85ae8209-1ebf-40c2-9da0-11c0158c46aa" providerId="AD" clId="Web-{19E30CF3-56AE-ACF2-0463-13595ECA8B92}" dt="2024-10-21T04:41:29.298" v="57" actId="20577"/>
          <ac:spMkLst>
            <pc:docMk/>
            <pc:sldMk cId="2939194426" sldId="392"/>
            <ac:spMk id="3" creationId="{7F9C341F-9D37-C979-DF0D-517F57265E1E}"/>
          </ac:spMkLst>
        </pc:spChg>
      </pc:sldChg>
      <pc:sldChg chg="modSp">
        <pc:chgData name="Greta Dromgool" userId="S::greta.dromgool@waikato.ac.nz::85ae8209-1ebf-40c2-9da0-11c0158c46aa" providerId="AD" clId="Web-{19E30CF3-56AE-ACF2-0463-13595ECA8B92}" dt="2024-10-21T04:40:20.264" v="51" actId="20577"/>
        <pc:sldMkLst>
          <pc:docMk/>
          <pc:sldMk cId="3434712544" sldId="395"/>
        </pc:sldMkLst>
        <pc:spChg chg="mod">
          <ac:chgData name="Greta Dromgool" userId="S::greta.dromgool@waikato.ac.nz::85ae8209-1ebf-40c2-9da0-11c0158c46aa" providerId="AD" clId="Web-{19E30CF3-56AE-ACF2-0463-13595ECA8B92}" dt="2024-10-21T04:40:20.264" v="51" actId="20577"/>
          <ac:spMkLst>
            <pc:docMk/>
            <pc:sldMk cId="3434712544" sldId="395"/>
            <ac:spMk id="3" creationId="{D7D69500-C67E-CC70-B4A4-9305B676102E}"/>
          </ac:spMkLst>
        </pc:spChg>
      </pc:sldChg>
      <pc:sldChg chg="modSp">
        <pc:chgData name="Greta Dromgool" userId="S::greta.dromgool@waikato.ac.nz::85ae8209-1ebf-40c2-9da0-11c0158c46aa" providerId="AD" clId="Web-{19E30CF3-56AE-ACF2-0463-13595ECA8B92}" dt="2024-10-21T04:42:36.956" v="59" actId="20577"/>
        <pc:sldMkLst>
          <pc:docMk/>
          <pc:sldMk cId="157223391" sldId="398"/>
        </pc:sldMkLst>
        <pc:spChg chg="mod">
          <ac:chgData name="Greta Dromgool" userId="S::greta.dromgool@waikato.ac.nz::85ae8209-1ebf-40c2-9da0-11c0158c46aa" providerId="AD" clId="Web-{19E30CF3-56AE-ACF2-0463-13595ECA8B92}" dt="2024-10-21T04:42:36.956" v="59" actId="20577"/>
          <ac:spMkLst>
            <pc:docMk/>
            <pc:sldMk cId="157223391" sldId="398"/>
            <ac:spMk id="199" creationId="{00000000-0000-0000-0000-000000000000}"/>
          </ac:spMkLst>
        </pc:spChg>
      </pc:sldChg>
      <pc:sldChg chg="modSp">
        <pc:chgData name="Greta Dromgool" userId="S::greta.dromgool@waikato.ac.nz::85ae8209-1ebf-40c2-9da0-11c0158c46aa" providerId="AD" clId="Web-{19E30CF3-56AE-ACF2-0463-13595ECA8B92}" dt="2024-10-21T04:27:46.427" v="2" actId="1076"/>
        <pc:sldMkLst>
          <pc:docMk/>
          <pc:sldMk cId="565148860" sldId="400"/>
        </pc:sldMkLst>
        <pc:spChg chg="mod">
          <ac:chgData name="Greta Dromgool" userId="S::greta.dromgool@waikato.ac.nz::85ae8209-1ebf-40c2-9da0-11c0158c46aa" providerId="AD" clId="Web-{19E30CF3-56AE-ACF2-0463-13595ECA8B92}" dt="2024-10-21T04:27:46.427" v="2" actId="1076"/>
          <ac:spMkLst>
            <pc:docMk/>
            <pc:sldMk cId="565148860" sldId="400"/>
            <ac:spMk id="3" creationId="{336C85FC-E063-EE61-6388-F41D63B0FB1B}"/>
          </ac:spMkLst>
        </pc:spChg>
        <pc:picChg chg="mod">
          <ac:chgData name="Greta Dromgool" userId="S::greta.dromgool@waikato.ac.nz::85ae8209-1ebf-40c2-9da0-11c0158c46aa" providerId="AD" clId="Web-{19E30CF3-56AE-ACF2-0463-13595ECA8B92}" dt="2024-10-21T04:27:38.911" v="1" actId="1076"/>
          <ac:picMkLst>
            <pc:docMk/>
            <pc:sldMk cId="565148860" sldId="400"/>
            <ac:picMk id="6" creationId="{6EF0FA7D-4B0F-FA23-963A-52637169AEE5}"/>
          </ac:picMkLst>
        </pc:picChg>
      </pc:sldChg>
      <pc:sldChg chg="new del">
        <pc:chgData name="Greta Dromgool" userId="S::greta.dromgool@waikato.ac.nz::85ae8209-1ebf-40c2-9da0-11c0158c46aa" providerId="AD" clId="Web-{19E30CF3-56AE-ACF2-0463-13595ECA8B92}" dt="2024-10-21T04:38:14.963" v="13"/>
        <pc:sldMkLst>
          <pc:docMk/>
          <pc:sldMk cId="2005690299" sldId="403"/>
        </pc:sldMkLst>
      </pc:sldChg>
      <pc:sldChg chg="modSp add replId">
        <pc:chgData name="Greta Dromgool" userId="S::greta.dromgool@waikato.ac.nz::85ae8209-1ebf-40c2-9da0-11c0158c46aa" providerId="AD" clId="Web-{19E30CF3-56AE-ACF2-0463-13595ECA8B92}" dt="2024-10-21T04:39:20.981" v="45" actId="1076"/>
        <pc:sldMkLst>
          <pc:docMk/>
          <pc:sldMk cId="2657912754" sldId="403"/>
        </pc:sldMkLst>
        <pc:spChg chg="mod">
          <ac:chgData name="Greta Dromgool" userId="S::greta.dromgool@waikato.ac.nz::85ae8209-1ebf-40c2-9da0-11c0158c46aa" providerId="AD" clId="Web-{19E30CF3-56AE-ACF2-0463-13595ECA8B92}" dt="2024-10-21T04:39:20.981" v="45" actId="1076"/>
          <ac:spMkLst>
            <pc:docMk/>
            <pc:sldMk cId="2657912754" sldId="403"/>
            <ac:spMk id="3" creationId="{00000000-0000-0000-0000-000000000000}"/>
          </ac:spMkLst>
        </pc:spChg>
      </pc:sldChg>
    </pc:docChg>
  </pc:docChgLst>
  <pc:docChgLst>
    <pc:chgData name="Greta Dromgool" userId="S::greta.dromgool@waikato.ac.nz::85ae8209-1ebf-40c2-9da0-11c0158c46aa" providerId="AD" clId="Web-{F7BCDCF2-CC2D-BBBE-2D8B-B8BD157443C1}"/>
    <pc:docChg chg="addSld delSld modSld sldOrd">
      <pc:chgData name="Greta Dromgool" userId="S::greta.dromgool@waikato.ac.nz::85ae8209-1ebf-40c2-9da0-11c0158c46aa" providerId="AD" clId="Web-{F7BCDCF2-CC2D-BBBE-2D8B-B8BD157443C1}" dt="2024-11-04T20:33:17.648" v="11"/>
      <pc:docMkLst>
        <pc:docMk/>
      </pc:docMkLst>
      <pc:sldChg chg="modSp">
        <pc:chgData name="Greta Dromgool" userId="S::greta.dromgool@waikato.ac.nz::85ae8209-1ebf-40c2-9da0-11c0158c46aa" providerId="AD" clId="Web-{F7BCDCF2-CC2D-BBBE-2D8B-B8BD157443C1}" dt="2024-10-30T04:54:33.115" v="0" actId="1076"/>
        <pc:sldMkLst>
          <pc:docMk/>
          <pc:sldMk cId="0" sldId="257"/>
        </pc:sldMkLst>
        <pc:spChg chg="mod">
          <ac:chgData name="Greta Dromgool" userId="S::greta.dromgool@waikato.ac.nz::85ae8209-1ebf-40c2-9da0-11c0158c46aa" providerId="AD" clId="Web-{F7BCDCF2-CC2D-BBBE-2D8B-B8BD157443C1}" dt="2024-10-30T04:54:33.115" v="0" actId="1076"/>
          <ac:spMkLst>
            <pc:docMk/>
            <pc:sldMk cId="0" sldId="257"/>
            <ac:spMk id="5" creationId="{CFCE2E48-55F6-F0F5-C39E-19ACE24DD607}"/>
          </ac:spMkLst>
        </pc:spChg>
      </pc:sldChg>
      <pc:sldChg chg="del">
        <pc:chgData name="Greta Dromgool" userId="S::greta.dromgool@waikato.ac.nz::85ae8209-1ebf-40c2-9da0-11c0158c46aa" providerId="AD" clId="Web-{F7BCDCF2-CC2D-BBBE-2D8B-B8BD157443C1}" dt="2024-11-04T20:33:17.648" v="11"/>
        <pc:sldMkLst>
          <pc:docMk/>
          <pc:sldMk cId="1027647271" sldId="404"/>
        </pc:sldMkLst>
      </pc:sldChg>
      <pc:sldChg chg="addSp delSp modSp add ord replId">
        <pc:chgData name="Greta Dromgool" userId="S::greta.dromgool@waikato.ac.nz::85ae8209-1ebf-40c2-9da0-11c0158c46aa" providerId="AD" clId="Web-{F7BCDCF2-CC2D-BBBE-2D8B-B8BD157443C1}" dt="2024-10-30T05:11:23.981" v="10" actId="1076"/>
        <pc:sldMkLst>
          <pc:docMk/>
          <pc:sldMk cId="2165217218" sldId="406"/>
        </pc:sldMkLst>
        <pc:picChg chg="add mod">
          <ac:chgData name="Greta Dromgool" userId="S::greta.dromgool@waikato.ac.nz::85ae8209-1ebf-40c2-9da0-11c0158c46aa" providerId="AD" clId="Web-{F7BCDCF2-CC2D-BBBE-2D8B-B8BD157443C1}" dt="2024-10-30T05:11:23.981" v="10" actId="1076"/>
          <ac:picMkLst>
            <pc:docMk/>
            <pc:sldMk cId="2165217218" sldId="406"/>
            <ac:picMk id="2" creationId="{C32EDDAE-93A4-C98A-4C8F-2A63D87F3C53}"/>
          </ac:picMkLst>
        </pc:picChg>
      </pc:sldChg>
    </pc:docChg>
  </pc:docChgLst>
  <pc:docChgLst>
    <pc:chgData name="Greta Dromgool" userId="S::greta.dromgool@waikato.ac.nz::85ae8209-1ebf-40c2-9da0-11c0158c46aa" providerId="AD" clId="Web-{3EE19BFD-A9E0-4550-3B6C-8AFCB8F95917}"/>
    <pc:docChg chg="addSld modSld modMainMaster">
      <pc:chgData name="Greta Dromgool" userId="S::greta.dromgool@waikato.ac.nz::85ae8209-1ebf-40c2-9da0-11c0158c46aa" providerId="AD" clId="Web-{3EE19BFD-A9E0-4550-3B6C-8AFCB8F95917}" dt="2024-04-16T00:51:21.729" v="3"/>
      <pc:docMkLst>
        <pc:docMk/>
      </pc:docMkLst>
      <pc:sldChg chg="mod">
        <pc:chgData name="Greta Dromgool" userId="S::greta.dromgool@waikato.ac.nz::85ae8209-1ebf-40c2-9da0-11c0158c46aa" providerId="AD" clId="Web-{3EE19BFD-A9E0-4550-3B6C-8AFCB8F95917}" dt="2024-04-16T00:49:37.084" v="0"/>
        <pc:sldMkLst>
          <pc:docMk/>
          <pc:sldMk cId="0" sldId="256"/>
        </pc:sldMkLst>
      </pc:sldChg>
      <pc:sldChg chg="mod">
        <pc:chgData name="Greta Dromgool" userId="S::greta.dromgool@waikato.ac.nz::85ae8209-1ebf-40c2-9da0-11c0158c46aa" providerId="AD" clId="Web-{3EE19BFD-A9E0-4550-3B6C-8AFCB8F95917}" dt="2024-04-16T00:49:37.084" v="0"/>
        <pc:sldMkLst>
          <pc:docMk/>
          <pc:sldMk cId="0" sldId="257"/>
        </pc:sldMkLst>
      </pc:sldChg>
      <pc:sldChg chg="mod">
        <pc:chgData name="Greta Dromgool" userId="S::greta.dromgool@waikato.ac.nz::85ae8209-1ebf-40c2-9da0-11c0158c46aa" providerId="AD" clId="Web-{3EE19BFD-A9E0-4550-3B6C-8AFCB8F95917}" dt="2024-04-16T00:49:37.084" v="0"/>
        <pc:sldMkLst>
          <pc:docMk/>
          <pc:sldMk cId="0" sldId="258"/>
        </pc:sldMkLst>
      </pc:sldChg>
      <pc:sldChg chg="mod">
        <pc:chgData name="Greta Dromgool" userId="S::greta.dromgool@waikato.ac.nz::85ae8209-1ebf-40c2-9da0-11c0158c46aa" providerId="AD" clId="Web-{3EE19BFD-A9E0-4550-3B6C-8AFCB8F95917}" dt="2024-04-16T00:49:37.084" v="0"/>
        <pc:sldMkLst>
          <pc:docMk/>
          <pc:sldMk cId="0" sldId="259"/>
        </pc:sldMkLst>
      </pc:sldChg>
      <pc:sldChg chg="mod">
        <pc:chgData name="Greta Dromgool" userId="S::greta.dromgool@waikato.ac.nz::85ae8209-1ebf-40c2-9da0-11c0158c46aa" providerId="AD" clId="Web-{3EE19BFD-A9E0-4550-3B6C-8AFCB8F95917}" dt="2024-04-16T00:49:37.084" v="0"/>
        <pc:sldMkLst>
          <pc:docMk/>
          <pc:sldMk cId="0" sldId="260"/>
        </pc:sldMkLst>
      </pc:sldChg>
      <pc:sldChg chg="mod">
        <pc:chgData name="Greta Dromgool" userId="S::greta.dromgool@waikato.ac.nz::85ae8209-1ebf-40c2-9da0-11c0158c46aa" providerId="AD" clId="Web-{3EE19BFD-A9E0-4550-3B6C-8AFCB8F95917}" dt="2024-04-16T00:49:37.084" v="0"/>
        <pc:sldMkLst>
          <pc:docMk/>
          <pc:sldMk cId="0" sldId="261"/>
        </pc:sldMkLst>
      </pc:sldChg>
      <pc:sldChg chg="mod">
        <pc:chgData name="Greta Dromgool" userId="S::greta.dromgool@waikato.ac.nz::85ae8209-1ebf-40c2-9da0-11c0158c46aa" providerId="AD" clId="Web-{3EE19BFD-A9E0-4550-3B6C-8AFCB8F95917}" dt="2024-04-16T00:49:37.084" v="0"/>
        <pc:sldMkLst>
          <pc:docMk/>
          <pc:sldMk cId="0" sldId="262"/>
        </pc:sldMkLst>
      </pc:sldChg>
      <pc:sldChg chg="new mod setBg">
        <pc:chgData name="Greta Dromgool" userId="S::greta.dromgool@waikato.ac.nz::85ae8209-1ebf-40c2-9da0-11c0158c46aa" providerId="AD" clId="Web-{3EE19BFD-A9E0-4550-3B6C-8AFCB8F95917}" dt="2024-04-16T00:51:21.729" v="3"/>
        <pc:sldMkLst>
          <pc:docMk/>
          <pc:sldMk cId="3787115442" sldId="263"/>
        </pc:sldMkLst>
      </pc:sldChg>
      <pc:sldMasterChg chg="mod setBg modSldLayout">
        <pc:chgData name="Greta Dromgool" userId="S::greta.dromgool@waikato.ac.nz::85ae8209-1ebf-40c2-9da0-11c0158c46aa" providerId="AD" clId="Web-{3EE19BFD-A9E0-4550-3B6C-8AFCB8F95917}" dt="2024-04-16T00:49:37.084" v="0"/>
        <pc:sldMasterMkLst>
          <pc:docMk/>
          <pc:sldMasterMk cId="0" sldId="2147483649"/>
        </pc:sldMasterMkLst>
        <pc:sldLayoutChg chg="mod">
          <pc:chgData name="Greta Dromgool" userId="S::greta.dromgool@waikato.ac.nz::85ae8209-1ebf-40c2-9da0-11c0158c46aa" providerId="AD" clId="Web-{3EE19BFD-A9E0-4550-3B6C-8AFCB8F95917}" dt="2024-04-16T00:49:37.084" v="0"/>
          <pc:sldLayoutMkLst>
            <pc:docMk/>
            <pc:sldMasterMk cId="0" sldId="2147483649"/>
            <pc:sldLayoutMk cId="0" sldId="2147483648"/>
          </pc:sldLayoutMkLst>
        </pc:sldLayoutChg>
      </pc:sldMasterChg>
    </pc:docChg>
  </pc:docChgLst>
  <pc:docChgLst>
    <pc:chgData name="Greta Dromgool" userId="S::greta.dromgool@waikato.ac.nz::85ae8209-1ebf-40c2-9da0-11c0158c46aa" providerId="AD" clId="Web-{7F1087AB-BE2C-746F-55D3-2403AD6A16AC}"/>
    <pc:docChg chg="modSld sldOrd">
      <pc:chgData name="Greta Dromgool" userId="S::greta.dromgool@waikato.ac.nz::85ae8209-1ebf-40c2-9da0-11c0158c46aa" providerId="AD" clId="Web-{7F1087AB-BE2C-746F-55D3-2403AD6A16AC}" dt="2024-11-17T20:14:30.117" v="40"/>
      <pc:docMkLst>
        <pc:docMk/>
      </pc:docMkLst>
      <pc:sldChg chg="ord modNotes">
        <pc:chgData name="Greta Dromgool" userId="S::greta.dromgool@waikato.ac.nz::85ae8209-1ebf-40c2-9da0-11c0158c46aa" providerId="AD" clId="Web-{7F1087AB-BE2C-746F-55D3-2403AD6A16AC}" dt="2024-11-17T20:01:47.106" v="6"/>
        <pc:sldMkLst>
          <pc:docMk/>
          <pc:sldMk cId="2392791273" sldId="269"/>
        </pc:sldMkLst>
      </pc:sldChg>
      <pc:sldChg chg="addSp modSp addAnim">
        <pc:chgData name="Greta Dromgool" userId="S::greta.dromgool@waikato.ac.nz::85ae8209-1ebf-40c2-9da0-11c0158c46aa" providerId="AD" clId="Web-{7F1087AB-BE2C-746F-55D3-2403AD6A16AC}" dt="2024-11-17T20:10:41.890" v="15"/>
        <pc:sldMkLst>
          <pc:docMk/>
          <pc:sldMk cId="0" sldId="365"/>
        </pc:sldMkLst>
        <pc:spChg chg="add mod">
          <ac:chgData name="Greta Dromgool" userId="S::greta.dromgool@waikato.ac.nz::85ae8209-1ebf-40c2-9da0-11c0158c46aa" providerId="AD" clId="Web-{7F1087AB-BE2C-746F-55D3-2403AD6A16AC}" dt="2024-11-17T20:09:56.576" v="13" actId="14100"/>
          <ac:spMkLst>
            <pc:docMk/>
            <pc:sldMk cId="0" sldId="365"/>
            <ac:spMk id="7" creationId="{CAF50276-5A72-A7F7-9EE8-F22F593FE7B2}"/>
          </ac:spMkLst>
        </pc:spChg>
        <pc:picChg chg="add mod">
          <ac:chgData name="Greta Dromgool" userId="S::greta.dromgool@waikato.ac.nz::85ae8209-1ebf-40c2-9da0-11c0158c46aa" providerId="AD" clId="Web-{7F1087AB-BE2C-746F-55D3-2403AD6A16AC}" dt="2024-11-17T20:08:49.199" v="10" actId="1076"/>
          <ac:picMkLst>
            <pc:docMk/>
            <pc:sldMk cId="0" sldId="365"/>
            <ac:picMk id="2" creationId="{7B3B0A72-973D-B59F-CB8C-F9791AC3A89F}"/>
          </ac:picMkLst>
        </pc:picChg>
        <pc:picChg chg="mod">
          <ac:chgData name="Greta Dromgool" userId="S::greta.dromgool@waikato.ac.nz::85ae8209-1ebf-40c2-9da0-11c0158c46aa" providerId="AD" clId="Web-{7F1087AB-BE2C-746F-55D3-2403AD6A16AC}" dt="2024-11-17T20:07:59.494" v="8" actId="1076"/>
          <ac:picMkLst>
            <pc:docMk/>
            <pc:sldMk cId="0" sldId="365"/>
            <ac:picMk id="4" creationId="{0D393E3D-1A1B-FAC9-2D56-9D316BB6D9DA}"/>
          </ac:picMkLst>
        </pc:picChg>
      </pc:sldChg>
      <pc:sldChg chg="modNotes">
        <pc:chgData name="Greta Dromgool" userId="S::greta.dromgool@waikato.ac.nz::85ae8209-1ebf-40c2-9da0-11c0158c46aa" providerId="AD" clId="Web-{7F1087AB-BE2C-746F-55D3-2403AD6A16AC}" dt="2024-11-17T20:14:30.117" v="40"/>
        <pc:sldMkLst>
          <pc:docMk/>
          <pc:sldMk cId="2509372146" sldId="397"/>
        </pc:sldMkLst>
      </pc:sldChg>
    </pc:docChg>
  </pc:docChgLst>
  <pc:docChgLst>
    <pc:chgData name="Rachel Douglas" userId="S::rachel.douglas@waikato.ac.nz::0f4df4f5-81be-426b-bad7-ebfb898868ca" providerId="AD" clId="Web-{087B68ED-F39B-5492-8498-95E84AE62B72}"/>
    <pc:docChg chg="modSld">
      <pc:chgData name="Rachel Douglas" userId="S::rachel.douglas@waikato.ac.nz::0f4df4f5-81be-426b-bad7-ebfb898868ca" providerId="AD" clId="Web-{087B68ED-F39B-5492-8498-95E84AE62B72}" dt="2024-12-02T02:35:35.879" v="23" actId="20577"/>
      <pc:docMkLst>
        <pc:docMk/>
      </pc:docMkLst>
      <pc:sldChg chg="modSp">
        <pc:chgData name="Rachel Douglas" userId="S::rachel.douglas@waikato.ac.nz::0f4df4f5-81be-426b-bad7-ebfb898868ca" providerId="AD" clId="Web-{087B68ED-F39B-5492-8498-95E84AE62B72}" dt="2024-12-02T02:35:35.879" v="23" actId="20577"/>
        <pc:sldMkLst>
          <pc:docMk/>
          <pc:sldMk cId="3347552591" sldId="394"/>
        </pc:sldMkLst>
        <pc:spChg chg="mod">
          <ac:chgData name="Rachel Douglas" userId="S::rachel.douglas@waikato.ac.nz::0f4df4f5-81be-426b-bad7-ebfb898868ca" providerId="AD" clId="Web-{087B68ED-F39B-5492-8498-95E84AE62B72}" dt="2024-12-02T02:35:35.879" v="23" actId="20577"/>
          <ac:spMkLst>
            <pc:docMk/>
            <pc:sldMk cId="3347552591" sldId="394"/>
            <ac:spMk id="3" creationId="{2DE02EE5-8A2D-53A8-47CD-BBB9C1EFB114}"/>
          </ac:spMkLst>
        </pc:spChg>
      </pc:sldChg>
      <pc:sldChg chg="addSp modSp">
        <pc:chgData name="Rachel Douglas" userId="S::rachel.douglas@waikato.ac.nz::0f4df4f5-81be-426b-bad7-ebfb898868ca" providerId="AD" clId="Web-{087B68ED-F39B-5492-8498-95E84AE62B72}" dt="2024-12-02T02:35:28.363" v="22" actId="20577"/>
        <pc:sldMkLst>
          <pc:docMk/>
          <pc:sldMk cId="2550513382" sldId="411"/>
        </pc:sldMkLst>
        <pc:spChg chg="add mod">
          <ac:chgData name="Rachel Douglas" userId="S::rachel.douglas@waikato.ac.nz::0f4df4f5-81be-426b-bad7-ebfb898868ca" providerId="AD" clId="Web-{087B68ED-F39B-5492-8498-95E84AE62B72}" dt="2024-12-02T02:35:28.363" v="22" actId="20577"/>
          <ac:spMkLst>
            <pc:docMk/>
            <pc:sldMk cId="2550513382" sldId="411"/>
            <ac:spMk id="5" creationId="{F984F198-AD9E-30D4-9365-5EA8DFC386E2}"/>
          </ac:spMkLst>
        </pc:spChg>
      </pc:sldChg>
    </pc:docChg>
  </pc:docChgLst>
  <pc:docChgLst>
    <pc:chgData name="Greta Dromgool" userId="S::greta.dromgool@waikato.ac.nz::85ae8209-1ebf-40c2-9da0-11c0158c46aa" providerId="AD" clId="Web-{333B3E04-1CE5-B953-BFE9-7674A651C3C7}"/>
    <pc:docChg chg="addSld delSld modSld">
      <pc:chgData name="Greta Dromgool" userId="S::greta.dromgool@waikato.ac.nz::85ae8209-1ebf-40c2-9da0-11c0158c46aa" providerId="AD" clId="Web-{333B3E04-1CE5-B953-BFE9-7674A651C3C7}" dt="2024-12-01T21:54:31.221" v="140" actId="20577"/>
      <pc:docMkLst>
        <pc:docMk/>
      </pc:docMkLst>
      <pc:sldChg chg="del">
        <pc:chgData name="Greta Dromgool" userId="S::greta.dromgool@waikato.ac.nz::85ae8209-1ebf-40c2-9da0-11c0158c46aa" providerId="AD" clId="Web-{333B3E04-1CE5-B953-BFE9-7674A651C3C7}" dt="2024-12-01T20:19:17.777" v="0"/>
        <pc:sldMkLst>
          <pc:docMk/>
          <pc:sldMk cId="0" sldId="256"/>
        </pc:sldMkLst>
      </pc:sldChg>
      <pc:sldChg chg="modNotes">
        <pc:chgData name="Greta Dromgool" userId="S::greta.dromgool@waikato.ac.nz::85ae8209-1ebf-40c2-9da0-11c0158c46aa" providerId="AD" clId="Web-{333B3E04-1CE5-B953-BFE9-7674A651C3C7}" dt="2024-12-01T20:19:37.887" v="3"/>
        <pc:sldMkLst>
          <pc:docMk/>
          <pc:sldMk cId="0" sldId="257"/>
        </pc:sldMkLst>
      </pc:sldChg>
      <pc:sldChg chg="modNotes">
        <pc:chgData name="Greta Dromgool" userId="S::greta.dromgool@waikato.ac.nz::85ae8209-1ebf-40c2-9da0-11c0158c46aa" providerId="AD" clId="Web-{333B3E04-1CE5-B953-BFE9-7674A651C3C7}" dt="2024-12-01T20:19:50.637" v="6"/>
        <pc:sldMkLst>
          <pc:docMk/>
          <pc:sldMk cId="0" sldId="258"/>
        </pc:sldMkLst>
      </pc:sldChg>
      <pc:sldChg chg="delAnim modNotes">
        <pc:chgData name="Greta Dromgool" userId="S::greta.dromgool@waikato.ac.nz::85ae8209-1ebf-40c2-9da0-11c0158c46aa" providerId="AD" clId="Web-{333B3E04-1CE5-B953-BFE9-7674A651C3C7}" dt="2024-12-01T20:35:42.628" v="56"/>
        <pc:sldMkLst>
          <pc:docMk/>
          <pc:sldMk cId="0" sldId="259"/>
        </pc:sldMkLst>
      </pc:sldChg>
      <pc:sldChg chg="modNotes">
        <pc:chgData name="Greta Dromgool" userId="S::greta.dromgool@waikato.ac.nz::85ae8209-1ebf-40c2-9da0-11c0158c46aa" providerId="AD" clId="Web-{333B3E04-1CE5-B953-BFE9-7674A651C3C7}" dt="2024-12-01T20:23:41.760" v="54"/>
        <pc:sldMkLst>
          <pc:docMk/>
          <pc:sldMk cId="0" sldId="262"/>
        </pc:sldMkLst>
      </pc:sldChg>
      <pc:sldChg chg="del">
        <pc:chgData name="Greta Dromgool" userId="S::greta.dromgool@waikato.ac.nz::85ae8209-1ebf-40c2-9da0-11c0158c46aa" providerId="AD" clId="Web-{333B3E04-1CE5-B953-BFE9-7674A651C3C7}" dt="2024-12-01T20:19:26.715" v="2"/>
        <pc:sldMkLst>
          <pc:docMk/>
          <pc:sldMk cId="0" sldId="289"/>
        </pc:sldMkLst>
      </pc:sldChg>
      <pc:sldChg chg="modNotes">
        <pc:chgData name="Greta Dromgool" userId="S::greta.dromgool@waikato.ac.nz::85ae8209-1ebf-40c2-9da0-11c0158c46aa" providerId="AD" clId="Web-{333B3E04-1CE5-B953-BFE9-7674A651C3C7}" dt="2024-12-01T20:23:38.041" v="53"/>
        <pc:sldMkLst>
          <pc:docMk/>
          <pc:sldMk cId="0" sldId="300"/>
        </pc:sldMkLst>
      </pc:sldChg>
      <pc:sldChg chg="modNotes">
        <pc:chgData name="Greta Dromgool" userId="S::greta.dromgool@waikato.ac.nz::85ae8209-1ebf-40c2-9da0-11c0158c46aa" providerId="AD" clId="Web-{333B3E04-1CE5-B953-BFE9-7674A651C3C7}" dt="2024-12-01T20:21:42.532" v="22"/>
        <pc:sldMkLst>
          <pc:docMk/>
          <pc:sldMk cId="336725804" sldId="348"/>
        </pc:sldMkLst>
      </pc:sldChg>
      <pc:sldChg chg="modNotes">
        <pc:chgData name="Greta Dromgool" userId="S::greta.dromgool@waikato.ac.nz::85ae8209-1ebf-40c2-9da0-11c0158c46aa" providerId="AD" clId="Web-{333B3E04-1CE5-B953-BFE9-7674A651C3C7}" dt="2024-12-01T20:22:02.361" v="27"/>
        <pc:sldMkLst>
          <pc:docMk/>
          <pc:sldMk cId="0" sldId="352"/>
        </pc:sldMkLst>
      </pc:sldChg>
      <pc:sldChg chg="modNotes">
        <pc:chgData name="Greta Dromgool" userId="S::greta.dromgool@waikato.ac.nz::85ae8209-1ebf-40c2-9da0-11c0158c46aa" providerId="AD" clId="Web-{333B3E04-1CE5-B953-BFE9-7674A651C3C7}" dt="2024-12-01T20:22:09.455" v="30"/>
        <pc:sldMkLst>
          <pc:docMk/>
          <pc:sldMk cId="0" sldId="356"/>
        </pc:sldMkLst>
      </pc:sldChg>
      <pc:sldChg chg="delAnim">
        <pc:chgData name="Greta Dromgool" userId="S::greta.dromgool@waikato.ac.nz::85ae8209-1ebf-40c2-9da0-11c0158c46aa" providerId="AD" clId="Web-{333B3E04-1CE5-B953-BFE9-7674A651C3C7}" dt="2024-12-01T21:53:45.312" v="139"/>
        <pc:sldMkLst>
          <pc:docMk/>
          <pc:sldMk cId="2474773822" sldId="360"/>
        </pc:sldMkLst>
      </pc:sldChg>
      <pc:sldChg chg="delAnim modNotes">
        <pc:chgData name="Greta Dromgool" userId="S::greta.dromgool@waikato.ac.nz::85ae8209-1ebf-40c2-9da0-11c0158c46aa" providerId="AD" clId="Web-{333B3E04-1CE5-B953-BFE9-7674A651C3C7}" dt="2024-12-01T21:51:37.760" v="115"/>
        <pc:sldMkLst>
          <pc:docMk/>
          <pc:sldMk cId="0" sldId="365"/>
        </pc:sldMkLst>
      </pc:sldChg>
      <pc:sldChg chg="modNotes">
        <pc:chgData name="Greta Dromgool" userId="S::greta.dromgool@waikato.ac.nz::85ae8209-1ebf-40c2-9da0-11c0158c46aa" providerId="AD" clId="Web-{333B3E04-1CE5-B953-BFE9-7674A651C3C7}" dt="2024-12-01T20:22:52.367" v="44"/>
        <pc:sldMkLst>
          <pc:docMk/>
          <pc:sldMk cId="0" sldId="367"/>
        </pc:sldMkLst>
      </pc:sldChg>
      <pc:sldChg chg="delAnim">
        <pc:chgData name="Greta Dromgool" userId="S::greta.dromgool@waikato.ac.nz::85ae8209-1ebf-40c2-9da0-11c0158c46aa" providerId="AD" clId="Web-{333B3E04-1CE5-B953-BFE9-7674A651C3C7}" dt="2024-12-01T21:52:22.559" v="117"/>
        <pc:sldMkLst>
          <pc:docMk/>
          <pc:sldMk cId="0" sldId="369"/>
        </pc:sldMkLst>
      </pc:sldChg>
      <pc:sldChg chg="modNotes">
        <pc:chgData name="Greta Dromgool" userId="S::greta.dromgool@waikato.ac.nz::85ae8209-1ebf-40c2-9da0-11c0158c46aa" providerId="AD" clId="Web-{333B3E04-1CE5-B953-BFE9-7674A651C3C7}" dt="2024-12-01T20:23:14.384" v="49"/>
        <pc:sldMkLst>
          <pc:docMk/>
          <pc:sldMk cId="0" sldId="371"/>
        </pc:sldMkLst>
      </pc:sldChg>
      <pc:sldChg chg="delAnim">
        <pc:chgData name="Greta Dromgool" userId="S::greta.dromgool@waikato.ac.nz::85ae8209-1ebf-40c2-9da0-11c0158c46aa" providerId="AD" clId="Web-{333B3E04-1CE5-B953-BFE9-7674A651C3C7}" dt="2024-12-01T21:52:49.888" v="124"/>
        <pc:sldMkLst>
          <pc:docMk/>
          <pc:sldMk cId="0" sldId="374"/>
        </pc:sldMkLst>
      </pc:sldChg>
      <pc:sldChg chg="delSp modSp modNotes">
        <pc:chgData name="Greta Dromgool" userId="S::greta.dromgool@waikato.ac.nz::85ae8209-1ebf-40c2-9da0-11c0158c46aa" providerId="AD" clId="Web-{333B3E04-1CE5-B953-BFE9-7674A651C3C7}" dt="2024-12-01T21:53:03.467" v="131" actId="1076"/>
        <pc:sldMkLst>
          <pc:docMk/>
          <pc:sldMk cId="0" sldId="375"/>
        </pc:sldMkLst>
        <pc:spChg chg="del">
          <ac:chgData name="Greta Dromgool" userId="S::greta.dromgool@waikato.ac.nz::85ae8209-1ebf-40c2-9da0-11c0158c46aa" providerId="AD" clId="Web-{333B3E04-1CE5-B953-BFE9-7674A651C3C7}" dt="2024-12-01T21:53:00.451" v="129"/>
          <ac:spMkLst>
            <pc:docMk/>
            <pc:sldMk cId="0" sldId="375"/>
            <ac:spMk id="620" creationId="{00000000-0000-0000-0000-000000000000}"/>
          </ac:spMkLst>
        </pc:spChg>
        <pc:spChg chg="del">
          <ac:chgData name="Greta Dromgool" userId="S::greta.dromgool@waikato.ac.nz::85ae8209-1ebf-40c2-9da0-11c0158c46aa" providerId="AD" clId="Web-{333B3E04-1CE5-B953-BFE9-7674A651C3C7}" dt="2024-12-01T21:53:00.451" v="128"/>
          <ac:spMkLst>
            <pc:docMk/>
            <pc:sldMk cId="0" sldId="375"/>
            <ac:spMk id="621" creationId="{00000000-0000-0000-0000-000000000000}"/>
          </ac:spMkLst>
        </pc:spChg>
        <pc:spChg chg="del">
          <ac:chgData name="Greta Dromgool" userId="S::greta.dromgool@waikato.ac.nz::85ae8209-1ebf-40c2-9da0-11c0158c46aa" providerId="AD" clId="Web-{333B3E04-1CE5-B953-BFE9-7674A651C3C7}" dt="2024-12-01T21:53:00.451" v="127"/>
          <ac:spMkLst>
            <pc:docMk/>
            <pc:sldMk cId="0" sldId="375"/>
            <ac:spMk id="622" creationId="{00000000-0000-0000-0000-000000000000}"/>
          </ac:spMkLst>
        </pc:spChg>
        <pc:spChg chg="del">
          <ac:chgData name="Greta Dromgool" userId="S::greta.dromgool@waikato.ac.nz::85ae8209-1ebf-40c2-9da0-11c0158c46aa" providerId="AD" clId="Web-{333B3E04-1CE5-B953-BFE9-7674A651C3C7}" dt="2024-12-01T21:53:00.451" v="126"/>
          <ac:spMkLst>
            <pc:docMk/>
            <pc:sldMk cId="0" sldId="375"/>
            <ac:spMk id="623" creationId="{00000000-0000-0000-0000-000000000000}"/>
          </ac:spMkLst>
        </pc:spChg>
        <pc:picChg chg="del">
          <ac:chgData name="Greta Dromgool" userId="S::greta.dromgool@waikato.ac.nz::85ae8209-1ebf-40c2-9da0-11c0158c46aa" providerId="AD" clId="Web-{333B3E04-1CE5-B953-BFE9-7674A651C3C7}" dt="2024-12-01T21:53:00.451" v="130"/>
          <ac:picMkLst>
            <pc:docMk/>
            <pc:sldMk cId="0" sldId="375"/>
            <ac:picMk id="617" creationId="{00000000-0000-0000-0000-000000000000}"/>
          </ac:picMkLst>
        </pc:picChg>
        <pc:picChg chg="mod">
          <ac:chgData name="Greta Dromgool" userId="S::greta.dromgool@waikato.ac.nz::85ae8209-1ebf-40c2-9da0-11c0158c46aa" providerId="AD" clId="Web-{333B3E04-1CE5-B953-BFE9-7674A651C3C7}" dt="2024-12-01T21:53:03.467" v="131" actId="1076"/>
          <ac:picMkLst>
            <pc:docMk/>
            <pc:sldMk cId="0" sldId="375"/>
            <ac:picMk id="2050" creationId="{AE0E4172-44C5-0FF2-A576-F670BA320C59}"/>
          </ac:picMkLst>
        </pc:picChg>
      </pc:sldChg>
      <pc:sldChg chg="modNotes">
        <pc:chgData name="Greta Dromgool" userId="S::greta.dromgool@waikato.ac.nz::85ae8209-1ebf-40c2-9da0-11c0158c46aa" providerId="AD" clId="Web-{333B3E04-1CE5-B953-BFE9-7674A651C3C7}" dt="2024-12-01T20:22:20.830" v="33"/>
        <pc:sldMkLst>
          <pc:docMk/>
          <pc:sldMk cId="1260165121" sldId="384"/>
        </pc:sldMkLst>
      </pc:sldChg>
      <pc:sldChg chg="modNotes">
        <pc:chgData name="Greta Dromgool" userId="S::greta.dromgool@waikato.ac.nz::85ae8209-1ebf-40c2-9da0-11c0158c46aa" providerId="AD" clId="Web-{333B3E04-1CE5-B953-BFE9-7674A651C3C7}" dt="2024-12-01T20:22:23.002" v="34"/>
        <pc:sldMkLst>
          <pc:docMk/>
          <pc:sldMk cId="0" sldId="386"/>
        </pc:sldMkLst>
      </pc:sldChg>
      <pc:sldChg chg="modNotes">
        <pc:chgData name="Greta Dromgool" userId="S::greta.dromgool@waikato.ac.nz::85ae8209-1ebf-40c2-9da0-11c0158c46aa" providerId="AD" clId="Web-{333B3E04-1CE5-B953-BFE9-7674A651C3C7}" dt="2024-12-01T20:22:29.893" v="36"/>
        <pc:sldMkLst>
          <pc:docMk/>
          <pc:sldMk cId="0" sldId="387"/>
        </pc:sldMkLst>
      </pc:sldChg>
      <pc:sldChg chg="modNotes">
        <pc:chgData name="Greta Dromgool" userId="S::greta.dromgool@waikato.ac.nz::85ae8209-1ebf-40c2-9da0-11c0158c46aa" providerId="AD" clId="Web-{333B3E04-1CE5-B953-BFE9-7674A651C3C7}" dt="2024-12-01T20:20:51.030" v="11"/>
        <pc:sldMkLst>
          <pc:docMk/>
          <pc:sldMk cId="2939194426" sldId="392"/>
        </pc:sldMkLst>
      </pc:sldChg>
      <pc:sldChg chg="modNotes">
        <pc:chgData name="Greta Dromgool" userId="S::greta.dromgool@waikato.ac.nz::85ae8209-1ebf-40c2-9da0-11c0158c46aa" providerId="AD" clId="Web-{333B3E04-1CE5-B953-BFE9-7674A651C3C7}" dt="2024-12-01T20:21:35.235" v="18"/>
        <pc:sldMkLst>
          <pc:docMk/>
          <pc:sldMk cId="3347552591" sldId="394"/>
        </pc:sldMkLst>
      </pc:sldChg>
      <pc:sldChg chg="modNotes">
        <pc:chgData name="Greta Dromgool" userId="S::greta.dromgool@waikato.ac.nz::85ae8209-1ebf-40c2-9da0-11c0158c46aa" providerId="AD" clId="Web-{333B3E04-1CE5-B953-BFE9-7674A651C3C7}" dt="2024-12-01T20:23:12.649" v="48"/>
        <pc:sldMkLst>
          <pc:docMk/>
          <pc:sldMk cId="2509372146" sldId="397"/>
        </pc:sldMkLst>
      </pc:sldChg>
      <pc:sldChg chg="modNotes">
        <pc:chgData name="Greta Dromgool" userId="S::greta.dromgool@waikato.ac.nz::85ae8209-1ebf-40c2-9da0-11c0158c46aa" providerId="AD" clId="Web-{333B3E04-1CE5-B953-BFE9-7674A651C3C7}" dt="2024-12-01T20:21:56.923" v="26"/>
        <pc:sldMkLst>
          <pc:docMk/>
          <pc:sldMk cId="157223391" sldId="398"/>
        </pc:sldMkLst>
      </pc:sldChg>
      <pc:sldChg chg="modNotes">
        <pc:chgData name="Greta Dromgool" userId="S::greta.dromgool@waikato.ac.nz::85ae8209-1ebf-40c2-9da0-11c0158c46aa" providerId="AD" clId="Web-{333B3E04-1CE5-B953-BFE9-7674A651C3C7}" dt="2024-12-01T20:22:04.923" v="28"/>
        <pc:sldMkLst>
          <pc:docMk/>
          <pc:sldMk cId="565148860" sldId="400"/>
        </pc:sldMkLst>
      </pc:sldChg>
      <pc:sldChg chg="modNotes">
        <pc:chgData name="Greta Dromgool" userId="S::greta.dromgool@waikato.ac.nz::85ae8209-1ebf-40c2-9da0-11c0158c46aa" providerId="AD" clId="Web-{333B3E04-1CE5-B953-BFE9-7674A651C3C7}" dt="2024-12-01T20:22:16.142" v="32"/>
        <pc:sldMkLst>
          <pc:docMk/>
          <pc:sldMk cId="3028417551" sldId="401"/>
        </pc:sldMkLst>
      </pc:sldChg>
      <pc:sldChg chg="del">
        <pc:chgData name="Greta Dromgool" userId="S::greta.dromgool@waikato.ac.nz::85ae8209-1ebf-40c2-9da0-11c0158c46aa" providerId="AD" clId="Web-{333B3E04-1CE5-B953-BFE9-7674A651C3C7}" dt="2024-12-01T20:19:24.465" v="1"/>
        <pc:sldMkLst>
          <pc:docMk/>
          <pc:sldMk cId="2657912754" sldId="403"/>
        </pc:sldMkLst>
      </pc:sldChg>
      <pc:sldChg chg="modNotes">
        <pc:chgData name="Greta Dromgool" userId="S::greta.dromgool@waikato.ac.nz::85ae8209-1ebf-40c2-9da0-11c0158c46aa" providerId="AD" clId="Web-{333B3E04-1CE5-B953-BFE9-7674A651C3C7}" dt="2024-12-01T20:20:41.077" v="8"/>
        <pc:sldMkLst>
          <pc:docMk/>
          <pc:sldMk cId="2165217218" sldId="406"/>
        </pc:sldMkLst>
      </pc:sldChg>
      <pc:sldChg chg="modNotes">
        <pc:chgData name="Greta Dromgool" userId="S::greta.dromgool@waikato.ac.nz::85ae8209-1ebf-40c2-9da0-11c0158c46aa" providerId="AD" clId="Web-{333B3E04-1CE5-B953-BFE9-7674A651C3C7}" dt="2024-12-01T20:20:52.671" v="12"/>
        <pc:sldMkLst>
          <pc:docMk/>
          <pc:sldMk cId="2219692194" sldId="407"/>
        </pc:sldMkLst>
      </pc:sldChg>
      <pc:sldChg chg="modNotes">
        <pc:chgData name="Greta Dromgool" userId="S::greta.dromgool@waikato.ac.nz::85ae8209-1ebf-40c2-9da0-11c0158c46aa" providerId="AD" clId="Web-{333B3E04-1CE5-B953-BFE9-7674A651C3C7}" dt="2024-12-01T20:21:10.546" v="15"/>
        <pc:sldMkLst>
          <pc:docMk/>
          <pc:sldMk cId="2550513382" sldId="411"/>
        </pc:sldMkLst>
      </pc:sldChg>
      <pc:sldChg chg="delAnim modNotes">
        <pc:chgData name="Greta Dromgool" userId="S::greta.dromgool@waikato.ac.nz::85ae8209-1ebf-40c2-9da0-11c0158c46aa" providerId="AD" clId="Web-{333B3E04-1CE5-B953-BFE9-7674A651C3C7}" dt="2024-12-01T21:53:34.093" v="134"/>
        <pc:sldMkLst>
          <pc:docMk/>
          <pc:sldMk cId="1799545242" sldId="413"/>
        </pc:sldMkLst>
      </pc:sldChg>
      <pc:sldChg chg="addSp delSp modSp modNotes">
        <pc:chgData name="Greta Dromgool" userId="S::greta.dromgool@waikato.ac.nz::85ae8209-1ebf-40c2-9da0-11c0158c46aa" providerId="AD" clId="Web-{333B3E04-1CE5-B953-BFE9-7674A651C3C7}" dt="2024-12-01T21:54:31.221" v="140" actId="20577"/>
        <pc:sldMkLst>
          <pc:docMk/>
          <pc:sldMk cId="3332950249" sldId="414"/>
        </pc:sldMkLst>
        <pc:spChg chg="mod">
          <ac:chgData name="Greta Dromgool" userId="S::greta.dromgool@waikato.ac.nz::85ae8209-1ebf-40c2-9da0-11c0158c46aa" providerId="AD" clId="Web-{333B3E04-1CE5-B953-BFE9-7674A651C3C7}" dt="2024-12-01T21:54:31.221" v="140" actId="20577"/>
          <ac:spMkLst>
            <pc:docMk/>
            <pc:sldMk cId="3332950249" sldId="414"/>
            <ac:spMk id="3" creationId="{0C859201-49CC-EA8A-15FE-71798AD16878}"/>
          </ac:spMkLst>
        </pc:spChg>
        <pc:spChg chg="add del mod">
          <ac:chgData name="Greta Dromgool" userId="S::greta.dromgool@waikato.ac.nz::85ae8209-1ebf-40c2-9da0-11c0158c46aa" providerId="AD" clId="Web-{333B3E04-1CE5-B953-BFE9-7674A651C3C7}" dt="2024-12-01T21:43:05.957" v="68"/>
          <ac:spMkLst>
            <pc:docMk/>
            <pc:sldMk cId="3332950249" sldId="414"/>
            <ac:spMk id="5" creationId="{F449886D-6576-C932-00C6-20BF8E483830}"/>
          </ac:spMkLst>
        </pc:spChg>
        <pc:spChg chg="add del mod">
          <ac:chgData name="Greta Dromgool" userId="S::greta.dromgool@waikato.ac.nz::85ae8209-1ebf-40c2-9da0-11c0158c46aa" providerId="AD" clId="Web-{333B3E04-1CE5-B953-BFE9-7674A651C3C7}" dt="2024-12-01T21:43:21.004" v="71"/>
          <ac:spMkLst>
            <pc:docMk/>
            <pc:sldMk cId="3332950249" sldId="414"/>
            <ac:spMk id="10" creationId="{B98F129B-7BDA-5062-343A-CCE0C9C6E58E}"/>
          </ac:spMkLst>
        </pc:spChg>
        <pc:spChg chg="add del mod">
          <ac:chgData name="Greta Dromgool" userId="S::greta.dromgool@waikato.ac.nz::85ae8209-1ebf-40c2-9da0-11c0158c46aa" providerId="AD" clId="Web-{333B3E04-1CE5-B953-BFE9-7674A651C3C7}" dt="2024-12-01T21:47:41.062" v="79"/>
          <ac:spMkLst>
            <pc:docMk/>
            <pc:sldMk cId="3332950249" sldId="414"/>
            <ac:spMk id="13" creationId="{380D6A25-079D-57E0-FD8E-6A7CC4815BEF}"/>
          </ac:spMkLst>
        </pc:spChg>
        <pc:picChg chg="del">
          <ac:chgData name="Greta Dromgool" userId="S::greta.dromgool@waikato.ac.nz::85ae8209-1ebf-40c2-9da0-11c0158c46aa" providerId="AD" clId="Web-{333B3E04-1CE5-B953-BFE9-7674A651C3C7}" dt="2024-12-01T21:42:55.331" v="67"/>
          <ac:picMkLst>
            <pc:docMk/>
            <pc:sldMk cId="3332950249" sldId="414"/>
            <ac:picMk id="6" creationId="{BA4AC397-02F5-C832-7C1F-755B5132FB85}"/>
          </ac:picMkLst>
        </pc:picChg>
        <pc:picChg chg="add del mod ord">
          <ac:chgData name="Greta Dromgool" userId="S::greta.dromgool@waikato.ac.nz::85ae8209-1ebf-40c2-9da0-11c0158c46aa" providerId="AD" clId="Web-{333B3E04-1CE5-B953-BFE9-7674A651C3C7}" dt="2024-12-01T21:43:09.848" v="70"/>
          <ac:picMkLst>
            <pc:docMk/>
            <pc:sldMk cId="3332950249" sldId="414"/>
            <ac:picMk id="8" creationId="{DB83613B-D464-F99E-B460-347490451854}"/>
          </ac:picMkLst>
        </pc:picChg>
        <pc:picChg chg="add del mod ord modCrop">
          <ac:chgData name="Greta Dromgool" userId="S::greta.dromgool@waikato.ac.nz::85ae8209-1ebf-40c2-9da0-11c0158c46aa" providerId="AD" clId="Web-{333B3E04-1CE5-B953-BFE9-7674A651C3C7}" dt="2024-12-01T21:47:40.078" v="78"/>
          <ac:picMkLst>
            <pc:docMk/>
            <pc:sldMk cId="3332950249" sldId="414"/>
            <ac:picMk id="11" creationId="{42759E8B-93FD-1EB5-F62F-DAF5FC384609}"/>
          </ac:picMkLst>
        </pc:picChg>
        <pc:picChg chg="add mod ord modCrop">
          <ac:chgData name="Greta Dromgool" userId="S::greta.dromgool@waikato.ac.nz::85ae8209-1ebf-40c2-9da0-11c0158c46aa" providerId="AD" clId="Web-{333B3E04-1CE5-B953-BFE9-7674A651C3C7}" dt="2024-12-01T21:47:56.969" v="85" actId="14100"/>
          <ac:picMkLst>
            <pc:docMk/>
            <pc:sldMk cId="3332950249" sldId="414"/>
            <ac:picMk id="14" creationId="{B9EA9EBB-F9C7-E37E-D51F-6199FCCA6CBE}"/>
          </ac:picMkLst>
        </pc:picChg>
      </pc:sldChg>
      <pc:sldChg chg="addSp delSp modSp modNotes">
        <pc:chgData name="Greta Dromgool" userId="S::greta.dromgool@waikato.ac.nz::85ae8209-1ebf-40c2-9da0-11c0158c46aa" providerId="AD" clId="Web-{333B3E04-1CE5-B953-BFE9-7674A651C3C7}" dt="2024-12-01T21:51:10.556" v="113" actId="14100"/>
        <pc:sldMkLst>
          <pc:docMk/>
          <pc:sldMk cId="8122030" sldId="415"/>
        </pc:sldMkLst>
        <pc:spChg chg="add del mod">
          <ac:chgData name="Greta Dromgool" userId="S::greta.dromgool@waikato.ac.nz::85ae8209-1ebf-40c2-9da0-11c0158c46aa" providerId="AD" clId="Web-{333B3E04-1CE5-B953-BFE9-7674A651C3C7}" dt="2024-12-01T21:42:11.392" v="60"/>
          <ac:spMkLst>
            <pc:docMk/>
            <pc:sldMk cId="8122030" sldId="415"/>
            <ac:spMk id="4" creationId="{1954A219-4798-C662-06A1-CA02B7A27DEE}"/>
          </ac:spMkLst>
        </pc:spChg>
        <pc:spChg chg="add del mod">
          <ac:chgData name="Greta Dromgool" userId="S::greta.dromgool@waikato.ac.nz::85ae8209-1ebf-40c2-9da0-11c0158c46aa" providerId="AD" clId="Web-{333B3E04-1CE5-B953-BFE9-7674A651C3C7}" dt="2024-12-01T21:48:25.846" v="87"/>
          <ac:spMkLst>
            <pc:docMk/>
            <pc:sldMk cId="8122030" sldId="415"/>
            <ac:spMk id="10" creationId="{1AD40C6D-0678-9010-90B7-5050AB60FDBC}"/>
          </ac:spMkLst>
        </pc:spChg>
        <pc:spChg chg="add del mod">
          <ac:chgData name="Greta Dromgool" userId="S::greta.dromgool@waikato.ac.nz::85ae8209-1ebf-40c2-9da0-11c0158c46aa" providerId="AD" clId="Web-{333B3E04-1CE5-B953-BFE9-7674A651C3C7}" dt="2024-12-01T21:49:27.817" v="91"/>
          <ac:spMkLst>
            <pc:docMk/>
            <pc:sldMk cId="8122030" sldId="415"/>
            <ac:spMk id="13" creationId="{E341C449-D808-35AE-281A-430A72657FC9}"/>
          </ac:spMkLst>
        </pc:spChg>
        <pc:spChg chg="add del mod">
          <ac:chgData name="Greta Dromgool" userId="S::greta.dromgool@waikato.ac.nz::85ae8209-1ebf-40c2-9da0-11c0158c46aa" providerId="AD" clId="Web-{333B3E04-1CE5-B953-BFE9-7674A651C3C7}" dt="2024-12-01T21:51:06.321" v="111"/>
          <ac:spMkLst>
            <pc:docMk/>
            <pc:sldMk cId="8122030" sldId="415"/>
            <ac:spMk id="16" creationId="{7E52C90E-F71C-D630-7744-A0F9BC5F09C2}"/>
          </ac:spMkLst>
        </pc:spChg>
        <pc:picChg chg="del">
          <ac:chgData name="Greta Dromgool" userId="S::greta.dromgool@waikato.ac.nz::85ae8209-1ebf-40c2-9da0-11c0158c46aa" providerId="AD" clId="Web-{333B3E04-1CE5-B953-BFE9-7674A651C3C7}" dt="2024-12-01T21:42:10.392" v="59"/>
          <ac:picMkLst>
            <pc:docMk/>
            <pc:sldMk cId="8122030" sldId="415"/>
            <ac:picMk id="5" creationId="{04A6C7C7-6C6B-D450-C08B-02A4AFBE4CD8}"/>
          </ac:picMkLst>
        </pc:picChg>
        <pc:picChg chg="add del mod ord modCrop">
          <ac:chgData name="Greta Dromgool" userId="S::greta.dromgool@waikato.ac.nz::85ae8209-1ebf-40c2-9da0-11c0158c46aa" providerId="AD" clId="Web-{333B3E04-1CE5-B953-BFE9-7674A651C3C7}" dt="2024-12-01T21:48:24.845" v="86"/>
          <ac:picMkLst>
            <pc:docMk/>
            <pc:sldMk cId="8122030" sldId="415"/>
            <ac:picMk id="6" creationId="{E520DC79-90C1-3045-3BE3-BBD905EF39B8}"/>
          </ac:picMkLst>
        </pc:picChg>
        <pc:picChg chg="add del mod ord">
          <ac:chgData name="Greta Dromgool" userId="S::greta.dromgool@waikato.ac.nz::85ae8209-1ebf-40c2-9da0-11c0158c46aa" providerId="AD" clId="Web-{333B3E04-1CE5-B953-BFE9-7674A651C3C7}" dt="2024-12-01T21:49:26.895" v="90"/>
          <ac:picMkLst>
            <pc:docMk/>
            <pc:sldMk cId="8122030" sldId="415"/>
            <ac:picMk id="11" creationId="{A97CAE61-EDB4-20C7-86F4-F0799EADE85E}"/>
          </ac:picMkLst>
        </pc:picChg>
        <pc:picChg chg="add del mod ord modCrop">
          <ac:chgData name="Greta Dromgool" userId="S::greta.dromgool@waikato.ac.nz::85ae8209-1ebf-40c2-9da0-11c0158c46aa" providerId="AD" clId="Web-{333B3E04-1CE5-B953-BFE9-7674A651C3C7}" dt="2024-12-01T21:51:04.884" v="110"/>
          <ac:picMkLst>
            <pc:docMk/>
            <pc:sldMk cId="8122030" sldId="415"/>
            <ac:picMk id="14" creationId="{0CC20F5F-E59F-5674-D877-0AE74913F4DE}"/>
          </ac:picMkLst>
        </pc:picChg>
        <pc:picChg chg="add mod ord">
          <ac:chgData name="Greta Dromgool" userId="S::greta.dromgool@waikato.ac.nz::85ae8209-1ebf-40c2-9da0-11c0158c46aa" providerId="AD" clId="Web-{333B3E04-1CE5-B953-BFE9-7674A651C3C7}" dt="2024-12-01T21:51:10.556" v="113" actId="14100"/>
          <ac:picMkLst>
            <pc:docMk/>
            <pc:sldMk cId="8122030" sldId="415"/>
            <ac:picMk id="17" creationId="{64631E7C-7EAD-9D79-A715-59669CF0B74B}"/>
          </ac:picMkLst>
        </pc:picChg>
      </pc:sldChg>
      <pc:sldChg chg="add">
        <pc:chgData name="Greta Dromgool" userId="S::greta.dromgool@waikato.ac.nz::85ae8209-1ebf-40c2-9da0-11c0158c46aa" providerId="AD" clId="Web-{333B3E04-1CE5-B953-BFE9-7674A651C3C7}" dt="2024-12-01T20:24:16.917" v="55"/>
        <pc:sldMkLst>
          <pc:docMk/>
          <pc:sldMk cId="1382698568" sldId="416"/>
        </pc:sldMkLst>
      </pc:sldChg>
      <pc:sldChg chg="add del">
        <pc:chgData name="Greta Dromgool" userId="S::greta.dromgool@waikato.ac.nz::85ae8209-1ebf-40c2-9da0-11c0158c46aa" providerId="AD" clId="Web-{333B3E04-1CE5-B953-BFE9-7674A651C3C7}" dt="2024-12-01T21:41:55.235" v="58"/>
        <pc:sldMkLst>
          <pc:docMk/>
          <pc:sldMk cId="2315242752" sldId="417"/>
        </pc:sldMkLst>
      </pc:sldChg>
    </pc:docChg>
  </pc:docChgLst>
  <pc:docChgLst>
    <pc:chgData name="Rachel Douglas" userId="S::rachel.douglas@waikato.ac.nz::0f4df4f5-81be-426b-bad7-ebfb898868ca" providerId="AD" clId="Web-{844337A1-FF66-A65E-8C8C-1F6195820027}"/>
    <pc:docChg chg="mod modSld">
      <pc:chgData name="Rachel Douglas" userId="S::rachel.douglas@waikato.ac.nz::0f4df4f5-81be-426b-bad7-ebfb898868ca" providerId="AD" clId="Web-{844337A1-FF66-A65E-8C8C-1F6195820027}" dt="2024-11-11T18:32:59.868" v="36"/>
      <pc:docMkLst>
        <pc:docMk/>
      </pc:docMkLst>
      <pc:sldChg chg="modSp">
        <pc:chgData name="Rachel Douglas" userId="S::rachel.douglas@waikato.ac.nz::0f4df4f5-81be-426b-bad7-ebfb898868ca" providerId="AD" clId="Web-{844337A1-FF66-A65E-8C8C-1F6195820027}" dt="2024-11-11T18:26:23.604" v="3" actId="1076"/>
        <pc:sldMkLst>
          <pc:docMk/>
          <pc:sldMk cId="0" sldId="259"/>
        </pc:sldMkLst>
        <pc:spChg chg="mod">
          <ac:chgData name="Rachel Douglas" userId="S::rachel.douglas@waikato.ac.nz::0f4df4f5-81be-426b-bad7-ebfb898868ca" providerId="AD" clId="Web-{844337A1-FF66-A65E-8C8C-1F6195820027}" dt="2024-11-11T18:26:23.604" v="3" actId="1076"/>
          <ac:spMkLst>
            <pc:docMk/>
            <pc:sldMk cId="0" sldId="259"/>
            <ac:spMk id="6" creationId="{F60F7215-2261-4BD6-1CF2-81E66A72F83E}"/>
          </ac:spMkLst>
        </pc:spChg>
        <pc:picChg chg="mod">
          <ac:chgData name="Rachel Douglas" userId="S::rachel.douglas@waikato.ac.nz::0f4df4f5-81be-426b-bad7-ebfb898868ca" providerId="AD" clId="Web-{844337A1-FF66-A65E-8C8C-1F6195820027}" dt="2024-11-11T18:26:14.057" v="1" actId="1076"/>
          <ac:picMkLst>
            <pc:docMk/>
            <pc:sldMk cId="0" sldId="259"/>
            <ac:picMk id="4" creationId="{00B2E82B-5643-1892-7D43-3D151D58DB18}"/>
          </ac:picMkLst>
        </pc:picChg>
        <pc:picChg chg="mod">
          <ac:chgData name="Rachel Douglas" userId="S::rachel.douglas@waikato.ac.nz::0f4df4f5-81be-426b-bad7-ebfb898868ca" providerId="AD" clId="Web-{844337A1-FF66-A65E-8C8C-1F6195820027}" dt="2024-11-11T18:26:15.760" v="2" actId="1076"/>
          <ac:picMkLst>
            <pc:docMk/>
            <pc:sldMk cId="0" sldId="259"/>
            <ac:picMk id="5" creationId="{C5BADB33-A245-7C73-4A19-393FA240C87D}"/>
          </ac:picMkLst>
        </pc:picChg>
      </pc:sldChg>
      <pc:sldChg chg="modSp">
        <pc:chgData name="Rachel Douglas" userId="S::rachel.douglas@waikato.ac.nz::0f4df4f5-81be-426b-bad7-ebfb898868ca" providerId="AD" clId="Web-{844337A1-FF66-A65E-8C8C-1F6195820027}" dt="2024-11-11T18:27:14.137" v="5" actId="1076"/>
        <pc:sldMkLst>
          <pc:docMk/>
          <pc:sldMk cId="0" sldId="352"/>
        </pc:sldMkLst>
        <pc:spChg chg="mod">
          <ac:chgData name="Rachel Douglas" userId="S::rachel.douglas@waikato.ac.nz::0f4df4f5-81be-426b-bad7-ebfb898868ca" providerId="AD" clId="Web-{844337A1-FF66-A65E-8C8C-1F6195820027}" dt="2024-11-11T18:27:14.137" v="5" actId="1076"/>
          <ac:spMkLst>
            <pc:docMk/>
            <pc:sldMk cId="0" sldId="352"/>
            <ac:spMk id="3" creationId="{A5AF0A7F-919A-77B9-4DFF-26A3729FBC31}"/>
          </ac:spMkLst>
        </pc:spChg>
      </pc:sldChg>
      <pc:sldChg chg="addSp modSp">
        <pc:chgData name="Rachel Douglas" userId="S::rachel.douglas@waikato.ac.nz::0f4df4f5-81be-426b-bad7-ebfb898868ca" providerId="AD" clId="Web-{844337A1-FF66-A65E-8C8C-1F6195820027}" dt="2024-11-11T18:30:22.034" v="24" actId="1076"/>
        <pc:sldMkLst>
          <pc:docMk/>
          <pc:sldMk cId="0" sldId="369"/>
        </pc:sldMkLst>
        <pc:spChg chg="add mod">
          <ac:chgData name="Rachel Douglas" userId="S::rachel.douglas@waikato.ac.nz::0f4df4f5-81be-426b-bad7-ebfb898868ca" providerId="AD" clId="Web-{844337A1-FF66-A65E-8C8C-1F6195820027}" dt="2024-11-11T18:30:22.034" v="24" actId="1076"/>
          <ac:spMkLst>
            <pc:docMk/>
            <pc:sldMk cId="0" sldId="369"/>
            <ac:spMk id="3" creationId="{91935E31-623F-7754-735A-512C112A96F9}"/>
          </ac:spMkLst>
        </pc:spChg>
      </pc:sldChg>
      <pc:sldChg chg="modSp">
        <pc:chgData name="Rachel Douglas" userId="S::rachel.douglas@waikato.ac.nz::0f4df4f5-81be-426b-bad7-ebfb898868ca" providerId="AD" clId="Web-{844337A1-FF66-A65E-8C8C-1F6195820027}" dt="2024-11-11T18:29:17.251" v="19" actId="1076"/>
        <pc:sldMkLst>
          <pc:docMk/>
          <pc:sldMk cId="1260165121" sldId="384"/>
        </pc:sldMkLst>
        <pc:spChg chg="mod">
          <ac:chgData name="Rachel Douglas" userId="S::rachel.douglas@waikato.ac.nz::0f4df4f5-81be-426b-bad7-ebfb898868ca" providerId="AD" clId="Web-{844337A1-FF66-A65E-8C8C-1F6195820027}" dt="2024-11-11T18:29:13.438" v="18" actId="1076"/>
          <ac:spMkLst>
            <pc:docMk/>
            <pc:sldMk cId="1260165121" sldId="384"/>
            <ac:spMk id="305" creationId="{00000000-0000-0000-0000-000000000000}"/>
          </ac:spMkLst>
        </pc:spChg>
        <pc:spChg chg="mod">
          <ac:chgData name="Rachel Douglas" userId="S::rachel.douglas@waikato.ac.nz::0f4df4f5-81be-426b-bad7-ebfb898868ca" providerId="AD" clId="Web-{844337A1-FF66-A65E-8C8C-1F6195820027}" dt="2024-11-11T18:29:17.251" v="19" actId="1076"/>
          <ac:spMkLst>
            <pc:docMk/>
            <pc:sldMk cId="1260165121" sldId="384"/>
            <ac:spMk id="308" creationId="{00000000-0000-0000-0000-000000000000}"/>
          </ac:spMkLst>
        </pc:spChg>
        <pc:spChg chg="mod">
          <ac:chgData name="Rachel Douglas" userId="S::rachel.douglas@waikato.ac.nz::0f4df4f5-81be-426b-bad7-ebfb898868ca" providerId="AD" clId="Web-{844337A1-FF66-A65E-8C8C-1F6195820027}" dt="2024-11-11T18:29:04.625" v="15" actId="1076"/>
          <ac:spMkLst>
            <pc:docMk/>
            <pc:sldMk cId="1260165121" sldId="384"/>
            <ac:spMk id="310" creationId="{00000000-0000-0000-0000-000000000000}"/>
          </ac:spMkLst>
        </pc:spChg>
        <pc:picChg chg="mod">
          <ac:chgData name="Rachel Douglas" userId="S::rachel.douglas@waikato.ac.nz::0f4df4f5-81be-426b-bad7-ebfb898868ca" providerId="AD" clId="Web-{844337A1-FF66-A65E-8C8C-1F6195820027}" dt="2024-11-11T18:29:06.938" v="16" actId="1076"/>
          <ac:picMkLst>
            <pc:docMk/>
            <pc:sldMk cId="1260165121" sldId="384"/>
            <ac:picMk id="5" creationId="{EAF9DC25-8A6E-3112-D560-6FCCF5381C00}"/>
          </ac:picMkLst>
        </pc:picChg>
        <pc:picChg chg="mod ord">
          <ac:chgData name="Rachel Douglas" userId="S::rachel.douglas@waikato.ac.nz::0f4df4f5-81be-426b-bad7-ebfb898868ca" providerId="AD" clId="Web-{844337A1-FF66-A65E-8C8C-1F6195820027}" dt="2024-11-11T18:29:08.938" v="17" actId="1076"/>
          <ac:picMkLst>
            <pc:docMk/>
            <pc:sldMk cId="1260165121" sldId="384"/>
            <ac:picMk id="8" creationId="{F22D73CD-8F8E-4339-039C-D8D919643039}"/>
          </ac:picMkLst>
        </pc:picChg>
      </pc:sldChg>
      <pc:sldChg chg="addSp modSp">
        <pc:chgData name="Rachel Douglas" userId="S::rachel.douglas@waikato.ac.nz::0f4df4f5-81be-426b-bad7-ebfb898868ca" providerId="AD" clId="Web-{844337A1-FF66-A65E-8C8C-1F6195820027}" dt="2024-11-11T18:31:50.037" v="35" actId="1076"/>
        <pc:sldMkLst>
          <pc:docMk/>
          <pc:sldMk cId="4241294594" sldId="409"/>
        </pc:sldMkLst>
        <pc:spChg chg="add mod">
          <ac:chgData name="Rachel Douglas" userId="S::rachel.douglas@waikato.ac.nz::0f4df4f5-81be-426b-bad7-ebfb898868ca" providerId="AD" clId="Web-{844337A1-FF66-A65E-8C8C-1F6195820027}" dt="2024-11-11T18:31:50.037" v="35" actId="1076"/>
          <ac:spMkLst>
            <pc:docMk/>
            <pc:sldMk cId="4241294594" sldId="409"/>
            <ac:spMk id="2" creationId="{7261FDEE-3F56-6C21-3A5B-CD0018D70043}"/>
          </ac:spMkLst>
        </pc:spChg>
        <pc:picChg chg="mod">
          <ac:chgData name="Rachel Douglas" userId="S::rachel.douglas@waikato.ac.nz::0f4df4f5-81be-426b-bad7-ebfb898868ca" providerId="AD" clId="Web-{844337A1-FF66-A65E-8C8C-1F6195820027}" dt="2024-11-11T18:31:27.052" v="27" actId="1076"/>
          <ac:picMkLst>
            <pc:docMk/>
            <pc:sldMk cId="4241294594" sldId="409"/>
            <ac:picMk id="3" creationId="{48647CDC-7303-4C3F-9C10-12FFF57978BA}"/>
          </ac:picMkLst>
        </pc:picChg>
        <pc:picChg chg="mod">
          <ac:chgData name="Rachel Douglas" userId="S::rachel.douglas@waikato.ac.nz::0f4df4f5-81be-426b-bad7-ebfb898868ca" providerId="AD" clId="Web-{844337A1-FF66-A65E-8C8C-1F6195820027}" dt="2024-11-11T18:31:38.412" v="30" actId="1076"/>
          <ac:picMkLst>
            <pc:docMk/>
            <pc:sldMk cId="4241294594" sldId="409"/>
            <ac:picMk id="6" creationId="{91A9A83F-9DD8-919D-DC87-B5938B584555}"/>
          </ac:picMkLst>
        </pc:picChg>
      </pc:sldChg>
    </pc:docChg>
  </pc:docChgLst>
  <pc:docChgLst>
    <pc:chgData name="Andrea Soanes" userId="S::andrea.soanes@waikato.ac.nz::b53f5388-9f20-4aca-a9a9-9cb2e1234fa9" providerId="AD" clId="Web-{0C49F475-025D-4B23-5CF7-9223CAD7F831}"/>
    <pc:docChg chg="modSld">
      <pc:chgData name="Andrea Soanes" userId="S::andrea.soanes@waikato.ac.nz::b53f5388-9f20-4aca-a9a9-9cb2e1234fa9" providerId="AD" clId="Web-{0C49F475-025D-4B23-5CF7-9223CAD7F831}" dt="2024-11-18T19:08:56.799" v="10"/>
      <pc:docMkLst>
        <pc:docMk/>
      </pc:docMkLst>
      <pc:sldChg chg="addSp delSp modSp">
        <pc:chgData name="Andrea Soanes" userId="S::andrea.soanes@waikato.ac.nz::b53f5388-9f20-4aca-a9a9-9cb2e1234fa9" providerId="AD" clId="Web-{0C49F475-025D-4B23-5CF7-9223CAD7F831}" dt="2024-11-18T19:08:56.799" v="10"/>
        <pc:sldMkLst>
          <pc:docMk/>
          <pc:sldMk cId="0" sldId="291"/>
        </pc:sldMkLst>
        <pc:picChg chg="add mod modCrop">
          <ac:chgData name="Andrea Soanes" userId="S::andrea.soanes@waikato.ac.nz::b53f5388-9f20-4aca-a9a9-9cb2e1234fa9" providerId="AD" clId="Web-{0C49F475-025D-4B23-5CF7-9223CAD7F831}" dt="2024-11-18T19:08:56.799" v="10"/>
          <ac:picMkLst>
            <pc:docMk/>
            <pc:sldMk cId="0" sldId="291"/>
            <ac:picMk id="2" creationId="{2B238CFC-0CF5-197E-58A7-8A08A6C3B88B}"/>
          </ac:picMkLst>
        </pc:picChg>
        <pc:picChg chg="del">
          <ac:chgData name="Andrea Soanes" userId="S::andrea.soanes@waikato.ac.nz::b53f5388-9f20-4aca-a9a9-9cb2e1234fa9" providerId="AD" clId="Web-{0C49F475-025D-4B23-5CF7-9223CAD7F831}" dt="2024-11-18T19:07:41.936" v="0"/>
          <ac:picMkLst>
            <pc:docMk/>
            <pc:sldMk cId="0" sldId="291"/>
            <ac:picMk id="4" creationId="{7D5CEA13-74DC-E6B0-F73B-F213035A8489}"/>
          </ac:picMkLst>
        </pc:picChg>
      </pc:sldChg>
    </pc:docChg>
  </pc:docChgLst>
  <pc:docChgLst>
    <pc:chgData name="Greta Dromgool" userId="S::greta.dromgool@waikato.ac.nz::85ae8209-1ebf-40c2-9da0-11c0158c46aa" providerId="AD" clId="Web-{CEB18342-DE7F-9159-6BB8-162EC628E96C}"/>
    <pc:docChg chg="addSld modSld sldOrd">
      <pc:chgData name="Greta Dromgool" userId="S::greta.dromgool@waikato.ac.nz::85ae8209-1ebf-40c2-9da0-11c0158c46aa" providerId="AD" clId="Web-{CEB18342-DE7F-9159-6BB8-162EC628E96C}" dt="2024-11-05T01:09:01.105" v="490"/>
      <pc:docMkLst>
        <pc:docMk/>
      </pc:docMkLst>
      <pc:sldChg chg="modNotes">
        <pc:chgData name="Greta Dromgool" userId="S::greta.dromgool@waikato.ac.nz::85ae8209-1ebf-40c2-9da0-11c0158c46aa" providerId="AD" clId="Web-{CEB18342-DE7F-9159-6BB8-162EC628E96C}" dt="2024-11-04T22:33:25.290" v="156"/>
        <pc:sldMkLst>
          <pc:docMk/>
          <pc:sldMk cId="0" sldId="256"/>
        </pc:sldMkLst>
      </pc:sldChg>
      <pc:sldChg chg="modNotes">
        <pc:chgData name="Greta Dromgool" userId="S::greta.dromgool@waikato.ac.nz::85ae8209-1ebf-40c2-9da0-11c0158c46aa" providerId="AD" clId="Web-{CEB18342-DE7F-9159-6BB8-162EC628E96C}" dt="2024-11-04T22:33:27.868" v="157"/>
        <pc:sldMkLst>
          <pc:docMk/>
          <pc:sldMk cId="0" sldId="257"/>
        </pc:sldMkLst>
      </pc:sldChg>
      <pc:sldChg chg="modNotes">
        <pc:chgData name="Greta Dromgool" userId="S::greta.dromgool@waikato.ac.nz::85ae8209-1ebf-40c2-9da0-11c0158c46aa" providerId="AD" clId="Web-{CEB18342-DE7F-9159-6BB8-162EC628E96C}" dt="2024-11-04T22:33:33.119" v="159"/>
        <pc:sldMkLst>
          <pc:docMk/>
          <pc:sldMk cId="0" sldId="258"/>
        </pc:sldMkLst>
      </pc:sldChg>
      <pc:sldChg chg="addSp delSp modSp addAnim modNotes">
        <pc:chgData name="Greta Dromgool" userId="S::greta.dromgool@waikato.ac.nz::85ae8209-1ebf-40c2-9da0-11c0158c46aa" providerId="AD" clId="Web-{CEB18342-DE7F-9159-6BB8-162EC628E96C}" dt="2024-11-04T22:40:07.383" v="199"/>
        <pc:sldMkLst>
          <pc:docMk/>
          <pc:sldMk cId="0" sldId="259"/>
        </pc:sldMkLst>
        <pc:spChg chg="add mod">
          <ac:chgData name="Greta Dromgool" userId="S::greta.dromgool@waikato.ac.nz::85ae8209-1ebf-40c2-9da0-11c0158c46aa" providerId="AD" clId="Web-{CEB18342-DE7F-9159-6BB8-162EC628E96C}" dt="2024-11-04T22:21:02.747" v="68" actId="1076"/>
          <ac:spMkLst>
            <pc:docMk/>
            <pc:sldMk cId="0" sldId="259"/>
            <ac:spMk id="6" creationId="{F60F7215-2261-4BD6-1CF2-81E66A72F83E}"/>
          </ac:spMkLst>
        </pc:spChg>
        <pc:picChg chg="add mod modCrop">
          <ac:chgData name="Greta Dromgool" userId="S::greta.dromgool@waikato.ac.nz::85ae8209-1ebf-40c2-9da0-11c0158c46aa" providerId="AD" clId="Web-{CEB18342-DE7F-9159-6BB8-162EC628E96C}" dt="2024-11-04T22:18:40.101" v="35" actId="1076"/>
          <ac:picMkLst>
            <pc:docMk/>
            <pc:sldMk cId="0" sldId="259"/>
            <ac:picMk id="4" creationId="{00B2E82B-5643-1892-7D43-3D151D58DB18}"/>
          </ac:picMkLst>
        </pc:picChg>
        <pc:picChg chg="add mod">
          <ac:chgData name="Greta Dromgool" userId="S::greta.dromgool@waikato.ac.nz::85ae8209-1ebf-40c2-9da0-11c0158c46aa" providerId="AD" clId="Web-{CEB18342-DE7F-9159-6BB8-162EC628E96C}" dt="2024-11-04T22:18:41.648" v="36" actId="1076"/>
          <ac:picMkLst>
            <pc:docMk/>
            <pc:sldMk cId="0" sldId="259"/>
            <ac:picMk id="5" creationId="{C5BADB33-A245-7C73-4A19-393FA240C87D}"/>
          </ac:picMkLst>
        </pc:picChg>
      </pc:sldChg>
      <pc:sldChg chg="modSp">
        <pc:chgData name="Greta Dromgool" userId="S::greta.dromgool@waikato.ac.nz::85ae8209-1ebf-40c2-9da0-11c0158c46aa" providerId="AD" clId="Web-{CEB18342-DE7F-9159-6BB8-162EC628E96C}" dt="2024-11-04T22:41:45.137" v="210" actId="20577"/>
        <pc:sldMkLst>
          <pc:docMk/>
          <pc:sldMk cId="2392791273" sldId="269"/>
        </pc:sldMkLst>
        <pc:spChg chg="mod">
          <ac:chgData name="Greta Dromgool" userId="S::greta.dromgool@waikato.ac.nz::85ae8209-1ebf-40c2-9da0-11c0158c46aa" providerId="AD" clId="Web-{CEB18342-DE7F-9159-6BB8-162EC628E96C}" dt="2024-11-04T22:41:45.137" v="210" actId="20577"/>
          <ac:spMkLst>
            <pc:docMk/>
            <pc:sldMk cId="2392791273" sldId="269"/>
            <ac:spMk id="2" creationId="{72503E3C-B8B6-E8D0-70B6-A7D51E84BCED}"/>
          </ac:spMkLst>
        </pc:spChg>
        <pc:spChg chg="mod">
          <ac:chgData name="Greta Dromgool" userId="S::greta.dromgool@waikato.ac.nz::85ae8209-1ebf-40c2-9da0-11c0158c46aa" providerId="AD" clId="Web-{CEB18342-DE7F-9159-6BB8-162EC628E96C}" dt="2024-11-04T22:40:44.619" v="200" actId="20577"/>
          <ac:spMkLst>
            <pc:docMk/>
            <pc:sldMk cId="2392791273" sldId="269"/>
            <ac:spMk id="3" creationId="{0E700DEC-593B-8667-D36A-5C4A88F32802}"/>
          </ac:spMkLst>
        </pc:spChg>
      </pc:sldChg>
      <pc:sldChg chg="delSp modSp">
        <pc:chgData name="Greta Dromgool" userId="S::greta.dromgool@waikato.ac.nz::85ae8209-1ebf-40c2-9da0-11c0158c46aa" providerId="AD" clId="Web-{CEB18342-DE7F-9159-6BB8-162EC628E96C}" dt="2024-11-04T22:43:20.422" v="226" actId="1076"/>
        <pc:sldMkLst>
          <pc:docMk/>
          <pc:sldMk cId="4060656961" sldId="270"/>
        </pc:sldMkLst>
        <pc:spChg chg="mod">
          <ac:chgData name="Greta Dromgool" userId="S::greta.dromgool@waikato.ac.nz::85ae8209-1ebf-40c2-9da0-11c0158c46aa" providerId="AD" clId="Web-{CEB18342-DE7F-9159-6BB8-162EC628E96C}" dt="2024-11-04T22:42:15.591" v="215" actId="1076"/>
          <ac:spMkLst>
            <pc:docMk/>
            <pc:sldMk cId="4060656961" sldId="270"/>
            <ac:spMk id="2" creationId="{37D511E3-9270-6EE4-CF3F-E3E1FB9E22E7}"/>
          </ac:spMkLst>
        </pc:spChg>
        <pc:spChg chg="mod">
          <ac:chgData name="Greta Dromgool" userId="S::greta.dromgool@waikato.ac.nz::85ae8209-1ebf-40c2-9da0-11c0158c46aa" providerId="AD" clId="Web-{CEB18342-DE7F-9159-6BB8-162EC628E96C}" dt="2024-11-04T22:41:26.371" v="208" actId="1076"/>
          <ac:spMkLst>
            <pc:docMk/>
            <pc:sldMk cId="4060656961" sldId="270"/>
            <ac:spMk id="3" creationId="{D388EBAA-D09D-2903-16BF-B2583837A15F}"/>
          </ac:spMkLst>
        </pc:spChg>
        <pc:spChg chg="mod">
          <ac:chgData name="Greta Dromgool" userId="S::greta.dromgool@waikato.ac.nz::85ae8209-1ebf-40c2-9da0-11c0158c46aa" providerId="AD" clId="Web-{CEB18342-DE7F-9159-6BB8-162EC628E96C}" dt="2024-11-04T22:43:20.422" v="226" actId="1076"/>
          <ac:spMkLst>
            <pc:docMk/>
            <pc:sldMk cId="4060656961" sldId="270"/>
            <ac:spMk id="11" creationId="{655CCE52-40E0-050C-C824-A62307EE294C}"/>
          </ac:spMkLst>
        </pc:spChg>
        <pc:spChg chg="mod">
          <ac:chgData name="Greta Dromgool" userId="S::greta.dromgool@waikato.ac.nz::85ae8209-1ebf-40c2-9da0-11c0158c46aa" providerId="AD" clId="Web-{CEB18342-DE7F-9159-6BB8-162EC628E96C}" dt="2024-11-04T22:42:28.185" v="218" actId="1076"/>
          <ac:spMkLst>
            <pc:docMk/>
            <pc:sldMk cId="4060656961" sldId="270"/>
            <ac:spMk id="12" creationId="{530DF094-1042-1070-90F9-B07FDDEC70C1}"/>
          </ac:spMkLst>
        </pc:spChg>
        <pc:spChg chg="mod">
          <ac:chgData name="Greta Dromgool" userId="S::greta.dromgool@waikato.ac.nz::85ae8209-1ebf-40c2-9da0-11c0158c46aa" providerId="AD" clId="Web-{CEB18342-DE7F-9159-6BB8-162EC628E96C}" dt="2024-11-04T22:41:10.448" v="204" actId="1076"/>
          <ac:spMkLst>
            <pc:docMk/>
            <pc:sldMk cId="4060656961" sldId="270"/>
            <ac:spMk id="15" creationId="{CF50C2B1-E2BA-07EB-EB4F-3B6520187A0F}"/>
          </ac:spMkLst>
        </pc:spChg>
        <pc:picChg chg="mod ord">
          <ac:chgData name="Greta Dromgool" userId="S::greta.dromgool@waikato.ac.nz::85ae8209-1ebf-40c2-9da0-11c0158c46aa" providerId="AD" clId="Web-{CEB18342-DE7F-9159-6BB8-162EC628E96C}" dt="2024-11-04T22:43:16.953" v="225" actId="14100"/>
          <ac:picMkLst>
            <pc:docMk/>
            <pc:sldMk cId="4060656961" sldId="270"/>
            <ac:picMk id="9" creationId="{51FCA56B-5CA2-4A17-71C2-5F0B29E136C8}"/>
          </ac:picMkLst>
        </pc:picChg>
        <pc:picChg chg="mod">
          <ac:chgData name="Greta Dromgool" userId="S::greta.dromgool@waikato.ac.nz::85ae8209-1ebf-40c2-9da0-11c0158c46aa" providerId="AD" clId="Web-{CEB18342-DE7F-9159-6BB8-162EC628E96C}" dt="2024-11-04T22:43:10.921" v="224" actId="1076"/>
          <ac:picMkLst>
            <pc:docMk/>
            <pc:sldMk cId="4060656961" sldId="270"/>
            <ac:picMk id="13" creationId="{E7EE25EF-BE89-AA05-BE71-47B498A8D991}"/>
          </ac:picMkLst>
        </pc:picChg>
        <pc:picChg chg="mod ord">
          <ac:chgData name="Greta Dromgool" userId="S::greta.dromgool@waikato.ac.nz::85ae8209-1ebf-40c2-9da0-11c0158c46aa" providerId="AD" clId="Web-{CEB18342-DE7F-9159-6BB8-162EC628E96C}" dt="2024-11-04T22:42:53.999" v="221"/>
          <ac:picMkLst>
            <pc:docMk/>
            <pc:sldMk cId="4060656961" sldId="270"/>
            <ac:picMk id="3074" creationId="{71F1FDC3-6E38-0B88-99F3-EF16713D6065}"/>
          </ac:picMkLst>
        </pc:picChg>
      </pc:sldChg>
      <pc:sldChg chg="modSp">
        <pc:chgData name="Greta Dromgool" userId="S::greta.dromgool@waikato.ac.nz::85ae8209-1ebf-40c2-9da0-11c0158c46aa" providerId="AD" clId="Web-{CEB18342-DE7F-9159-6BB8-162EC628E96C}" dt="2024-11-04T22:43:37.032" v="227" actId="20577"/>
        <pc:sldMkLst>
          <pc:docMk/>
          <pc:sldMk cId="910892974" sldId="306"/>
        </pc:sldMkLst>
        <pc:spChg chg="mod">
          <ac:chgData name="Greta Dromgool" userId="S::greta.dromgool@waikato.ac.nz::85ae8209-1ebf-40c2-9da0-11c0158c46aa" providerId="AD" clId="Web-{CEB18342-DE7F-9159-6BB8-162EC628E96C}" dt="2024-11-04T22:43:37.032" v="227" actId="20577"/>
          <ac:spMkLst>
            <pc:docMk/>
            <pc:sldMk cId="910892974" sldId="306"/>
            <ac:spMk id="3" creationId="{00000000-0000-0000-0000-000000000000}"/>
          </ac:spMkLst>
        </pc:spChg>
      </pc:sldChg>
      <pc:sldChg chg="addSp delSp modSp addAnim delAnim modCm modNotes">
        <pc:chgData name="Greta Dromgool" userId="S::greta.dromgool@waikato.ac.nz::85ae8209-1ebf-40c2-9da0-11c0158c46aa" providerId="AD" clId="Web-{CEB18342-DE7F-9159-6BB8-162EC628E96C}" dt="2024-11-04T22:52:56.506" v="355"/>
        <pc:sldMkLst>
          <pc:docMk/>
          <pc:sldMk cId="336725804" sldId="348"/>
        </pc:sldMkLst>
        <pc:spChg chg="add del mod">
          <ac:chgData name="Greta Dromgool" userId="S::greta.dromgool@waikato.ac.nz::85ae8209-1ebf-40c2-9da0-11c0158c46aa" providerId="AD" clId="Web-{CEB18342-DE7F-9159-6BB8-162EC628E96C}" dt="2024-11-04T22:49:27.639" v="305" actId="1076"/>
          <ac:spMkLst>
            <pc:docMk/>
            <pc:sldMk cId="336725804" sldId="348"/>
            <ac:spMk id="2" creationId="{73D58927-2C42-0B81-E4ED-124A72EFB6E0}"/>
          </ac:spMkLst>
        </pc:spChg>
        <pc:spChg chg="mod">
          <ac:chgData name="Greta Dromgool" userId="S::greta.dromgool@waikato.ac.nz::85ae8209-1ebf-40c2-9da0-11c0158c46aa" providerId="AD" clId="Web-{CEB18342-DE7F-9159-6BB8-162EC628E96C}" dt="2024-11-04T22:52:25.442" v="334" actId="20577"/>
          <ac:spMkLst>
            <pc:docMk/>
            <pc:sldMk cId="336725804" sldId="348"/>
            <ac:spMk id="3" creationId="{F84CC8DF-F449-5A55-0FEB-8C65117C4A93}"/>
          </ac:spMkLst>
        </pc:spChg>
        <pc:extLst>
          <p:ext xmlns:p="http://schemas.openxmlformats.org/presentationml/2006/main" uri="{D6D511B9-2390-475A-947B-AFAB55BFBCF1}">
            <pc226:cmChg xmlns:pc226="http://schemas.microsoft.com/office/powerpoint/2022/06/main/command" chg="mod">
              <pc226:chgData name="Greta Dromgool" userId="S::greta.dromgool@waikato.ac.nz::85ae8209-1ebf-40c2-9da0-11c0158c46aa" providerId="AD" clId="Web-{CEB18342-DE7F-9159-6BB8-162EC628E96C}" dt="2024-11-04T22:51:04.861" v="329" actId="20577"/>
              <pc2:cmMkLst xmlns:pc2="http://schemas.microsoft.com/office/powerpoint/2019/9/main/command">
                <pc:docMk/>
                <pc:sldMk cId="336725804" sldId="348"/>
                <pc2:cmMk id="{A8CB6BFB-3906-4E10-AB22-0C2EE72EC435}"/>
              </pc2:cmMkLst>
            </pc226:cmChg>
          </p:ext>
        </pc:extLst>
      </pc:sldChg>
      <pc:sldChg chg="modNotes">
        <pc:chgData name="Greta Dromgool" userId="S::greta.dromgool@waikato.ac.nz::85ae8209-1ebf-40c2-9da0-11c0158c46aa" providerId="AD" clId="Web-{CEB18342-DE7F-9159-6BB8-162EC628E96C}" dt="2024-11-04T22:58:40.800" v="407"/>
        <pc:sldMkLst>
          <pc:docMk/>
          <pc:sldMk cId="0" sldId="352"/>
        </pc:sldMkLst>
      </pc:sldChg>
      <pc:sldChg chg="addSp modSp modNotes">
        <pc:chgData name="Greta Dromgool" userId="S::greta.dromgool@waikato.ac.nz::85ae8209-1ebf-40c2-9da0-11c0158c46aa" providerId="AD" clId="Web-{CEB18342-DE7F-9159-6BB8-162EC628E96C}" dt="2024-11-05T01:08:56.308" v="484"/>
        <pc:sldMkLst>
          <pc:docMk/>
          <pc:sldMk cId="0" sldId="356"/>
        </pc:sldMkLst>
        <pc:spChg chg="mod">
          <ac:chgData name="Greta Dromgool" userId="S::greta.dromgool@waikato.ac.nz::85ae8209-1ebf-40c2-9da0-11c0158c46aa" providerId="AD" clId="Web-{CEB18342-DE7F-9159-6BB8-162EC628E96C}" dt="2024-11-05T00:58:48.013" v="462" actId="1076"/>
          <ac:spMkLst>
            <pc:docMk/>
            <pc:sldMk cId="0" sldId="356"/>
            <ac:spMk id="333" creationId="{00000000-0000-0000-0000-000000000000}"/>
          </ac:spMkLst>
        </pc:spChg>
        <pc:grpChg chg="add mod">
          <ac:chgData name="Greta Dromgool" userId="S::greta.dromgool@waikato.ac.nz::85ae8209-1ebf-40c2-9da0-11c0158c46aa" providerId="AD" clId="Web-{CEB18342-DE7F-9159-6BB8-162EC628E96C}" dt="2024-11-05T00:59:42.764" v="472" actId="1076"/>
          <ac:grpSpMkLst>
            <pc:docMk/>
            <pc:sldMk cId="0" sldId="356"/>
            <ac:grpSpMk id="2" creationId="{D5A82312-2138-C3F6-1000-551C58616906}"/>
          </ac:grpSpMkLst>
        </pc:grpChg>
        <pc:picChg chg="mod">
          <ac:chgData name="Greta Dromgool" userId="S::greta.dromgool@waikato.ac.nz::85ae8209-1ebf-40c2-9da0-11c0158c46aa" providerId="AD" clId="Web-{CEB18342-DE7F-9159-6BB8-162EC628E96C}" dt="2024-11-05T00:59:30.514" v="471" actId="1076"/>
          <ac:picMkLst>
            <pc:docMk/>
            <pc:sldMk cId="0" sldId="356"/>
            <ac:picMk id="320" creationId="{00000000-0000-0000-0000-000000000000}"/>
          </ac:picMkLst>
        </pc:picChg>
        <pc:cxnChg chg="mod">
          <ac:chgData name="Greta Dromgool" userId="S::greta.dromgool@waikato.ac.nz::85ae8209-1ebf-40c2-9da0-11c0158c46aa" providerId="AD" clId="Web-{CEB18342-DE7F-9159-6BB8-162EC628E96C}" dt="2024-11-05T00:59:24.436" v="469" actId="14100"/>
          <ac:cxnSpMkLst>
            <pc:docMk/>
            <pc:sldMk cId="0" sldId="356"/>
            <ac:cxnSpMk id="321" creationId="{00000000-0000-0000-0000-000000000000}"/>
          </ac:cxnSpMkLst>
        </pc:cxnChg>
      </pc:sldChg>
      <pc:sldChg chg="modSp">
        <pc:chgData name="Greta Dromgool" userId="S::greta.dromgool@waikato.ac.nz::85ae8209-1ebf-40c2-9da0-11c0158c46aa" providerId="AD" clId="Web-{CEB18342-DE7F-9159-6BB8-162EC628E96C}" dt="2024-11-04T22:44:12.346" v="233"/>
        <pc:sldMkLst>
          <pc:docMk/>
          <pc:sldMk cId="0" sldId="364"/>
        </pc:sldMkLst>
        <pc:spChg chg="mod">
          <ac:chgData name="Greta Dromgool" userId="S::greta.dromgool@waikato.ac.nz::85ae8209-1ebf-40c2-9da0-11c0158c46aa" providerId="AD" clId="Web-{CEB18342-DE7F-9159-6BB8-162EC628E96C}" dt="2024-11-04T22:43:50.282" v="229" actId="20577"/>
          <ac:spMkLst>
            <pc:docMk/>
            <pc:sldMk cId="0" sldId="364"/>
            <ac:spMk id="539" creationId="{00000000-0000-0000-0000-000000000000}"/>
          </ac:spMkLst>
        </pc:spChg>
        <pc:graphicFrameChg chg="mod modGraphic">
          <ac:chgData name="Greta Dromgool" userId="S::greta.dromgool@waikato.ac.nz::85ae8209-1ebf-40c2-9da0-11c0158c46aa" providerId="AD" clId="Web-{CEB18342-DE7F-9159-6BB8-162EC628E96C}" dt="2024-11-04T22:44:12.346" v="233"/>
          <ac:graphicFrameMkLst>
            <pc:docMk/>
            <pc:sldMk cId="0" sldId="364"/>
            <ac:graphicFrameMk id="536" creationId="{00000000-0000-0000-0000-000000000000}"/>
          </ac:graphicFrameMkLst>
        </pc:graphicFrameChg>
      </pc:sldChg>
      <pc:sldChg chg="addSp modSp delAnim modCm modNotes">
        <pc:chgData name="Greta Dromgool" userId="S::greta.dromgool@waikato.ac.nz::85ae8209-1ebf-40c2-9da0-11c0158c46aa" providerId="AD" clId="Web-{CEB18342-DE7F-9159-6BB8-162EC628E96C}" dt="2024-11-04T22:48:05.854" v="295"/>
        <pc:sldMkLst>
          <pc:docMk/>
          <pc:sldMk cId="2939194426" sldId="392"/>
        </pc:sldMkLst>
        <pc:spChg chg="mod">
          <ac:chgData name="Greta Dromgool" userId="S::greta.dromgool@waikato.ac.nz::85ae8209-1ebf-40c2-9da0-11c0158c46aa" providerId="AD" clId="Web-{CEB18342-DE7F-9159-6BB8-162EC628E96C}" dt="2024-11-04T22:46:39.054" v="247" actId="20577"/>
          <ac:spMkLst>
            <pc:docMk/>
            <pc:sldMk cId="2939194426" sldId="392"/>
            <ac:spMk id="3" creationId="{7F9C341F-9D37-C979-DF0D-517F57265E1E}"/>
          </ac:spMkLst>
        </pc:spChg>
        <pc:picChg chg="add mod">
          <ac:chgData name="Greta Dromgool" userId="S::greta.dromgool@waikato.ac.nz::85ae8209-1ebf-40c2-9da0-11c0158c46aa" providerId="AD" clId="Web-{CEB18342-DE7F-9159-6BB8-162EC628E96C}" dt="2024-11-04T22:32:34.523" v="146" actId="1076"/>
          <ac:picMkLst>
            <pc:docMk/>
            <pc:sldMk cId="2939194426" sldId="392"/>
            <ac:picMk id="6" creationId="{D0C7BC23-96A9-46F9-AF5A-667707C3468F}"/>
          </ac:picMkLst>
        </pc:picChg>
        <pc:extLst>
          <p:ext xmlns:p="http://schemas.openxmlformats.org/presentationml/2006/main" uri="{D6D511B9-2390-475A-947B-AFAB55BFBCF1}">
            <pc226:cmChg xmlns:pc226="http://schemas.microsoft.com/office/powerpoint/2022/06/main/command" chg="mod">
              <pc226:chgData name="Greta Dromgool" userId="S::greta.dromgool@waikato.ac.nz::85ae8209-1ebf-40c2-9da0-11c0158c46aa" providerId="AD" clId="Web-{CEB18342-DE7F-9159-6BB8-162EC628E96C}" dt="2024-11-04T22:32:45.132" v="150" actId="20577"/>
              <pc2:cmMkLst xmlns:pc2="http://schemas.microsoft.com/office/powerpoint/2019/9/main/command">
                <pc:docMk/>
                <pc:sldMk cId="2939194426" sldId="392"/>
                <pc2:cmMk id="{02C626A3-BD71-4AA9-832D-682351814B7E}"/>
              </pc2:cmMkLst>
            </pc226:cmChg>
          </p:ext>
        </pc:extLst>
      </pc:sldChg>
      <pc:sldChg chg="modSp modNotes">
        <pc:chgData name="Greta Dromgool" userId="S::greta.dromgool@waikato.ac.nz::85ae8209-1ebf-40c2-9da0-11c0158c46aa" providerId="AD" clId="Web-{CEB18342-DE7F-9159-6BB8-162EC628E96C}" dt="2024-11-04T22:47:14.290" v="250"/>
        <pc:sldMkLst>
          <pc:docMk/>
          <pc:sldMk cId="3347552591" sldId="394"/>
        </pc:sldMkLst>
        <pc:spChg chg="mod">
          <ac:chgData name="Greta Dromgool" userId="S::greta.dromgool@waikato.ac.nz::85ae8209-1ebf-40c2-9da0-11c0158c46aa" providerId="AD" clId="Web-{CEB18342-DE7F-9159-6BB8-162EC628E96C}" dt="2024-11-04T22:33:12.118" v="152" actId="1076"/>
          <ac:spMkLst>
            <pc:docMk/>
            <pc:sldMk cId="3347552591" sldId="394"/>
            <ac:spMk id="211" creationId="{00000000-0000-0000-0000-000000000000}"/>
          </ac:spMkLst>
        </pc:spChg>
      </pc:sldChg>
      <pc:sldChg chg="modSp modCm">
        <pc:chgData name="Greta Dromgool" userId="S::greta.dromgool@waikato.ac.nz::85ae8209-1ebf-40c2-9da0-11c0158c46aa" providerId="AD" clId="Web-{CEB18342-DE7F-9159-6BB8-162EC628E96C}" dt="2024-11-04T22:54:12.134" v="362" actId="20577"/>
        <pc:sldMkLst>
          <pc:docMk/>
          <pc:sldMk cId="3434712544" sldId="395"/>
        </pc:sldMkLst>
        <pc:spChg chg="mod">
          <ac:chgData name="Greta Dromgool" userId="S::greta.dromgool@waikato.ac.nz::85ae8209-1ebf-40c2-9da0-11c0158c46aa" providerId="AD" clId="Web-{CEB18342-DE7F-9159-6BB8-162EC628E96C}" dt="2024-11-04T22:54:06.962" v="361" actId="1076"/>
          <ac:spMkLst>
            <pc:docMk/>
            <pc:sldMk cId="3434712544" sldId="395"/>
            <ac:spMk id="2" creationId="{B7D68D96-C089-AA3A-3C91-202A0BC7D1A5}"/>
          </ac:spMkLst>
        </pc:spChg>
        <pc:spChg chg="mod">
          <ac:chgData name="Greta Dromgool" userId="S::greta.dromgool@waikato.ac.nz::85ae8209-1ebf-40c2-9da0-11c0158c46aa" providerId="AD" clId="Web-{CEB18342-DE7F-9159-6BB8-162EC628E96C}" dt="2024-11-04T22:54:12.134" v="362" actId="20577"/>
          <ac:spMkLst>
            <pc:docMk/>
            <pc:sldMk cId="3434712544" sldId="395"/>
            <ac:spMk id="3" creationId="{D7D69500-C67E-CC70-B4A4-9305B676102E}"/>
          </ac:spMkLst>
        </pc:spChg>
        <pc:extLst>
          <p:ext xmlns:p="http://schemas.openxmlformats.org/presentationml/2006/main" uri="{D6D511B9-2390-475A-947B-AFAB55BFBCF1}">
            <pc226:cmChg xmlns:pc226="http://schemas.microsoft.com/office/powerpoint/2022/06/main/command" chg="mod">
              <pc226:chgData name="Greta Dromgool" userId="S::greta.dromgool@waikato.ac.nz::85ae8209-1ebf-40c2-9da0-11c0158c46aa" providerId="AD" clId="Web-{CEB18342-DE7F-9159-6BB8-162EC628E96C}" dt="2024-11-04T22:53:47.398" v="357" actId="20577"/>
              <pc2:cmMkLst xmlns:pc2="http://schemas.microsoft.com/office/powerpoint/2019/9/main/command">
                <pc:docMk/>
                <pc:sldMk cId="3434712544" sldId="395"/>
                <pc2:cmMk id="{D34FB46D-4204-48A4-B062-AB31703B6DBC}"/>
              </pc2:cmMkLst>
            </pc226:cmChg>
          </p:ext>
        </pc:extLst>
      </pc:sldChg>
      <pc:sldChg chg="addSp delSp modSp modNotes">
        <pc:chgData name="Greta Dromgool" userId="S::greta.dromgool@waikato.ac.nz::85ae8209-1ebf-40c2-9da0-11c0158c46aa" providerId="AD" clId="Web-{CEB18342-DE7F-9159-6BB8-162EC628E96C}" dt="2024-11-05T01:08:03.588" v="477" actId="14100"/>
        <pc:sldMkLst>
          <pc:docMk/>
          <pc:sldMk cId="1635936868" sldId="396"/>
        </pc:sldMkLst>
        <pc:spChg chg="mod">
          <ac:chgData name="Greta Dromgool" userId="S::greta.dromgool@waikato.ac.nz::85ae8209-1ebf-40c2-9da0-11c0158c46aa" providerId="AD" clId="Web-{CEB18342-DE7F-9159-6BB8-162EC628E96C}" dt="2024-11-04T23:02:12.839" v="427" actId="20577"/>
          <ac:spMkLst>
            <pc:docMk/>
            <pc:sldMk cId="1635936868" sldId="396"/>
            <ac:spMk id="2" creationId="{B6AB06A4-E31E-436C-29A9-C05C1F23E737}"/>
          </ac:spMkLst>
        </pc:spChg>
        <pc:spChg chg="add mod">
          <ac:chgData name="Greta Dromgool" userId="S::greta.dromgool@waikato.ac.nz::85ae8209-1ebf-40c2-9da0-11c0158c46aa" providerId="AD" clId="Web-{CEB18342-DE7F-9159-6BB8-162EC628E96C}" dt="2024-11-04T23:03:09.388" v="433" actId="1076"/>
          <ac:spMkLst>
            <pc:docMk/>
            <pc:sldMk cId="1635936868" sldId="396"/>
            <ac:spMk id="7" creationId="{E196C167-C708-D7A8-A97A-621C642AB567}"/>
          </ac:spMkLst>
        </pc:spChg>
        <pc:grpChg chg="add mod">
          <ac:chgData name="Greta Dromgool" userId="S::greta.dromgool@waikato.ac.nz::85ae8209-1ebf-40c2-9da0-11c0158c46aa" providerId="AD" clId="Web-{CEB18342-DE7F-9159-6BB8-162EC628E96C}" dt="2024-11-04T23:04:11.203" v="439" actId="1076"/>
          <ac:grpSpMkLst>
            <pc:docMk/>
            <pc:sldMk cId="1635936868" sldId="396"/>
            <ac:grpSpMk id="8" creationId="{1258E198-BC95-2320-F235-A6372F00DDDF}"/>
          </ac:grpSpMkLst>
        </pc:grpChg>
        <pc:picChg chg="add mod">
          <ac:chgData name="Greta Dromgool" userId="S::greta.dromgool@waikato.ac.nz::85ae8209-1ebf-40c2-9da0-11c0158c46aa" providerId="AD" clId="Web-{CEB18342-DE7F-9159-6BB8-162EC628E96C}" dt="2024-11-04T23:04:08.422" v="438" actId="1076"/>
          <ac:picMkLst>
            <pc:docMk/>
            <pc:sldMk cId="1635936868" sldId="396"/>
            <ac:picMk id="6" creationId="{C663873A-8D5F-AD23-F2B1-AF6401741201}"/>
          </ac:picMkLst>
        </pc:picChg>
      </pc:sldChg>
      <pc:sldChg chg="modNotes">
        <pc:chgData name="Greta Dromgool" userId="S::greta.dromgool@waikato.ac.nz::85ae8209-1ebf-40c2-9da0-11c0158c46aa" providerId="AD" clId="Web-{CEB18342-DE7F-9159-6BB8-162EC628E96C}" dt="2024-11-04T22:47:09.602" v="249"/>
        <pc:sldMkLst>
          <pc:docMk/>
          <pc:sldMk cId="157223391" sldId="398"/>
        </pc:sldMkLst>
      </pc:sldChg>
      <pc:sldChg chg="modNotes">
        <pc:chgData name="Greta Dromgool" userId="S::greta.dromgool@waikato.ac.nz::85ae8209-1ebf-40c2-9da0-11c0158c46aa" providerId="AD" clId="Web-{CEB18342-DE7F-9159-6BB8-162EC628E96C}" dt="2024-11-04T23:01:01.618" v="417"/>
        <pc:sldMkLst>
          <pc:docMk/>
          <pc:sldMk cId="565148860" sldId="400"/>
        </pc:sldMkLst>
      </pc:sldChg>
      <pc:sldChg chg="modNotes">
        <pc:chgData name="Greta Dromgool" userId="S::greta.dromgool@waikato.ac.nz::85ae8209-1ebf-40c2-9da0-11c0158c46aa" providerId="AD" clId="Web-{CEB18342-DE7F-9159-6BB8-162EC628E96C}" dt="2024-11-05T01:09:01.105" v="490"/>
        <pc:sldMkLst>
          <pc:docMk/>
          <pc:sldMk cId="3028417551" sldId="401"/>
        </pc:sldMkLst>
      </pc:sldChg>
      <pc:sldChg chg="addSp delSp modSp ord modNotes">
        <pc:chgData name="Greta Dromgool" userId="S::greta.dromgool@waikato.ac.nz::85ae8209-1ebf-40c2-9da0-11c0158c46aa" providerId="AD" clId="Web-{CEB18342-DE7F-9159-6BB8-162EC628E96C}" dt="2024-11-04T22:38:46.537" v="186"/>
        <pc:sldMkLst>
          <pc:docMk/>
          <pc:sldMk cId="2165217218" sldId="406"/>
        </pc:sldMkLst>
        <pc:spChg chg="add mod">
          <ac:chgData name="Greta Dromgool" userId="S::greta.dromgool@waikato.ac.nz::85ae8209-1ebf-40c2-9da0-11c0158c46aa" providerId="AD" clId="Web-{CEB18342-DE7F-9159-6BB8-162EC628E96C}" dt="2024-11-04T22:38:20.161" v="179"/>
          <ac:spMkLst>
            <pc:docMk/>
            <pc:sldMk cId="2165217218" sldId="406"/>
            <ac:spMk id="5" creationId="{C408E1A3-7A85-D020-3AC4-2A3820676EA1}"/>
          </ac:spMkLst>
        </pc:spChg>
        <pc:picChg chg="mod">
          <ac:chgData name="Greta Dromgool" userId="S::greta.dromgool@waikato.ac.nz::85ae8209-1ebf-40c2-9da0-11c0158c46aa" providerId="AD" clId="Web-{CEB18342-DE7F-9159-6BB8-162EC628E96C}" dt="2024-11-04T22:33:40.931" v="163" actId="1076"/>
          <ac:picMkLst>
            <pc:docMk/>
            <pc:sldMk cId="2165217218" sldId="406"/>
            <ac:picMk id="2" creationId="{C32EDDAE-93A4-C98A-4C8F-2A63D87F3C53}"/>
          </ac:picMkLst>
        </pc:picChg>
        <pc:picChg chg="add mod">
          <ac:chgData name="Greta Dromgool" userId="S::greta.dromgool@waikato.ac.nz::85ae8209-1ebf-40c2-9da0-11c0158c46aa" providerId="AD" clId="Web-{CEB18342-DE7F-9159-6BB8-162EC628E96C}" dt="2024-11-04T22:38:28.723" v="181" actId="1076"/>
          <ac:picMkLst>
            <pc:docMk/>
            <pc:sldMk cId="2165217218" sldId="406"/>
            <ac:picMk id="4" creationId="{D74DF698-D16B-CB03-BC8F-8B29BBA95ED6}"/>
          </ac:picMkLst>
        </pc:picChg>
      </pc:sldChg>
      <pc:sldChg chg="modSp add replId delAnim modNotes">
        <pc:chgData name="Greta Dromgool" userId="S::greta.dromgool@waikato.ac.nz::85ae8209-1ebf-40c2-9da0-11c0158c46aa" providerId="AD" clId="Web-{CEB18342-DE7F-9159-6BB8-162EC628E96C}" dt="2024-11-04T22:48:51.512" v="298"/>
        <pc:sldMkLst>
          <pc:docMk/>
          <pc:sldMk cId="2219692194" sldId="407"/>
        </pc:sldMkLst>
        <pc:spChg chg="mod">
          <ac:chgData name="Greta Dromgool" userId="S::greta.dromgool@waikato.ac.nz::85ae8209-1ebf-40c2-9da0-11c0158c46aa" providerId="AD" clId="Web-{CEB18342-DE7F-9159-6BB8-162EC628E96C}" dt="2024-11-04T22:46:07.241" v="241" actId="14100"/>
          <ac:spMkLst>
            <pc:docMk/>
            <pc:sldMk cId="2219692194" sldId="407"/>
            <ac:spMk id="3" creationId="{7F9C341F-9D37-C979-DF0D-517F57265E1E}"/>
          </ac:spMkLst>
        </pc:spChg>
      </pc:sldChg>
      <pc:sldChg chg="addSp delSp modSp add replId modNotes">
        <pc:chgData name="Greta Dromgool" userId="S::greta.dromgool@waikato.ac.nz::85ae8209-1ebf-40c2-9da0-11c0158c46aa" providerId="AD" clId="Web-{CEB18342-DE7F-9159-6BB8-162EC628E96C}" dt="2024-11-04T22:58:20.127" v="406" actId="1076"/>
        <pc:sldMkLst>
          <pc:docMk/>
          <pc:sldMk cId="575467698" sldId="408"/>
        </pc:sldMkLst>
        <pc:spChg chg="mod">
          <ac:chgData name="Greta Dromgool" userId="S::greta.dromgool@waikato.ac.nz::85ae8209-1ebf-40c2-9da0-11c0158c46aa" providerId="AD" clId="Web-{CEB18342-DE7F-9159-6BB8-162EC628E96C}" dt="2024-11-04T22:58:12.221" v="404" actId="20577"/>
          <ac:spMkLst>
            <pc:docMk/>
            <pc:sldMk cId="575467698" sldId="408"/>
            <ac:spMk id="3" creationId="{D7D69500-C67E-CC70-B4A4-9305B676102E}"/>
          </ac:spMkLst>
        </pc:spChg>
        <pc:spChg chg="add">
          <ac:chgData name="Greta Dromgool" userId="S::greta.dromgool@waikato.ac.nz::85ae8209-1ebf-40c2-9da0-11c0158c46aa" providerId="AD" clId="Web-{CEB18342-DE7F-9159-6BB8-162EC628E96C}" dt="2024-11-04T22:57:32.766" v="393"/>
          <ac:spMkLst>
            <pc:docMk/>
            <pc:sldMk cId="575467698" sldId="408"/>
            <ac:spMk id="10" creationId="{E174B52B-4CFF-9A25-543D-4E29B21F7DE4}"/>
          </ac:spMkLst>
        </pc:spChg>
        <pc:picChg chg="add mod modCrop">
          <ac:chgData name="Greta Dromgool" userId="S::greta.dromgool@waikato.ac.nz::85ae8209-1ebf-40c2-9da0-11c0158c46aa" providerId="AD" clId="Web-{CEB18342-DE7F-9159-6BB8-162EC628E96C}" dt="2024-11-04T22:58:20.127" v="406" actId="1076"/>
          <ac:picMkLst>
            <pc:docMk/>
            <pc:sldMk cId="575467698" sldId="408"/>
            <ac:picMk id="6" creationId="{82513F6A-B8CE-FC49-2CFD-A75BA9E97987}"/>
          </ac:picMkLst>
        </pc:picChg>
      </pc:sldChg>
    </pc:docChg>
  </pc:docChgLst>
  <pc:docChgLst>
    <pc:chgData name="Andrea Soanes" userId="S::andrea.soanes@waikato.ac.nz::b53f5388-9f20-4aca-a9a9-9cb2e1234fa9" providerId="AD" clId="Web-{59866FF6-A853-7CC6-5973-7A8000586E73}"/>
    <pc:docChg chg="modSld">
      <pc:chgData name="Andrea Soanes" userId="S::andrea.soanes@waikato.ac.nz::b53f5388-9f20-4aca-a9a9-9cb2e1234fa9" providerId="AD" clId="Web-{59866FF6-A853-7CC6-5973-7A8000586E73}" dt="2024-10-30T04:35:27.569" v="5"/>
      <pc:docMkLst>
        <pc:docMk/>
      </pc:docMkLst>
      <pc:sldChg chg="addSp modSp addAnim">
        <pc:chgData name="Andrea Soanes" userId="S::andrea.soanes@waikato.ac.nz::b53f5388-9f20-4aca-a9a9-9cb2e1234fa9" providerId="AD" clId="Web-{59866FF6-A853-7CC6-5973-7A8000586E73}" dt="2024-10-30T04:35:27.569" v="5"/>
        <pc:sldMkLst>
          <pc:docMk/>
          <pc:sldMk cId="0" sldId="365"/>
        </pc:sldMkLst>
      </pc:sldChg>
      <pc:sldChg chg="modNotes">
        <pc:chgData name="Andrea Soanes" userId="S::andrea.soanes@waikato.ac.nz::b53f5388-9f20-4aca-a9a9-9cb2e1234fa9" providerId="AD" clId="Web-{59866FF6-A853-7CC6-5973-7A8000586E73}" dt="2024-10-30T04:34:55.428" v="3"/>
        <pc:sldMkLst>
          <pc:docMk/>
          <pc:sldMk cId="157223391" sldId="398"/>
        </pc:sldMkLst>
      </pc:sldChg>
    </pc:docChg>
  </pc:docChgLst>
  <pc:docChgLst>
    <pc:chgData name="Greta Dromgool" userId="S::greta.dromgool@waikato.ac.nz::85ae8209-1ebf-40c2-9da0-11c0158c46aa" providerId="AD" clId="Web-{362F3643-B7D9-9D01-4E4B-66D1662C78F2}"/>
    <pc:docChg chg="addSld delSld modSld sldOrd">
      <pc:chgData name="Greta Dromgool" userId="S::greta.dromgool@waikato.ac.nz::85ae8209-1ebf-40c2-9da0-11c0158c46aa" providerId="AD" clId="Web-{362F3643-B7D9-9D01-4E4B-66D1662C78F2}" dt="2024-11-10T22:38:31.494" v="249"/>
      <pc:docMkLst>
        <pc:docMk/>
      </pc:docMkLst>
      <pc:sldChg chg="modSp">
        <pc:chgData name="Greta Dromgool" userId="S::greta.dromgool@waikato.ac.nz::85ae8209-1ebf-40c2-9da0-11c0158c46aa" providerId="AD" clId="Web-{362F3643-B7D9-9D01-4E4B-66D1662C78F2}" dt="2024-11-10T20:34:41.657" v="2" actId="1076"/>
        <pc:sldMkLst>
          <pc:docMk/>
          <pc:sldMk cId="0" sldId="256"/>
        </pc:sldMkLst>
        <pc:spChg chg="mod">
          <ac:chgData name="Greta Dromgool" userId="S::greta.dromgool@waikato.ac.nz::85ae8209-1ebf-40c2-9da0-11c0158c46aa" providerId="AD" clId="Web-{362F3643-B7D9-9D01-4E4B-66D1662C78F2}" dt="2024-11-10T20:34:41.657" v="2" actId="1076"/>
          <ac:spMkLst>
            <pc:docMk/>
            <pc:sldMk cId="0" sldId="256"/>
            <ac:spMk id="2" creationId="{111C382A-B121-440C-3604-6F992AB70436}"/>
          </ac:spMkLst>
        </pc:spChg>
        <pc:spChg chg="mod">
          <ac:chgData name="Greta Dromgool" userId="S::greta.dromgool@waikato.ac.nz::85ae8209-1ebf-40c2-9da0-11c0158c46aa" providerId="AD" clId="Web-{362F3643-B7D9-9D01-4E4B-66D1662C78F2}" dt="2024-11-10T20:34:35.876" v="1" actId="1076"/>
          <ac:spMkLst>
            <pc:docMk/>
            <pc:sldMk cId="0" sldId="256"/>
            <ac:spMk id="30" creationId="{00000000-0000-0000-0000-000000000000}"/>
          </ac:spMkLst>
        </pc:spChg>
        <pc:spChg chg="mod">
          <ac:chgData name="Greta Dromgool" userId="S::greta.dromgool@waikato.ac.nz::85ae8209-1ebf-40c2-9da0-11c0158c46aa" providerId="AD" clId="Web-{362F3643-B7D9-9D01-4E4B-66D1662C78F2}" dt="2024-11-10T20:34:31.016" v="0" actId="1076"/>
          <ac:spMkLst>
            <pc:docMk/>
            <pc:sldMk cId="0" sldId="256"/>
            <ac:spMk id="33" creationId="{00000000-0000-0000-0000-000000000000}"/>
          </ac:spMkLst>
        </pc:spChg>
      </pc:sldChg>
      <pc:sldChg chg="modSp">
        <pc:chgData name="Greta Dromgool" userId="S::greta.dromgool@waikato.ac.nz::85ae8209-1ebf-40c2-9da0-11c0158c46aa" providerId="AD" clId="Web-{362F3643-B7D9-9D01-4E4B-66D1662C78F2}" dt="2024-11-10T21:12:13.670" v="113" actId="1076"/>
        <pc:sldMkLst>
          <pc:docMk/>
          <pc:sldMk cId="0" sldId="257"/>
        </pc:sldMkLst>
        <pc:spChg chg="mod">
          <ac:chgData name="Greta Dromgool" userId="S::greta.dromgool@waikato.ac.nz::85ae8209-1ebf-40c2-9da0-11c0158c46aa" providerId="AD" clId="Web-{362F3643-B7D9-9D01-4E4B-66D1662C78F2}" dt="2024-11-10T21:11:53.326" v="111" actId="1076"/>
          <ac:spMkLst>
            <pc:docMk/>
            <pc:sldMk cId="0" sldId="257"/>
            <ac:spMk id="2" creationId="{35BFC358-F47B-C5C7-CB60-300D65677083}"/>
          </ac:spMkLst>
        </pc:spChg>
        <pc:spChg chg="mod">
          <ac:chgData name="Greta Dromgool" userId="S::greta.dromgool@waikato.ac.nz::85ae8209-1ebf-40c2-9da0-11c0158c46aa" providerId="AD" clId="Web-{362F3643-B7D9-9D01-4E4B-66D1662C78F2}" dt="2024-11-10T21:12:08.639" v="112" actId="1076"/>
          <ac:spMkLst>
            <pc:docMk/>
            <pc:sldMk cId="0" sldId="257"/>
            <ac:spMk id="4" creationId="{61FE05BB-1DEB-CB35-ABB3-ACB9C3BB19FD}"/>
          </ac:spMkLst>
        </pc:spChg>
        <pc:spChg chg="mod">
          <ac:chgData name="Greta Dromgool" userId="S::greta.dromgool@waikato.ac.nz::85ae8209-1ebf-40c2-9da0-11c0158c46aa" providerId="AD" clId="Web-{362F3643-B7D9-9D01-4E4B-66D1662C78F2}" dt="2024-11-10T21:12:13.670" v="113" actId="1076"/>
          <ac:spMkLst>
            <pc:docMk/>
            <pc:sldMk cId="0" sldId="257"/>
            <ac:spMk id="5" creationId="{CFCE2E48-55F6-F0F5-C39E-19ACE24DD607}"/>
          </ac:spMkLst>
        </pc:spChg>
      </pc:sldChg>
      <pc:sldChg chg="modSp">
        <pc:chgData name="Greta Dromgool" userId="S::greta.dromgool@waikato.ac.nz::85ae8209-1ebf-40c2-9da0-11c0158c46aa" providerId="AD" clId="Web-{362F3643-B7D9-9D01-4E4B-66D1662C78F2}" dt="2024-11-10T20:35:04.001" v="4" actId="1076"/>
        <pc:sldMkLst>
          <pc:docMk/>
          <pc:sldMk cId="0" sldId="259"/>
        </pc:sldMkLst>
        <pc:spChg chg="mod">
          <ac:chgData name="Greta Dromgool" userId="S::greta.dromgool@waikato.ac.nz::85ae8209-1ebf-40c2-9da0-11c0158c46aa" providerId="AD" clId="Web-{362F3643-B7D9-9D01-4E4B-66D1662C78F2}" dt="2024-11-10T20:34:49.860" v="3" actId="1076"/>
          <ac:spMkLst>
            <pc:docMk/>
            <pc:sldMk cId="0" sldId="259"/>
            <ac:spMk id="6" creationId="{F60F7215-2261-4BD6-1CF2-81E66A72F83E}"/>
          </ac:spMkLst>
        </pc:spChg>
        <pc:spChg chg="mod">
          <ac:chgData name="Greta Dromgool" userId="S::greta.dromgool@waikato.ac.nz::85ae8209-1ebf-40c2-9da0-11c0158c46aa" providerId="AD" clId="Web-{362F3643-B7D9-9D01-4E4B-66D1662C78F2}" dt="2024-11-10T20:35:04.001" v="4" actId="1076"/>
          <ac:spMkLst>
            <pc:docMk/>
            <pc:sldMk cId="0" sldId="259"/>
            <ac:spMk id="59" creationId="{00000000-0000-0000-0000-000000000000}"/>
          </ac:spMkLst>
        </pc:spChg>
      </pc:sldChg>
      <pc:sldChg chg="delSp modSp modNotes">
        <pc:chgData name="Greta Dromgool" userId="S::greta.dromgool@waikato.ac.nz::85ae8209-1ebf-40c2-9da0-11c0158c46aa" providerId="AD" clId="Web-{362F3643-B7D9-9D01-4E4B-66D1662C78F2}" dt="2024-11-10T21:48:12.445" v="244"/>
        <pc:sldMkLst>
          <pc:docMk/>
          <pc:sldMk cId="0" sldId="291"/>
        </pc:sldMkLst>
        <pc:spChg chg="mod">
          <ac:chgData name="Greta Dromgool" userId="S::greta.dromgool@waikato.ac.nz::85ae8209-1ebf-40c2-9da0-11c0158c46aa" providerId="AD" clId="Web-{362F3643-B7D9-9D01-4E4B-66D1662C78F2}" dt="2024-11-10T20:51:02.002" v="108" actId="1076"/>
          <ac:spMkLst>
            <pc:docMk/>
            <pc:sldMk cId="0" sldId="291"/>
            <ac:spMk id="659" creationId="{00000000-0000-0000-0000-000000000000}"/>
          </ac:spMkLst>
        </pc:spChg>
        <pc:spChg chg="mod">
          <ac:chgData name="Greta Dromgool" userId="S::greta.dromgool@waikato.ac.nz::85ae8209-1ebf-40c2-9da0-11c0158c46aa" providerId="AD" clId="Web-{362F3643-B7D9-9D01-4E4B-66D1662C78F2}" dt="2024-11-10T20:51:05.065" v="109" actId="1076"/>
          <ac:spMkLst>
            <pc:docMk/>
            <pc:sldMk cId="0" sldId="291"/>
            <ac:spMk id="660" creationId="{00000000-0000-0000-0000-000000000000}"/>
          </ac:spMkLst>
        </pc:spChg>
        <pc:spChg chg="mod">
          <ac:chgData name="Greta Dromgool" userId="S::greta.dromgool@waikato.ac.nz::85ae8209-1ebf-40c2-9da0-11c0158c46aa" providerId="AD" clId="Web-{362F3643-B7D9-9D01-4E4B-66D1662C78F2}" dt="2024-11-10T20:50:59.080" v="107" actId="1076"/>
          <ac:spMkLst>
            <pc:docMk/>
            <pc:sldMk cId="0" sldId="291"/>
            <ac:spMk id="661" creationId="{00000000-0000-0000-0000-000000000000}"/>
          </ac:spMkLst>
        </pc:spChg>
        <pc:spChg chg="del">
          <ac:chgData name="Greta Dromgool" userId="S::greta.dromgool@waikato.ac.nz::85ae8209-1ebf-40c2-9da0-11c0158c46aa" providerId="AD" clId="Web-{362F3643-B7D9-9D01-4E4B-66D1662C78F2}" dt="2024-11-10T21:06:18.377" v="110"/>
          <ac:spMkLst>
            <pc:docMk/>
            <pc:sldMk cId="0" sldId="291"/>
            <ac:spMk id="664" creationId="{00000000-0000-0000-0000-000000000000}"/>
          </ac:spMkLst>
        </pc:spChg>
      </pc:sldChg>
      <pc:sldChg chg="modSp">
        <pc:chgData name="Greta Dromgool" userId="S::greta.dromgool@waikato.ac.nz::85ae8209-1ebf-40c2-9da0-11c0158c46aa" providerId="AD" clId="Web-{362F3643-B7D9-9D01-4E4B-66D1662C78F2}" dt="2024-11-10T21:20:06.779" v="154" actId="1076"/>
        <pc:sldMkLst>
          <pc:docMk/>
          <pc:sldMk cId="0" sldId="352"/>
        </pc:sldMkLst>
        <pc:spChg chg="mod">
          <ac:chgData name="Greta Dromgool" userId="S::greta.dromgool@waikato.ac.nz::85ae8209-1ebf-40c2-9da0-11c0158c46aa" providerId="AD" clId="Web-{362F3643-B7D9-9D01-4E4B-66D1662C78F2}" dt="2024-11-10T21:20:06.779" v="154" actId="1076"/>
          <ac:spMkLst>
            <pc:docMk/>
            <pc:sldMk cId="0" sldId="352"/>
            <ac:spMk id="226" creationId="{00000000-0000-0000-0000-000000000000}"/>
          </ac:spMkLst>
        </pc:spChg>
      </pc:sldChg>
      <pc:sldChg chg="modSp">
        <pc:chgData name="Greta Dromgool" userId="S::greta.dromgool@waikato.ac.nz::85ae8209-1ebf-40c2-9da0-11c0158c46aa" providerId="AD" clId="Web-{362F3643-B7D9-9D01-4E4B-66D1662C78F2}" dt="2024-11-10T21:25:54.572" v="158" actId="1076"/>
        <pc:sldMkLst>
          <pc:docMk/>
          <pc:sldMk cId="0" sldId="356"/>
        </pc:sldMkLst>
        <pc:spChg chg="mod">
          <ac:chgData name="Greta Dromgool" userId="S::greta.dromgool@waikato.ac.nz::85ae8209-1ebf-40c2-9da0-11c0158c46aa" providerId="AD" clId="Web-{362F3643-B7D9-9D01-4E4B-66D1662C78F2}" dt="2024-11-10T21:25:54.572" v="158" actId="1076"/>
          <ac:spMkLst>
            <pc:docMk/>
            <pc:sldMk cId="0" sldId="356"/>
            <ac:spMk id="333" creationId="{00000000-0000-0000-0000-000000000000}"/>
          </ac:spMkLst>
        </pc:spChg>
      </pc:sldChg>
      <pc:sldChg chg="modSp modNotes">
        <pc:chgData name="Greta Dromgool" userId="S::greta.dromgool@waikato.ac.nz::85ae8209-1ebf-40c2-9da0-11c0158c46aa" providerId="AD" clId="Web-{362F3643-B7D9-9D01-4E4B-66D1662C78F2}" dt="2024-11-10T21:14:53.769" v="153"/>
        <pc:sldMkLst>
          <pc:docMk/>
          <pc:sldMk cId="0" sldId="364"/>
        </pc:sldMkLst>
        <pc:spChg chg="mod">
          <ac:chgData name="Greta Dromgool" userId="S::greta.dromgool@waikato.ac.nz::85ae8209-1ebf-40c2-9da0-11c0158c46aa" providerId="AD" clId="Web-{362F3643-B7D9-9D01-4E4B-66D1662C78F2}" dt="2024-11-10T21:13:54.298" v="114" actId="1076"/>
          <ac:spMkLst>
            <pc:docMk/>
            <pc:sldMk cId="0" sldId="364"/>
            <ac:spMk id="539" creationId="{00000000-0000-0000-0000-000000000000}"/>
          </ac:spMkLst>
        </pc:spChg>
      </pc:sldChg>
      <pc:sldChg chg="modSp">
        <pc:chgData name="Greta Dromgool" userId="S::greta.dromgool@waikato.ac.nz::85ae8209-1ebf-40c2-9da0-11c0158c46aa" providerId="AD" clId="Web-{362F3643-B7D9-9D01-4E4B-66D1662C78F2}" dt="2024-11-10T20:41:22.280" v="33" actId="1076"/>
        <pc:sldMkLst>
          <pc:docMk/>
          <pc:sldMk cId="0" sldId="365"/>
        </pc:sldMkLst>
        <pc:spChg chg="mod">
          <ac:chgData name="Greta Dromgool" userId="S::greta.dromgool@waikato.ac.nz::85ae8209-1ebf-40c2-9da0-11c0158c46aa" providerId="AD" clId="Web-{362F3643-B7D9-9D01-4E4B-66D1662C78F2}" dt="2024-11-10T20:41:22.280" v="33" actId="1076"/>
          <ac:spMkLst>
            <pc:docMk/>
            <pc:sldMk cId="0" sldId="365"/>
            <ac:spMk id="485" creationId="{00000000-0000-0000-0000-000000000000}"/>
          </ac:spMkLst>
        </pc:spChg>
      </pc:sldChg>
      <pc:sldChg chg="modSp">
        <pc:chgData name="Greta Dromgool" userId="S::greta.dromgool@waikato.ac.nz::85ae8209-1ebf-40c2-9da0-11c0158c46aa" providerId="AD" clId="Web-{362F3643-B7D9-9D01-4E4B-66D1662C78F2}" dt="2024-11-10T20:45:04.600" v="55" actId="1076"/>
        <pc:sldMkLst>
          <pc:docMk/>
          <pc:sldMk cId="0" sldId="367"/>
        </pc:sldMkLst>
        <pc:spChg chg="mod">
          <ac:chgData name="Greta Dromgool" userId="S::greta.dromgool@waikato.ac.nz::85ae8209-1ebf-40c2-9da0-11c0158c46aa" providerId="AD" clId="Web-{362F3643-B7D9-9D01-4E4B-66D1662C78F2}" dt="2024-11-10T20:45:01.772" v="54" actId="1076"/>
          <ac:spMkLst>
            <pc:docMk/>
            <pc:sldMk cId="0" sldId="367"/>
            <ac:spMk id="2" creationId="{389D11CC-FC26-60DB-9501-88E2E36213E7}"/>
          </ac:spMkLst>
        </pc:spChg>
        <pc:spChg chg="mod">
          <ac:chgData name="Greta Dromgool" userId="S::greta.dromgool@waikato.ac.nz::85ae8209-1ebf-40c2-9da0-11c0158c46aa" providerId="AD" clId="Web-{362F3643-B7D9-9D01-4E4B-66D1662C78F2}" dt="2024-11-10T20:44:49.505" v="51" actId="1076"/>
          <ac:spMkLst>
            <pc:docMk/>
            <pc:sldMk cId="0" sldId="367"/>
            <ac:spMk id="5" creationId="{D20BB331-FC1E-4996-7A34-88228F5E59C6}"/>
          </ac:spMkLst>
        </pc:spChg>
        <pc:spChg chg="mod">
          <ac:chgData name="Greta Dromgool" userId="S::greta.dromgool@waikato.ac.nz::85ae8209-1ebf-40c2-9da0-11c0158c46aa" providerId="AD" clId="Web-{362F3643-B7D9-9D01-4E4B-66D1662C78F2}" dt="2024-11-10T20:44:06.582" v="46" actId="1076"/>
          <ac:spMkLst>
            <pc:docMk/>
            <pc:sldMk cId="0" sldId="367"/>
            <ac:spMk id="512" creationId="{00000000-0000-0000-0000-000000000000}"/>
          </ac:spMkLst>
        </pc:spChg>
        <pc:picChg chg="mod">
          <ac:chgData name="Greta Dromgool" userId="S::greta.dromgool@waikato.ac.nz::85ae8209-1ebf-40c2-9da0-11c0158c46aa" providerId="AD" clId="Web-{362F3643-B7D9-9D01-4E4B-66D1662C78F2}" dt="2024-11-10T20:45:04.600" v="55" actId="1076"/>
          <ac:picMkLst>
            <pc:docMk/>
            <pc:sldMk cId="0" sldId="367"/>
            <ac:picMk id="4" creationId="{38D4D981-C3D1-2E0B-9D8F-24D1EE6CAD92}"/>
          </ac:picMkLst>
        </pc:picChg>
      </pc:sldChg>
      <pc:sldChg chg="modSp">
        <pc:chgData name="Greta Dromgool" userId="S::greta.dromgool@waikato.ac.nz::85ae8209-1ebf-40c2-9da0-11c0158c46aa" providerId="AD" clId="Web-{362F3643-B7D9-9D01-4E4B-66D1662C78F2}" dt="2024-11-10T21:34:44.668" v="199" actId="1076"/>
        <pc:sldMkLst>
          <pc:docMk/>
          <pc:sldMk cId="0" sldId="369"/>
        </pc:sldMkLst>
        <pc:spChg chg="mod">
          <ac:chgData name="Greta Dromgool" userId="S::greta.dromgool@waikato.ac.nz::85ae8209-1ebf-40c2-9da0-11c0158c46aa" providerId="AD" clId="Web-{362F3643-B7D9-9D01-4E4B-66D1662C78F2}" dt="2024-11-10T21:34:44.668" v="199" actId="1076"/>
          <ac:spMkLst>
            <pc:docMk/>
            <pc:sldMk cId="0" sldId="369"/>
            <ac:spMk id="535" creationId="{00000000-0000-0000-0000-000000000000}"/>
          </ac:spMkLst>
        </pc:spChg>
      </pc:sldChg>
      <pc:sldChg chg="addSp delSp modSp modCm modNotes">
        <pc:chgData name="Greta Dromgool" userId="S::greta.dromgool@waikato.ac.nz::85ae8209-1ebf-40c2-9da0-11c0158c46aa" providerId="AD" clId="Web-{362F3643-B7D9-9D01-4E4B-66D1662C78F2}" dt="2024-11-10T21:38:22.300" v="207" actId="20577"/>
        <pc:sldMkLst>
          <pc:docMk/>
          <pc:sldMk cId="0" sldId="371"/>
        </pc:sldMkLst>
        <pc:spChg chg="add del mod">
          <ac:chgData name="Greta Dromgool" userId="S::greta.dromgool@waikato.ac.nz::85ae8209-1ebf-40c2-9da0-11c0158c46aa" providerId="AD" clId="Web-{362F3643-B7D9-9D01-4E4B-66D1662C78F2}" dt="2024-11-10T21:37:00.813" v="201"/>
          <ac:spMkLst>
            <pc:docMk/>
            <pc:sldMk cId="0" sldId="371"/>
            <ac:spMk id="3" creationId="{8587A1A2-62A3-AFAA-DBFF-766802375674}"/>
          </ac:spMkLst>
        </pc:spChg>
        <pc:spChg chg="mod">
          <ac:chgData name="Greta Dromgool" userId="S::greta.dromgool@waikato.ac.nz::85ae8209-1ebf-40c2-9da0-11c0158c46aa" providerId="AD" clId="Web-{362F3643-B7D9-9D01-4E4B-66D1662C78F2}" dt="2024-11-10T21:38:22.300" v="207" actId="20577"/>
          <ac:spMkLst>
            <pc:docMk/>
            <pc:sldMk cId="0" sldId="371"/>
            <ac:spMk id="579" creationId="{00000000-0000-0000-0000-000000000000}"/>
          </ac:spMkLst>
        </pc:spChg>
        <pc:picChg chg="del">
          <ac:chgData name="Greta Dromgool" userId="S::greta.dromgool@waikato.ac.nz::85ae8209-1ebf-40c2-9da0-11c0158c46aa" providerId="AD" clId="Web-{362F3643-B7D9-9D01-4E4B-66D1662C78F2}" dt="2024-11-10T21:36:57.688" v="200"/>
          <ac:picMkLst>
            <pc:docMk/>
            <pc:sldMk cId="0" sldId="371"/>
            <ac:picMk id="581" creationId="{00000000-0000-0000-0000-000000000000}"/>
          </ac:picMkLst>
        </pc:picChg>
        <pc:extLst>
          <p:ext xmlns:p="http://schemas.openxmlformats.org/presentationml/2006/main" uri="{D6D511B9-2390-475A-947B-AFAB55BFBCF1}">
            <pc226:cmChg xmlns:pc226="http://schemas.microsoft.com/office/powerpoint/2022/06/main/command" chg="mod">
              <pc226:chgData name="Greta Dromgool" userId="S::greta.dromgool@waikato.ac.nz::85ae8209-1ebf-40c2-9da0-11c0158c46aa" providerId="AD" clId="Web-{362F3643-B7D9-9D01-4E4B-66D1662C78F2}" dt="2024-11-10T21:38:14.284" v="206" actId="20577"/>
              <pc2:cmMkLst xmlns:pc2="http://schemas.microsoft.com/office/powerpoint/2019/9/main/command">
                <pc:docMk/>
                <pc:sldMk cId="0" sldId="371"/>
                <pc2:cmMk id="{66E0CD6B-F347-429F-8703-2D676682A47C}"/>
              </pc2:cmMkLst>
            </pc226:cmChg>
          </p:ext>
        </pc:extLst>
      </pc:sldChg>
      <pc:sldChg chg="addSp modSp modNotes">
        <pc:chgData name="Greta Dromgool" userId="S::greta.dromgool@waikato.ac.nz::85ae8209-1ebf-40c2-9da0-11c0158c46aa" providerId="AD" clId="Web-{362F3643-B7D9-9D01-4E4B-66D1662C78F2}" dt="2024-11-10T21:41:58.182" v="221" actId="14100"/>
        <pc:sldMkLst>
          <pc:docMk/>
          <pc:sldMk cId="0" sldId="372"/>
        </pc:sldMkLst>
        <pc:spChg chg="add mod">
          <ac:chgData name="Greta Dromgool" userId="S::greta.dromgool@waikato.ac.nz::85ae8209-1ebf-40c2-9da0-11c0158c46aa" providerId="AD" clId="Web-{362F3643-B7D9-9D01-4E4B-66D1662C78F2}" dt="2024-11-10T21:41:12.337" v="217" actId="1076"/>
          <ac:spMkLst>
            <pc:docMk/>
            <pc:sldMk cId="0" sldId="372"/>
            <ac:spMk id="2" creationId="{EB91240F-FB2D-1520-F10D-CD24C28AA6BB}"/>
          </ac:spMkLst>
        </pc:spChg>
        <pc:spChg chg="add mod">
          <ac:chgData name="Greta Dromgool" userId="S::greta.dromgool@waikato.ac.nz::85ae8209-1ebf-40c2-9da0-11c0158c46aa" providerId="AD" clId="Web-{362F3643-B7D9-9D01-4E4B-66D1662C78F2}" dt="2024-11-10T21:41:58.182" v="221" actId="14100"/>
          <ac:spMkLst>
            <pc:docMk/>
            <pc:sldMk cId="0" sldId="372"/>
            <ac:spMk id="3" creationId="{138C8B34-026C-3F35-CD60-B9D0FB9F90E8}"/>
          </ac:spMkLst>
        </pc:spChg>
        <pc:spChg chg="mod">
          <ac:chgData name="Greta Dromgool" userId="S::greta.dromgool@waikato.ac.nz::85ae8209-1ebf-40c2-9da0-11c0158c46aa" providerId="AD" clId="Web-{362F3643-B7D9-9D01-4E4B-66D1662C78F2}" dt="2024-11-10T21:39:49.866" v="209" actId="1076"/>
          <ac:spMkLst>
            <pc:docMk/>
            <pc:sldMk cId="0" sldId="372"/>
            <ac:spMk id="589" creationId="{00000000-0000-0000-0000-000000000000}"/>
          </ac:spMkLst>
        </pc:spChg>
        <pc:spChg chg="mod">
          <ac:chgData name="Greta Dromgool" userId="S::greta.dromgool@waikato.ac.nz::85ae8209-1ebf-40c2-9da0-11c0158c46aa" providerId="AD" clId="Web-{362F3643-B7D9-9D01-4E4B-66D1662C78F2}" dt="2024-11-10T21:38:47.020" v="208" actId="1076"/>
          <ac:spMkLst>
            <pc:docMk/>
            <pc:sldMk cId="0" sldId="372"/>
            <ac:spMk id="590" creationId="{00000000-0000-0000-0000-000000000000}"/>
          </ac:spMkLst>
        </pc:spChg>
        <pc:picChg chg="mod">
          <ac:chgData name="Greta Dromgool" userId="S::greta.dromgool@waikato.ac.nz::85ae8209-1ebf-40c2-9da0-11c0158c46aa" providerId="AD" clId="Web-{362F3643-B7D9-9D01-4E4B-66D1662C78F2}" dt="2024-11-10T21:41:08.650" v="216" actId="1076"/>
          <ac:picMkLst>
            <pc:docMk/>
            <pc:sldMk cId="0" sldId="372"/>
            <ac:picMk id="588" creationId="{00000000-0000-0000-0000-000000000000}"/>
          </ac:picMkLst>
        </pc:picChg>
      </pc:sldChg>
      <pc:sldChg chg="modNotes">
        <pc:chgData name="Greta Dromgool" userId="S::greta.dromgool@waikato.ac.nz::85ae8209-1ebf-40c2-9da0-11c0158c46aa" providerId="AD" clId="Web-{362F3643-B7D9-9D01-4E4B-66D1662C78F2}" dt="2024-11-10T21:42:22.371" v="222"/>
        <pc:sldMkLst>
          <pc:docMk/>
          <pc:sldMk cId="0" sldId="374"/>
        </pc:sldMkLst>
      </pc:sldChg>
      <pc:sldChg chg="modSp modNotes">
        <pc:chgData name="Greta Dromgool" userId="S::greta.dromgool@waikato.ac.nz::85ae8209-1ebf-40c2-9da0-11c0158c46aa" providerId="AD" clId="Web-{362F3643-B7D9-9D01-4E4B-66D1662C78F2}" dt="2024-11-10T21:47:15.724" v="241"/>
        <pc:sldMkLst>
          <pc:docMk/>
          <pc:sldMk cId="0" sldId="375"/>
        </pc:sldMkLst>
        <pc:picChg chg="mod">
          <ac:chgData name="Greta Dromgool" userId="S::greta.dromgool@waikato.ac.nz::85ae8209-1ebf-40c2-9da0-11c0158c46aa" providerId="AD" clId="Web-{362F3643-B7D9-9D01-4E4B-66D1662C78F2}" dt="2024-11-10T21:44:18.687" v="224" actId="1076"/>
          <ac:picMkLst>
            <pc:docMk/>
            <pc:sldMk cId="0" sldId="375"/>
            <ac:picMk id="617" creationId="{00000000-0000-0000-0000-000000000000}"/>
          </ac:picMkLst>
        </pc:picChg>
        <pc:picChg chg="ord">
          <ac:chgData name="Greta Dromgool" userId="S::greta.dromgool@waikato.ac.nz::85ae8209-1ebf-40c2-9da0-11c0158c46aa" providerId="AD" clId="Web-{362F3643-B7D9-9D01-4E4B-66D1662C78F2}" dt="2024-11-10T21:44:48.626" v="225"/>
          <ac:picMkLst>
            <pc:docMk/>
            <pc:sldMk cId="0" sldId="375"/>
            <ac:picMk id="2050" creationId="{AE0E4172-44C5-0FF2-A576-F670BA320C59}"/>
          </ac:picMkLst>
        </pc:picChg>
      </pc:sldChg>
      <pc:sldChg chg="ord">
        <pc:chgData name="Greta Dromgool" userId="S::greta.dromgool@waikato.ac.nz::85ae8209-1ebf-40c2-9da0-11c0158c46aa" providerId="AD" clId="Web-{362F3643-B7D9-9D01-4E4B-66D1662C78F2}" dt="2024-11-10T20:48:25.591" v="89"/>
        <pc:sldMkLst>
          <pc:docMk/>
          <pc:sldMk cId="0" sldId="388"/>
        </pc:sldMkLst>
      </pc:sldChg>
      <pc:sldChg chg="add del">
        <pc:chgData name="Greta Dromgool" userId="S::greta.dromgool@waikato.ac.nz::85ae8209-1ebf-40c2-9da0-11c0158c46aa" providerId="AD" clId="Web-{362F3643-B7D9-9D01-4E4B-66D1662C78F2}" dt="2024-11-10T20:36:20.176" v="13"/>
        <pc:sldMkLst>
          <pc:docMk/>
          <pc:sldMk cId="1635936868" sldId="396"/>
        </pc:sldMkLst>
      </pc:sldChg>
      <pc:sldChg chg="modSp">
        <pc:chgData name="Greta Dromgool" userId="S::greta.dromgool@waikato.ac.nz::85ae8209-1ebf-40c2-9da0-11c0158c46aa" providerId="AD" clId="Web-{362F3643-B7D9-9D01-4E4B-66D1662C78F2}" dt="2024-11-10T21:23:00.269" v="157" actId="1076"/>
        <pc:sldMkLst>
          <pc:docMk/>
          <pc:sldMk cId="565148860" sldId="400"/>
        </pc:sldMkLst>
        <pc:spChg chg="mod">
          <ac:chgData name="Greta Dromgool" userId="S::greta.dromgool@waikato.ac.nz::85ae8209-1ebf-40c2-9da0-11c0158c46aa" providerId="AD" clId="Web-{362F3643-B7D9-9D01-4E4B-66D1662C78F2}" dt="2024-11-10T21:23:00.269" v="157" actId="1076"/>
          <ac:spMkLst>
            <pc:docMk/>
            <pc:sldMk cId="565148860" sldId="400"/>
            <ac:spMk id="3" creationId="{336C85FC-E063-EE61-6388-F41D63B0FB1B}"/>
          </ac:spMkLst>
        </pc:spChg>
      </pc:sldChg>
      <pc:sldChg chg="modNotes">
        <pc:chgData name="Greta Dromgool" userId="S::greta.dromgool@waikato.ac.nz::85ae8209-1ebf-40c2-9da0-11c0158c46aa" providerId="AD" clId="Web-{362F3643-B7D9-9D01-4E4B-66D1662C78F2}" dt="2024-11-10T21:28:20.046" v="176"/>
        <pc:sldMkLst>
          <pc:docMk/>
          <pc:sldMk cId="3028417551" sldId="401"/>
        </pc:sldMkLst>
      </pc:sldChg>
      <pc:sldChg chg="modSp ord">
        <pc:chgData name="Greta Dromgool" userId="S::greta.dromgool@waikato.ac.nz::85ae8209-1ebf-40c2-9da0-11c0158c46aa" providerId="AD" clId="Web-{362F3643-B7D9-9D01-4E4B-66D1662C78F2}" dt="2024-11-10T20:48:25.591" v="88"/>
        <pc:sldMkLst>
          <pc:docMk/>
          <pc:sldMk cId="2084034470" sldId="402"/>
        </pc:sldMkLst>
        <pc:spChg chg="mod">
          <ac:chgData name="Greta Dromgool" userId="S::greta.dromgool@waikato.ac.nz::85ae8209-1ebf-40c2-9da0-11c0158c46aa" providerId="AD" clId="Web-{362F3643-B7D9-9D01-4E4B-66D1662C78F2}" dt="2024-11-10T20:45:17.428" v="56" actId="1076"/>
          <ac:spMkLst>
            <pc:docMk/>
            <pc:sldMk cId="2084034470" sldId="402"/>
            <ac:spMk id="2" creationId="{AE71FF46-0EFA-6A36-0AE5-E9E5BA88C0B9}"/>
          </ac:spMkLst>
        </pc:spChg>
        <pc:spChg chg="mod">
          <ac:chgData name="Greta Dromgool" userId="S::greta.dromgool@waikato.ac.nz::85ae8209-1ebf-40c2-9da0-11c0158c46aa" providerId="AD" clId="Web-{362F3643-B7D9-9D01-4E4B-66D1662C78F2}" dt="2024-11-10T20:45:34.694" v="58" actId="1076"/>
          <ac:spMkLst>
            <pc:docMk/>
            <pc:sldMk cId="2084034470" sldId="402"/>
            <ac:spMk id="8" creationId="{16F8CFD5-662F-5A79-52C3-6B4CDA055835}"/>
          </ac:spMkLst>
        </pc:spChg>
        <pc:spChg chg="mod">
          <ac:chgData name="Greta Dromgool" userId="S::greta.dromgool@waikato.ac.nz::85ae8209-1ebf-40c2-9da0-11c0158c46aa" providerId="AD" clId="Web-{362F3643-B7D9-9D01-4E4B-66D1662C78F2}" dt="2024-11-10T20:45:37.460" v="59" actId="1076"/>
          <ac:spMkLst>
            <pc:docMk/>
            <pc:sldMk cId="2084034470" sldId="402"/>
            <ac:spMk id="9" creationId="{6A0353F5-B6FA-2B4C-F3A6-7AE38C453051}"/>
          </ac:spMkLst>
        </pc:spChg>
        <pc:spChg chg="mod">
          <ac:chgData name="Greta Dromgool" userId="S::greta.dromgool@waikato.ac.nz::85ae8209-1ebf-40c2-9da0-11c0158c46aa" providerId="AD" clId="Web-{362F3643-B7D9-9D01-4E4B-66D1662C78F2}" dt="2024-11-10T20:45:30.897" v="57" actId="1076"/>
          <ac:spMkLst>
            <pc:docMk/>
            <pc:sldMk cId="2084034470" sldId="402"/>
            <ac:spMk id="365" creationId="{00000000-0000-0000-0000-000000000000}"/>
          </ac:spMkLst>
        </pc:spChg>
        <pc:spChg chg="mod">
          <ac:chgData name="Greta Dromgool" userId="S::greta.dromgool@waikato.ac.nz::85ae8209-1ebf-40c2-9da0-11c0158c46aa" providerId="AD" clId="Web-{362F3643-B7D9-9D01-4E4B-66D1662C78F2}" dt="2024-11-10T20:45:42.054" v="60" actId="1076"/>
          <ac:spMkLst>
            <pc:docMk/>
            <pc:sldMk cId="2084034470" sldId="402"/>
            <ac:spMk id="368" creationId="{00000000-0000-0000-0000-000000000000}"/>
          </ac:spMkLst>
        </pc:spChg>
      </pc:sldChg>
      <pc:sldChg chg="addSp modSp">
        <pc:chgData name="Greta Dromgool" userId="S::greta.dromgool@waikato.ac.nz::85ae8209-1ebf-40c2-9da0-11c0158c46aa" providerId="AD" clId="Web-{362F3643-B7D9-9D01-4E4B-66D1662C78F2}" dt="2024-11-10T21:48:48.915" v="246" actId="1076"/>
        <pc:sldMkLst>
          <pc:docMk/>
          <pc:sldMk cId="2657912754" sldId="403"/>
        </pc:sldMkLst>
        <pc:picChg chg="add mod">
          <ac:chgData name="Greta Dromgool" userId="S::greta.dromgool@waikato.ac.nz::85ae8209-1ebf-40c2-9da0-11c0158c46aa" providerId="AD" clId="Web-{362F3643-B7D9-9D01-4E4B-66D1662C78F2}" dt="2024-11-10T21:48:48.915" v="246" actId="1076"/>
          <ac:picMkLst>
            <pc:docMk/>
            <pc:sldMk cId="2657912754" sldId="403"/>
            <ac:picMk id="4" creationId="{2E895061-5411-8BB8-4D7F-EC2CD47F23FA}"/>
          </ac:picMkLst>
        </pc:picChg>
      </pc:sldChg>
      <pc:sldChg chg="del">
        <pc:chgData name="Greta Dromgool" userId="S::greta.dromgool@waikato.ac.nz::85ae8209-1ebf-40c2-9da0-11c0158c46aa" providerId="AD" clId="Web-{362F3643-B7D9-9D01-4E4B-66D1662C78F2}" dt="2024-11-10T20:40:06.824" v="27"/>
        <pc:sldMkLst>
          <pc:docMk/>
          <pc:sldMk cId="3272232139" sldId="405"/>
        </pc:sldMkLst>
      </pc:sldChg>
      <pc:sldChg chg="modSp">
        <pc:chgData name="Greta Dromgool" userId="S::greta.dromgool@waikato.ac.nz::85ae8209-1ebf-40c2-9da0-11c0158c46aa" providerId="AD" clId="Web-{362F3643-B7D9-9D01-4E4B-66D1662C78F2}" dt="2024-11-10T20:35:09.283" v="5" actId="1076"/>
        <pc:sldMkLst>
          <pc:docMk/>
          <pc:sldMk cId="2165217218" sldId="406"/>
        </pc:sldMkLst>
        <pc:spChg chg="mod">
          <ac:chgData name="Greta Dromgool" userId="S::greta.dromgool@waikato.ac.nz::85ae8209-1ebf-40c2-9da0-11c0158c46aa" providerId="AD" clId="Web-{362F3643-B7D9-9D01-4E4B-66D1662C78F2}" dt="2024-11-10T20:35:09.283" v="5" actId="1076"/>
          <ac:spMkLst>
            <pc:docMk/>
            <pc:sldMk cId="2165217218" sldId="406"/>
            <ac:spMk id="59" creationId="{00000000-0000-0000-0000-000000000000}"/>
          </ac:spMkLst>
        </pc:spChg>
      </pc:sldChg>
      <pc:sldChg chg="add del">
        <pc:chgData name="Greta Dromgool" userId="S::greta.dromgool@waikato.ac.nz::85ae8209-1ebf-40c2-9da0-11c0158c46aa" providerId="AD" clId="Web-{362F3643-B7D9-9D01-4E4B-66D1662C78F2}" dt="2024-11-10T21:20:31.764" v="156"/>
        <pc:sldMkLst>
          <pc:docMk/>
          <pc:sldMk cId="575467698" sldId="408"/>
        </pc:sldMkLst>
      </pc:sldChg>
      <pc:sldChg chg="addSp delSp modSp ord addAnim delAnim modCm modNotes">
        <pc:chgData name="Greta Dromgool" userId="S::greta.dromgool@waikato.ac.nz::85ae8209-1ebf-40c2-9da0-11c0158c46aa" providerId="AD" clId="Web-{362F3643-B7D9-9D01-4E4B-66D1662C78F2}" dt="2024-11-10T22:38:31.494" v="249"/>
        <pc:sldMkLst>
          <pc:docMk/>
          <pc:sldMk cId="4241294594" sldId="409"/>
        </pc:sldMkLst>
        <pc:spChg chg="mod">
          <ac:chgData name="Greta Dromgool" userId="S::greta.dromgool@waikato.ac.nz::85ae8209-1ebf-40c2-9da0-11c0158c46aa" providerId="AD" clId="Web-{362F3643-B7D9-9D01-4E4B-66D1662C78F2}" dt="2024-11-10T21:33:38.306" v="196" actId="20577"/>
          <ac:spMkLst>
            <pc:docMk/>
            <pc:sldMk cId="4241294594" sldId="409"/>
            <ac:spMk id="5" creationId="{CE2F298E-5ED0-562E-3F1B-3AF42A53B747}"/>
          </ac:spMkLst>
        </pc:spChg>
        <pc:picChg chg="add del">
          <ac:chgData name="Greta Dromgool" userId="S::greta.dromgool@waikato.ac.nz::85ae8209-1ebf-40c2-9da0-11c0158c46aa" providerId="AD" clId="Web-{362F3643-B7D9-9D01-4E4B-66D1662C78F2}" dt="2024-11-10T20:43:39.487" v="41"/>
          <ac:picMkLst>
            <pc:docMk/>
            <pc:sldMk cId="4241294594" sldId="409"/>
            <ac:picMk id="2" creationId="{2D83CCBA-9D1C-243F-D58B-F6122C29DD7B}"/>
          </ac:picMkLst>
        </pc:picChg>
        <pc:picChg chg="add mod">
          <ac:chgData name="Greta Dromgool" userId="S::greta.dromgool@waikato.ac.nz::85ae8209-1ebf-40c2-9da0-11c0158c46aa" providerId="AD" clId="Web-{362F3643-B7D9-9D01-4E4B-66D1662C78F2}" dt="2024-11-10T21:33:40.728" v="197" actId="1076"/>
          <ac:picMkLst>
            <pc:docMk/>
            <pc:sldMk cId="4241294594" sldId="409"/>
            <ac:picMk id="3" creationId="{48647CDC-7303-4C3F-9C10-12FFF57978BA}"/>
          </ac:picMkLst>
        </pc:picChg>
        <pc:picChg chg="del mod">
          <ac:chgData name="Greta Dromgool" userId="S::greta.dromgool@waikato.ac.nz::85ae8209-1ebf-40c2-9da0-11c0158c46aa" providerId="AD" clId="Web-{362F3643-B7D9-9D01-4E4B-66D1662C78F2}" dt="2024-11-10T20:43:10.752" v="37"/>
          <ac:picMkLst>
            <pc:docMk/>
            <pc:sldMk cId="4241294594" sldId="409"/>
            <ac:picMk id="4" creationId="{39CE82B5-7615-3580-B383-BFC4B877E581}"/>
          </ac:picMkLst>
        </pc:picChg>
        <pc:picChg chg="add mod ord">
          <ac:chgData name="Greta Dromgool" userId="S::greta.dromgool@waikato.ac.nz::85ae8209-1ebf-40c2-9da0-11c0158c46aa" providerId="AD" clId="Web-{362F3643-B7D9-9D01-4E4B-66D1662C78F2}" dt="2024-11-10T21:33:42.666" v="198" actId="1076"/>
          <ac:picMkLst>
            <pc:docMk/>
            <pc:sldMk cId="4241294594" sldId="409"/>
            <ac:picMk id="6" creationId="{91A9A83F-9DD8-919D-DC87-B5938B584555}"/>
          </ac:picMkLst>
        </pc:picChg>
        <pc:extLst>
          <p:ext xmlns:p="http://schemas.openxmlformats.org/presentationml/2006/main" uri="{D6D511B9-2390-475A-947B-AFAB55BFBCF1}">
            <pc226:cmChg xmlns:pc226="http://schemas.microsoft.com/office/powerpoint/2022/06/main/command" chg="mod">
              <pc226:chgData name="Greta Dromgool" userId="S::greta.dromgool@waikato.ac.nz::85ae8209-1ebf-40c2-9da0-11c0158c46aa" providerId="AD" clId="Web-{362F3643-B7D9-9D01-4E4B-66D1662C78F2}" dt="2024-11-10T21:33:38.306" v="196" actId="20577"/>
              <pc2:cmMkLst xmlns:pc2="http://schemas.microsoft.com/office/powerpoint/2019/9/main/command">
                <pc:docMk/>
                <pc:sldMk cId="4241294594" sldId="409"/>
                <pc2:cmMk id="{EC8AC6C8-14DD-4B04-A635-83160E8E3A47}"/>
              </pc2:cmMkLst>
            </pc226:cmChg>
          </p:ext>
        </pc:extLst>
      </pc:sldChg>
      <pc:sldChg chg="modSp new">
        <pc:chgData name="Greta Dromgool" userId="S::greta.dromgool@waikato.ac.nz::85ae8209-1ebf-40c2-9da0-11c0158c46aa" providerId="AD" clId="Web-{362F3643-B7D9-9D01-4E4B-66D1662C78F2}" dt="2024-11-10T20:36:32.645" v="21" actId="20577"/>
        <pc:sldMkLst>
          <pc:docMk/>
          <pc:sldMk cId="246618315" sldId="412"/>
        </pc:sldMkLst>
        <pc:spChg chg="mod">
          <ac:chgData name="Greta Dromgool" userId="S::greta.dromgool@waikato.ac.nz::85ae8209-1ebf-40c2-9da0-11c0158c46aa" providerId="AD" clId="Web-{362F3643-B7D9-9D01-4E4B-66D1662C78F2}" dt="2024-11-10T20:36:32.645" v="21" actId="20577"/>
          <ac:spMkLst>
            <pc:docMk/>
            <pc:sldMk cId="246618315" sldId="412"/>
            <ac:spMk id="2" creationId="{23F772A5-6D77-E1FC-1B84-E65015E479B5}"/>
          </ac:spMkLst>
        </pc:spChg>
      </pc:sldChg>
      <pc:sldChg chg="new del">
        <pc:chgData name="Greta Dromgool" userId="S::greta.dromgool@waikato.ac.nz::85ae8209-1ebf-40c2-9da0-11c0158c46aa" providerId="AD" clId="Web-{362F3643-B7D9-9D01-4E4B-66D1662C78F2}" dt="2024-11-10T20:35:51.909" v="10"/>
        <pc:sldMkLst>
          <pc:docMk/>
          <pc:sldMk cId="2271229960" sldId="412"/>
        </pc:sldMkLst>
      </pc:sldChg>
      <pc:sldChg chg="add del replId">
        <pc:chgData name="Greta Dromgool" userId="S::greta.dromgool@waikato.ac.nz::85ae8209-1ebf-40c2-9da0-11c0158c46aa" providerId="AD" clId="Web-{362F3643-B7D9-9D01-4E4B-66D1662C78F2}" dt="2024-11-10T20:35:49.050" v="9"/>
        <pc:sldMkLst>
          <pc:docMk/>
          <pc:sldMk cId="1243084014" sldId="413"/>
        </pc:sldMkLst>
      </pc:sldChg>
      <pc:sldChg chg="modSp add replId">
        <pc:chgData name="Greta Dromgool" userId="S::greta.dromgool@waikato.ac.nz::85ae8209-1ebf-40c2-9da0-11c0158c46aa" providerId="AD" clId="Web-{362F3643-B7D9-9D01-4E4B-66D1662C78F2}" dt="2024-11-10T20:41:10.842" v="32" actId="20577"/>
        <pc:sldMkLst>
          <pc:docMk/>
          <pc:sldMk cId="1799545242" sldId="413"/>
        </pc:sldMkLst>
        <pc:spChg chg="mod">
          <ac:chgData name="Greta Dromgool" userId="S::greta.dromgool@waikato.ac.nz::85ae8209-1ebf-40c2-9da0-11c0158c46aa" providerId="AD" clId="Web-{362F3643-B7D9-9D01-4E4B-66D1662C78F2}" dt="2024-11-10T20:41:10.842" v="32" actId="20577"/>
          <ac:spMkLst>
            <pc:docMk/>
            <pc:sldMk cId="1799545242" sldId="413"/>
            <ac:spMk id="2" creationId="{73D58927-2C42-0B81-E4ED-124A72EFB6E0}"/>
          </ac:spMkLst>
        </pc:spChg>
      </pc:sldChg>
      <pc:sldChg chg="addSp delSp modSp add replId">
        <pc:chgData name="Greta Dromgool" userId="S::greta.dromgool@waikato.ac.nz::85ae8209-1ebf-40c2-9da0-11c0158c46aa" providerId="AD" clId="Web-{362F3643-B7D9-9D01-4E4B-66D1662C78F2}" dt="2024-11-10T20:50:26.126" v="103" actId="14100"/>
        <pc:sldMkLst>
          <pc:docMk/>
          <pc:sldMk cId="3332950249" sldId="414"/>
        </pc:sldMkLst>
        <pc:spChg chg="add mod">
          <ac:chgData name="Greta Dromgool" userId="S::greta.dromgool@waikato.ac.nz::85ae8209-1ebf-40c2-9da0-11c0158c46aa" providerId="AD" clId="Web-{362F3643-B7D9-9D01-4E4B-66D1662C78F2}" dt="2024-11-10T20:47:14.042" v="74" actId="20577"/>
          <ac:spMkLst>
            <pc:docMk/>
            <pc:sldMk cId="3332950249" sldId="414"/>
            <ac:spMk id="3" creationId="{0C859201-49CC-EA8A-15FE-71798AD16878}"/>
          </ac:spMkLst>
        </pc:spChg>
        <pc:spChg chg="add del mod">
          <ac:chgData name="Greta Dromgool" userId="S::greta.dromgool@waikato.ac.nz::85ae8209-1ebf-40c2-9da0-11c0158c46aa" providerId="AD" clId="Web-{362F3643-B7D9-9D01-4E4B-66D1662C78F2}" dt="2024-11-10T20:46:33.571" v="64"/>
          <ac:spMkLst>
            <pc:docMk/>
            <pc:sldMk cId="3332950249" sldId="414"/>
            <ac:spMk id="5" creationId="{6C26A3AB-720A-A602-0A91-6780F55BD412}"/>
          </ac:spMkLst>
        </pc:spChg>
        <pc:spChg chg="add mod ord">
          <ac:chgData name="Greta Dromgool" userId="S::greta.dromgool@waikato.ac.nz::85ae8209-1ebf-40c2-9da0-11c0158c46aa" providerId="AD" clId="Web-{362F3643-B7D9-9D01-4E4B-66D1662C78F2}" dt="2024-11-10T20:50:26.126" v="103" actId="14100"/>
          <ac:spMkLst>
            <pc:docMk/>
            <pc:sldMk cId="3332950249" sldId="414"/>
            <ac:spMk id="7" creationId="{608B95B1-A3C2-9DE7-5B7B-8ACCBCBE882F}"/>
          </ac:spMkLst>
        </pc:spChg>
        <pc:spChg chg="del">
          <ac:chgData name="Greta Dromgool" userId="S::greta.dromgool@waikato.ac.nz::85ae8209-1ebf-40c2-9da0-11c0158c46aa" providerId="AD" clId="Web-{362F3643-B7D9-9D01-4E4B-66D1662C78F2}" dt="2024-11-10T20:46:32.353" v="63"/>
          <ac:spMkLst>
            <pc:docMk/>
            <pc:sldMk cId="3332950249" sldId="414"/>
            <ac:spMk id="350" creationId="{00000000-0000-0000-0000-000000000000}"/>
          </ac:spMkLst>
        </pc:spChg>
        <pc:spChg chg="del">
          <ac:chgData name="Greta Dromgool" userId="S::greta.dromgool@waikato.ac.nz::85ae8209-1ebf-40c2-9da0-11c0158c46aa" providerId="AD" clId="Web-{362F3643-B7D9-9D01-4E4B-66D1662C78F2}" dt="2024-11-10T20:46:32.321" v="62"/>
          <ac:spMkLst>
            <pc:docMk/>
            <pc:sldMk cId="3332950249" sldId="414"/>
            <ac:spMk id="351" creationId="{00000000-0000-0000-0000-000000000000}"/>
          </ac:spMkLst>
        </pc:spChg>
        <pc:picChg chg="add mod ord modCrop">
          <ac:chgData name="Greta Dromgool" userId="S::greta.dromgool@waikato.ac.nz::85ae8209-1ebf-40c2-9da0-11c0158c46aa" providerId="AD" clId="Web-{362F3643-B7D9-9D01-4E4B-66D1662C78F2}" dt="2024-11-10T20:49:31.734" v="95" actId="1076"/>
          <ac:picMkLst>
            <pc:docMk/>
            <pc:sldMk cId="3332950249" sldId="414"/>
            <ac:picMk id="6" creationId="{BA4AC397-02F5-C832-7C1F-755B5132FB85}"/>
          </ac:picMkLst>
        </pc:picChg>
      </pc:sldChg>
      <pc:sldChg chg="addSp delSp modSp add replId">
        <pc:chgData name="Greta Dromgool" userId="S::greta.dromgool@waikato.ac.nz::85ae8209-1ebf-40c2-9da0-11c0158c46aa" providerId="AD" clId="Web-{362F3643-B7D9-9D01-4E4B-66D1662C78F2}" dt="2024-11-10T21:29:58.065" v="177" actId="20577"/>
        <pc:sldMkLst>
          <pc:docMk/>
          <pc:sldMk cId="8122030" sldId="415"/>
        </pc:sldMkLst>
        <pc:spChg chg="mod">
          <ac:chgData name="Greta Dromgool" userId="S::greta.dromgool@waikato.ac.nz::85ae8209-1ebf-40c2-9da0-11c0158c46aa" providerId="AD" clId="Web-{362F3643-B7D9-9D01-4E4B-66D1662C78F2}" dt="2024-11-10T21:29:58.065" v="177" actId="20577"/>
          <ac:spMkLst>
            <pc:docMk/>
            <pc:sldMk cId="8122030" sldId="415"/>
            <ac:spMk id="3" creationId="{0C859201-49CC-EA8A-15FE-71798AD16878}"/>
          </ac:spMkLst>
        </pc:spChg>
        <pc:spChg chg="add del mod">
          <ac:chgData name="Greta Dromgool" userId="S::greta.dromgool@waikato.ac.nz::85ae8209-1ebf-40c2-9da0-11c0158c46aa" providerId="AD" clId="Web-{362F3643-B7D9-9D01-4E4B-66D1662C78F2}" dt="2024-11-10T20:47:50.746" v="81"/>
          <ac:spMkLst>
            <pc:docMk/>
            <pc:sldMk cId="8122030" sldId="415"/>
            <ac:spMk id="4" creationId="{F588AFE7-BE4D-0C4C-FC10-DC53E24A51B2}"/>
          </ac:spMkLst>
        </pc:spChg>
        <pc:spChg chg="add ord">
          <ac:chgData name="Greta Dromgool" userId="S::greta.dromgool@waikato.ac.nz::85ae8209-1ebf-40c2-9da0-11c0158c46aa" providerId="AD" clId="Web-{362F3643-B7D9-9D01-4E4B-66D1662C78F2}" dt="2024-11-10T20:50:35.658" v="105"/>
          <ac:spMkLst>
            <pc:docMk/>
            <pc:sldMk cId="8122030" sldId="415"/>
            <ac:spMk id="9" creationId="{C0523541-756B-CA51-6E28-3D83449FA493}"/>
          </ac:spMkLst>
        </pc:spChg>
        <pc:picChg chg="add del mod ord">
          <ac:chgData name="Greta Dromgool" userId="S::greta.dromgool@waikato.ac.nz::85ae8209-1ebf-40c2-9da0-11c0158c46aa" providerId="AD" clId="Web-{362F3643-B7D9-9D01-4E4B-66D1662C78F2}" dt="2024-11-10T20:47:49.168" v="80"/>
          <ac:picMkLst>
            <pc:docMk/>
            <pc:sldMk cId="8122030" sldId="415"/>
            <ac:picMk id="5" creationId="{F9DAA586-E886-F7FA-B0D0-F5A58699873D}"/>
          </ac:picMkLst>
        </pc:picChg>
        <pc:picChg chg="del">
          <ac:chgData name="Greta Dromgool" userId="S::greta.dromgool@waikato.ac.nz::85ae8209-1ebf-40c2-9da0-11c0158c46aa" providerId="AD" clId="Web-{362F3643-B7D9-9D01-4E4B-66D1662C78F2}" dt="2024-11-10T20:47:45.933" v="78"/>
          <ac:picMkLst>
            <pc:docMk/>
            <pc:sldMk cId="8122030" sldId="415"/>
            <ac:picMk id="6" creationId="{BA4AC397-02F5-C832-7C1F-755B5132FB85}"/>
          </ac:picMkLst>
        </pc:picChg>
        <pc:picChg chg="add mod ord">
          <ac:chgData name="Greta Dromgool" userId="S::greta.dromgool@waikato.ac.nz::85ae8209-1ebf-40c2-9da0-11c0158c46aa" providerId="AD" clId="Web-{362F3643-B7D9-9D01-4E4B-66D1662C78F2}" dt="2024-11-10T20:47:59.871" v="84" actId="14100"/>
          <ac:picMkLst>
            <pc:docMk/>
            <pc:sldMk cId="8122030" sldId="415"/>
            <ac:picMk id="7" creationId="{4FF32225-42A5-404D-8B87-E10EFE7FC3CC}"/>
          </ac:picMkLst>
        </pc:picChg>
      </pc:sldChg>
    </pc:docChg>
  </pc:docChgLst>
  <pc:docChgLst>
    <pc:chgData name="Rachel Douglas" userId="S::rachel.douglas@waikato.ac.nz::0f4df4f5-81be-426b-bad7-ebfb898868ca" providerId="AD" clId="Web-{F932C880-55D4-3A00-E861-9E9822624D45}"/>
    <pc:docChg chg="modSld">
      <pc:chgData name="Rachel Douglas" userId="S::rachel.douglas@waikato.ac.nz::0f4df4f5-81be-426b-bad7-ebfb898868ca" providerId="AD" clId="Web-{F932C880-55D4-3A00-E861-9E9822624D45}" dt="2024-11-20T22:01:18.043" v="4" actId="1076"/>
      <pc:docMkLst>
        <pc:docMk/>
      </pc:docMkLst>
      <pc:sldChg chg="addSp delSp modSp">
        <pc:chgData name="Rachel Douglas" userId="S::rachel.douglas@waikato.ac.nz::0f4df4f5-81be-426b-bad7-ebfb898868ca" providerId="AD" clId="Web-{F932C880-55D4-3A00-E861-9E9822624D45}" dt="2024-11-20T22:01:18.043" v="4" actId="1076"/>
        <pc:sldMkLst>
          <pc:docMk/>
          <pc:sldMk cId="0" sldId="291"/>
        </pc:sldMkLst>
        <pc:picChg chg="del">
          <ac:chgData name="Rachel Douglas" userId="S::rachel.douglas@waikato.ac.nz::0f4df4f5-81be-426b-bad7-ebfb898868ca" providerId="AD" clId="Web-{F932C880-55D4-3A00-E861-9E9822624D45}" dt="2024-11-20T22:00:44.057" v="0"/>
          <ac:picMkLst>
            <pc:docMk/>
            <pc:sldMk cId="0" sldId="291"/>
            <ac:picMk id="2" creationId="{2B238CFC-0CF5-197E-58A7-8A08A6C3B88B}"/>
          </ac:picMkLst>
        </pc:picChg>
        <pc:picChg chg="add mod">
          <ac:chgData name="Rachel Douglas" userId="S::rachel.douglas@waikato.ac.nz::0f4df4f5-81be-426b-bad7-ebfb898868ca" providerId="AD" clId="Web-{F932C880-55D4-3A00-E861-9E9822624D45}" dt="2024-11-20T22:01:18.043" v="4" actId="1076"/>
          <ac:picMkLst>
            <pc:docMk/>
            <pc:sldMk cId="0" sldId="291"/>
            <ac:picMk id="4" creationId="{D7063CE2-1DB0-D588-2556-29E6D406FD78}"/>
          </ac:picMkLst>
        </pc:picChg>
      </pc:sldChg>
    </pc:docChg>
  </pc:docChgLst>
  <pc:docChgLst>
    <pc:chgData name="Greta Dromgool" userId="S::greta.dromgool@waikato.ac.nz::85ae8209-1ebf-40c2-9da0-11c0158c46aa" providerId="AD" clId="Web-{FDE26F09-8F1F-3C13-9AA6-9C9519C6549C}"/>
    <pc:docChg chg="delSld modSld">
      <pc:chgData name="Greta Dromgool" userId="S::greta.dromgool@waikato.ac.nz::85ae8209-1ebf-40c2-9da0-11c0158c46aa" providerId="AD" clId="Web-{FDE26F09-8F1F-3C13-9AA6-9C9519C6549C}" dt="2024-11-19T02:40:47.110" v="19"/>
      <pc:docMkLst>
        <pc:docMk/>
      </pc:docMkLst>
      <pc:sldChg chg="addAnim">
        <pc:chgData name="Greta Dromgool" userId="S::greta.dromgool@waikato.ac.nz::85ae8209-1ebf-40c2-9da0-11c0158c46aa" providerId="AD" clId="Web-{FDE26F09-8F1F-3C13-9AA6-9C9519C6549C}" dt="2024-11-19T02:37:32.076" v="0"/>
        <pc:sldMkLst>
          <pc:docMk/>
          <pc:sldMk cId="0" sldId="365"/>
        </pc:sldMkLst>
      </pc:sldChg>
      <pc:sldChg chg="delAnim">
        <pc:chgData name="Greta Dromgool" userId="S::greta.dromgool@waikato.ac.nz::85ae8209-1ebf-40c2-9da0-11c0158c46aa" providerId="AD" clId="Web-{FDE26F09-8F1F-3C13-9AA6-9C9519C6549C}" dt="2024-11-19T02:39:53.828" v="10"/>
        <pc:sldMkLst>
          <pc:docMk/>
          <pc:sldMk cId="0" sldId="375"/>
        </pc:sldMkLst>
      </pc:sldChg>
      <pc:sldChg chg="del">
        <pc:chgData name="Greta Dromgool" userId="S::greta.dromgool@waikato.ac.nz::85ae8209-1ebf-40c2-9da0-11c0158c46aa" providerId="AD" clId="Web-{FDE26F09-8F1F-3C13-9AA6-9C9519C6549C}" dt="2024-11-19T02:40:43.220" v="14"/>
        <pc:sldMkLst>
          <pc:docMk/>
          <pc:sldMk cId="0" sldId="388"/>
        </pc:sldMkLst>
      </pc:sldChg>
      <pc:sldChg chg="del">
        <pc:chgData name="Greta Dromgool" userId="S::greta.dromgool@waikato.ac.nz::85ae8209-1ebf-40c2-9da0-11c0158c46aa" providerId="AD" clId="Web-{FDE26F09-8F1F-3C13-9AA6-9C9519C6549C}" dt="2024-11-19T02:40:43.235" v="17"/>
        <pc:sldMkLst>
          <pc:docMk/>
          <pc:sldMk cId="1635936868" sldId="396"/>
        </pc:sldMkLst>
      </pc:sldChg>
      <pc:sldChg chg="del">
        <pc:chgData name="Greta Dromgool" userId="S::greta.dromgool@waikato.ac.nz::85ae8209-1ebf-40c2-9da0-11c0158c46aa" providerId="AD" clId="Web-{FDE26F09-8F1F-3C13-9AA6-9C9519C6549C}" dt="2024-11-19T02:40:43.220" v="13"/>
        <pc:sldMkLst>
          <pc:docMk/>
          <pc:sldMk cId="2084034470" sldId="402"/>
        </pc:sldMkLst>
      </pc:sldChg>
      <pc:sldChg chg="modSp delAnim">
        <pc:chgData name="Greta Dromgool" userId="S::greta.dromgool@waikato.ac.nz::85ae8209-1ebf-40c2-9da0-11c0158c46aa" providerId="AD" clId="Web-{FDE26F09-8F1F-3C13-9AA6-9C9519C6549C}" dt="2024-11-19T02:38:51.155" v="7"/>
        <pc:sldMkLst>
          <pc:docMk/>
          <pc:sldMk cId="2657912754" sldId="403"/>
        </pc:sldMkLst>
        <pc:graphicFrameChg chg="mod modGraphic">
          <ac:chgData name="Greta Dromgool" userId="S::greta.dromgool@waikato.ac.nz::85ae8209-1ebf-40c2-9da0-11c0158c46aa" providerId="AD" clId="Web-{FDE26F09-8F1F-3C13-9AA6-9C9519C6549C}" dt="2024-11-19T02:38:13.686" v="1"/>
          <ac:graphicFrameMkLst>
            <pc:docMk/>
            <pc:sldMk cId="2657912754" sldId="403"/>
            <ac:graphicFrameMk id="9" creationId="{B4AB2296-5631-4521-8678-B066BB971404}"/>
          </ac:graphicFrameMkLst>
        </pc:graphicFrameChg>
        <pc:picChg chg="mod">
          <ac:chgData name="Greta Dromgool" userId="S::greta.dromgool@waikato.ac.nz::85ae8209-1ebf-40c2-9da0-11c0158c46aa" providerId="AD" clId="Web-{FDE26F09-8F1F-3C13-9AA6-9C9519C6549C}" dt="2024-11-19T02:38:23.857" v="5" actId="1076"/>
          <ac:picMkLst>
            <pc:docMk/>
            <pc:sldMk cId="2657912754" sldId="403"/>
            <ac:picMk id="11" creationId="{FFE03277-2133-C71F-E3AC-B7C33680B2E9}"/>
          </ac:picMkLst>
        </pc:picChg>
        <pc:picChg chg="mod">
          <ac:chgData name="Greta Dromgool" userId="S::greta.dromgool@waikato.ac.nz::85ae8209-1ebf-40c2-9da0-11c0158c46aa" providerId="AD" clId="Web-{FDE26F09-8F1F-3C13-9AA6-9C9519C6549C}" dt="2024-11-19T02:38:20.920" v="4" actId="1076"/>
          <ac:picMkLst>
            <pc:docMk/>
            <pc:sldMk cId="2657912754" sldId="403"/>
            <ac:picMk id="13" creationId="{F1562EFA-2EDD-3260-5C83-1D9CE4BB195D}"/>
          </ac:picMkLst>
        </pc:picChg>
      </pc:sldChg>
      <pc:sldChg chg="del">
        <pc:chgData name="Greta Dromgool" userId="S::greta.dromgool@waikato.ac.nz::85ae8209-1ebf-40c2-9da0-11c0158c46aa" providerId="AD" clId="Web-{FDE26F09-8F1F-3C13-9AA6-9C9519C6549C}" dt="2024-11-19T02:40:43.220" v="12"/>
        <pc:sldMkLst>
          <pc:docMk/>
          <pc:sldMk cId="575467698" sldId="408"/>
        </pc:sldMkLst>
      </pc:sldChg>
      <pc:sldChg chg="del">
        <pc:chgData name="Greta Dromgool" userId="S::greta.dromgool@waikato.ac.nz::85ae8209-1ebf-40c2-9da0-11c0158c46aa" providerId="AD" clId="Web-{FDE26F09-8F1F-3C13-9AA6-9C9519C6549C}" dt="2024-11-19T02:40:47.110" v="19"/>
        <pc:sldMkLst>
          <pc:docMk/>
          <pc:sldMk cId="246618315" sldId="412"/>
        </pc:sldMkLst>
      </pc:sldChg>
      <pc:sldChg chg="del">
        <pc:chgData name="Greta Dromgool" userId="S::greta.dromgool@waikato.ac.nz::85ae8209-1ebf-40c2-9da0-11c0158c46aa" providerId="AD" clId="Web-{FDE26F09-8F1F-3C13-9AA6-9C9519C6549C}" dt="2024-11-19T02:40:43.204" v="11"/>
        <pc:sldMkLst>
          <pc:docMk/>
          <pc:sldMk cId="2743769438" sldId="416"/>
        </pc:sldMkLst>
      </pc:sldChg>
      <pc:sldChg chg="del">
        <pc:chgData name="Greta Dromgool" userId="S::greta.dromgool@waikato.ac.nz::85ae8209-1ebf-40c2-9da0-11c0158c46aa" providerId="AD" clId="Web-{FDE26F09-8F1F-3C13-9AA6-9C9519C6549C}" dt="2024-11-19T02:40:43.235" v="16"/>
        <pc:sldMkLst>
          <pc:docMk/>
          <pc:sldMk cId="1007589327" sldId="417"/>
        </pc:sldMkLst>
      </pc:sldChg>
      <pc:sldChg chg="del">
        <pc:chgData name="Greta Dromgool" userId="S::greta.dromgool@waikato.ac.nz::85ae8209-1ebf-40c2-9da0-11c0158c46aa" providerId="AD" clId="Web-{FDE26F09-8F1F-3C13-9AA6-9C9519C6549C}" dt="2024-11-19T02:40:43.235" v="18"/>
        <pc:sldMkLst>
          <pc:docMk/>
          <pc:sldMk cId="2392791273" sldId="418"/>
        </pc:sldMkLst>
      </pc:sldChg>
      <pc:sldChg chg="del">
        <pc:chgData name="Greta Dromgool" userId="S::greta.dromgool@waikato.ac.nz::85ae8209-1ebf-40c2-9da0-11c0158c46aa" providerId="AD" clId="Web-{FDE26F09-8F1F-3C13-9AA6-9C9519C6549C}" dt="2024-11-19T02:40:43.220" v="15"/>
        <pc:sldMkLst>
          <pc:docMk/>
          <pc:sldMk cId="1298933508" sldId="419"/>
        </pc:sldMkLst>
      </pc:sldChg>
    </pc:docChg>
  </pc:docChgLst>
  <pc:docChgLst>
    <pc:chgData name="Greta Dromgool" userId="S::greta.dromgool@waikato.ac.nz::85ae8209-1ebf-40c2-9da0-11c0158c46aa" providerId="AD" clId="Web-{3D764178-C537-90D3-16BE-A74822576038}"/>
    <pc:docChg chg="modSld">
      <pc:chgData name="Greta Dromgool" userId="S::greta.dromgool@waikato.ac.nz::85ae8209-1ebf-40c2-9da0-11c0158c46aa" providerId="AD" clId="Web-{3D764178-C537-90D3-16BE-A74822576038}" dt="2024-09-25T22:41:42.120" v="6" actId="1076"/>
      <pc:docMkLst>
        <pc:docMk/>
      </pc:docMkLst>
      <pc:sldChg chg="delSp modSp">
        <pc:chgData name="Greta Dromgool" userId="S::greta.dromgool@waikato.ac.nz::85ae8209-1ebf-40c2-9da0-11c0158c46aa" providerId="AD" clId="Web-{3D764178-C537-90D3-16BE-A74822576038}" dt="2024-09-25T22:41:42.120" v="6" actId="1076"/>
        <pc:sldMkLst>
          <pc:docMk/>
          <pc:sldMk cId="0" sldId="262"/>
        </pc:sldMkLst>
        <pc:spChg chg="mod">
          <ac:chgData name="Greta Dromgool" userId="S::greta.dromgool@waikato.ac.nz::85ae8209-1ebf-40c2-9da0-11c0158c46aa" providerId="AD" clId="Web-{3D764178-C537-90D3-16BE-A74822576038}" dt="2024-09-25T22:41:31.791" v="2" actId="20577"/>
          <ac:spMkLst>
            <pc:docMk/>
            <pc:sldMk cId="0" sldId="262"/>
            <ac:spMk id="82" creationId="{00000000-0000-0000-0000-000000000000}"/>
          </ac:spMkLst>
        </pc:spChg>
        <pc:picChg chg="mod">
          <ac:chgData name="Greta Dromgool" userId="S::greta.dromgool@waikato.ac.nz::85ae8209-1ebf-40c2-9da0-11c0158c46aa" providerId="AD" clId="Web-{3D764178-C537-90D3-16BE-A74822576038}" dt="2024-09-25T22:41:35.166" v="3" actId="1076"/>
          <ac:picMkLst>
            <pc:docMk/>
            <pc:sldMk cId="0" sldId="262"/>
            <ac:picMk id="4" creationId="{CB7F9AA2-C792-7608-44BA-4F0BD3BBBDE4}"/>
          </ac:picMkLst>
        </pc:picChg>
        <pc:picChg chg="mod">
          <ac:chgData name="Greta Dromgool" userId="S::greta.dromgool@waikato.ac.nz::85ae8209-1ebf-40c2-9da0-11c0158c46aa" providerId="AD" clId="Web-{3D764178-C537-90D3-16BE-A74822576038}" dt="2024-09-25T22:41:42.120" v="6" actId="1076"/>
          <ac:picMkLst>
            <pc:docMk/>
            <pc:sldMk cId="0" sldId="262"/>
            <ac:picMk id="7" creationId="{2686646C-00AF-FE5B-B13F-57592F97C828}"/>
          </ac:picMkLst>
        </pc:picChg>
        <pc:picChg chg="mod">
          <ac:chgData name="Greta Dromgool" userId="S::greta.dromgool@waikato.ac.nz::85ae8209-1ebf-40c2-9da0-11c0158c46aa" providerId="AD" clId="Web-{3D764178-C537-90D3-16BE-A74822576038}" dt="2024-09-25T22:41:40.401" v="5" actId="1076"/>
          <ac:picMkLst>
            <pc:docMk/>
            <pc:sldMk cId="0" sldId="262"/>
            <ac:picMk id="89" creationId="{00000000-0000-0000-0000-000000000000}"/>
          </ac:picMkLst>
        </pc:picChg>
      </pc:sldChg>
    </pc:docChg>
  </pc:docChgLst>
  <pc:docChgLst>
    <pc:chgData name="Greta Dromgool" userId="S::greta.dromgool@waikato.ac.nz::85ae8209-1ebf-40c2-9da0-11c0158c46aa" providerId="AD" clId="Web-{7CE5BFF4-8F1D-F5A7-E872-24537FFC3E81}"/>
    <pc:docChg chg="mod addSld modSld sldOrd modMainMaster setSldSz">
      <pc:chgData name="Greta Dromgool" userId="S::greta.dromgool@waikato.ac.nz::85ae8209-1ebf-40c2-9da0-11c0158c46aa" providerId="AD" clId="Web-{7CE5BFF4-8F1D-F5A7-E872-24537FFC3E81}" dt="2024-11-07T01:17:04.105" v="190"/>
      <pc:docMkLst>
        <pc:docMk/>
      </pc:docMkLst>
      <pc:sldChg chg="modSp">
        <pc:chgData name="Greta Dromgool" userId="S::greta.dromgool@waikato.ac.nz::85ae8209-1ebf-40c2-9da0-11c0158c46aa" providerId="AD" clId="Web-{7CE5BFF4-8F1D-F5A7-E872-24537FFC3E81}" dt="2024-11-07T01:17:04.105" v="190"/>
        <pc:sldMkLst>
          <pc:docMk/>
          <pc:sldMk cId="0" sldId="256"/>
        </pc:sldMkLst>
        <pc:spChg chg="mod">
          <ac:chgData name="Greta Dromgool" userId="S::greta.dromgool@waikato.ac.nz::85ae8209-1ebf-40c2-9da0-11c0158c46aa" providerId="AD" clId="Web-{7CE5BFF4-8F1D-F5A7-E872-24537FFC3E81}" dt="2024-11-07T01:17:04.105" v="190"/>
          <ac:spMkLst>
            <pc:docMk/>
            <pc:sldMk cId="0" sldId="256"/>
            <ac:spMk id="2" creationId="{111C382A-B121-440C-3604-6F992AB70436}"/>
          </ac:spMkLst>
        </pc:spChg>
        <pc:spChg chg="mod">
          <ac:chgData name="Greta Dromgool" userId="S::greta.dromgool@waikato.ac.nz::85ae8209-1ebf-40c2-9da0-11c0158c46aa" providerId="AD" clId="Web-{7CE5BFF4-8F1D-F5A7-E872-24537FFC3E81}" dt="2024-11-07T01:17:04.105" v="190"/>
          <ac:spMkLst>
            <pc:docMk/>
            <pc:sldMk cId="0" sldId="256"/>
            <ac:spMk id="5" creationId="{1E792974-9704-7F73-3A53-33BE5875B2E4}"/>
          </ac:spMkLst>
        </pc:spChg>
        <pc:spChg chg="mod">
          <ac:chgData name="Greta Dromgool" userId="S::greta.dromgool@waikato.ac.nz::85ae8209-1ebf-40c2-9da0-11c0158c46aa" providerId="AD" clId="Web-{7CE5BFF4-8F1D-F5A7-E872-24537FFC3E81}" dt="2024-11-07T01:17:04.105" v="190"/>
          <ac:spMkLst>
            <pc:docMk/>
            <pc:sldMk cId="0" sldId="256"/>
            <ac:spMk id="28"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256"/>
            <ac:spMk id="29"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256"/>
            <ac:spMk id="30"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256"/>
            <ac:spMk id="33" creationId="{00000000-0000-0000-0000-000000000000}"/>
          </ac:spMkLst>
        </pc:spChg>
        <pc:picChg chg="mod">
          <ac:chgData name="Greta Dromgool" userId="S::greta.dromgool@waikato.ac.nz::85ae8209-1ebf-40c2-9da0-11c0158c46aa" providerId="AD" clId="Web-{7CE5BFF4-8F1D-F5A7-E872-24537FFC3E81}" dt="2024-11-07T01:17:04.105" v="190"/>
          <ac:picMkLst>
            <pc:docMk/>
            <pc:sldMk cId="0" sldId="256"/>
            <ac:picMk id="3" creationId="{BCE7245F-0C1D-AEDB-4142-D647F78A388E}"/>
          </ac:picMkLst>
        </pc:picChg>
      </pc:sldChg>
      <pc:sldChg chg="modSp">
        <pc:chgData name="Greta Dromgool" userId="S::greta.dromgool@waikato.ac.nz::85ae8209-1ebf-40c2-9da0-11c0158c46aa" providerId="AD" clId="Web-{7CE5BFF4-8F1D-F5A7-E872-24537FFC3E81}" dt="2024-11-07T01:17:04.105" v="190"/>
        <pc:sldMkLst>
          <pc:docMk/>
          <pc:sldMk cId="0" sldId="257"/>
        </pc:sldMkLst>
        <pc:spChg chg="mod">
          <ac:chgData name="Greta Dromgool" userId="S::greta.dromgool@waikato.ac.nz::85ae8209-1ebf-40c2-9da0-11c0158c46aa" providerId="AD" clId="Web-{7CE5BFF4-8F1D-F5A7-E872-24537FFC3E81}" dt="2024-11-07T01:17:04.105" v="190"/>
          <ac:spMkLst>
            <pc:docMk/>
            <pc:sldMk cId="0" sldId="257"/>
            <ac:spMk id="2" creationId="{35BFC358-F47B-C5C7-CB60-300D65677083}"/>
          </ac:spMkLst>
        </pc:spChg>
        <pc:spChg chg="mod">
          <ac:chgData name="Greta Dromgool" userId="S::greta.dromgool@waikato.ac.nz::85ae8209-1ebf-40c2-9da0-11c0158c46aa" providerId="AD" clId="Web-{7CE5BFF4-8F1D-F5A7-E872-24537FFC3E81}" dt="2024-11-07T01:17:04.105" v="190"/>
          <ac:spMkLst>
            <pc:docMk/>
            <pc:sldMk cId="0" sldId="257"/>
            <ac:spMk id="4" creationId="{61FE05BB-1DEB-CB35-ABB3-ACB9C3BB19FD}"/>
          </ac:spMkLst>
        </pc:spChg>
        <pc:spChg chg="mod">
          <ac:chgData name="Greta Dromgool" userId="S::greta.dromgool@waikato.ac.nz::85ae8209-1ebf-40c2-9da0-11c0158c46aa" providerId="AD" clId="Web-{7CE5BFF4-8F1D-F5A7-E872-24537FFC3E81}" dt="2024-11-07T01:17:04.105" v="190"/>
          <ac:spMkLst>
            <pc:docMk/>
            <pc:sldMk cId="0" sldId="257"/>
            <ac:spMk id="5" creationId="{CFCE2E48-55F6-F0F5-C39E-19ACE24DD607}"/>
          </ac:spMkLst>
        </pc:spChg>
        <pc:spChg chg="mod">
          <ac:chgData name="Greta Dromgool" userId="S::greta.dromgool@waikato.ac.nz::85ae8209-1ebf-40c2-9da0-11c0158c46aa" providerId="AD" clId="Web-{7CE5BFF4-8F1D-F5A7-E872-24537FFC3E81}" dt="2024-11-07T01:17:04.105" v="190"/>
          <ac:spMkLst>
            <pc:docMk/>
            <pc:sldMk cId="0" sldId="257"/>
            <ac:spMk id="6" creationId="{C301AE89-4EC9-F55B-2FB2-B92FC06B9DBB}"/>
          </ac:spMkLst>
        </pc:spChg>
        <pc:picChg chg="mod">
          <ac:chgData name="Greta Dromgool" userId="S::greta.dromgool@waikato.ac.nz::85ae8209-1ebf-40c2-9da0-11c0158c46aa" providerId="AD" clId="Web-{7CE5BFF4-8F1D-F5A7-E872-24537FFC3E81}" dt="2024-11-07T01:17:04.105" v="190"/>
          <ac:picMkLst>
            <pc:docMk/>
            <pc:sldMk cId="0" sldId="257"/>
            <ac:picMk id="3" creationId="{79EF19F4-04FA-649D-20C1-B2C5F5A4BF60}"/>
          </ac:picMkLst>
        </pc:picChg>
      </pc:sldChg>
      <pc:sldChg chg="modSp ord">
        <pc:chgData name="Greta Dromgool" userId="S::greta.dromgool@waikato.ac.nz::85ae8209-1ebf-40c2-9da0-11c0158c46aa" providerId="AD" clId="Web-{7CE5BFF4-8F1D-F5A7-E872-24537FFC3E81}" dt="2024-11-07T01:17:04.105" v="190"/>
        <pc:sldMkLst>
          <pc:docMk/>
          <pc:sldMk cId="0" sldId="258"/>
        </pc:sldMkLst>
        <pc:spChg chg="mod">
          <ac:chgData name="Greta Dromgool" userId="S::greta.dromgool@waikato.ac.nz::85ae8209-1ebf-40c2-9da0-11c0158c46aa" providerId="AD" clId="Web-{7CE5BFF4-8F1D-F5A7-E872-24537FFC3E81}" dt="2024-11-07T01:17:04.105" v="190"/>
          <ac:spMkLst>
            <pc:docMk/>
            <pc:sldMk cId="0" sldId="258"/>
            <ac:spMk id="48"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258"/>
            <ac:spMk id="49" creationId="{00000000-0000-0000-0000-000000000000}"/>
          </ac:spMkLst>
        </pc:spChg>
        <pc:picChg chg="mod">
          <ac:chgData name="Greta Dromgool" userId="S::greta.dromgool@waikato.ac.nz::85ae8209-1ebf-40c2-9da0-11c0158c46aa" providerId="AD" clId="Web-{7CE5BFF4-8F1D-F5A7-E872-24537FFC3E81}" dt="2024-11-07T01:17:04.105" v="190"/>
          <ac:picMkLst>
            <pc:docMk/>
            <pc:sldMk cId="0" sldId="258"/>
            <ac:picMk id="47" creationId="{00000000-0000-0000-0000-000000000000}"/>
          </ac:picMkLst>
        </pc:picChg>
        <pc:picChg chg="mod">
          <ac:chgData name="Greta Dromgool" userId="S::greta.dromgool@waikato.ac.nz::85ae8209-1ebf-40c2-9da0-11c0158c46aa" providerId="AD" clId="Web-{7CE5BFF4-8F1D-F5A7-E872-24537FFC3E81}" dt="2024-11-07T01:17:04.105" v="190"/>
          <ac:picMkLst>
            <pc:docMk/>
            <pc:sldMk cId="0" sldId="258"/>
            <ac:picMk id="50" creationId="{00000000-0000-0000-0000-000000000000}"/>
          </ac:picMkLst>
        </pc:picChg>
      </pc:sldChg>
      <pc:sldChg chg="modSp ord">
        <pc:chgData name="Greta Dromgool" userId="S::greta.dromgool@waikato.ac.nz::85ae8209-1ebf-40c2-9da0-11c0158c46aa" providerId="AD" clId="Web-{7CE5BFF4-8F1D-F5A7-E872-24537FFC3E81}" dt="2024-11-07T01:17:04.105" v="190"/>
        <pc:sldMkLst>
          <pc:docMk/>
          <pc:sldMk cId="0" sldId="259"/>
        </pc:sldMkLst>
        <pc:spChg chg="mod">
          <ac:chgData name="Greta Dromgool" userId="S::greta.dromgool@waikato.ac.nz::85ae8209-1ebf-40c2-9da0-11c0158c46aa" providerId="AD" clId="Web-{7CE5BFF4-8F1D-F5A7-E872-24537FFC3E81}" dt="2024-11-07T01:17:04.105" v="190"/>
          <ac:spMkLst>
            <pc:docMk/>
            <pc:sldMk cId="0" sldId="259"/>
            <ac:spMk id="6" creationId="{F60F7215-2261-4BD6-1CF2-81E66A72F83E}"/>
          </ac:spMkLst>
        </pc:spChg>
        <pc:spChg chg="mod">
          <ac:chgData name="Greta Dromgool" userId="S::greta.dromgool@waikato.ac.nz::85ae8209-1ebf-40c2-9da0-11c0158c46aa" providerId="AD" clId="Web-{7CE5BFF4-8F1D-F5A7-E872-24537FFC3E81}" dt="2024-11-07T01:17:04.105" v="190"/>
          <ac:spMkLst>
            <pc:docMk/>
            <pc:sldMk cId="0" sldId="259"/>
            <ac:spMk id="56"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259"/>
            <ac:spMk id="59" creationId="{00000000-0000-0000-0000-000000000000}"/>
          </ac:spMkLst>
        </pc:spChg>
        <pc:picChg chg="mod">
          <ac:chgData name="Greta Dromgool" userId="S::greta.dromgool@waikato.ac.nz::85ae8209-1ebf-40c2-9da0-11c0158c46aa" providerId="AD" clId="Web-{7CE5BFF4-8F1D-F5A7-E872-24537FFC3E81}" dt="2024-11-07T01:17:04.105" v="190"/>
          <ac:picMkLst>
            <pc:docMk/>
            <pc:sldMk cId="0" sldId="259"/>
            <ac:picMk id="4" creationId="{00B2E82B-5643-1892-7D43-3D151D58DB18}"/>
          </ac:picMkLst>
        </pc:picChg>
        <pc:picChg chg="mod">
          <ac:chgData name="Greta Dromgool" userId="S::greta.dromgool@waikato.ac.nz::85ae8209-1ebf-40c2-9da0-11c0158c46aa" providerId="AD" clId="Web-{7CE5BFF4-8F1D-F5A7-E872-24537FFC3E81}" dt="2024-11-07T01:17:04.105" v="190"/>
          <ac:picMkLst>
            <pc:docMk/>
            <pc:sldMk cId="0" sldId="259"/>
            <ac:picMk id="5" creationId="{C5BADB33-A245-7C73-4A19-393FA240C87D}"/>
          </ac:picMkLst>
        </pc:picChg>
      </pc:sldChg>
      <pc:sldChg chg="modSp">
        <pc:chgData name="Greta Dromgool" userId="S::greta.dromgool@waikato.ac.nz::85ae8209-1ebf-40c2-9da0-11c0158c46aa" providerId="AD" clId="Web-{7CE5BFF4-8F1D-F5A7-E872-24537FFC3E81}" dt="2024-11-07T01:17:04.105" v="190"/>
        <pc:sldMkLst>
          <pc:docMk/>
          <pc:sldMk cId="0" sldId="262"/>
        </pc:sldMkLst>
        <pc:spChg chg="mod">
          <ac:chgData name="Greta Dromgool" userId="S::greta.dromgool@waikato.ac.nz::85ae8209-1ebf-40c2-9da0-11c0158c46aa" providerId="AD" clId="Web-{7CE5BFF4-8F1D-F5A7-E872-24537FFC3E81}" dt="2024-11-07T01:17:04.105" v="190"/>
          <ac:spMkLst>
            <pc:docMk/>
            <pc:sldMk cId="0" sldId="262"/>
            <ac:spMk id="81"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262"/>
            <ac:spMk id="82" creationId="{00000000-0000-0000-0000-000000000000}"/>
          </ac:spMkLst>
        </pc:spChg>
        <pc:picChg chg="mod">
          <ac:chgData name="Greta Dromgool" userId="S::greta.dromgool@waikato.ac.nz::85ae8209-1ebf-40c2-9da0-11c0158c46aa" providerId="AD" clId="Web-{7CE5BFF4-8F1D-F5A7-E872-24537FFC3E81}" dt="2024-11-07T01:17:04.105" v="190"/>
          <ac:picMkLst>
            <pc:docMk/>
            <pc:sldMk cId="0" sldId="262"/>
            <ac:picMk id="4" creationId="{CB7F9AA2-C792-7608-44BA-4F0BD3BBBDE4}"/>
          </ac:picMkLst>
        </pc:picChg>
        <pc:picChg chg="mod">
          <ac:chgData name="Greta Dromgool" userId="S::greta.dromgool@waikato.ac.nz::85ae8209-1ebf-40c2-9da0-11c0158c46aa" providerId="AD" clId="Web-{7CE5BFF4-8F1D-F5A7-E872-24537FFC3E81}" dt="2024-11-07T01:17:04.105" v="190"/>
          <ac:picMkLst>
            <pc:docMk/>
            <pc:sldMk cId="0" sldId="262"/>
            <ac:picMk id="7" creationId="{2686646C-00AF-FE5B-B13F-57592F97C828}"/>
          </ac:picMkLst>
        </pc:picChg>
        <pc:picChg chg="mod">
          <ac:chgData name="Greta Dromgool" userId="S::greta.dromgool@waikato.ac.nz::85ae8209-1ebf-40c2-9da0-11c0158c46aa" providerId="AD" clId="Web-{7CE5BFF4-8F1D-F5A7-E872-24537FFC3E81}" dt="2024-11-07T01:17:04.105" v="190"/>
          <ac:picMkLst>
            <pc:docMk/>
            <pc:sldMk cId="0" sldId="262"/>
            <ac:picMk id="84" creationId="{00000000-0000-0000-0000-000000000000}"/>
          </ac:picMkLst>
        </pc:picChg>
        <pc:picChg chg="mod">
          <ac:chgData name="Greta Dromgool" userId="S::greta.dromgool@waikato.ac.nz::85ae8209-1ebf-40c2-9da0-11c0158c46aa" providerId="AD" clId="Web-{7CE5BFF4-8F1D-F5A7-E872-24537FFC3E81}" dt="2024-11-07T01:17:04.105" v="190"/>
          <ac:picMkLst>
            <pc:docMk/>
            <pc:sldMk cId="0" sldId="262"/>
            <ac:picMk id="85" creationId="{00000000-0000-0000-0000-000000000000}"/>
          </ac:picMkLst>
        </pc:picChg>
        <pc:picChg chg="mod">
          <ac:chgData name="Greta Dromgool" userId="S::greta.dromgool@waikato.ac.nz::85ae8209-1ebf-40c2-9da0-11c0158c46aa" providerId="AD" clId="Web-{7CE5BFF4-8F1D-F5A7-E872-24537FFC3E81}" dt="2024-11-07T01:17:04.105" v="190"/>
          <ac:picMkLst>
            <pc:docMk/>
            <pc:sldMk cId="0" sldId="262"/>
            <ac:picMk id="89" creationId="{00000000-0000-0000-0000-000000000000}"/>
          </ac:picMkLst>
        </pc:picChg>
      </pc:sldChg>
      <pc:sldChg chg="modSp">
        <pc:chgData name="Greta Dromgool" userId="S::greta.dromgool@waikato.ac.nz::85ae8209-1ebf-40c2-9da0-11c0158c46aa" providerId="AD" clId="Web-{7CE5BFF4-8F1D-F5A7-E872-24537FFC3E81}" dt="2024-11-07T01:17:04.105" v="190"/>
        <pc:sldMkLst>
          <pc:docMk/>
          <pc:sldMk cId="2392791273" sldId="269"/>
        </pc:sldMkLst>
        <pc:spChg chg="mod">
          <ac:chgData name="Greta Dromgool" userId="S::greta.dromgool@waikato.ac.nz::85ae8209-1ebf-40c2-9da0-11c0158c46aa" providerId="AD" clId="Web-{7CE5BFF4-8F1D-F5A7-E872-24537FFC3E81}" dt="2024-11-07T01:17:04.105" v="190"/>
          <ac:spMkLst>
            <pc:docMk/>
            <pc:sldMk cId="2392791273" sldId="269"/>
            <ac:spMk id="2" creationId="{72503E3C-B8B6-E8D0-70B6-A7D51E84BCED}"/>
          </ac:spMkLst>
        </pc:spChg>
        <pc:spChg chg="mod">
          <ac:chgData name="Greta Dromgool" userId="S::greta.dromgool@waikato.ac.nz::85ae8209-1ebf-40c2-9da0-11c0158c46aa" providerId="AD" clId="Web-{7CE5BFF4-8F1D-F5A7-E872-24537FFC3E81}" dt="2024-11-07T01:17:04.105" v="190"/>
          <ac:spMkLst>
            <pc:docMk/>
            <pc:sldMk cId="2392791273" sldId="269"/>
            <ac:spMk id="3" creationId="{0E700DEC-593B-8667-D36A-5C4A88F32802}"/>
          </ac:spMkLst>
        </pc:spChg>
        <pc:spChg chg="mod">
          <ac:chgData name="Greta Dromgool" userId="S::greta.dromgool@waikato.ac.nz::85ae8209-1ebf-40c2-9da0-11c0158c46aa" providerId="AD" clId="Web-{7CE5BFF4-8F1D-F5A7-E872-24537FFC3E81}" dt="2024-11-07T01:17:04.105" v="190"/>
          <ac:spMkLst>
            <pc:docMk/>
            <pc:sldMk cId="2392791273" sldId="269"/>
            <ac:spMk id="12" creationId="{B1485A17-BBDA-605D-8171-6964AD1BCC9F}"/>
          </ac:spMkLst>
        </pc:spChg>
      </pc:sldChg>
      <pc:sldChg chg="modSp">
        <pc:chgData name="Greta Dromgool" userId="S::greta.dromgool@waikato.ac.nz::85ae8209-1ebf-40c2-9da0-11c0158c46aa" providerId="AD" clId="Web-{7CE5BFF4-8F1D-F5A7-E872-24537FFC3E81}" dt="2024-11-07T01:17:04.105" v="190"/>
        <pc:sldMkLst>
          <pc:docMk/>
          <pc:sldMk cId="4060656961" sldId="270"/>
        </pc:sldMkLst>
        <pc:spChg chg="mod">
          <ac:chgData name="Greta Dromgool" userId="S::greta.dromgool@waikato.ac.nz::85ae8209-1ebf-40c2-9da0-11c0158c46aa" providerId="AD" clId="Web-{7CE5BFF4-8F1D-F5A7-E872-24537FFC3E81}" dt="2024-11-07T01:17:04.105" v="190"/>
          <ac:spMkLst>
            <pc:docMk/>
            <pc:sldMk cId="4060656961" sldId="270"/>
            <ac:spMk id="2" creationId="{37D511E3-9270-6EE4-CF3F-E3E1FB9E22E7}"/>
          </ac:spMkLst>
        </pc:spChg>
        <pc:spChg chg="mod">
          <ac:chgData name="Greta Dromgool" userId="S::greta.dromgool@waikato.ac.nz::85ae8209-1ebf-40c2-9da0-11c0158c46aa" providerId="AD" clId="Web-{7CE5BFF4-8F1D-F5A7-E872-24537FFC3E81}" dt="2024-11-07T01:17:04.105" v="190"/>
          <ac:spMkLst>
            <pc:docMk/>
            <pc:sldMk cId="4060656961" sldId="270"/>
            <ac:spMk id="3" creationId="{D388EBAA-D09D-2903-16BF-B2583837A15F}"/>
          </ac:spMkLst>
        </pc:spChg>
        <pc:spChg chg="mod">
          <ac:chgData name="Greta Dromgool" userId="S::greta.dromgool@waikato.ac.nz::85ae8209-1ebf-40c2-9da0-11c0158c46aa" providerId="AD" clId="Web-{7CE5BFF4-8F1D-F5A7-E872-24537FFC3E81}" dt="2024-11-07T01:17:04.105" v="190"/>
          <ac:spMkLst>
            <pc:docMk/>
            <pc:sldMk cId="4060656961" sldId="270"/>
            <ac:spMk id="5" creationId="{1B861186-1073-8D31-B108-8438FD27FF71}"/>
          </ac:spMkLst>
        </pc:spChg>
        <pc:spChg chg="mod">
          <ac:chgData name="Greta Dromgool" userId="S::greta.dromgool@waikato.ac.nz::85ae8209-1ebf-40c2-9da0-11c0158c46aa" providerId="AD" clId="Web-{7CE5BFF4-8F1D-F5A7-E872-24537FFC3E81}" dt="2024-11-07T01:17:04.105" v="190"/>
          <ac:spMkLst>
            <pc:docMk/>
            <pc:sldMk cId="4060656961" sldId="270"/>
            <ac:spMk id="11" creationId="{655CCE52-40E0-050C-C824-A62307EE294C}"/>
          </ac:spMkLst>
        </pc:spChg>
        <pc:spChg chg="mod">
          <ac:chgData name="Greta Dromgool" userId="S::greta.dromgool@waikato.ac.nz::85ae8209-1ebf-40c2-9da0-11c0158c46aa" providerId="AD" clId="Web-{7CE5BFF4-8F1D-F5A7-E872-24537FFC3E81}" dt="2024-11-07T01:17:04.105" v="190"/>
          <ac:spMkLst>
            <pc:docMk/>
            <pc:sldMk cId="4060656961" sldId="270"/>
            <ac:spMk id="12" creationId="{530DF094-1042-1070-90F9-B07FDDEC70C1}"/>
          </ac:spMkLst>
        </pc:spChg>
        <pc:spChg chg="mod">
          <ac:chgData name="Greta Dromgool" userId="S::greta.dromgool@waikato.ac.nz::85ae8209-1ebf-40c2-9da0-11c0158c46aa" providerId="AD" clId="Web-{7CE5BFF4-8F1D-F5A7-E872-24537FFC3E81}" dt="2024-11-07T01:17:04.105" v="190"/>
          <ac:spMkLst>
            <pc:docMk/>
            <pc:sldMk cId="4060656961" sldId="270"/>
            <ac:spMk id="15" creationId="{CF50C2B1-E2BA-07EB-EB4F-3B6520187A0F}"/>
          </ac:spMkLst>
        </pc:spChg>
        <pc:picChg chg="mod">
          <ac:chgData name="Greta Dromgool" userId="S::greta.dromgool@waikato.ac.nz::85ae8209-1ebf-40c2-9da0-11c0158c46aa" providerId="AD" clId="Web-{7CE5BFF4-8F1D-F5A7-E872-24537FFC3E81}" dt="2024-11-07T01:17:04.105" v="190"/>
          <ac:picMkLst>
            <pc:docMk/>
            <pc:sldMk cId="4060656961" sldId="270"/>
            <ac:picMk id="9" creationId="{51FCA56B-5CA2-4A17-71C2-5F0B29E136C8}"/>
          </ac:picMkLst>
        </pc:picChg>
        <pc:picChg chg="mod">
          <ac:chgData name="Greta Dromgool" userId="S::greta.dromgool@waikato.ac.nz::85ae8209-1ebf-40c2-9da0-11c0158c46aa" providerId="AD" clId="Web-{7CE5BFF4-8F1D-F5A7-E872-24537FFC3E81}" dt="2024-11-07T01:17:04.105" v="190"/>
          <ac:picMkLst>
            <pc:docMk/>
            <pc:sldMk cId="4060656961" sldId="270"/>
            <ac:picMk id="13" creationId="{E7EE25EF-BE89-AA05-BE71-47B498A8D991}"/>
          </ac:picMkLst>
        </pc:picChg>
        <pc:picChg chg="mod">
          <ac:chgData name="Greta Dromgool" userId="S::greta.dromgool@waikato.ac.nz::85ae8209-1ebf-40c2-9da0-11c0158c46aa" providerId="AD" clId="Web-{7CE5BFF4-8F1D-F5A7-E872-24537FFC3E81}" dt="2024-11-07T01:17:04.105" v="190"/>
          <ac:picMkLst>
            <pc:docMk/>
            <pc:sldMk cId="4060656961" sldId="270"/>
            <ac:picMk id="3074" creationId="{71F1FDC3-6E38-0B88-99F3-EF16713D6065}"/>
          </ac:picMkLst>
        </pc:picChg>
      </pc:sldChg>
      <pc:sldChg chg="modSp">
        <pc:chgData name="Greta Dromgool" userId="S::greta.dromgool@waikato.ac.nz::85ae8209-1ebf-40c2-9da0-11c0158c46aa" providerId="AD" clId="Web-{7CE5BFF4-8F1D-F5A7-E872-24537FFC3E81}" dt="2024-11-07T01:17:04.105" v="190"/>
        <pc:sldMkLst>
          <pc:docMk/>
          <pc:sldMk cId="0" sldId="289"/>
        </pc:sldMkLst>
        <pc:spChg chg="mod">
          <ac:chgData name="Greta Dromgool" userId="S::greta.dromgool@waikato.ac.nz::85ae8209-1ebf-40c2-9da0-11c0158c46aa" providerId="AD" clId="Web-{7CE5BFF4-8F1D-F5A7-E872-24537FFC3E81}" dt="2024-11-07T01:17:04.105" v="190"/>
          <ac:spMkLst>
            <pc:docMk/>
            <pc:sldMk cId="0" sldId="289"/>
            <ac:spMk id="378"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289"/>
            <ac:spMk id="379" creationId="{00000000-0000-0000-0000-000000000000}"/>
          </ac:spMkLst>
        </pc:spChg>
        <pc:picChg chg="mod">
          <ac:chgData name="Greta Dromgool" userId="S::greta.dromgool@waikato.ac.nz::85ae8209-1ebf-40c2-9da0-11c0158c46aa" providerId="AD" clId="Web-{7CE5BFF4-8F1D-F5A7-E872-24537FFC3E81}" dt="2024-11-07T01:17:04.105" v="190"/>
          <ac:picMkLst>
            <pc:docMk/>
            <pc:sldMk cId="0" sldId="289"/>
            <ac:picMk id="380" creationId="{00000000-0000-0000-0000-000000000000}"/>
          </ac:picMkLst>
        </pc:picChg>
      </pc:sldChg>
      <pc:sldChg chg="modSp">
        <pc:chgData name="Greta Dromgool" userId="S::greta.dromgool@waikato.ac.nz::85ae8209-1ebf-40c2-9da0-11c0158c46aa" providerId="AD" clId="Web-{7CE5BFF4-8F1D-F5A7-E872-24537FFC3E81}" dt="2024-11-07T01:17:04.105" v="190"/>
        <pc:sldMkLst>
          <pc:docMk/>
          <pc:sldMk cId="0" sldId="291"/>
        </pc:sldMkLst>
        <pc:spChg chg="mod">
          <ac:chgData name="Greta Dromgool" userId="S::greta.dromgool@waikato.ac.nz::85ae8209-1ebf-40c2-9da0-11c0158c46aa" providerId="AD" clId="Web-{7CE5BFF4-8F1D-F5A7-E872-24537FFC3E81}" dt="2024-11-07T01:17:04.105" v="190"/>
          <ac:spMkLst>
            <pc:docMk/>
            <pc:sldMk cId="0" sldId="291"/>
            <ac:spMk id="657"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291"/>
            <ac:spMk id="658"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291"/>
            <ac:spMk id="659"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291"/>
            <ac:spMk id="660"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291"/>
            <ac:spMk id="661"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291"/>
            <ac:spMk id="662" creationId="{00000000-0000-0000-0000-000000000000}"/>
          </ac:spMkLst>
        </pc:spChg>
        <pc:picChg chg="mod">
          <ac:chgData name="Greta Dromgool" userId="S::greta.dromgool@waikato.ac.nz::85ae8209-1ebf-40c2-9da0-11c0158c46aa" providerId="AD" clId="Web-{7CE5BFF4-8F1D-F5A7-E872-24537FFC3E81}" dt="2024-11-07T01:17:04.105" v="190"/>
          <ac:picMkLst>
            <pc:docMk/>
            <pc:sldMk cId="0" sldId="291"/>
            <ac:picMk id="656" creationId="{00000000-0000-0000-0000-000000000000}"/>
          </ac:picMkLst>
        </pc:picChg>
      </pc:sldChg>
      <pc:sldChg chg="modSp">
        <pc:chgData name="Greta Dromgool" userId="S::greta.dromgool@waikato.ac.nz::85ae8209-1ebf-40c2-9da0-11c0158c46aa" providerId="AD" clId="Web-{7CE5BFF4-8F1D-F5A7-E872-24537FFC3E81}" dt="2024-11-07T01:17:04.105" v="190"/>
        <pc:sldMkLst>
          <pc:docMk/>
          <pc:sldMk cId="0" sldId="300"/>
        </pc:sldMkLst>
        <pc:spChg chg="mod">
          <ac:chgData name="Greta Dromgool" userId="S::greta.dromgool@waikato.ac.nz::85ae8209-1ebf-40c2-9da0-11c0158c46aa" providerId="AD" clId="Web-{7CE5BFF4-8F1D-F5A7-E872-24537FFC3E81}" dt="2024-11-07T01:17:04.105" v="190"/>
          <ac:spMkLst>
            <pc:docMk/>
            <pc:sldMk cId="0" sldId="300"/>
            <ac:spMk id="755"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00"/>
            <ac:spMk id="756"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00"/>
            <ac:spMk id="757" creationId="{00000000-0000-0000-0000-000000000000}"/>
          </ac:spMkLst>
        </pc:spChg>
      </pc:sldChg>
      <pc:sldChg chg="modSp">
        <pc:chgData name="Greta Dromgool" userId="S::greta.dromgool@waikato.ac.nz::85ae8209-1ebf-40c2-9da0-11c0158c46aa" providerId="AD" clId="Web-{7CE5BFF4-8F1D-F5A7-E872-24537FFC3E81}" dt="2024-11-07T01:17:04.105" v="190"/>
        <pc:sldMkLst>
          <pc:docMk/>
          <pc:sldMk cId="910892974" sldId="306"/>
        </pc:sldMkLst>
        <pc:spChg chg="mod">
          <ac:chgData name="Greta Dromgool" userId="S::greta.dromgool@waikato.ac.nz::85ae8209-1ebf-40c2-9da0-11c0158c46aa" providerId="AD" clId="Web-{7CE5BFF4-8F1D-F5A7-E872-24537FFC3E81}" dt="2024-11-07T01:17:04.105" v="190"/>
          <ac:spMkLst>
            <pc:docMk/>
            <pc:sldMk cId="910892974" sldId="306"/>
            <ac:spMk id="2" creationId="{00000000-0000-0000-0000-000000000000}"/>
          </ac:spMkLst>
        </pc:spChg>
        <pc:spChg chg="mod">
          <ac:chgData name="Greta Dromgool" userId="S::greta.dromgool@waikato.ac.nz::85ae8209-1ebf-40c2-9da0-11c0158c46aa" providerId="AD" clId="Web-{7CE5BFF4-8F1D-F5A7-E872-24537FFC3E81}" dt="2024-11-07T01:17:04.105" v="190"/>
          <ac:spMkLst>
            <pc:docMk/>
            <pc:sldMk cId="910892974" sldId="306"/>
            <ac:spMk id="3" creationId="{00000000-0000-0000-0000-000000000000}"/>
          </ac:spMkLst>
        </pc:spChg>
        <pc:spChg chg="mod">
          <ac:chgData name="Greta Dromgool" userId="S::greta.dromgool@waikato.ac.nz::85ae8209-1ebf-40c2-9da0-11c0158c46aa" providerId="AD" clId="Web-{7CE5BFF4-8F1D-F5A7-E872-24537FFC3E81}" dt="2024-11-07T01:17:04.105" v="190"/>
          <ac:spMkLst>
            <pc:docMk/>
            <pc:sldMk cId="910892974" sldId="306"/>
            <ac:spMk id="7" creationId="{12910797-54B2-E839-7A69-4B68598313F9}"/>
          </ac:spMkLst>
        </pc:spChg>
        <pc:picChg chg="mod">
          <ac:chgData name="Greta Dromgool" userId="S::greta.dromgool@waikato.ac.nz::85ae8209-1ebf-40c2-9da0-11c0158c46aa" providerId="AD" clId="Web-{7CE5BFF4-8F1D-F5A7-E872-24537FFC3E81}" dt="2024-11-07T01:17:04.105" v="190"/>
          <ac:picMkLst>
            <pc:docMk/>
            <pc:sldMk cId="910892974" sldId="306"/>
            <ac:picMk id="4" creationId="{00000000-0000-0000-0000-000000000000}"/>
          </ac:picMkLst>
        </pc:picChg>
        <pc:picChg chg="mod">
          <ac:chgData name="Greta Dromgool" userId="S::greta.dromgool@waikato.ac.nz::85ae8209-1ebf-40c2-9da0-11c0158c46aa" providerId="AD" clId="Web-{7CE5BFF4-8F1D-F5A7-E872-24537FFC3E81}" dt="2024-11-07T01:17:04.105" v="190"/>
          <ac:picMkLst>
            <pc:docMk/>
            <pc:sldMk cId="910892974" sldId="306"/>
            <ac:picMk id="5" creationId="{00000000-0000-0000-0000-000000000000}"/>
          </ac:picMkLst>
        </pc:picChg>
      </pc:sldChg>
      <pc:sldChg chg="modSp addAnim delAnim modCm modNotes">
        <pc:chgData name="Greta Dromgool" userId="S::greta.dromgool@waikato.ac.nz::85ae8209-1ebf-40c2-9da0-11c0158c46aa" providerId="AD" clId="Web-{7CE5BFF4-8F1D-F5A7-E872-24537FFC3E81}" dt="2024-11-07T01:17:04.105" v="190"/>
        <pc:sldMkLst>
          <pc:docMk/>
          <pc:sldMk cId="336725804" sldId="348"/>
        </pc:sldMkLst>
        <pc:spChg chg="mod">
          <ac:chgData name="Greta Dromgool" userId="S::greta.dromgool@waikato.ac.nz::85ae8209-1ebf-40c2-9da0-11c0158c46aa" providerId="AD" clId="Web-{7CE5BFF4-8F1D-F5A7-E872-24537FFC3E81}" dt="2024-11-07T01:17:04.105" v="190"/>
          <ac:spMkLst>
            <pc:docMk/>
            <pc:sldMk cId="336725804" sldId="348"/>
            <ac:spMk id="2" creationId="{73D58927-2C42-0B81-E4ED-124A72EFB6E0}"/>
          </ac:spMkLst>
        </pc:spChg>
        <pc:spChg chg="mod">
          <ac:chgData name="Greta Dromgool" userId="S::greta.dromgool@waikato.ac.nz::85ae8209-1ebf-40c2-9da0-11c0158c46aa" providerId="AD" clId="Web-{7CE5BFF4-8F1D-F5A7-E872-24537FFC3E81}" dt="2024-11-07T01:17:04.105" v="190"/>
          <ac:spMkLst>
            <pc:docMk/>
            <pc:sldMk cId="336725804" sldId="348"/>
            <ac:spMk id="3" creationId="{F84CC8DF-F449-5A55-0FEB-8C65117C4A93}"/>
          </ac:spMkLst>
        </pc:spChg>
        <pc:extLst>
          <p:ext xmlns:p="http://schemas.openxmlformats.org/presentationml/2006/main" uri="{D6D511B9-2390-475A-947B-AFAB55BFBCF1}">
            <pc226:cmChg xmlns:pc226="http://schemas.microsoft.com/office/powerpoint/2022/06/main/command" chg="mod">
              <pc226:chgData name="Greta Dromgool" userId="S::greta.dromgool@waikato.ac.nz::85ae8209-1ebf-40c2-9da0-11c0158c46aa" providerId="AD" clId="Web-{7CE5BFF4-8F1D-F5A7-E872-24537FFC3E81}" dt="2024-11-06T01:26:26.931" v="7" actId="20577"/>
              <pc2:cmMkLst xmlns:pc2="http://schemas.microsoft.com/office/powerpoint/2019/9/main/command">
                <pc:docMk/>
                <pc:sldMk cId="336725804" sldId="348"/>
                <pc2:cmMk id="{A8CB6BFB-3906-4E10-AB22-0C2EE72EC435}"/>
              </pc2:cmMkLst>
            </pc226:cmChg>
          </p:ext>
        </pc:extLst>
      </pc:sldChg>
      <pc:sldChg chg="modSp">
        <pc:chgData name="Greta Dromgool" userId="S::greta.dromgool@waikato.ac.nz::85ae8209-1ebf-40c2-9da0-11c0158c46aa" providerId="AD" clId="Web-{7CE5BFF4-8F1D-F5A7-E872-24537FFC3E81}" dt="2024-11-07T01:17:04.105" v="190"/>
        <pc:sldMkLst>
          <pc:docMk/>
          <pc:sldMk cId="0" sldId="352"/>
        </pc:sldMkLst>
        <pc:spChg chg="mod">
          <ac:chgData name="Greta Dromgool" userId="S::greta.dromgool@waikato.ac.nz::85ae8209-1ebf-40c2-9da0-11c0158c46aa" providerId="AD" clId="Web-{7CE5BFF4-8F1D-F5A7-E872-24537FFC3E81}" dt="2024-11-07T01:17:04.105" v="190"/>
          <ac:spMkLst>
            <pc:docMk/>
            <pc:sldMk cId="0" sldId="352"/>
            <ac:spMk id="226"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52"/>
            <ac:spMk id="232" creationId="{00000000-0000-0000-0000-000000000000}"/>
          </ac:spMkLst>
        </pc:spChg>
        <pc:picChg chg="mod">
          <ac:chgData name="Greta Dromgool" userId="S::greta.dromgool@waikato.ac.nz::85ae8209-1ebf-40c2-9da0-11c0158c46aa" providerId="AD" clId="Web-{7CE5BFF4-8F1D-F5A7-E872-24537FFC3E81}" dt="2024-11-07T01:17:04.105" v="190"/>
          <ac:picMkLst>
            <pc:docMk/>
            <pc:sldMk cId="0" sldId="352"/>
            <ac:picMk id="225" creationId="{00000000-0000-0000-0000-000000000000}"/>
          </ac:picMkLst>
        </pc:picChg>
      </pc:sldChg>
      <pc:sldChg chg="modSp">
        <pc:chgData name="Greta Dromgool" userId="S::greta.dromgool@waikato.ac.nz::85ae8209-1ebf-40c2-9da0-11c0158c46aa" providerId="AD" clId="Web-{7CE5BFF4-8F1D-F5A7-E872-24537FFC3E81}" dt="2024-11-07T01:17:04.105" v="190"/>
        <pc:sldMkLst>
          <pc:docMk/>
          <pc:sldMk cId="0" sldId="355"/>
        </pc:sldMkLst>
        <pc:spChg chg="mod">
          <ac:chgData name="Greta Dromgool" userId="S::greta.dromgool@waikato.ac.nz::85ae8209-1ebf-40c2-9da0-11c0158c46aa" providerId="AD" clId="Web-{7CE5BFF4-8F1D-F5A7-E872-24537FFC3E81}" dt="2024-11-07T01:17:04.105" v="190"/>
          <ac:spMkLst>
            <pc:docMk/>
            <pc:sldMk cId="0" sldId="355"/>
            <ac:spMk id="285"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55"/>
            <ac:spMk id="286"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55"/>
            <ac:spMk id="289"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55"/>
            <ac:spMk id="290"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55"/>
            <ac:spMk id="291"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55"/>
            <ac:spMk id="292" creationId="{00000000-0000-0000-0000-000000000000}"/>
          </ac:spMkLst>
        </pc:spChg>
        <pc:grpChg chg="mod">
          <ac:chgData name="Greta Dromgool" userId="S::greta.dromgool@waikato.ac.nz::85ae8209-1ebf-40c2-9da0-11c0158c46aa" providerId="AD" clId="Web-{7CE5BFF4-8F1D-F5A7-E872-24537FFC3E81}" dt="2024-11-07T01:17:04.105" v="190"/>
          <ac:grpSpMkLst>
            <pc:docMk/>
            <pc:sldMk cId="0" sldId="355"/>
            <ac:grpSpMk id="287" creationId="{00000000-0000-0000-0000-000000000000}"/>
          </ac:grpSpMkLst>
        </pc:grpChg>
        <pc:picChg chg="mod">
          <ac:chgData name="Greta Dromgool" userId="S::greta.dromgool@waikato.ac.nz::85ae8209-1ebf-40c2-9da0-11c0158c46aa" providerId="AD" clId="Web-{7CE5BFF4-8F1D-F5A7-E872-24537FFC3E81}" dt="2024-11-07T01:17:04.105" v="190"/>
          <ac:picMkLst>
            <pc:docMk/>
            <pc:sldMk cId="0" sldId="355"/>
            <ac:picMk id="299" creationId="{00000000-0000-0000-0000-000000000000}"/>
          </ac:picMkLst>
        </pc:picChg>
      </pc:sldChg>
      <pc:sldChg chg="modSp">
        <pc:chgData name="Greta Dromgool" userId="S::greta.dromgool@waikato.ac.nz::85ae8209-1ebf-40c2-9da0-11c0158c46aa" providerId="AD" clId="Web-{7CE5BFF4-8F1D-F5A7-E872-24537FFC3E81}" dt="2024-11-07T01:17:04.105" v="190"/>
        <pc:sldMkLst>
          <pc:docMk/>
          <pc:sldMk cId="0" sldId="356"/>
        </pc:sldMkLst>
        <pc:spChg chg="mod">
          <ac:chgData name="Greta Dromgool" userId="S::greta.dromgool@waikato.ac.nz::85ae8209-1ebf-40c2-9da0-11c0158c46aa" providerId="AD" clId="Web-{7CE5BFF4-8F1D-F5A7-E872-24537FFC3E81}" dt="2024-11-07T01:17:04.105" v="190"/>
          <ac:spMkLst>
            <pc:docMk/>
            <pc:sldMk cId="0" sldId="356"/>
            <ac:spMk id="316"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56"/>
            <ac:spMk id="333" creationId="{00000000-0000-0000-0000-000000000000}"/>
          </ac:spMkLst>
        </pc:spChg>
        <pc:grpChg chg="mod">
          <ac:chgData name="Greta Dromgool" userId="S::greta.dromgool@waikato.ac.nz::85ae8209-1ebf-40c2-9da0-11c0158c46aa" providerId="AD" clId="Web-{7CE5BFF4-8F1D-F5A7-E872-24537FFC3E81}" dt="2024-11-07T01:17:04.105" v="190"/>
          <ac:grpSpMkLst>
            <pc:docMk/>
            <pc:sldMk cId="0" sldId="356"/>
            <ac:grpSpMk id="2" creationId="{D5A82312-2138-C3F6-1000-551C58616906}"/>
          </ac:grpSpMkLst>
        </pc:grpChg>
      </pc:sldChg>
      <pc:sldChg chg="modSp addAnim delAnim">
        <pc:chgData name="Greta Dromgool" userId="S::greta.dromgool@waikato.ac.nz::85ae8209-1ebf-40c2-9da0-11c0158c46aa" providerId="AD" clId="Web-{7CE5BFF4-8F1D-F5A7-E872-24537FFC3E81}" dt="2024-11-07T01:17:04.105" v="190"/>
        <pc:sldMkLst>
          <pc:docMk/>
          <pc:sldMk cId="2474773822" sldId="360"/>
        </pc:sldMkLst>
        <pc:spChg chg="mod">
          <ac:chgData name="Greta Dromgool" userId="S::greta.dromgool@waikato.ac.nz::85ae8209-1ebf-40c2-9da0-11c0158c46aa" providerId="AD" clId="Web-{7CE5BFF4-8F1D-F5A7-E872-24537FFC3E81}" dt="2024-11-07T01:17:04.105" v="190"/>
          <ac:spMkLst>
            <pc:docMk/>
            <pc:sldMk cId="2474773822" sldId="360"/>
            <ac:spMk id="2" creationId="{00000000-0000-0000-0000-000000000000}"/>
          </ac:spMkLst>
        </pc:spChg>
        <pc:spChg chg="mod">
          <ac:chgData name="Greta Dromgool" userId="S::greta.dromgool@waikato.ac.nz::85ae8209-1ebf-40c2-9da0-11c0158c46aa" providerId="AD" clId="Web-{7CE5BFF4-8F1D-F5A7-E872-24537FFC3E81}" dt="2024-11-07T01:17:04.105" v="190"/>
          <ac:spMkLst>
            <pc:docMk/>
            <pc:sldMk cId="2474773822" sldId="360"/>
            <ac:spMk id="3" creationId="{00000000-0000-0000-0000-000000000000}"/>
          </ac:spMkLst>
        </pc:spChg>
      </pc:sldChg>
      <pc:sldChg chg="modSp">
        <pc:chgData name="Greta Dromgool" userId="S::greta.dromgool@waikato.ac.nz::85ae8209-1ebf-40c2-9da0-11c0158c46aa" providerId="AD" clId="Web-{7CE5BFF4-8F1D-F5A7-E872-24537FFC3E81}" dt="2024-11-07T01:17:04.105" v="190"/>
        <pc:sldMkLst>
          <pc:docMk/>
          <pc:sldMk cId="0" sldId="364"/>
        </pc:sldMkLst>
        <pc:spChg chg="mod">
          <ac:chgData name="Greta Dromgool" userId="S::greta.dromgool@waikato.ac.nz::85ae8209-1ebf-40c2-9da0-11c0158c46aa" providerId="AD" clId="Web-{7CE5BFF4-8F1D-F5A7-E872-24537FFC3E81}" dt="2024-11-07T01:17:04.105" v="190"/>
          <ac:spMkLst>
            <pc:docMk/>
            <pc:sldMk cId="0" sldId="364"/>
            <ac:spMk id="3" creationId="{B5C4811B-1A1F-BACE-13D0-1ED1CAA76914}"/>
          </ac:spMkLst>
        </pc:spChg>
        <pc:spChg chg="mod">
          <ac:chgData name="Greta Dromgool" userId="S::greta.dromgool@waikato.ac.nz::85ae8209-1ebf-40c2-9da0-11c0158c46aa" providerId="AD" clId="Web-{7CE5BFF4-8F1D-F5A7-E872-24537FFC3E81}" dt="2024-11-07T01:17:04.105" v="190"/>
          <ac:spMkLst>
            <pc:docMk/>
            <pc:sldMk cId="0" sldId="364"/>
            <ac:spMk id="539" creationId="{00000000-0000-0000-0000-000000000000}"/>
          </ac:spMkLst>
        </pc:spChg>
        <pc:graphicFrameChg chg="mod modGraphic">
          <ac:chgData name="Greta Dromgool" userId="S::greta.dromgool@waikato.ac.nz::85ae8209-1ebf-40c2-9da0-11c0158c46aa" providerId="AD" clId="Web-{7CE5BFF4-8F1D-F5A7-E872-24537FFC3E81}" dt="2024-11-07T01:17:04.105" v="190"/>
          <ac:graphicFrameMkLst>
            <pc:docMk/>
            <pc:sldMk cId="0" sldId="364"/>
            <ac:graphicFrameMk id="536" creationId="{00000000-0000-0000-0000-000000000000}"/>
          </ac:graphicFrameMkLst>
        </pc:graphicFrameChg>
        <pc:picChg chg="mod">
          <ac:chgData name="Greta Dromgool" userId="S::greta.dromgool@waikato.ac.nz::85ae8209-1ebf-40c2-9da0-11c0158c46aa" providerId="AD" clId="Web-{7CE5BFF4-8F1D-F5A7-E872-24537FFC3E81}" dt="2024-11-07T01:17:04.105" v="190"/>
          <ac:picMkLst>
            <pc:docMk/>
            <pc:sldMk cId="0" sldId="364"/>
            <ac:picMk id="532" creationId="{00000000-0000-0000-0000-000000000000}"/>
          </ac:picMkLst>
        </pc:picChg>
        <pc:picChg chg="mod">
          <ac:chgData name="Greta Dromgool" userId="S::greta.dromgool@waikato.ac.nz::85ae8209-1ebf-40c2-9da0-11c0158c46aa" providerId="AD" clId="Web-{7CE5BFF4-8F1D-F5A7-E872-24537FFC3E81}" dt="2024-11-07T01:17:04.105" v="190"/>
          <ac:picMkLst>
            <pc:docMk/>
            <pc:sldMk cId="0" sldId="364"/>
            <ac:picMk id="533" creationId="{00000000-0000-0000-0000-000000000000}"/>
          </ac:picMkLst>
        </pc:picChg>
        <pc:picChg chg="mod">
          <ac:chgData name="Greta Dromgool" userId="S::greta.dromgool@waikato.ac.nz::85ae8209-1ebf-40c2-9da0-11c0158c46aa" providerId="AD" clId="Web-{7CE5BFF4-8F1D-F5A7-E872-24537FFC3E81}" dt="2024-11-07T01:17:04.105" v="190"/>
          <ac:picMkLst>
            <pc:docMk/>
            <pc:sldMk cId="0" sldId="364"/>
            <ac:picMk id="534" creationId="{00000000-0000-0000-0000-000000000000}"/>
          </ac:picMkLst>
        </pc:picChg>
        <pc:picChg chg="mod">
          <ac:chgData name="Greta Dromgool" userId="S::greta.dromgool@waikato.ac.nz::85ae8209-1ebf-40c2-9da0-11c0158c46aa" providerId="AD" clId="Web-{7CE5BFF4-8F1D-F5A7-E872-24537FFC3E81}" dt="2024-11-07T01:17:04.105" v="190"/>
          <ac:picMkLst>
            <pc:docMk/>
            <pc:sldMk cId="0" sldId="364"/>
            <ac:picMk id="535" creationId="{00000000-0000-0000-0000-000000000000}"/>
          </ac:picMkLst>
        </pc:picChg>
        <pc:picChg chg="mod">
          <ac:chgData name="Greta Dromgool" userId="S::greta.dromgool@waikato.ac.nz::85ae8209-1ebf-40c2-9da0-11c0158c46aa" providerId="AD" clId="Web-{7CE5BFF4-8F1D-F5A7-E872-24537FFC3E81}" dt="2024-11-07T01:17:04.105" v="190"/>
          <ac:picMkLst>
            <pc:docMk/>
            <pc:sldMk cId="0" sldId="364"/>
            <ac:picMk id="540" creationId="{00000000-0000-0000-0000-000000000000}"/>
          </ac:picMkLst>
        </pc:picChg>
      </pc:sldChg>
      <pc:sldChg chg="delSp modSp delAnim">
        <pc:chgData name="Greta Dromgool" userId="S::greta.dromgool@waikato.ac.nz::85ae8209-1ebf-40c2-9da0-11c0158c46aa" providerId="AD" clId="Web-{7CE5BFF4-8F1D-F5A7-E872-24537FFC3E81}" dt="2024-11-07T01:17:04.105" v="190"/>
        <pc:sldMkLst>
          <pc:docMk/>
          <pc:sldMk cId="0" sldId="365"/>
        </pc:sldMkLst>
        <pc:spChg chg="mod">
          <ac:chgData name="Greta Dromgool" userId="S::greta.dromgool@waikato.ac.nz::85ae8209-1ebf-40c2-9da0-11c0158c46aa" providerId="AD" clId="Web-{7CE5BFF4-8F1D-F5A7-E872-24537FFC3E81}" dt="2024-11-07T01:17:04.105" v="190"/>
          <ac:spMkLst>
            <pc:docMk/>
            <pc:sldMk cId="0" sldId="365"/>
            <ac:spMk id="485"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65"/>
            <ac:spMk id="487"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65"/>
            <ac:spMk id="488" creationId="{00000000-0000-0000-0000-000000000000}"/>
          </ac:spMkLst>
        </pc:spChg>
        <pc:picChg chg="mod">
          <ac:chgData name="Greta Dromgool" userId="S::greta.dromgool@waikato.ac.nz::85ae8209-1ebf-40c2-9da0-11c0158c46aa" providerId="AD" clId="Web-{7CE5BFF4-8F1D-F5A7-E872-24537FFC3E81}" dt="2024-11-07T01:17:04.105" v="190"/>
          <ac:picMkLst>
            <pc:docMk/>
            <pc:sldMk cId="0" sldId="365"/>
            <ac:picMk id="486" creationId="{00000000-0000-0000-0000-000000000000}"/>
          </ac:picMkLst>
        </pc:picChg>
      </pc:sldChg>
      <pc:sldChg chg="modSp">
        <pc:chgData name="Greta Dromgool" userId="S::greta.dromgool@waikato.ac.nz::85ae8209-1ebf-40c2-9da0-11c0158c46aa" providerId="AD" clId="Web-{7CE5BFF4-8F1D-F5A7-E872-24537FFC3E81}" dt="2024-11-07T01:17:04.105" v="190"/>
        <pc:sldMkLst>
          <pc:docMk/>
          <pc:sldMk cId="0" sldId="367"/>
        </pc:sldMkLst>
        <pc:spChg chg="mod">
          <ac:chgData name="Greta Dromgool" userId="S::greta.dromgool@waikato.ac.nz::85ae8209-1ebf-40c2-9da0-11c0158c46aa" providerId="AD" clId="Web-{7CE5BFF4-8F1D-F5A7-E872-24537FFC3E81}" dt="2024-11-07T01:17:04.105" v="190"/>
          <ac:spMkLst>
            <pc:docMk/>
            <pc:sldMk cId="0" sldId="367"/>
            <ac:spMk id="2" creationId="{389D11CC-FC26-60DB-9501-88E2E36213E7}"/>
          </ac:spMkLst>
        </pc:spChg>
        <pc:spChg chg="mod">
          <ac:chgData name="Greta Dromgool" userId="S::greta.dromgool@waikato.ac.nz::85ae8209-1ebf-40c2-9da0-11c0158c46aa" providerId="AD" clId="Web-{7CE5BFF4-8F1D-F5A7-E872-24537FFC3E81}" dt="2024-11-07T01:17:04.105" v="190"/>
          <ac:spMkLst>
            <pc:docMk/>
            <pc:sldMk cId="0" sldId="367"/>
            <ac:spMk id="5" creationId="{D20BB331-FC1E-4996-7A34-88228F5E59C6}"/>
          </ac:spMkLst>
        </pc:spChg>
        <pc:spChg chg="mod">
          <ac:chgData name="Greta Dromgool" userId="S::greta.dromgool@waikato.ac.nz::85ae8209-1ebf-40c2-9da0-11c0158c46aa" providerId="AD" clId="Web-{7CE5BFF4-8F1D-F5A7-E872-24537FFC3E81}" dt="2024-11-07T01:17:04.105" v="190"/>
          <ac:spMkLst>
            <pc:docMk/>
            <pc:sldMk cId="0" sldId="367"/>
            <ac:spMk id="508"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67"/>
            <ac:spMk id="509"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67"/>
            <ac:spMk id="512" creationId="{00000000-0000-0000-0000-000000000000}"/>
          </ac:spMkLst>
        </pc:spChg>
        <pc:picChg chg="mod">
          <ac:chgData name="Greta Dromgool" userId="S::greta.dromgool@waikato.ac.nz::85ae8209-1ebf-40c2-9da0-11c0158c46aa" providerId="AD" clId="Web-{7CE5BFF4-8F1D-F5A7-E872-24537FFC3E81}" dt="2024-11-07T01:17:04.105" v="190"/>
          <ac:picMkLst>
            <pc:docMk/>
            <pc:sldMk cId="0" sldId="367"/>
            <ac:picMk id="3" creationId="{40446ACB-397A-E650-83BB-69C6E5F364A1}"/>
          </ac:picMkLst>
        </pc:picChg>
        <pc:picChg chg="mod">
          <ac:chgData name="Greta Dromgool" userId="S::greta.dromgool@waikato.ac.nz::85ae8209-1ebf-40c2-9da0-11c0158c46aa" providerId="AD" clId="Web-{7CE5BFF4-8F1D-F5A7-E872-24537FFC3E81}" dt="2024-11-07T01:17:04.105" v="190"/>
          <ac:picMkLst>
            <pc:docMk/>
            <pc:sldMk cId="0" sldId="367"/>
            <ac:picMk id="4" creationId="{38D4D981-C3D1-2E0B-9D8F-24D1EE6CAD92}"/>
          </ac:picMkLst>
        </pc:picChg>
      </pc:sldChg>
      <pc:sldChg chg="modSp">
        <pc:chgData name="Greta Dromgool" userId="S::greta.dromgool@waikato.ac.nz::85ae8209-1ebf-40c2-9da0-11c0158c46aa" providerId="AD" clId="Web-{7CE5BFF4-8F1D-F5A7-E872-24537FFC3E81}" dt="2024-11-07T01:17:04.105" v="190"/>
        <pc:sldMkLst>
          <pc:docMk/>
          <pc:sldMk cId="0" sldId="369"/>
        </pc:sldMkLst>
        <pc:spChg chg="mod">
          <ac:chgData name="Greta Dromgool" userId="S::greta.dromgool@waikato.ac.nz::85ae8209-1ebf-40c2-9da0-11c0158c46aa" providerId="AD" clId="Web-{7CE5BFF4-8F1D-F5A7-E872-24537FFC3E81}" dt="2024-11-07T01:17:04.105" v="190"/>
          <ac:spMkLst>
            <pc:docMk/>
            <pc:sldMk cId="0" sldId="369"/>
            <ac:spMk id="535"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69"/>
            <ac:spMk id="536" creationId="{00000000-0000-0000-0000-000000000000}"/>
          </ac:spMkLst>
        </pc:spChg>
        <pc:picChg chg="mod">
          <ac:chgData name="Greta Dromgool" userId="S::greta.dromgool@waikato.ac.nz::85ae8209-1ebf-40c2-9da0-11c0158c46aa" providerId="AD" clId="Web-{7CE5BFF4-8F1D-F5A7-E872-24537FFC3E81}" dt="2024-11-07T01:17:04.105" v="190"/>
          <ac:picMkLst>
            <pc:docMk/>
            <pc:sldMk cId="0" sldId="369"/>
            <ac:picMk id="533" creationId="{00000000-0000-0000-0000-000000000000}"/>
          </ac:picMkLst>
        </pc:picChg>
        <pc:picChg chg="mod">
          <ac:chgData name="Greta Dromgool" userId="S::greta.dromgool@waikato.ac.nz::85ae8209-1ebf-40c2-9da0-11c0158c46aa" providerId="AD" clId="Web-{7CE5BFF4-8F1D-F5A7-E872-24537FFC3E81}" dt="2024-11-07T01:17:04.105" v="190"/>
          <ac:picMkLst>
            <pc:docMk/>
            <pc:sldMk cId="0" sldId="369"/>
            <ac:picMk id="534" creationId="{00000000-0000-0000-0000-000000000000}"/>
          </ac:picMkLst>
        </pc:picChg>
        <pc:picChg chg="mod">
          <ac:chgData name="Greta Dromgool" userId="S::greta.dromgool@waikato.ac.nz::85ae8209-1ebf-40c2-9da0-11c0158c46aa" providerId="AD" clId="Web-{7CE5BFF4-8F1D-F5A7-E872-24537FFC3E81}" dt="2024-11-07T01:17:04.105" v="190"/>
          <ac:picMkLst>
            <pc:docMk/>
            <pc:sldMk cId="0" sldId="369"/>
            <ac:picMk id="538" creationId="{00000000-0000-0000-0000-000000000000}"/>
          </ac:picMkLst>
        </pc:picChg>
        <pc:cxnChg chg="mod">
          <ac:chgData name="Greta Dromgool" userId="S::greta.dromgool@waikato.ac.nz::85ae8209-1ebf-40c2-9da0-11c0158c46aa" providerId="AD" clId="Web-{7CE5BFF4-8F1D-F5A7-E872-24537FFC3E81}" dt="2024-11-07T01:17:04.105" v="190"/>
          <ac:cxnSpMkLst>
            <pc:docMk/>
            <pc:sldMk cId="0" sldId="369"/>
            <ac:cxnSpMk id="537" creationId="{00000000-0000-0000-0000-000000000000}"/>
          </ac:cxnSpMkLst>
        </pc:cxnChg>
      </pc:sldChg>
      <pc:sldChg chg="modSp">
        <pc:chgData name="Greta Dromgool" userId="S::greta.dromgool@waikato.ac.nz::85ae8209-1ebf-40c2-9da0-11c0158c46aa" providerId="AD" clId="Web-{7CE5BFF4-8F1D-F5A7-E872-24537FFC3E81}" dt="2024-11-07T01:17:04.105" v="190"/>
        <pc:sldMkLst>
          <pc:docMk/>
          <pc:sldMk cId="0" sldId="371"/>
        </pc:sldMkLst>
        <pc:spChg chg="mod">
          <ac:chgData name="Greta Dromgool" userId="S::greta.dromgool@waikato.ac.nz::85ae8209-1ebf-40c2-9da0-11c0158c46aa" providerId="AD" clId="Web-{7CE5BFF4-8F1D-F5A7-E872-24537FFC3E81}" dt="2024-11-07T01:17:04.105" v="190"/>
          <ac:spMkLst>
            <pc:docMk/>
            <pc:sldMk cId="0" sldId="371"/>
            <ac:spMk id="579"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71"/>
            <ac:spMk id="580" creationId="{00000000-0000-0000-0000-000000000000}"/>
          </ac:spMkLst>
        </pc:spChg>
      </pc:sldChg>
      <pc:sldChg chg="modSp">
        <pc:chgData name="Greta Dromgool" userId="S::greta.dromgool@waikato.ac.nz::85ae8209-1ebf-40c2-9da0-11c0158c46aa" providerId="AD" clId="Web-{7CE5BFF4-8F1D-F5A7-E872-24537FFC3E81}" dt="2024-11-07T01:17:04.105" v="190"/>
        <pc:sldMkLst>
          <pc:docMk/>
          <pc:sldMk cId="0" sldId="372"/>
        </pc:sldMkLst>
        <pc:spChg chg="mod">
          <ac:chgData name="Greta Dromgool" userId="S::greta.dromgool@waikato.ac.nz::85ae8209-1ebf-40c2-9da0-11c0158c46aa" providerId="AD" clId="Web-{7CE5BFF4-8F1D-F5A7-E872-24537FFC3E81}" dt="2024-11-07T01:17:04.105" v="190"/>
          <ac:spMkLst>
            <pc:docMk/>
            <pc:sldMk cId="0" sldId="372"/>
            <ac:spMk id="589"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72"/>
            <ac:spMk id="590" creationId="{00000000-0000-0000-0000-000000000000}"/>
          </ac:spMkLst>
        </pc:spChg>
        <pc:picChg chg="mod">
          <ac:chgData name="Greta Dromgool" userId="S::greta.dromgool@waikato.ac.nz::85ae8209-1ebf-40c2-9da0-11c0158c46aa" providerId="AD" clId="Web-{7CE5BFF4-8F1D-F5A7-E872-24537FFC3E81}" dt="2024-11-07T01:17:04.105" v="190"/>
          <ac:picMkLst>
            <pc:docMk/>
            <pc:sldMk cId="0" sldId="372"/>
            <ac:picMk id="588" creationId="{00000000-0000-0000-0000-000000000000}"/>
          </ac:picMkLst>
        </pc:picChg>
      </pc:sldChg>
      <pc:sldChg chg="modSp">
        <pc:chgData name="Greta Dromgool" userId="S::greta.dromgool@waikato.ac.nz::85ae8209-1ebf-40c2-9da0-11c0158c46aa" providerId="AD" clId="Web-{7CE5BFF4-8F1D-F5A7-E872-24537FFC3E81}" dt="2024-11-07T01:17:04.105" v="190"/>
        <pc:sldMkLst>
          <pc:docMk/>
          <pc:sldMk cId="0" sldId="374"/>
        </pc:sldMkLst>
        <pc:spChg chg="mod">
          <ac:chgData name="Greta Dromgool" userId="S::greta.dromgool@waikato.ac.nz::85ae8209-1ebf-40c2-9da0-11c0158c46aa" providerId="AD" clId="Web-{7CE5BFF4-8F1D-F5A7-E872-24537FFC3E81}" dt="2024-11-07T01:17:04.105" v="190"/>
          <ac:spMkLst>
            <pc:docMk/>
            <pc:sldMk cId="0" sldId="374"/>
            <ac:spMk id="610"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74"/>
            <ac:spMk id="611" creationId="{00000000-0000-0000-0000-000000000000}"/>
          </ac:spMkLst>
        </pc:spChg>
      </pc:sldChg>
      <pc:sldChg chg="modSp">
        <pc:chgData name="Greta Dromgool" userId="S::greta.dromgool@waikato.ac.nz::85ae8209-1ebf-40c2-9da0-11c0158c46aa" providerId="AD" clId="Web-{7CE5BFF4-8F1D-F5A7-E872-24537FFC3E81}" dt="2024-11-07T01:17:04.105" v="190"/>
        <pc:sldMkLst>
          <pc:docMk/>
          <pc:sldMk cId="0" sldId="375"/>
        </pc:sldMkLst>
        <pc:spChg chg="mod">
          <ac:chgData name="Greta Dromgool" userId="S::greta.dromgool@waikato.ac.nz::85ae8209-1ebf-40c2-9da0-11c0158c46aa" providerId="AD" clId="Web-{7CE5BFF4-8F1D-F5A7-E872-24537FFC3E81}" dt="2024-11-07T01:17:04.105" v="190"/>
          <ac:spMkLst>
            <pc:docMk/>
            <pc:sldMk cId="0" sldId="375"/>
            <ac:spMk id="2" creationId="{040C23D7-89CA-974C-6361-F49726341C84}"/>
          </ac:spMkLst>
        </pc:spChg>
        <pc:spChg chg="mod">
          <ac:chgData name="Greta Dromgool" userId="S::greta.dromgool@waikato.ac.nz::85ae8209-1ebf-40c2-9da0-11c0158c46aa" providerId="AD" clId="Web-{7CE5BFF4-8F1D-F5A7-E872-24537FFC3E81}" dt="2024-11-07T01:17:04.105" v="190"/>
          <ac:spMkLst>
            <pc:docMk/>
            <pc:sldMk cId="0" sldId="375"/>
            <ac:spMk id="618"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75"/>
            <ac:spMk id="620"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75"/>
            <ac:spMk id="621"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75"/>
            <ac:spMk id="622"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75"/>
            <ac:spMk id="623" creationId="{00000000-0000-0000-0000-000000000000}"/>
          </ac:spMkLst>
        </pc:spChg>
        <pc:picChg chg="mod">
          <ac:chgData name="Greta Dromgool" userId="S::greta.dromgool@waikato.ac.nz::85ae8209-1ebf-40c2-9da0-11c0158c46aa" providerId="AD" clId="Web-{7CE5BFF4-8F1D-F5A7-E872-24537FFC3E81}" dt="2024-11-07T01:17:04.105" v="190"/>
          <ac:picMkLst>
            <pc:docMk/>
            <pc:sldMk cId="0" sldId="375"/>
            <ac:picMk id="617" creationId="{00000000-0000-0000-0000-000000000000}"/>
          </ac:picMkLst>
        </pc:picChg>
        <pc:picChg chg="mod">
          <ac:chgData name="Greta Dromgool" userId="S::greta.dromgool@waikato.ac.nz::85ae8209-1ebf-40c2-9da0-11c0158c46aa" providerId="AD" clId="Web-{7CE5BFF4-8F1D-F5A7-E872-24537FFC3E81}" dt="2024-11-07T01:17:04.105" v="190"/>
          <ac:picMkLst>
            <pc:docMk/>
            <pc:sldMk cId="0" sldId="375"/>
            <ac:picMk id="2050" creationId="{AE0E4172-44C5-0FF2-A576-F670BA320C59}"/>
          </ac:picMkLst>
        </pc:picChg>
      </pc:sldChg>
      <pc:sldChg chg="modSp">
        <pc:chgData name="Greta Dromgool" userId="S::greta.dromgool@waikato.ac.nz::85ae8209-1ebf-40c2-9da0-11c0158c46aa" providerId="AD" clId="Web-{7CE5BFF4-8F1D-F5A7-E872-24537FFC3E81}" dt="2024-11-07T01:17:04.105" v="190"/>
        <pc:sldMkLst>
          <pc:docMk/>
          <pc:sldMk cId="1260165121" sldId="384"/>
        </pc:sldMkLst>
        <pc:spChg chg="mod">
          <ac:chgData name="Greta Dromgool" userId="S::greta.dromgool@waikato.ac.nz::85ae8209-1ebf-40c2-9da0-11c0158c46aa" providerId="AD" clId="Web-{7CE5BFF4-8F1D-F5A7-E872-24537FFC3E81}" dt="2024-11-07T01:17:04.105" v="190"/>
          <ac:spMkLst>
            <pc:docMk/>
            <pc:sldMk cId="1260165121" sldId="384"/>
            <ac:spMk id="6" creationId="{B46F8932-4FF9-318B-E683-BC6FDAFF7E9E}"/>
          </ac:spMkLst>
        </pc:spChg>
        <pc:spChg chg="mod">
          <ac:chgData name="Greta Dromgool" userId="S::greta.dromgool@waikato.ac.nz::85ae8209-1ebf-40c2-9da0-11c0158c46aa" providerId="AD" clId="Web-{7CE5BFF4-8F1D-F5A7-E872-24537FFC3E81}" dt="2024-11-07T01:17:04.105" v="190"/>
          <ac:spMkLst>
            <pc:docMk/>
            <pc:sldMk cId="1260165121" sldId="384"/>
            <ac:spMk id="285" creationId="{00000000-0000-0000-0000-000000000000}"/>
          </ac:spMkLst>
        </pc:spChg>
        <pc:spChg chg="mod">
          <ac:chgData name="Greta Dromgool" userId="S::greta.dromgool@waikato.ac.nz::85ae8209-1ebf-40c2-9da0-11c0158c46aa" providerId="AD" clId="Web-{7CE5BFF4-8F1D-F5A7-E872-24537FFC3E81}" dt="2024-11-07T01:17:04.105" v="190"/>
          <ac:spMkLst>
            <pc:docMk/>
            <pc:sldMk cId="1260165121" sldId="384"/>
            <ac:spMk id="305" creationId="{00000000-0000-0000-0000-000000000000}"/>
          </ac:spMkLst>
        </pc:spChg>
        <pc:spChg chg="mod">
          <ac:chgData name="Greta Dromgool" userId="S::greta.dromgool@waikato.ac.nz::85ae8209-1ebf-40c2-9da0-11c0158c46aa" providerId="AD" clId="Web-{7CE5BFF4-8F1D-F5A7-E872-24537FFC3E81}" dt="2024-11-07T01:17:04.105" v="190"/>
          <ac:spMkLst>
            <pc:docMk/>
            <pc:sldMk cId="1260165121" sldId="384"/>
            <ac:spMk id="308" creationId="{00000000-0000-0000-0000-000000000000}"/>
          </ac:spMkLst>
        </pc:spChg>
        <pc:spChg chg="mod">
          <ac:chgData name="Greta Dromgool" userId="S::greta.dromgool@waikato.ac.nz::85ae8209-1ebf-40c2-9da0-11c0158c46aa" providerId="AD" clId="Web-{7CE5BFF4-8F1D-F5A7-E872-24537FFC3E81}" dt="2024-11-07T01:17:04.105" v="190"/>
          <ac:spMkLst>
            <pc:docMk/>
            <pc:sldMk cId="1260165121" sldId="384"/>
            <ac:spMk id="310" creationId="{00000000-0000-0000-0000-000000000000}"/>
          </ac:spMkLst>
        </pc:spChg>
        <pc:picChg chg="mod">
          <ac:chgData name="Greta Dromgool" userId="S::greta.dromgool@waikato.ac.nz::85ae8209-1ebf-40c2-9da0-11c0158c46aa" providerId="AD" clId="Web-{7CE5BFF4-8F1D-F5A7-E872-24537FFC3E81}" dt="2024-11-07T01:17:04.105" v="190"/>
          <ac:picMkLst>
            <pc:docMk/>
            <pc:sldMk cId="1260165121" sldId="384"/>
            <ac:picMk id="5" creationId="{EAF9DC25-8A6E-3112-D560-6FCCF5381C00}"/>
          </ac:picMkLst>
        </pc:picChg>
        <pc:picChg chg="mod">
          <ac:chgData name="Greta Dromgool" userId="S::greta.dromgool@waikato.ac.nz::85ae8209-1ebf-40c2-9da0-11c0158c46aa" providerId="AD" clId="Web-{7CE5BFF4-8F1D-F5A7-E872-24537FFC3E81}" dt="2024-11-07T01:17:04.105" v="190"/>
          <ac:picMkLst>
            <pc:docMk/>
            <pc:sldMk cId="1260165121" sldId="384"/>
            <ac:picMk id="8" creationId="{F22D73CD-8F8E-4339-039C-D8D919643039}"/>
          </ac:picMkLst>
        </pc:picChg>
      </pc:sldChg>
      <pc:sldChg chg="modSp">
        <pc:chgData name="Greta Dromgool" userId="S::greta.dromgool@waikato.ac.nz::85ae8209-1ebf-40c2-9da0-11c0158c46aa" providerId="AD" clId="Web-{7CE5BFF4-8F1D-F5A7-E872-24537FFC3E81}" dt="2024-11-07T01:17:04.105" v="190"/>
        <pc:sldMkLst>
          <pc:docMk/>
          <pc:sldMk cId="0" sldId="386"/>
        </pc:sldMkLst>
        <pc:spChg chg="mod">
          <ac:chgData name="Greta Dromgool" userId="S::greta.dromgool@waikato.ac.nz::85ae8209-1ebf-40c2-9da0-11c0158c46aa" providerId="AD" clId="Web-{7CE5BFF4-8F1D-F5A7-E872-24537FFC3E81}" dt="2024-11-07T01:17:04.105" v="190"/>
          <ac:spMkLst>
            <pc:docMk/>
            <pc:sldMk cId="0" sldId="386"/>
            <ac:spMk id="341"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6"/>
            <ac:spMk id="342"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6"/>
            <ac:spMk id="343"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6"/>
            <ac:spMk id="344" creationId="{00000000-0000-0000-0000-000000000000}"/>
          </ac:spMkLst>
        </pc:spChg>
        <pc:picChg chg="mod">
          <ac:chgData name="Greta Dromgool" userId="S::greta.dromgool@waikato.ac.nz::85ae8209-1ebf-40c2-9da0-11c0158c46aa" providerId="AD" clId="Web-{7CE5BFF4-8F1D-F5A7-E872-24537FFC3E81}" dt="2024-11-07T01:17:04.105" v="190"/>
          <ac:picMkLst>
            <pc:docMk/>
            <pc:sldMk cId="0" sldId="386"/>
            <ac:picMk id="339" creationId="{00000000-0000-0000-0000-000000000000}"/>
          </ac:picMkLst>
        </pc:picChg>
        <pc:picChg chg="mod">
          <ac:chgData name="Greta Dromgool" userId="S::greta.dromgool@waikato.ac.nz::85ae8209-1ebf-40c2-9da0-11c0158c46aa" providerId="AD" clId="Web-{7CE5BFF4-8F1D-F5A7-E872-24537FFC3E81}" dt="2024-11-07T01:17:04.105" v="190"/>
          <ac:picMkLst>
            <pc:docMk/>
            <pc:sldMk cId="0" sldId="386"/>
            <ac:picMk id="340" creationId="{00000000-0000-0000-0000-000000000000}"/>
          </ac:picMkLst>
        </pc:picChg>
      </pc:sldChg>
      <pc:sldChg chg="modSp">
        <pc:chgData name="Greta Dromgool" userId="S::greta.dromgool@waikato.ac.nz::85ae8209-1ebf-40c2-9da0-11c0158c46aa" providerId="AD" clId="Web-{7CE5BFF4-8F1D-F5A7-E872-24537FFC3E81}" dt="2024-11-07T01:17:04.105" v="190"/>
        <pc:sldMkLst>
          <pc:docMk/>
          <pc:sldMk cId="0" sldId="387"/>
        </pc:sldMkLst>
        <pc:spChg chg="mod">
          <ac:chgData name="Greta Dromgool" userId="S::greta.dromgool@waikato.ac.nz::85ae8209-1ebf-40c2-9da0-11c0158c46aa" providerId="AD" clId="Web-{7CE5BFF4-8F1D-F5A7-E872-24537FFC3E81}" dt="2024-11-07T01:17:04.105" v="190"/>
          <ac:spMkLst>
            <pc:docMk/>
            <pc:sldMk cId="0" sldId="387"/>
            <ac:spMk id="350"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7"/>
            <ac:spMk id="351" creationId="{00000000-0000-0000-0000-000000000000}"/>
          </ac:spMkLst>
        </pc:spChg>
      </pc:sldChg>
      <pc:sldChg chg="modSp">
        <pc:chgData name="Greta Dromgool" userId="S::greta.dromgool@waikato.ac.nz::85ae8209-1ebf-40c2-9da0-11c0158c46aa" providerId="AD" clId="Web-{7CE5BFF4-8F1D-F5A7-E872-24537FFC3E81}" dt="2024-11-07T01:17:04.105" v="190"/>
        <pc:sldMkLst>
          <pc:docMk/>
          <pc:sldMk cId="0" sldId="388"/>
        </pc:sldMkLst>
        <pc:spChg chg="mod">
          <ac:chgData name="Greta Dromgool" userId="S::greta.dromgool@waikato.ac.nz::85ae8209-1ebf-40c2-9da0-11c0158c46aa" providerId="AD" clId="Web-{7CE5BFF4-8F1D-F5A7-E872-24537FFC3E81}" dt="2024-11-07T01:17:04.105" v="190"/>
          <ac:spMkLst>
            <pc:docMk/>
            <pc:sldMk cId="0" sldId="388"/>
            <ac:spMk id="2" creationId="{EBF6751C-2C68-B4C5-9EF9-7DF5FA53C5B0}"/>
          </ac:spMkLst>
        </pc:spChg>
        <pc:spChg chg="mod">
          <ac:chgData name="Greta Dromgool" userId="S::greta.dromgool@waikato.ac.nz::85ae8209-1ebf-40c2-9da0-11c0158c46aa" providerId="AD" clId="Web-{7CE5BFF4-8F1D-F5A7-E872-24537FFC3E81}" dt="2024-11-07T01:17:04.105" v="190"/>
          <ac:spMkLst>
            <pc:docMk/>
            <pc:sldMk cId="0" sldId="388"/>
            <ac:spMk id="357"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58"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59"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60"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61"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62"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63"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64"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65"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66"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67"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68"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69"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70"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71"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72"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73"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74"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75"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76" creationId="{00000000-0000-0000-0000-000000000000}"/>
          </ac:spMkLst>
        </pc:spChg>
        <pc:spChg chg="mod">
          <ac:chgData name="Greta Dromgool" userId="S::greta.dromgool@waikato.ac.nz::85ae8209-1ebf-40c2-9da0-11c0158c46aa" providerId="AD" clId="Web-{7CE5BFF4-8F1D-F5A7-E872-24537FFC3E81}" dt="2024-11-07T01:17:04.105" v="190"/>
          <ac:spMkLst>
            <pc:docMk/>
            <pc:sldMk cId="0" sldId="388"/>
            <ac:spMk id="377" creationId="{00000000-0000-0000-0000-000000000000}"/>
          </ac:spMkLst>
        </pc:spChg>
      </pc:sldChg>
      <pc:sldChg chg="modSp">
        <pc:chgData name="Greta Dromgool" userId="S::greta.dromgool@waikato.ac.nz::85ae8209-1ebf-40c2-9da0-11c0158c46aa" providerId="AD" clId="Web-{7CE5BFF4-8F1D-F5A7-E872-24537FFC3E81}" dt="2024-11-07T01:17:04.105" v="190"/>
        <pc:sldMkLst>
          <pc:docMk/>
          <pc:sldMk cId="2939194426" sldId="392"/>
        </pc:sldMkLst>
        <pc:spChg chg="mod">
          <ac:chgData name="Greta Dromgool" userId="S::greta.dromgool@waikato.ac.nz::85ae8209-1ebf-40c2-9da0-11c0158c46aa" providerId="AD" clId="Web-{7CE5BFF4-8F1D-F5A7-E872-24537FFC3E81}" dt="2024-11-07T01:17:04.105" v="190"/>
          <ac:spMkLst>
            <pc:docMk/>
            <pc:sldMk cId="2939194426" sldId="392"/>
            <ac:spMk id="2" creationId="{283300F3-1374-95D7-21BE-3F82400DBD76}"/>
          </ac:spMkLst>
        </pc:spChg>
        <pc:spChg chg="mod">
          <ac:chgData name="Greta Dromgool" userId="S::greta.dromgool@waikato.ac.nz::85ae8209-1ebf-40c2-9da0-11c0158c46aa" providerId="AD" clId="Web-{7CE5BFF4-8F1D-F5A7-E872-24537FFC3E81}" dt="2024-11-07T01:17:04.105" v="190"/>
          <ac:spMkLst>
            <pc:docMk/>
            <pc:sldMk cId="2939194426" sldId="392"/>
            <ac:spMk id="3" creationId="{7F9C341F-9D37-C979-DF0D-517F57265E1E}"/>
          </ac:spMkLst>
        </pc:spChg>
        <pc:spChg chg="mod">
          <ac:chgData name="Greta Dromgool" userId="S::greta.dromgool@waikato.ac.nz::85ae8209-1ebf-40c2-9da0-11c0158c46aa" providerId="AD" clId="Web-{7CE5BFF4-8F1D-F5A7-E872-24537FFC3E81}" dt="2024-11-07T01:17:04.105" v="190"/>
          <ac:spMkLst>
            <pc:docMk/>
            <pc:sldMk cId="2939194426" sldId="392"/>
            <ac:spMk id="5" creationId="{4476B879-61F1-3CD0-029C-09457A2E9373}"/>
          </ac:spMkLst>
        </pc:spChg>
        <pc:picChg chg="mod">
          <ac:chgData name="Greta Dromgool" userId="S::greta.dromgool@waikato.ac.nz::85ae8209-1ebf-40c2-9da0-11c0158c46aa" providerId="AD" clId="Web-{7CE5BFF4-8F1D-F5A7-E872-24537FFC3E81}" dt="2024-11-07T01:17:04.105" v="190"/>
          <ac:picMkLst>
            <pc:docMk/>
            <pc:sldMk cId="2939194426" sldId="392"/>
            <ac:picMk id="6" creationId="{D0C7BC23-96A9-46F9-AF5A-667707C3468F}"/>
          </ac:picMkLst>
        </pc:picChg>
      </pc:sldChg>
      <pc:sldChg chg="modSp">
        <pc:chgData name="Greta Dromgool" userId="S::greta.dromgool@waikato.ac.nz::85ae8209-1ebf-40c2-9da0-11c0158c46aa" providerId="AD" clId="Web-{7CE5BFF4-8F1D-F5A7-E872-24537FFC3E81}" dt="2024-11-07T01:17:04.105" v="190"/>
        <pc:sldMkLst>
          <pc:docMk/>
          <pc:sldMk cId="3347552591" sldId="394"/>
        </pc:sldMkLst>
        <pc:spChg chg="mod">
          <ac:chgData name="Greta Dromgool" userId="S::greta.dromgool@waikato.ac.nz::85ae8209-1ebf-40c2-9da0-11c0158c46aa" providerId="AD" clId="Web-{7CE5BFF4-8F1D-F5A7-E872-24537FFC3E81}" dt="2024-11-07T01:17:04.105" v="190"/>
          <ac:spMkLst>
            <pc:docMk/>
            <pc:sldMk cId="3347552591" sldId="394"/>
            <ac:spMk id="3" creationId="{2DE02EE5-8A2D-53A8-47CD-BBB9C1EFB114}"/>
          </ac:spMkLst>
        </pc:spChg>
        <pc:spChg chg="mod">
          <ac:chgData name="Greta Dromgool" userId="S::greta.dromgool@waikato.ac.nz::85ae8209-1ebf-40c2-9da0-11c0158c46aa" providerId="AD" clId="Web-{7CE5BFF4-8F1D-F5A7-E872-24537FFC3E81}" dt="2024-11-07T01:17:04.105" v="190"/>
          <ac:spMkLst>
            <pc:docMk/>
            <pc:sldMk cId="3347552591" sldId="394"/>
            <ac:spMk id="208" creationId="{00000000-0000-0000-0000-000000000000}"/>
          </ac:spMkLst>
        </pc:spChg>
        <pc:spChg chg="mod">
          <ac:chgData name="Greta Dromgool" userId="S::greta.dromgool@waikato.ac.nz::85ae8209-1ebf-40c2-9da0-11c0158c46aa" providerId="AD" clId="Web-{7CE5BFF4-8F1D-F5A7-E872-24537FFC3E81}" dt="2024-11-07T01:17:04.105" v="190"/>
          <ac:spMkLst>
            <pc:docMk/>
            <pc:sldMk cId="3347552591" sldId="394"/>
            <ac:spMk id="211" creationId="{00000000-0000-0000-0000-000000000000}"/>
          </ac:spMkLst>
        </pc:spChg>
        <pc:picChg chg="mod">
          <ac:chgData name="Greta Dromgool" userId="S::greta.dromgool@waikato.ac.nz::85ae8209-1ebf-40c2-9da0-11c0158c46aa" providerId="AD" clId="Web-{7CE5BFF4-8F1D-F5A7-E872-24537FFC3E81}" dt="2024-11-07T01:17:04.105" v="190"/>
          <ac:picMkLst>
            <pc:docMk/>
            <pc:sldMk cId="3347552591" sldId="394"/>
            <ac:picMk id="2" creationId="{9AFCFB78-62D4-F733-6D34-DC60D997D95F}"/>
          </ac:picMkLst>
        </pc:picChg>
      </pc:sldChg>
      <pc:sldChg chg="modSp">
        <pc:chgData name="Greta Dromgool" userId="S::greta.dromgool@waikato.ac.nz::85ae8209-1ebf-40c2-9da0-11c0158c46aa" providerId="AD" clId="Web-{7CE5BFF4-8F1D-F5A7-E872-24537FFC3E81}" dt="2024-11-07T01:17:04.105" v="190"/>
        <pc:sldMkLst>
          <pc:docMk/>
          <pc:sldMk cId="3434712544" sldId="395"/>
        </pc:sldMkLst>
        <pc:spChg chg="mod">
          <ac:chgData name="Greta Dromgool" userId="S::greta.dromgool@waikato.ac.nz::85ae8209-1ebf-40c2-9da0-11c0158c46aa" providerId="AD" clId="Web-{7CE5BFF4-8F1D-F5A7-E872-24537FFC3E81}" dt="2024-11-07T01:17:04.105" v="190"/>
          <ac:spMkLst>
            <pc:docMk/>
            <pc:sldMk cId="3434712544" sldId="395"/>
            <ac:spMk id="2" creationId="{B7D68D96-C089-AA3A-3C91-202A0BC7D1A5}"/>
          </ac:spMkLst>
        </pc:spChg>
        <pc:spChg chg="mod">
          <ac:chgData name="Greta Dromgool" userId="S::greta.dromgool@waikato.ac.nz::85ae8209-1ebf-40c2-9da0-11c0158c46aa" providerId="AD" clId="Web-{7CE5BFF4-8F1D-F5A7-E872-24537FFC3E81}" dt="2024-11-07T01:17:04.105" v="190"/>
          <ac:spMkLst>
            <pc:docMk/>
            <pc:sldMk cId="3434712544" sldId="395"/>
            <ac:spMk id="3" creationId="{D7D69500-C67E-CC70-B4A4-9305B676102E}"/>
          </ac:spMkLst>
        </pc:spChg>
        <pc:spChg chg="mod">
          <ac:chgData name="Greta Dromgool" userId="S::greta.dromgool@waikato.ac.nz::85ae8209-1ebf-40c2-9da0-11c0158c46aa" providerId="AD" clId="Web-{7CE5BFF4-8F1D-F5A7-E872-24537FFC3E81}" dt="2024-11-07T01:17:04.105" v="190"/>
          <ac:spMkLst>
            <pc:docMk/>
            <pc:sldMk cId="3434712544" sldId="395"/>
            <ac:spMk id="5" creationId="{C499DA1A-99CB-BE59-2847-2E22FE16C375}"/>
          </ac:spMkLst>
        </pc:spChg>
      </pc:sldChg>
      <pc:sldChg chg="delSp modSp">
        <pc:chgData name="Greta Dromgool" userId="S::greta.dromgool@waikato.ac.nz::85ae8209-1ebf-40c2-9da0-11c0158c46aa" providerId="AD" clId="Web-{7CE5BFF4-8F1D-F5A7-E872-24537FFC3E81}" dt="2024-11-07T01:17:04.105" v="190"/>
        <pc:sldMkLst>
          <pc:docMk/>
          <pc:sldMk cId="1635936868" sldId="396"/>
        </pc:sldMkLst>
        <pc:spChg chg="mod">
          <ac:chgData name="Greta Dromgool" userId="S::greta.dromgool@waikato.ac.nz::85ae8209-1ebf-40c2-9da0-11c0158c46aa" providerId="AD" clId="Web-{7CE5BFF4-8F1D-F5A7-E872-24537FFC3E81}" dt="2024-11-07T01:17:04.105" v="190"/>
          <ac:spMkLst>
            <pc:docMk/>
            <pc:sldMk cId="1635936868" sldId="396"/>
            <ac:spMk id="2" creationId="{B6AB06A4-E31E-436C-29A9-C05C1F23E737}"/>
          </ac:spMkLst>
        </pc:spChg>
        <pc:spChg chg="mod">
          <ac:chgData name="Greta Dromgool" userId="S::greta.dromgool@waikato.ac.nz::85ae8209-1ebf-40c2-9da0-11c0158c46aa" providerId="AD" clId="Web-{7CE5BFF4-8F1D-F5A7-E872-24537FFC3E81}" dt="2024-11-07T01:17:04.105" v="190"/>
          <ac:spMkLst>
            <pc:docMk/>
            <pc:sldMk cId="1635936868" sldId="396"/>
            <ac:spMk id="7" creationId="{E196C167-C708-D7A8-A97A-621C642AB567}"/>
          </ac:spMkLst>
        </pc:spChg>
        <pc:grpChg chg="mod">
          <ac:chgData name="Greta Dromgool" userId="S::greta.dromgool@waikato.ac.nz::85ae8209-1ebf-40c2-9da0-11c0158c46aa" providerId="AD" clId="Web-{7CE5BFF4-8F1D-F5A7-E872-24537FFC3E81}" dt="2024-11-07T01:17:04.105" v="190"/>
          <ac:grpSpMkLst>
            <pc:docMk/>
            <pc:sldMk cId="1635936868" sldId="396"/>
            <ac:grpSpMk id="8" creationId="{1258E198-BC95-2320-F235-A6372F00DDDF}"/>
          </ac:grpSpMkLst>
        </pc:grpChg>
      </pc:sldChg>
      <pc:sldChg chg="modSp">
        <pc:chgData name="Greta Dromgool" userId="S::greta.dromgool@waikato.ac.nz::85ae8209-1ebf-40c2-9da0-11c0158c46aa" providerId="AD" clId="Web-{7CE5BFF4-8F1D-F5A7-E872-24537FFC3E81}" dt="2024-11-07T01:17:04.105" v="190"/>
        <pc:sldMkLst>
          <pc:docMk/>
          <pc:sldMk cId="2509372146" sldId="397"/>
        </pc:sldMkLst>
        <pc:spChg chg="mod">
          <ac:chgData name="Greta Dromgool" userId="S::greta.dromgool@waikato.ac.nz::85ae8209-1ebf-40c2-9da0-11c0158c46aa" providerId="AD" clId="Web-{7CE5BFF4-8F1D-F5A7-E872-24537FFC3E81}" dt="2024-11-07T01:17:04.105" v="190"/>
          <ac:spMkLst>
            <pc:docMk/>
            <pc:sldMk cId="2509372146" sldId="397"/>
            <ac:spMk id="6" creationId="{EA4F59D0-CAC0-6C7D-9AC4-237630915637}"/>
          </ac:spMkLst>
        </pc:spChg>
        <pc:spChg chg="mod">
          <ac:chgData name="Greta Dromgool" userId="S::greta.dromgool@waikato.ac.nz::85ae8209-1ebf-40c2-9da0-11c0158c46aa" providerId="AD" clId="Web-{7CE5BFF4-8F1D-F5A7-E872-24537FFC3E81}" dt="2024-11-07T01:17:04.105" v="190"/>
          <ac:spMkLst>
            <pc:docMk/>
            <pc:sldMk cId="2509372146" sldId="397"/>
            <ac:spMk id="8" creationId="{4F53D766-4652-B837-B017-6DFC68C093B9}"/>
          </ac:spMkLst>
        </pc:spChg>
        <pc:picChg chg="mod">
          <ac:chgData name="Greta Dromgool" userId="S::greta.dromgool@waikato.ac.nz::85ae8209-1ebf-40c2-9da0-11c0158c46aa" providerId="AD" clId="Web-{7CE5BFF4-8F1D-F5A7-E872-24537FFC3E81}" dt="2024-11-07T01:17:04.105" v="190"/>
          <ac:picMkLst>
            <pc:docMk/>
            <pc:sldMk cId="2509372146" sldId="397"/>
            <ac:picMk id="1026" creationId="{5009396E-7D63-97C0-EF6A-2A924EBAF1D0}"/>
          </ac:picMkLst>
        </pc:picChg>
      </pc:sldChg>
      <pc:sldChg chg="addSp delSp modSp modNotes">
        <pc:chgData name="Greta Dromgool" userId="S::greta.dromgool@waikato.ac.nz::85ae8209-1ebf-40c2-9da0-11c0158c46aa" providerId="AD" clId="Web-{7CE5BFF4-8F1D-F5A7-E872-24537FFC3E81}" dt="2024-11-07T01:17:04.105" v="190"/>
        <pc:sldMkLst>
          <pc:docMk/>
          <pc:sldMk cId="157223391" sldId="398"/>
        </pc:sldMkLst>
        <pc:spChg chg="mod">
          <ac:chgData name="Greta Dromgool" userId="S::greta.dromgool@waikato.ac.nz::85ae8209-1ebf-40c2-9da0-11c0158c46aa" providerId="AD" clId="Web-{7CE5BFF4-8F1D-F5A7-E872-24537FFC3E81}" dt="2024-11-07T01:17:04.105" v="190"/>
          <ac:spMkLst>
            <pc:docMk/>
            <pc:sldMk cId="157223391" sldId="398"/>
            <ac:spMk id="199" creationId="{00000000-0000-0000-0000-000000000000}"/>
          </ac:spMkLst>
        </pc:spChg>
        <pc:spChg chg="mod">
          <ac:chgData name="Greta Dromgool" userId="S::greta.dromgool@waikato.ac.nz::85ae8209-1ebf-40c2-9da0-11c0158c46aa" providerId="AD" clId="Web-{7CE5BFF4-8F1D-F5A7-E872-24537FFC3E81}" dt="2024-11-07T01:17:04.105" v="190"/>
          <ac:spMkLst>
            <pc:docMk/>
            <pc:sldMk cId="157223391" sldId="398"/>
            <ac:spMk id="200" creationId="{00000000-0000-0000-0000-000000000000}"/>
          </ac:spMkLst>
        </pc:spChg>
        <pc:picChg chg="add mod">
          <ac:chgData name="Greta Dromgool" userId="S::greta.dromgool@waikato.ac.nz::85ae8209-1ebf-40c2-9da0-11c0158c46aa" providerId="AD" clId="Web-{7CE5BFF4-8F1D-F5A7-E872-24537FFC3E81}" dt="2024-11-07T01:17:04.105" v="190"/>
          <ac:picMkLst>
            <pc:docMk/>
            <pc:sldMk cId="157223391" sldId="398"/>
            <ac:picMk id="3" creationId="{54311AD3-92C5-E0F0-7C02-0D57F835E905}"/>
          </ac:picMkLst>
        </pc:picChg>
      </pc:sldChg>
      <pc:sldChg chg="modSp modNotes">
        <pc:chgData name="Greta Dromgool" userId="S::greta.dromgool@waikato.ac.nz::85ae8209-1ebf-40c2-9da0-11c0158c46aa" providerId="AD" clId="Web-{7CE5BFF4-8F1D-F5A7-E872-24537FFC3E81}" dt="2024-11-07T01:17:04.105" v="190"/>
        <pc:sldMkLst>
          <pc:docMk/>
          <pc:sldMk cId="565148860" sldId="400"/>
        </pc:sldMkLst>
        <pc:spChg chg="mod">
          <ac:chgData name="Greta Dromgool" userId="S::greta.dromgool@waikato.ac.nz::85ae8209-1ebf-40c2-9da0-11c0158c46aa" providerId="AD" clId="Web-{7CE5BFF4-8F1D-F5A7-E872-24537FFC3E81}" dt="2024-11-07T01:17:04.105" v="190"/>
          <ac:spMkLst>
            <pc:docMk/>
            <pc:sldMk cId="565148860" sldId="400"/>
            <ac:spMk id="3" creationId="{336C85FC-E063-EE61-6388-F41D63B0FB1B}"/>
          </ac:spMkLst>
        </pc:spChg>
        <pc:spChg chg="mod">
          <ac:chgData name="Greta Dromgool" userId="S::greta.dromgool@waikato.ac.nz::85ae8209-1ebf-40c2-9da0-11c0158c46aa" providerId="AD" clId="Web-{7CE5BFF4-8F1D-F5A7-E872-24537FFC3E81}" dt="2024-11-07T01:17:04.105" v="190"/>
          <ac:spMkLst>
            <pc:docMk/>
            <pc:sldMk cId="565148860" sldId="400"/>
            <ac:spMk id="232" creationId="{00000000-0000-0000-0000-000000000000}"/>
          </ac:spMkLst>
        </pc:spChg>
        <pc:picChg chg="mod">
          <ac:chgData name="Greta Dromgool" userId="S::greta.dromgool@waikato.ac.nz::85ae8209-1ebf-40c2-9da0-11c0158c46aa" providerId="AD" clId="Web-{7CE5BFF4-8F1D-F5A7-E872-24537FFC3E81}" dt="2024-11-07T01:17:04.105" v="190"/>
          <ac:picMkLst>
            <pc:docMk/>
            <pc:sldMk cId="565148860" sldId="400"/>
            <ac:picMk id="6" creationId="{6EF0FA7D-4B0F-FA23-963A-52637169AEE5}"/>
          </ac:picMkLst>
        </pc:picChg>
      </pc:sldChg>
      <pc:sldChg chg="modSp ord">
        <pc:chgData name="Greta Dromgool" userId="S::greta.dromgool@waikato.ac.nz::85ae8209-1ebf-40c2-9da0-11c0158c46aa" providerId="AD" clId="Web-{7CE5BFF4-8F1D-F5A7-E872-24537FFC3E81}" dt="2024-11-07T01:17:04.105" v="190"/>
        <pc:sldMkLst>
          <pc:docMk/>
          <pc:sldMk cId="3028417551" sldId="401"/>
        </pc:sldMkLst>
        <pc:spChg chg="mod">
          <ac:chgData name="Greta Dromgool" userId="S::greta.dromgool@waikato.ac.nz::85ae8209-1ebf-40c2-9da0-11c0158c46aa" providerId="AD" clId="Web-{7CE5BFF4-8F1D-F5A7-E872-24537FFC3E81}" dt="2024-11-07T01:17:04.105" v="190"/>
          <ac:spMkLst>
            <pc:docMk/>
            <pc:sldMk cId="3028417551" sldId="401"/>
            <ac:spMk id="3" creationId="{713911E1-01A4-1F77-FD2B-226CE7349578}"/>
          </ac:spMkLst>
        </pc:spChg>
        <pc:picChg chg="mod">
          <ac:chgData name="Greta Dromgool" userId="S::greta.dromgool@waikato.ac.nz::85ae8209-1ebf-40c2-9da0-11c0158c46aa" providerId="AD" clId="Web-{7CE5BFF4-8F1D-F5A7-E872-24537FFC3E81}" dt="2024-11-07T01:17:04.105" v="190"/>
          <ac:picMkLst>
            <pc:docMk/>
            <pc:sldMk cId="3028417551" sldId="401"/>
            <ac:picMk id="2" creationId="{3DF8D390-978F-A4EB-EDCE-C07E4C89199D}"/>
          </ac:picMkLst>
        </pc:picChg>
      </pc:sldChg>
      <pc:sldChg chg="modSp">
        <pc:chgData name="Greta Dromgool" userId="S::greta.dromgool@waikato.ac.nz::85ae8209-1ebf-40c2-9da0-11c0158c46aa" providerId="AD" clId="Web-{7CE5BFF4-8F1D-F5A7-E872-24537FFC3E81}" dt="2024-11-07T01:17:04.105" v="190"/>
        <pc:sldMkLst>
          <pc:docMk/>
          <pc:sldMk cId="2084034470" sldId="402"/>
        </pc:sldMkLst>
        <pc:spChg chg="mod">
          <ac:chgData name="Greta Dromgool" userId="S::greta.dromgool@waikato.ac.nz::85ae8209-1ebf-40c2-9da0-11c0158c46aa" providerId="AD" clId="Web-{7CE5BFF4-8F1D-F5A7-E872-24537FFC3E81}" dt="2024-11-07T01:17:04.105" v="190"/>
          <ac:spMkLst>
            <pc:docMk/>
            <pc:sldMk cId="2084034470" sldId="402"/>
            <ac:spMk id="2" creationId="{AE71FF46-0EFA-6A36-0AE5-E9E5BA88C0B9}"/>
          </ac:spMkLst>
        </pc:spChg>
        <pc:spChg chg="mod">
          <ac:chgData name="Greta Dromgool" userId="S::greta.dromgool@waikato.ac.nz::85ae8209-1ebf-40c2-9da0-11c0158c46aa" providerId="AD" clId="Web-{7CE5BFF4-8F1D-F5A7-E872-24537FFC3E81}" dt="2024-11-07T01:17:04.105" v="190"/>
          <ac:spMkLst>
            <pc:docMk/>
            <pc:sldMk cId="2084034470" sldId="402"/>
            <ac:spMk id="5" creationId="{4FDC88CA-5E4A-66C1-519F-DE7B2E9B81CB}"/>
          </ac:spMkLst>
        </pc:spChg>
        <pc:spChg chg="mod">
          <ac:chgData name="Greta Dromgool" userId="S::greta.dromgool@waikato.ac.nz::85ae8209-1ebf-40c2-9da0-11c0158c46aa" providerId="AD" clId="Web-{7CE5BFF4-8F1D-F5A7-E872-24537FFC3E81}" dt="2024-11-07T01:17:04.105" v="190"/>
          <ac:spMkLst>
            <pc:docMk/>
            <pc:sldMk cId="2084034470" sldId="402"/>
            <ac:spMk id="6" creationId="{F319CE62-1B50-1166-DD91-14DA7BBED074}"/>
          </ac:spMkLst>
        </pc:spChg>
        <pc:spChg chg="mod">
          <ac:chgData name="Greta Dromgool" userId="S::greta.dromgool@waikato.ac.nz::85ae8209-1ebf-40c2-9da0-11c0158c46aa" providerId="AD" clId="Web-{7CE5BFF4-8F1D-F5A7-E872-24537FFC3E81}" dt="2024-11-07T01:17:04.105" v="190"/>
          <ac:spMkLst>
            <pc:docMk/>
            <pc:sldMk cId="2084034470" sldId="402"/>
            <ac:spMk id="8" creationId="{16F8CFD5-662F-5A79-52C3-6B4CDA055835}"/>
          </ac:spMkLst>
        </pc:spChg>
        <pc:spChg chg="mod">
          <ac:chgData name="Greta Dromgool" userId="S::greta.dromgool@waikato.ac.nz::85ae8209-1ebf-40c2-9da0-11c0158c46aa" providerId="AD" clId="Web-{7CE5BFF4-8F1D-F5A7-E872-24537FFC3E81}" dt="2024-11-07T01:17:04.105" v="190"/>
          <ac:spMkLst>
            <pc:docMk/>
            <pc:sldMk cId="2084034470" sldId="402"/>
            <ac:spMk id="9" creationId="{6A0353F5-B6FA-2B4C-F3A6-7AE38C453051}"/>
          </ac:spMkLst>
        </pc:spChg>
        <pc:spChg chg="mod">
          <ac:chgData name="Greta Dromgool" userId="S::greta.dromgool@waikato.ac.nz::85ae8209-1ebf-40c2-9da0-11c0158c46aa" providerId="AD" clId="Web-{7CE5BFF4-8F1D-F5A7-E872-24537FFC3E81}" dt="2024-11-07T01:17:04.105" v="190"/>
          <ac:spMkLst>
            <pc:docMk/>
            <pc:sldMk cId="2084034470" sldId="402"/>
            <ac:spMk id="357" creationId="{00000000-0000-0000-0000-000000000000}"/>
          </ac:spMkLst>
        </pc:spChg>
        <pc:spChg chg="mod">
          <ac:chgData name="Greta Dromgool" userId="S::greta.dromgool@waikato.ac.nz::85ae8209-1ebf-40c2-9da0-11c0158c46aa" providerId="AD" clId="Web-{7CE5BFF4-8F1D-F5A7-E872-24537FFC3E81}" dt="2024-11-07T01:17:04.105" v="190"/>
          <ac:spMkLst>
            <pc:docMk/>
            <pc:sldMk cId="2084034470" sldId="402"/>
            <ac:spMk id="358" creationId="{00000000-0000-0000-0000-000000000000}"/>
          </ac:spMkLst>
        </pc:spChg>
        <pc:spChg chg="mod">
          <ac:chgData name="Greta Dromgool" userId="S::greta.dromgool@waikato.ac.nz::85ae8209-1ebf-40c2-9da0-11c0158c46aa" providerId="AD" clId="Web-{7CE5BFF4-8F1D-F5A7-E872-24537FFC3E81}" dt="2024-11-07T01:17:04.105" v="190"/>
          <ac:spMkLst>
            <pc:docMk/>
            <pc:sldMk cId="2084034470" sldId="402"/>
            <ac:spMk id="359" creationId="{00000000-0000-0000-0000-000000000000}"/>
          </ac:spMkLst>
        </pc:spChg>
        <pc:spChg chg="mod">
          <ac:chgData name="Greta Dromgool" userId="S::greta.dromgool@waikato.ac.nz::85ae8209-1ebf-40c2-9da0-11c0158c46aa" providerId="AD" clId="Web-{7CE5BFF4-8F1D-F5A7-E872-24537FFC3E81}" dt="2024-11-07T01:17:04.105" v="190"/>
          <ac:spMkLst>
            <pc:docMk/>
            <pc:sldMk cId="2084034470" sldId="402"/>
            <ac:spMk id="360" creationId="{00000000-0000-0000-0000-000000000000}"/>
          </ac:spMkLst>
        </pc:spChg>
        <pc:spChg chg="mod">
          <ac:chgData name="Greta Dromgool" userId="S::greta.dromgool@waikato.ac.nz::85ae8209-1ebf-40c2-9da0-11c0158c46aa" providerId="AD" clId="Web-{7CE5BFF4-8F1D-F5A7-E872-24537FFC3E81}" dt="2024-11-07T01:17:04.105" v="190"/>
          <ac:spMkLst>
            <pc:docMk/>
            <pc:sldMk cId="2084034470" sldId="402"/>
            <ac:spMk id="361" creationId="{00000000-0000-0000-0000-000000000000}"/>
          </ac:spMkLst>
        </pc:spChg>
        <pc:spChg chg="mod">
          <ac:chgData name="Greta Dromgool" userId="S::greta.dromgool@waikato.ac.nz::85ae8209-1ebf-40c2-9da0-11c0158c46aa" providerId="AD" clId="Web-{7CE5BFF4-8F1D-F5A7-E872-24537FFC3E81}" dt="2024-11-07T01:17:04.105" v="190"/>
          <ac:spMkLst>
            <pc:docMk/>
            <pc:sldMk cId="2084034470" sldId="402"/>
            <ac:spMk id="362" creationId="{00000000-0000-0000-0000-000000000000}"/>
          </ac:spMkLst>
        </pc:spChg>
        <pc:spChg chg="mod">
          <ac:chgData name="Greta Dromgool" userId="S::greta.dromgool@waikato.ac.nz::85ae8209-1ebf-40c2-9da0-11c0158c46aa" providerId="AD" clId="Web-{7CE5BFF4-8F1D-F5A7-E872-24537FFC3E81}" dt="2024-11-07T01:17:04.105" v="190"/>
          <ac:spMkLst>
            <pc:docMk/>
            <pc:sldMk cId="2084034470" sldId="402"/>
            <ac:spMk id="363" creationId="{00000000-0000-0000-0000-000000000000}"/>
          </ac:spMkLst>
        </pc:spChg>
        <pc:spChg chg="mod">
          <ac:chgData name="Greta Dromgool" userId="S::greta.dromgool@waikato.ac.nz::85ae8209-1ebf-40c2-9da0-11c0158c46aa" providerId="AD" clId="Web-{7CE5BFF4-8F1D-F5A7-E872-24537FFC3E81}" dt="2024-11-07T01:17:04.105" v="190"/>
          <ac:spMkLst>
            <pc:docMk/>
            <pc:sldMk cId="2084034470" sldId="402"/>
            <ac:spMk id="365" creationId="{00000000-0000-0000-0000-000000000000}"/>
          </ac:spMkLst>
        </pc:spChg>
        <pc:spChg chg="mod">
          <ac:chgData name="Greta Dromgool" userId="S::greta.dromgool@waikato.ac.nz::85ae8209-1ebf-40c2-9da0-11c0158c46aa" providerId="AD" clId="Web-{7CE5BFF4-8F1D-F5A7-E872-24537FFC3E81}" dt="2024-11-07T01:17:04.105" v="190"/>
          <ac:spMkLst>
            <pc:docMk/>
            <pc:sldMk cId="2084034470" sldId="402"/>
            <ac:spMk id="366" creationId="{00000000-0000-0000-0000-000000000000}"/>
          </ac:spMkLst>
        </pc:spChg>
        <pc:spChg chg="mod">
          <ac:chgData name="Greta Dromgool" userId="S::greta.dromgool@waikato.ac.nz::85ae8209-1ebf-40c2-9da0-11c0158c46aa" providerId="AD" clId="Web-{7CE5BFF4-8F1D-F5A7-E872-24537FFC3E81}" dt="2024-11-07T01:17:04.105" v="190"/>
          <ac:spMkLst>
            <pc:docMk/>
            <pc:sldMk cId="2084034470" sldId="402"/>
            <ac:spMk id="367" creationId="{00000000-0000-0000-0000-000000000000}"/>
          </ac:spMkLst>
        </pc:spChg>
        <pc:spChg chg="mod">
          <ac:chgData name="Greta Dromgool" userId="S::greta.dromgool@waikato.ac.nz::85ae8209-1ebf-40c2-9da0-11c0158c46aa" providerId="AD" clId="Web-{7CE5BFF4-8F1D-F5A7-E872-24537FFC3E81}" dt="2024-11-07T01:17:04.105" v="190"/>
          <ac:spMkLst>
            <pc:docMk/>
            <pc:sldMk cId="2084034470" sldId="402"/>
            <ac:spMk id="368" creationId="{00000000-0000-0000-0000-000000000000}"/>
          </ac:spMkLst>
        </pc:spChg>
        <pc:spChg chg="mod">
          <ac:chgData name="Greta Dromgool" userId="S::greta.dromgool@waikato.ac.nz::85ae8209-1ebf-40c2-9da0-11c0158c46aa" providerId="AD" clId="Web-{7CE5BFF4-8F1D-F5A7-E872-24537FFC3E81}" dt="2024-11-07T01:17:04.105" v="190"/>
          <ac:spMkLst>
            <pc:docMk/>
            <pc:sldMk cId="2084034470" sldId="402"/>
            <ac:spMk id="369" creationId="{00000000-0000-0000-0000-000000000000}"/>
          </ac:spMkLst>
        </pc:spChg>
        <pc:spChg chg="mod">
          <ac:chgData name="Greta Dromgool" userId="S::greta.dromgool@waikato.ac.nz::85ae8209-1ebf-40c2-9da0-11c0158c46aa" providerId="AD" clId="Web-{7CE5BFF4-8F1D-F5A7-E872-24537FFC3E81}" dt="2024-11-07T01:17:04.105" v="190"/>
          <ac:spMkLst>
            <pc:docMk/>
            <pc:sldMk cId="2084034470" sldId="402"/>
            <ac:spMk id="370" creationId="{00000000-0000-0000-0000-000000000000}"/>
          </ac:spMkLst>
        </pc:spChg>
        <pc:spChg chg="mod">
          <ac:chgData name="Greta Dromgool" userId="S::greta.dromgool@waikato.ac.nz::85ae8209-1ebf-40c2-9da0-11c0158c46aa" providerId="AD" clId="Web-{7CE5BFF4-8F1D-F5A7-E872-24537FFC3E81}" dt="2024-11-07T01:17:04.105" v="190"/>
          <ac:spMkLst>
            <pc:docMk/>
            <pc:sldMk cId="2084034470" sldId="402"/>
            <ac:spMk id="371" creationId="{00000000-0000-0000-0000-000000000000}"/>
          </ac:spMkLst>
        </pc:spChg>
        <pc:spChg chg="mod">
          <ac:chgData name="Greta Dromgool" userId="S::greta.dromgool@waikato.ac.nz::85ae8209-1ebf-40c2-9da0-11c0158c46aa" providerId="AD" clId="Web-{7CE5BFF4-8F1D-F5A7-E872-24537FFC3E81}" dt="2024-11-07T01:17:04.105" v="190"/>
          <ac:spMkLst>
            <pc:docMk/>
            <pc:sldMk cId="2084034470" sldId="402"/>
            <ac:spMk id="372" creationId="{00000000-0000-0000-0000-000000000000}"/>
          </ac:spMkLst>
        </pc:spChg>
        <pc:spChg chg="mod">
          <ac:chgData name="Greta Dromgool" userId="S::greta.dromgool@waikato.ac.nz::85ae8209-1ebf-40c2-9da0-11c0158c46aa" providerId="AD" clId="Web-{7CE5BFF4-8F1D-F5A7-E872-24537FFC3E81}" dt="2024-11-07T01:17:04.105" v="190"/>
          <ac:spMkLst>
            <pc:docMk/>
            <pc:sldMk cId="2084034470" sldId="402"/>
            <ac:spMk id="373" creationId="{00000000-0000-0000-0000-000000000000}"/>
          </ac:spMkLst>
        </pc:spChg>
        <pc:spChg chg="mod">
          <ac:chgData name="Greta Dromgool" userId="S::greta.dromgool@waikato.ac.nz::85ae8209-1ebf-40c2-9da0-11c0158c46aa" providerId="AD" clId="Web-{7CE5BFF4-8F1D-F5A7-E872-24537FFC3E81}" dt="2024-11-07T01:17:04.105" v="190"/>
          <ac:spMkLst>
            <pc:docMk/>
            <pc:sldMk cId="2084034470" sldId="402"/>
            <ac:spMk id="374" creationId="{00000000-0000-0000-0000-000000000000}"/>
          </ac:spMkLst>
        </pc:spChg>
        <pc:spChg chg="mod">
          <ac:chgData name="Greta Dromgool" userId="S::greta.dromgool@waikato.ac.nz::85ae8209-1ebf-40c2-9da0-11c0158c46aa" providerId="AD" clId="Web-{7CE5BFF4-8F1D-F5A7-E872-24537FFC3E81}" dt="2024-11-07T01:17:04.105" v="190"/>
          <ac:spMkLst>
            <pc:docMk/>
            <pc:sldMk cId="2084034470" sldId="402"/>
            <ac:spMk id="375" creationId="{00000000-0000-0000-0000-000000000000}"/>
          </ac:spMkLst>
        </pc:spChg>
        <pc:spChg chg="mod">
          <ac:chgData name="Greta Dromgool" userId="S::greta.dromgool@waikato.ac.nz::85ae8209-1ebf-40c2-9da0-11c0158c46aa" providerId="AD" clId="Web-{7CE5BFF4-8F1D-F5A7-E872-24537FFC3E81}" dt="2024-11-07T01:17:04.105" v="190"/>
          <ac:spMkLst>
            <pc:docMk/>
            <pc:sldMk cId="2084034470" sldId="402"/>
            <ac:spMk id="376" creationId="{00000000-0000-0000-0000-000000000000}"/>
          </ac:spMkLst>
        </pc:spChg>
        <pc:spChg chg="mod">
          <ac:chgData name="Greta Dromgool" userId="S::greta.dromgool@waikato.ac.nz::85ae8209-1ebf-40c2-9da0-11c0158c46aa" providerId="AD" clId="Web-{7CE5BFF4-8F1D-F5A7-E872-24537FFC3E81}" dt="2024-11-07T01:17:04.105" v="190"/>
          <ac:spMkLst>
            <pc:docMk/>
            <pc:sldMk cId="2084034470" sldId="402"/>
            <ac:spMk id="377" creationId="{00000000-0000-0000-0000-000000000000}"/>
          </ac:spMkLst>
        </pc:spChg>
        <pc:picChg chg="mod">
          <ac:chgData name="Greta Dromgool" userId="S::greta.dromgool@waikato.ac.nz::85ae8209-1ebf-40c2-9da0-11c0158c46aa" providerId="AD" clId="Web-{7CE5BFF4-8F1D-F5A7-E872-24537FFC3E81}" dt="2024-11-07T01:17:04.105" v="190"/>
          <ac:picMkLst>
            <pc:docMk/>
            <pc:sldMk cId="2084034470" sldId="402"/>
            <ac:picMk id="3" creationId="{55B9C711-497E-5E84-6FF5-E80FF5056896}"/>
          </ac:picMkLst>
        </pc:picChg>
        <pc:picChg chg="mod">
          <ac:chgData name="Greta Dromgool" userId="S::greta.dromgool@waikato.ac.nz::85ae8209-1ebf-40c2-9da0-11c0158c46aa" providerId="AD" clId="Web-{7CE5BFF4-8F1D-F5A7-E872-24537FFC3E81}" dt="2024-11-07T01:17:04.105" v="190"/>
          <ac:picMkLst>
            <pc:docMk/>
            <pc:sldMk cId="2084034470" sldId="402"/>
            <ac:picMk id="4" creationId="{9FDB1892-AEF9-596D-0EEA-9EADB69D011D}"/>
          </ac:picMkLst>
        </pc:picChg>
      </pc:sldChg>
      <pc:sldChg chg="modSp addAnim delAnim">
        <pc:chgData name="Greta Dromgool" userId="S::greta.dromgool@waikato.ac.nz::85ae8209-1ebf-40c2-9da0-11c0158c46aa" providerId="AD" clId="Web-{7CE5BFF4-8F1D-F5A7-E872-24537FFC3E81}" dt="2024-11-07T01:17:04.105" v="190"/>
        <pc:sldMkLst>
          <pc:docMk/>
          <pc:sldMk cId="2657912754" sldId="403"/>
        </pc:sldMkLst>
        <pc:spChg chg="mod">
          <ac:chgData name="Greta Dromgool" userId="S::greta.dromgool@waikato.ac.nz::85ae8209-1ebf-40c2-9da0-11c0158c46aa" providerId="AD" clId="Web-{7CE5BFF4-8F1D-F5A7-E872-24537FFC3E81}" dt="2024-11-07T01:17:04.105" v="190"/>
          <ac:spMkLst>
            <pc:docMk/>
            <pc:sldMk cId="2657912754" sldId="403"/>
            <ac:spMk id="2" creationId="{00000000-0000-0000-0000-000000000000}"/>
          </ac:spMkLst>
        </pc:spChg>
        <pc:spChg chg="mod">
          <ac:chgData name="Greta Dromgool" userId="S::greta.dromgool@waikato.ac.nz::85ae8209-1ebf-40c2-9da0-11c0158c46aa" providerId="AD" clId="Web-{7CE5BFF4-8F1D-F5A7-E872-24537FFC3E81}" dt="2024-11-07T01:17:04.105" v="190"/>
          <ac:spMkLst>
            <pc:docMk/>
            <pc:sldMk cId="2657912754" sldId="403"/>
            <ac:spMk id="3" creationId="{00000000-0000-0000-0000-000000000000}"/>
          </ac:spMkLst>
        </pc:spChg>
      </pc:sldChg>
      <pc:sldChg chg="modSp addAnim delAnim modCm">
        <pc:chgData name="Greta Dromgool" userId="S::greta.dromgool@waikato.ac.nz::85ae8209-1ebf-40c2-9da0-11c0158c46aa" providerId="AD" clId="Web-{7CE5BFF4-8F1D-F5A7-E872-24537FFC3E81}" dt="2024-11-07T01:17:04.105" v="190"/>
        <pc:sldMkLst>
          <pc:docMk/>
          <pc:sldMk cId="3272232139" sldId="405"/>
        </pc:sldMkLst>
        <pc:extLst>
          <p:ext xmlns:p="http://schemas.openxmlformats.org/presentationml/2006/main" uri="{D6D511B9-2390-475A-947B-AFAB55BFBCF1}">
            <pc226:cmChg xmlns:pc226="http://schemas.microsoft.com/office/powerpoint/2022/06/main/command" chg="mod">
              <pc226:chgData name="Greta Dromgool" userId="S::greta.dromgool@waikato.ac.nz::85ae8209-1ebf-40c2-9da0-11c0158c46aa" providerId="AD" clId="Web-{7CE5BFF4-8F1D-F5A7-E872-24537FFC3E81}" dt="2024-11-06T01:57:37.482" v="126" actId="20577"/>
              <pc2:cmMkLst xmlns:pc2="http://schemas.microsoft.com/office/powerpoint/2019/9/main/command">
                <pc:docMk/>
                <pc:sldMk cId="3272232139" sldId="405"/>
                <pc2:cmMk id="{A6D81BA3-9954-449D-99D9-96846DF17163}"/>
              </pc2:cmMkLst>
            </pc226:cmChg>
          </p:ext>
        </pc:extLst>
      </pc:sldChg>
      <pc:sldChg chg="modSp modNotes">
        <pc:chgData name="Greta Dromgool" userId="S::greta.dromgool@waikato.ac.nz::85ae8209-1ebf-40c2-9da0-11c0158c46aa" providerId="AD" clId="Web-{7CE5BFF4-8F1D-F5A7-E872-24537FFC3E81}" dt="2024-11-07T01:17:04.105" v="190"/>
        <pc:sldMkLst>
          <pc:docMk/>
          <pc:sldMk cId="2165217218" sldId="406"/>
        </pc:sldMkLst>
        <pc:spChg chg="mod">
          <ac:chgData name="Greta Dromgool" userId="S::greta.dromgool@waikato.ac.nz::85ae8209-1ebf-40c2-9da0-11c0158c46aa" providerId="AD" clId="Web-{7CE5BFF4-8F1D-F5A7-E872-24537FFC3E81}" dt="2024-11-07T01:17:04.105" v="190"/>
          <ac:spMkLst>
            <pc:docMk/>
            <pc:sldMk cId="2165217218" sldId="406"/>
            <ac:spMk id="5" creationId="{C408E1A3-7A85-D020-3AC4-2A3820676EA1}"/>
          </ac:spMkLst>
        </pc:spChg>
        <pc:spChg chg="mod">
          <ac:chgData name="Greta Dromgool" userId="S::greta.dromgool@waikato.ac.nz::85ae8209-1ebf-40c2-9da0-11c0158c46aa" providerId="AD" clId="Web-{7CE5BFF4-8F1D-F5A7-E872-24537FFC3E81}" dt="2024-11-07T01:17:04.105" v="190"/>
          <ac:spMkLst>
            <pc:docMk/>
            <pc:sldMk cId="2165217218" sldId="406"/>
            <ac:spMk id="58" creationId="{00000000-0000-0000-0000-000000000000}"/>
          </ac:spMkLst>
        </pc:spChg>
        <pc:spChg chg="mod">
          <ac:chgData name="Greta Dromgool" userId="S::greta.dromgool@waikato.ac.nz::85ae8209-1ebf-40c2-9da0-11c0158c46aa" providerId="AD" clId="Web-{7CE5BFF4-8F1D-F5A7-E872-24537FFC3E81}" dt="2024-11-07T01:17:04.105" v="190"/>
          <ac:spMkLst>
            <pc:docMk/>
            <pc:sldMk cId="2165217218" sldId="406"/>
            <ac:spMk id="59" creationId="{00000000-0000-0000-0000-000000000000}"/>
          </ac:spMkLst>
        </pc:spChg>
        <pc:picChg chg="mod">
          <ac:chgData name="Greta Dromgool" userId="S::greta.dromgool@waikato.ac.nz::85ae8209-1ebf-40c2-9da0-11c0158c46aa" providerId="AD" clId="Web-{7CE5BFF4-8F1D-F5A7-E872-24537FFC3E81}" dt="2024-11-07T01:17:04.105" v="190"/>
          <ac:picMkLst>
            <pc:docMk/>
            <pc:sldMk cId="2165217218" sldId="406"/>
            <ac:picMk id="2" creationId="{C32EDDAE-93A4-C98A-4C8F-2A63D87F3C53}"/>
          </ac:picMkLst>
        </pc:picChg>
        <pc:picChg chg="mod">
          <ac:chgData name="Greta Dromgool" userId="S::greta.dromgool@waikato.ac.nz::85ae8209-1ebf-40c2-9da0-11c0158c46aa" providerId="AD" clId="Web-{7CE5BFF4-8F1D-F5A7-E872-24537FFC3E81}" dt="2024-11-07T01:17:04.105" v="190"/>
          <ac:picMkLst>
            <pc:docMk/>
            <pc:sldMk cId="2165217218" sldId="406"/>
            <ac:picMk id="4" creationId="{D74DF698-D16B-CB03-BC8F-8B29BBA95ED6}"/>
          </ac:picMkLst>
        </pc:picChg>
      </pc:sldChg>
      <pc:sldChg chg="modSp">
        <pc:chgData name="Greta Dromgool" userId="S::greta.dromgool@waikato.ac.nz::85ae8209-1ebf-40c2-9da0-11c0158c46aa" providerId="AD" clId="Web-{7CE5BFF4-8F1D-F5A7-E872-24537FFC3E81}" dt="2024-11-07T01:17:04.105" v="190"/>
        <pc:sldMkLst>
          <pc:docMk/>
          <pc:sldMk cId="2219692194" sldId="407"/>
        </pc:sldMkLst>
        <pc:spChg chg="mod">
          <ac:chgData name="Greta Dromgool" userId="S::greta.dromgool@waikato.ac.nz::85ae8209-1ebf-40c2-9da0-11c0158c46aa" providerId="AD" clId="Web-{7CE5BFF4-8F1D-F5A7-E872-24537FFC3E81}" dt="2024-11-07T01:17:04.105" v="190"/>
          <ac:spMkLst>
            <pc:docMk/>
            <pc:sldMk cId="2219692194" sldId="407"/>
            <ac:spMk id="2" creationId="{283300F3-1374-95D7-21BE-3F82400DBD76}"/>
          </ac:spMkLst>
        </pc:spChg>
        <pc:spChg chg="mod">
          <ac:chgData name="Greta Dromgool" userId="S::greta.dromgool@waikato.ac.nz::85ae8209-1ebf-40c2-9da0-11c0158c46aa" providerId="AD" clId="Web-{7CE5BFF4-8F1D-F5A7-E872-24537FFC3E81}" dt="2024-11-07T01:17:04.105" v="190"/>
          <ac:spMkLst>
            <pc:docMk/>
            <pc:sldMk cId="2219692194" sldId="407"/>
            <ac:spMk id="3" creationId="{7F9C341F-9D37-C979-DF0D-517F57265E1E}"/>
          </ac:spMkLst>
        </pc:spChg>
        <pc:spChg chg="mod">
          <ac:chgData name="Greta Dromgool" userId="S::greta.dromgool@waikato.ac.nz::85ae8209-1ebf-40c2-9da0-11c0158c46aa" providerId="AD" clId="Web-{7CE5BFF4-8F1D-F5A7-E872-24537FFC3E81}" dt="2024-11-07T01:17:04.105" v="190"/>
          <ac:spMkLst>
            <pc:docMk/>
            <pc:sldMk cId="2219692194" sldId="407"/>
            <ac:spMk id="5" creationId="{4476B879-61F1-3CD0-029C-09457A2E9373}"/>
          </ac:spMkLst>
        </pc:spChg>
      </pc:sldChg>
      <pc:sldChg chg="modSp">
        <pc:chgData name="Greta Dromgool" userId="S::greta.dromgool@waikato.ac.nz::85ae8209-1ebf-40c2-9da0-11c0158c46aa" providerId="AD" clId="Web-{7CE5BFF4-8F1D-F5A7-E872-24537FFC3E81}" dt="2024-11-07T01:17:04.105" v="190"/>
        <pc:sldMkLst>
          <pc:docMk/>
          <pc:sldMk cId="575467698" sldId="408"/>
        </pc:sldMkLst>
        <pc:spChg chg="mod">
          <ac:chgData name="Greta Dromgool" userId="S::greta.dromgool@waikato.ac.nz::85ae8209-1ebf-40c2-9da0-11c0158c46aa" providerId="AD" clId="Web-{7CE5BFF4-8F1D-F5A7-E872-24537FFC3E81}" dt="2024-11-07T01:17:04.105" v="190"/>
          <ac:spMkLst>
            <pc:docMk/>
            <pc:sldMk cId="575467698" sldId="408"/>
            <ac:spMk id="3" creationId="{D7D69500-C67E-CC70-B4A4-9305B676102E}"/>
          </ac:spMkLst>
        </pc:spChg>
        <pc:spChg chg="mod">
          <ac:chgData name="Greta Dromgool" userId="S::greta.dromgool@waikato.ac.nz::85ae8209-1ebf-40c2-9da0-11c0158c46aa" providerId="AD" clId="Web-{7CE5BFF4-8F1D-F5A7-E872-24537FFC3E81}" dt="2024-11-07T01:17:04.105" v="190"/>
          <ac:spMkLst>
            <pc:docMk/>
            <pc:sldMk cId="575467698" sldId="408"/>
            <ac:spMk id="5" creationId="{C499DA1A-99CB-BE59-2847-2E22FE16C375}"/>
          </ac:spMkLst>
        </pc:spChg>
        <pc:spChg chg="mod">
          <ac:chgData name="Greta Dromgool" userId="S::greta.dromgool@waikato.ac.nz::85ae8209-1ebf-40c2-9da0-11c0158c46aa" providerId="AD" clId="Web-{7CE5BFF4-8F1D-F5A7-E872-24537FFC3E81}" dt="2024-11-07T01:17:04.105" v="190"/>
          <ac:spMkLst>
            <pc:docMk/>
            <pc:sldMk cId="575467698" sldId="408"/>
            <ac:spMk id="10" creationId="{E174B52B-4CFF-9A25-543D-4E29B21F7DE4}"/>
          </ac:spMkLst>
        </pc:spChg>
        <pc:picChg chg="mod">
          <ac:chgData name="Greta Dromgool" userId="S::greta.dromgool@waikato.ac.nz::85ae8209-1ebf-40c2-9da0-11c0158c46aa" providerId="AD" clId="Web-{7CE5BFF4-8F1D-F5A7-E872-24537FFC3E81}" dt="2024-11-07T01:17:04.105" v="190"/>
          <ac:picMkLst>
            <pc:docMk/>
            <pc:sldMk cId="575467698" sldId="408"/>
            <ac:picMk id="6" creationId="{82513F6A-B8CE-FC49-2CFD-A75BA9E97987}"/>
          </ac:picMkLst>
        </pc:picChg>
      </pc:sldChg>
      <pc:sldChg chg="addSp delSp modSp add replId delAnim">
        <pc:chgData name="Greta Dromgool" userId="S::greta.dromgool@waikato.ac.nz::85ae8209-1ebf-40c2-9da0-11c0158c46aa" providerId="AD" clId="Web-{7CE5BFF4-8F1D-F5A7-E872-24537FFC3E81}" dt="2024-11-07T01:17:04.105" v="190"/>
        <pc:sldMkLst>
          <pc:docMk/>
          <pc:sldMk cId="4241294594" sldId="409"/>
        </pc:sldMkLst>
        <pc:spChg chg="add mod">
          <ac:chgData name="Greta Dromgool" userId="S::greta.dromgool@waikato.ac.nz::85ae8209-1ebf-40c2-9da0-11c0158c46aa" providerId="AD" clId="Web-{7CE5BFF4-8F1D-F5A7-E872-24537FFC3E81}" dt="2024-11-07T01:17:04.105" v="190"/>
          <ac:spMkLst>
            <pc:docMk/>
            <pc:sldMk cId="4241294594" sldId="409"/>
            <ac:spMk id="5" creationId="{CE2F298E-5ED0-562E-3F1B-3AF42A53B747}"/>
          </ac:spMkLst>
        </pc:spChg>
      </pc:sldChg>
      <pc:sldChg chg="addSp delSp modSp add replId">
        <pc:chgData name="Greta Dromgool" userId="S::greta.dromgool@waikato.ac.nz::85ae8209-1ebf-40c2-9da0-11c0158c46aa" providerId="AD" clId="Web-{7CE5BFF4-8F1D-F5A7-E872-24537FFC3E81}" dt="2024-11-07T01:17:04.105" v="190"/>
        <pc:sldMkLst>
          <pc:docMk/>
          <pc:sldMk cId="2638152452" sldId="410"/>
        </pc:sldMkLst>
        <pc:spChg chg="mod">
          <ac:chgData name="Greta Dromgool" userId="S::greta.dromgool@waikato.ac.nz::85ae8209-1ebf-40c2-9da0-11c0158c46aa" providerId="AD" clId="Web-{7CE5BFF4-8F1D-F5A7-E872-24537FFC3E81}" dt="2024-11-07T01:17:04.105" v="190"/>
          <ac:spMkLst>
            <pc:docMk/>
            <pc:sldMk cId="2638152452" sldId="410"/>
            <ac:spMk id="2" creationId="{B6AB06A4-E31E-436C-29A9-C05C1F23E737}"/>
          </ac:spMkLst>
        </pc:spChg>
        <pc:picChg chg="add mod">
          <ac:chgData name="Greta Dromgool" userId="S::greta.dromgool@waikato.ac.nz::85ae8209-1ebf-40c2-9da0-11c0158c46aa" providerId="AD" clId="Web-{7CE5BFF4-8F1D-F5A7-E872-24537FFC3E81}" dt="2024-11-07T01:17:04.105" v="190"/>
          <ac:picMkLst>
            <pc:docMk/>
            <pc:sldMk cId="2638152452" sldId="410"/>
            <ac:picMk id="3" creationId="{4CB8DA2E-7B93-A9B3-562C-D589B44FAE29}"/>
          </ac:picMkLst>
        </pc:picChg>
      </pc:sldChg>
      <pc:sldMasterChg chg="modSp modSldLayout">
        <pc:chgData name="Greta Dromgool" userId="S::greta.dromgool@waikato.ac.nz::85ae8209-1ebf-40c2-9da0-11c0158c46aa" providerId="AD" clId="Web-{7CE5BFF4-8F1D-F5A7-E872-24537FFC3E81}" dt="2024-11-07T01:17:04.105" v="190"/>
        <pc:sldMasterMkLst>
          <pc:docMk/>
          <pc:sldMasterMk cId="0" sldId="2147483649"/>
        </pc:sldMasterMkLst>
        <pc:spChg chg="mod">
          <ac:chgData name="Greta Dromgool" userId="S::greta.dromgool@waikato.ac.nz::85ae8209-1ebf-40c2-9da0-11c0158c46aa" providerId="AD" clId="Web-{7CE5BFF4-8F1D-F5A7-E872-24537FFC3E81}" dt="2024-11-07T01:17:04.105" v="190"/>
          <ac:spMkLst>
            <pc:docMk/>
            <pc:sldMasterMk cId="0" sldId="2147483649"/>
            <ac:spMk id="3" creationId="{86138CCE-3A59-781A-E512-9231DB76504A}"/>
          </ac:spMkLst>
        </pc:spChg>
        <pc:spChg chg="mod">
          <ac:chgData name="Greta Dromgool" userId="S::greta.dromgool@waikato.ac.nz::85ae8209-1ebf-40c2-9da0-11c0158c46aa" providerId="AD" clId="Web-{7CE5BFF4-8F1D-F5A7-E872-24537FFC3E81}" dt="2024-11-07T01:17:04.105" v="190"/>
          <ac:spMkLst>
            <pc:docMk/>
            <pc:sldMasterMk cId="0" sldId="2147483649"/>
            <ac:spMk id="10" creationId="{00000000-0000-0000-0000-000000000000}"/>
          </ac:spMkLst>
        </pc:spChg>
        <pc:spChg chg="mod">
          <ac:chgData name="Greta Dromgool" userId="S::greta.dromgool@waikato.ac.nz::85ae8209-1ebf-40c2-9da0-11c0158c46aa" providerId="AD" clId="Web-{7CE5BFF4-8F1D-F5A7-E872-24537FFC3E81}" dt="2024-11-07T01:17:04.105" v="190"/>
          <ac:spMkLst>
            <pc:docMk/>
            <pc:sldMasterMk cId="0" sldId="2147483649"/>
            <ac:spMk id="11" creationId="{00000000-0000-0000-0000-000000000000}"/>
          </ac:spMkLst>
        </pc:spChg>
        <pc:picChg chg="mod">
          <ac:chgData name="Greta Dromgool" userId="S::greta.dromgool@waikato.ac.nz::85ae8209-1ebf-40c2-9da0-11c0158c46aa" providerId="AD" clId="Web-{7CE5BFF4-8F1D-F5A7-E872-24537FFC3E81}" dt="2024-11-07T01:17:04.105" v="190"/>
          <ac:picMkLst>
            <pc:docMk/>
            <pc:sldMasterMk cId="0" sldId="2147483649"/>
            <ac:picMk id="2" creationId="{8323ECAC-5F7B-AAB4-2931-EA57D6BDAFDA}"/>
          </ac:picMkLst>
        </pc:picChg>
        <pc:sldLayoutChg chg="modSp">
          <pc:chgData name="Greta Dromgool" userId="S::greta.dromgool@waikato.ac.nz::85ae8209-1ebf-40c2-9da0-11c0158c46aa" providerId="AD" clId="Web-{7CE5BFF4-8F1D-F5A7-E872-24537FFC3E81}" dt="2024-11-07T01:17:04.105" v="190"/>
          <pc:sldLayoutMkLst>
            <pc:docMk/>
            <pc:sldMasterMk cId="0" sldId="2147483649"/>
            <pc:sldLayoutMk cId="0" sldId="2147483648"/>
          </pc:sldLayoutMkLst>
          <pc:spChg chg="mod">
            <ac:chgData name="Greta Dromgool" userId="S::greta.dromgool@waikato.ac.nz::85ae8209-1ebf-40c2-9da0-11c0158c46aa" providerId="AD" clId="Web-{7CE5BFF4-8F1D-F5A7-E872-24537FFC3E81}" dt="2024-11-07T01:17:04.105" v="190"/>
            <ac:spMkLst>
              <pc:docMk/>
              <pc:sldMasterMk cId="0" sldId="2147483649"/>
              <pc:sldLayoutMk cId="0" sldId="2147483648"/>
              <ac:spMk id="17" creationId="{00000000-0000-0000-0000-000000000000}"/>
            </ac:spMkLst>
          </pc:spChg>
          <pc:spChg chg="mod">
            <ac:chgData name="Greta Dromgool" userId="S::greta.dromgool@waikato.ac.nz::85ae8209-1ebf-40c2-9da0-11c0158c46aa" providerId="AD" clId="Web-{7CE5BFF4-8F1D-F5A7-E872-24537FFC3E81}" dt="2024-11-07T01:17:04.105" v="190"/>
            <ac:spMkLst>
              <pc:docMk/>
              <pc:sldMasterMk cId="0" sldId="2147483649"/>
              <pc:sldLayoutMk cId="0" sldId="2147483648"/>
              <ac:spMk id="18" creationId="{00000000-0000-0000-0000-000000000000}"/>
            </ac:spMkLst>
          </pc:spChg>
          <pc:spChg chg="mod">
            <ac:chgData name="Greta Dromgool" userId="S::greta.dromgool@waikato.ac.nz::85ae8209-1ebf-40c2-9da0-11c0158c46aa" providerId="AD" clId="Web-{7CE5BFF4-8F1D-F5A7-E872-24537FFC3E81}" dt="2024-11-07T01:17:04.105" v="190"/>
            <ac:spMkLst>
              <pc:docMk/>
              <pc:sldMasterMk cId="0" sldId="2147483649"/>
              <pc:sldLayoutMk cId="0" sldId="2147483648"/>
              <ac:spMk id="19" creationId="{00000000-0000-0000-0000-000000000000}"/>
            </ac:spMkLst>
          </pc:spChg>
          <pc:spChg chg="mod">
            <ac:chgData name="Greta Dromgool" userId="S::greta.dromgool@waikato.ac.nz::85ae8209-1ebf-40c2-9da0-11c0158c46aa" providerId="AD" clId="Web-{7CE5BFF4-8F1D-F5A7-E872-24537FFC3E81}" dt="2024-11-07T01:17:04.105" v="190"/>
            <ac:spMkLst>
              <pc:docMk/>
              <pc:sldMasterMk cId="0" sldId="2147483649"/>
              <pc:sldLayoutMk cId="0" sldId="2147483648"/>
              <ac:spMk id="21" creationId="{00000000-0000-0000-0000-000000000000}"/>
            </ac:spMkLst>
          </pc:spChg>
        </pc:sldLayoutChg>
        <pc:sldLayoutChg chg="modSp">
          <pc:chgData name="Greta Dromgool" userId="S::greta.dromgool@waikato.ac.nz::85ae8209-1ebf-40c2-9da0-11c0158c46aa" providerId="AD" clId="Web-{7CE5BFF4-8F1D-F5A7-E872-24537FFC3E81}" dt="2024-11-07T01:17:04.105" v="190"/>
          <pc:sldLayoutMkLst>
            <pc:docMk/>
            <pc:sldMasterMk cId="0" sldId="2147483649"/>
            <pc:sldLayoutMk cId="2350282491" sldId="2147483651"/>
          </pc:sldLayoutMkLst>
          <pc:spChg chg="mod">
            <ac:chgData name="Greta Dromgool" userId="S::greta.dromgool@waikato.ac.nz::85ae8209-1ebf-40c2-9da0-11c0158c46aa" providerId="AD" clId="Web-{7CE5BFF4-8F1D-F5A7-E872-24537FFC3E81}" dt="2024-11-07T01:17:04.105" v="190"/>
            <ac:spMkLst>
              <pc:docMk/>
              <pc:sldMasterMk cId="0" sldId="2147483649"/>
              <pc:sldLayoutMk cId="2350282491" sldId="2147483651"/>
              <ac:spMk id="3" creationId="{00000000-0000-0000-0000-000000000000}"/>
            </ac:spMkLst>
          </pc:spChg>
        </pc:sldLayoutChg>
        <pc:sldLayoutChg chg="modSp">
          <pc:chgData name="Greta Dromgool" userId="S::greta.dromgool@waikato.ac.nz::85ae8209-1ebf-40c2-9da0-11c0158c46aa" providerId="AD" clId="Web-{7CE5BFF4-8F1D-F5A7-E872-24537FFC3E81}" dt="2024-11-07T01:17:04.105" v="190"/>
          <pc:sldLayoutMkLst>
            <pc:docMk/>
            <pc:sldMasterMk cId="0" sldId="2147483649"/>
            <pc:sldLayoutMk cId="251954771" sldId="2147483652"/>
          </pc:sldLayoutMkLst>
          <pc:spChg chg="mod">
            <ac:chgData name="Greta Dromgool" userId="S::greta.dromgool@waikato.ac.nz::85ae8209-1ebf-40c2-9da0-11c0158c46aa" providerId="AD" clId="Web-{7CE5BFF4-8F1D-F5A7-E872-24537FFC3E81}" dt="2024-11-07T01:17:04.105" v="190"/>
            <ac:spMkLst>
              <pc:docMk/>
              <pc:sldMasterMk cId="0" sldId="2147483649"/>
              <pc:sldLayoutMk cId="251954771" sldId="2147483652"/>
              <ac:spMk id="346" creationId="{00000000-0000-0000-0000-000000000000}"/>
            </ac:spMkLst>
          </pc:spChg>
        </pc:sldLayoutChg>
        <pc:sldLayoutChg chg="modSp">
          <pc:chgData name="Greta Dromgool" userId="S::greta.dromgool@waikato.ac.nz::85ae8209-1ebf-40c2-9da0-11c0158c46aa" providerId="AD" clId="Web-{7CE5BFF4-8F1D-F5A7-E872-24537FFC3E81}" dt="2024-11-07T01:17:04.105" v="190"/>
          <pc:sldLayoutMkLst>
            <pc:docMk/>
            <pc:sldMasterMk cId="0" sldId="2147483649"/>
            <pc:sldLayoutMk cId="3018555670" sldId="2147483653"/>
          </pc:sldLayoutMkLst>
          <pc:spChg chg="mod">
            <ac:chgData name="Greta Dromgool" userId="S::greta.dromgool@waikato.ac.nz::85ae8209-1ebf-40c2-9da0-11c0158c46aa" providerId="AD" clId="Web-{7CE5BFF4-8F1D-F5A7-E872-24537FFC3E81}" dt="2024-11-07T01:17:04.105" v="190"/>
            <ac:spMkLst>
              <pc:docMk/>
              <pc:sldMasterMk cId="0" sldId="2147483649"/>
              <pc:sldLayoutMk cId="3018555670" sldId="2147483653"/>
              <ac:spMk id="38" creationId="{00000000-0000-0000-0000-000000000000}"/>
            </ac:spMkLst>
          </pc:spChg>
          <pc:spChg chg="mod">
            <ac:chgData name="Greta Dromgool" userId="S::greta.dromgool@waikato.ac.nz::85ae8209-1ebf-40c2-9da0-11c0158c46aa" providerId="AD" clId="Web-{7CE5BFF4-8F1D-F5A7-E872-24537FFC3E81}" dt="2024-11-07T01:17:04.105" v="190"/>
            <ac:spMkLst>
              <pc:docMk/>
              <pc:sldMasterMk cId="0" sldId="2147483649"/>
              <pc:sldLayoutMk cId="3018555670" sldId="2147483653"/>
              <ac:spMk id="39" creationId="{00000000-0000-0000-0000-000000000000}"/>
            </ac:spMkLst>
          </pc:spChg>
          <pc:spChg chg="mod">
            <ac:chgData name="Greta Dromgool" userId="S::greta.dromgool@waikato.ac.nz::85ae8209-1ebf-40c2-9da0-11c0158c46aa" providerId="AD" clId="Web-{7CE5BFF4-8F1D-F5A7-E872-24537FFC3E81}" dt="2024-11-07T01:17:04.105" v="190"/>
            <ac:spMkLst>
              <pc:docMk/>
              <pc:sldMasterMk cId="0" sldId="2147483649"/>
              <pc:sldLayoutMk cId="3018555670" sldId="2147483653"/>
              <ac:spMk id="40" creationId="{00000000-0000-0000-0000-000000000000}"/>
            </ac:spMkLst>
          </pc:spChg>
        </pc:sldLayoutChg>
        <pc:sldLayoutChg chg="modSp">
          <pc:chgData name="Greta Dromgool" userId="S::greta.dromgool@waikato.ac.nz::85ae8209-1ebf-40c2-9da0-11c0158c46aa" providerId="AD" clId="Web-{7CE5BFF4-8F1D-F5A7-E872-24537FFC3E81}" dt="2024-11-07T01:17:04.105" v="190"/>
          <pc:sldLayoutMkLst>
            <pc:docMk/>
            <pc:sldMasterMk cId="0" sldId="2147483649"/>
            <pc:sldLayoutMk cId="968960623" sldId="2147483654"/>
          </pc:sldLayoutMkLst>
          <pc:spChg chg="mod">
            <ac:chgData name="Greta Dromgool" userId="S::greta.dromgool@waikato.ac.nz::85ae8209-1ebf-40c2-9da0-11c0158c46aa" providerId="AD" clId="Web-{7CE5BFF4-8F1D-F5A7-E872-24537FFC3E81}" dt="2024-11-07T01:17:04.105" v="190"/>
            <ac:spMkLst>
              <pc:docMk/>
              <pc:sldMasterMk cId="0" sldId="2147483649"/>
              <pc:sldLayoutMk cId="968960623" sldId="2147483654"/>
              <ac:spMk id="3" creationId="{00000000-0000-0000-0000-000000000000}"/>
            </ac:spMkLst>
          </pc:spChg>
          <pc:spChg chg="mod">
            <ac:chgData name="Greta Dromgool" userId="S::greta.dromgool@waikato.ac.nz::85ae8209-1ebf-40c2-9da0-11c0158c46aa" providerId="AD" clId="Web-{7CE5BFF4-8F1D-F5A7-E872-24537FFC3E81}" dt="2024-11-07T01:17:04.105" v="190"/>
            <ac:spMkLst>
              <pc:docMk/>
              <pc:sldMasterMk cId="0" sldId="2147483649"/>
              <pc:sldLayoutMk cId="968960623" sldId="2147483654"/>
              <ac:spMk id="4" creationId="{00000000-0000-0000-0000-000000000000}"/>
            </ac:spMkLst>
          </pc:spChg>
        </pc:sldLayoutChg>
      </pc:sldMasterChg>
    </pc:docChg>
  </pc:docChgLst>
  <pc:docChgLst>
    <pc:chgData name="Rachel Douglas" userId="S::rachel.douglas@waikato.ac.nz::0f4df4f5-81be-426b-bad7-ebfb898868ca" providerId="AD" clId="Web-{12A171A4-4ECF-623E-F26B-F8AC1FB9233F}"/>
    <pc:docChg chg="modSld">
      <pc:chgData name="Rachel Douglas" userId="S::rachel.douglas@waikato.ac.nz::0f4df4f5-81be-426b-bad7-ebfb898868ca" providerId="AD" clId="Web-{12A171A4-4ECF-623E-F26B-F8AC1FB9233F}" dt="2024-11-12T00:16:15.925" v="107"/>
      <pc:docMkLst>
        <pc:docMk/>
      </pc:docMkLst>
      <pc:sldChg chg="modNotes">
        <pc:chgData name="Rachel Douglas" userId="S::rachel.douglas@waikato.ac.nz::0f4df4f5-81be-426b-bad7-ebfb898868ca" providerId="AD" clId="Web-{12A171A4-4ECF-623E-F26B-F8AC1FB9233F}" dt="2024-11-12T00:16:15.925" v="107"/>
        <pc:sldMkLst>
          <pc:docMk/>
          <pc:sldMk cId="0" sldId="369"/>
        </pc:sldMkLst>
      </pc:sldChg>
      <pc:sldChg chg="addSp delSp modSp modNotes">
        <pc:chgData name="Rachel Douglas" userId="S::rachel.douglas@waikato.ac.nz::0f4df4f5-81be-426b-bad7-ebfb898868ca" providerId="AD" clId="Web-{12A171A4-4ECF-623E-F26B-F8AC1FB9233F}" dt="2024-11-12T00:10:33.134" v="101" actId="14100"/>
        <pc:sldMkLst>
          <pc:docMk/>
          <pc:sldMk cId="2743769438" sldId="416"/>
        </pc:sldMkLst>
        <pc:spChg chg="add mod">
          <ac:chgData name="Rachel Douglas" userId="S::rachel.douglas@waikato.ac.nz::0f4df4f5-81be-426b-bad7-ebfb898868ca" providerId="AD" clId="Web-{12A171A4-4ECF-623E-F26B-F8AC1FB9233F}" dt="2024-11-12T00:08:51.334" v="65" actId="14100"/>
          <ac:spMkLst>
            <pc:docMk/>
            <pc:sldMk cId="2743769438" sldId="416"/>
            <ac:spMk id="3" creationId="{FA2F35CA-4DE9-2C36-5FA3-6B5ED354E94C}"/>
          </ac:spMkLst>
        </pc:spChg>
        <pc:spChg chg="add mod">
          <ac:chgData name="Rachel Douglas" userId="S::rachel.douglas@waikato.ac.nz::0f4df4f5-81be-426b-bad7-ebfb898868ca" providerId="AD" clId="Web-{12A171A4-4ECF-623E-F26B-F8AC1FB9233F}" dt="2024-11-12T00:10:33.134" v="101" actId="14100"/>
          <ac:spMkLst>
            <pc:docMk/>
            <pc:sldMk cId="2743769438" sldId="416"/>
            <ac:spMk id="4" creationId="{8F227EAA-D621-939A-278A-88B9ADB42D47}"/>
          </ac:spMkLst>
        </pc:spChg>
        <pc:spChg chg="del">
          <ac:chgData name="Rachel Douglas" userId="S::rachel.douglas@waikato.ac.nz::0f4df4f5-81be-426b-bad7-ebfb898868ca" providerId="AD" clId="Web-{12A171A4-4ECF-623E-F26B-F8AC1FB9233F}" dt="2024-11-12T00:07:10.253" v="3"/>
          <ac:spMkLst>
            <pc:docMk/>
            <pc:sldMk cId="2743769438" sldId="416"/>
            <ac:spMk id="536" creationId="{00000000-0000-0000-0000-000000000000}"/>
          </ac:spMkLst>
        </pc:spChg>
        <pc:picChg chg="add mod">
          <ac:chgData name="Rachel Douglas" userId="S::rachel.douglas@waikato.ac.nz::0f4df4f5-81be-426b-bad7-ebfb898868ca" providerId="AD" clId="Web-{12A171A4-4ECF-623E-F26B-F8AC1FB9233F}" dt="2024-11-12T00:07:35.895" v="11" actId="1076"/>
          <ac:picMkLst>
            <pc:docMk/>
            <pc:sldMk cId="2743769438" sldId="416"/>
            <ac:picMk id="2" creationId="{F175A36B-05AB-0C75-064C-AD04379F66C9}"/>
          </ac:picMkLst>
        </pc:picChg>
        <pc:picChg chg="del">
          <ac:chgData name="Rachel Douglas" userId="S::rachel.douglas@waikato.ac.nz::0f4df4f5-81be-426b-bad7-ebfb898868ca" providerId="AD" clId="Web-{12A171A4-4ECF-623E-F26B-F8AC1FB9233F}" dt="2024-11-12T00:07:08.066" v="2"/>
          <ac:picMkLst>
            <pc:docMk/>
            <pc:sldMk cId="2743769438" sldId="416"/>
            <ac:picMk id="533" creationId="{00000000-0000-0000-0000-000000000000}"/>
          </ac:picMkLst>
        </pc:picChg>
        <pc:picChg chg="del">
          <ac:chgData name="Rachel Douglas" userId="S::rachel.douglas@waikato.ac.nz::0f4df4f5-81be-426b-bad7-ebfb898868ca" providerId="AD" clId="Web-{12A171A4-4ECF-623E-F26B-F8AC1FB9233F}" dt="2024-11-12T00:07:06.753" v="0"/>
          <ac:picMkLst>
            <pc:docMk/>
            <pc:sldMk cId="2743769438" sldId="416"/>
            <ac:picMk id="534" creationId="{00000000-0000-0000-0000-000000000000}"/>
          </ac:picMkLst>
        </pc:picChg>
        <pc:picChg chg="del">
          <ac:chgData name="Rachel Douglas" userId="S::rachel.douglas@waikato.ac.nz::0f4df4f5-81be-426b-bad7-ebfb898868ca" providerId="AD" clId="Web-{12A171A4-4ECF-623E-F26B-F8AC1FB9233F}" dt="2024-11-12T00:07:07.159" v="1"/>
          <ac:picMkLst>
            <pc:docMk/>
            <pc:sldMk cId="2743769438" sldId="416"/>
            <ac:picMk id="538" creationId="{00000000-0000-0000-0000-000000000000}"/>
          </ac:picMkLst>
        </pc:picChg>
        <pc:cxnChg chg="del">
          <ac:chgData name="Rachel Douglas" userId="S::rachel.douglas@waikato.ac.nz::0f4df4f5-81be-426b-bad7-ebfb898868ca" providerId="AD" clId="Web-{12A171A4-4ECF-623E-F26B-F8AC1FB9233F}" dt="2024-11-12T00:07:10.644" v="4"/>
          <ac:cxnSpMkLst>
            <pc:docMk/>
            <pc:sldMk cId="2743769438" sldId="416"/>
            <ac:cxnSpMk id="537" creationId="{00000000-0000-0000-0000-000000000000}"/>
          </ac:cxnSpMkLst>
        </pc:cxnChg>
      </pc:sldChg>
    </pc:docChg>
  </pc:docChgLst>
  <pc:docChgLst>
    <pc:chgData name="Greta Dromgool" userId="S::greta.dromgool@waikato.ac.nz::85ae8209-1ebf-40c2-9da0-11c0158c46aa" providerId="AD" clId="Web-{760AB870-BF15-F332-E7E6-2F983A4988C7}"/>
    <pc:docChg chg="modSld">
      <pc:chgData name="Greta Dromgool" userId="S::greta.dromgool@waikato.ac.nz::85ae8209-1ebf-40c2-9da0-11c0158c46aa" providerId="AD" clId="Web-{760AB870-BF15-F332-E7E6-2F983A4988C7}" dt="2024-11-18T22:07:23.847" v="0"/>
      <pc:docMkLst>
        <pc:docMk/>
      </pc:docMkLst>
      <pc:sldChg chg="modNotes">
        <pc:chgData name="Greta Dromgool" userId="S::greta.dromgool@waikato.ac.nz::85ae8209-1ebf-40c2-9da0-11c0158c46aa" providerId="AD" clId="Web-{760AB870-BF15-F332-E7E6-2F983A4988C7}" dt="2024-11-18T22:07:23.847" v="0"/>
        <pc:sldMkLst>
          <pc:docMk/>
          <pc:sldMk cId="0" sldId="259"/>
        </pc:sldMkLst>
      </pc:sldChg>
    </pc:docChg>
  </pc:docChgLst>
  <pc:docChgLst>
    <pc:chgData name="Greta Dromgool" userId="S::greta.dromgool@waikato.ac.nz::85ae8209-1ebf-40c2-9da0-11c0158c46aa" providerId="AD" clId="Web-{4F9733E4-1093-7883-0F4B-5FD7E9CC1FBA}"/>
    <pc:docChg chg="mod addSld modSld modMainMaster setSldSz">
      <pc:chgData name="Greta Dromgool" userId="S::greta.dromgool@waikato.ac.nz::85ae8209-1ebf-40c2-9da0-11c0158c46aa" providerId="AD" clId="Web-{4F9733E4-1093-7883-0F4B-5FD7E9CC1FBA}" dt="2024-11-07T02:46:16.285" v="77"/>
      <pc:docMkLst>
        <pc:docMk/>
      </pc:docMkLst>
      <pc:sldChg chg="modSp">
        <pc:chgData name="Greta Dromgool" userId="S::greta.dromgool@waikato.ac.nz::85ae8209-1ebf-40c2-9da0-11c0158c46aa" providerId="AD" clId="Web-{4F9733E4-1093-7883-0F4B-5FD7E9CC1FBA}" dt="2024-11-07T01:20:32.098" v="1"/>
        <pc:sldMkLst>
          <pc:docMk/>
          <pc:sldMk cId="0" sldId="256"/>
        </pc:sldMkLst>
        <pc:spChg chg="mod">
          <ac:chgData name="Greta Dromgool" userId="S::greta.dromgool@waikato.ac.nz::85ae8209-1ebf-40c2-9da0-11c0158c46aa" providerId="AD" clId="Web-{4F9733E4-1093-7883-0F4B-5FD7E9CC1FBA}" dt="2024-11-07T01:20:32.098" v="1"/>
          <ac:spMkLst>
            <pc:docMk/>
            <pc:sldMk cId="0" sldId="256"/>
            <ac:spMk id="2" creationId="{111C382A-B121-440C-3604-6F992AB70436}"/>
          </ac:spMkLst>
        </pc:spChg>
        <pc:spChg chg="mod">
          <ac:chgData name="Greta Dromgool" userId="S::greta.dromgool@waikato.ac.nz::85ae8209-1ebf-40c2-9da0-11c0158c46aa" providerId="AD" clId="Web-{4F9733E4-1093-7883-0F4B-5FD7E9CC1FBA}" dt="2024-11-07T01:20:32.098" v="1"/>
          <ac:spMkLst>
            <pc:docMk/>
            <pc:sldMk cId="0" sldId="256"/>
            <ac:spMk id="5" creationId="{1E792974-9704-7F73-3A53-33BE5875B2E4}"/>
          </ac:spMkLst>
        </pc:spChg>
        <pc:spChg chg="mod">
          <ac:chgData name="Greta Dromgool" userId="S::greta.dromgool@waikato.ac.nz::85ae8209-1ebf-40c2-9da0-11c0158c46aa" providerId="AD" clId="Web-{4F9733E4-1093-7883-0F4B-5FD7E9CC1FBA}" dt="2024-11-07T01:20:32.098" v="1"/>
          <ac:spMkLst>
            <pc:docMk/>
            <pc:sldMk cId="0" sldId="256"/>
            <ac:spMk id="28"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256"/>
            <ac:spMk id="29"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256"/>
            <ac:spMk id="30"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256"/>
            <ac:spMk id="33" creationId="{00000000-0000-0000-0000-000000000000}"/>
          </ac:spMkLst>
        </pc:spChg>
        <pc:picChg chg="mod">
          <ac:chgData name="Greta Dromgool" userId="S::greta.dromgool@waikato.ac.nz::85ae8209-1ebf-40c2-9da0-11c0158c46aa" providerId="AD" clId="Web-{4F9733E4-1093-7883-0F4B-5FD7E9CC1FBA}" dt="2024-11-07T01:20:32.098" v="1"/>
          <ac:picMkLst>
            <pc:docMk/>
            <pc:sldMk cId="0" sldId="256"/>
            <ac:picMk id="3" creationId="{BCE7245F-0C1D-AEDB-4142-D647F78A388E}"/>
          </ac:picMkLst>
        </pc:picChg>
      </pc:sldChg>
      <pc:sldChg chg="modSp">
        <pc:chgData name="Greta Dromgool" userId="S::greta.dromgool@waikato.ac.nz::85ae8209-1ebf-40c2-9da0-11c0158c46aa" providerId="AD" clId="Web-{4F9733E4-1093-7883-0F4B-5FD7E9CC1FBA}" dt="2024-11-07T01:20:32.098" v="1"/>
        <pc:sldMkLst>
          <pc:docMk/>
          <pc:sldMk cId="0" sldId="257"/>
        </pc:sldMkLst>
        <pc:spChg chg="mod">
          <ac:chgData name="Greta Dromgool" userId="S::greta.dromgool@waikato.ac.nz::85ae8209-1ebf-40c2-9da0-11c0158c46aa" providerId="AD" clId="Web-{4F9733E4-1093-7883-0F4B-5FD7E9CC1FBA}" dt="2024-11-07T01:20:32.098" v="1"/>
          <ac:spMkLst>
            <pc:docMk/>
            <pc:sldMk cId="0" sldId="257"/>
            <ac:spMk id="2" creationId="{35BFC358-F47B-C5C7-CB60-300D65677083}"/>
          </ac:spMkLst>
        </pc:spChg>
        <pc:spChg chg="mod">
          <ac:chgData name="Greta Dromgool" userId="S::greta.dromgool@waikato.ac.nz::85ae8209-1ebf-40c2-9da0-11c0158c46aa" providerId="AD" clId="Web-{4F9733E4-1093-7883-0F4B-5FD7E9CC1FBA}" dt="2024-11-07T01:20:32.098" v="1"/>
          <ac:spMkLst>
            <pc:docMk/>
            <pc:sldMk cId="0" sldId="257"/>
            <ac:spMk id="4" creationId="{61FE05BB-1DEB-CB35-ABB3-ACB9C3BB19FD}"/>
          </ac:spMkLst>
        </pc:spChg>
        <pc:spChg chg="mod">
          <ac:chgData name="Greta Dromgool" userId="S::greta.dromgool@waikato.ac.nz::85ae8209-1ebf-40c2-9da0-11c0158c46aa" providerId="AD" clId="Web-{4F9733E4-1093-7883-0F4B-5FD7E9CC1FBA}" dt="2024-11-07T01:20:32.098" v="1"/>
          <ac:spMkLst>
            <pc:docMk/>
            <pc:sldMk cId="0" sldId="257"/>
            <ac:spMk id="5" creationId="{CFCE2E48-55F6-F0F5-C39E-19ACE24DD607}"/>
          </ac:spMkLst>
        </pc:spChg>
        <pc:spChg chg="mod">
          <ac:chgData name="Greta Dromgool" userId="S::greta.dromgool@waikato.ac.nz::85ae8209-1ebf-40c2-9da0-11c0158c46aa" providerId="AD" clId="Web-{4F9733E4-1093-7883-0F4B-5FD7E9CC1FBA}" dt="2024-11-07T01:20:32.098" v="1"/>
          <ac:spMkLst>
            <pc:docMk/>
            <pc:sldMk cId="0" sldId="257"/>
            <ac:spMk id="6" creationId="{C301AE89-4EC9-F55B-2FB2-B92FC06B9DBB}"/>
          </ac:spMkLst>
        </pc:spChg>
        <pc:picChg chg="mod">
          <ac:chgData name="Greta Dromgool" userId="S::greta.dromgool@waikato.ac.nz::85ae8209-1ebf-40c2-9da0-11c0158c46aa" providerId="AD" clId="Web-{4F9733E4-1093-7883-0F4B-5FD7E9CC1FBA}" dt="2024-11-07T01:20:32.098" v="1"/>
          <ac:picMkLst>
            <pc:docMk/>
            <pc:sldMk cId="0" sldId="257"/>
            <ac:picMk id="3" creationId="{79EF19F4-04FA-649D-20C1-B2C5F5A4BF60}"/>
          </ac:picMkLst>
        </pc:picChg>
      </pc:sldChg>
      <pc:sldChg chg="modSp">
        <pc:chgData name="Greta Dromgool" userId="S::greta.dromgool@waikato.ac.nz::85ae8209-1ebf-40c2-9da0-11c0158c46aa" providerId="AD" clId="Web-{4F9733E4-1093-7883-0F4B-5FD7E9CC1FBA}" dt="2024-11-07T01:20:32.098" v="1"/>
        <pc:sldMkLst>
          <pc:docMk/>
          <pc:sldMk cId="0" sldId="258"/>
        </pc:sldMkLst>
        <pc:spChg chg="mod">
          <ac:chgData name="Greta Dromgool" userId="S::greta.dromgool@waikato.ac.nz::85ae8209-1ebf-40c2-9da0-11c0158c46aa" providerId="AD" clId="Web-{4F9733E4-1093-7883-0F4B-5FD7E9CC1FBA}" dt="2024-11-07T01:20:32.098" v="1"/>
          <ac:spMkLst>
            <pc:docMk/>
            <pc:sldMk cId="0" sldId="258"/>
            <ac:spMk id="48"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258"/>
            <ac:spMk id="49" creationId="{00000000-0000-0000-0000-000000000000}"/>
          </ac:spMkLst>
        </pc:spChg>
        <pc:picChg chg="mod">
          <ac:chgData name="Greta Dromgool" userId="S::greta.dromgool@waikato.ac.nz::85ae8209-1ebf-40c2-9da0-11c0158c46aa" providerId="AD" clId="Web-{4F9733E4-1093-7883-0F4B-5FD7E9CC1FBA}" dt="2024-11-07T01:20:32.098" v="1"/>
          <ac:picMkLst>
            <pc:docMk/>
            <pc:sldMk cId="0" sldId="258"/>
            <ac:picMk id="47" creationId="{00000000-0000-0000-0000-000000000000}"/>
          </ac:picMkLst>
        </pc:picChg>
        <pc:picChg chg="mod">
          <ac:chgData name="Greta Dromgool" userId="S::greta.dromgool@waikato.ac.nz::85ae8209-1ebf-40c2-9da0-11c0158c46aa" providerId="AD" clId="Web-{4F9733E4-1093-7883-0F4B-5FD7E9CC1FBA}" dt="2024-11-07T01:20:32.098" v="1"/>
          <ac:picMkLst>
            <pc:docMk/>
            <pc:sldMk cId="0" sldId="258"/>
            <ac:picMk id="50" creationId="{00000000-0000-0000-0000-000000000000}"/>
          </ac:picMkLst>
        </pc:picChg>
      </pc:sldChg>
      <pc:sldChg chg="modSp">
        <pc:chgData name="Greta Dromgool" userId="S::greta.dromgool@waikato.ac.nz::85ae8209-1ebf-40c2-9da0-11c0158c46aa" providerId="AD" clId="Web-{4F9733E4-1093-7883-0F4B-5FD7E9CC1FBA}" dt="2024-11-07T01:20:32.098" v="1"/>
        <pc:sldMkLst>
          <pc:docMk/>
          <pc:sldMk cId="0" sldId="259"/>
        </pc:sldMkLst>
        <pc:spChg chg="mod">
          <ac:chgData name="Greta Dromgool" userId="S::greta.dromgool@waikato.ac.nz::85ae8209-1ebf-40c2-9da0-11c0158c46aa" providerId="AD" clId="Web-{4F9733E4-1093-7883-0F4B-5FD7E9CC1FBA}" dt="2024-11-07T01:20:32.098" v="1"/>
          <ac:spMkLst>
            <pc:docMk/>
            <pc:sldMk cId="0" sldId="259"/>
            <ac:spMk id="6" creationId="{F60F7215-2261-4BD6-1CF2-81E66A72F83E}"/>
          </ac:spMkLst>
        </pc:spChg>
        <pc:spChg chg="mod">
          <ac:chgData name="Greta Dromgool" userId="S::greta.dromgool@waikato.ac.nz::85ae8209-1ebf-40c2-9da0-11c0158c46aa" providerId="AD" clId="Web-{4F9733E4-1093-7883-0F4B-5FD7E9CC1FBA}" dt="2024-11-07T01:20:32.098" v="1"/>
          <ac:spMkLst>
            <pc:docMk/>
            <pc:sldMk cId="0" sldId="259"/>
            <ac:spMk id="56"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259"/>
            <ac:spMk id="59" creationId="{00000000-0000-0000-0000-000000000000}"/>
          </ac:spMkLst>
        </pc:spChg>
        <pc:picChg chg="mod">
          <ac:chgData name="Greta Dromgool" userId="S::greta.dromgool@waikato.ac.nz::85ae8209-1ebf-40c2-9da0-11c0158c46aa" providerId="AD" clId="Web-{4F9733E4-1093-7883-0F4B-5FD7E9CC1FBA}" dt="2024-11-07T01:20:32.098" v="1"/>
          <ac:picMkLst>
            <pc:docMk/>
            <pc:sldMk cId="0" sldId="259"/>
            <ac:picMk id="4" creationId="{00B2E82B-5643-1892-7D43-3D151D58DB18}"/>
          </ac:picMkLst>
        </pc:picChg>
        <pc:picChg chg="mod">
          <ac:chgData name="Greta Dromgool" userId="S::greta.dromgool@waikato.ac.nz::85ae8209-1ebf-40c2-9da0-11c0158c46aa" providerId="AD" clId="Web-{4F9733E4-1093-7883-0F4B-5FD7E9CC1FBA}" dt="2024-11-07T01:20:32.098" v="1"/>
          <ac:picMkLst>
            <pc:docMk/>
            <pc:sldMk cId="0" sldId="259"/>
            <ac:picMk id="5" creationId="{C5BADB33-A245-7C73-4A19-393FA240C87D}"/>
          </ac:picMkLst>
        </pc:picChg>
      </pc:sldChg>
      <pc:sldChg chg="modSp">
        <pc:chgData name="Greta Dromgool" userId="S::greta.dromgool@waikato.ac.nz::85ae8209-1ebf-40c2-9da0-11c0158c46aa" providerId="AD" clId="Web-{4F9733E4-1093-7883-0F4B-5FD7E9CC1FBA}" dt="2024-11-07T01:20:32.098" v="1"/>
        <pc:sldMkLst>
          <pc:docMk/>
          <pc:sldMk cId="0" sldId="262"/>
        </pc:sldMkLst>
        <pc:spChg chg="mod">
          <ac:chgData name="Greta Dromgool" userId="S::greta.dromgool@waikato.ac.nz::85ae8209-1ebf-40c2-9da0-11c0158c46aa" providerId="AD" clId="Web-{4F9733E4-1093-7883-0F4B-5FD7E9CC1FBA}" dt="2024-11-07T01:20:32.098" v="1"/>
          <ac:spMkLst>
            <pc:docMk/>
            <pc:sldMk cId="0" sldId="262"/>
            <ac:spMk id="81"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262"/>
            <ac:spMk id="82" creationId="{00000000-0000-0000-0000-000000000000}"/>
          </ac:spMkLst>
        </pc:spChg>
        <pc:picChg chg="mod">
          <ac:chgData name="Greta Dromgool" userId="S::greta.dromgool@waikato.ac.nz::85ae8209-1ebf-40c2-9da0-11c0158c46aa" providerId="AD" clId="Web-{4F9733E4-1093-7883-0F4B-5FD7E9CC1FBA}" dt="2024-11-07T01:20:32.098" v="1"/>
          <ac:picMkLst>
            <pc:docMk/>
            <pc:sldMk cId="0" sldId="262"/>
            <ac:picMk id="4" creationId="{CB7F9AA2-C792-7608-44BA-4F0BD3BBBDE4}"/>
          </ac:picMkLst>
        </pc:picChg>
        <pc:picChg chg="mod">
          <ac:chgData name="Greta Dromgool" userId="S::greta.dromgool@waikato.ac.nz::85ae8209-1ebf-40c2-9da0-11c0158c46aa" providerId="AD" clId="Web-{4F9733E4-1093-7883-0F4B-5FD7E9CC1FBA}" dt="2024-11-07T01:20:32.098" v="1"/>
          <ac:picMkLst>
            <pc:docMk/>
            <pc:sldMk cId="0" sldId="262"/>
            <ac:picMk id="7" creationId="{2686646C-00AF-FE5B-B13F-57592F97C828}"/>
          </ac:picMkLst>
        </pc:picChg>
        <pc:picChg chg="mod">
          <ac:chgData name="Greta Dromgool" userId="S::greta.dromgool@waikato.ac.nz::85ae8209-1ebf-40c2-9da0-11c0158c46aa" providerId="AD" clId="Web-{4F9733E4-1093-7883-0F4B-5FD7E9CC1FBA}" dt="2024-11-07T01:20:32.098" v="1"/>
          <ac:picMkLst>
            <pc:docMk/>
            <pc:sldMk cId="0" sldId="262"/>
            <ac:picMk id="84" creationId="{00000000-0000-0000-0000-000000000000}"/>
          </ac:picMkLst>
        </pc:picChg>
        <pc:picChg chg="mod">
          <ac:chgData name="Greta Dromgool" userId="S::greta.dromgool@waikato.ac.nz::85ae8209-1ebf-40c2-9da0-11c0158c46aa" providerId="AD" clId="Web-{4F9733E4-1093-7883-0F4B-5FD7E9CC1FBA}" dt="2024-11-07T01:20:32.098" v="1"/>
          <ac:picMkLst>
            <pc:docMk/>
            <pc:sldMk cId="0" sldId="262"/>
            <ac:picMk id="85" creationId="{00000000-0000-0000-0000-000000000000}"/>
          </ac:picMkLst>
        </pc:picChg>
        <pc:picChg chg="mod">
          <ac:chgData name="Greta Dromgool" userId="S::greta.dromgool@waikato.ac.nz::85ae8209-1ebf-40c2-9da0-11c0158c46aa" providerId="AD" clId="Web-{4F9733E4-1093-7883-0F4B-5FD7E9CC1FBA}" dt="2024-11-07T01:20:32.098" v="1"/>
          <ac:picMkLst>
            <pc:docMk/>
            <pc:sldMk cId="0" sldId="262"/>
            <ac:picMk id="89" creationId="{00000000-0000-0000-0000-000000000000}"/>
          </ac:picMkLst>
        </pc:picChg>
      </pc:sldChg>
      <pc:sldChg chg="modSp">
        <pc:chgData name="Greta Dromgool" userId="S::greta.dromgool@waikato.ac.nz::85ae8209-1ebf-40c2-9da0-11c0158c46aa" providerId="AD" clId="Web-{4F9733E4-1093-7883-0F4B-5FD7E9CC1FBA}" dt="2024-11-07T01:20:32.098" v="1"/>
        <pc:sldMkLst>
          <pc:docMk/>
          <pc:sldMk cId="2392791273" sldId="269"/>
        </pc:sldMkLst>
        <pc:spChg chg="mod">
          <ac:chgData name="Greta Dromgool" userId="S::greta.dromgool@waikato.ac.nz::85ae8209-1ebf-40c2-9da0-11c0158c46aa" providerId="AD" clId="Web-{4F9733E4-1093-7883-0F4B-5FD7E9CC1FBA}" dt="2024-11-07T01:20:32.098" v="1"/>
          <ac:spMkLst>
            <pc:docMk/>
            <pc:sldMk cId="2392791273" sldId="269"/>
            <ac:spMk id="2" creationId="{72503E3C-B8B6-E8D0-70B6-A7D51E84BCED}"/>
          </ac:spMkLst>
        </pc:spChg>
        <pc:spChg chg="mod">
          <ac:chgData name="Greta Dromgool" userId="S::greta.dromgool@waikato.ac.nz::85ae8209-1ebf-40c2-9da0-11c0158c46aa" providerId="AD" clId="Web-{4F9733E4-1093-7883-0F4B-5FD7E9CC1FBA}" dt="2024-11-07T01:20:32.098" v="1"/>
          <ac:spMkLst>
            <pc:docMk/>
            <pc:sldMk cId="2392791273" sldId="269"/>
            <ac:spMk id="3" creationId="{0E700DEC-593B-8667-D36A-5C4A88F32802}"/>
          </ac:spMkLst>
        </pc:spChg>
        <pc:spChg chg="mod">
          <ac:chgData name="Greta Dromgool" userId="S::greta.dromgool@waikato.ac.nz::85ae8209-1ebf-40c2-9da0-11c0158c46aa" providerId="AD" clId="Web-{4F9733E4-1093-7883-0F4B-5FD7E9CC1FBA}" dt="2024-11-07T01:20:32.098" v="1"/>
          <ac:spMkLst>
            <pc:docMk/>
            <pc:sldMk cId="2392791273" sldId="269"/>
            <ac:spMk id="12" creationId="{B1485A17-BBDA-605D-8171-6964AD1BCC9F}"/>
          </ac:spMkLst>
        </pc:spChg>
      </pc:sldChg>
      <pc:sldChg chg="modSp">
        <pc:chgData name="Greta Dromgool" userId="S::greta.dromgool@waikato.ac.nz::85ae8209-1ebf-40c2-9da0-11c0158c46aa" providerId="AD" clId="Web-{4F9733E4-1093-7883-0F4B-5FD7E9CC1FBA}" dt="2024-11-07T01:20:32.098" v="1"/>
        <pc:sldMkLst>
          <pc:docMk/>
          <pc:sldMk cId="4060656961" sldId="270"/>
        </pc:sldMkLst>
        <pc:spChg chg="mod">
          <ac:chgData name="Greta Dromgool" userId="S::greta.dromgool@waikato.ac.nz::85ae8209-1ebf-40c2-9da0-11c0158c46aa" providerId="AD" clId="Web-{4F9733E4-1093-7883-0F4B-5FD7E9CC1FBA}" dt="2024-11-07T01:20:32.098" v="1"/>
          <ac:spMkLst>
            <pc:docMk/>
            <pc:sldMk cId="4060656961" sldId="270"/>
            <ac:spMk id="2" creationId="{37D511E3-9270-6EE4-CF3F-E3E1FB9E22E7}"/>
          </ac:spMkLst>
        </pc:spChg>
        <pc:spChg chg="mod">
          <ac:chgData name="Greta Dromgool" userId="S::greta.dromgool@waikato.ac.nz::85ae8209-1ebf-40c2-9da0-11c0158c46aa" providerId="AD" clId="Web-{4F9733E4-1093-7883-0F4B-5FD7E9CC1FBA}" dt="2024-11-07T01:20:32.098" v="1"/>
          <ac:spMkLst>
            <pc:docMk/>
            <pc:sldMk cId="4060656961" sldId="270"/>
            <ac:spMk id="3" creationId="{D388EBAA-D09D-2903-16BF-B2583837A15F}"/>
          </ac:spMkLst>
        </pc:spChg>
        <pc:spChg chg="mod">
          <ac:chgData name="Greta Dromgool" userId="S::greta.dromgool@waikato.ac.nz::85ae8209-1ebf-40c2-9da0-11c0158c46aa" providerId="AD" clId="Web-{4F9733E4-1093-7883-0F4B-5FD7E9CC1FBA}" dt="2024-11-07T01:20:32.098" v="1"/>
          <ac:spMkLst>
            <pc:docMk/>
            <pc:sldMk cId="4060656961" sldId="270"/>
            <ac:spMk id="5" creationId="{1B861186-1073-8D31-B108-8438FD27FF71}"/>
          </ac:spMkLst>
        </pc:spChg>
        <pc:spChg chg="mod">
          <ac:chgData name="Greta Dromgool" userId="S::greta.dromgool@waikato.ac.nz::85ae8209-1ebf-40c2-9da0-11c0158c46aa" providerId="AD" clId="Web-{4F9733E4-1093-7883-0F4B-5FD7E9CC1FBA}" dt="2024-11-07T01:20:32.098" v="1"/>
          <ac:spMkLst>
            <pc:docMk/>
            <pc:sldMk cId="4060656961" sldId="270"/>
            <ac:spMk id="11" creationId="{655CCE52-40E0-050C-C824-A62307EE294C}"/>
          </ac:spMkLst>
        </pc:spChg>
        <pc:spChg chg="mod">
          <ac:chgData name="Greta Dromgool" userId="S::greta.dromgool@waikato.ac.nz::85ae8209-1ebf-40c2-9da0-11c0158c46aa" providerId="AD" clId="Web-{4F9733E4-1093-7883-0F4B-5FD7E9CC1FBA}" dt="2024-11-07T01:20:32.098" v="1"/>
          <ac:spMkLst>
            <pc:docMk/>
            <pc:sldMk cId="4060656961" sldId="270"/>
            <ac:spMk id="12" creationId="{530DF094-1042-1070-90F9-B07FDDEC70C1}"/>
          </ac:spMkLst>
        </pc:spChg>
        <pc:spChg chg="mod">
          <ac:chgData name="Greta Dromgool" userId="S::greta.dromgool@waikato.ac.nz::85ae8209-1ebf-40c2-9da0-11c0158c46aa" providerId="AD" clId="Web-{4F9733E4-1093-7883-0F4B-5FD7E9CC1FBA}" dt="2024-11-07T01:20:32.098" v="1"/>
          <ac:spMkLst>
            <pc:docMk/>
            <pc:sldMk cId="4060656961" sldId="270"/>
            <ac:spMk id="15" creationId="{CF50C2B1-E2BA-07EB-EB4F-3B6520187A0F}"/>
          </ac:spMkLst>
        </pc:spChg>
        <pc:picChg chg="mod">
          <ac:chgData name="Greta Dromgool" userId="S::greta.dromgool@waikato.ac.nz::85ae8209-1ebf-40c2-9da0-11c0158c46aa" providerId="AD" clId="Web-{4F9733E4-1093-7883-0F4B-5FD7E9CC1FBA}" dt="2024-11-07T01:20:32.098" v="1"/>
          <ac:picMkLst>
            <pc:docMk/>
            <pc:sldMk cId="4060656961" sldId="270"/>
            <ac:picMk id="9" creationId="{51FCA56B-5CA2-4A17-71C2-5F0B29E136C8}"/>
          </ac:picMkLst>
        </pc:picChg>
        <pc:picChg chg="mod">
          <ac:chgData name="Greta Dromgool" userId="S::greta.dromgool@waikato.ac.nz::85ae8209-1ebf-40c2-9da0-11c0158c46aa" providerId="AD" clId="Web-{4F9733E4-1093-7883-0F4B-5FD7E9CC1FBA}" dt="2024-11-07T01:20:32.098" v="1"/>
          <ac:picMkLst>
            <pc:docMk/>
            <pc:sldMk cId="4060656961" sldId="270"/>
            <ac:picMk id="13" creationId="{E7EE25EF-BE89-AA05-BE71-47B498A8D991}"/>
          </ac:picMkLst>
        </pc:picChg>
        <pc:picChg chg="mod">
          <ac:chgData name="Greta Dromgool" userId="S::greta.dromgool@waikato.ac.nz::85ae8209-1ebf-40c2-9da0-11c0158c46aa" providerId="AD" clId="Web-{4F9733E4-1093-7883-0F4B-5FD7E9CC1FBA}" dt="2024-11-07T01:20:32.098" v="1"/>
          <ac:picMkLst>
            <pc:docMk/>
            <pc:sldMk cId="4060656961" sldId="270"/>
            <ac:picMk id="3074" creationId="{71F1FDC3-6E38-0B88-99F3-EF16713D6065}"/>
          </ac:picMkLst>
        </pc:picChg>
      </pc:sldChg>
      <pc:sldChg chg="modSp">
        <pc:chgData name="Greta Dromgool" userId="S::greta.dromgool@waikato.ac.nz::85ae8209-1ebf-40c2-9da0-11c0158c46aa" providerId="AD" clId="Web-{4F9733E4-1093-7883-0F4B-5FD7E9CC1FBA}" dt="2024-11-07T01:20:32.098" v="1"/>
        <pc:sldMkLst>
          <pc:docMk/>
          <pc:sldMk cId="0" sldId="289"/>
        </pc:sldMkLst>
        <pc:spChg chg="mod">
          <ac:chgData name="Greta Dromgool" userId="S::greta.dromgool@waikato.ac.nz::85ae8209-1ebf-40c2-9da0-11c0158c46aa" providerId="AD" clId="Web-{4F9733E4-1093-7883-0F4B-5FD7E9CC1FBA}" dt="2024-11-07T01:20:32.098" v="1"/>
          <ac:spMkLst>
            <pc:docMk/>
            <pc:sldMk cId="0" sldId="289"/>
            <ac:spMk id="378"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289"/>
            <ac:spMk id="379" creationId="{00000000-0000-0000-0000-000000000000}"/>
          </ac:spMkLst>
        </pc:spChg>
        <pc:picChg chg="mod">
          <ac:chgData name="Greta Dromgool" userId="S::greta.dromgool@waikato.ac.nz::85ae8209-1ebf-40c2-9da0-11c0158c46aa" providerId="AD" clId="Web-{4F9733E4-1093-7883-0F4B-5FD7E9CC1FBA}" dt="2024-11-07T01:20:32.098" v="1"/>
          <ac:picMkLst>
            <pc:docMk/>
            <pc:sldMk cId="0" sldId="289"/>
            <ac:picMk id="380" creationId="{00000000-0000-0000-0000-000000000000}"/>
          </ac:picMkLst>
        </pc:picChg>
      </pc:sldChg>
      <pc:sldChg chg="modSp">
        <pc:chgData name="Greta Dromgool" userId="S::greta.dromgool@waikato.ac.nz::85ae8209-1ebf-40c2-9da0-11c0158c46aa" providerId="AD" clId="Web-{4F9733E4-1093-7883-0F4B-5FD7E9CC1FBA}" dt="2024-11-07T01:20:32.098" v="1"/>
        <pc:sldMkLst>
          <pc:docMk/>
          <pc:sldMk cId="0" sldId="291"/>
        </pc:sldMkLst>
        <pc:spChg chg="mod">
          <ac:chgData name="Greta Dromgool" userId="S::greta.dromgool@waikato.ac.nz::85ae8209-1ebf-40c2-9da0-11c0158c46aa" providerId="AD" clId="Web-{4F9733E4-1093-7883-0F4B-5FD7E9CC1FBA}" dt="2024-11-07T01:20:32.098" v="1"/>
          <ac:spMkLst>
            <pc:docMk/>
            <pc:sldMk cId="0" sldId="291"/>
            <ac:spMk id="657"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291"/>
            <ac:spMk id="658"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291"/>
            <ac:spMk id="659"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291"/>
            <ac:spMk id="660"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291"/>
            <ac:spMk id="661"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291"/>
            <ac:spMk id="662" creationId="{00000000-0000-0000-0000-000000000000}"/>
          </ac:spMkLst>
        </pc:spChg>
        <pc:picChg chg="mod">
          <ac:chgData name="Greta Dromgool" userId="S::greta.dromgool@waikato.ac.nz::85ae8209-1ebf-40c2-9da0-11c0158c46aa" providerId="AD" clId="Web-{4F9733E4-1093-7883-0F4B-5FD7E9CC1FBA}" dt="2024-11-07T01:20:32.098" v="1"/>
          <ac:picMkLst>
            <pc:docMk/>
            <pc:sldMk cId="0" sldId="291"/>
            <ac:picMk id="656" creationId="{00000000-0000-0000-0000-000000000000}"/>
          </ac:picMkLst>
        </pc:picChg>
      </pc:sldChg>
      <pc:sldChg chg="modSp">
        <pc:chgData name="Greta Dromgool" userId="S::greta.dromgool@waikato.ac.nz::85ae8209-1ebf-40c2-9da0-11c0158c46aa" providerId="AD" clId="Web-{4F9733E4-1093-7883-0F4B-5FD7E9CC1FBA}" dt="2024-11-07T01:20:32.098" v="1"/>
        <pc:sldMkLst>
          <pc:docMk/>
          <pc:sldMk cId="0" sldId="300"/>
        </pc:sldMkLst>
        <pc:spChg chg="mod">
          <ac:chgData name="Greta Dromgool" userId="S::greta.dromgool@waikato.ac.nz::85ae8209-1ebf-40c2-9da0-11c0158c46aa" providerId="AD" clId="Web-{4F9733E4-1093-7883-0F4B-5FD7E9CC1FBA}" dt="2024-11-07T01:20:32.098" v="1"/>
          <ac:spMkLst>
            <pc:docMk/>
            <pc:sldMk cId="0" sldId="300"/>
            <ac:spMk id="755"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00"/>
            <ac:spMk id="756"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00"/>
            <ac:spMk id="757" creationId="{00000000-0000-0000-0000-000000000000}"/>
          </ac:spMkLst>
        </pc:spChg>
      </pc:sldChg>
      <pc:sldChg chg="modSp">
        <pc:chgData name="Greta Dromgool" userId="S::greta.dromgool@waikato.ac.nz::85ae8209-1ebf-40c2-9da0-11c0158c46aa" providerId="AD" clId="Web-{4F9733E4-1093-7883-0F4B-5FD7E9CC1FBA}" dt="2024-11-07T01:20:32.098" v="1"/>
        <pc:sldMkLst>
          <pc:docMk/>
          <pc:sldMk cId="910892974" sldId="306"/>
        </pc:sldMkLst>
        <pc:spChg chg="mod">
          <ac:chgData name="Greta Dromgool" userId="S::greta.dromgool@waikato.ac.nz::85ae8209-1ebf-40c2-9da0-11c0158c46aa" providerId="AD" clId="Web-{4F9733E4-1093-7883-0F4B-5FD7E9CC1FBA}" dt="2024-11-07T01:20:32.098" v="1"/>
          <ac:spMkLst>
            <pc:docMk/>
            <pc:sldMk cId="910892974" sldId="306"/>
            <ac:spMk id="3" creationId="{00000000-0000-0000-0000-000000000000}"/>
          </ac:spMkLst>
        </pc:spChg>
        <pc:spChg chg="mod">
          <ac:chgData name="Greta Dromgool" userId="S::greta.dromgool@waikato.ac.nz::85ae8209-1ebf-40c2-9da0-11c0158c46aa" providerId="AD" clId="Web-{4F9733E4-1093-7883-0F4B-5FD7E9CC1FBA}" dt="2024-11-07T01:20:32.098" v="1"/>
          <ac:spMkLst>
            <pc:docMk/>
            <pc:sldMk cId="910892974" sldId="306"/>
            <ac:spMk id="7" creationId="{12910797-54B2-E839-7A69-4B68598313F9}"/>
          </ac:spMkLst>
        </pc:spChg>
        <pc:picChg chg="mod">
          <ac:chgData name="Greta Dromgool" userId="S::greta.dromgool@waikato.ac.nz::85ae8209-1ebf-40c2-9da0-11c0158c46aa" providerId="AD" clId="Web-{4F9733E4-1093-7883-0F4B-5FD7E9CC1FBA}" dt="2024-11-07T01:20:32.098" v="1"/>
          <ac:picMkLst>
            <pc:docMk/>
            <pc:sldMk cId="910892974" sldId="306"/>
            <ac:picMk id="4" creationId="{00000000-0000-0000-0000-000000000000}"/>
          </ac:picMkLst>
        </pc:picChg>
        <pc:picChg chg="mod">
          <ac:chgData name="Greta Dromgool" userId="S::greta.dromgool@waikato.ac.nz::85ae8209-1ebf-40c2-9da0-11c0158c46aa" providerId="AD" clId="Web-{4F9733E4-1093-7883-0F4B-5FD7E9CC1FBA}" dt="2024-11-07T01:20:32.098" v="1"/>
          <ac:picMkLst>
            <pc:docMk/>
            <pc:sldMk cId="910892974" sldId="306"/>
            <ac:picMk id="5" creationId="{00000000-0000-0000-0000-000000000000}"/>
          </ac:picMkLst>
        </pc:picChg>
      </pc:sldChg>
      <pc:sldChg chg="modSp addAnim delAnim modCm">
        <pc:chgData name="Greta Dromgool" userId="S::greta.dromgool@waikato.ac.nz::85ae8209-1ebf-40c2-9da0-11c0158c46aa" providerId="AD" clId="Web-{4F9733E4-1093-7883-0F4B-5FD7E9CC1FBA}" dt="2024-11-07T02:28:22.859" v="50" actId="20577"/>
        <pc:sldMkLst>
          <pc:docMk/>
          <pc:sldMk cId="336725804" sldId="348"/>
        </pc:sldMkLst>
        <pc:spChg chg="mod">
          <ac:chgData name="Greta Dromgool" userId="S::greta.dromgool@waikato.ac.nz::85ae8209-1ebf-40c2-9da0-11c0158c46aa" providerId="AD" clId="Web-{4F9733E4-1093-7883-0F4B-5FD7E9CC1FBA}" dt="2024-11-07T02:28:20.593" v="49" actId="20577"/>
          <ac:spMkLst>
            <pc:docMk/>
            <pc:sldMk cId="336725804" sldId="348"/>
            <ac:spMk id="2" creationId="{73D58927-2C42-0B81-E4ED-124A72EFB6E0}"/>
          </ac:spMkLst>
        </pc:spChg>
        <pc:spChg chg="mod">
          <ac:chgData name="Greta Dromgool" userId="S::greta.dromgool@waikato.ac.nz::85ae8209-1ebf-40c2-9da0-11c0158c46aa" providerId="AD" clId="Web-{4F9733E4-1093-7883-0F4B-5FD7E9CC1FBA}" dt="2024-11-07T02:28:22.859" v="50" actId="20577"/>
          <ac:spMkLst>
            <pc:docMk/>
            <pc:sldMk cId="336725804" sldId="348"/>
            <ac:spMk id="3" creationId="{F84CC8DF-F449-5A55-0FEB-8C65117C4A93}"/>
          </ac:spMkLst>
        </pc:spChg>
        <pc:extLst>
          <p:ext xmlns:p="http://schemas.openxmlformats.org/presentationml/2006/main" uri="{D6D511B9-2390-475A-947B-AFAB55BFBCF1}">
            <pc226:cmChg xmlns:pc226="http://schemas.microsoft.com/office/powerpoint/2022/06/main/command" chg="mod">
              <pc226:chgData name="Greta Dromgool" userId="S::greta.dromgool@waikato.ac.nz::85ae8209-1ebf-40c2-9da0-11c0158c46aa" providerId="AD" clId="Web-{4F9733E4-1093-7883-0F4B-5FD7E9CC1FBA}" dt="2024-11-07T02:28:22.859" v="50" actId="20577"/>
              <pc2:cmMkLst xmlns:pc2="http://schemas.microsoft.com/office/powerpoint/2019/9/main/command">
                <pc:docMk/>
                <pc:sldMk cId="336725804" sldId="348"/>
                <pc2:cmMk id="{D34889A1-C60C-449D-96BC-9177FAA89301}"/>
              </pc2:cmMkLst>
            </pc226:cmChg>
            <pc226:cmChg xmlns:pc226="http://schemas.microsoft.com/office/powerpoint/2022/06/main/command" chg="mod">
              <pc226:chgData name="Greta Dromgool" userId="S::greta.dromgool@waikato.ac.nz::85ae8209-1ebf-40c2-9da0-11c0158c46aa" providerId="AD" clId="Web-{4F9733E4-1093-7883-0F4B-5FD7E9CC1FBA}" dt="2024-11-07T02:28:22.859" v="50" actId="20577"/>
              <pc2:cmMkLst xmlns:pc2="http://schemas.microsoft.com/office/powerpoint/2019/9/main/command">
                <pc:docMk/>
                <pc:sldMk cId="336725804" sldId="348"/>
                <pc2:cmMk id="{A8CB6BFB-3906-4E10-AB22-0C2EE72EC435}"/>
              </pc2:cmMkLst>
            </pc226:cmChg>
          </p:ext>
        </pc:extLst>
      </pc:sldChg>
      <pc:sldChg chg="modSp">
        <pc:chgData name="Greta Dromgool" userId="S::greta.dromgool@waikato.ac.nz::85ae8209-1ebf-40c2-9da0-11c0158c46aa" providerId="AD" clId="Web-{4F9733E4-1093-7883-0F4B-5FD7E9CC1FBA}" dt="2024-11-07T01:20:32.098" v="1"/>
        <pc:sldMkLst>
          <pc:docMk/>
          <pc:sldMk cId="0" sldId="352"/>
        </pc:sldMkLst>
        <pc:spChg chg="mod">
          <ac:chgData name="Greta Dromgool" userId="S::greta.dromgool@waikato.ac.nz::85ae8209-1ebf-40c2-9da0-11c0158c46aa" providerId="AD" clId="Web-{4F9733E4-1093-7883-0F4B-5FD7E9CC1FBA}" dt="2024-11-07T01:20:32.098" v="1"/>
          <ac:spMkLst>
            <pc:docMk/>
            <pc:sldMk cId="0" sldId="352"/>
            <ac:spMk id="226"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52"/>
            <ac:spMk id="232" creationId="{00000000-0000-0000-0000-000000000000}"/>
          </ac:spMkLst>
        </pc:spChg>
        <pc:picChg chg="mod">
          <ac:chgData name="Greta Dromgool" userId="S::greta.dromgool@waikato.ac.nz::85ae8209-1ebf-40c2-9da0-11c0158c46aa" providerId="AD" clId="Web-{4F9733E4-1093-7883-0F4B-5FD7E9CC1FBA}" dt="2024-11-07T01:20:32.098" v="1"/>
          <ac:picMkLst>
            <pc:docMk/>
            <pc:sldMk cId="0" sldId="352"/>
            <ac:picMk id="225" creationId="{00000000-0000-0000-0000-000000000000}"/>
          </ac:picMkLst>
        </pc:picChg>
      </pc:sldChg>
      <pc:sldChg chg="modSp">
        <pc:chgData name="Greta Dromgool" userId="S::greta.dromgool@waikato.ac.nz::85ae8209-1ebf-40c2-9da0-11c0158c46aa" providerId="AD" clId="Web-{4F9733E4-1093-7883-0F4B-5FD7E9CC1FBA}" dt="2024-11-07T01:20:32.098" v="1"/>
        <pc:sldMkLst>
          <pc:docMk/>
          <pc:sldMk cId="0" sldId="355"/>
        </pc:sldMkLst>
        <pc:spChg chg="mod">
          <ac:chgData name="Greta Dromgool" userId="S::greta.dromgool@waikato.ac.nz::85ae8209-1ebf-40c2-9da0-11c0158c46aa" providerId="AD" clId="Web-{4F9733E4-1093-7883-0F4B-5FD7E9CC1FBA}" dt="2024-11-07T01:20:32.098" v="1"/>
          <ac:spMkLst>
            <pc:docMk/>
            <pc:sldMk cId="0" sldId="355"/>
            <ac:spMk id="285"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55"/>
            <ac:spMk id="286"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55"/>
            <ac:spMk id="289"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55"/>
            <ac:spMk id="290"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55"/>
            <ac:spMk id="291"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55"/>
            <ac:spMk id="292" creationId="{00000000-0000-0000-0000-000000000000}"/>
          </ac:spMkLst>
        </pc:spChg>
        <pc:grpChg chg="mod">
          <ac:chgData name="Greta Dromgool" userId="S::greta.dromgool@waikato.ac.nz::85ae8209-1ebf-40c2-9da0-11c0158c46aa" providerId="AD" clId="Web-{4F9733E4-1093-7883-0F4B-5FD7E9CC1FBA}" dt="2024-11-07T01:20:32.098" v="1"/>
          <ac:grpSpMkLst>
            <pc:docMk/>
            <pc:sldMk cId="0" sldId="355"/>
            <ac:grpSpMk id="287" creationId="{00000000-0000-0000-0000-000000000000}"/>
          </ac:grpSpMkLst>
        </pc:grpChg>
        <pc:picChg chg="mod">
          <ac:chgData name="Greta Dromgool" userId="S::greta.dromgool@waikato.ac.nz::85ae8209-1ebf-40c2-9da0-11c0158c46aa" providerId="AD" clId="Web-{4F9733E4-1093-7883-0F4B-5FD7E9CC1FBA}" dt="2024-11-07T01:20:32.098" v="1"/>
          <ac:picMkLst>
            <pc:docMk/>
            <pc:sldMk cId="0" sldId="355"/>
            <ac:picMk id="299" creationId="{00000000-0000-0000-0000-000000000000}"/>
          </ac:picMkLst>
        </pc:picChg>
      </pc:sldChg>
      <pc:sldChg chg="modSp">
        <pc:chgData name="Greta Dromgool" userId="S::greta.dromgool@waikato.ac.nz::85ae8209-1ebf-40c2-9da0-11c0158c46aa" providerId="AD" clId="Web-{4F9733E4-1093-7883-0F4B-5FD7E9CC1FBA}" dt="2024-11-07T01:20:32.098" v="1"/>
        <pc:sldMkLst>
          <pc:docMk/>
          <pc:sldMk cId="0" sldId="356"/>
        </pc:sldMkLst>
        <pc:spChg chg="mod">
          <ac:chgData name="Greta Dromgool" userId="S::greta.dromgool@waikato.ac.nz::85ae8209-1ebf-40c2-9da0-11c0158c46aa" providerId="AD" clId="Web-{4F9733E4-1093-7883-0F4B-5FD7E9CC1FBA}" dt="2024-11-07T01:20:32.098" v="1"/>
          <ac:spMkLst>
            <pc:docMk/>
            <pc:sldMk cId="0" sldId="356"/>
            <ac:spMk id="316"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56"/>
            <ac:spMk id="333" creationId="{00000000-0000-0000-0000-000000000000}"/>
          </ac:spMkLst>
        </pc:spChg>
        <pc:grpChg chg="mod">
          <ac:chgData name="Greta Dromgool" userId="S::greta.dromgool@waikato.ac.nz::85ae8209-1ebf-40c2-9da0-11c0158c46aa" providerId="AD" clId="Web-{4F9733E4-1093-7883-0F4B-5FD7E9CC1FBA}" dt="2024-11-07T01:20:32.098" v="1"/>
          <ac:grpSpMkLst>
            <pc:docMk/>
            <pc:sldMk cId="0" sldId="356"/>
            <ac:grpSpMk id="2" creationId="{D5A82312-2138-C3F6-1000-551C58616906}"/>
          </ac:grpSpMkLst>
        </pc:grpChg>
      </pc:sldChg>
      <pc:sldChg chg="modSp addAnim delAnim">
        <pc:chgData name="Greta Dromgool" userId="S::greta.dromgool@waikato.ac.nz::85ae8209-1ebf-40c2-9da0-11c0158c46aa" providerId="AD" clId="Web-{4F9733E4-1093-7883-0F4B-5FD7E9CC1FBA}" dt="2024-11-07T01:20:32.098" v="1"/>
        <pc:sldMkLst>
          <pc:docMk/>
          <pc:sldMk cId="2474773822" sldId="360"/>
        </pc:sldMkLst>
        <pc:spChg chg="mod">
          <ac:chgData name="Greta Dromgool" userId="S::greta.dromgool@waikato.ac.nz::85ae8209-1ebf-40c2-9da0-11c0158c46aa" providerId="AD" clId="Web-{4F9733E4-1093-7883-0F4B-5FD7E9CC1FBA}" dt="2024-11-07T01:20:32.098" v="1"/>
          <ac:spMkLst>
            <pc:docMk/>
            <pc:sldMk cId="2474773822" sldId="360"/>
            <ac:spMk id="2" creationId="{00000000-0000-0000-0000-000000000000}"/>
          </ac:spMkLst>
        </pc:spChg>
        <pc:spChg chg="mod">
          <ac:chgData name="Greta Dromgool" userId="S::greta.dromgool@waikato.ac.nz::85ae8209-1ebf-40c2-9da0-11c0158c46aa" providerId="AD" clId="Web-{4F9733E4-1093-7883-0F4B-5FD7E9CC1FBA}" dt="2024-11-07T01:20:32.098" v="1"/>
          <ac:spMkLst>
            <pc:docMk/>
            <pc:sldMk cId="2474773822" sldId="360"/>
            <ac:spMk id="3" creationId="{00000000-0000-0000-0000-000000000000}"/>
          </ac:spMkLst>
        </pc:spChg>
      </pc:sldChg>
      <pc:sldChg chg="modSp">
        <pc:chgData name="Greta Dromgool" userId="S::greta.dromgool@waikato.ac.nz::85ae8209-1ebf-40c2-9da0-11c0158c46aa" providerId="AD" clId="Web-{4F9733E4-1093-7883-0F4B-5FD7E9CC1FBA}" dt="2024-11-07T01:20:32.098" v="1"/>
        <pc:sldMkLst>
          <pc:docMk/>
          <pc:sldMk cId="0" sldId="364"/>
        </pc:sldMkLst>
        <pc:spChg chg="mod">
          <ac:chgData name="Greta Dromgool" userId="S::greta.dromgool@waikato.ac.nz::85ae8209-1ebf-40c2-9da0-11c0158c46aa" providerId="AD" clId="Web-{4F9733E4-1093-7883-0F4B-5FD7E9CC1FBA}" dt="2024-11-07T01:20:32.098" v="1"/>
          <ac:spMkLst>
            <pc:docMk/>
            <pc:sldMk cId="0" sldId="364"/>
            <ac:spMk id="3" creationId="{B5C4811B-1A1F-BACE-13D0-1ED1CAA76914}"/>
          </ac:spMkLst>
        </pc:spChg>
        <pc:spChg chg="mod">
          <ac:chgData name="Greta Dromgool" userId="S::greta.dromgool@waikato.ac.nz::85ae8209-1ebf-40c2-9da0-11c0158c46aa" providerId="AD" clId="Web-{4F9733E4-1093-7883-0F4B-5FD7E9CC1FBA}" dt="2024-11-07T01:20:32.098" v="1"/>
          <ac:spMkLst>
            <pc:docMk/>
            <pc:sldMk cId="0" sldId="364"/>
            <ac:spMk id="539" creationId="{00000000-0000-0000-0000-000000000000}"/>
          </ac:spMkLst>
        </pc:spChg>
        <pc:graphicFrameChg chg="mod modGraphic">
          <ac:chgData name="Greta Dromgool" userId="S::greta.dromgool@waikato.ac.nz::85ae8209-1ebf-40c2-9da0-11c0158c46aa" providerId="AD" clId="Web-{4F9733E4-1093-7883-0F4B-5FD7E9CC1FBA}" dt="2024-11-07T01:20:32.098" v="1"/>
          <ac:graphicFrameMkLst>
            <pc:docMk/>
            <pc:sldMk cId="0" sldId="364"/>
            <ac:graphicFrameMk id="536" creationId="{00000000-0000-0000-0000-000000000000}"/>
          </ac:graphicFrameMkLst>
        </pc:graphicFrameChg>
        <pc:picChg chg="mod">
          <ac:chgData name="Greta Dromgool" userId="S::greta.dromgool@waikato.ac.nz::85ae8209-1ebf-40c2-9da0-11c0158c46aa" providerId="AD" clId="Web-{4F9733E4-1093-7883-0F4B-5FD7E9CC1FBA}" dt="2024-11-07T01:20:32.098" v="1"/>
          <ac:picMkLst>
            <pc:docMk/>
            <pc:sldMk cId="0" sldId="364"/>
            <ac:picMk id="532" creationId="{00000000-0000-0000-0000-000000000000}"/>
          </ac:picMkLst>
        </pc:picChg>
        <pc:picChg chg="mod">
          <ac:chgData name="Greta Dromgool" userId="S::greta.dromgool@waikato.ac.nz::85ae8209-1ebf-40c2-9da0-11c0158c46aa" providerId="AD" clId="Web-{4F9733E4-1093-7883-0F4B-5FD7E9CC1FBA}" dt="2024-11-07T01:20:32.098" v="1"/>
          <ac:picMkLst>
            <pc:docMk/>
            <pc:sldMk cId="0" sldId="364"/>
            <ac:picMk id="533" creationId="{00000000-0000-0000-0000-000000000000}"/>
          </ac:picMkLst>
        </pc:picChg>
        <pc:picChg chg="mod">
          <ac:chgData name="Greta Dromgool" userId="S::greta.dromgool@waikato.ac.nz::85ae8209-1ebf-40c2-9da0-11c0158c46aa" providerId="AD" clId="Web-{4F9733E4-1093-7883-0F4B-5FD7E9CC1FBA}" dt="2024-11-07T01:20:32.098" v="1"/>
          <ac:picMkLst>
            <pc:docMk/>
            <pc:sldMk cId="0" sldId="364"/>
            <ac:picMk id="534" creationId="{00000000-0000-0000-0000-000000000000}"/>
          </ac:picMkLst>
        </pc:picChg>
        <pc:picChg chg="mod">
          <ac:chgData name="Greta Dromgool" userId="S::greta.dromgool@waikato.ac.nz::85ae8209-1ebf-40c2-9da0-11c0158c46aa" providerId="AD" clId="Web-{4F9733E4-1093-7883-0F4B-5FD7E9CC1FBA}" dt="2024-11-07T01:20:32.098" v="1"/>
          <ac:picMkLst>
            <pc:docMk/>
            <pc:sldMk cId="0" sldId="364"/>
            <ac:picMk id="535" creationId="{00000000-0000-0000-0000-000000000000}"/>
          </ac:picMkLst>
        </pc:picChg>
        <pc:picChg chg="mod">
          <ac:chgData name="Greta Dromgool" userId="S::greta.dromgool@waikato.ac.nz::85ae8209-1ebf-40c2-9da0-11c0158c46aa" providerId="AD" clId="Web-{4F9733E4-1093-7883-0F4B-5FD7E9CC1FBA}" dt="2024-11-07T01:20:32.098" v="1"/>
          <ac:picMkLst>
            <pc:docMk/>
            <pc:sldMk cId="0" sldId="364"/>
            <ac:picMk id="540" creationId="{00000000-0000-0000-0000-000000000000}"/>
          </ac:picMkLst>
        </pc:picChg>
      </pc:sldChg>
      <pc:sldChg chg="modSp">
        <pc:chgData name="Greta Dromgool" userId="S::greta.dromgool@waikato.ac.nz::85ae8209-1ebf-40c2-9da0-11c0158c46aa" providerId="AD" clId="Web-{4F9733E4-1093-7883-0F4B-5FD7E9CC1FBA}" dt="2024-11-07T01:20:32.098" v="1"/>
        <pc:sldMkLst>
          <pc:docMk/>
          <pc:sldMk cId="0" sldId="365"/>
        </pc:sldMkLst>
        <pc:spChg chg="mod">
          <ac:chgData name="Greta Dromgool" userId="S::greta.dromgool@waikato.ac.nz::85ae8209-1ebf-40c2-9da0-11c0158c46aa" providerId="AD" clId="Web-{4F9733E4-1093-7883-0F4B-5FD7E9CC1FBA}" dt="2024-11-07T01:20:32.098" v="1"/>
          <ac:spMkLst>
            <pc:docMk/>
            <pc:sldMk cId="0" sldId="365"/>
            <ac:spMk id="485"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65"/>
            <ac:spMk id="487"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65"/>
            <ac:spMk id="488" creationId="{00000000-0000-0000-0000-000000000000}"/>
          </ac:spMkLst>
        </pc:spChg>
        <pc:picChg chg="mod">
          <ac:chgData name="Greta Dromgool" userId="S::greta.dromgool@waikato.ac.nz::85ae8209-1ebf-40c2-9da0-11c0158c46aa" providerId="AD" clId="Web-{4F9733E4-1093-7883-0F4B-5FD7E9CC1FBA}" dt="2024-11-07T01:20:32.098" v="1"/>
          <ac:picMkLst>
            <pc:docMk/>
            <pc:sldMk cId="0" sldId="365"/>
            <ac:picMk id="486" creationId="{00000000-0000-0000-0000-000000000000}"/>
          </ac:picMkLst>
        </pc:picChg>
      </pc:sldChg>
      <pc:sldChg chg="modSp">
        <pc:chgData name="Greta Dromgool" userId="S::greta.dromgool@waikato.ac.nz::85ae8209-1ebf-40c2-9da0-11c0158c46aa" providerId="AD" clId="Web-{4F9733E4-1093-7883-0F4B-5FD7E9CC1FBA}" dt="2024-11-07T01:20:32.098" v="1"/>
        <pc:sldMkLst>
          <pc:docMk/>
          <pc:sldMk cId="0" sldId="367"/>
        </pc:sldMkLst>
        <pc:spChg chg="mod">
          <ac:chgData name="Greta Dromgool" userId="S::greta.dromgool@waikato.ac.nz::85ae8209-1ebf-40c2-9da0-11c0158c46aa" providerId="AD" clId="Web-{4F9733E4-1093-7883-0F4B-5FD7E9CC1FBA}" dt="2024-11-07T01:20:32.098" v="1"/>
          <ac:spMkLst>
            <pc:docMk/>
            <pc:sldMk cId="0" sldId="367"/>
            <ac:spMk id="2" creationId="{389D11CC-FC26-60DB-9501-88E2E36213E7}"/>
          </ac:spMkLst>
        </pc:spChg>
        <pc:spChg chg="mod">
          <ac:chgData name="Greta Dromgool" userId="S::greta.dromgool@waikato.ac.nz::85ae8209-1ebf-40c2-9da0-11c0158c46aa" providerId="AD" clId="Web-{4F9733E4-1093-7883-0F4B-5FD7E9CC1FBA}" dt="2024-11-07T01:20:32.098" v="1"/>
          <ac:spMkLst>
            <pc:docMk/>
            <pc:sldMk cId="0" sldId="367"/>
            <ac:spMk id="5" creationId="{D20BB331-FC1E-4996-7A34-88228F5E59C6}"/>
          </ac:spMkLst>
        </pc:spChg>
        <pc:spChg chg="mod">
          <ac:chgData name="Greta Dromgool" userId="S::greta.dromgool@waikato.ac.nz::85ae8209-1ebf-40c2-9da0-11c0158c46aa" providerId="AD" clId="Web-{4F9733E4-1093-7883-0F4B-5FD7E9CC1FBA}" dt="2024-11-07T01:20:32.098" v="1"/>
          <ac:spMkLst>
            <pc:docMk/>
            <pc:sldMk cId="0" sldId="367"/>
            <ac:spMk id="508"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67"/>
            <ac:spMk id="509"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67"/>
            <ac:spMk id="512" creationId="{00000000-0000-0000-0000-000000000000}"/>
          </ac:spMkLst>
        </pc:spChg>
        <pc:picChg chg="mod">
          <ac:chgData name="Greta Dromgool" userId="S::greta.dromgool@waikato.ac.nz::85ae8209-1ebf-40c2-9da0-11c0158c46aa" providerId="AD" clId="Web-{4F9733E4-1093-7883-0F4B-5FD7E9CC1FBA}" dt="2024-11-07T01:20:32.098" v="1"/>
          <ac:picMkLst>
            <pc:docMk/>
            <pc:sldMk cId="0" sldId="367"/>
            <ac:picMk id="3" creationId="{40446ACB-397A-E650-83BB-69C6E5F364A1}"/>
          </ac:picMkLst>
        </pc:picChg>
        <pc:picChg chg="mod">
          <ac:chgData name="Greta Dromgool" userId="S::greta.dromgool@waikato.ac.nz::85ae8209-1ebf-40c2-9da0-11c0158c46aa" providerId="AD" clId="Web-{4F9733E4-1093-7883-0F4B-5FD7E9CC1FBA}" dt="2024-11-07T01:20:32.098" v="1"/>
          <ac:picMkLst>
            <pc:docMk/>
            <pc:sldMk cId="0" sldId="367"/>
            <ac:picMk id="4" creationId="{38D4D981-C3D1-2E0B-9D8F-24D1EE6CAD92}"/>
          </ac:picMkLst>
        </pc:picChg>
      </pc:sldChg>
      <pc:sldChg chg="modSp">
        <pc:chgData name="Greta Dromgool" userId="S::greta.dromgool@waikato.ac.nz::85ae8209-1ebf-40c2-9da0-11c0158c46aa" providerId="AD" clId="Web-{4F9733E4-1093-7883-0F4B-5FD7E9CC1FBA}" dt="2024-11-07T01:20:32.098" v="1"/>
        <pc:sldMkLst>
          <pc:docMk/>
          <pc:sldMk cId="0" sldId="369"/>
        </pc:sldMkLst>
        <pc:spChg chg="mod">
          <ac:chgData name="Greta Dromgool" userId="S::greta.dromgool@waikato.ac.nz::85ae8209-1ebf-40c2-9da0-11c0158c46aa" providerId="AD" clId="Web-{4F9733E4-1093-7883-0F4B-5FD7E9CC1FBA}" dt="2024-11-07T01:20:32.098" v="1"/>
          <ac:spMkLst>
            <pc:docMk/>
            <pc:sldMk cId="0" sldId="369"/>
            <ac:spMk id="535"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69"/>
            <ac:spMk id="536" creationId="{00000000-0000-0000-0000-000000000000}"/>
          </ac:spMkLst>
        </pc:spChg>
        <pc:picChg chg="mod">
          <ac:chgData name="Greta Dromgool" userId="S::greta.dromgool@waikato.ac.nz::85ae8209-1ebf-40c2-9da0-11c0158c46aa" providerId="AD" clId="Web-{4F9733E4-1093-7883-0F4B-5FD7E9CC1FBA}" dt="2024-11-07T01:20:32.098" v="1"/>
          <ac:picMkLst>
            <pc:docMk/>
            <pc:sldMk cId="0" sldId="369"/>
            <ac:picMk id="533" creationId="{00000000-0000-0000-0000-000000000000}"/>
          </ac:picMkLst>
        </pc:picChg>
        <pc:picChg chg="mod">
          <ac:chgData name="Greta Dromgool" userId="S::greta.dromgool@waikato.ac.nz::85ae8209-1ebf-40c2-9da0-11c0158c46aa" providerId="AD" clId="Web-{4F9733E4-1093-7883-0F4B-5FD7E9CC1FBA}" dt="2024-11-07T01:20:32.098" v="1"/>
          <ac:picMkLst>
            <pc:docMk/>
            <pc:sldMk cId="0" sldId="369"/>
            <ac:picMk id="534" creationId="{00000000-0000-0000-0000-000000000000}"/>
          </ac:picMkLst>
        </pc:picChg>
        <pc:picChg chg="mod">
          <ac:chgData name="Greta Dromgool" userId="S::greta.dromgool@waikato.ac.nz::85ae8209-1ebf-40c2-9da0-11c0158c46aa" providerId="AD" clId="Web-{4F9733E4-1093-7883-0F4B-5FD7E9CC1FBA}" dt="2024-11-07T01:20:32.098" v="1"/>
          <ac:picMkLst>
            <pc:docMk/>
            <pc:sldMk cId="0" sldId="369"/>
            <ac:picMk id="538" creationId="{00000000-0000-0000-0000-000000000000}"/>
          </ac:picMkLst>
        </pc:picChg>
        <pc:cxnChg chg="mod">
          <ac:chgData name="Greta Dromgool" userId="S::greta.dromgool@waikato.ac.nz::85ae8209-1ebf-40c2-9da0-11c0158c46aa" providerId="AD" clId="Web-{4F9733E4-1093-7883-0F4B-5FD7E9CC1FBA}" dt="2024-11-07T01:20:32.098" v="1"/>
          <ac:cxnSpMkLst>
            <pc:docMk/>
            <pc:sldMk cId="0" sldId="369"/>
            <ac:cxnSpMk id="537" creationId="{00000000-0000-0000-0000-000000000000}"/>
          </ac:cxnSpMkLst>
        </pc:cxnChg>
      </pc:sldChg>
      <pc:sldChg chg="modSp">
        <pc:chgData name="Greta Dromgool" userId="S::greta.dromgool@waikato.ac.nz::85ae8209-1ebf-40c2-9da0-11c0158c46aa" providerId="AD" clId="Web-{4F9733E4-1093-7883-0F4B-5FD7E9CC1FBA}" dt="2024-11-07T01:20:32.098" v="1"/>
        <pc:sldMkLst>
          <pc:docMk/>
          <pc:sldMk cId="0" sldId="371"/>
        </pc:sldMkLst>
        <pc:spChg chg="mod">
          <ac:chgData name="Greta Dromgool" userId="S::greta.dromgool@waikato.ac.nz::85ae8209-1ebf-40c2-9da0-11c0158c46aa" providerId="AD" clId="Web-{4F9733E4-1093-7883-0F4B-5FD7E9CC1FBA}" dt="2024-11-07T01:20:32.098" v="1"/>
          <ac:spMkLst>
            <pc:docMk/>
            <pc:sldMk cId="0" sldId="371"/>
            <ac:spMk id="579"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71"/>
            <ac:spMk id="580" creationId="{00000000-0000-0000-0000-000000000000}"/>
          </ac:spMkLst>
        </pc:spChg>
      </pc:sldChg>
      <pc:sldChg chg="modSp">
        <pc:chgData name="Greta Dromgool" userId="S::greta.dromgool@waikato.ac.nz::85ae8209-1ebf-40c2-9da0-11c0158c46aa" providerId="AD" clId="Web-{4F9733E4-1093-7883-0F4B-5FD7E9CC1FBA}" dt="2024-11-07T01:20:32.098" v="1"/>
        <pc:sldMkLst>
          <pc:docMk/>
          <pc:sldMk cId="0" sldId="372"/>
        </pc:sldMkLst>
        <pc:spChg chg="mod">
          <ac:chgData name="Greta Dromgool" userId="S::greta.dromgool@waikato.ac.nz::85ae8209-1ebf-40c2-9da0-11c0158c46aa" providerId="AD" clId="Web-{4F9733E4-1093-7883-0F4B-5FD7E9CC1FBA}" dt="2024-11-07T01:20:32.098" v="1"/>
          <ac:spMkLst>
            <pc:docMk/>
            <pc:sldMk cId="0" sldId="372"/>
            <ac:spMk id="589"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72"/>
            <ac:spMk id="590" creationId="{00000000-0000-0000-0000-000000000000}"/>
          </ac:spMkLst>
        </pc:spChg>
        <pc:picChg chg="mod">
          <ac:chgData name="Greta Dromgool" userId="S::greta.dromgool@waikato.ac.nz::85ae8209-1ebf-40c2-9da0-11c0158c46aa" providerId="AD" clId="Web-{4F9733E4-1093-7883-0F4B-5FD7E9CC1FBA}" dt="2024-11-07T01:20:32.098" v="1"/>
          <ac:picMkLst>
            <pc:docMk/>
            <pc:sldMk cId="0" sldId="372"/>
            <ac:picMk id="588" creationId="{00000000-0000-0000-0000-000000000000}"/>
          </ac:picMkLst>
        </pc:picChg>
      </pc:sldChg>
      <pc:sldChg chg="modSp">
        <pc:chgData name="Greta Dromgool" userId="S::greta.dromgool@waikato.ac.nz::85ae8209-1ebf-40c2-9da0-11c0158c46aa" providerId="AD" clId="Web-{4F9733E4-1093-7883-0F4B-5FD7E9CC1FBA}" dt="2024-11-07T01:20:32.098" v="1"/>
        <pc:sldMkLst>
          <pc:docMk/>
          <pc:sldMk cId="0" sldId="374"/>
        </pc:sldMkLst>
        <pc:spChg chg="mod">
          <ac:chgData name="Greta Dromgool" userId="S::greta.dromgool@waikato.ac.nz::85ae8209-1ebf-40c2-9da0-11c0158c46aa" providerId="AD" clId="Web-{4F9733E4-1093-7883-0F4B-5FD7E9CC1FBA}" dt="2024-11-07T01:20:32.098" v="1"/>
          <ac:spMkLst>
            <pc:docMk/>
            <pc:sldMk cId="0" sldId="374"/>
            <ac:spMk id="610"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74"/>
            <ac:spMk id="611" creationId="{00000000-0000-0000-0000-000000000000}"/>
          </ac:spMkLst>
        </pc:spChg>
      </pc:sldChg>
      <pc:sldChg chg="modSp">
        <pc:chgData name="Greta Dromgool" userId="S::greta.dromgool@waikato.ac.nz::85ae8209-1ebf-40c2-9da0-11c0158c46aa" providerId="AD" clId="Web-{4F9733E4-1093-7883-0F4B-5FD7E9CC1FBA}" dt="2024-11-07T01:20:32.098" v="1"/>
        <pc:sldMkLst>
          <pc:docMk/>
          <pc:sldMk cId="0" sldId="375"/>
        </pc:sldMkLst>
        <pc:spChg chg="mod">
          <ac:chgData name="Greta Dromgool" userId="S::greta.dromgool@waikato.ac.nz::85ae8209-1ebf-40c2-9da0-11c0158c46aa" providerId="AD" clId="Web-{4F9733E4-1093-7883-0F4B-5FD7E9CC1FBA}" dt="2024-11-07T01:20:32.098" v="1"/>
          <ac:spMkLst>
            <pc:docMk/>
            <pc:sldMk cId="0" sldId="375"/>
            <ac:spMk id="2" creationId="{040C23D7-89CA-974C-6361-F49726341C84}"/>
          </ac:spMkLst>
        </pc:spChg>
        <pc:spChg chg="mod">
          <ac:chgData name="Greta Dromgool" userId="S::greta.dromgool@waikato.ac.nz::85ae8209-1ebf-40c2-9da0-11c0158c46aa" providerId="AD" clId="Web-{4F9733E4-1093-7883-0F4B-5FD7E9CC1FBA}" dt="2024-11-07T01:20:32.098" v="1"/>
          <ac:spMkLst>
            <pc:docMk/>
            <pc:sldMk cId="0" sldId="375"/>
            <ac:spMk id="618"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75"/>
            <ac:spMk id="620"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75"/>
            <ac:spMk id="621"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75"/>
            <ac:spMk id="622"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75"/>
            <ac:spMk id="623" creationId="{00000000-0000-0000-0000-000000000000}"/>
          </ac:spMkLst>
        </pc:spChg>
        <pc:picChg chg="mod">
          <ac:chgData name="Greta Dromgool" userId="S::greta.dromgool@waikato.ac.nz::85ae8209-1ebf-40c2-9da0-11c0158c46aa" providerId="AD" clId="Web-{4F9733E4-1093-7883-0F4B-5FD7E9CC1FBA}" dt="2024-11-07T01:20:32.098" v="1"/>
          <ac:picMkLst>
            <pc:docMk/>
            <pc:sldMk cId="0" sldId="375"/>
            <ac:picMk id="617" creationId="{00000000-0000-0000-0000-000000000000}"/>
          </ac:picMkLst>
        </pc:picChg>
        <pc:picChg chg="mod">
          <ac:chgData name="Greta Dromgool" userId="S::greta.dromgool@waikato.ac.nz::85ae8209-1ebf-40c2-9da0-11c0158c46aa" providerId="AD" clId="Web-{4F9733E4-1093-7883-0F4B-5FD7E9CC1FBA}" dt="2024-11-07T01:20:32.098" v="1"/>
          <ac:picMkLst>
            <pc:docMk/>
            <pc:sldMk cId="0" sldId="375"/>
            <ac:picMk id="2050" creationId="{AE0E4172-44C5-0FF2-A576-F670BA320C59}"/>
          </ac:picMkLst>
        </pc:picChg>
      </pc:sldChg>
      <pc:sldChg chg="modSp">
        <pc:chgData name="Greta Dromgool" userId="S::greta.dromgool@waikato.ac.nz::85ae8209-1ebf-40c2-9da0-11c0158c46aa" providerId="AD" clId="Web-{4F9733E4-1093-7883-0F4B-5FD7E9CC1FBA}" dt="2024-11-07T01:20:32.098" v="1"/>
        <pc:sldMkLst>
          <pc:docMk/>
          <pc:sldMk cId="1260165121" sldId="384"/>
        </pc:sldMkLst>
        <pc:spChg chg="mod">
          <ac:chgData name="Greta Dromgool" userId="S::greta.dromgool@waikato.ac.nz::85ae8209-1ebf-40c2-9da0-11c0158c46aa" providerId="AD" clId="Web-{4F9733E4-1093-7883-0F4B-5FD7E9CC1FBA}" dt="2024-11-07T01:20:32.098" v="1"/>
          <ac:spMkLst>
            <pc:docMk/>
            <pc:sldMk cId="1260165121" sldId="384"/>
            <ac:spMk id="6" creationId="{B46F8932-4FF9-318B-E683-BC6FDAFF7E9E}"/>
          </ac:spMkLst>
        </pc:spChg>
        <pc:spChg chg="mod">
          <ac:chgData name="Greta Dromgool" userId="S::greta.dromgool@waikato.ac.nz::85ae8209-1ebf-40c2-9da0-11c0158c46aa" providerId="AD" clId="Web-{4F9733E4-1093-7883-0F4B-5FD7E9CC1FBA}" dt="2024-11-07T01:20:32.098" v="1"/>
          <ac:spMkLst>
            <pc:docMk/>
            <pc:sldMk cId="1260165121" sldId="384"/>
            <ac:spMk id="285" creationId="{00000000-0000-0000-0000-000000000000}"/>
          </ac:spMkLst>
        </pc:spChg>
        <pc:spChg chg="mod">
          <ac:chgData name="Greta Dromgool" userId="S::greta.dromgool@waikato.ac.nz::85ae8209-1ebf-40c2-9da0-11c0158c46aa" providerId="AD" clId="Web-{4F9733E4-1093-7883-0F4B-5FD7E9CC1FBA}" dt="2024-11-07T01:20:32.098" v="1"/>
          <ac:spMkLst>
            <pc:docMk/>
            <pc:sldMk cId="1260165121" sldId="384"/>
            <ac:spMk id="305" creationId="{00000000-0000-0000-0000-000000000000}"/>
          </ac:spMkLst>
        </pc:spChg>
        <pc:spChg chg="mod">
          <ac:chgData name="Greta Dromgool" userId="S::greta.dromgool@waikato.ac.nz::85ae8209-1ebf-40c2-9da0-11c0158c46aa" providerId="AD" clId="Web-{4F9733E4-1093-7883-0F4B-5FD7E9CC1FBA}" dt="2024-11-07T01:20:32.098" v="1"/>
          <ac:spMkLst>
            <pc:docMk/>
            <pc:sldMk cId="1260165121" sldId="384"/>
            <ac:spMk id="308" creationId="{00000000-0000-0000-0000-000000000000}"/>
          </ac:spMkLst>
        </pc:spChg>
        <pc:spChg chg="mod">
          <ac:chgData name="Greta Dromgool" userId="S::greta.dromgool@waikato.ac.nz::85ae8209-1ebf-40c2-9da0-11c0158c46aa" providerId="AD" clId="Web-{4F9733E4-1093-7883-0F4B-5FD7E9CC1FBA}" dt="2024-11-07T01:20:32.098" v="1"/>
          <ac:spMkLst>
            <pc:docMk/>
            <pc:sldMk cId="1260165121" sldId="384"/>
            <ac:spMk id="310" creationId="{00000000-0000-0000-0000-000000000000}"/>
          </ac:spMkLst>
        </pc:spChg>
        <pc:picChg chg="mod">
          <ac:chgData name="Greta Dromgool" userId="S::greta.dromgool@waikato.ac.nz::85ae8209-1ebf-40c2-9da0-11c0158c46aa" providerId="AD" clId="Web-{4F9733E4-1093-7883-0F4B-5FD7E9CC1FBA}" dt="2024-11-07T01:20:32.098" v="1"/>
          <ac:picMkLst>
            <pc:docMk/>
            <pc:sldMk cId="1260165121" sldId="384"/>
            <ac:picMk id="5" creationId="{EAF9DC25-8A6E-3112-D560-6FCCF5381C00}"/>
          </ac:picMkLst>
        </pc:picChg>
        <pc:picChg chg="mod">
          <ac:chgData name="Greta Dromgool" userId="S::greta.dromgool@waikato.ac.nz::85ae8209-1ebf-40c2-9da0-11c0158c46aa" providerId="AD" clId="Web-{4F9733E4-1093-7883-0F4B-5FD7E9CC1FBA}" dt="2024-11-07T01:20:32.098" v="1"/>
          <ac:picMkLst>
            <pc:docMk/>
            <pc:sldMk cId="1260165121" sldId="384"/>
            <ac:picMk id="8" creationId="{F22D73CD-8F8E-4339-039C-D8D919643039}"/>
          </ac:picMkLst>
        </pc:picChg>
      </pc:sldChg>
      <pc:sldChg chg="modSp">
        <pc:chgData name="Greta Dromgool" userId="S::greta.dromgool@waikato.ac.nz::85ae8209-1ebf-40c2-9da0-11c0158c46aa" providerId="AD" clId="Web-{4F9733E4-1093-7883-0F4B-5FD7E9CC1FBA}" dt="2024-11-07T01:20:32.098" v="1"/>
        <pc:sldMkLst>
          <pc:docMk/>
          <pc:sldMk cId="0" sldId="386"/>
        </pc:sldMkLst>
        <pc:spChg chg="mod">
          <ac:chgData name="Greta Dromgool" userId="S::greta.dromgool@waikato.ac.nz::85ae8209-1ebf-40c2-9da0-11c0158c46aa" providerId="AD" clId="Web-{4F9733E4-1093-7883-0F4B-5FD7E9CC1FBA}" dt="2024-11-07T01:20:32.098" v="1"/>
          <ac:spMkLst>
            <pc:docMk/>
            <pc:sldMk cId="0" sldId="386"/>
            <ac:spMk id="341"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6"/>
            <ac:spMk id="342"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6"/>
            <ac:spMk id="343"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6"/>
            <ac:spMk id="344" creationId="{00000000-0000-0000-0000-000000000000}"/>
          </ac:spMkLst>
        </pc:spChg>
        <pc:picChg chg="mod">
          <ac:chgData name="Greta Dromgool" userId="S::greta.dromgool@waikato.ac.nz::85ae8209-1ebf-40c2-9da0-11c0158c46aa" providerId="AD" clId="Web-{4F9733E4-1093-7883-0F4B-5FD7E9CC1FBA}" dt="2024-11-07T01:20:32.098" v="1"/>
          <ac:picMkLst>
            <pc:docMk/>
            <pc:sldMk cId="0" sldId="386"/>
            <ac:picMk id="339" creationId="{00000000-0000-0000-0000-000000000000}"/>
          </ac:picMkLst>
        </pc:picChg>
        <pc:picChg chg="mod">
          <ac:chgData name="Greta Dromgool" userId="S::greta.dromgool@waikato.ac.nz::85ae8209-1ebf-40c2-9da0-11c0158c46aa" providerId="AD" clId="Web-{4F9733E4-1093-7883-0F4B-5FD7E9CC1FBA}" dt="2024-11-07T01:20:32.098" v="1"/>
          <ac:picMkLst>
            <pc:docMk/>
            <pc:sldMk cId="0" sldId="386"/>
            <ac:picMk id="340" creationId="{00000000-0000-0000-0000-000000000000}"/>
          </ac:picMkLst>
        </pc:picChg>
      </pc:sldChg>
      <pc:sldChg chg="modSp">
        <pc:chgData name="Greta Dromgool" userId="S::greta.dromgool@waikato.ac.nz::85ae8209-1ebf-40c2-9da0-11c0158c46aa" providerId="AD" clId="Web-{4F9733E4-1093-7883-0F4B-5FD7E9CC1FBA}" dt="2024-11-07T01:20:32.098" v="1"/>
        <pc:sldMkLst>
          <pc:docMk/>
          <pc:sldMk cId="0" sldId="387"/>
        </pc:sldMkLst>
        <pc:spChg chg="mod">
          <ac:chgData name="Greta Dromgool" userId="S::greta.dromgool@waikato.ac.nz::85ae8209-1ebf-40c2-9da0-11c0158c46aa" providerId="AD" clId="Web-{4F9733E4-1093-7883-0F4B-5FD7E9CC1FBA}" dt="2024-11-07T01:20:32.098" v="1"/>
          <ac:spMkLst>
            <pc:docMk/>
            <pc:sldMk cId="0" sldId="387"/>
            <ac:spMk id="350"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7"/>
            <ac:spMk id="351" creationId="{00000000-0000-0000-0000-000000000000}"/>
          </ac:spMkLst>
        </pc:spChg>
      </pc:sldChg>
      <pc:sldChg chg="modSp">
        <pc:chgData name="Greta Dromgool" userId="S::greta.dromgool@waikato.ac.nz::85ae8209-1ebf-40c2-9da0-11c0158c46aa" providerId="AD" clId="Web-{4F9733E4-1093-7883-0F4B-5FD7E9CC1FBA}" dt="2024-11-07T01:20:32.098" v="1"/>
        <pc:sldMkLst>
          <pc:docMk/>
          <pc:sldMk cId="0" sldId="388"/>
        </pc:sldMkLst>
        <pc:spChg chg="mod">
          <ac:chgData name="Greta Dromgool" userId="S::greta.dromgool@waikato.ac.nz::85ae8209-1ebf-40c2-9da0-11c0158c46aa" providerId="AD" clId="Web-{4F9733E4-1093-7883-0F4B-5FD7E9CC1FBA}" dt="2024-11-07T01:20:32.098" v="1"/>
          <ac:spMkLst>
            <pc:docMk/>
            <pc:sldMk cId="0" sldId="388"/>
            <ac:spMk id="2" creationId="{EBF6751C-2C68-B4C5-9EF9-7DF5FA53C5B0}"/>
          </ac:spMkLst>
        </pc:spChg>
        <pc:spChg chg="mod">
          <ac:chgData name="Greta Dromgool" userId="S::greta.dromgool@waikato.ac.nz::85ae8209-1ebf-40c2-9da0-11c0158c46aa" providerId="AD" clId="Web-{4F9733E4-1093-7883-0F4B-5FD7E9CC1FBA}" dt="2024-11-07T01:20:32.098" v="1"/>
          <ac:spMkLst>
            <pc:docMk/>
            <pc:sldMk cId="0" sldId="388"/>
            <ac:spMk id="357"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58"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59"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60"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61"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62"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63"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64"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65"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66"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67"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68"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69"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70"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71"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72"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73"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74"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75"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76" creationId="{00000000-0000-0000-0000-000000000000}"/>
          </ac:spMkLst>
        </pc:spChg>
        <pc:spChg chg="mod">
          <ac:chgData name="Greta Dromgool" userId="S::greta.dromgool@waikato.ac.nz::85ae8209-1ebf-40c2-9da0-11c0158c46aa" providerId="AD" clId="Web-{4F9733E4-1093-7883-0F4B-5FD7E9CC1FBA}" dt="2024-11-07T01:20:32.098" v="1"/>
          <ac:spMkLst>
            <pc:docMk/>
            <pc:sldMk cId="0" sldId="388"/>
            <ac:spMk id="377" creationId="{00000000-0000-0000-0000-000000000000}"/>
          </ac:spMkLst>
        </pc:spChg>
      </pc:sldChg>
      <pc:sldChg chg="modSp">
        <pc:chgData name="Greta Dromgool" userId="S::greta.dromgool@waikato.ac.nz::85ae8209-1ebf-40c2-9da0-11c0158c46aa" providerId="AD" clId="Web-{4F9733E4-1093-7883-0F4B-5FD7E9CC1FBA}" dt="2024-11-07T01:20:32.098" v="1"/>
        <pc:sldMkLst>
          <pc:docMk/>
          <pc:sldMk cId="2939194426" sldId="392"/>
        </pc:sldMkLst>
        <pc:spChg chg="mod">
          <ac:chgData name="Greta Dromgool" userId="S::greta.dromgool@waikato.ac.nz::85ae8209-1ebf-40c2-9da0-11c0158c46aa" providerId="AD" clId="Web-{4F9733E4-1093-7883-0F4B-5FD7E9CC1FBA}" dt="2024-11-07T01:20:32.098" v="1"/>
          <ac:spMkLst>
            <pc:docMk/>
            <pc:sldMk cId="2939194426" sldId="392"/>
            <ac:spMk id="2" creationId="{283300F3-1374-95D7-21BE-3F82400DBD76}"/>
          </ac:spMkLst>
        </pc:spChg>
        <pc:spChg chg="mod">
          <ac:chgData name="Greta Dromgool" userId="S::greta.dromgool@waikato.ac.nz::85ae8209-1ebf-40c2-9da0-11c0158c46aa" providerId="AD" clId="Web-{4F9733E4-1093-7883-0F4B-5FD7E9CC1FBA}" dt="2024-11-07T01:20:32.098" v="1"/>
          <ac:spMkLst>
            <pc:docMk/>
            <pc:sldMk cId="2939194426" sldId="392"/>
            <ac:spMk id="3" creationId="{7F9C341F-9D37-C979-DF0D-517F57265E1E}"/>
          </ac:spMkLst>
        </pc:spChg>
        <pc:spChg chg="mod">
          <ac:chgData name="Greta Dromgool" userId="S::greta.dromgool@waikato.ac.nz::85ae8209-1ebf-40c2-9da0-11c0158c46aa" providerId="AD" clId="Web-{4F9733E4-1093-7883-0F4B-5FD7E9CC1FBA}" dt="2024-11-07T01:20:32.098" v="1"/>
          <ac:spMkLst>
            <pc:docMk/>
            <pc:sldMk cId="2939194426" sldId="392"/>
            <ac:spMk id="5" creationId="{4476B879-61F1-3CD0-029C-09457A2E9373}"/>
          </ac:spMkLst>
        </pc:spChg>
        <pc:picChg chg="mod">
          <ac:chgData name="Greta Dromgool" userId="S::greta.dromgool@waikato.ac.nz::85ae8209-1ebf-40c2-9da0-11c0158c46aa" providerId="AD" clId="Web-{4F9733E4-1093-7883-0F4B-5FD7E9CC1FBA}" dt="2024-11-07T01:20:32.098" v="1"/>
          <ac:picMkLst>
            <pc:docMk/>
            <pc:sldMk cId="2939194426" sldId="392"/>
            <ac:picMk id="6" creationId="{D0C7BC23-96A9-46F9-AF5A-667707C3468F}"/>
          </ac:picMkLst>
        </pc:picChg>
      </pc:sldChg>
      <pc:sldChg chg="modSp">
        <pc:chgData name="Greta Dromgool" userId="S::greta.dromgool@waikato.ac.nz::85ae8209-1ebf-40c2-9da0-11c0158c46aa" providerId="AD" clId="Web-{4F9733E4-1093-7883-0F4B-5FD7E9CC1FBA}" dt="2024-11-07T01:20:32.098" v="1"/>
        <pc:sldMkLst>
          <pc:docMk/>
          <pc:sldMk cId="3347552591" sldId="394"/>
        </pc:sldMkLst>
        <pc:spChg chg="mod">
          <ac:chgData name="Greta Dromgool" userId="S::greta.dromgool@waikato.ac.nz::85ae8209-1ebf-40c2-9da0-11c0158c46aa" providerId="AD" clId="Web-{4F9733E4-1093-7883-0F4B-5FD7E9CC1FBA}" dt="2024-11-07T01:20:32.098" v="1"/>
          <ac:spMkLst>
            <pc:docMk/>
            <pc:sldMk cId="3347552591" sldId="394"/>
            <ac:spMk id="3" creationId="{2DE02EE5-8A2D-53A8-47CD-BBB9C1EFB114}"/>
          </ac:spMkLst>
        </pc:spChg>
        <pc:spChg chg="mod">
          <ac:chgData name="Greta Dromgool" userId="S::greta.dromgool@waikato.ac.nz::85ae8209-1ebf-40c2-9da0-11c0158c46aa" providerId="AD" clId="Web-{4F9733E4-1093-7883-0F4B-5FD7E9CC1FBA}" dt="2024-11-07T01:20:32.098" v="1"/>
          <ac:spMkLst>
            <pc:docMk/>
            <pc:sldMk cId="3347552591" sldId="394"/>
            <ac:spMk id="208" creationId="{00000000-0000-0000-0000-000000000000}"/>
          </ac:spMkLst>
        </pc:spChg>
        <pc:spChg chg="mod">
          <ac:chgData name="Greta Dromgool" userId="S::greta.dromgool@waikato.ac.nz::85ae8209-1ebf-40c2-9da0-11c0158c46aa" providerId="AD" clId="Web-{4F9733E4-1093-7883-0F4B-5FD7E9CC1FBA}" dt="2024-11-07T01:20:32.098" v="1"/>
          <ac:spMkLst>
            <pc:docMk/>
            <pc:sldMk cId="3347552591" sldId="394"/>
            <ac:spMk id="211" creationId="{00000000-0000-0000-0000-000000000000}"/>
          </ac:spMkLst>
        </pc:spChg>
        <pc:picChg chg="mod">
          <ac:chgData name="Greta Dromgool" userId="S::greta.dromgool@waikato.ac.nz::85ae8209-1ebf-40c2-9da0-11c0158c46aa" providerId="AD" clId="Web-{4F9733E4-1093-7883-0F4B-5FD7E9CC1FBA}" dt="2024-11-07T01:20:32.098" v="1"/>
          <ac:picMkLst>
            <pc:docMk/>
            <pc:sldMk cId="3347552591" sldId="394"/>
            <ac:picMk id="2" creationId="{9AFCFB78-62D4-F733-6D34-DC60D997D95F}"/>
          </ac:picMkLst>
        </pc:picChg>
      </pc:sldChg>
      <pc:sldChg chg="modSp">
        <pc:chgData name="Greta Dromgool" userId="S::greta.dromgool@waikato.ac.nz::85ae8209-1ebf-40c2-9da0-11c0158c46aa" providerId="AD" clId="Web-{4F9733E4-1093-7883-0F4B-5FD7E9CC1FBA}" dt="2024-11-07T01:20:32.098" v="1"/>
        <pc:sldMkLst>
          <pc:docMk/>
          <pc:sldMk cId="3434712544" sldId="395"/>
        </pc:sldMkLst>
        <pc:spChg chg="mod">
          <ac:chgData name="Greta Dromgool" userId="S::greta.dromgool@waikato.ac.nz::85ae8209-1ebf-40c2-9da0-11c0158c46aa" providerId="AD" clId="Web-{4F9733E4-1093-7883-0F4B-5FD7E9CC1FBA}" dt="2024-11-07T01:20:32.098" v="1"/>
          <ac:spMkLst>
            <pc:docMk/>
            <pc:sldMk cId="3434712544" sldId="395"/>
            <ac:spMk id="2" creationId="{B7D68D96-C089-AA3A-3C91-202A0BC7D1A5}"/>
          </ac:spMkLst>
        </pc:spChg>
        <pc:spChg chg="mod">
          <ac:chgData name="Greta Dromgool" userId="S::greta.dromgool@waikato.ac.nz::85ae8209-1ebf-40c2-9da0-11c0158c46aa" providerId="AD" clId="Web-{4F9733E4-1093-7883-0F4B-5FD7E9CC1FBA}" dt="2024-11-07T01:20:32.098" v="1"/>
          <ac:spMkLst>
            <pc:docMk/>
            <pc:sldMk cId="3434712544" sldId="395"/>
            <ac:spMk id="3" creationId="{D7D69500-C67E-CC70-B4A4-9305B676102E}"/>
          </ac:spMkLst>
        </pc:spChg>
        <pc:spChg chg="mod">
          <ac:chgData name="Greta Dromgool" userId="S::greta.dromgool@waikato.ac.nz::85ae8209-1ebf-40c2-9da0-11c0158c46aa" providerId="AD" clId="Web-{4F9733E4-1093-7883-0F4B-5FD7E9CC1FBA}" dt="2024-11-07T01:20:32.098" v="1"/>
          <ac:spMkLst>
            <pc:docMk/>
            <pc:sldMk cId="3434712544" sldId="395"/>
            <ac:spMk id="5" creationId="{C499DA1A-99CB-BE59-2847-2E22FE16C375}"/>
          </ac:spMkLst>
        </pc:spChg>
      </pc:sldChg>
      <pc:sldChg chg="modSp">
        <pc:chgData name="Greta Dromgool" userId="S::greta.dromgool@waikato.ac.nz::85ae8209-1ebf-40c2-9da0-11c0158c46aa" providerId="AD" clId="Web-{4F9733E4-1093-7883-0F4B-5FD7E9CC1FBA}" dt="2024-11-07T01:20:32.098" v="1"/>
        <pc:sldMkLst>
          <pc:docMk/>
          <pc:sldMk cId="1635936868" sldId="396"/>
        </pc:sldMkLst>
        <pc:spChg chg="mod">
          <ac:chgData name="Greta Dromgool" userId="S::greta.dromgool@waikato.ac.nz::85ae8209-1ebf-40c2-9da0-11c0158c46aa" providerId="AD" clId="Web-{4F9733E4-1093-7883-0F4B-5FD7E9CC1FBA}" dt="2024-11-07T01:20:32.098" v="1"/>
          <ac:spMkLst>
            <pc:docMk/>
            <pc:sldMk cId="1635936868" sldId="396"/>
            <ac:spMk id="2" creationId="{B6AB06A4-E31E-436C-29A9-C05C1F23E737}"/>
          </ac:spMkLst>
        </pc:spChg>
        <pc:spChg chg="mod">
          <ac:chgData name="Greta Dromgool" userId="S::greta.dromgool@waikato.ac.nz::85ae8209-1ebf-40c2-9da0-11c0158c46aa" providerId="AD" clId="Web-{4F9733E4-1093-7883-0F4B-5FD7E9CC1FBA}" dt="2024-11-07T01:20:32.098" v="1"/>
          <ac:spMkLst>
            <pc:docMk/>
            <pc:sldMk cId="1635936868" sldId="396"/>
            <ac:spMk id="7" creationId="{E196C167-C708-D7A8-A97A-621C642AB567}"/>
          </ac:spMkLst>
        </pc:spChg>
        <pc:grpChg chg="mod">
          <ac:chgData name="Greta Dromgool" userId="S::greta.dromgool@waikato.ac.nz::85ae8209-1ebf-40c2-9da0-11c0158c46aa" providerId="AD" clId="Web-{4F9733E4-1093-7883-0F4B-5FD7E9CC1FBA}" dt="2024-11-07T01:20:32.098" v="1"/>
          <ac:grpSpMkLst>
            <pc:docMk/>
            <pc:sldMk cId="1635936868" sldId="396"/>
            <ac:grpSpMk id="8" creationId="{1258E198-BC95-2320-F235-A6372F00DDDF}"/>
          </ac:grpSpMkLst>
        </pc:grpChg>
      </pc:sldChg>
      <pc:sldChg chg="modSp">
        <pc:chgData name="Greta Dromgool" userId="S::greta.dromgool@waikato.ac.nz::85ae8209-1ebf-40c2-9da0-11c0158c46aa" providerId="AD" clId="Web-{4F9733E4-1093-7883-0F4B-5FD7E9CC1FBA}" dt="2024-11-07T01:20:32.098" v="1"/>
        <pc:sldMkLst>
          <pc:docMk/>
          <pc:sldMk cId="2509372146" sldId="397"/>
        </pc:sldMkLst>
        <pc:spChg chg="mod">
          <ac:chgData name="Greta Dromgool" userId="S::greta.dromgool@waikato.ac.nz::85ae8209-1ebf-40c2-9da0-11c0158c46aa" providerId="AD" clId="Web-{4F9733E4-1093-7883-0F4B-5FD7E9CC1FBA}" dt="2024-11-07T01:20:32.098" v="1"/>
          <ac:spMkLst>
            <pc:docMk/>
            <pc:sldMk cId="2509372146" sldId="397"/>
            <ac:spMk id="6" creationId="{EA4F59D0-CAC0-6C7D-9AC4-237630915637}"/>
          </ac:spMkLst>
        </pc:spChg>
        <pc:spChg chg="mod">
          <ac:chgData name="Greta Dromgool" userId="S::greta.dromgool@waikato.ac.nz::85ae8209-1ebf-40c2-9da0-11c0158c46aa" providerId="AD" clId="Web-{4F9733E4-1093-7883-0F4B-5FD7E9CC1FBA}" dt="2024-11-07T01:20:32.098" v="1"/>
          <ac:spMkLst>
            <pc:docMk/>
            <pc:sldMk cId="2509372146" sldId="397"/>
            <ac:spMk id="8" creationId="{4F53D766-4652-B837-B017-6DFC68C093B9}"/>
          </ac:spMkLst>
        </pc:spChg>
        <pc:picChg chg="mod">
          <ac:chgData name="Greta Dromgool" userId="S::greta.dromgool@waikato.ac.nz::85ae8209-1ebf-40c2-9da0-11c0158c46aa" providerId="AD" clId="Web-{4F9733E4-1093-7883-0F4B-5FD7E9CC1FBA}" dt="2024-11-07T01:20:32.098" v="1"/>
          <ac:picMkLst>
            <pc:docMk/>
            <pc:sldMk cId="2509372146" sldId="397"/>
            <ac:picMk id="1026" creationId="{5009396E-7D63-97C0-EF6A-2A924EBAF1D0}"/>
          </ac:picMkLst>
        </pc:picChg>
      </pc:sldChg>
      <pc:sldChg chg="modSp">
        <pc:chgData name="Greta Dromgool" userId="S::greta.dromgool@waikato.ac.nz::85ae8209-1ebf-40c2-9da0-11c0158c46aa" providerId="AD" clId="Web-{4F9733E4-1093-7883-0F4B-5FD7E9CC1FBA}" dt="2024-11-07T01:20:32.098" v="1"/>
        <pc:sldMkLst>
          <pc:docMk/>
          <pc:sldMk cId="157223391" sldId="398"/>
        </pc:sldMkLst>
        <pc:spChg chg="mod">
          <ac:chgData name="Greta Dromgool" userId="S::greta.dromgool@waikato.ac.nz::85ae8209-1ebf-40c2-9da0-11c0158c46aa" providerId="AD" clId="Web-{4F9733E4-1093-7883-0F4B-5FD7E9CC1FBA}" dt="2024-11-07T01:20:32.098" v="1"/>
          <ac:spMkLst>
            <pc:docMk/>
            <pc:sldMk cId="157223391" sldId="398"/>
            <ac:spMk id="199" creationId="{00000000-0000-0000-0000-000000000000}"/>
          </ac:spMkLst>
        </pc:spChg>
        <pc:spChg chg="mod">
          <ac:chgData name="Greta Dromgool" userId="S::greta.dromgool@waikato.ac.nz::85ae8209-1ebf-40c2-9da0-11c0158c46aa" providerId="AD" clId="Web-{4F9733E4-1093-7883-0F4B-5FD7E9CC1FBA}" dt="2024-11-07T01:20:32.098" v="1"/>
          <ac:spMkLst>
            <pc:docMk/>
            <pc:sldMk cId="157223391" sldId="398"/>
            <ac:spMk id="200" creationId="{00000000-0000-0000-0000-000000000000}"/>
          </ac:spMkLst>
        </pc:spChg>
        <pc:picChg chg="mod">
          <ac:chgData name="Greta Dromgool" userId="S::greta.dromgool@waikato.ac.nz::85ae8209-1ebf-40c2-9da0-11c0158c46aa" providerId="AD" clId="Web-{4F9733E4-1093-7883-0F4B-5FD7E9CC1FBA}" dt="2024-11-07T01:20:32.098" v="1"/>
          <ac:picMkLst>
            <pc:docMk/>
            <pc:sldMk cId="157223391" sldId="398"/>
            <ac:picMk id="3" creationId="{54311AD3-92C5-E0F0-7C02-0D57F835E905}"/>
          </ac:picMkLst>
        </pc:picChg>
      </pc:sldChg>
      <pc:sldChg chg="modSp">
        <pc:chgData name="Greta Dromgool" userId="S::greta.dromgool@waikato.ac.nz::85ae8209-1ebf-40c2-9da0-11c0158c46aa" providerId="AD" clId="Web-{4F9733E4-1093-7883-0F4B-5FD7E9CC1FBA}" dt="2024-11-07T01:20:32.098" v="1"/>
        <pc:sldMkLst>
          <pc:docMk/>
          <pc:sldMk cId="565148860" sldId="400"/>
        </pc:sldMkLst>
        <pc:spChg chg="mod">
          <ac:chgData name="Greta Dromgool" userId="S::greta.dromgool@waikato.ac.nz::85ae8209-1ebf-40c2-9da0-11c0158c46aa" providerId="AD" clId="Web-{4F9733E4-1093-7883-0F4B-5FD7E9CC1FBA}" dt="2024-11-07T01:20:32.098" v="1"/>
          <ac:spMkLst>
            <pc:docMk/>
            <pc:sldMk cId="565148860" sldId="400"/>
            <ac:spMk id="3" creationId="{336C85FC-E063-EE61-6388-F41D63B0FB1B}"/>
          </ac:spMkLst>
        </pc:spChg>
        <pc:spChg chg="mod">
          <ac:chgData name="Greta Dromgool" userId="S::greta.dromgool@waikato.ac.nz::85ae8209-1ebf-40c2-9da0-11c0158c46aa" providerId="AD" clId="Web-{4F9733E4-1093-7883-0F4B-5FD7E9CC1FBA}" dt="2024-11-07T01:20:32.098" v="1"/>
          <ac:spMkLst>
            <pc:docMk/>
            <pc:sldMk cId="565148860" sldId="400"/>
            <ac:spMk id="232" creationId="{00000000-0000-0000-0000-000000000000}"/>
          </ac:spMkLst>
        </pc:spChg>
        <pc:picChg chg="mod">
          <ac:chgData name="Greta Dromgool" userId="S::greta.dromgool@waikato.ac.nz::85ae8209-1ebf-40c2-9da0-11c0158c46aa" providerId="AD" clId="Web-{4F9733E4-1093-7883-0F4B-5FD7E9CC1FBA}" dt="2024-11-07T01:20:32.098" v="1"/>
          <ac:picMkLst>
            <pc:docMk/>
            <pc:sldMk cId="565148860" sldId="400"/>
            <ac:picMk id="6" creationId="{6EF0FA7D-4B0F-FA23-963A-52637169AEE5}"/>
          </ac:picMkLst>
        </pc:picChg>
      </pc:sldChg>
      <pc:sldChg chg="modSp">
        <pc:chgData name="Greta Dromgool" userId="S::greta.dromgool@waikato.ac.nz::85ae8209-1ebf-40c2-9da0-11c0158c46aa" providerId="AD" clId="Web-{4F9733E4-1093-7883-0F4B-5FD7E9CC1FBA}" dt="2024-11-07T01:20:32.098" v="1"/>
        <pc:sldMkLst>
          <pc:docMk/>
          <pc:sldMk cId="3028417551" sldId="401"/>
        </pc:sldMkLst>
        <pc:spChg chg="mod">
          <ac:chgData name="Greta Dromgool" userId="S::greta.dromgool@waikato.ac.nz::85ae8209-1ebf-40c2-9da0-11c0158c46aa" providerId="AD" clId="Web-{4F9733E4-1093-7883-0F4B-5FD7E9CC1FBA}" dt="2024-11-07T01:20:32.098" v="1"/>
          <ac:spMkLst>
            <pc:docMk/>
            <pc:sldMk cId="3028417551" sldId="401"/>
            <ac:spMk id="3" creationId="{713911E1-01A4-1F77-FD2B-226CE7349578}"/>
          </ac:spMkLst>
        </pc:spChg>
        <pc:picChg chg="mod">
          <ac:chgData name="Greta Dromgool" userId="S::greta.dromgool@waikato.ac.nz::85ae8209-1ebf-40c2-9da0-11c0158c46aa" providerId="AD" clId="Web-{4F9733E4-1093-7883-0F4B-5FD7E9CC1FBA}" dt="2024-11-07T01:20:32.098" v="1"/>
          <ac:picMkLst>
            <pc:docMk/>
            <pc:sldMk cId="3028417551" sldId="401"/>
            <ac:picMk id="2" creationId="{3DF8D390-978F-A4EB-EDCE-C07E4C89199D}"/>
          </ac:picMkLst>
        </pc:picChg>
      </pc:sldChg>
      <pc:sldChg chg="modSp">
        <pc:chgData name="Greta Dromgool" userId="S::greta.dromgool@waikato.ac.nz::85ae8209-1ebf-40c2-9da0-11c0158c46aa" providerId="AD" clId="Web-{4F9733E4-1093-7883-0F4B-5FD7E9CC1FBA}" dt="2024-11-07T01:20:32.098" v="1"/>
        <pc:sldMkLst>
          <pc:docMk/>
          <pc:sldMk cId="2084034470" sldId="402"/>
        </pc:sldMkLst>
        <pc:spChg chg="mod">
          <ac:chgData name="Greta Dromgool" userId="S::greta.dromgool@waikato.ac.nz::85ae8209-1ebf-40c2-9da0-11c0158c46aa" providerId="AD" clId="Web-{4F9733E4-1093-7883-0F4B-5FD7E9CC1FBA}" dt="2024-11-07T01:20:32.098" v="1"/>
          <ac:spMkLst>
            <pc:docMk/>
            <pc:sldMk cId="2084034470" sldId="402"/>
            <ac:spMk id="2" creationId="{AE71FF46-0EFA-6A36-0AE5-E9E5BA88C0B9}"/>
          </ac:spMkLst>
        </pc:spChg>
        <pc:spChg chg="mod">
          <ac:chgData name="Greta Dromgool" userId="S::greta.dromgool@waikato.ac.nz::85ae8209-1ebf-40c2-9da0-11c0158c46aa" providerId="AD" clId="Web-{4F9733E4-1093-7883-0F4B-5FD7E9CC1FBA}" dt="2024-11-07T01:20:32.098" v="1"/>
          <ac:spMkLst>
            <pc:docMk/>
            <pc:sldMk cId="2084034470" sldId="402"/>
            <ac:spMk id="5" creationId="{4FDC88CA-5E4A-66C1-519F-DE7B2E9B81CB}"/>
          </ac:spMkLst>
        </pc:spChg>
        <pc:spChg chg="mod">
          <ac:chgData name="Greta Dromgool" userId="S::greta.dromgool@waikato.ac.nz::85ae8209-1ebf-40c2-9da0-11c0158c46aa" providerId="AD" clId="Web-{4F9733E4-1093-7883-0F4B-5FD7E9CC1FBA}" dt="2024-11-07T01:20:32.098" v="1"/>
          <ac:spMkLst>
            <pc:docMk/>
            <pc:sldMk cId="2084034470" sldId="402"/>
            <ac:spMk id="6" creationId="{F319CE62-1B50-1166-DD91-14DA7BBED074}"/>
          </ac:spMkLst>
        </pc:spChg>
        <pc:spChg chg="mod">
          <ac:chgData name="Greta Dromgool" userId="S::greta.dromgool@waikato.ac.nz::85ae8209-1ebf-40c2-9da0-11c0158c46aa" providerId="AD" clId="Web-{4F9733E4-1093-7883-0F4B-5FD7E9CC1FBA}" dt="2024-11-07T01:20:32.098" v="1"/>
          <ac:spMkLst>
            <pc:docMk/>
            <pc:sldMk cId="2084034470" sldId="402"/>
            <ac:spMk id="8" creationId="{16F8CFD5-662F-5A79-52C3-6B4CDA055835}"/>
          </ac:spMkLst>
        </pc:spChg>
        <pc:spChg chg="mod">
          <ac:chgData name="Greta Dromgool" userId="S::greta.dromgool@waikato.ac.nz::85ae8209-1ebf-40c2-9da0-11c0158c46aa" providerId="AD" clId="Web-{4F9733E4-1093-7883-0F4B-5FD7E9CC1FBA}" dt="2024-11-07T01:20:32.098" v="1"/>
          <ac:spMkLst>
            <pc:docMk/>
            <pc:sldMk cId="2084034470" sldId="402"/>
            <ac:spMk id="9" creationId="{6A0353F5-B6FA-2B4C-F3A6-7AE38C453051}"/>
          </ac:spMkLst>
        </pc:spChg>
        <pc:spChg chg="mod">
          <ac:chgData name="Greta Dromgool" userId="S::greta.dromgool@waikato.ac.nz::85ae8209-1ebf-40c2-9da0-11c0158c46aa" providerId="AD" clId="Web-{4F9733E4-1093-7883-0F4B-5FD7E9CC1FBA}" dt="2024-11-07T01:20:32.098" v="1"/>
          <ac:spMkLst>
            <pc:docMk/>
            <pc:sldMk cId="2084034470" sldId="402"/>
            <ac:spMk id="357" creationId="{00000000-0000-0000-0000-000000000000}"/>
          </ac:spMkLst>
        </pc:spChg>
        <pc:spChg chg="mod">
          <ac:chgData name="Greta Dromgool" userId="S::greta.dromgool@waikato.ac.nz::85ae8209-1ebf-40c2-9da0-11c0158c46aa" providerId="AD" clId="Web-{4F9733E4-1093-7883-0F4B-5FD7E9CC1FBA}" dt="2024-11-07T01:20:32.098" v="1"/>
          <ac:spMkLst>
            <pc:docMk/>
            <pc:sldMk cId="2084034470" sldId="402"/>
            <ac:spMk id="358" creationId="{00000000-0000-0000-0000-000000000000}"/>
          </ac:spMkLst>
        </pc:spChg>
        <pc:spChg chg="mod">
          <ac:chgData name="Greta Dromgool" userId="S::greta.dromgool@waikato.ac.nz::85ae8209-1ebf-40c2-9da0-11c0158c46aa" providerId="AD" clId="Web-{4F9733E4-1093-7883-0F4B-5FD7E9CC1FBA}" dt="2024-11-07T01:20:32.098" v="1"/>
          <ac:spMkLst>
            <pc:docMk/>
            <pc:sldMk cId="2084034470" sldId="402"/>
            <ac:spMk id="359" creationId="{00000000-0000-0000-0000-000000000000}"/>
          </ac:spMkLst>
        </pc:spChg>
        <pc:spChg chg="mod">
          <ac:chgData name="Greta Dromgool" userId="S::greta.dromgool@waikato.ac.nz::85ae8209-1ebf-40c2-9da0-11c0158c46aa" providerId="AD" clId="Web-{4F9733E4-1093-7883-0F4B-5FD7E9CC1FBA}" dt="2024-11-07T01:20:32.098" v="1"/>
          <ac:spMkLst>
            <pc:docMk/>
            <pc:sldMk cId="2084034470" sldId="402"/>
            <ac:spMk id="360" creationId="{00000000-0000-0000-0000-000000000000}"/>
          </ac:spMkLst>
        </pc:spChg>
        <pc:spChg chg="mod">
          <ac:chgData name="Greta Dromgool" userId="S::greta.dromgool@waikato.ac.nz::85ae8209-1ebf-40c2-9da0-11c0158c46aa" providerId="AD" clId="Web-{4F9733E4-1093-7883-0F4B-5FD7E9CC1FBA}" dt="2024-11-07T01:20:32.098" v="1"/>
          <ac:spMkLst>
            <pc:docMk/>
            <pc:sldMk cId="2084034470" sldId="402"/>
            <ac:spMk id="361" creationId="{00000000-0000-0000-0000-000000000000}"/>
          </ac:spMkLst>
        </pc:spChg>
        <pc:spChg chg="mod">
          <ac:chgData name="Greta Dromgool" userId="S::greta.dromgool@waikato.ac.nz::85ae8209-1ebf-40c2-9da0-11c0158c46aa" providerId="AD" clId="Web-{4F9733E4-1093-7883-0F4B-5FD7E9CC1FBA}" dt="2024-11-07T01:20:32.098" v="1"/>
          <ac:spMkLst>
            <pc:docMk/>
            <pc:sldMk cId="2084034470" sldId="402"/>
            <ac:spMk id="362" creationId="{00000000-0000-0000-0000-000000000000}"/>
          </ac:spMkLst>
        </pc:spChg>
        <pc:spChg chg="mod">
          <ac:chgData name="Greta Dromgool" userId="S::greta.dromgool@waikato.ac.nz::85ae8209-1ebf-40c2-9da0-11c0158c46aa" providerId="AD" clId="Web-{4F9733E4-1093-7883-0F4B-5FD7E9CC1FBA}" dt="2024-11-07T01:20:32.098" v="1"/>
          <ac:spMkLst>
            <pc:docMk/>
            <pc:sldMk cId="2084034470" sldId="402"/>
            <ac:spMk id="363" creationId="{00000000-0000-0000-0000-000000000000}"/>
          </ac:spMkLst>
        </pc:spChg>
        <pc:spChg chg="mod">
          <ac:chgData name="Greta Dromgool" userId="S::greta.dromgool@waikato.ac.nz::85ae8209-1ebf-40c2-9da0-11c0158c46aa" providerId="AD" clId="Web-{4F9733E4-1093-7883-0F4B-5FD7E9CC1FBA}" dt="2024-11-07T01:20:32.098" v="1"/>
          <ac:spMkLst>
            <pc:docMk/>
            <pc:sldMk cId="2084034470" sldId="402"/>
            <ac:spMk id="365" creationId="{00000000-0000-0000-0000-000000000000}"/>
          </ac:spMkLst>
        </pc:spChg>
        <pc:spChg chg="mod">
          <ac:chgData name="Greta Dromgool" userId="S::greta.dromgool@waikato.ac.nz::85ae8209-1ebf-40c2-9da0-11c0158c46aa" providerId="AD" clId="Web-{4F9733E4-1093-7883-0F4B-5FD7E9CC1FBA}" dt="2024-11-07T01:20:32.098" v="1"/>
          <ac:spMkLst>
            <pc:docMk/>
            <pc:sldMk cId="2084034470" sldId="402"/>
            <ac:spMk id="366" creationId="{00000000-0000-0000-0000-000000000000}"/>
          </ac:spMkLst>
        </pc:spChg>
        <pc:spChg chg="mod">
          <ac:chgData name="Greta Dromgool" userId="S::greta.dromgool@waikato.ac.nz::85ae8209-1ebf-40c2-9da0-11c0158c46aa" providerId="AD" clId="Web-{4F9733E4-1093-7883-0F4B-5FD7E9CC1FBA}" dt="2024-11-07T01:20:32.098" v="1"/>
          <ac:spMkLst>
            <pc:docMk/>
            <pc:sldMk cId="2084034470" sldId="402"/>
            <ac:spMk id="367" creationId="{00000000-0000-0000-0000-000000000000}"/>
          </ac:spMkLst>
        </pc:spChg>
        <pc:spChg chg="mod">
          <ac:chgData name="Greta Dromgool" userId="S::greta.dromgool@waikato.ac.nz::85ae8209-1ebf-40c2-9da0-11c0158c46aa" providerId="AD" clId="Web-{4F9733E4-1093-7883-0F4B-5FD7E9CC1FBA}" dt="2024-11-07T01:20:32.098" v="1"/>
          <ac:spMkLst>
            <pc:docMk/>
            <pc:sldMk cId="2084034470" sldId="402"/>
            <ac:spMk id="368" creationId="{00000000-0000-0000-0000-000000000000}"/>
          </ac:spMkLst>
        </pc:spChg>
        <pc:spChg chg="mod">
          <ac:chgData name="Greta Dromgool" userId="S::greta.dromgool@waikato.ac.nz::85ae8209-1ebf-40c2-9da0-11c0158c46aa" providerId="AD" clId="Web-{4F9733E4-1093-7883-0F4B-5FD7E9CC1FBA}" dt="2024-11-07T01:20:32.098" v="1"/>
          <ac:spMkLst>
            <pc:docMk/>
            <pc:sldMk cId="2084034470" sldId="402"/>
            <ac:spMk id="369" creationId="{00000000-0000-0000-0000-000000000000}"/>
          </ac:spMkLst>
        </pc:spChg>
        <pc:spChg chg="mod">
          <ac:chgData name="Greta Dromgool" userId="S::greta.dromgool@waikato.ac.nz::85ae8209-1ebf-40c2-9da0-11c0158c46aa" providerId="AD" clId="Web-{4F9733E4-1093-7883-0F4B-5FD7E9CC1FBA}" dt="2024-11-07T01:20:32.098" v="1"/>
          <ac:spMkLst>
            <pc:docMk/>
            <pc:sldMk cId="2084034470" sldId="402"/>
            <ac:spMk id="370" creationId="{00000000-0000-0000-0000-000000000000}"/>
          </ac:spMkLst>
        </pc:spChg>
        <pc:spChg chg="mod">
          <ac:chgData name="Greta Dromgool" userId="S::greta.dromgool@waikato.ac.nz::85ae8209-1ebf-40c2-9da0-11c0158c46aa" providerId="AD" clId="Web-{4F9733E4-1093-7883-0F4B-5FD7E9CC1FBA}" dt="2024-11-07T01:20:32.098" v="1"/>
          <ac:spMkLst>
            <pc:docMk/>
            <pc:sldMk cId="2084034470" sldId="402"/>
            <ac:spMk id="371" creationId="{00000000-0000-0000-0000-000000000000}"/>
          </ac:spMkLst>
        </pc:spChg>
        <pc:spChg chg="mod">
          <ac:chgData name="Greta Dromgool" userId="S::greta.dromgool@waikato.ac.nz::85ae8209-1ebf-40c2-9da0-11c0158c46aa" providerId="AD" clId="Web-{4F9733E4-1093-7883-0F4B-5FD7E9CC1FBA}" dt="2024-11-07T01:20:32.098" v="1"/>
          <ac:spMkLst>
            <pc:docMk/>
            <pc:sldMk cId="2084034470" sldId="402"/>
            <ac:spMk id="372" creationId="{00000000-0000-0000-0000-000000000000}"/>
          </ac:spMkLst>
        </pc:spChg>
        <pc:spChg chg="mod">
          <ac:chgData name="Greta Dromgool" userId="S::greta.dromgool@waikato.ac.nz::85ae8209-1ebf-40c2-9da0-11c0158c46aa" providerId="AD" clId="Web-{4F9733E4-1093-7883-0F4B-5FD7E9CC1FBA}" dt="2024-11-07T01:20:32.098" v="1"/>
          <ac:spMkLst>
            <pc:docMk/>
            <pc:sldMk cId="2084034470" sldId="402"/>
            <ac:spMk id="373" creationId="{00000000-0000-0000-0000-000000000000}"/>
          </ac:spMkLst>
        </pc:spChg>
        <pc:spChg chg="mod">
          <ac:chgData name="Greta Dromgool" userId="S::greta.dromgool@waikato.ac.nz::85ae8209-1ebf-40c2-9da0-11c0158c46aa" providerId="AD" clId="Web-{4F9733E4-1093-7883-0F4B-5FD7E9CC1FBA}" dt="2024-11-07T01:20:32.098" v="1"/>
          <ac:spMkLst>
            <pc:docMk/>
            <pc:sldMk cId="2084034470" sldId="402"/>
            <ac:spMk id="374" creationId="{00000000-0000-0000-0000-000000000000}"/>
          </ac:spMkLst>
        </pc:spChg>
        <pc:spChg chg="mod">
          <ac:chgData name="Greta Dromgool" userId="S::greta.dromgool@waikato.ac.nz::85ae8209-1ebf-40c2-9da0-11c0158c46aa" providerId="AD" clId="Web-{4F9733E4-1093-7883-0F4B-5FD7E9CC1FBA}" dt="2024-11-07T01:20:32.098" v="1"/>
          <ac:spMkLst>
            <pc:docMk/>
            <pc:sldMk cId="2084034470" sldId="402"/>
            <ac:spMk id="375" creationId="{00000000-0000-0000-0000-000000000000}"/>
          </ac:spMkLst>
        </pc:spChg>
        <pc:spChg chg="mod">
          <ac:chgData name="Greta Dromgool" userId="S::greta.dromgool@waikato.ac.nz::85ae8209-1ebf-40c2-9da0-11c0158c46aa" providerId="AD" clId="Web-{4F9733E4-1093-7883-0F4B-5FD7E9CC1FBA}" dt="2024-11-07T01:20:32.098" v="1"/>
          <ac:spMkLst>
            <pc:docMk/>
            <pc:sldMk cId="2084034470" sldId="402"/>
            <ac:spMk id="376" creationId="{00000000-0000-0000-0000-000000000000}"/>
          </ac:spMkLst>
        </pc:spChg>
        <pc:spChg chg="mod">
          <ac:chgData name="Greta Dromgool" userId="S::greta.dromgool@waikato.ac.nz::85ae8209-1ebf-40c2-9da0-11c0158c46aa" providerId="AD" clId="Web-{4F9733E4-1093-7883-0F4B-5FD7E9CC1FBA}" dt="2024-11-07T01:20:32.098" v="1"/>
          <ac:spMkLst>
            <pc:docMk/>
            <pc:sldMk cId="2084034470" sldId="402"/>
            <ac:spMk id="377" creationId="{00000000-0000-0000-0000-000000000000}"/>
          </ac:spMkLst>
        </pc:spChg>
        <pc:picChg chg="mod">
          <ac:chgData name="Greta Dromgool" userId="S::greta.dromgool@waikato.ac.nz::85ae8209-1ebf-40c2-9da0-11c0158c46aa" providerId="AD" clId="Web-{4F9733E4-1093-7883-0F4B-5FD7E9CC1FBA}" dt="2024-11-07T01:20:32.098" v="1"/>
          <ac:picMkLst>
            <pc:docMk/>
            <pc:sldMk cId="2084034470" sldId="402"/>
            <ac:picMk id="3" creationId="{55B9C711-497E-5E84-6FF5-E80FF5056896}"/>
          </ac:picMkLst>
        </pc:picChg>
        <pc:picChg chg="mod">
          <ac:chgData name="Greta Dromgool" userId="S::greta.dromgool@waikato.ac.nz::85ae8209-1ebf-40c2-9da0-11c0158c46aa" providerId="AD" clId="Web-{4F9733E4-1093-7883-0F4B-5FD7E9CC1FBA}" dt="2024-11-07T01:20:32.098" v="1"/>
          <ac:picMkLst>
            <pc:docMk/>
            <pc:sldMk cId="2084034470" sldId="402"/>
            <ac:picMk id="4" creationId="{9FDB1892-AEF9-596D-0EEA-9EADB69D011D}"/>
          </ac:picMkLst>
        </pc:picChg>
      </pc:sldChg>
      <pc:sldChg chg="modSp addAnim delAnim">
        <pc:chgData name="Greta Dromgool" userId="S::greta.dromgool@waikato.ac.nz::85ae8209-1ebf-40c2-9da0-11c0158c46aa" providerId="AD" clId="Web-{4F9733E4-1093-7883-0F4B-5FD7E9CC1FBA}" dt="2024-11-07T01:20:32.098" v="1"/>
        <pc:sldMkLst>
          <pc:docMk/>
          <pc:sldMk cId="2657912754" sldId="403"/>
        </pc:sldMkLst>
        <pc:spChg chg="mod">
          <ac:chgData name="Greta Dromgool" userId="S::greta.dromgool@waikato.ac.nz::85ae8209-1ebf-40c2-9da0-11c0158c46aa" providerId="AD" clId="Web-{4F9733E4-1093-7883-0F4B-5FD7E9CC1FBA}" dt="2024-11-07T01:20:32.098" v="1"/>
          <ac:spMkLst>
            <pc:docMk/>
            <pc:sldMk cId="2657912754" sldId="403"/>
            <ac:spMk id="2" creationId="{00000000-0000-0000-0000-000000000000}"/>
          </ac:spMkLst>
        </pc:spChg>
        <pc:spChg chg="mod">
          <ac:chgData name="Greta Dromgool" userId="S::greta.dromgool@waikato.ac.nz::85ae8209-1ebf-40c2-9da0-11c0158c46aa" providerId="AD" clId="Web-{4F9733E4-1093-7883-0F4B-5FD7E9CC1FBA}" dt="2024-11-07T01:20:32.098" v="1"/>
          <ac:spMkLst>
            <pc:docMk/>
            <pc:sldMk cId="2657912754" sldId="403"/>
            <ac:spMk id="3" creationId="{00000000-0000-0000-0000-000000000000}"/>
          </ac:spMkLst>
        </pc:spChg>
      </pc:sldChg>
      <pc:sldChg chg="modSp addAnim delAnim">
        <pc:chgData name="Greta Dromgool" userId="S::greta.dromgool@waikato.ac.nz::85ae8209-1ebf-40c2-9da0-11c0158c46aa" providerId="AD" clId="Web-{4F9733E4-1093-7883-0F4B-5FD7E9CC1FBA}" dt="2024-11-07T01:20:32.098" v="1"/>
        <pc:sldMkLst>
          <pc:docMk/>
          <pc:sldMk cId="3272232139" sldId="405"/>
        </pc:sldMkLst>
      </pc:sldChg>
      <pc:sldChg chg="modSp">
        <pc:chgData name="Greta Dromgool" userId="S::greta.dromgool@waikato.ac.nz::85ae8209-1ebf-40c2-9da0-11c0158c46aa" providerId="AD" clId="Web-{4F9733E4-1093-7883-0F4B-5FD7E9CC1FBA}" dt="2024-11-07T01:20:32.098" v="1"/>
        <pc:sldMkLst>
          <pc:docMk/>
          <pc:sldMk cId="2165217218" sldId="406"/>
        </pc:sldMkLst>
        <pc:spChg chg="mod">
          <ac:chgData name="Greta Dromgool" userId="S::greta.dromgool@waikato.ac.nz::85ae8209-1ebf-40c2-9da0-11c0158c46aa" providerId="AD" clId="Web-{4F9733E4-1093-7883-0F4B-5FD7E9CC1FBA}" dt="2024-11-07T01:20:32.098" v="1"/>
          <ac:spMkLst>
            <pc:docMk/>
            <pc:sldMk cId="2165217218" sldId="406"/>
            <ac:spMk id="5" creationId="{C408E1A3-7A85-D020-3AC4-2A3820676EA1}"/>
          </ac:spMkLst>
        </pc:spChg>
        <pc:spChg chg="mod">
          <ac:chgData name="Greta Dromgool" userId="S::greta.dromgool@waikato.ac.nz::85ae8209-1ebf-40c2-9da0-11c0158c46aa" providerId="AD" clId="Web-{4F9733E4-1093-7883-0F4B-5FD7E9CC1FBA}" dt="2024-11-07T01:20:32.098" v="1"/>
          <ac:spMkLst>
            <pc:docMk/>
            <pc:sldMk cId="2165217218" sldId="406"/>
            <ac:spMk id="58" creationId="{00000000-0000-0000-0000-000000000000}"/>
          </ac:spMkLst>
        </pc:spChg>
        <pc:spChg chg="mod">
          <ac:chgData name="Greta Dromgool" userId="S::greta.dromgool@waikato.ac.nz::85ae8209-1ebf-40c2-9da0-11c0158c46aa" providerId="AD" clId="Web-{4F9733E4-1093-7883-0F4B-5FD7E9CC1FBA}" dt="2024-11-07T01:20:32.098" v="1"/>
          <ac:spMkLst>
            <pc:docMk/>
            <pc:sldMk cId="2165217218" sldId="406"/>
            <ac:spMk id="59" creationId="{00000000-0000-0000-0000-000000000000}"/>
          </ac:spMkLst>
        </pc:spChg>
        <pc:picChg chg="mod">
          <ac:chgData name="Greta Dromgool" userId="S::greta.dromgool@waikato.ac.nz::85ae8209-1ebf-40c2-9da0-11c0158c46aa" providerId="AD" clId="Web-{4F9733E4-1093-7883-0F4B-5FD7E9CC1FBA}" dt="2024-11-07T01:20:32.098" v="1"/>
          <ac:picMkLst>
            <pc:docMk/>
            <pc:sldMk cId="2165217218" sldId="406"/>
            <ac:picMk id="2" creationId="{C32EDDAE-93A4-C98A-4C8F-2A63D87F3C53}"/>
          </ac:picMkLst>
        </pc:picChg>
        <pc:picChg chg="mod">
          <ac:chgData name="Greta Dromgool" userId="S::greta.dromgool@waikato.ac.nz::85ae8209-1ebf-40c2-9da0-11c0158c46aa" providerId="AD" clId="Web-{4F9733E4-1093-7883-0F4B-5FD7E9CC1FBA}" dt="2024-11-07T01:20:32.098" v="1"/>
          <ac:picMkLst>
            <pc:docMk/>
            <pc:sldMk cId="2165217218" sldId="406"/>
            <ac:picMk id="4" creationId="{D74DF698-D16B-CB03-BC8F-8B29BBA95ED6}"/>
          </ac:picMkLst>
        </pc:picChg>
      </pc:sldChg>
      <pc:sldChg chg="modSp">
        <pc:chgData name="Greta Dromgool" userId="S::greta.dromgool@waikato.ac.nz::85ae8209-1ebf-40c2-9da0-11c0158c46aa" providerId="AD" clId="Web-{4F9733E4-1093-7883-0F4B-5FD7E9CC1FBA}" dt="2024-11-07T02:28:51.922" v="54" actId="20577"/>
        <pc:sldMkLst>
          <pc:docMk/>
          <pc:sldMk cId="2219692194" sldId="407"/>
        </pc:sldMkLst>
        <pc:spChg chg="mod">
          <ac:chgData name="Greta Dromgool" userId="S::greta.dromgool@waikato.ac.nz::85ae8209-1ebf-40c2-9da0-11c0158c46aa" providerId="AD" clId="Web-{4F9733E4-1093-7883-0F4B-5FD7E9CC1FBA}" dt="2024-11-07T01:20:32.098" v="1"/>
          <ac:spMkLst>
            <pc:docMk/>
            <pc:sldMk cId="2219692194" sldId="407"/>
            <ac:spMk id="2" creationId="{283300F3-1374-95D7-21BE-3F82400DBD76}"/>
          </ac:spMkLst>
        </pc:spChg>
        <pc:spChg chg="mod">
          <ac:chgData name="Greta Dromgool" userId="S::greta.dromgool@waikato.ac.nz::85ae8209-1ebf-40c2-9da0-11c0158c46aa" providerId="AD" clId="Web-{4F9733E4-1093-7883-0F4B-5FD7E9CC1FBA}" dt="2024-11-07T02:28:51.922" v="54" actId="20577"/>
          <ac:spMkLst>
            <pc:docMk/>
            <pc:sldMk cId="2219692194" sldId="407"/>
            <ac:spMk id="3" creationId="{7F9C341F-9D37-C979-DF0D-517F57265E1E}"/>
          </ac:spMkLst>
        </pc:spChg>
        <pc:spChg chg="mod">
          <ac:chgData name="Greta Dromgool" userId="S::greta.dromgool@waikato.ac.nz::85ae8209-1ebf-40c2-9da0-11c0158c46aa" providerId="AD" clId="Web-{4F9733E4-1093-7883-0F4B-5FD7E9CC1FBA}" dt="2024-11-07T01:20:32.098" v="1"/>
          <ac:spMkLst>
            <pc:docMk/>
            <pc:sldMk cId="2219692194" sldId="407"/>
            <ac:spMk id="5" creationId="{4476B879-61F1-3CD0-029C-09457A2E9373}"/>
          </ac:spMkLst>
        </pc:spChg>
      </pc:sldChg>
      <pc:sldChg chg="modSp">
        <pc:chgData name="Greta Dromgool" userId="S::greta.dromgool@waikato.ac.nz::85ae8209-1ebf-40c2-9da0-11c0158c46aa" providerId="AD" clId="Web-{4F9733E4-1093-7883-0F4B-5FD7E9CC1FBA}" dt="2024-11-07T01:20:32.098" v="1"/>
        <pc:sldMkLst>
          <pc:docMk/>
          <pc:sldMk cId="575467698" sldId="408"/>
        </pc:sldMkLst>
        <pc:spChg chg="mod">
          <ac:chgData name="Greta Dromgool" userId="S::greta.dromgool@waikato.ac.nz::85ae8209-1ebf-40c2-9da0-11c0158c46aa" providerId="AD" clId="Web-{4F9733E4-1093-7883-0F4B-5FD7E9CC1FBA}" dt="2024-11-07T01:20:32.098" v="1"/>
          <ac:spMkLst>
            <pc:docMk/>
            <pc:sldMk cId="575467698" sldId="408"/>
            <ac:spMk id="3" creationId="{D7D69500-C67E-CC70-B4A4-9305B676102E}"/>
          </ac:spMkLst>
        </pc:spChg>
        <pc:spChg chg="mod">
          <ac:chgData name="Greta Dromgool" userId="S::greta.dromgool@waikato.ac.nz::85ae8209-1ebf-40c2-9da0-11c0158c46aa" providerId="AD" clId="Web-{4F9733E4-1093-7883-0F4B-5FD7E9CC1FBA}" dt="2024-11-07T01:20:32.098" v="1"/>
          <ac:spMkLst>
            <pc:docMk/>
            <pc:sldMk cId="575467698" sldId="408"/>
            <ac:spMk id="5" creationId="{C499DA1A-99CB-BE59-2847-2E22FE16C375}"/>
          </ac:spMkLst>
        </pc:spChg>
        <pc:spChg chg="mod">
          <ac:chgData name="Greta Dromgool" userId="S::greta.dromgool@waikato.ac.nz::85ae8209-1ebf-40c2-9da0-11c0158c46aa" providerId="AD" clId="Web-{4F9733E4-1093-7883-0F4B-5FD7E9CC1FBA}" dt="2024-11-07T01:20:32.098" v="1"/>
          <ac:spMkLst>
            <pc:docMk/>
            <pc:sldMk cId="575467698" sldId="408"/>
            <ac:spMk id="10" creationId="{E174B52B-4CFF-9A25-543D-4E29B21F7DE4}"/>
          </ac:spMkLst>
        </pc:spChg>
        <pc:picChg chg="mod">
          <ac:chgData name="Greta Dromgool" userId="S::greta.dromgool@waikato.ac.nz::85ae8209-1ebf-40c2-9da0-11c0158c46aa" providerId="AD" clId="Web-{4F9733E4-1093-7883-0F4B-5FD7E9CC1FBA}" dt="2024-11-07T01:20:32.098" v="1"/>
          <ac:picMkLst>
            <pc:docMk/>
            <pc:sldMk cId="575467698" sldId="408"/>
            <ac:picMk id="6" creationId="{82513F6A-B8CE-FC49-2CFD-A75BA9E97987}"/>
          </ac:picMkLst>
        </pc:picChg>
      </pc:sldChg>
      <pc:sldChg chg="modSp">
        <pc:chgData name="Greta Dromgool" userId="S::greta.dromgool@waikato.ac.nz::85ae8209-1ebf-40c2-9da0-11c0158c46aa" providerId="AD" clId="Web-{4F9733E4-1093-7883-0F4B-5FD7E9CC1FBA}" dt="2024-11-07T01:20:32.098" v="1"/>
        <pc:sldMkLst>
          <pc:docMk/>
          <pc:sldMk cId="4241294594" sldId="409"/>
        </pc:sldMkLst>
        <pc:spChg chg="mod">
          <ac:chgData name="Greta Dromgool" userId="S::greta.dromgool@waikato.ac.nz::85ae8209-1ebf-40c2-9da0-11c0158c46aa" providerId="AD" clId="Web-{4F9733E4-1093-7883-0F4B-5FD7E9CC1FBA}" dt="2024-11-07T01:20:32.098" v="1"/>
          <ac:spMkLst>
            <pc:docMk/>
            <pc:sldMk cId="4241294594" sldId="409"/>
            <ac:spMk id="5" creationId="{CE2F298E-5ED0-562E-3F1B-3AF42A53B747}"/>
          </ac:spMkLst>
        </pc:spChg>
      </pc:sldChg>
      <pc:sldChg chg="modSp">
        <pc:chgData name="Greta Dromgool" userId="S::greta.dromgool@waikato.ac.nz::85ae8209-1ebf-40c2-9da0-11c0158c46aa" providerId="AD" clId="Web-{4F9733E4-1093-7883-0F4B-5FD7E9CC1FBA}" dt="2024-11-07T01:20:32.098" v="1"/>
        <pc:sldMkLst>
          <pc:docMk/>
          <pc:sldMk cId="2638152452" sldId="410"/>
        </pc:sldMkLst>
        <pc:spChg chg="mod">
          <ac:chgData name="Greta Dromgool" userId="S::greta.dromgool@waikato.ac.nz::85ae8209-1ebf-40c2-9da0-11c0158c46aa" providerId="AD" clId="Web-{4F9733E4-1093-7883-0F4B-5FD7E9CC1FBA}" dt="2024-11-07T01:20:32.098" v="1"/>
          <ac:spMkLst>
            <pc:docMk/>
            <pc:sldMk cId="2638152452" sldId="410"/>
            <ac:spMk id="2" creationId="{B6AB06A4-E31E-436C-29A9-C05C1F23E737}"/>
          </ac:spMkLst>
        </pc:spChg>
        <pc:picChg chg="mod">
          <ac:chgData name="Greta Dromgool" userId="S::greta.dromgool@waikato.ac.nz::85ae8209-1ebf-40c2-9da0-11c0158c46aa" providerId="AD" clId="Web-{4F9733E4-1093-7883-0F4B-5FD7E9CC1FBA}" dt="2024-11-07T01:20:32.098" v="1"/>
          <ac:picMkLst>
            <pc:docMk/>
            <pc:sldMk cId="2638152452" sldId="410"/>
            <ac:picMk id="3" creationId="{4CB8DA2E-7B93-A9B3-562C-D589B44FAE29}"/>
          </ac:picMkLst>
        </pc:picChg>
      </pc:sldChg>
      <pc:sldChg chg="addSp modSp add replId modNotes">
        <pc:chgData name="Greta Dromgool" userId="S::greta.dromgool@waikato.ac.nz::85ae8209-1ebf-40c2-9da0-11c0158c46aa" providerId="AD" clId="Web-{4F9733E4-1093-7883-0F4B-5FD7E9CC1FBA}" dt="2024-11-07T02:46:16.285" v="77"/>
        <pc:sldMkLst>
          <pc:docMk/>
          <pc:sldMk cId="2550513382" sldId="411"/>
        </pc:sldMkLst>
        <pc:spChg chg="mod">
          <ac:chgData name="Greta Dromgool" userId="S::greta.dromgool@waikato.ac.nz::85ae8209-1ebf-40c2-9da0-11c0158c46aa" providerId="AD" clId="Web-{4F9733E4-1093-7883-0F4B-5FD7E9CC1FBA}" dt="2024-11-07T02:29:39.564" v="60" actId="20577"/>
          <ac:spMkLst>
            <pc:docMk/>
            <pc:sldMk cId="2550513382" sldId="411"/>
            <ac:spMk id="3" creationId="{7F9C341F-9D37-C979-DF0D-517F57265E1E}"/>
          </ac:spMkLst>
        </pc:spChg>
        <pc:picChg chg="add mod">
          <ac:chgData name="Greta Dromgool" userId="S::greta.dromgool@waikato.ac.nz::85ae8209-1ebf-40c2-9da0-11c0158c46aa" providerId="AD" clId="Web-{4F9733E4-1093-7883-0F4B-5FD7E9CC1FBA}" dt="2024-11-07T02:45:51.362" v="64" actId="1076"/>
          <ac:picMkLst>
            <pc:docMk/>
            <pc:sldMk cId="2550513382" sldId="411"/>
            <ac:picMk id="6" creationId="{052A02B8-52FB-CE6C-B733-2A27175D28BA}"/>
          </ac:picMkLst>
        </pc:picChg>
      </pc:sldChg>
      <pc:sldMasterChg chg="modSp modSldLayout">
        <pc:chgData name="Greta Dromgool" userId="S::greta.dromgool@waikato.ac.nz::85ae8209-1ebf-40c2-9da0-11c0158c46aa" providerId="AD" clId="Web-{4F9733E4-1093-7883-0F4B-5FD7E9CC1FBA}" dt="2024-11-07T01:20:32.098" v="1"/>
        <pc:sldMasterMkLst>
          <pc:docMk/>
          <pc:sldMasterMk cId="0" sldId="2147483649"/>
        </pc:sldMasterMkLst>
        <pc:spChg chg="mod">
          <ac:chgData name="Greta Dromgool" userId="S::greta.dromgool@waikato.ac.nz::85ae8209-1ebf-40c2-9da0-11c0158c46aa" providerId="AD" clId="Web-{4F9733E4-1093-7883-0F4B-5FD7E9CC1FBA}" dt="2024-11-07T01:20:32.098" v="1"/>
          <ac:spMkLst>
            <pc:docMk/>
            <pc:sldMasterMk cId="0" sldId="2147483649"/>
            <ac:spMk id="3" creationId="{86138CCE-3A59-781A-E512-9231DB76504A}"/>
          </ac:spMkLst>
        </pc:spChg>
        <pc:spChg chg="mod">
          <ac:chgData name="Greta Dromgool" userId="S::greta.dromgool@waikato.ac.nz::85ae8209-1ebf-40c2-9da0-11c0158c46aa" providerId="AD" clId="Web-{4F9733E4-1093-7883-0F4B-5FD7E9CC1FBA}" dt="2024-11-07T01:20:32.098" v="1"/>
          <ac:spMkLst>
            <pc:docMk/>
            <pc:sldMasterMk cId="0" sldId="2147483649"/>
            <ac:spMk id="10" creationId="{00000000-0000-0000-0000-000000000000}"/>
          </ac:spMkLst>
        </pc:spChg>
        <pc:spChg chg="mod">
          <ac:chgData name="Greta Dromgool" userId="S::greta.dromgool@waikato.ac.nz::85ae8209-1ebf-40c2-9da0-11c0158c46aa" providerId="AD" clId="Web-{4F9733E4-1093-7883-0F4B-5FD7E9CC1FBA}" dt="2024-11-07T01:20:32.098" v="1"/>
          <ac:spMkLst>
            <pc:docMk/>
            <pc:sldMasterMk cId="0" sldId="2147483649"/>
            <ac:spMk id="11" creationId="{00000000-0000-0000-0000-000000000000}"/>
          </ac:spMkLst>
        </pc:spChg>
        <pc:picChg chg="mod">
          <ac:chgData name="Greta Dromgool" userId="S::greta.dromgool@waikato.ac.nz::85ae8209-1ebf-40c2-9da0-11c0158c46aa" providerId="AD" clId="Web-{4F9733E4-1093-7883-0F4B-5FD7E9CC1FBA}" dt="2024-11-07T01:20:32.098" v="1"/>
          <ac:picMkLst>
            <pc:docMk/>
            <pc:sldMasterMk cId="0" sldId="2147483649"/>
            <ac:picMk id="2" creationId="{8323ECAC-5F7B-AAB4-2931-EA57D6BDAFDA}"/>
          </ac:picMkLst>
        </pc:picChg>
        <pc:sldLayoutChg chg="modSp">
          <pc:chgData name="Greta Dromgool" userId="S::greta.dromgool@waikato.ac.nz::85ae8209-1ebf-40c2-9da0-11c0158c46aa" providerId="AD" clId="Web-{4F9733E4-1093-7883-0F4B-5FD7E9CC1FBA}" dt="2024-11-07T01:20:32.098" v="1"/>
          <pc:sldLayoutMkLst>
            <pc:docMk/>
            <pc:sldMasterMk cId="0" sldId="2147483649"/>
            <pc:sldLayoutMk cId="0" sldId="2147483648"/>
          </pc:sldLayoutMkLst>
          <pc:spChg chg="mod">
            <ac:chgData name="Greta Dromgool" userId="S::greta.dromgool@waikato.ac.nz::85ae8209-1ebf-40c2-9da0-11c0158c46aa" providerId="AD" clId="Web-{4F9733E4-1093-7883-0F4B-5FD7E9CC1FBA}" dt="2024-11-07T01:20:32.098" v="1"/>
            <ac:spMkLst>
              <pc:docMk/>
              <pc:sldMasterMk cId="0" sldId="2147483649"/>
              <pc:sldLayoutMk cId="0" sldId="2147483648"/>
              <ac:spMk id="17" creationId="{00000000-0000-0000-0000-000000000000}"/>
            </ac:spMkLst>
          </pc:spChg>
          <pc:spChg chg="mod">
            <ac:chgData name="Greta Dromgool" userId="S::greta.dromgool@waikato.ac.nz::85ae8209-1ebf-40c2-9da0-11c0158c46aa" providerId="AD" clId="Web-{4F9733E4-1093-7883-0F4B-5FD7E9CC1FBA}" dt="2024-11-07T01:20:32.098" v="1"/>
            <ac:spMkLst>
              <pc:docMk/>
              <pc:sldMasterMk cId="0" sldId="2147483649"/>
              <pc:sldLayoutMk cId="0" sldId="2147483648"/>
              <ac:spMk id="18" creationId="{00000000-0000-0000-0000-000000000000}"/>
            </ac:spMkLst>
          </pc:spChg>
          <pc:spChg chg="mod">
            <ac:chgData name="Greta Dromgool" userId="S::greta.dromgool@waikato.ac.nz::85ae8209-1ebf-40c2-9da0-11c0158c46aa" providerId="AD" clId="Web-{4F9733E4-1093-7883-0F4B-5FD7E9CC1FBA}" dt="2024-11-07T01:20:32.098" v="1"/>
            <ac:spMkLst>
              <pc:docMk/>
              <pc:sldMasterMk cId="0" sldId="2147483649"/>
              <pc:sldLayoutMk cId="0" sldId="2147483648"/>
              <ac:spMk id="19" creationId="{00000000-0000-0000-0000-000000000000}"/>
            </ac:spMkLst>
          </pc:spChg>
          <pc:spChg chg="mod">
            <ac:chgData name="Greta Dromgool" userId="S::greta.dromgool@waikato.ac.nz::85ae8209-1ebf-40c2-9da0-11c0158c46aa" providerId="AD" clId="Web-{4F9733E4-1093-7883-0F4B-5FD7E9CC1FBA}" dt="2024-11-07T01:20:32.098" v="1"/>
            <ac:spMkLst>
              <pc:docMk/>
              <pc:sldMasterMk cId="0" sldId="2147483649"/>
              <pc:sldLayoutMk cId="0" sldId="2147483648"/>
              <ac:spMk id="21" creationId="{00000000-0000-0000-0000-000000000000}"/>
            </ac:spMkLst>
          </pc:spChg>
        </pc:sldLayoutChg>
        <pc:sldLayoutChg chg="modSp">
          <pc:chgData name="Greta Dromgool" userId="S::greta.dromgool@waikato.ac.nz::85ae8209-1ebf-40c2-9da0-11c0158c46aa" providerId="AD" clId="Web-{4F9733E4-1093-7883-0F4B-5FD7E9CC1FBA}" dt="2024-11-07T01:20:32.098" v="1"/>
          <pc:sldLayoutMkLst>
            <pc:docMk/>
            <pc:sldMasterMk cId="0" sldId="2147483649"/>
            <pc:sldLayoutMk cId="2350282491" sldId="2147483651"/>
          </pc:sldLayoutMkLst>
          <pc:spChg chg="mod">
            <ac:chgData name="Greta Dromgool" userId="S::greta.dromgool@waikato.ac.nz::85ae8209-1ebf-40c2-9da0-11c0158c46aa" providerId="AD" clId="Web-{4F9733E4-1093-7883-0F4B-5FD7E9CC1FBA}" dt="2024-11-07T01:20:32.098" v="1"/>
            <ac:spMkLst>
              <pc:docMk/>
              <pc:sldMasterMk cId="0" sldId="2147483649"/>
              <pc:sldLayoutMk cId="2350282491" sldId="2147483651"/>
              <ac:spMk id="3" creationId="{00000000-0000-0000-0000-000000000000}"/>
            </ac:spMkLst>
          </pc:spChg>
        </pc:sldLayoutChg>
        <pc:sldLayoutChg chg="modSp">
          <pc:chgData name="Greta Dromgool" userId="S::greta.dromgool@waikato.ac.nz::85ae8209-1ebf-40c2-9da0-11c0158c46aa" providerId="AD" clId="Web-{4F9733E4-1093-7883-0F4B-5FD7E9CC1FBA}" dt="2024-11-07T01:20:32.098" v="1"/>
          <pc:sldLayoutMkLst>
            <pc:docMk/>
            <pc:sldMasterMk cId="0" sldId="2147483649"/>
            <pc:sldLayoutMk cId="251954771" sldId="2147483652"/>
          </pc:sldLayoutMkLst>
          <pc:spChg chg="mod">
            <ac:chgData name="Greta Dromgool" userId="S::greta.dromgool@waikato.ac.nz::85ae8209-1ebf-40c2-9da0-11c0158c46aa" providerId="AD" clId="Web-{4F9733E4-1093-7883-0F4B-5FD7E9CC1FBA}" dt="2024-11-07T01:20:32.098" v="1"/>
            <ac:spMkLst>
              <pc:docMk/>
              <pc:sldMasterMk cId="0" sldId="2147483649"/>
              <pc:sldLayoutMk cId="251954771" sldId="2147483652"/>
              <ac:spMk id="346" creationId="{00000000-0000-0000-0000-000000000000}"/>
            </ac:spMkLst>
          </pc:spChg>
        </pc:sldLayoutChg>
        <pc:sldLayoutChg chg="modSp">
          <pc:chgData name="Greta Dromgool" userId="S::greta.dromgool@waikato.ac.nz::85ae8209-1ebf-40c2-9da0-11c0158c46aa" providerId="AD" clId="Web-{4F9733E4-1093-7883-0F4B-5FD7E9CC1FBA}" dt="2024-11-07T01:20:32.098" v="1"/>
          <pc:sldLayoutMkLst>
            <pc:docMk/>
            <pc:sldMasterMk cId="0" sldId="2147483649"/>
            <pc:sldLayoutMk cId="3018555670" sldId="2147483653"/>
          </pc:sldLayoutMkLst>
          <pc:spChg chg="mod">
            <ac:chgData name="Greta Dromgool" userId="S::greta.dromgool@waikato.ac.nz::85ae8209-1ebf-40c2-9da0-11c0158c46aa" providerId="AD" clId="Web-{4F9733E4-1093-7883-0F4B-5FD7E9CC1FBA}" dt="2024-11-07T01:20:32.098" v="1"/>
            <ac:spMkLst>
              <pc:docMk/>
              <pc:sldMasterMk cId="0" sldId="2147483649"/>
              <pc:sldLayoutMk cId="3018555670" sldId="2147483653"/>
              <ac:spMk id="38" creationId="{00000000-0000-0000-0000-000000000000}"/>
            </ac:spMkLst>
          </pc:spChg>
          <pc:spChg chg="mod">
            <ac:chgData name="Greta Dromgool" userId="S::greta.dromgool@waikato.ac.nz::85ae8209-1ebf-40c2-9da0-11c0158c46aa" providerId="AD" clId="Web-{4F9733E4-1093-7883-0F4B-5FD7E9CC1FBA}" dt="2024-11-07T01:20:32.098" v="1"/>
            <ac:spMkLst>
              <pc:docMk/>
              <pc:sldMasterMk cId="0" sldId="2147483649"/>
              <pc:sldLayoutMk cId="3018555670" sldId="2147483653"/>
              <ac:spMk id="39" creationId="{00000000-0000-0000-0000-000000000000}"/>
            </ac:spMkLst>
          </pc:spChg>
          <pc:spChg chg="mod">
            <ac:chgData name="Greta Dromgool" userId="S::greta.dromgool@waikato.ac.nz::85ae8209-1ebf-40c2-9da0-11c0158c46aa" providerId="AD" clId="Web-{4F9733E4-1093-7883-0F4B-5FD7E9CC1FBA}" dt="2024-11-07T01:20:32.098" v="1"/>
            <ac:spMkLst>
              <pc:docMk/>
              <pc:sldMasterMk cId="0" sldId="2147483649"/>
              <pc:sldLayoutMk cId="3018555670" sldId="2147483653"/>
              <ac:spMk id="40" creationId="{00000000-0000-0000-0000-000000000000}"/>
            </ac:spMkLst>
          </pc:spChg>
        </pc:sldLayoutChg>
        <pc:sldLayoutChg chg="modSp">
          <pc:chgData name="Greta Dromgool" userId="S::greta.dromgool@waikato.ac.nz::85ae8209-1ebf-40c2-9da0-11c0158c46aa" providerId="AD" clId="Web-{4F9733E4-1093-7883-0F4B-5FD7E9CC1FBA}" dt="2024-11-07T01:20:32.098" v="1"/>
          <pc:sldLayoutMkLst>
            <pc:docMk/>
            <pc:sldMasterMk cId="0" sldId="2147483649"/>
            <pc:sldLayoutMk cId="968960623" sldId="2147483654"/>
          </pc:sldLayoutMkLst>
          <pc:spChg chg="mod">
            <ac:chgData name="Greta Dromgool" userId="S::greta.dromgool@waikato.ac.nz::85ae8209-1ebf-40c2-9da0-11c0158c46aa" providerId="AD" clId="Web-{4F9733E4-1093-7883-0F4B-5FD7E9CC1FBA}" dt="2024-11-07T01:20:32.098" v="1"/>
            <ac:spMkLst>
              <pc:docMk/>
              <pc:sldMasterMk cId="0" sldId="2147483649"/>
              <pc:sldLayoutMk cId="968960623" sldId="2147483654"/>
              <ac:spMk id="3" creationId="{00000000-0000-0000-0000-000000000000}"/>
            </ac:spMkLst>
          </pc:spChg>
          <pc:spChg chg="mod">
            <ac:chgData name="Greta Dromgool" userId="S::greta.dromgool@waikato.ac.nz::85ae8209-1ebf-40c2-9da0-11c0158c46aa" providerId="AD" clId="Web-{4F9733E4-1093-7883-0F4B-5FD7E9CC1FBA}" dt="2024-11-07T01:20:32.098" v="1"/>
            <ac:spMkLst>
              <pc:docMk/>
              <pc:sldMasterMk cId="0" sldId="2147483649"/>
              <pc:sldLayoutMk cId="968960623" sldId="2147483654"/>
              <ac:spMk id="4" creationId="{00000000-0000-0000-0000-000000000000}"/>
            </ac:spMkLst>
          </pc:spChg>
        </pc:sldLayoutChg>
      </pc:sldMasterChg>
    </pc:docChg>
  </pc:docChgLst>
  <pc:docChgLst>
    <pc:chgData name="Tom Goulter" userId="S::tom.goulter@waikato.ac.nz::51372646-0251-47cb-a33d-230df8e6955e" providerId="AD" clId="Web-{439A9943-ADB1-8A39-0A43-4DECCFB6D0F4}"/>
    <pc:docChg chg="modSld">
      <pc:chgData name="Tom Goulter" userId="S::tom.goulter@waikato.ac.nz::51372646-0251-47cb-a33d-230df8e6955e" providerId="AD" clId="Web-{439A9943-ADB1-8A39-0A43-4DECCFB6D0F4}" dt="2024-12-05T21:46:41.198" v="207"/>
      <pc:docMkLst>
        <pc:docMk/>
      </pc:docMkLst>
      <pc:sldChg chg="modSp">
        <pc:chgData name="Tom Goulter" userId="S::tom.goulter@waikato.ac.nz::51372646-0251-47cb-a33d-230df8e6955e" providerId="AD" clId="Web-{439A9943-ADB1-8A39-0A43-4DECCFB6D0F4}" dt="2024-12-05T21:46:41.198" v="207"/>
        <pc:sldMkLst>
          <pc:docMk/>
          <pc:sldMk cId="1382698568" sldId="416"/>
        </pc:sldMkLst>
        <pc:graphicFrameChg chg="mod modGraphic">
          <ac:chgData name="Tom Goulter" userId="S::tom.goulter@waikato.ac.nz::51372646-0251-47cb-a33d-230df8e6955e" providerId="AD" clId="Web-{439A9943-ADB1-8A39-0A43-4DECCFB6D0F4}" dt="2024-12-05T21:46:41.198" v="207"/>
          <ac:graphicFrameMkLst>
            <pc:docMk/>
            <pc:sldMk cId="1382698568" sldId="416"/>
            <ac:graphicFrameMk id="3" creationId="{9BE3E4B2-C29F-AA81-7447-84808DB2E17D}"/>
          </ac:graphicFrameMkLst>
        </pc:graphicFrameChg>
      </pc:sldChg>
    </pc:docChg>
  </pc:docChgLst>
  <pc:docChgLst>
    <pc:chgData name="Rachel Douglas" userId="S::rachel.douglas@waikato.ac.nz::0f4df4f5-81be-426b-bad7-ebfb898868ca" providerId="AD" clId="Web-{8FB1915C-47A8-B9A1-6654-8892992F2235}"/>
    <pc:docChg chg="modSld">
      <pc:chgData name="Rachel Douglas" userId="S::rachel.douglas@waikato.ac.nz::0f4df4f5-81be-426b-bad7-ebfb898868ca" providerId="AD" clId="Web-{8FB1915C-47A8-B9A1-6654-8892992F2235}" dt="2024-11-12T00:04:45.889" v="16" actId="14100"/>
      <pc:docMkLst>
        <pc:docMk/>
      </pc:docMkLst>
      <pc:sldChg chg="addSp delSp modSp">
        <pc:chgData name="Rachel Douglas" userId="S::rachel.douglas@waikato.ac.nz::0f4df4f5-81be-426b-bad7-ebfb898868ca" providerId="AD" clId="Web-{8FB1915C-47A8-B9A1-6654-8892992F2235}" dt="2024-11-12T00:04:45.889" v="16" actId="14100"/>
        <pc:sldMkLst>
          <pc:docMk/>
          <pc:sldMk cId="0" sldId="291"/>
        </pc:sldMkLst>
        <pc:spChg chg="del">
          <ac:chgData name="Rachel Douglas" userId="S::rachel.douglas@waikato.ac.nz::0f4df4f5-81be-426b-bad7-ebfb898868ca" providerId="AD" clId="Web-{8FB1915C-47A8-B9A1-6654-8892992F2235}" dt="2024-11-12T00:04:10.153" v="9"/>
          <ac:spMkLst>
            <pc:docMk/>
            <pc:sldMk cId="0" sldId="291"/>
            <ac:spMk id="657" creationId="{00000000-0000-0000-0000-000000000000}"/>
          </ac:spMkLst>
        </pc:spChg>
        <pc:spChg chg="del">
          <ac:chgData name="Rachel Douglas" userId="S::rachel.douglas@waikato.ac.nz::0f4df4f5-81be-426b-bad7-ebfb898868ca" providerId="AD" clId="Web-{8FB1915C-47A8-B9A1-6654-8892992F2235}" dt="2024-11-12T00:04:12.028" v="10"/>
          <ac:spMkLst>
            <pc:docMk/>
            <pc:sldMk cId="0" sldId="291"/>
            <ac:spMk id="658" creationId="{00000000-0000-0000-0000-000000000000}"/>
          </ac:spMkLst>
        </pc:spChg>
        <pc:spChg chg="del mod">
          <ac:chgData name="Rachel Douglas" userId="S::rachel.douglas@waikato.ac.nz::0f4df4f5-81be-426b-bad7-ebfb898868ca" providerId="AD" clId="Web-{8FB1915C-47A8-B9A1-6654-8892992F2235}" dt="2024-11-12T00:04:14.075" v="11"/>
          <ac:spMkLst>
            <pc:docMk/>
            <pc:sldMk cId="0" sldId="291"/>
            <ac:spMk id="659" creationId="{00000000-0000-0000-0000-000000000000}"/>
          </ac:spMkLst>
        </pc:spChg>
        <pc:spChg chg="del mod">
          <ac:chgData name="Rachel Douglas" userId="S::rachel.douglas@waikato.ac.nz::0f4df4f5-81be-426b-bad7-ebfb898868ca" providerId="AD" clId="Web-{8FB1915C-47A8-B9A1-6654-8892992F2235}" dt="2024-11-12T00:04:08.262" v="8"/>
          <ac:spMkLst>
            <pc:docMk/>
            <pc:sldMk cId="0" sldId="291"/>
            <ac:spMk id="660" creationId="{00000000-0000-0000-0000-000000000000}"/>
          </ac:spMkLst>
        </pc:spChg>
        <pc:spChg chg="mod">
          <ac:chgData name="Rachel Douglas" userId="S::rachel.douglas@waikato.ac.nz::0f4df4f5-81be-426b-bad7-ebfb898868ca" providerId="AD" clId="Web-{8FB1915C-47A8-B9A1-6654-8892992F2235}" dt="2024-11-12T00:04:45.889" v="16" actId="14100"/>
          <ac:spMkLst>
            <pc:docMk/>
            <pc:sldMk cId="0" sldId="291"/>
            <ac:spMk id="661" creationId="{00000000-0000-0000-0000-000000000000}"/>
          </ac:spMkLst>
        </pc:spChg>
        <pc:picChg chg="add mod">
          <ac:chgData name="Rachel Douglas" userId="S::rachel.douglas@waikato.ac.nz::0f4df4f5-81be-426b-bad7-ebfb898868ca" providerId="AD" clId="Web-{8FB1915C-47A8-B9A1-6654-8892992F2235}" dt="2024-11-12T00:04:42.732" v="15" actId="1076"/>
          <ac:picMkLst>
            <pc:docMk/>
            <pc:sldMk cId="0" sldId="291"/>
            <ac:picMk id="2" creationId="{F4BC15FF-6DB9-3F1F-8A50-6CA6A14B4774}"/>
          </ac:picMkLst>
        </pc:picChg>
        <pc:picChg chg="del">
          <ac:chgData name="Rachel Douglas" userId="S::rachel.douglas@waikato.ac.nz::0f4df4f5-81be-426b-bad7-ebfb898868ca" providerId="AD" clId="Web-{8FB1915C-47A8-B9A1-6654-8892992F2235}" dt="2024-11-12T00:04:02.559" v="5"/>
          <ac:picMkLst>
            <pc:docMk/>
            <pc:sldMk cId="0" sldId="291"/>
            <ac:picMk id="656" creationId="{00000000-0000-0000-0000-000000000000}"/>
          </ac:picMkLst>
        </pc:picChg>
      </pc:sldChg>
    </pc:docChg>
  </pc:docChgLst>
  <pc:docChgLst>
    <pc:chgData name="Greta Dromgool" userId="S::greta.dromgool@waikato.ac.nz::85ae8209-1ebf-40c2-9da0-11c0158c46aa" providerId="AD" clId="Web-{D69DC763-3D98-D37A-60DD-D3F55EE58FAD}"/>
    <pc:docChg chg="modSld">
      <pc:chgData name="Greta Dromgool" userId="S::greta.dromgool@waikato.ac.nz::85ae8209-1ebf-40c2-9da0-11c0158c46aa" providerId="AD" clId="Web-{D69DC763-3D98-D37A-60DD-D3F55EE58FAD}" dt="2024-04-16T01:05:47.739" v="1" actId="1076"/>
      <pc:docMkLst>
        <pc:docMk/>
      </pc:docMkLst>
      <pc:sldChg chg="modSp">
        <pc:chgData name="Greta Dromgool" userId="S::greta.dromgool@waikato.ac.nz::85ae8209-1ebf-40c2-9da0-11c0158c46aa" providerId="AD" clId="Web-{D69DC763-3D98-D37A-60DD-D3F55EE58FAD}" dt="2024-04-16T01:05:47.739" v="1" actId="1076"/>
        <pc:sldMkLst>
          <pc:docMk/>
          <pc:sldMk cId="0" sldId="260"/>
        </pc:sldMkLst>
      </pc:sldChg>
    </pc:docChg>
  </pc:docChgLst>
  <pc:docChgLst>
    <pc:chgData name="Andrea Soanes" userId="S::andrea.soanes@waikato.ac.nz::b53f5388-9f20-4aca-a9a9-9cb2e1234fa9" providerId="AD" clId="Web-{CBF16826-AB78-ED41-65F4-DB861A81EA74}"/>
    <pc:docChg chg="modSld">
      <pc:chgData name="Andrea Soanes" userId="S::andrea.soanes@waikato.ac.nz::b53f5388-9f20-4aca-a9a9-9cb2e1234fa9" providerId="AD" clId="Web-{CBF16826-AB78-ED41-65F4-DB861A81EA74}" dt="2024-10-22T00:41:19.957" v="9"/>
      <pc:docMkLst>
        <pc:docMk/>
      </pc:docMkLst>
      <pc:sldChg chg="addSp delSp modSp">
        <pc:chgData name="Andrea Soanes" userId="S::andrea.soanes@waikato.ac.nz::b53f5388-9f20-4aca-a9a9-9cb2e1234fa9" providerId="AD" clId="Web-{CBF16826-AB78-ED41-65F4-DB861A81EA74}" dt="2024-10-22T00:41:19.957" v="9"/>
        <pc:sldMkLst>
          <pc:docMk/>
          <pc:sldMk cId="1635936868" sldId="396"/>
        </pc:sldMkLst>
      </pc:sldChg>
      <pc:sldChg chg="modSp">
        <pc:chgData name="Andrea Soanes" userId="S::andrea.soanes@waikato.ac.nz::b53f5388-9f20-4aca-a9a9-9cb2e1234fa9" providerId="AD" clId="Web-{CBF16826-AB78-ED41-65F4-DB861A81EA74}" dt="2024-10-22T00:35:50.198" v="1" actId="20577"/>
        <pc:sldMkLst>
          <pc:docMk/>
          <pc:sldMk cId="157223391" sldId="398"/>
        </pc:sldMkLst>
        <pc:spChg chg="mod">
          <ac:chgData name="Andrea Soanes" userId="S::andrea.soanes@waikato.ac.nz::b53f5388-9f20-4aca-a9a9-9cb2e1234fa9" providerId="AD" clId="Web-{CBF16826-AB78-ED41-65F4-DB861A81EA74}" dt="2024-10-22T00:35:50.198" v="1" actId="20577"/>
          <ac:spMkLst>
            <pc:docMk/>
            <pc:sldMk cId="157223391" sldId="398"/>
            <ac:spMk id="200" creationId="{00000000-0000-0000-0000-000000000000}"/>
          </ac:spMkLst>
        </pc:spChg>
      </pc:sldChg>
    </pc:docChg>
  </pc:docChgLst>
  <pc:docChgLst>
    <pc:chgData name="Greta Dromgool" userId="S::greta.dromgool@waikato.ac.nz::85ae8209-1ebf-40c2-9da0-11c0158c46aa" providerId="AD" clId="Web-{E97E828B-FA2F-7B75-D52D-9FA53915043E}"/>
    <pc:docChg chg="addSld delSld modSld">
      <pc:chgData name="Greta Dromgool" userId="S::greta.dromgool@waikato.ac.nz::85ae8209-1ebf-40c2-9da0-11c0158c46aa" providerId="AD" clId="Web-{E97E828B-FA2F-7B75-D52D-9FA53915043E}" dt="2024-11-18T01:24:24.170" v="117" actId="1076"/>
      <pc:docMkLst>
        <pc:docMk/>
      </pc:docMkLst>
      <pc:sldChg chg="addSp delSp modSp">
        <pc:chgData name="Greta Dromgool" userId="S::greta.dromgool@waikato.ac.nz::85ae8209-1ebf-40c2-9da0-11c0158c46aa" providerId="AD" clId="Web-{E97E828B-FA2F-7B75-D52D-9FA53915043E}" dt="2024-11-18T01:16:47.827" v="65" actId="1076"/>
        <pc:sldMkLst>
          <pc:docMk/>
          <pc:sldMk cId="0" sldId="291"/>
        </pc:sldMkLst>
        <pc:spChg chg="mod">
          <ac:chgData name="Greta Dromgool" userId="S::greta.dromgool@waikato.ac.nz::85ae8209-1ebf-40c2-9da0-11c0158c46aa" providerId="AD" clId="Web-{E97E828B-FA2F-7B75-D52D-9FA53915043E}" dt="2024-11-18T01:11:15.987" v="56" actId="1076"/>
          <ac:spMkLst>
            <pc:docMk/>
            <pc:sldMk cId="0" sldId="291"/>
            <ac:spMk id="661" creationId="{00000000-0000-0000-0000-000000000000}"/>
          </ac:spMkLst>
        </pc:spChg>
        <pc:picChg chg="del">
          <ac:chgData name="Greta Dromgool" userId="S::greta.dromgool@waikato.ac.nz::85ae8209-1ebf-40c2-9da0-11c0158c46aa" providerId="AD" clId="Web-{E97E828B-FA2F-7B75-D52D-9FA53915043E}" dt="2024-11-18T01:16:06.591" v="58"/>
          <ac:picMkLst>
            <pc:docMk/>
            <pc:sldMk cId="0" sldId="291"/>
            <ac:picMk id="2" creationId="{F4BC15FF-6DB9-3F1F-8A50-6CA6A14B4774}"/>
          </ac:picMkLst>
        </pc:picChg>
        <pc:picChg chg="add del mod">
          <ac:chgData name="Greta Dromgool" userId="S::greta.dromgool@waikato.ac.nz::85ae8209-1ebf-40c2-9da0-11c0158c46aa" providerId="AD" clId="Web-{E97E828B-FA2F-7B75-D52D-9FA53915043E}" dt="2024-11-18T01:16:25.982" v="62"/>
          <ac:picMkLst>
            <pc:docMk/>
            <pc:sldMk cId="0" sldId="291"/>
            <ac:picMk id="4" creationId="{2F95030E-85B5-7D8B-2E18-408DD9072AE6}"/>
          </ac:picMkLst>
        </pc:picChg>
        <pc:picChg chg="add mod">
          <ac:chgData name="Greta Dromgool" userId="S::greta.dromgool@waikato.ac.nz::85ae8209-1ebf-40c2-9da0-11c0158c46aa" providerId="AD" clId="Web-{E97E828B-FA2F-7B75-D52D-9FA53915043E}" dt="2024-11-18T01:16:47.827" v="65" actId="1076"/>
          <ac:picMkLst>
            <pc:docMk/>
            <pc:sldMk cId="0" sldId="291"/>
            <ac:picMk id="5" creationId="{BC8F1232-615F-F249-3863-59E30E9DFD1E}"/>
          </ac:picMkLst>
        </pc:picChg>
      </pc:sldChg>
      <pc:sldChg chg="addSp modSp delAnim">
        <pc:chgData name="Greta Dromgool" userId="S::greta.dromgool@waikato.ac.nz::85ae8209-1ebf-40c2-9da0-11c0158c46aa" providerId="AD" clId="Web-{E97E828B-FA2F-7B75-D52D-9FA53915043E}" dt="2024-11-18T01:23:57.482" v="116"/>
        <pc:sldMkLst>
          <pc:docMk/>
          <pc:sldMk cId="0" sldId="365"/>
        </pc:sldMkLst>
        <pc:spChg chg="mod">
          <ac:chgData name="Greta Dromgool" userId="S::greta.dromgool@waikato.ac.nz::85ae8209-1ebf-40c2-9da0-11c0158c46aa" providerId="AD" clId="Web-{E97E828B-FA2F-7B75-D52D-9FA53915043E}" dt="2024-11-18T01:23:49.810" v="115" actId="20577"/>
          <ac:spMkLst>
            <pc:docMk/>
            <pc:sldMk cId="0" sldId="365"/>
            <ac:spMk id="5" creationId="{61A8D5CA-D7EC-7360-8176-F13D2086DB93}"/>
          </ac:spMkLst>
        </pc:spChg>
        <pc:spChg chg="mod">
          <ac:chgData name="Greta Dromgool" userId="S::greta.dromgool@waikato.ac.nz::85ae8209-1ebf-40c2-9da0-11c0158c46aa" providerId="AD" clId="Web-{E97E828B-FA2F-7B75-D52D-9FA53915043E}" dt="2024-11-18T01:23:23.793" v="107" actId="1076"/>
          <ac:spMkLst>
            <pc:docMk/>
            <pc:sldMk cId="0" sldId="365"/>
            <ac:spMk id="7" creationId="{CAF50276-5A72-A7F7-9EE8-F22F593FE7B2}"/>
          </ac:spMkLst>
        </pc:spChg>
        <pc:grpChg chg="add">
          <ac:chgData name="Greta Dromgool" userId="S::greta.dromgool@waikato.ac.nz::85ae8209-1ebf-40c2-9da0-11c0158c46aa" providerId="AD" clId="Web-{E97E828B-FA2F-7B75-D52D-9FA53915043E}" dt="2024-11-18T01:23:57.482" v="116"/>
          <ac:grpSpMkLst>
            <pc:docMk/>
            <pc:sldMk cId="0" sldId="365"/>
            <ac:grpSpMk id="6" creationId="{01FA1F0A-CB26-EBA7-F1B7-B9650E2F07CE}"/>
          </ac:grpSpMkLst>
        </pc:grpChg>
        <pc:picChg chg="mod">
          <ac:chgData name="Greta Dromgool" userId="S::greta.dromgool@waikato.ac.nz::85ae8209-1ebf-40c2-9da0-11c0158c46aa" providerId="AD" clId="Web-{E97E828B-FA2F-7B75-D52D-9FA53915043E}" dt="2024-11-18T01:23:15.981" v="106" actId="1076"/>
          <ac:picMkLst>
            <pc:docMk/>
            <pc:sldMk cId="0" sldId="365"/>
            <ac:picMk id="2" creationId="{7B3B0A72-973D-B59F-CB8C-F9791AC3A89F}"/>
          </ac:picMkLst>
        </pc:picChg>
      </pc:sldChg>
      <pc:sldChg chg="addSp modSp addAnim delAnim">
        <pc:chgData name="Greta Dromgool" userId="S::greta.dromgool@waikato.ac.nz::85ae8209-1ebf-40c2-9da0-11c0158c46aa" providerId="AD" clId="Web-{E97E828B-FA2F-7B75-D52D-9FA53915043E}" dt="2024-11-18T01:24:24.170" v="117" actId="1076"/>
        <pc:sldMkLst>
          <pc:docMk/>
          <pc:sldMk cId="0" sldId="369"/>
        </pc:sldMkLst>
        <pc:spChg chg="mod">
          <ac:chgData name="Greta Dromgool" userId="S::greta.dromgool@waikato.ac.nz::85ae8209-1ebf-40c2-9da0-11c0158c46aa" providerId="AD" clId="Web-{E97E828B-FA2F-7B75-D52D-9FA53915043E}" dt="2024-11-18T01:21:28.852" v="92" actId="1076"/>
          <ac:spMkLst>
            <pc:docMk/>
            <pc:sldMk cId="0" sldId="369"/>
            <ac:spMk id="3" creationId="{91935E31-623F-7754-735A-512C112A96F9}"/>
          </ac:spMkLst>
        </pc:spChg>
        <pc:spChg chg="add mod ord">
          <ac:chgData name="Greta Dromgool" userId="S::greta.dromgool@waikato.ac.nz::85ae8209-1ebf-40c2-9da0-11c0158c46aa" providerId="AD" clId="Web-{E97E828B-FA2F-7B75-D52D-9FA53915043E}" dt="2024-11-18T01:22:34.870" v="104"/>
          <ac:spMkLst>
            <pc:docMk/>
            <pc:sldMk cId="0" sldId="369"/>
            <ac:spMk id="8" creationId="{490AF4D4-7997-D576-807F-5D3A4FCA8F4C}"/>
          </ac:spMkLst>
        </pc:spChg>
        <pc:picChg chg="mod ord">
          <ac:chgData name="Greta Dromgool" userId="S::greta.dromgool@waikato.ac.nz::85ae8209-1ebf-40c2-9da0-11c0158c46aa" providerId="AD" clId="Web-{E97E828B-FA2F-7B75-D52D-9FA53915043E}" dt="2024-11-18T01:24:24.170" v="117" actId="1076"/>
          <ac:picMkLst>
            <pc:docMk/>
            <pc:sldMk cId="0" sldId="369"/>
            <ac:picMk id="2" creationId="{6950ED3B-04E3-603F-C472-84522811E560}"/>
          </ac:picMkLst>
        </pc:picChg>
        <pc:picChg chg="add mod">
          <ac:chgData name="Greta Dromgool" userId="S::greta.dromgool@waikato.ac.nz::85ae8209-1ebf-40c2-9da0-11c0158c46aa" providerId="AD" clId="Web-{E97E828B-FA2F-7B75-D52D-9FA53915043E}" dt="2024-11-18T01:20:53.273" v="88" actId="14100"/>
          <ac:picMkLst>
            <pc:docMk/>
            <pc:sldMk cId="0" sldId="369"/>
            <ac:picMk id="6" creationId="{FD7C6F5E-91AB-ACD2-8764-CE9E14754357}"/>
          </ac:picMkLst>
        </pc:picChg>
      </pc:sldChg>
      <pc:sldChg chg="modSp">
        <pc:chgData name="Greta Dromgool" userId="S::greta.dromgool@waikato.ac.nz::85ae8209-1ebf-40c2-9da0-11c0158c46aa" providerId="AD" clId="Web-{E97E828B-FA2F-7B75-D52D-9FA53915043E}" dt="2024-11-18T01:09:28.655" v="51" actId="1076"/>
        <pc:sldMkLst>
          <pc:docMk/>
          <pc:sldMk cId="1260165121" sldId="384"/>
        </pc:sldMkLst>
        <pc:spChg chg="mod">
          <ac:chgData name="Greta Dromgool" userId="S::greta.dromgool@waikato.ac.nz::85ae8209-1ebf-40c2-9da0-11c0158c46aa" providerId="AD" clId="Web-{E97E828B-FA2F-7B75-D52D-9FA53915043E}" dt="2024-11-18T01:07:38.886" v="41" actId="1076"/>
          <ac:spMkLst>
            <pc:docMk/>
            <pc:sldMk cId="1260165121" sldId="384"/>
            <ac:spMk id="6" creationId="{B46F8932-4FF9-318B-E683-BC6FDAFF7E9E}"/>
          </ac:spMkLst>
        </pc:spChg>
        <pc:spChg chg="mod">
          <ac:chgData name="Greta Dromgool" userId="S::greta.dromgool@waikato.ac.nz::85ae8209-1ebf-40c2-9da0-11c0158c46aa" providerId="AD" clId="Web-{E97E828B-FA2F-7B75-D52D-9FA53915043E}" dt="2024-11-18T01:08:14.653" v="48" actId="1076"/>
          <ac:spMkLst>
            <pc:docMk/>
            <pc:sldMk cId="1260165121" sldId="384"/>
            <ac:spMk id="305" creationId="{00000000-0000-0000-0000-000000000000}"/>
          </ac:spMkLst>
        </pc:spChg>
        <pc:spChg chg="mod">
          <ac:chgData name="Greta Dromgool" userId="S::greta.dromgool@waikato.ac.nz::85ae8209-1ebf-40c2-9da0-11c0158c46aa" providerId="AD" clId="Web-{E97E828B-FA2F-7B75-D52D-9FA53915043E}" dt="2024-11-18T01:07:49.652" v="42" actId="1076"/>
          <ac:spMkLst>
            <pc:docMk/>
            <pc:sldMk cId="1260165121" sldId="384"/>
            <ac:spMk id="308" creationId="{00000000-0000-0000-0000-000000000000}"/>
          </ac:spMkLst>
        </pc:spChg>
        <pc:spChg chg="mod">
          <ac:chgData name="Greta Dromgool" userId="S::greta.dromgool@waikato.ac.nz::85ae8209-1ebf-40c2-9da0-11c0158c46aa" providerId="AD" clId="Web-{E97E828B-FA2F-7B75-D52D-9FA53915043E}" dt="2024-11-18T01:09:28.655" v="51" actId="1076"/>
          <ac:spMkLst>
            <pc:docMk/>
            <pc:sldMk cId="1260165121" sldId="384"/>
            <ac:spMk id="310" creationId="{00000000-0000-0000-0000-000000000000}"/>
          </ac:spMkLst>
        </pc:spChg>
        <pc:picChg chg="mod modCrop">
          <ac:chgData name="Greta Dromgool" userId="S::greta.dromgool@waikato.ac.nz::85ae8209-1ebf-40c2-9da0-11c0158c46aa" providerId="AD" clId="Web-{E97E828B-FA2F-7B75-D52D-9FA53915043E}" dt="2024-11-18T01:08:11.996" v="47" actId="14100"/>
          <ac:picMkLst>
            <pc:docMk/>
            <pc:sldMk cId="1260165121" sldId="384"/>
            <ac:picMk id="5" creationId="{EAF9DC25-8A6E-3112-D560-6FCCF5381C00}"/>
          </ac:picMkLst>
        </pc:picChg>
        <pc:picChg chg="mod modCrop">
          <ac:chgData name="Greta Dromgool" userId="S::greta.dromgool@waikato.ac.nz::85ae8209-1ebf-40c2-9da0-11c0158c46aa" providerId="AD" clId="Web-{E97E828B-FA2F-7B75-D52D-9FA53915043E}" dt="2024-11-18T01:07:57.918" v="46" actId="1076"/>
          <ac:picMkLst>
            <pc:docMk/>
            <pc:sldMk cId="1260165121" sldId="384"/>
            <ac:picMk id="8" creationId="{F22D73CD-8F8E-4339-039C-D8D919643039}"/>
          </ac:picMkLst>
        </pc:picChg>
      </pc:sldChg>
      <pc:sldChg chg="delSp modSp modCm">
        <pc:chgData name="Greta Dromgool" userId="S::greta.dromgool@waikato.ac.nz::85ae8209-1ebf-40c2-9da0-11c0158c46aa" providerId="AD" clId="Web-{E97E828B-FA2F-7B75-D52D-9FA53915043E}" dt="2024-11-18T01:09:52.469" v="55" actId="20577"/>
        <pc:sldMkLst>
          <pc:docMk/>
          <pc:sldMk cId="2509372146" sldId="397"/>
        </pc:sldMkLst>
        <pc:spChg chg="del mod">
          <ac:chgData name="Greta Dromgool" userId="S::greta.dromgool@waikato.ac.nz::85ae8209-1ebf-40c2-9da0-11c0158c46aa" providerId="AD" clId="Web-{E97E828B-FA2F-7B75-D52D-9FA53915043E}" dt="2024-11-18T01:09:49.203" v="53"/>
          <ac:spMkLst>
            <pc:docMk/>
            <pc:sldMk cId="2509372146" sldId="397"/>
            <ac:spMk id="7" creationId="{33C389D1-AAE2-E7B8-AC85-7DC5119160C7}"/>
          </ac:spMkLst>
        </pc:spChg>
        <pc:spChg chg="mod">
          <ac:chgData name="Greta Dromgool" userId="S::greta.dromgool@waikato.ac.nz::85ae8209-1ebf-40c2-9da0-11c0158c46aa" providerId="AD" clId="Web-{E97E828B-FA2F-7B75-D52D-9FA53915043E}" dt="2024-11-18T01:09:52.469" v="55" actId="20577"/>
          <ac:spMkLst>
            <pc:docMk/>
            <pc:sldMk cId="2509372146" sldId="397"/>
            <ac:spMk id="8" creationId="{4F53D766-4652-B837-B017-6DFC68C093B9}"/>
          </ac:spMkLst>
        </pc:spChg>
        <pc:extLst>
          <p:ext xmlns:p="http://schemas.openxmlformats.org/presentationml/2006/main" uri="{D6D511B9-2390-475A-947B-AFAB55BFBCF1}">
            <pc226:cmChg xmlns:pc226="http://schemas.microsoft.com/office/powerpoint/2022/06/main/command" chg="mod">
              <pc226:chgData name="Greta Dromgool" userId="S::greta.dromgool@waikato.ac.nz::85ae8209-1ebf-40c2-9da0-11c0158c46aa" providerId="AD" clId="Web-{E97E828B-FA2F-7B75-D52D-9FA53915043E}" dt="2024-11-18T01:09:52.469" v="55" actId="20577"/>
              <pc2:cmMkLst xmlns:pc2="http://schemas.microsoft.com/office/powerpoint/2019/9/main/command">
                <pc:docMk/>
                <pc:sldMk cId="2509372146" sldId="397"/>
                <pc2:cmMk id="{D08EF48F-D4D4-4271-AA60-0900A480987D}"/>
              </pc2:cmMkLst>
            </pc226:cmChg>
          </p:ext>
        </pc:extLst>
      </pc:sldChg>
      <pc:sldChg chg="add replId">
        <pc:chgData name="Greta Dromgool" userId="S::greta.dromgool@waikato.ac.nz::85ae8209-1ebf-40c2-9da0-11c0158c46aa" providerId="AD" clId="Web-{E97E828B-FA2F-7B75-D52D-9FA53915043E}" dt="2024-11-18T01:15:58.919" v="57"/>
        <pc:sldMkLst>
          <pc:docMk/>
          <pc:sldMk cId="1298933508" sldId="419"/>
        </pc:sldMkLst>
      </pc:sldChg>
      <pc:sldChg chg="modSp add del replId">
        <pc:chgData name="Greta Dromgool" userId="S::greta.dromgool@waikato.ac.nz::85ae8209-1ebf-40c2-9da0-11c0158c46aa" providerId="AD" clId="Web-{E97E828B-FA2F-7B75-D52D-9FA53915043E}" dt="2024-11-18T01:19:50.895" v="74"/>
        <pc:sldMkLst>
          <pc:docMk/>
          <pc:sldMk cId="707578825" sldId="420"/>
        </pc:sldMkLst>
        <pc:picChg chg="mod">
          <ac:chgData name="Greta Dromgool" userId="S::greta.dromgool@waikato.ac.nz::85ae8209-1ebf-40c2-9da0-11c0158c46aa" providerId="AD" clId="Web-{E97E828B-FA2F-7B75-D52D-9FA53915043E}" dt="2024-11-18T01:19:48.020" v="73" actId="14100"/>
          <ac:picMkLst>
            <pc:docMk/>
            <pc:sldMk cId="707578825" sldId="420"/>
            <ac:picMk id="2" creationId="{F175A36B-05AB-0C75-064C-AD04379F66C9}"/>
          </ac:picMkLst>
        </pc:picChg>
      </pc:sldChg>
    </pc:docChg>
  </pc:docChgLst>
  <pc:docChgLst>
    <pc:chgData name="Greta Dromgool" userId="S::greta.dromgool@waikato.ac.nz::85ae8209-1ebf-40c2-9da0-11c0158c46aa" providerId="AD" clId="Web-{6B2E0A6A-8AE5-D591-505F-D056A6D16F17}"/>
    <pc:docChg chg="modSld sldOrd">
      <pc:chgData name="Greta Dromgool" userId="S::greta.dromgool@waikato.ac.nz::85ae8209-1ebf-40c2-9da0-11c0158c46aa" providerId="AD" clId="Web-{6B2E0A6A-8AE5-D591-505F-D056A6D16F17}" dt="2024-11-17T22:19:08.296" v="28"/>
      <pc:docMkLst>
        <pc:docMk/>
      </pc:docMkLst>
      <pc:sldChg chg="addSp delSp modSp addAnim">
        <pc:chgData name="Greta Dromgool" userId="S::greta.dromgool@waikato.ac.nz::85ae8209-1ebf-40c2-9da0-11c0158c46aa" providerId="AD" clId="Web-{6B2E0A6A-8AE5-D591-505F-D056A6D16F17}" dt="2024-11-17T22:18:53.342" v="27" actId="1076"/>
        <pc:sldMkLst>
          <pc:docMk/>
          <pc:sldMk cId="2657912754" sldId="403"/>
        </pc:sldMkLst>
        <pc:spChg chg="mod">
          <ac:chgData name="Greta Dromgool" userId="S::greta.dromgool@waikato.ac.nz::85ae8209-1ebf-40c2-9da0-11c0158c46aa" providerId="AD" clId="Web-{6B2E0A6A-8AE5-D591-505F-D056A6D16F17}" dt="2024-11-17T22:18:40.607" v="23" actId="14100"/>
          <ac:spMkLst>
            <pc:docMk/>
            <pc:sldMk cId="2657912754" sldId="403"/>
            <ac:spMk id="2" creationId="{00000000-0000-0000-0000-000000000000}"/>
          </ac:spMkLst>
        </pc:spChg>
        <pc:spChg chg="mod">
          <ac:chgData name="Greta Dromgool" userId="S::greta.dromgool@waikato.ac.nz::85ae8209-1ebf-40c2-9da0-11c0158c46aa" providerId="AD" clId="Web-{6B2E0A6A-8AE5-D591-505F-D056A6D16F17}" dt="2024-11-17T22:18:43.920" v="24" actId="14100"/>
          <ac:spMkLst>
            <pc:docMk/>
            <pc:sldMk cId="2657912754" sldId="403"/>
            <ac:spMk id="3" creationId="{00000000-0000-0000-0000-000000000000}"/>
          </ac:spMkLst>
        </pc:spChg>
        <pc:spChg chg="add mod">
          <ac:chgData name="Greta Dromgool" userId="S::greta.dromgool@waikato.ac.nz::85ae8209-1ebf-40c2-9da0-11c0158c46aa" providerId="AD" clId="Web-{6B2E0A6A-8AE5-D591-505F-D056A6D16F17}" dt="2024-11-17T22:17:56.122" v="9" actId="1076"/>
          <ac:spMkLst>
            <pc:docMk/>
            <pc:sldMk cId="2657912754" sldId="403"/>
            <ac:spMk id="7" creationId="{8214B2FD-4444-8424-B69B-D166D9E303F4}"/>
          </ac:spMkLst>
        </pc:spChg>
        <pc:graphicFrameChg chg="add mod modGraphic">
          <ac:chgData name="Greta Dromgool" userId="S::greta.dromgool@waikato.ac.nz::85ae8209-1ebf-40c2-9da0-11c0158c46aa" providerId="AD" clId="Web-{6B2E0A6A-8AE5-D591-505F-D056A6D16F17}" dt="2024-11-17T22:18:47.420" v="25" actId="1076"/>
          <ac:graphicFrameMkLst>
            <pc:docMk/>
            <pc:sldMk cId="2657912754" sldId="403"/>
            <ac:graphicFrameMk id="9" creationId="{B4AB2296-5631-4521-8678-B066BB971404}"/>
          </ac:graphicFrameMkLst>
        </pc:graphicFrameChg>
        <pc:picChg chg="del">
          <ac:chgData name="Greta Dromgool" userId="S::greta.dromgool@waikato.ac.nz::85ae8209-1ebf-40c2-9da0-11c0158c46aa" providerId="AD" clId="Web-{6B2E0A6A-8AE5-D591-505F-D056A6D16F17}" dt="2024-11-17T22:17:28.918" v="0"/>
          <ac:picMkLst>
            <pc:docMk/>
            <pc:sldMk cId="2657912754" sldId="403"/>
            <ac:picMk id="4" creationId="{2E895061-5411-8BB8-4D7F-EC2CD47F23FA}"/>
          </ac:picMkLst>
        </pc:picChg>
        <pc:picChg chg="add mod">
          <ac:chgData name="Greta Dromgool" userId="S::greta.dromgool@waikato.ac.nz::85ae8209-1ebf-40c2-9da0-11c0158c46aa" providerId="AD" clId="Web-{6B2E0A6A-8AE5-D591-505F-D056A6D16F17}" dt="2024-11-17T22:18:49.576" v="26" actId="1076"/>
          <ac:picMkLst>
            <pc:docMk/>
            <pc:sldMk cId="2657912754" sldId="403"/>
            <ac:picMk id="11" creationId="{FFE03277-2133-C71F-E3AC-B7C33680B2E9}"/>
          </ac:picMkLst>
        </pc:picChg>
        <pc:picChg chg="add mod">
          <ac:chgData name="Greta Dromgool" userId="S::greta.dromgool@waikato.ac.nz::85ae8209-1ebf-40c2-9da0-11c0158c46aa" providerId="AD" clId="Web-{6B2E0A6A-8AE5-D591-505F-D056A6D16F17}" dt="2024-11-17T22:18:53.342" v="27" actId="1076"/>
          <ac:picMkLst>
            <pc:docMk/>
            <pc:sldMk cId="2657912754" sldId="403"/>
            <ac:picMk id="13" creationId="{F1562EFA-2EDD-3260-5C83-1D9CE4BB195D}"/>
          </ac:picMkLst>
        </pc:picChg>
      </pc:sldChg>
      <pc:sldChg chg="ord">
        <pc:chgData name="Greta Dromgool" userId="S::greta.dromgool@waikato.ac.nz::85ae8209-1ebf-40c2-9da0-11c0158c46aa" providerId="AD" clId="Web-{6B2E0A6A-8AE5-D591-505F-D056A6D16F17}" dt="2024-11-17T22:19:08.296" v="28"/>
        <pc:sldMkLst>
          <pc:docMk/>
          <pc:sldMk cId="1007589327" sldId="417"/>
        </pc:sldMkLst>
      </pc:sldChg>
    </pc:docChg>
  </pc:docChgLst>
  <pc:docChgLst>
    <pc:chgData name="Greta Dromgool" userId="S::greta.dromgool@waikato.ac.nz::85ae8209-1ebf-40c2-9da0-11c0158c46aa" providerId="AD" clId="Web-{D2678874-38CF-8F52-3136-A830591351DB}"/>
    <pc:docChg chg="addSld delSld">
      <pc:chgData name="Greta Dromgool" userId="S::greta.dromgool@waikato.ac.nz::85ae8209-1ebf-40c2-9da0-11c0158c46aa" providerId="AD" clId="Web-{D2678874-38CF-8F52-3136-A830591351DB}" dt="2024-10-29T21:10:31.891" v="1"/>
      <pc:docMkLst>
        <pc:docMk/>
      </pc:docMkLst>
      <pc:sldChg chg="del">
        <pc:chgData name="Greta Dromgool" userId="S::greta.dromgool@waikato.ac.nz::85ae8209-1ebf-40c2-9da0-11c0158c46aa" providerId="AD" clId="Web-{D2678874-38CF-8F52-3136-A830591351DB}" dt="2024-10-29T21:10:24.672" v="0"/>
        <pc:sldMkLst>
          <pc:docMk/>
          <pc:sldMk cId="1027647271" sldId="399"/>
        </pc:sldMkLst>
      </pc:sldChg>
      <pc:sldChg chg="add">
        <pc:chgData name="Greta Dromgool" userId="S::greta.dromgool@waikato.ac.nz::85ae8209-1ebf-40c2-9da0-11c0158c46aa" providerId="AD" clId="Web-{D2678874-38CF-8F52-3136-A830591351DB}" dt="2024-10-29T21:10:31.891" v="1"/>
        <pc:sldMkLst>
          <pc:docMk/>
          <pc:sldMk cId="1027647271" sldId="404"/>
        </pc:sldMkLst>
      </pc:sldChg>
    </pc:docChg>
  </pc:docChgLst>
  <pc:docChgLst>
    <pc:chgData name="Greta Dromgool" userId="85ae8209-1ebf-40c2-9da0-11c0158c46aa" providerId="ADAL" clId="{94D87E35-F755-4674-A70C-5B8A8856D77B}"/>
    <pc:docChg chg="undo custSel modMainMaster">
      <pc:chgData name="Greta Dromgool" userId="85ae8209-1ebf-40c2-9da0-11c0158c46aa" providerId="ADAL" clId="{94D87E35-F755-4674-A70C-5B8A8856D77B}" dt="2024-04-16T01:03:01.230" v="31"/>
      <pc:docMkLst>
        <pc:docMk/>
      </pc:docMkLst>
      <pc:sldMasterChg chg="addSp delSp modSp mod modSldLayout">
        <pc:chgData name="Greta Dromgool" userId="85ae8209-1ebf-40c2-9da0-11c0158c46aa" providerId="ADAL" clId="{94D87E35-F755-4674-A70C-5B8A8856D77B}" dt="2024-04-16T01:03:01.230" v="31"/>
        <pc:sldMasterMkLst>
          <pc:docMk/>
          <pc:sldMasterMk cId="0" sldId="2147483649"/>
        </pc:sldMasterMkLst>
        <pc:sldLayoutChg chg="addSp delSp modSp mod">
          <pc:chgData name="Greta Dromgool" userId="85ae8209-1ebf-40c2-9da0-11c0158c46aa" providerId="ADAL" clId="{94D87E35-F755-4674-A70C-5B8A8856D77B}" dt="2024-04-16T01:02:23.949" v="27" actId="1076"/>
          <pc:sldLayoutMkLst>
            <pc:docMk/>
            <pc:sldMasterMk cId="0" sldId="2147483649"/>
            <pc:sldLayoutMk cId="0" sldId="2147483648"/>
          </pc:sldLayoutMkLst>
        </pc:sldLayoutChg>
      </pc:sldMasterChg>
    </pc:docChg>
  </pc:docChgLst>
  <pc:docChgLst>
    <pc:chgData name="Vanya Bootham" userId="S::vanya.bootham@waikato.ac.nz::e8327fc7-73a0-4511-95b5-5a51b3dfa98b" providerId="AD" clId="Web-{CEFEDB56-F86B-6473-DE85-84F478C9BEE4}"/>
    <pc:docChg chg="modSld">
      <pc:chgData name="Vanya Bootham" userId="S::vanya.bootham@waikato.ac.nz::e8327fc7-73a0-4511-95b5-5a51b3dfa98b" providerId="AD" clId="Web-{CEFEDB56-F86B-6473-DE85-84F478C9BEE4}" dt="2024-11-11T07:52:27.712" v="96" actId="20577"/>
      <pc:docMkLst>
        <pc:docMk/>
      </pc:docMkLst>
      <pc:sldChg chg="modSp">
        <pc:chgData name="Vanya Bootham" userId="S::vanya.bootham@waikato.ac.nz::e8327fc7-73a0-4511-95b5-5a51b3dfa98b" providerId="AD" clId="Web-{CEFEDB56-F86B-6473-DE85-84F478C9BEE4}" dt="2024-11-11T07:52:03.165" v="93" actId="14100"/>
        <pc:sldMkLst>
          <pc:docMk/>
          <pc:sldMk cId="0" sldId="289"/>
        </pc:sldMkLst>
        <pc:spChg chg="mod">
          <ac:chgData name="Vanya Bootham" userId="S::vanya.bootham@waikato.ac.nz::e8327fc7-73a0-4511-95b5-5a51b3dfa98b" providerId="AD" clId="Web-{CEFEDB56-F86B-6473-DE85-84F478C9BEE4}" dt="2024-11-11T07:52:03.165" v="93" actId="14100"/>
          <ac:spMkLst>
            <pc:docMk/>
            <pc:sldMk cId="0" sldId="289"/>
            <ac:spMk id="378" creationId="{00000000-0000-0000-0000-000000000000}"/>
          </ac:spMkLst>
        </pc:spChg>
      </pc:sldChg>
      <pc:sldChg chg="modSp">
        <pc:chgData name="Vanya Bootham" userId="S::vanya.bootham@waikato.ac.nz::e8327fc7-73a0-4511-95b5-5a51b3dfa98b" providerId="AD" clId="Web-{CEFEDB56-F86B-6473-DE85-84F478C9BEE4}" dt="2024-11-11T07:50:19.115" v="84" actId="1076"/>
        <pc:sldMkLst>
          <pc:docMk/>
          <pc:sldMk cId="0" sldId="291"/>
        </pc:sldMkLst>
        <pc:spChg chg="mod">
          <ac:chgData name="Vanya Bootham" userId="S::vanya.bootham@waikato.ac.nz::e8327fc7-73a0-4511-95b5-5a51b3dfa98b" providerId="AD" clId="Web-{CEFEDB56-F86B-6473-DE85-84F478C9BEE4}" dt="2024-11-11T07:50:19.115" v="84" actId="1076"/>
          <ac:spMkLst>
            <pc:docMk/>
            <pc:sldMk cId="0" sldId="291"/>
            <ac:spMk id="660" creationId="{00000000-0000-0000-0000-000000000000}"/>
          </ac:spMkLst>
        </pc:spChg>
        <pc:spChg chg="mod">
          <ac:chgData name="Vanya Bootham" userId="S::vanya.bootham@waikato.ac.nz::e8327fc7-73a0-4511-95b5-5a51b3dfa98b" providerId="AD" clId="Web-{CEFEDB56-F86B-6473-DE85-84F478C9BEE4}" dt="2024-11-11T07:49:52.521" v="82" actId="20577"/>
          <ac:spMkLst>
            <pc:docMk/>
            <pc:sldMk cId="0" sldId="291"/>
            <ac:spMk id="662" creationId="{00000000-0000-0000-0000-000000000000}"/>
          </ac:spMkLst>
        </pc:spChg>
      </pc:sldChg>
      <pc:sldChg chg="modSp">
        <pc:chgData name="Vanya Bootham" userId="S::vanya.bootham@waikato.ac.nz::e8327fc7-73a0-4511-95b5-5a51b3dfa98b" providerId="AD" clId="Web-{CEFEDB56-F86B-6473-DE85-84F478C9BEE4}" dt="2024-11-11T07:50:59.804" v="89" actId="20577"/>
        <pc:sldMkLst>
          <pc:docMk/>
          <pc:sldMk cId="0" sldId="300"/>
        </pc:sldMkLst>
        <pc:spChg chg="mod">
          <ac:chgData name="Vanya Bootham" userId="S::vanya.bootham@waikato.ac.nz::e8327fc7-73a0-4511-95b5-5a51b3dfa98b" providerId="AD" clId="Web-{CEFEDB56-F86B-6473-DE85-84F478C9BEE4}" dt="2024-11-11T07:50:59.804" v="89" actId="20577"/>
          <ac:spMkLst>
            <pc:docMk/>
            <pc:sldMk cId="0" sldId="300"/>
            <ac:spMk id="756" creationId="{00000000-0000-0000-0000-000000000000}"/>
          </ac:spMkLst>
        </pc:spChg>
      </pc:sldChg>
      <pc:sldChg chg="modSp">
        <pc:chgData name="Vanya Bootham" userId="S::vanya.bootham@waikato.ac.nz::e8327fc7-73a0-4511-95b5-5a51b3dfa98b" providerId="AD" clId="Web-{CEFEDB56-F86B-6473-DE85-84F478C9BEE4}" dt="2024-11-11T07:41:58.978" v="22" actId="20577"/>
        <pc:sldMkLst>
          <pc:docMk/>
          <pc:sldMk cId="336725804" sldId="348"/>
        </pc:sldMkLst>
        <pc:spChg chg="mod">
          <ac:chgData name="Vanya Bootham" userId="S::vanya.bootham@waikato.ac.nz::e8327fc7-73a0-4511-95b5-5a51b3dfa98b" providerId="AD" clId="Web-{CEFEDB56-F86B-6473-DE85-84F478C9BEE4}" dt="2024-11-11T07:41:58.978" v="22" actId="20577"/>
          <ac:spMkLst>
            <pc:docMk/>
            <pc:sldMk cId="336725804" sldId="348"/>
            <ac:spMk id="3" creationId="{F84CC8DF-F449-5A55-0FEB-8C65117C4A93}"/>
          </ac:spMkLst>
        </pc:spChg>
      </pc:sldChg>
      <pc:sldChg chg="modSp">
        <pc:chgData name="Vanya Bootham" userId="S::vanya.bootham@waikato.ac.nz::e8327fc7-73a0-4511-95b5-5a51b3dfa98b" providerId="AD" clId="Web-{CEFEDB56-F86B-6473-DE85-84F478C9BEE4}" dt="2024-11-11T07:43:30.418" v="41" actId="14100"/>
        <pc:sldMkLst>
          <pc:docMk/>
          <pc:sldMk cId="0" sldId="352"/>
        </pc:sldMkLst>
        <pc:spChg chg="mod">
          <ac:chgData name="Vanya Bootham" userId="S::vanya.bootham@waikato.ac.nz::e8327fc7-73a0-4511-95b5-5a51b3dfa98b" providerId="AD" clId="Web-{CEFEDB56-F86B-6473-DE85-84F478C9BEE4}" dt="2024-11-11T07:43:30.418" v="41" actId="14100"/>
          <ac:spMkLst>
            <pc:docMk/>
            <pc:sldMk cId="0" sldId="352"/>
            <ac:spMk id="226" creationId="{00000000-0000-0000-0000-000000000000}"/>
          </ac:spMkLst>
        </pc:spChg>
        <pc:picChg chg="mod">
          <ac:chgData name="Vanya Bootham" userId="S::vanya.bootham@waikato.ac.nz::e8327fc7-73a0-4511-95b5-5a51b3dfa98b" providerId="AD" clId="Web-{CEFEDB56-F86B-6473-DE85-84F478C9BEE4}" dt="2024-11-11T07:43:14.120" v="37" actId="1076"/>
          <ac:picMkLst>
            <pc:docMk/>
            <pc:sldMk cId="0" sldId="352"/>
            <ac:picMk id="225" creationId="{00000000-0000-0000-0000-000000000000}"/>
          </ac:picMkLst>
        </pc:picChg>
      </pc:sldChg>
      <pc:sldChg chg="modSp">
        <pc:chgData name="Vanya Bootham" userId="S::vanya.bootham@waikato.ac.nz::e8327fc7-73a0-4511-95b5-5a51b3dfa98b" providerId="AD" clId="Web-{CEFEDB56-F86B-6473-DE85-84F478C9BEE4}" dt="2024-11-11T07:44:18.872" v="48" actId="20577"/>
        <pc:sldMkLst>
          <pc:docMk/>
          <pc:sldMk cId="0" sldId="356"/>
        </pc:sldMkLst>
        <pc:spChg chg="mod">
          <ac:chgData name="Vanya Bootham" userId="S::vanya.bootham@waikato.ac.nz::e8327fc7-73a0-4511-95b5-5a51b3dfa98b" providerId="AD" clId="Web-{CEFEDB56-F86B-6473-DE85-84F478C9BEE4}" dt="2024-11-11T07:43:56.090" v="42" actId="1076"/>
          <ac:spMkLst>
            <pc:docMk/>
            <pc:sldMk cId="0" sldId="356"/>
            <ac:spMk id="316" creationId="{00000000-0000-0000-0000-000000000000}"/>
          </ac:spMkLst>
        </pc:spChg>
        <pc:spChg chg="mod">
          <ac:chgData name="Vanya Bootham" userId="S::vanya.bootham@waikato.ac.nz::e8327fc7-73a0-4511-95b5-5a51b3dfa98b" providerId="AD" clId="Web-{CEFEDB56-F86B-6473-DE85-84F478C9BEE4}" dt="2024-11-11T07:44:18.872" v="48" actId="20577"/>
          <ac:spMkLst>
            <pc:docMk/>
            <pc:sldMk cId="0" sldId="356"/>
            <ac:spMk id="333" creationId="{00000000-0000-0000-0000-000000000000}"/>
          </ac:spMkLst>
        </pc:spChg>
      </pc:sldChg>
      <pc:sldChg chg="modSp">
        <pc:chgData name="Vanya Bootham" userId="S::vanya.bootham@waikato.ac.nz::e8327fc7-73a0-4511-95b5-5a51b3dfa98b" providerId="AD" clId="Web-{CEFEDB56-F86B-6473-DE85-84F478C9BEE4}" dt="2024-11-11T07:47:41.283" v="66" actId="1076"/>
        <pc:sldMkLst>
          <pc:docMk/>
          <pc:sldMk cId="0" sldId="365"/>
        </pc:sldMkLst>
        <pc:spChg chg="mod">
          <ac:chgData name="Vanya Bootham" userId="S::vanya.bootham@waikato.ac.nz::e8327fc7-73a0-4511-95b5-5a51b3dfa98b" providerId="AD" clId="Web-{CEFEDB56-F86B-6473-DE85-84F478C9BEE4}" dt="2024-11-11T07:47:41.283" v="66" actId="1076"/>
          <ac:spMkLst>
            <pc:docMk/>
            <pc:sldMk cId="0" sldId="365"/>
            <ac:spMk id="485" creationId="{00000000-0000-0000-0000-000000000000}"/>
          </ac:spMkLst>
        </pc:spChg>
        <pc:picChg chg="mod modCrop">
          <ac:chgData name="Vanya Bootham" userId="S::vanya.bootham@waikato.ac.nz::e8327fc7-73a0-4511-95b5-5a51b3dfa98b" providerId="AD" clId="Web-{CEFEDB56-F86B-6473-DE85-84F478C9BEE4}" dt="2024-11-11T07:45:55.765" v="55" actId="1076"/>
          <ac:picMkLst>
            <pc:docMk/>
            <pc:sldMk cId="0" sldId="365"/>
            <ac:picMk id="4" creationId="{0D393E3D-1A1B-FAC9-2D56-9D316BB6D9DA}"/>
          </ac:picMkLst>
        </pc:picChg>
      </pc:sldChg>
      <pc:sldChg chg="modSp">
        <pc:chgData name="Vanya Bootham" userId="S::vanya.bootham@waikato.ac.nz::e8327fc7-73a0-4511-95b5-5a51b3dfa98b" providerId="AD" clId="Web-{CEFEDB56-F86B-6473-DE85-84F478C9BEE4}" dt="2024-11-11T07:48:00.737" v="67" actId="20577"/>
        <pc:sldMkLst>
          <pc:docMk/>
          <pc:sldMk cId="0" sldId="367"/>
        </pc:sldMkLst>
        <pc:spChg chg="mod">
          <ac:chgData name="Vanya Bootham" userId="S::vanya.bootham@waikato.ac.nz::e8327fc7-73a0-4511-95b5-5a51b3dfa98b" providerId="AD" clId="Web-{CEFEDB56-F86B-6473-DE85-84F478C9BEE4}" dt="2024-11-11T07:48:00.737" v="67" actId="20577"/>
          <ac:spMkLst>
            <pc:docMk/>
            <pc:sldMk cId="0" sldId="367"/>
            <ac:spMk id="512" creationId="{00000000-0000-0000-0000-000000000000}"/>
          </ac:spMkLst>
        </pc:spChg>
      </pc:sldChg>
      <pc:sldChg chg="modSp">
        <pc:chgData name="Vanya Bootham" userId="S::vanya.bootham@waikato.ac.nz::e8327fc7-73a0-4511-95b5-5a51b3dfa98b" providerId="AD" clId="Web-{CEFEDB56-F86B-6473-DE85-84F478C9BEE4}" dt="2024-11-11T07:48:39.378" v="78" actId="14100"/>
        <pc:sldMkLst>
          <pc:docMk/>
          <pc:sldMk cId="0" sldId="369"/>
        </pc:sldMkLst>
        <pc:spChg chg="mod">
          <ac:chgData name="Vanya Bootham" userId="S::vanya.bootham@waikato.ac.nz::e8327fc7-73a0-4511-95b5-5a51b3dfa98b" providerId="AD" clId="Web-{CEFEDB56-F86B-6473-DE85-84F478C9BEE4}" dt="2024-11-11T07:48:39.378" v="78" actId="14100"/>
          <ac:spMkLst>
            <pc:docMk/>
            <pc:sldMk cId="0" sldId="369"/>
            <ac:spMk id="535" creationId="{00000000-0000-0000-0000-000000000000}"/>
          </ac:spMkLst>
        </pc:spChg>
      </pc:sldChg>
      <pc:sldChg chg="modSp">
        <pc:chgData name="Vanya Bootham" userId="S::vanya.bootham@waikato.ac.nz::e8327fc7-73a0-4511-95b5-5a51b3dfa98b" providerId="AD" clId="Web-{CEFEDB56-F86B-6473-DE85-84F478C9BEE4}" dt="2024-11-11T07:49:05.598" v="80" actId="20577"/>
        <pc:sldMkLst>
          <pc:docMk/>
          <pc:sldMk cId="0" sldId="371"/>
        </pc:sldMkLst>
        <pc:spChg chg="mod">
          <ac:chgData name="Vanya Bootham" userId="S::vanya.bootham@waikato.ac.nz::e8327fc7-73a0-4511-95b5-5a51b3dfa98b" providerId="AD" clId="Web-{CEFEDB56-F86B-6473-DE85-84F478C9BEE4}" dt="2024-11-11T07:49:05.598" v="80" actId="20577"/>
          <ac:spMkLst>
            <pc:docMk/>
            <pc:sldMk cId="0" sldId="371"/>
            <ac:spMk id="579" creationId="{00000000-0000-0000-0000-000000000000}"/>
          </ac:spMkLst>
        </pc:spChg>
      </pc:sldChg>
      <pc:sldChg chg="modSp">
        <pc:chgData name="Vanya Bootham" userId="S::vanya.bootham@waikato.ac.nz::e8327fc7-73a0-4511-95b5-5a51b3dfa98b" providerId="AD" clId="Web-{CEFEDB56-F86B-6473-DE85-84F478C9BEE4}" dt="2024-11-11T07:49:19.504" v="81" actId="14100"/>
        <pc:sldMkLst>
          <pc:docMk/>
          <pc:sldMk cId="0" sldId="372"/>
        </pc:sldMkLst>
        <pc:spChg chg="mod">
          <ac:chgData name="Vanya Bootham" userId="S::vanya.bootham@waikato.ac.nz::e8327fc7-73a0-4511-95b5-5a51b3dfa98b" providerId="AD" clId="Web-{CEFEDB56-F86B-6473-DE85-84F478C9BEE4}" dt="2024-11-11T07:49:19.504" v="81" actId="14100"/>
          <ac:spMkLst>
            <pc:docMk/>
            <pc:sldMk cId="0" sldId="372"/>
            <ac:spMk id="590" creationId="{00000000-0000-0000-0000-000000000000}"/>
          </ac:spMkLst>
        </pc:spChg>
      </pc:sldChg>
      <pc:sldChg chg="modSp">
        <pc:chgData name="Vanya Bootham" userId="S::vanya.bootham@waikato.ac.nz::e8327fc7-73a0-4511-95b5-5a51b3dfa98b" providerId="AD" clId="Web-{CEFEDB56-F86B-6473-DE85-84F478C9BEE4}" dt="2024-11-11T07:45:00.357" v="50" actId="20577"/>
        <pc:sldMkLst>
          <pc:docMk/>
          <pc:sldMk cId="0" sldId="386"/>
        </pc:sldMkLst>
        <pc:spChg chg="mod">
          <ac:chgData name="Vanya Bootham" userId="S::vanya.bootham@waikato.ac.nz::e8327fc7-73a0-4511-95b5-5a51b3dfa98b" providerId="AD" clId="Web-{CEFEDB56-F86B-6473-DE85-84F478C9BEE4}" dt="2024-11-11T07:45:00.357" v="50" actId="20577"/>
          <ac:spMkLst>
            <pc:docMk/>
            <pc:sldMk cId="0" sldId="386"/>
            <ac:spMk id="341" creationId="{00000000-0000-0000-0000-000000000000}"/>
          </ac:spMkLst>
        </pc:spChg>
      </pc:sldChg>
      <pc:sldChg chg="modSp">
        <pc:chgData name="Vanya Bootham" userId="S::vanya.bootham@waikato.ac.nz::e8327fc7-73a0-4511-95b5-5a51b3dfa98b" providerId="AD" clId="Web-{CEFEDB56-F86B-6473-DE85-84F478C9BEE4}" dt="2024-11-11T07:45:13.233" v="52" actId="20577"/>
        <pc:sldMkLst>
          <pc:docMk/>
          <pc:sldMk cId="0" sldId="387"/>
        </pc:sldMkLst>
        <pc:spChg chg="mod">
          <ac:chgData name="Vanya Bootham" userId="S::vanya.bootham@waikato.ac.nz::e8327fc7-73a0-4511-95b5-5a51b3dfa98b" providerId="AD" clId="Web-{CEFEDB56-F86B-6473-DE85-84F478C9BEE4}" dt="2024-11-11T07:45:13.233" v="52" actId="20577"/>
          <ac:spMkLst>
            <pc:docMk/>
            <pc:sldMk cId="0" sldId="387"/>
            <ac:spMk id="350" creationId="{00000000-0000-0000-0000-000000000000}"/>
          </ac:spMkLst>
        </pc:spChg>
      </pc:sldChg>
      <pc:sldChg chg="modSp modCm">
        <pc:chgData name="Vanya Bootham" userId="S::vanya.bootham@waikato.ac.nz::e8327fc7-73a0-4511-95b5-5a51b3dfa98b" providerId="AD" clId="Web-{CEFEDB56-F86B-6473-DE85-84F478C9BEE4}" dt="2024-11-11T07:39:53.475" v="1" actId="20577"/>
        <pc:sldMkLst>
          <pc:docMk/>
          <pc:sldMk cId="2939194426" sldId="392"/>
        </pc:sldMkLst>
        <pc:spChg chg="mod">
          <ac:chgData name="Vanya Bootham" userId="S::vanya.bootham@waikato.ac.nz::e8327fc7-73a0-4511-95b5-5a51b3dfa98b" providerId="AD" clId="Web-{CEFEDB56-F86B-6473-DE85-84F478C9BEE4}" dt="2024-11-11T07:39:53.475" v="1" actId="20577"/>
          <ac:spMkLst>
            <pc:docMk/>
            <pc:sldMk cId="2939194426" sldId="392"/>
            <ac:spMk id="3" creationId="{7F9C341F-9D37-C979-DF0D-517F57265E1E}"/>
          </ac:spMkLst>
        </pc:spChg>
        <pc:extLst>
          <p:ext xmlns:p="http://schemas.openxmlformats.org/presentationml/2006/main" uri="{D6D511B9-2390-475A-947B-AFAB55BFBCF1}">
            <pc226:cmChg xmlns:pc226="http://schemas.microsoft.com/office/powerpoint/2022/06/main/command" chg="mod">
              <pc226:chgData name="Vanya Bootham" userId="S::vanya.bootham@waikato.ac.nz::e8327fc7-73a0-4511-95b5-5a51b3dfa98b" providerId="AD" clId="Web-{CEFEDB56-F86B-6473-DE85-84F478C9BEE4}" dt="2024-11-11T07:39:51.850" v="0" actId="20577"/>
              <pc2:cmMkLst xmlns:pc2="http://schemas.microsoft.com/office/powerpoint/2019/9/main/command">
                <pc:docMk/>
                <pc:sldMk cId="2939194426" sldId="392"/>
                <pc2:cmMk id="{02C626A3-BD71-4AA9-832D-682351814B7E}"/>
              </pc2:cmMkLst>
            </pc226:cmChg>
          </p:ext>
        </pc:extLst>
      </pc:sldChg>
      <pc:sldChg chg="modSp">
        <pc:chgData name="Vanya Bootham" userId="S::vanya.bootham@waikato.ac.nz::e8327fc7-73a0-4511-95b5-5a51b3dfa98b" providerId="AD" clId="Web-{CEFEDB56-F86B-6473-DE85-84F478C9BEE4}" dt="2024-11-11T07:41:08.648" v="14" actId="20577"/>
        <pc:sldMkLst>
          <pc:docMk/>
          <pc:sldMk cId="3347552591" sldId="394"/>
        </pc:sldMkLst>
        <pc:spChg chg="mod">
          <ac:chgData name="Vanya Bootham" userId="S::vanya.bootham@waikato.ac.nz::e8327fc7-73a0-4511-95b5-5a51b3dfa98b" providerId="AD" clId="Web-{CEFEDB56-F86B-6473-DE85-84F478C9BEE4}" dt="2024-11-11T07:41:08.648" v="14" actId="20577"/>
          <ac:spMkLst>
            <pc:docMk/>
            <pc:sldMk cId="3347552591" sldId="394"/>
            <ac:spMk id="211" creationId="{00000000-0000-0000-0000-000000000000}"/>
          </ac:spMkLst>
        </pc:spChg>
      </pc:sldChg>
      <pc:sldChg chg="modSp">
        <pc:chgData name="Vanya Bootham" userId="S::vanya.bootham@waikato.ac.nz::e8327fc7-73a0-4511-95b5-5a51b3dfa98b" providerId="AD" clId="Web-{CEFEDB56-F86B-6473-DE85-84F478C9BEE4}" dt="2024-11-11T07:42:44.166" v="30" actId="20577"/>
        <pc:sldMkLst>
          <pc:docMk/>
          <pc:sldMk cId="3434712544" sldId="395"/>
        </pc:sldMkLst>
        <pc:spChg chg="mod">
          <ac:chgData name="Vanya Bootham" userId="S::vanya.bootham@waikato.ac.nz::e8327fc7-73a0-4511-95b5-5a51b3dfa98b" providerId="AD" clId="Web-{CEFEDB56-F86B-6473-DE85-84F478C9BEE4}" dt="2024-11-11T07:42:44.166" v="30" actId="20577"/>
          <ac:spMkLst>
            <pc:docMk/>
            <pc:sldMk cId="3434712544" sldId="395"/>
            <ac:spMk id="3" creationId="{D7D69500-C67E-CC70-B4A4-9305B676102E}"/>
          </ac:spMkLst>
        </pc:spChg>
      </pc:sldChg>
      <pc:sldChg chg="modSp">
        <pc:chgData name="Vanya Bootham" userId="S::vanya.bootham@waikato.ac.nz::e8327fc7-73a0-4511-95b5-5a51b3dfa98b" providerId="AD" clId="Web-{CEFEDB56-F86B-6473-DE85-84F478C9BEE4}" dt="2024-11-11T07:41:33.852" v="18" actId="20577"/>
        <pc:sldMkLst>
          <pc:docMk/>
          <pc:sldMk cId="157223391" sldId="398"/>
        </pc:sldMkLst>
        <pc:spChg chg="mod">
          <ac:chgData name="Vanya Bootham" userId="S::vanya.bootham@waikato.ac.nz::e8327fc7-73a0-4511-95b5-5a51b3dfa98b" providerId="AD" clId="Web-{CEFEDB56-F86B-6473-DE85-84F478C9BEE4}" dt="2024-11-11T07:41:15.820" v="15" actId="20577"/>
          <ac:spMkLst>
            <pc:docMk/>
            <pc:sldMk cId="157223391" sldId="398"/>
            <ac:spMk id="199" creationId="{00000000-0000-0000-0000-000000000000}"/>
          </ac:spMkLst>
        </pc:spChg>
        <pc:spChg chg="mod">
          <ac:chgData name="Vanya Bootham" userId="S::vanya.bootham@waikato.ac.nz::e8327fc7-73a0-4511-95b5-5a51b3dfa98b" providerId="AD" clId="Web-{CEFEDB56-F86B-6473-DE85-84F478C9BEE4}" dt="2024-11-11T07:41:33.852" v="18" actId="20577"/>
          <ac:spMkLst>
            <pc:docMk/>
            <pc:sldMk cId="157223391" sldId="398"/>
            <ac:spMk id="200" creationId="{00000000-0000-0000-0000-000000000000}"/>
          </ac:spMkLst>
        </pc:spChg>
      </pc:sldChg>
      <pc:sldChg chg="modSp">
        <pc:chgData name="Vanya Bootham" userId="S::vanya.bootham@waikato.ac.nz::e8327fc7-73a0-4511-95b5-5a51b3dfa98b" providerId="AD" clId="Web-{CEFEDB56-F86B-6473-DE85-84F478C9BEE4}" dt="2024-11-11T07:51:52.696" v="91" actId="20577"/>
        <pc:sldMkLst>
          <pc:docMk/>
          <pc:sldMk cId="2657912754" sldId="403"/>
        </pc:sldMkLst>
        <pc:spChg chg="mod">
          <ac:chgData name="Vanya Bootham" userId="S::vanya.bootham@waikato.ac.nz::e8327fc7-73a0-4511-95b5-5a51b3dfa98b" providerId="AD" clId="Web-{CEFEDB56-F86B-6473-DE85-84F478C9BEE4}" dt="2024-11-11T07:51:52.696" v="91" actId="20577"/>
          <ac:spMkLst>
            <pc:docMk/>
            <pc:sldMk cId="2657912754" sldId="403"/>
            <ac:spMk id="3" creationId="{00000000-0000-0000-0000-000000000000}"/>
          </ac:spMkLst>
        </pc:spChg>
      </pc:sldChg>
      <pc:sldChg chg="modSp">
        <pc:chgData name="Vanya Bootham" userId="S::vanya.bootham@waikato.ac.nz::e8327fc7-73a0-4511-95b5-5a51b3dfa98b" providerId="AD" clId="Web-{CEFEDB56-F86B-6473-DE85-84F478C9BEE4}" dt="2024-11-11T07:40:29.679" v="6" actId="20577"/>
        <pc:sldMkLst>
          <pc:docMk/>
          <pc:sldMk cId="2219692194" sldId="407"/>
        </pc:sldMkLst>
        <pc:spChg chg="mod">
          <ac:chgData name="Vanya Bootham" userId="S::vanya.bootham@waikato.ac.nz::e8327fc7-73a0-4511-95b5-5a51b3dfa98b" providerId="AD" clId="Web-{CEFEDB56-F86B-6473-DE85-84F478C9BEE4}" dt="2024-11-11T07:40:29.679" v="6" actId="20577"/>
          <ac:spMkLst>
            <pc:docMk/>
            <pc:sldMk cId="2219692194" sldId="407"/>
            <ac:spMk id="3" creationId="{7F9C341F-9D37-C979-DF0D-517F57265E1E}"/>
          </ac:spMkLst>
        </pc:spChg>
      </pc:sldChg>
      <pc:sldChg chg="modSp">
        <pc:chgData name="Vanya Bootham" userId="S::vanya.bootham@waikato.ac.nz::e8327fc7-73a0-4511-95b5-5a51b3dfa98b" providerId="AD" clId="Web-{CEFEDB56-F86B-6473-DE85-84F478C9BEE4}" dt="2024-11-11T07:52:27.712" v="96" actId="20577"/>
        <pc:sldMkLst>
          <pc:docMk/>
          <pc:sldMk cId="575467698" sldId="408"/>
        </pc:sldMkLst>
        <pc:spChg chg="mod">
          <ac:chgData name="Vanya Bootham" userId="S::vanya.bootham@waikato.ac.nz::e8327fc7-73a0-4511-95b5-5a51b3dfa98b" providerId="AD" clId="Web-{CEFEDB56-F86B-6473-DE85-84F478C9BEE4}" dt="2024-11-11T07:52:27.712" v="96" actId="20577"/>
          <ac:spMkLst>
            <pc:docMk/>
            <pc:sldMk cId="575467698" sldId="408"/>
            <ac:spMk id="3" creationId="{D7D69500-C67E-CC70-B4A4-9305B676102E}"/>
          </ac:spMkLst>
        </pc:spChg>
        <pc:spChg chg="mod">
          <ac:chgData name="Vanya Bootham" userId="S::vanya.bootham@waikato.ac.nz::e8327fc7-73a0-4511-95b5-5a51b3dfa98b" providerId="AD" clId="Web-{CEFEDB56-F86B-6473-DE85-84F478C9BEE4}" dt="2024-11-11T07:52:17.368" v="94" actId="20577"/>
          <ac:spMkLst>
            <pc:docMk/>
            <pc:sldMk cId="575467698" sldId="408"/>
            <ac:spMk id="10" creationId="{E174B52B-4CFF-9A25-543D-4E29B21F7DE4}"/>
          </ac:spMkLst>
        </pc:spChg>
      </pc:sldChg>
      <pc:sldChg chg="modSp">
        <pc:chgData name="Vanya Bootham" userId="S::vanya.bootham@waikato.ac.nz::e8327fc7-73a0-4511-95b5-5a51b3dfa98b" providerId="AD" clId="Web-{CEFEDB56-F86B-6473-DE85-84F478C9BEE4}" dt="2024-11-11T07:48:49.925" v="79" actId="14100"/>
        <pc:sldMkLst>
          <pc:docMk/>
          <pc:sldMk cId="4241294594" sldId="409"/>
        </pc:sldMkLst>
        <pc:spChg chg="mod">
          <ac:chgData name="Vanya Bootham" userId="S::vanya.bootham@waikato.ac.nz::e8327fc7-73a0-4511-95b5-5a51b3dfa98b" providerId="AD" clId="Web-{CEFEDB56-F86B-6473-DE85-84F478C9BEE4}" dt="2024-11-11T07:48:49.925" v="79" actId="14100"/>
          <ac:spMkLst>
            <pc:docMk/>
            <pc:sldMk cId="4241294594" sldId="409"/>
            <ac:spMk id="5" creationId="{CE2F298E-5ED0-562E-3F1B-3AF42A53B747}"/>
          </ac:spMkLst>
        </pc:spChg>
      </pc:sldChg>
      <pc:sldChg chg="modSp">
        <pc:chgData name="Vanya Bootham" userId="S::vanya.bootham@waikato.ac.nz::e8327fc7-73a0-4511-95b5-5a51b3dfa98b" providerId="AD" clId="Web-{CEFEDB56-F86B-6473-DE85-84F478C9BEE4}" dt="2024-11-11T07:50:29.162" v="85" actId="14100"/>
        <pc:sldMkLst>
          <pc:docMk/>
          <pc:sldMk cId="1799545242" sldId="413"/>
        </pc:sldMkLst>
        <pc:spChg chg="mod">
          <ac:chgData name="Vanya Bootham" userId="S::vanya.bootham@waikato.ac.nz::e8327fc7-73a0-4511-95b5-5a51b3dfa98b" providerId="AD" clId="Web-{CEFEDB56-F86B-6473-DE85-84F478C9BEE4}" dt="2024-11-11T07:50:29.162" v="85" actId="14100"/>
          <ac:spMkLst>
            <pc:docMk/>
            <pc:sldMk cId="1799545242" sldId="413"/>
            <ac:spMk id="2" creationId="{73D58927-2C42-0B81-E4ED-124A72EFB6E0}"/>
          </ac:spMkLst>
        </pc:spChg>
      </pc:sldChg>
    </pc:docChg>
  </pc:docChgLst>
  <pc:docChgLst>
    <pc:chgData name="Vanya Bootham" userId="S::vanya.bootham@waikato.ac.nz::e8327fc7-73a0-4511-95b5-5a51b3dfa98b" providerId="AD" clId="Web-{F772A8B3-2D9E-21C1-7260-1FD4F52D85E9}"/>
    <pc:docChg chg="modSld">
      <pc:chgData name="Vanya Bootham" userId="S::vanya.bootham@waikato.ac.nz::e8327fc7-73a0-4511-95b5-5a51b3dfa98b" providerId="AD" clId="Web-{F772A8B3-2D9E-21C1-7260-1FD4F52D85E9}" dt="2024-12-03T00:55:10.682" v="13" actId="1076"/>
      <pc:docMkLst>
        <pc:docMk/>
      </pc:docMkLst>
      <pc:sldChg chg="modSp">
        <pc:chgData name="Vanya Bootham" userId="S::vanya.bootham@waikato.ac.nz::e8327fc7-73a0-4511-95b5-5a51b3dfa98b" providerId="AD" clId="Web-{F772A8B3-2D9E-21C1-7260-1FD4F52D85E9}" dt="2024-12-03T00:55:10.682" v="13" actId="1076"/>
        <pc:sldMkLst>
          <pc:docMk/>
          <pc:sldMk cId="0" sldId="262"/>
        </pc:sldMkLst>
        <pc:spChg chg="mod">
          <ac:chgData name="Vanya Bootham" userId="S::vanya.bootham@waikato.ac.nz::e8327fc7-73a0-4511-95b5-5a51b3dfa98b" providerId="AD" clId="Web-{F772A8B3-2D9E-21C1-7260-1FD4F52D85E9}" dt="2024-12-03T00:54:59.088" v="10" actId="20577"/>
          <ac:spMkLst>
            <pc:docMk/>
            <pc:sldMk cId="0" sldId="262"/>
            <ac:spMk id="82" creationId="{00000000-0000-0000-0000-000000000000}"/>
          </ac:spMkLst>
        </pc:spChg>
        <pc:picChg chg="mod">
          <ac:chgData name="Vanya Bootham" userId="S::vanya.bootham@waikato.ac.nz::e8327fc7-73a0-4511-95b5-5a51b3dfa98b" providerId="AD" clId="Web-{F772A8B3-2D9E-21C1-7260-1FD4F52D85E9}" dt="2024-12-03T00:55:06.541" v="11" actId="1076"/>
          <ac:picMkLst>
            <pc:docMk/>
            <pc:sldMk cId="0" sldId="262"/>
            <ac:picMk id="4" creationId="{CB7F9AA2-C792-7608-44BA-4F0BD3BBBDE4}"/>
          </ac:picMkLst>
        </pc:picChg>
        <pc:picChg chg="mod">
          <ac:chgData name="Vanya Bootham" userId="S::vanya.bootham@waikato.ac.nz::e8327fc7-73a0-4511-95b5-5a51b3dfa98b" providerId="AD" clId="Web-{F772A8B3-2D9E-21C1-7260-1FD4F52D85E9}" dt="2024-12-03T00:55:08.729" v="12" actId="1076"/>
          <ac:picMkLst>
            <pc:docMk/>
            <pc:sldMk cId="0" sldId="262"/>
            <ac:picMk id="7" creationId="{2686646C-00AF-FE5B-B13F-57592F97C828}"/>
          </ac:picMkLst>
        </pc:picChg>
        <pc:picChg chg="mod">
          <ac:chgData name="Vanya Bootham" userId="S::vanya.bootham@waikato.ac.nz::e8327fc7-73a0-4511-95b5-5a51b3dfa98b" providerId="AD" clId="Web-{F772A8B3-2D9E-21C1-7260-1FD4F52D85E9}" dt="2024-12-03T00:54:54.385" v="8" actId="1076"/>
          <ac:picMkLst>
            <pc:docMk/>
            <pc:sldMk cId="0" sldId="262"/>
            <ac:picMk id="85" creationId="{00000000-0000-0000-0000-000000000000}"/>
          </ac:picMkLst>
        </pc:picChg>
        <pc:picChg chg="mod">
          <ac:chgData name="Vanya Bootham" userId="S::vanya.bootham@waikato.ac.nz::e8327fc7-73a0-4511-95b5-5a51b3dfa98b" providerId="AD" clId="Web-{F772A8B3-2D9E-21C1-7260-1FD4F52D85E9}" dt="2024-12-03T00:55:10.682" v="13" actId="1076"/>
          <ac:picMkLst>
            <pc:docMk/>
            <pc:sldMk cId="0" sldId="262"/>
            <ac:picMk id="89" creationId="{00000000-0000-0000-0000-000000000000}"/>
          </ac:picMkLst>
        </pc:picChg>
      </pc:sldChg>
      <pc:sldChg chg="modSp">
        <pc:chgData name="Vanya Bootham" userId="S::vanya.bootham@waikato.ac.nz::e8327fc7-73a0-4511-95b5-5a51b3dfa98b" providerId="AD" clId="Web-{F772A8B3-2D9E-21C1-7260-1FD4F52D85E9}" dt="2024-12-03T00:52:38.755" v="2" actId="14100"/>
        <pc:sldMkLst>
          <pc:docMk/>
          <pc:sldMk cId="4060656961" sldId="270"/>
        </pc:sldMkLst>
        <pc:spChg chg="mod">
          <ac:chgData name="Vanya Bootham" userId="S::vanya.bootham@waikato.ac.nz::e8327fc7-73a0-4511-95b5-5a51b3dfa98b" providerId="AD" clId="Web-{F772A8B3-2D9E-21C1-7260-1FD4F52D85E9}" dt="2024-12-03T00:52:38.755" v="2" actId="14100"/>
          <ac:spMkLst>
            <pc:docMk/>
            <pc:sldMk cId="4060656961" sldId="270"/>
            <ac:spMk id="2" creationId="{37D511E3-9270-6EE4-CF3F-E3E1FB9E22E7}"/>
          </ac:spMkLst>
        </pc:spChg>
      </pc:sldChg>
      <pc:sldChg chg="modSp">
        <pc:chgData name="Vanya Bootham" userId="S::vanya.bootham@waikato.ac.nz::e8327fc7-73a0-4511-95b5-5a51b3dfa98b" providerId="AD" clId="Web-{F772A8B3-2D9E-21C1-7260-1FD4F52D85E9}" dt="2024-12-03T00:52:47.771" v="3" actId="14100"/>
        <pc:sldMkLst>
          <pc:docMk/>
          <pc:sldMk cId="910892974" sldId="306"/>
        </pc:sldMkLst>
        <pc:spChg chg="mod">
          <ac:chgData name="Vanya Bootham" userId="S::vanya.bootham@waikato.ac.nz::e8327fc7-73a0-4511-95b5-5a51b3dfa98b" providerId="AD" clId="Web-{F772A8B3-2D9E-21C1-7260-1FD4F52D85E9}" dt="2024-12-03T00:52:47.771" v="3" actId="14100"/>
          <ac:spMkLst>
            <pc:docMk/>
            <pc:sldMk cId="910892974" sldId="306"/>
            <ac:spMk id="3" creationId="{00000000-0000-0000-0000-000000000000}"/>
          </ac:spMkLst>
        </pc:spChg>
      </pc:sldChg>
      <pc:sldChg chg="modSp">
        <pc:chgData name="Vanya Bootham" userId="S::vanya.bootham@waikato.ac.nz::e8327fc7-73a0-4511-95b5-5a51b3dfa98b" providerId="AD" clId="Web-{F772A8B3-2D9E-21C1-7260-1FD4F52D85E9}" dt="2024-12-03T00:54:08.258" v="6" actId="20577"/>
        <pc:sldMkLst>
          <pc:docMk/>
          <pc:sldMk cId="3434712544" sldId="395"/>
        </pc:sldMkLst>
        <pc:spChg chg="mod">
          <ac:chgData name="Vanya Bootham" userId="S::vanya.bootham@waikato.ac.nz::e8327fc7-73a0-4511-95b5-5a51b3dfa98b" providerId="AD" clId="Web-{F772A8B3-2D9E-21C1-7260-1FD4F52D85E9}" dt="2024-12-03T00:54:08.258" v="6" actId="20577"/>
          <ac:spMkLst>
            <pc:docMk/>
            <pc:sldMk cId="3434712544" sldId="395"/>
            <ac:spMk id="3" creationId="{D7D69500-C67E-CC70-B4A4-9305B676102E}"/>
          </ac:spMkLst>
        </pc:spChg>
      </pc:sldChg>
    </pc:docChg>
  </pc:docChgLst>
  <pc:docChgLst>
    <pc:chgData name="Chris Eames" userId="S::chris.eames@waikato.ac.nz::71fe29f6-1e34-4f75-8ede-9d31cec9b3f1" providerId="AD" clId="Web-{73128075-C5D3-555A-BFF2-4590551C021E}"/>
    <pc:docChg chg="modSld">
      <pc:chgData name="Chris Eames" userId="S::chris.eames@waikato.ac.nz::71fe29f6-1e34-4f75-8ede-9d31cec9b3f1" providerId="AD" clId="Web-{73128075-C5D3-555A-BFF2-4590551C021E}" dt="2024-11-17T20:10:36.067" v="22" actId="1076"/>
      <pc:docMkLst>
        <pc:docMk/>
      </pc:docMkLst>
      <pc:sldChg chg="modSp">
        <pc:chgData name="Chris Eames" userId="S::chris.eames@waikato.ac.nz::71fe29f6-1e34-4f75-8ede-9d31cec9b3f1" providerId="AD" clId="Web-{73128075-C5D3-555A-BFF2-4590551C021E}" dt="2024-11-17T19:40:25.170" v="6" actId="20577"/>
        <pc:sldMkLst>
          <pc:docMk/>
          <pc:sldMk cId="0" sldId="256"/>
        </pc:sldMkLst>
        <pc:spChg chg="mod">
          <ac:chgData name="Chris Eames" userId="S::chris.eames@waikato.ac.nz::71fe29f6-1e34-4f75-8ede-9d31cec9b3f1" providerId="AD" clId="Web-{73128075-C5D3-555A-BFF2-4590551C021E}" dt="2024-11-17T19:40:25.170" v="6" actId="20577"/>
          <ac:spMkLst>
            <pc:docMk/>
            <pc:sldMk cId="0" sldId="256"/>
            <ac:spMk id="28" creationId="{00000000-0000-0000-0000-000000000000}"/>
          </ac:spMkLst>
        </pc:spChg>
      </pc:sldChg>
      <pc:sldChg chg="modSp">
        <pc:chgData name="Chris Eames" userId="S::chris.eames@waikato.ac.nz::71fe29f6-1e34-4f75-8ede-9d31cec9b3f1" providerId="AD" clId="Web-{73128075-C5D3-555A-BFF2-4590551C021E}" dt="2024-11-17T20:10:36.067" v="22" actId="1076"/>
        <pc:sldMkLst>
          <pc:docMk/>
          <pc:sldMk cId="0" sldId="365"/>
        </pc:sldMkLst>
        <pc:spChg chg="mod">
          <ac:chgData name="Chris Eames" userId="S::chris.eames@waikato.ac.nz::71fe29f6-1e34-4f75-8ede-9d31cec9b3f1" providerId="AD" clId="Web-{73128075-C5D3-555A-BFF2-4590551C021E}" dt="2024-11-17T20:10:36.067" v="22" actId="1076"/>
          <ac:spMkLst>
            <pc:docMk/>
            <pc:sldMk cId="0" sldId="365"/>
            <ac:spMk id="5" creationId="{61A8D5CA-D7EC-7360-8176-F13D2086DB93}"/>
          </ac:spMkLst>
        </pc:spChg>
        <pc:spChg chg="mod">
          <ac:chgData name="Chris Eames" userId="S::chris.eames@waikato.ac.nz::71fe29f6-1e34-4f75-8ede-9d31cec9b3f1" providerId="AD" clId="Web-{73128075-C5D3-555A-BFF2-4590551C021E}" dt="2024-11-17T20:10:01.408" v="21" actId="1076"/>
          <ac:spMkLst>
            <pc:docMk/>
            <pc:sldMk cId="0" sldId="365"/>
            <ac:spMk id="7" creationId="{CAF50276-5A72-A7F7-9EE8-F22F593FE7B2}"/>
          </ac:spMkLst>
        </pc:spChg>
        <pc:picChg chg="mod">
          <ac:chgData name="Chris Eames" userId="S::chris.eames@waikato.ac.nz::71fe29f6-1e34-4f75-8ede-9d31cec9b3f1" providerId="AD" clId="Web-{73128075-C5D3-555A-BFF2-4590551C021E}" dt="2024-11-17T20:09:34.797" v="17" actId="1076"/>
          <ac:picMkLst>
            <pc:docMk/>
            <pc:sldMk cId="0" sldId="365"/>
            <ac:picMk id="2" creationId="{7B3B0A72-973D-B59F-CB8C-F9791AC3A89F}"/>
          </ac:picMkLst>
        </pc:picChg>
        <pc:picChg chg="mod">
          <ac:chgData name="Chris Eames" userId="S::chris.eames@waikato.ac.nz::71fe29f6-1e34-4f75-8ede-9d31cec9b3f1" providerId="AD" clId="Web-{73128075-C5D3-555A-BFF2-4590551C021E}" dt="2024-11-17T20:09:16.516" v="13" actId="1076"/>
          <ac:picMkLst>
            <pc:docMk/>
            <pc:sldMk cId="0" sldId="365"/>
            <ac:picMk id="4" creationId="{0D393E3D-1A1B-FAC9-2D56-9D316BB6D9DA}"/>
          </ac:picMkLst>
        </pc:picChg>
      </pc:sldChg>
    </pc:docChg>
  </pc:docChgLst>
  <pc:docChgLst>
    <pc:chgData name="Greta Dromgool" userId="S::greta.dromgool@waikato.ac.nz::85ae8209-1ebf-40c2-9da0-11c0158c46aa" providerId="AD" clId="Web-{14E89982-948E-BA00-515F-C3FCB5705ADA}"/>
    <pc:docChg chg="addSld delSld modSld">
      <pc:chgData name="Greta Dromgool" userId="S::greta.dromgool@waikato.ac.nz::85ae8209-1ebf-40c2-9da0-11c0158c46aa" providerId="AD" clId="Web-{14E89982-948E-BA00-515F-C3FCB5705ADA}" dt="2024-11-18T01:29:42.541" v="976"/>
      <pc:docMkLst>
        <pc:docMk/>
      </pc:docMkLst>
      <pc:sldChg chg="modSp">
        <pc:chgData name="Greta Dromgool" userId="S::greta.dromgool@waikato.ac.nz::85ae8209-1ebf-40c2-9da0-11c0158c46aa" providerId="AD" clId="Web-{14E89982-948E-BA00-515F-C3FCB5705ADA}" dt="2024-11-18T00:09:48.781" v="17" actId="1076"/>
        <pc:sldMkLst>
          <pc:docMk/>
          <pc:sldMk cId="0" sldId="256"/>
        </pc:sldMkLst>
        <pc:spChg chg="mod">
          <ac:chgData name="Greta Dromgool" userId="S::greta.dromgool@waikato.ac.nz::85ae8209-1ebf-40c2-9da0-11c0158c46aa" providerId="AD" clId="Web-{14E89982-948E-BA00-515F-C3FCB5705ADA}" dt="2024-11-18T00:09:48.781" v="17" actId="1076"/>
          <ac:spMkLst>
            <pc:docMk/>
            <pc:sldMk cId="0" sldId="256"/>
            <ac:spMk id="2" creationId="{111C382A-B121-440C-3604-6F992AB70436}"/>
          </ac:spMkLst>
        </pc:spChg>
      </pc:sldChg>
      <pc:sldChg chg="modSp modNotes">
        <pc:chgData name="Greta Dromgool" userId="S::greta.dromgool@waikato.ac.nz::85ae8209-1ebf-40c2-9da0-11c0158c46aa" providerId="AD" clId="Web-{14E89982-948E-BA00-515F-C3FCB5705ADA}" dt="2024-11-18T00:41:19.042" v="551"/>
        <pc:sldMkLst>
          <pc:docMk/>
          <pc:sldMk cId="0" sldId="257"/>
        </pc:sldMkLst>
        <pc:spChg chg="mod">
          <ac:chgData name="Greta Dromgool" userId="S::greta.dromgool@waikato.ac.nz::85ae8209-1ebf-40c2-9da0-11c0158c46aa" providerId="AD" clId="Web-{14E89982-948E-BA00-515F-C3FCB5705ADA}" dt="2024-11-18T00:09:09.187" v="6" actId="1076"/>
          <ac:spMkLst>
            <pc:docMk/>
            <pc:sldMk cId="0" sldId="257"/>
            <ac:spMk id="4" creationId="{61FE05BB-1DEB-CB35-ABB3-ACB9C3BB19FD}"/>
          </ac:spMkLst>
        </pc:spChg>
      </pc:sldChg>
      <pc:sldChg chg="modSp">
        <pc:chgData name="Greta Dromgool" userId="S::greta.dromgool@waikato.ac.nz::85ae8209-1ebf-40c2-9da0-11c0158c46aa" providerId="AD" clId="Web-{14E89982-948E-BA00-515F-C3FCB5705ADA}" dt="2024-11-18T00:35:44.972" v="459" actId="20577"/>
        <pc:sldMkLst>
          <pc:docMk/>
          <pc:sldMk cId="0" sldId="258"/>
        </pc:sldMkLst>
        <pc:spChg chg="mod">
          <ac:chgData name="Greta Dromgool" userId="S::greta.dromgool@waikato.ac.nz::85ae8209-1ebf-40c2-9da0-11c0158c46aa" providerId="AD" clId="Web-{14E89982-948E-BA00-515F-C3FCB5705ADA}" dt="2024-11-18T00:35:44.972" v="459" actId="20577"/>
          <ac:spMkLst>
            <pc:docMk/>
            <pc:sldMk cId="0" sldId="258"/>
            <ac:spMk id="49" creationId="{00000000-0000-0000-0000-000000000000}"/>
          </ac:spMkLst>
        </pc:spChg>
      </pc:sldChg>
      <pc:sldChg chg="modNotes">
        <pc:chgData name="Greta Dromgool" userId="S::greta.dromgool@waikato.ac.nz::85ae8209-1ebf-40c2-9da0-11c0158c46aa" providerId="AD" clId="Web-{14E89982-948E-BA00-515F-C3FCB5705ADA}" dt="2024-11-18T00:35:12.659" v="453"/>
        <pc:sldMkLst>
          <pc:docMk/>
          <pc:sldMk cId="0" sldId="259"/>
        </pc:sldMkLst>
      </pc:sldChg>
      <pc:sldChg chg="del">
        <pc:chgData name="Greta Dromgool" userId="S::greta.dromgool@waikato.ac.nz::85ae8209-1ebf-40c2-9da0-11c0158c46aa" providerId="AD" clId="Web-{14E89982-948E-BA00-515F-C3FCB5705ADA}" dt="2024-11-18T00:10:20.501" v="21"/>
        <pc:sldMkLst>
          <pc:docMk/>
          <pc:sldMk cId="2392791273" sldId="269"/>
        </pc:sldMkLst>
      </pc:sldChg>
      <pc:sldChg chg="addSp delSp modSp modNotes">
        <pc:chgData name="Greta Dromgool" userId="S::greta.dromgool@waikato.ac.nz::85ae8209-1ebf-40c2-9da0-11c0158c46aa" providerId="AD" clId="Web-{14E89982-948E-BA00-515F-C3FCB5705ADA}" dt="2024-11-18T01:29:42.541" v="976"/>
        <pc:sldMkLst>
          <pc:docMk/>
          <pc:sldMk cId="2165217218" sldId="406"/>
        </pc:sldMkLst>
        <pc:spChg chg="add mod">
          <ac:chgData name="Greta Dromgool" userId="S::greta.dromgool@waikato.ac.nz::85ae8209-1ebf-40c2-9da0-11c0158c46aa" providerId="AD" clId="Web-{14E89982-948E-BA00-515F-C3FCB5705ADA}" dt="2024-11-18T00:39:35.571" v="510" actId="1076"/>
          <ac:spMkLst>
            <pc:docMk/>
            <pc:sldMk cId="2165217218" sldId="406"/>
            <ac:spMk id="3" creationId="{4D5FED16-59BB-9DCE-BEA3-ED2DF5257139}"/>
          </ac:spMkLst>
        </pc:spChg>
        <pc:spChg chg="add del ord">
          <ac:chgData name="Greta Dromgool" userId="S::greta.dromgool@waikato.ac.nz::85ae8209-1ebf-40c2-9da0-11c0158c46aa" providerId="AD" clId="Web-{14E89982-948E-BA00-515F-C3FCB5705ADA}" dt="2024-11-18T00:38:33.760" v="498"/>
          <ac:spMkLst>
            <pc:docMk/>
            <pc:sldMk cId="2165217218" sldId="406"/>
            <ac:spMk id="5" creationId="{C408E1A3-7A85-D020-3AC4-2A3820676EA1}"/>
          </ac:spMkLst>
        </pc:spChg>
        <pc:picChg chg="mod">
          <ac:chgData name="Greta Dromgool" userId="S::greta.dromgool@waikato.ac.nz::85ae8209-1ebf-40c2-9da0-11c0158c46aa" providerId="AD" clId="Web-{14E89982-948E-BA00-515F-C3FCB5705ADA}" dt="2024-11-18T00:39:33.477" v="509" actId="14100"/>
          <ac:picMkLst>
            <pc:docMk/>
            <pc:sldMk cId="2165217218" sldId="406"/>
            <ac:picMk id="2" creationId="{C32EDDAE-93A4-C98A-4C8F-2A63D87F3C53}"/>
          </ac:picMkLst>
        </pc:picChg>
        <pc:picChg chg="mod">
          <ac:chgData name="Greta Dromgool" userId="S::greta.dromgool@waikato.ac.nz::85ae8209-1ebf-40c2-9da0-11c0158c46aa" providerId="AD" clId="Web-{14E89982-948E-BA00-515F-C3FCB5705ADA}" dt="2024-11-18T00:39:48.697" v="512" actId="1076"/>
          <ac:picMkLst>
            <pc:docMk/>
            <pc:sldMk cId="2165217218" sldId="406"/>
            <ac:picMk id="4" creationId="{D74DF698-D16B-CB03-BC8F-8B29BBA95ED6}"/>
          </ac:picMkLst>
        </pc:picChg>
      </pc:sldChg>
      <pc:sldChg chg="add">
        <pc:chgData name="Greta Dromgool" userId="S::greta.dromgool@waikato.ac.nz::85ae8209-1ebf-40c2-9da0-11c0158c46aa" providerId="AD" clId="Web-{14E89982-948E-BA00-515F-C3FCB5705ADA}" dt="2024-11-18T00:10:28.876" v="22"/>
        <pc:sldMkLst>
          <pc:docMk/>
          <pc:sldMk cId="2392791273" sldId="418"/>
        </pc:sldMkLst>
      </pc:sldChg>
    </pc:docChg>
  </pc:docChgLst>
  <pc:docChgLst>
    <pc:chgData name="Vanya Bootham" userId="S::vanya.bootham@waikato.ac.nz::e8327fc7-73a0-4511-95b5-5a51b3dfa98b" providerId="AD" clId="Web-{E4310A3F-E97D-88EB-687E-C73394B89C83}"/>
    <pc:docChg chg="mod modSld">
      <pc:chgData name="Vanya Bootham" userId="S::vanya.bootham@waikato.ac.nz::e8327fc7-73a0-4511-95b5-5a51b3dfa98b" providerId="AD" clId="Web-{E4310A3F-E97D-88EB-687E-C73394B89C83}" dt="2024-11-18T00:58:37.669" v="13"/>
      <pc:docMkLst>
        <pc:docMk/>
      </pc:docMkLst>
      <pc:sldChg chg="modSp">
        <pc:chgData name="Vanya Bootham" userId="S::vanya.bootham@waikato.ac.nz::e8327fc7-73a0-4511-95b5-5a51b3dfa98b" providerId="AD" clId="Web-{E4310A3F-E97D-88EB-687E-C73394B89C83}" dt="2024-11-18T00:53:07.161" v="5" actId="20577"/>
        <pc:sldMkLst>
          <pc:docMk/>
          <pc:sldMk cId="2474773822" sldId="360"/>
        </pc:sldMkLst>
        <pc:spChg chg="mod">
          <ac:chgData name="Vanya Bootham" userId="S::vanya.bootham@waikato.ac.nz::e8327fc7-73a0-4511-95b5-5a51b3dfa98b" providerId="AD" clId="Web-{E4310A3F-E97D-88EB-687E-C73394B89C83}" dt="2024-11-18T00:53:07.161" v="5" actId="20577"/>
          <ac:spMkLst>
            <pc:docMk/>
            <pc:sldMk cId="2474773822" sldId="360"/>
            <ac:spMk id="3" creationId="{00000000-0000-0000-0000-000000000000}"/>
          </ac:spMkLst>
        </pc:spChg>
      </pc:sldChg>
      <pc:sldChg chg="modSp">
        <pc:chgData name="Vanya Bootham" userId="S::vanya.bootham@waikato.ac.nz::e8327fc7-73a0-4511-95b5-5a51b3dfa98b" providerId="AD" clId="Web-{E4310A3F-E97D-88EB-687E-C73394B89C83}" dt="2024-11-18T00:55:32.633" v="8" actId="1076"/>
        <pc:sldMkLst>
          <pc:docMk/>
          <pc:sldMk cId="0" sldId="365"/>
        </pc:sldMkLst>
        <pc:spChg chg="mod">
          <ac:chgData name="Vanya Bootham" userId="S::vanya.bootham@waikato.ac.nz::e8327fc7-73a0-4511-95b5-5a51b3dfa98b" providerId="AD" clId="Web-{E4310A3F-E97D-88EB-687E-C73394B89C83}" dt="2024-11-18T00:55:32.633" v="8" actId="1076"/>
          <ac:spMkLst>
            <pc:docMk/>
            <pc:sldMk cId="0" sldId="365"/>
            <ac:spMk id="485" creationId="{00000000-0000-0000-0000-000000000000}"/>
          </ac:spMkLst>
        </pc:spChg>
      </pc:sldChg>
      <pc:sldChg chg="modSp">
        <pc:chgData name="Vanya Bootham" userId="S::vanya.bootham@waikato.ac.nz::e8327fc7-73a0-4511-95b5-5a51b3dfa98b" providerId="AD" clId="Web-{E4310A3F-E97D-88EB-687E-C73394B89C83}" dt="2024-11-18T00:56:58.120" v="12" actId="14100"/>
        <pc:sldMkLst>
          <pc:docMk/>
          <pc:sldMk cId="0" sldId="367"/>
        </pc:sldMkLst>
        <pc:spChg chg="mod">
          <ac:chgData name="Vanya Bootham" userId="S::vanya.bootham@waikato.ac.nz::e8327fc7-73a0-4511-95b5-5a51b3dfa98b" providerId="AD" clId="Web-{E4310A3F-E97D-88EB-687E-C73394B89C83}" dt="2024-11-18T00:56:44.667" v="10" actId="20577"/>
          <ac:spMkLst>
            <pc:docMk/>
            <pc:sldMk cId="0" sldId="367"/>
            <ac:spMk id="509" creationId="{00000000-0000-0000-0000-000000000000}"/>
          </ac:spMkLst>
        </pc:spChg>
        <pc:spChg chg="mod">
          <ac:chgData name="Vanya Bootham" userId="S::vanya.bootham@waikato.ac.nz::e8327fc7-73a0-4511-95b5-5a51b3dfa98b" providerId="AD" clId="Web-{E4310A3F-E97D-88EB-687E-C73394B89C83}" dt="2024-11-18T00:56:58.120" v="12" actId="14100"/>
          <ac:spMkLst>
            <pc:docMk/>
            <pc:sldMk cId="0" sldId="367"/>
            <ac:spMk id="512" creationId="{00000000-0000-0000-0000-000000000000}"/>
          </ac:spMkLst>
        </pc:spChg>
      </pc:sldChg>
      <pc:sldChg chg="modSp">
        <pc:chgData name="Vanya Bootham" userId="S::vanya.bootham@waikato.ac.nz::e8327fc7-73a0-4511-95b5-5a51b3dfa98b" providerId="AD" clId="Web-{E4310A3F-E97D-88EB-687E-C73394B89C83}" dt="2024-11-18T00:52:08.034" v="1" actId="20577"/>
        <pc:sldMkLst>
          <pc:docMk/>
          <pc:sldMk cId="575467698" sldId="408"/>
        </pc:sldMkLst>
        <pc:spChg chg="mod">
          <ac:chgData name="Vanya Bootham" userId="S::vanya.bootham@waikato.ac.nz::e8327fc7-73a0-4511-95b5-5a51b3dfa98b" providerId="AD" clId="Web-{E4310A3F-E97D-88EB-687E-C73394B89C83}" dt="2024-11-18T00:52:08.034" v="1" actId="20577"/>
          <ac:spMkLst>
            <pc:docMk/>
            <pc:sldMk cId="575467698" sldId="408"/>
            <ac:spMk id="3" creationId="{D7D69500-C67E-CC70-B4A4-9305B676102E}"/>
          </ac:spMkLst>
        </pc:spChg>
      </pc:sldChg>
      <pc:sldChg chg="modSp">
        <pc:chgData name="Vanya Bootham" userId="S::vanya.bootham@waikato.ac.nz::e8327fc7-73a0-4511-95b5-5a51b3dfa98b" providerId="AD" clId="Web-{E4310A3F-E97D-88EB-687E-C73394B89C83}" dt="2024-11-18T00:55:04.398" v="6" actId="14100"/>
        <pc:sldMkLst>
          <pc:docMk/>
          <pc:sldMk cId="2638152452" sldId="410"/>
        </pc:sldMkLst>
        <pc:spChg chg="mod">
          <ac:chgData name="Vanya Bootham" userId="S::vanya.bootham@waikato.ac.nz::e8327fc7-73a0-4511-95b5-5a51b3dfa98b" providerId="AD" clId="Web-{E4310A3F-E97D-88EB-687E-C73394B89C83}" dt="2024-11-18T00:55:04.398" v="6" actId="14100"/>
          <ac:spMkLst>
            <pc:docMk/>
            <pc:sldMk cId="2638152452" sldId="410"/>
            <ac:spMk id="2" creationId="{B6AB06A4-E31E-436C-29A9-C05C1F23E737}"/>
          </ac:spMkLst>
        </pc:spChg>
      </pc:sldChg>
    </pc:docChg>
  </pc:docChgLst>
  <pc:docChgLst>
    <pc:chgData name="Andrea Soanes" userId="S::andrea.soanes@waikato.ac.nz::b53f5388-9f20-4aca-a9a9-9cb2e1234fa9" providerId="AD" clId="Web-{C3FD727C-E135-B9B6-3FEE-A517F26A3104}"/>
    <pc:docChg chg="modSld">
      <pc:chgData name="Andrea Soanes" userId="S::andrea.soanes@waikato.ac.nz::b53f5388-9f20-4aca-a9a9-9cb2e1234fa9" providerId="AD" clId="Web-{C3FD727C-E135-B9B6-3FEE-A517F26A3104}" dt="2024-11-18T03:07:57.901" v="9" actId="1076"/>
      <pc:docMkLst>
        <pc:docMk/>
      </pc:docMkLst>
      <pc:sldChg chg="addSp delSp modSp">
        <pc:chgData name="Andrea Soanes" userId="S::andrea.soanes@waikato.ac.nz::b53f5388-9f20-4aca-a9a9-9cb2e1234fa9" providerId="AD" clId="Web-{C3FD727C-E135-B9B6-3FEE-A517F26A3104}" dt="2024-11-18T03:07:57.901" v="9" actId="1076"/>
        <pc:sldMkLst>
          <pc:docMk/>
          <pc:sldMk cId="0" sldId="291"/>
        </pc:sldMkLst>
        <pc:picChg chg="add del mod">
          <ac:chgData name="Andrea Soanes" userId="S::andrea.soanes@waikato.ac.nz::b53f5388-9f20-4aca-a9a9-9cb2e1234fa9" providerId="AD" clId="Web-{C3FD727C-E135-B9B6-3FEE-A517F26A3104}" dt="2024-11-18T03:07:41.275" v="6"/>
          <ac:picMkLst>
            <pc:docMk/>
            <pc:sldMk cId="0" sldId="291"/>
            <ac:picMk id="2" creationId="{B1F1EE7C-1273-6369-A87B-ACF3439F5C40}"/>
          </ac:picMkLst>
        </pc:picChg>
        <pc:picChg chg="add mod">
          <ac:chgData name="Andrea Soanes" userId="S::andrea.soanes@waikato.ac.nz::b53f5388-9f20-4aca-a9a9-9cb2e1234fa9" providerId="AD" clId="Web-{C3FD727C-E135-B9B6-3FEE-A517F26A3104}" dt="2024-11-18T03:07:57.901" v="9" actId="1076"/>
          <ac:picMkLst>
            <pc:docMk/>
            <pc:sldMk cId="0" sldId="291"/>
            <ac:picMk id="4" creationId="{7D5CEA13-74DC-E6B0-F73B-F213035A8489}"/>
          </ac:picMkLst>
        </pc:picChg>
        <pc:picChg chg="del">
          <ac:chgData name="Andrea Soanes" userId="S::andrea.soanes@waikato.ac.nz::b53f5388-9f20-4aca-a9a9-9cb2e1234fa9" providerId="AD" clId="Web-{C3FD727C-E135-B9B6-3FEE-A517F26A3104}" dt="2024-11-18T03:00:39.547" v="0"/>
          <ac:picMkLst>
            <pc:docMk/>
            <pc:sldMk cId="0" sldId="291"/>
            <ac:picMk id="5" creationId="{BC8F1232-615F-F249-3863-59E30E9DFD1E}"/>
          </ac:picMkLst>
        </pc:picChg>
      </pc:sldChg>
    </pc:docChg>
  </pc:docChgLst>
  <pc:docChgLst>
    <pc:chgData name="Vanya Bootham" userId="S::vanya.bootham@waikato.ac.nz::e8327fc7-73a0-4511-95b5-5a51b3dfa98b" providerId="AD" clId="Web-{18DF575D-7D11-D4B9-E104-825FC4753CA5}"/>
    <pc:docChg chg="modSld">
      <pc:chgData name="Vanya Bootham" userId="S::vanya.bootham@waikato.ac.nz::e8327fc7-73a0-4511-95b5-5a51b3dfa98b" providerId="AD" clId="Web-{18DF575D-7D11-D4B9-E104-825FC4753CA5}" dt="2024-12-05T05:54:32.681" v="142" actId="20577"/>
      <pc:docMkLst>
        <pc:docMk/>
      </pc:docMkLst>
      <pc:sldChg chg="modSp">
        <pc:chgData name="Vanya Bootham" userId="S::vanya.bootham@waikato.ac.nz::e8327fc7-73a0-4511-95b5-5a51b3dfa98b" providerId="AD" clId="Web-{18DF575D-7D11-D4B9-E104-825FC4753CA5}" dt="2024-12-05T05:54:11.836" v="138" actId="1076"/>
        <pc:sldMkLst>
          <pc:docMk/>
          <pc:sldMk cId="0" sldId="300"/>
        </pc:sldMkLst>
        <pc:spChg chg="mod">
          <ac:chgData name="Vanya Bootham" userId="S::vanya.bootham@waikato.ac.nz::e8327fc7-73a0-4511-95b5-5a51b3dfa98b" providerId="AD" clId="Web-{18DF575D-7D11-D4B9-E104-825FC4753CA5}" dt="2024-12-05T05:54:11.836" v="138" actId="1076"/>
          <ac:spMkLst>
            <pc:docMk/>
            <pc:sldMk cId="0" sldId="300"/>
            <ac:spMk id="755" creationId="{00000000-0000-0000-0000-000000000000}"/>
          </ac:spMkLst>
        </pc:spChg>
        <pc:spChg chg="mod">
          <ac:chgData name="Vanya Bootham" userId="S::vanya.bootham@waikato.ac.nz::e8327fc7-73a0-4511-95b5-5a51b3dfa98b" providerId="AD" clId="Web-{18DF575D-7D11-D4B9-E104-825FC4753CA5}" dt="2024-12-05T05:54:07.977" v="137" actId="1076"/>
          <ac:spMkLst>
            <pc:docMk/>
            <pc:sldMk cId="0" sldId="300"/>
            <ac:spMk id="756" creationId="{00000000-0000-0000-0000-000000000000}"/>
          </ac:spMkLst>
        </pc:spChg>
      </pc:sldChg>
      <pc:sldChg chg="modSp">
        <pc:chgData name="Vanya Bootham" userId="S::vanya.bootham@waikato.ac.nz::e8327fc7-73a0-4511-95b5-5a51b3dfa98b" providerId="AD" clId="Web-{18DF575D-7D11-D4B9-E104-825FC4753CA5}" dt="2024-12-05T05:51:47.048" v="124" actId="20577"/>
        <pc:sldMkLst>
          <pc:docMk/>
          <pc:sldMk cId="0" sldId="355"/>
        </pc:sldMkLst>
        <pc:spChg chg="mod">
          <ac:chgData name="Vanya Bootham" userId="S::vanya.bootham@waikato.ac.nz::e8327fc7-73a0-4511-95b5-5a51b3dfa98b" providerId="AD" clId="Web-{18DF575D-7D11-D4B9-E104-825FC4753CA5}" dt="2024-12-05T05:51:47.048" v="124" actId="20577"/>
          <ac:spMkLst>
            <pc:docMk/>
            <pc:sldMk cId="0" sldId="355"/>
            <ac:spMk id="286" creationId="{00000000-0000-0000-0000-000000000000}"/>
          </ac:spMkLst>
        </pc:spChg>
      </pc:sldChg>
      <pc:sldChg chg="modSp">
        <pc:chgData name="Vanya Bootham" userId="S::vanya.bootham@waikato.ac.nz::e8327fc7-73a0-4511-95b5-5a51b3dfa98b" providerId="AD" clId="Web-{18DF575D-7D11-D4B9-E104-825FC4753CA5}" dt="2024-12-05T05:54:32.681" v="142" actId="20577"/>
        <pc:sldMkLst>
          <pc:docMk/>
          <pc:sldMk cId="2474773822" sldId="360"/>
        </pc:sldMkLst>
        <pc:spChg chg="mod">
          <ac:chgData name="Vanya Bootham" userId="S::vanya.bootham@waikato.ac.nz::e8327fc7-73a0-4511-95b5-5a51b3dfa98b" providerId="AD" clId="Web-{18DF575D-7D11-D4B9-E104-825FC4753CA5}" dt="2024-12-05T05:54:32.681" v="142" actId="20577"/>
          <ac:spMkLst>
            <pc:docMk/>
            <pc:sldMk cId="2474773822" sldId="360"/>
            <ac:spMk id="3" creationId="{00000000-0000-0000-0000-000000000000}"/>
          </ac:spMkLst>
        </pc:spChg>
      </pc:sldChg>
      <pc:sldChg chg="modSp">
        <pc:chgData name="Vanya Bootham" userId="S::vanya.bootham@waikato.ac.nz::e8327fc7-73a0-4511-95b5-5a51b3dfa98b" providerId="AD" clId="Web-{18DF575D-7D11-D4B9-E104-825FC4753CA5}" dt="2024-12-05T05:52:43.505" v="132" actId="20577"/>
        <pc:sldMkLst>
          <pc:docMk/>
          <pc:sldMk cId="0" sldId="367"/>
        </pc:sldMkLst>
        <pc:spChg chg="mod">
          <ac:chgData name="Vanya Bootham" userId="S::vanya.bootham@waikato.ac.nz::e8327fc7-73a0-4511-95b5-5a51b3dfa98b" providerId="AD" clId="Web-{18DF575D-7D11-D4B9-E104-825FC4753CA5}" dt="2024-12-05T05:52:43.505" v="132" actId="20577"/>
          <ac:spMkLst>
            <pc:docMk/>
            <pc:sldMk cId="0" sldId="367"/>
            <ac:spMk id="508" creationId="{00000000-0000-0000-0000-000000000000}"/>
          </ac:spMkLst>
        </pc:spChg>
        <pc:spChg chg="mod">
          <ac:chgData name="Vanya Bootham" userId="S::vanya.bootham@waikato.ac.nz::e8327fc7-73a0-4511-95b5-5a51b3dfa98b" providerId="AD" clId="Web-{18DF575D-7D11-D4B9-E104-825FC4753CA5}" dt="2024-12-05T05:52:38.801" v="128" actId="20577"/>
          <ac:spMkLst>
            <pc:docMk/>
            <pc:sldMk cId="0" sldId="367"/>
            <ac:spMk id="509" creationId="{00000000-0000-0000-0000-000000000000}"/>
          </ac:spMkLst>
        </pc:spChg>
      </pc:sldChg>
      <pc:sldChg chg="modSp">
        <pc:chgData name="Vanya Bootham" userId="S::vanya.bootham@waikato.ac.nz::e8327fc7-73a0-4511-95b5-5a51b3dfa98b" providerId="AD" clId="Web-{18DF575D-7D11-D4B9-E104-825FC4753CA5}" dt="2024-12-05T05:53:04.740" v="134" actId="1076"/>
        <pc:sldMkLst>
          <pc:docMk/>
          <pc:sldMk cId="0" sldId="369"/>
        </pc:sldMkLst>
        <pc:spChg chg="mod">
          <ac:chgData name="Vanya Bootham" userId="S::vanya.bootham@waikato.ac.nz::e8327fc7-73a0-4511-95b5-5a51b3dfa98b" providerId="AD" clId="Web-{18DF575D-7D11-D4B9-E104-825FC4753CA5}" dt="2024-12-05T05:53:04.740" v="134" actId="1076"/>
          <ac:spMkLst>
            <pc:docMk/>
            <pc:sldMk cId="0" sldId="369"/>
            <ac:spMk id="535" creationId="{00000000-0000-0000-0000-000000000000}"/>
          </ac:spMkLst>
        </pc:spChg>
      </pc:sldChg>
      <pc:sldChg chg="modSp">
        <pc:chgData name="Vanya Bootham" userId="S::vanya.bootham@waikato.ac.nz::e8327fc7-73a0-4511-95b5-5a51b3dfa98b" providerId="AD" clId="Web-{18DF575D-7D11-D4B9-E104-825FC4753CA5}" dt="2024-12-05T05:53:31.819" v="136" actId="1076"/>
        <pc:sldMkLst>
          <pc:docMk/>
          <pc:sldMk cId="0" sldId="371"/>
        </pc:sldMkLst>
        <pc:spChg chg="mod">
          <ac:chgData name="Vanya Bootham" userId="S::vanya.bootham@waikato.ac.nz::e8327fc7-73a0-4511-95b5-5a51b3dfa98b" providerId="AD" clId="Web-{18DF575D-7D11-D4B9-E104-825FC4753CA5}" dt="2024-12-05T05:53:24.194" v="135" actId="1076"/>
          <ac:spMkLst>
            <pc:docMk/>
            <pc:sldMk cId="0" sldId="371"/>
            <ac:spMk id="579" creationId="{00000000-0000-0000-0000-000000000000}"/>
          </ac:spMkLst>
        </pc:spChg>
        <pc:spChg chg="mod">
          <ac:chgData name="Vanya Bootham" userId="S::vanya.bootham@waikato.ac.nz::e8327fc7-73a0-4511-95b5-5a51b3dfa98b" providerId="AD" clId="Web-{18DF575D-7D11-D4B9-E104-825FC4753CA5}" dt="2024-12-05T05:53:31.819" v="136" actId="1076"/>
          <ac:spMkLst>
            <pc:docMk/>
            <pc:sldMk cId="0" sldId="371"/>
            <ac:spMk id="580" creationId="{00000000-0000-0000-0000-000000000000}"/>
          </ac:spMkLst>
        </pc:spChg>
      </pc:sldChg>
      <pc:sldChg chg="modSp">
        <pc:chgData name="Vanya Bootham" userId="S::vanya.bootham@waikato.ac.nz::e8327fc7-73a0-4511-95b5-5a51b3dfa98b" providerId="AD" clId="Web-{18DF575D-7D11-D4B9-E104-825FC4753CA5}" dt="2024-12-05T05:51:13.953" v="122" actId="1076"/>
        <pc:sldMkLst>
          <pc:docMk/>
          <pc:sldMk cId="565148860" sldId="400"/>
        </pc:sldMkLst>
        <pc:spChg chg="mod">
          <ac:chgData name="Vanya Bootham" userId="S::vanya.bootham@waikato.ac.nz::e8327fc7-73a0-4511-95b5-5a51b3dfa98b" providerId="AD" clId="Web-{18DF575D-7D11-D4B9-E104-825FC4753CA5}" dt="2024-12-05T05:51:13.953" v="122" actId="1076"/>
          <ac:spMkLst>
            <pc:docMk/>
            <pc:sldMk cId="565148860" sldId="400"/>
            <ac:spMk id="3" creationId="{336C85FC-E063-EE61-6388-F41D63B0FB1B}"/>
          </ac:spMkLst>
        </pc:spChg>
      </pc:sldChg>
      <pc:sldChg chg="addSp delSp modSp">
        <pc:chgData name="Vanya Bootham" userId="S::vanya.bootham@waikato.ac.nz::e8327fc7-73a0-4511-95b5-5a51b3dfa98b" providerId="AD" clId="Web-{18DF575D-7D11-D4B9-E104-825FC4753CA5}" dt="2024-12-05T05:49:45.059" v="116"/>
        <pc:sldMkLst>
          <pc:docMk/>
          <pc:sldMk cId="1382698568" sldId="416"/>
        </pc:sldMkLst>
        <pc:graphicFrameChg chg="add mod modGraphic">
          <ac:chgData name="Vanya Bootham" userId="S::vanya.bootham@waikato.ac.nz::e8327fc7-73a0-4511-95b5-5a51b3dfa98b" providerId="AD" clId="Web-{18DF575D-7D11-D4B9-E104-825FC4753CA5}" dt="2024-12-05T05:49:45.059" v="116"/>
          <ac:graphicFrameMkLst>
            <pc:docMk/>
            <pc:sldMk cId="1382698568" sldId="416"/>
            <ac:graphicFrameMk id="3" creationId="{9BE3E4B2-C29F-AA81-7447-84808DB2E17D}"/>
          </ac:graphicFrameMkLst>
        </pc:graphicFrameChg>
        <pc:graphicFrameChg chg="del">
          <ac:chgData name="Vanya Bootham" userId="S::vanya.bootham@waikato.ac.nz::e8327fc7-73a0-4511-95b5-5a51b3dfa98b" providerId="AD" clId="Web-{18DF575D-7D11-D4B9-E104-825FC4753CA5}" dt="2024-12-05T05:45:37.535" v="0"/>
          <ac:graphicFrameMkLst>
            <pc:docMk/>
            <pc:sldMk cId="1382698568" sldId="416"/>
            <ac:graphicFrameMk id="84" creationId="{00000000-0000-0000-0000-000000000000}"/>
          </ac:graphicFrameMkLst>
        </pc:graphicFrameChg>
      </pc:sldChg>
    </pc:docChg>
  </pc:docChgLst>
  <pc:docChgLst>
    <pc:chgData name="Vanya Bootham" userId="S::vanya.bootham@waikato.ac.nz::e8327fc7-73a0-4511-95b5-5a51b3dfa98b" providerId="AD" clId="Web-{99F96189-924F-5C3B-89EF-914D257A3360}"/>
    <pc:docChg chg="addSld modSld">
      <pc:chgData name="Vanya Bootham" userId="S::vanya.bootham@waikato.ac.nz::e8327fc7-73a0-4511-95b5-5a51b3dfa98b" providerId="AD" clId="Web-{99F96189-924F-5C3B-89EF-914D257A3360}" dt="2024-11-17T21:32:51.284" v="101" actId="14100"/>
      <pc:docMkLst>
        <pc:docMk/>
      </pc:docMkLst>
      <pc:sldChg chg="modSp">
        <pc:chgData name="Vanya Bootham" userId="S::vanya.bootham@waikato.ac.nz::e8327fc7-73a0-4511-95b5-5a51b3dfa98b" providerId="AD" clId="Web-{99F96189-924F-5C3B-89EF-914D257A3360}" dt="2024-11-17T21:24:53.061" v="1" actId="20577"/>
        <pc:sldMkLst>
          <pc:docMk/>
          <pc:sldMk cId="0" sldId="289"/>
        </pc:sldMkLst>
        <pc:spChg chg="mod">
          <ac:chgData name="Vanya Bootham" userId="S::vanya.bootham@waikato.ac.nz::e8327fc7-73a0-4511-95b5-5a51b3dfa98b" providerId="AD" clId="Web-{99F96189-924F-5C3B-89EF-914D257A3360}" dt="2024-11-17T21:24:53.061" v="1" actId="20577"/>
          <ac:spMkLst>
            <pc:docMk/>
            <pc:sldMk cId="0" sldId="289"/>
            <ac:spMk id="378" creationId="{00000000-0000-0000-0000-000000000000}"/>
          </ac:spMkLst>
        </pc:spChg>
      </pc:sldChg>
      <pc:sldChg chg="modSp">
        <pc:chgData name="Vanya Bootham" userId="S::vanya.bootham@waikato.ac.nz::e8327fc7-73a0-4511-95b5-5a51b3dfa98b" providerId="AD" clId="Web-{99F96189-924F-5C3B-89EF-914D257A3360}" dt="2024-11-17T21:27:38.958" v="24" actId="20577"/>
        <pc:sldMkLst>
          <pc:docMk/>
          <pc:sldMk cId="2657912754" sldId="403"/>
        </pc:sldMkLst>
        <pc:spChg chg="mod">
          <ac:chgData name="Vanya Bootham" userId="S::vanya.bootham@waikato.ac.nz::e8327fc7-73a0-4511-95b5-5a51b3dfa98b" providerId="AD" clId="Web-{99F96189-924F-5C3B-89EF-914D257A3360}" dt="2024-11-17T21:27:38.958" v="24" actId="20577"/>
          <ac:spMkLst>
            <pc:docMk/>
            <pc:sldMk cId="2657912754" sldId="403"/>
            <ac:spMk id="3" creationId="{00000000-0000-0000-0000-000000000000}"/>
          </ac:spMkLst>
        </pc:spChg>
      </pc:sldChg>
      <pc:sldChg chg="addSp delSp modSp add replId">
        <pc:chgData name="Vanya Bootham" userId="S::vanya.bootham@waikato.ac.nz::e8327fc7-73a0-4511-95b5-5a51b3dfa98b" providerId="AD" clId="Web-{99F96189-924F-5C3B-89EF-914D257A3360}" dt="2024-11-17T21:32:51.284" v="101" actId="14100"/>
        <pc:sldMkLst>
          <pc:docMk/>
          <pc:sldMk cId="1007589327" sldId="417"/>
        </pc:sldMkLst>
        <pc:spChg chg="mod">
          <ac:chgData name="Vanya Bootham" userId="S::vanya.bootham@waikato.ac.nz::e8327fc7-73a0-4511-95b5-5a51b3dfa98b" providerId="AD" clId="Web-{99F96189-924F-5C3B-89EF-914D257A3360}" dt="2024-11-17T21:32:51.284" v="101" actId="14100"/>
          <ac:spMkLst>
            <pc:docMk/>
            <pc:sldMk cId="1007589327" sldId="417"/>
            <ac:spMk id="2" creationId="{00000000-0000-0000-0000-000000000000}"/>
          </ac:spMkLst>
        </pc:spChg>
        <pc:spChg chg="mod">
          <ac:chgData name="Vanya Bootham" userId="S::vanya.bootham@waikato.ac.nz::e8327fc7-73a0-4511-95b5-5a51b3dfa98b" providerId="AD" clId="Web-{99F96189-924F-5C3B-89EF-914D257A3360}" dt="2024-11-17T21:27:56.725" v="30" actId="20577"/>
          <ac:spMkLst>
            <pc:docMk/>
            <pc:sldMk cId="1007589327" sldId="417"/>
            <ac:spMk id="3" creationId="{00000000-0000-0000-0000-000000000000}"/>
          </ac:spMkLst>
        </pc:spChg>
        <pc:graphicFrameChg chg="add mod modGraphic">
          <ac:chgData name="Vanya Bootham" userId="S::vanya.bootham@waikato.ac.nz::e8327fc7-73a0-4511-95b5-5a51b3dfa98b" providerId="AD" clId="Web-{99F96189-924F-5C3B-89EF-914D257A3360}" dt="2024-11-17T21:32:47.987" v="100" actId="1076"/>
          <ac:graphicFrameMkLst>
            <pc:docMk/>
            <pc:sldMk cId="1007589327" sldId="417"/>
            <ac:graphicFrameMk id="5" creationId="{222B31A3-0F4F-0C42-3AA1-92F1E0567F84}"/>
          </ac:graphicFrameMkLst>
        </pc:graphicFrameChg>
        <pc:picChg chg="del">
          <ac:chgData name="Vanya Bootham" userId="S::vanya.bootham@waikato.ac.nz::e8327fc7-73a0-4511-95b5-5a51b3dfa98b" providerId="AD" clId="Web-{99F96189-924F-5C3B-89EF-914D257A3360}" dt="2024-11-17T21:26:01.985" v="15"/>
          <ac:picMkLst>
            <pc:docMk/>
            <pc:sldMk cId="1007589327" sldId="417"/>
            <ac:picMk id="4" creationId="{2E895061-5411-8BB8-4D7F-EC2CD47F23FA}"/>
          </ac:picMkLst>
        </pc:picChg>
        <pc:picChg chg="add mod">
          <ac:chgData name="Vanya Bootham" userId="S::vanya.bootham@waikato.ac.nz::e8327fc7-73a0-4511-95b5-5a51b3dfa98b" providerId="AD" clId="Web-{99F96189-924F-5C3B-89EF-914D257A3360}" dt="2024-11-17T21:32:42.206" v="97" actId="1076"/>
          <ac:picMkLst>
            <pc:docMk/>
            <pc:sldMk cId="1007589327" sldId="417"/>
            <ac:picMk id="7" creationId="{DC4E5CEC-C431-6865-F18C-D8B6AD91182E}"/>
          </ac:picMkLst>
        </pc:picChg>
        <pc:picChg chg="add mod">
          <ac:chgData name="Vanya Bootham" userId="S::vanya.bootham@waikato.ac.nz::e8327fc7-73a0-4511-95b5-5a51b3dfa98b" providerId="AD" clId="Web-{99F96189-924F-5C3B-89EF-914D257A3360}" dt="2024-11-17T21:32:43.112" v="98" actId="1076"/>
          <ac:picMkLst>
            <pc:docMk/>
            <pc:sldMk cId="1007589327" sldId="417"/>
            <ac:picMk id="8" creationId="{C8582F4C-5766-67BB-C3A6-4C0A99E6A1BA}"/>
          </ac:picMkLst>
        </pc:picChg>
      </pc:sldChg>
    </pc:docChg>
  </pc:docChgLst>
  <pc:docChgLst>
    <pc:chgData name="Rachel Douglas" userId="S::rachel.douglas@waikato.ac.nz::0f4df4f5-81be-426b-bad7-ebfb898868ca" providerId="AD" clId="Web-{7CC192BA-A873-DFBD-A4CE-30A53AD33FA8}"/>
    <pc:docChg chg="modSld">
      <pc:chgData name="Rachel Douglas" userId="S::rachel.douglas@waikato.ac.nz::0f4df4f5-81be-426b-bad7-ebfb898868ca" providerId="AD" clId="Web-{7CC192BA-A873-DFBD-A4CE-30A53AD33FA8}" dt="2024-10-30T00:50:05.198" v="222" actId="20577"/>
      <pc:docMkLst>
        <pc:docMk/>
      </pc:docMkLst>
      <pc:sldChg chg="addSp modSp modNotes">
        <pc:chgData name="Rachel Douglas" userId="S::rachel.douglas@waikato.ac.nz::0f4df4f5-81be-426b-bad7-ebfb898868ca" providerId="AD" clId="Web-{7CC192BA-A873-DFBD-A4CE-30A53AD33FA8}" dt="2024-10-29T23:19:04.386" v="38" actId="1076"/>
        <pc:sldMkLst>
          <pc:docMk/>
          <pc:sldMk cId="0" sldId="256"/>
        </pc:sldMkLst>
        <pc:spChg chg="add mod">
          <ac:chgData name="Rachel Douglas" userId="S::rachel.douglas@waikato.ac.nz::0f4df4f5-81be-426b-bad7-ebfb898868ca" providerId="AD" clId="Web-{7CC192BA-A873-DFBD-A4CE-30A53AD33FA8}" dt="2024-10-29T23:19:04.386" v="38" actId="1076"/>
          <ac:spMkLst>
            <pc:docMk/>
            <pc:sldMk cId="0" sldId="256"/>
            <ac:spMk id="2" creationId="{111C382A-B121-440C-3604-6F992AB70436}"/>
          </ac:spMkLst>
        </pc:spChg>
        <pc:spChg chg="mod">
          <ac:chgData name="Rachel Douglas" userId="S::rachel.douglas@waikato.ac.nz::0f4df4f5-81be-426b-bad7-ebfb898868ca" providerId="AD" clId="Web-{7CC192BA-A873-DFBD-A4CE-30A53AD33FA8}" dt="2024-10-29T23:18:57.746" v="36" actId="1076"/>
          <ac:spMkLst>
            <pc:docMk/>
            <pc:sldMk cId="0" sldId="256"/>
            <ac:spMk id="33" creationId="{00000000-0000-0000-0000-000000000000}"/>
          </ac:spMkLst>
        </pc:spChg>
        <pc:picChg chg="mod">
          <ac:chgData name="Rachel Douglas" userId="S::rachel.douglas@waikato.ac.nz::0f4df4f5-81be-426b-bad7-ebfb898868ca" providerId="AD" clId="Web-{7CC192BA-A873-DFBD-A4CE-30A53AD33FA8}" dt="2024-10-29T23:19:00.371" v="37" actId="1076"/>
          <ac:picMkLst>
            <pc:docMk/>
            <pc:sldMk cId="0" sldId="256"/>
            <ac:picMk id="3" creationId="{BCE7245F-0C1D-AEDB-4142-D647F78A388E}"/>
          </ac:picMkLst>
        </pc:picChg>
      </pc:sldChg>
      <pc:sldChg chg="addSp modSp">
        <pc:chgData name="Rachel Douglas" userId="S::rachel.douglas@waikato.ac.nz::0f4df4f5-81be-426b-bad7-ebfb898868ca" providerId="AD" clId="Web-{7CC192BA-A873-DFBD-A4CE-30A53AD33FA8}" dt="2024-10-29T23:20:54.379" v="55" actId="1076"/>
        <pc:sldMkLst>
          <pc:docMk/>
          <pc:sldMk cId="0" sldId="257"/>
        </pc:sldMkLst>
        <pc:spChg chg="add mod">
          <ac:chgData name="Rachel Douglas" userId="S::rachel.douglas@waikato.ac.nz::0f4df4f5-81be-426b-bad7-ebfb898868ca" providerId="AD" clId="Web-{7CC192BA-A873-DFBD-A4CE-30A53AD33FA8}" dt="2024-10-29T23:20:11.235" v="54" actId="1076"/>
          <ac:spMkLst>
            <pc:docMk/>
            <pc:sldMk cId="0" sldId="257"/>
            <ac:spMk id="4" creationId="{61FE05BB-1DEB-CB35-ABB3-ACB9C3BB19FD}"/>
          </ac:spMkLst>
        </pc:spChg>
        <pc:spChg chg="mod">
          <ac:chgData name="Rachel Douglas" userId="S::rachel.douglas@waikato.ac.nz::0f4df4f5-81be-426b-bad7-ebfb898868ca" providerId="AD" clId="Web-{7CC192BA-A873-DFBD-A4CE-30A53AD33FA8}" dt="2024-10-29T23:20:54.379" v="55" actId="1076"/>
          <ac:spMkLst>
            <pc:docMk/>
            <pc:sldMk cId="0" sldId="257"/>
            <ac:spMk id="5" creationId="{CFCE2E48-55F6-F0F5-C39E-19ACE24DD607}"/>
          </ac:spMkLst>
        </pc:spChg>
      </pc:sldChg>
      <pc:sldChg chg="addSp delSp modSp">
        <pc:chgData name="Rachel Douglas" userId="S::rachel.douglas@waikato.ac.nz::0f4df4f5-81be-426b-bad7-ebfb898868ca" providerId="AD" clId="Web-{7CC192BA-A873-DFBD-A4CE-30A53AD33FA8}" dt="2024-10-29T23:25:43.416" v="127"/>
        <pc:sldMkLst>
          <pc:docMk/>
          <pc:sldMk cId="4060656961" sldId="270"/>
        </pc:sldMkLst>
        <pc:spChg chg="mod">
          <ac:chgData name="Rachel Douglas" userId="S::rachel.douglas@waikato.ac.nz::0f4df4f5-81be-426b-bad7-ebfb898868ca" providerId="AD" clId="Web-{7CC192BA-A873-DFBD-A4CE-30A53AD33FA8}" dt="2024-10-29T23:21:35.444" v="60" actId="1076"/>
          <ac:spMkLst>
            <pc:docMk/>
            <pc:sldMk cId="4060656961" sldId="270"/>
            <ac:spMk id="2" creationId="{37D511E3-9270-6EE4-CF3F-E3E1FB9E22E7}"/>
          </ac:spMkLst>
        </pc:spChg>
        <pc:spChg chg="add mod">
          <ac:chgData name="Rachel Douglas" userId="S::rachel.douglas@waikato.ac.nz::0f4df4f5-81be-426b-bad7-ebfb898868ca" providerId="AD" clId="Web-{7CC192BA-A873-DFBD-A4CE-30A53AD33FA8}" dt="2024-10-29T23:24:20.925" v="95" actId="14100"/>
          <ac:spMkLst>
            <pc:docMk/>
            <pc:sldMk cId="4060656961" sldId="270"/>
            <ac:spMk id="11" creationId="{655CCE52-40E0-050C-C824-A62307EE294C}"/>
          </ac:spMkLst>
        </pc:spChg>
        <pc:spChg chg="add mod">
          <ac:chgData name="Rachel Douglas" userId="S::rachel.douglas@waikato.ac.nz::0f4df4f5-81be-426b-bad7-ebfb898868ca" providerId="AD" clId="Web-{7CC192BA-A873-DFBD-A4CE-30A53AD33FA8}" dt="2024-10-29T23:22:56.341" v="78" actId="1076"/>
          <ac:spMkLst>
            <pc:docMk/>
            <pc:sldMk cId="4060656961" sldId="270"/>
            <ac:spMk id="12" creationId="{530DF094-1042-1070-90F9-B07FDDEC70C1}"/>
          </ac:spMkLst>
        </pc:spChg>
        <pc:spChg chg="add del mod">
          <ac:chgData name="Rachel Douglas" userId="S::rachel.douglas@waikato.ac.nz::0f4df4f5-81be-426b-bad7-ebfb898868ca" providerId="AD" clId="Web-{7CC192BA-A873-DFBD-A4CE-30A53AD33FA8}" dt="2024-10-29T23:25:43.416" v="127"/>
          <ac:spMkLst>
            <pc:docMk/>
            <pc:sldMk cId="4060656961" sldId="270"/>
            <ac:spMk id="15" creationId="{CF50C2B1-E2BA-07EB-EB4F-3B6520187A0F}"/>
          </ac:spMkLst>
        </pc:spChg>
        <pc:picChg chg="add mod ord">
          <ac:chgData name="Rachel Douglas" userId="S::rachel.douglas@waikato.ac.nz::0f4df4f5-81be-426b-bad7-ebfb898868ca" providerId="AD" clId="Web-{7CC192BA-A873-DFBD-A4CE-30A53AD33FA8}" dt="2024-10-29T23:24:16.972" v="94" actId="1076"/>
          <ac:picMkLst>
            <pc:docMk/>
            <pc:sldMk cId="4060656961" sldId="270"/>
            <ac:picMk id="9" creationId="{51FCA56B-5CA2-4A17-71C2-5F0B29E136C8}"/>
          </ac:picMkLst>
        </pc:picChg>
        <pc:picChg chg="add mod">
          <ac:chgData name="Rachel Douglas" userId="S::rachel.douglas@waikato.ac.nz::0f4df4f5-81be-426b-bad7-ebfb898868ca" providerId="AD" clId="Web-{7CC192BA-A873-DFBD-A4CE-30A53AD33FA8}" dt="2024-10-29T23:23:39.703" v="85" actId="1076"/>
          <ac:picMkLst>
            <pc:docMk/>
            <pc:sldMk cId="4060656961" sldId="270"/>
            <ac:picMk id="13" creationId="{E7EE25EF-BE89-AA05-BE71-47B498A8D991}"/>
          </ac:picMkLst>
        </pc:picChg>
        <pc:picChg chg="mod ord">
          <ac:chgData name="Rachel Douglas" userId="S::rachel.douglas@waikato.ac.nz::0f4df4f5-81be-426b-bad7-ebfb898868ca" providerId="AD" clId="Web-{7CC192BA-A873-DFBD-A4CE-30A53AD33FA8}" dt="2024-10-29T23:23:36.578" v="84"/>
          <ac:picMkLst>
            <pc:docMk/>
            <pc:sldMk cId="4060656961" sldId="270"/>
            <ac:picMk id="3074" creationId="{71F1FDC3-6E38-0B88-99F3-EF16713D6065}"/>
          </ac:picMkLst>
        </pc:picChg>
      </pc:sldChg>
      <pc:sldChg chg="addSp modSp">
        <pc:chgData name="Rachel Douglas" userId="S::rachel.douglas@waikato.ac.nz::0f4df4f5-81be-426b-bad7-ebfb898868ca" providerId="AD" clId="Web-{7CC192BA-A873-DFBD-A4CE-30A53AD33FA8}" dt="2024-10-30T00:40:25.602" v="193" actId="1076"/>
        <pc:sldMkLst>
          <pc:docMk/>
          <pc:sldMk cId="0" sldId="367"/>
        </pc:sldMkLst>
        <pc:spChg chg="add mod">
          <ac:chgData name="Rachel Douglas" userId="S::rachel.douglas@waikato.ac.nz::0f4df4f5-81be-426b-bad7-ebfb898868ca" providerId="AD" clId="Web-{7CC192BA-A873-DFBD-A4CE-30A53AD33FA8}" dt="2024-10-30T00:40:25.602" v="193" actId="1076"/>
          <ac:spMkLst>
            <pc:docMk/>
            <pc:sldMk cId="0" sldId="367"/>
            <ac:spMk id="2" creationId="{389D11CC-FC26-60DB-9501-88E2E36213E7}"/>
          </ac:spMkLst>
        </pc:spChg>
        <pc:spChg chg="add mod">
          <ac:chgData name="Rachel Douglas" userId="S::rachel.douglas@waikato.ac.nz::0f4df4f5-81be-426b-bad7-ebfb898868ca" providerId="AD" clId="Web-{7CC192BA-A873-DFBD-A4CE-30A53AD33FA8}" dt="2024-10-30T00:40:18.164" v="191" actId="14100"/>
          <ac:spMkLst>
            <pc:docMk/>
            <pc:sldMk cId="0" sldId="367"/>
            <ac:spMk id="5" creationId="{D20BB331-FC1E-4996-7A34-88228F5E59C6}"/>
          </ac:spMkLst>
        </pc:spChg>
        <pc:picChg chg="mod">
          <ac:chgData name="Rachel Douglas" userId="S::rachel.douglas@waikato.ac.nz::0f4df4f5-81be-426b-bad7-ebfb898868ca" providerId="AD" clId="Web-{7CC192BA-A873-DFBD-A4CE-30A53AD33FA8}" dt="2024-10-30T00:40:21.352" v="192" actId="1076"/>
          <ac:picMkLst>
            <pc:docMk/>
            <pc:sldMk cId="0" sldId="367"/>
            <ac:picMk id="4" creationId="{38D4D981-C3D1-2E0B-9D8F-24D1EE6CAD92}"/>
          </ac:picMkLst>
        </pc:picChg>
      </pc:sldChg>
      <pc:sldChg chg="addSp modSp">
        <pc:chgData name="Rachel Douglas" userId="S::rachel.douglas@waikato.ac.nz::0f4df4f5-81be-426b-bad7-ebfb898868ca" providerId="AD" clId="Web-{7CC192BA-A873-DFBD-A4CE-30A53AD33FA8}" dt="2024-10-30T00:50:05.198" v="222" actId="20577"/>
        <pc:sldMkLst>
          <pc:docMk/>
          <pc:sldMk cId="0" sldId="375"/>
        </pc:sldMkLst>
        <pc:spChg chg="add mod">
          <ac:chgData name="Rachel Douglas" userId="S::rachel.douglas@waikato.ac.nz::0f4df4f5-81be-426b-bad7-ebfb898868ca" providerId="AD" clId="Web-{7CC192BA-A873-DFBD-A4CE-30A53AD33FA8}" dt="2024-10-30T00:50:05.198" v="222" actId="20577"/>
          <ac:spMkLst>
            <pc:docMk/>
            <pc:sldMk cId="0" sldId="375"/>
            <ac:spMk id="2" creationId="{040C23D7-89CA-974C-6361-F49726341C84}"/>
          </ac:spMkLst>
        </pc:spChg>
      </pc:sldChg>
      <pc:sldChg chg="addSp modSp">
        <pc:chgData name="Rachel Douglas" userId="S::rachel.douglas@waikato.ac.nz::0f4df4f5-81be-426b-bad7-ebfb898868ca" providerId="AD" clId="Web-{7CC192BA-A873-DFBD-A4CE-30A53AD33FA8}" dt="2024-10-30T00:27:11.593" v="148" actId="14100"/>
        <pc:sldMkLst>
          <pc:docMk/>
          <pc:sldMk cId="0" sldId="388"/>
        </pc:sldMkLst>
        <pc:spChg chg="add mod">
          <ac:chgData name="Rachel Douglas" userId="S::rachel.douglas@waikato.ac.nz::0f4df4f5-81be-426b-bad7-ebfb898868ca" providerId="AD" clId="Web-{7CC192BA-A873-DFBD-A4CE-30A53AD33FA8}" dt="2024-10-30T00:27:11.593" v="148" actId="14100"/>
          <ac:spMkLst>
            <pc:docMk/>
            <pc:sldMk cId="0" sldId="388"/>
            <ac:spMk id="2" creationId="{EBF6751C-2C68-B4C5-9EF9-7DF5FA53C5B0}"/>
          </ac:spMkLst>
        </pc:spChg>
      </pc:sldChg>
      <pc:sldChg chg="addSp modSp">
        <pc:chgData name="Rachel Douglas" userId="S::rachel.douglas@waikato.ac.nz::0f4df4f5-81be-426b-bad7-ebfb898868ca" providerId="AD" clId="Web-{7CC192BA-A873-DFBD-A4CE-30A53AD33FA8}" dt="2024-10-29T23:32:25.461" v="138" actId="14100"/>
        <pc:sldMkLst>
          <pc:docMk/>
          <pc:sldMk cId="3347552591" sldId="394"/>
        </pc:sldMkLst>
        <pc:spChg chg="add mod">
          <ac:chgData name="Rachel Douglas" userId="S::rachel.douglas@waikato.ac.nz::0f4df4f5-81be-426b-bad7-ebfb898868ca" providerId="AD" clId="Web-{7CC192BA-A873-DFBD-A4CE-30A53AD33FA8}" dt="2024-10-29T23:32:25.461" v="138" actId="14100"/>
          <ac:spMkLst>
            <pc:docMk/>
            <pc:sldMk cId="3347552591" sldId="394"/>
            <ac:spMk id="3" creationId="{2DE02EE5-8A2D-53A8-47CD-BBB9C1EFB114}"/>
          </ac:spMkLst>
        </pc:spChg>
      </pc:sldChg>
      <pc:sldChg chg="addSp delSp modSp">
        <pc:chgData name="Rachel Douglas" userId="S::rachel.douglas@waikato.ac.nz::0f4df4f5-81be-426b-bad7-ebfb898868ca" providerId="AD" clId="Web-{7CC192BA-A873-DFBD-A4CE-30A53AD33FA8}" dt="2024-10-30T00:38:23.067" v="169" actId="20577"/>
        <pc:sldMkLst>
          <pc:docMk/>
          <pc:sldMk cId="2509372146" sldId="397"/>
        </pc:sldMkLst>
        <pc:spChg chg="mod">
          <ac:chgData name="Rachel Douglas" userId="S::rachel.douglas@waikato.ac.nz::0f4df4f5-81be-426b-bad7-ebfb898868ca" providerId="AD" clId="Web-{7CC192BA-A873-DFBD-A4CE-30A53AD33FA8}" dt="2024-10-30T00:38:23.067" v="169" actId="20577"/>
          <ac:spMkLst>
            <pc:docMk/>
            <pc:sldMk cId="2509372146" sldId="397"/>
            <ac:spMk id="6" creationId="{EA4F59D0-CAC0-6C7D-9AC4-237630915637}"/>
          </ac:spMkLst>
        </pc:spChg>
      </pc:sldChg>
      <pc:sldChg chg="addSp modSp">
        <pc:chgData name="Rachel Douglas" userId="S::rachel.douglas@waikato.ac.nz::0f4df4f5-81be-426b-bad7-ebfb898868ca" providerId="AD" clId="Web-{7CC192BA-A873-DFBD-A4CE-30A53AD33FA8}" dt="2024-10-30T00:38:02.301" v="167" actId="20577"/>
        <pc:sldMkLst>
          <pc:docMk/>
          <pc:sldMk cId="3028417551" sldId="401"/>
        </pc:sldMkLst>
        <pc:spChg chg="add mod">
          <ac:chgData name="Rachel Douglas" userId="S::rachel.douglas@waikato.ac.nz::0f4df4f5-81be-426b-bad7-ebfb898868ca" providerId="AD" clId="Web-{7CC192BA-A873-DFBD-A4CE-30A53AD33FA8}" dt="2024-10-30T00:38:02.301" v="167" actId="20577"/>
          <ac:spMkLst>
            <pc:docMk/>
            <pc:sldMk cId="3028417551" sldId="401"/>
            <ac:spMk id="3" creationId="{713911E1-01A4-1F77-FD2B-226CE7349578}"/>
          </ac:spMkLst>
        </pc:spChg>
      </pc:sldChg>
      <pc:sldChg chg="addSp modSp">
        <pc:chgData name="Rachel Douglas" userId="S::rachel.douglas@waikato.ac.nz::0f4df4f5-81be-426b-bad7-ebfb898868ca" providerId="AD" clId="Web-{7CC192BA-A873-DFBD-A4CE-30A53AD33FA8}" dt="2024-10-30T00:27:30.766" v="152" actId="14100"/>
        <pc:sldMkLst>
          <pc:docMk/>
          <pc:sldMk cId="2084034470" sldId="402"/>
        </pc:sldMkLst>
        <pc:spChg chg="add mod">
          <ac:chgData name="Rachel Douglas" userId="S::rachel.douglas@waikato.ac.nz::0f4df4f5-81be-426b-bad7-ebfb898868ca" providerId="AD" clId="Web-{7CC192BA-A873-DFBD-A4CE-30A53AD33FA8}" dt="2024-10-30T00:27:30.766" v="152" actId="14100"/>
          <ac:spMkLst>
            <pc:docMk/>
            <pc:sldMk cId="2084034470" sldId="402"/>
            <ac:spMk id="2" creationId="{AE71FF46-0EFA-6A36-0AE5-E9E5BA88C0B9}"/>
          </ac:spMkLst>
        </pc:spChg>
      </pc:sldChg>
    </pc:docChg>
  </pc:docChgLst>
  <pc:docChgLst>
    <pc:chgData name="Chris Eames" userId="S::chris.eames@waikato.ac.nz::71fe29f6-1e34-4f75-8ede-9d31cec9b3f1" providerId="AD" clId="Web-{D6FD7885-7954-5DAE-1CA9-55D75D2AFD7D}"/>
    <pc:docChg chg="modSld sldOrd">
      <pc:chgData name="Chris Eames" userId="S::chris.eames@waikato.ac.nz::71fe29f6-1e34-4f75-8ede-9d31cec9b3f1" providerId="AD" clId="Web-{D6FD7885-7954-5DAE-1CA9-55D75D2AFD7D}" dt="2024-11-19T02:33:54.626" v="10"/>
      <pc:docMkLst>
        <pc:docMk/>
      </pc:docMkLst>
      <pc:sldChg chg="modSp">
        <pc:chgData name="Chris Eames" userId="S::chris.eames@waikato.ac.nz::71fe29f6-1e34-4f75-8ede-9d31cec9b3f1" providerId="AD" clId="Web-{D6FD7885-7954-5DAE-1CA9-55D75D2AFD7D}" dt="2024-11-19T02:17:42.667" v="6" actId="1076"/>
        <pc:sldMkLst>
          <pc:docMk/>
          <pc:sldMk cId="0" sldId="369"/>
        </pc:sldMkLst>
        <pc:spChg chg="mod">
          <ac:chgData name="Chris Eames" userId="S::chris.eames@waikato.ac.nz::71fe29f6-1e34-4f75-8ede-9d31cec9b3f1" providerId="AD" clId="Web-{D6FD7885-7954-5DAE-1CA9-55D75D2AFD7D}" dt="2024-11-19T02:17:38.979" v="5" actId="14100"/>
          <ac:spMkLst>
            <pc:docMk/>
            <pc:sldMk cId="0" sldId="369"/>
            <ac:spMk id="8" creationId="{490AF4D4-7997-D576-807F-5D3A4FCA8F4C}"/>
          </ac:spMkLst>
        </pc:spChg>
        <pc:picChg chg="mod">
          <ac:chgData name="Chris Eames" userId="S::chris.eames@waikato.ac.nz::71fe29f6-1e34-4f75-8ede-9d31cec9b3f1" providerId="AD" clId="Web-{D6FD7885-7954-5DAE-1CA9-55D75D2AFD7D}" dt="2024-11-19T02:17:42.667" v="6" actId="1076"/>
          <ac:picMkLst>
            <pc:docMk/>
            <pc:sldMk cId="0" sldId="369"/>
            <ac:picMk id="2" creationId="{6950ED3B-04E3-603F-C472-84522811E560}"/>
          </ac:picMkLst>
        </pc:picChg>
        <pc:picChg chg="mod">
          <ac:chgData name="Chris Eames" userId="S::chris.eames@waikato.ac.nz::71fe29f6-1e34-4f75-8ede-9d31cec9b3f1" providerId="AD" clId="Web-{D6FD7885-7954-5DAE-1CA9-55D75D2AFD7D}" dt="2024-11-19T02:17:35.276" v="4" actId="14100"/>
          <ac:picMkLst>
            <pc:docMk/>
            <pc:sldMk cId="0" sldId="369"/>
            <ac:picMk id="6" creationId="{FD7C6F5E-91AB-ACD2-8764-CE9E14754357}"/>
          </ac:picMkLst>
        </pc:picChg>
      </pc:sldChg>
      <pc:sldChg chg="modSp">
        <pc:chgData name="Chris Eames" userId="S::chris.eames@waikato.ac.nz::71fe29f6-1e34-4f75-8ede-9d31cec9b3f1" providerId="AD" clId="Web-{D6FD7885-7954-5DAE-1CA9-55D75D2AFD7D}" dt="2024-11-19T02:30:57.732" v="9" actId="20577"/>
        <pc:sldMkLst>
          <pc:docMk/>
          <pc:sldMk cId="3434712544" sldId="395"/>
        </pc:sldMkLst>
        <pc:spChg chg="mod">
          <ac:chgData name="Chris Eames" userId="S::chris.eames@waikato.ac.nz::71fe29f6-1e34-4f75-8ede-9d31cec9b3f1" providerId="AD" clId="Web-{D6FD7885-7954-5DAE-1CA9-55D75D2AFD7D}" dt="2024-11-19T02:30:57.732" v="9" actId="20577"/>
          <ac:spMkLst>
            <pc:docMk/>
            <pc:sldMk cId="3434712544" sldId="395"/>
            <ac:spMk id="2" creationId="{B7D68D96-C089-AA3A-3C91-202A0BC7D1A5}"/>
          </ac:spMkLst>
        </pc:spChg>
      </pc:sldChg>
      <pc:sldChg chg="ord">
        <pc:chgData name="Chris Eames" userId="S::chris.eames@waikato.ac.nz::71fe29f6-1e34-4f75-8ede-9d31cec9b3f1" providerId="AD" clId="Web-{D6FD7885-7954-5DAE-1CA9-55D75D2AFD7D}" dt="2024-11-19T02:33:54.626" v="10"/>
        <pc:sldMkLst>
          <pc:docMk/>
          <pc:sldMk cId="3028417551" sldId="401"/>
        </pc:sldMkLst>
      </pc:sldChg>
    </pc:docChg>
  </pc:docChgLst>
  <pc:docChgLst>
    <pc:chgData name="Andrea Soanes" userId="S::andrea.soanes@waikato.ac.nz::b53f5388-9f20-4aca-a9a9-9cb2e1234fa9" providerId="AD" clId="Web-{16AB626C-CE76-DA2E-B86E-EA025D889C8C}"/>
    <pc:docChg chg="mod addSld delSld modSld sldOrd">
      <pc:chgData name="Andrea Soanes" userId="S::andrea.soanes@waikato.ac.nz::b53f5388-9f20-4aca-a9a9-9cb2e1234fa9" providerId="AD" clId="Web-{16AB626C-CE76-DA2E-B86E-EA025D889C8C}" dt="2024-10-30T03:40:56.173" v="812"/>
      <pc:docMkLst>
        <pc:docMk/>
      </pc:docMkLst>
      <pc:sldChg chg="modSp modCm">
        <pc:chgData name="Andrea Soanes" userId="S::andrea.soanes@waikato.ac.nz::b53f5388-9f20-4aca-a9a9-9cb2e1234fa9" providerId="AD" clId="Web-{16AB626C-CE76-DA2E-B86E-EA025D889C8C}" dt="2024-10-30T03:38:46.355" v="805" actId="20577"/>
        <pc:sldMkLst>
          <pc:docMk/>
          <pc:sldMk cId="336725804" sldId="348"/>
        </pc:sldMkLst>
        <pc:spChg chg="mod">
          <ac:chgData name="Andrea Soanes" userId="S::andrea.soanes@waikato.ac.nz::b53f5388-9f20-4aca-a9a9-9cb2e1234fa9" providerId="AD" clId="Web-{16AB626C-CE76-DA2E-B86E-EA025D889C8C}" dt="2024-10-30T03:11:07.372" v="271" actId="1076"/>
          <ac:spMkLst>
            <pc:docMk/>
            <pc:sldMk cId="336725804" sldId="348"/>
            <ac:spMk id="2" creationId="{73D58927-2C42-0B81-E4ED-124A72EFB6E0}"/>
          </ac:spMkLst>
        </pc:spChg>
        <pc:spChg chg="mod">
          <ac:chgData name="Andrea Soanes" userId="S::andrea.soanes@waikato.ac.nz::b53f5388-9f20-4aca-a9a9-9cb2e1234fa9" providerId="AD" clId="Web-{16AB626C-CE76-DA2E-B86E-EA025D889C8C}" dt="2024-10-30T03:38:46.355" v="805" actId="20577"/>
          <ac:spMkLst>
            <pc:docMk/>
            <pc:sldMk cId="336725804" sldId="348"/>
            <ac:spMk id="3" creationId="{F84CC8DF-F449-5A55-0FEB-8C65117C4A93}"/>
          </ac:spMkLst>
        </pc:spChg>
        <pc:extLst>
          <p:ext xmlns:p="http://schemas.openxmlformats.org/presentationml/2006/main" uri="{D6D511B9-2390-475A-947B-AFAB55BFBCF1}">
            <pc226:cmChg xmlns:pc226="http://schemas.microsoft.com/office/powerpoint/2022/06/main/command" chg="mod">
              <pc226:chgData name="Andrea Soanes" userId="S::andrea.soanes@waikato.ac.nz::b53f5388-9f20-4aca-a9a9-9cb2e1234fa9" providerId="AD" clId="Web-{16AB626C-CE76-DA2E-B86E-EA025D889C8C}" dt="2024-10-30T03:12:32.875" v="323" actId="20577"/>
              <pc2:cmMkLst xmlns:pc2="http://schemas.microsoft.com/office/powerpoint/2019/9/main/command">
                <pc:docMk/>
                <pc:sldMk cId="336725804" sldId="348"/>
                <pc2:cmMk id="{A8CB6BFB-3906-4E10-AB22-0C2EE72EC435}"/>
              </pc2:cmMkLst>
            </pc226:cmChg>
          </p:ext>
        </pc:extLst>
      </pc:sldChg>
      <pc:sldChg chg="addSp modSp addAnim modAnim">
        <pc:chgData name="Andrea Soanes" userId="S::andrea.soanes@waikato.ac.nz::b53f5388-9f20-4aca-a9a9-9cb2e1234fa9" providerId="AD" clId="Web-{16AB626C-CE76-DA2E-B86E-EA025D889C8C}" dt="2024-10-30T03:40:56.173" v="812"/>
        <pc:sldMkLst>
          <pc:docMk/>
          <pc:sldMk cId="0" sldId="365"/>
        </pc:sldMkLst>
      </pc:sldChg>
      <pc:sldChg chg="modSp modNotes">
        <pc:chgData name="Andrea Soanes" userId="S::andrea.soanes@waikato.ac.nz::b53f5388-9f20-4aca-a9a9-9cb2e1234fa9" providerId="AD" clId="Web-{16AB626C-CE76-DA2E-B86E-EA025D889C8C}" dt="2024-10-30T02:34:52.509" v="120" actId="20577"/>
        <pc:sldMkLst>
          <pc:docMk/>
          <pc:sldMk cId="0" sldId="367"/>
        </pc:sldMkLst>
        <pc:spChg chg="mod">
          <ac:chgData name="Andrea Soanes" userId="S::andrea.soanes@waikato.ac.nz::b53f5388-9f20-4aca-a9a9-9cb2e1234fa9" providerId="AD" clId="Web-{16AB626C-CE76-DA2E-B86E-EA025D889C8C}" dt="2024-10-30T02:34:52.509" v="120" actId="20577"/>
          <ac:spMkLst>
            <pc:docMk/>
            <pc:sldMk cId="0" sldId="367"/>
            <ac:spMk id="509" creationId="{00000000-0000-0000-0000-000000000000}"/>
          </ac:spMkLst>
        </pc:spChg>
      </pc:sldChg>
      <pc:sldChg chg="modNotes">
        <pc:chgData name="Andrea Soanes" userId="S::andrea.soanes@waikato.ac.nz::b53f5388-9f20-4aca-a9a9-9cb2e1234fa9" providerId="AD" clId="Web-{16AB626C-CE76-DA2E-B86E-EA025D889C8C}" dt="2024-10-30T02:10:52.690" v="79"/>
        <pc:sldMkLst>
          <pc:docMk/>
          <pc:sldMk cId="0" sldId="386"/>
        </pc:sldMkLst>
      </pc:sldChg>
      <pc:sldChg chg="ord">
        <pc:chgData name="Andrea Soanes" userId="S::andrea.soanes@waikato.ac.nz::b53f5388-9f20-4aca-a9a9-9cb2e1234fa9" providerId="AD" clId="Web-{16AB626C-CE76-DA2E-B86E-EA025D889C8C}" dt="2024-10-30T03:06:25.830" v="159"/>
        <pc:sldMkLst>
          <pc:docMk/>
          <pc:sldMk cId="3347552591" sldId="394"/>
        </pc:sldMkLst>
      </pc:sldChg>
      <pc:sldChg chg="modSp modCm">
        <pc:chgData name="Andrea Soanes" userId="S::andrea.soanes@waikato.ac.nz::b53f5388-9f20-4aca-a9a9-9cb2e1234fa9" providerId="AD" clId="Web-{16AB626C-CE76-DA2E-B86E-EA025D889C8C}" dt="2024-10-30T03:38:28.058" v="799" actId="20577"/>
        <pc:sldMkLst>
          <pc:docMk/>
          <pc:sldMk cId="3434712544" sldId="395"/>
        </pc:sldMkLst>
        <pc:spChg chg="mod">
          <ac:chgData name="Andrea Soanes" userId="S::andrea.soanes@waikato.ac.nz::b53f5388-9f20-4aca-a9a9-9cb2e1234fa9" providerId="AD" clId="Web-{16AB626C-CE76-DA2E-B86E-EA025D889C8C}" dt="2024-10-30T03:35:11.035" v="772" actId="20577"/>
          <ac:spMkLst>
            <pc:docMk/>
            <pc:sldMk cId="3434712544" sldId="395"/>
            <ac:spMk id="2" creationId="{B7D68D96-C089-AA3A-3C91-202A0BC7D1A5}"/>
          </ac:spMkLst>
        </pc:spChg>
        <pc:spChg chg="mod">
          <ac:chgData name="Andrea Soanes" userId="S::andrea.soanes@waikato.ac.nz::b53f5388-9f20-4aca-a9a9-9cb2e1234fa9" providerId="AD" clId="Web-{16AB626C-CE76-DA2E-B86E-EA025D889C8C}" dt="2024-10-30T03:38:28.058" v="799" actId="20577"/>
          <ac:spMkLst>
            <pc:docMk/>
            <pc:sldMk cId="3434712544" sldId="395"/>
            <ac:spMk id="3" creationId="{D7D69500-C67E-CC70-B4A4-9305B676102E}"/>
          </ac:spMkLst>
        </pc:spChg>
        <pc:spChg chg="mod">
          <ac:chgData name="Andrea Soanes" userId="S::andrea.soanes@waikato.ac.nz::b53f5388-9f20-4aca-a9a9-9cb2e1234fa9" providerId="AD" clId="Web-{16AB626C-CE76-DA2E-B86E-EA025D889C8C}" dt="2024-10-30T03:30:29.165" v="707" actId="1076"/>
          <ac:spMkLst>
            <pc:docMk/>
            <pc:sldMk cId="3434712544" sldId="395"/>
            <ac:spMk id="5" creationId="{C499DA1A-99CB-BE59-2847-2E22FE16C375}"/>
          </ac:spMkLst>
        </pc:spChg>
        <pc:extLst>
          <p:ext xmlns:p="http://schemas.openxmlformats.org/presentationml/2006/main" uri="{D6D511B9-2390-475A-947B-AFAB55BFBCF1}">
            <pc226:cmChg xmlns:pc226="http://schemas.microsoft.com/office/powerpoint/2022/06/main/command" chg="mod">
              <pc226:chgData name="Andrea Soanes" userId="S::andrea.soanes@waikato.ac.nz::b53f5388-9f20-4aca-a9a9-9cb2e1234fa9" providerId="AD" clId="Web-{16AB626C-CE76-DA2E-B86E-EA025D889C8C}" dt="2024-10-30T03:36:55.367" v="791" actId="20577"/>
              <pc2:cmMkLst xmlns:pc2="http://schemas.microsoft.com/office/powerpoint/2019/9/main/command">
                <pc:docMk/>
                <pc:sldMk cId="3434712544" sldId="395"/>
                <pc2:cmMk id="{96048809-AA03-4F20-91F9-8EAAE4EEFA13}"/>
              </pc2:cmMkLst>
            </pc226:cmChg>
          </p:ext>
        </pc:extLst>
      </pc:sldChg>
      <pc:sldChg chg="modNotes">
        <pc:chgData name="Andrea Soanes" userId="S::andrea.soanes@waikato.ac.nz::b53f5388-9f20-4aca-a9a9-9cb2e1234fa9" providerId="AD" clId="Web-{16AB626C-CE76-DA2E-B86E-EA025D889C8C}" dt="2024-10-30T02:07:19.760" v="22"/>
        <pc:sldMkLst>
          <pc:docMk/>
          <pc:sldMk cId="565148860" sldId="400"/>
        </pc:sldMkLst>
      </pc:sldChg>
      <pc:sldChg chg="modSp new del">
        <pc:chgData name="Andrea Soanes" userId="S::andrea.soanes@waikato.ac.nz::b53f5388-9f20-4aca-a9a9-9cb2e1234fa9" providerId="AD" clId="Web-{16AB626C-CE76-DA2E-B86E-EA025D889C8C}" dt="2024-10-30T03:05:42.891" v="158"/>
        <pc:sldMkLst>
          <pc:docMk/>
          <pc:sldMk cId="2278364768" sldId="405"/>
        </pc:sldMkLst>
      </pc:sldChg>
      <pc:sldChg chg="modSp add ord replId modCm">
        <pc:chgData name="Andrea Soanes" userId="S::andrea.soanes@waikato.ac.nz::b53f5388-9f20-4aca-a9a9-9cb2e1234fa9" providerId="AD" clId="Web-{16AB626C-CE76-DA2E-B86E-EA025D889C8C}" dt="2024-10-30T03:38:43.199" v="803" actId="20577"/>
        <pc:sldMkLst>
          <pc:docMk/>
          <pc:sldMk cId="3272232139" sldId="405"/>
        </pc:sldMkLst>
        <pc:extLst>
          <p:ext xmlns:p="http://schemas.openxmlformats.org/presentationml/2006/main" uri="{D6D511B9-2390-475A-947B-AFAB55BFBCF1}">
            <pc226:cmChg xmlns:pc226="http://schemas.microsoft.com/office/powerpoint/2022/06/main/command" chg="mod">
              <pc226:chgData name="Andrea Soanes" userId="S::andrea.soanes@waikato.ac.nz::b53f5388-9f20-4aca-a9a9-9cb2e1234fa9" providerId="AD" clId="Web-{16AB626C-CE76-DA2E-B86E-EA025D889C8C}" dt="2024-10-30T03:38:34.370" v="802" actId="20577"/>
              <pc2:cmMkLst xmlns:pc2="http://schemas.microsoft.com/office/powerpoint/2019/9/main/command">
                <pc:docMk/>
                <pc:sldMk cId="3272232139" sldId="405"/>
                <pc2:cmMk id="{A6D81BA3-9954-449D-99D9-96846DF17163}"/>
              </pc2:cmMkLst>
            </pc226:cmChg>
          </p:ext>
        </pc:extLst>
      </pc:sldChg>
    </pc:docChg>
  </pc:docChgLst>
  <pc:docChgLst>
    <pc:chgData name="Greta Dromgool" userId="S::greta.dromgool@waikato.ac.nz::85ae8209-1ebf-40c2-9da0-11c0158c46aa" providerId="AD" clId="Web-{9EA1C691-2B63-0037-87E3-5FA22D3ED48D}"/>
    <pc:docChg chg="mod addSld delSld modSld sldOrd">
      <pc:chgData name="Greta Dromgool" userId="S::greta.dromgool@waikato.ac.nz::85ae8209-1ebf-40c2-9da0-11c0158c46aa" providerId="AD" clId="Web-{9EA1C691-2B63-0037-87E3-5FA22D3ED48D}" dt="2024-10-21T04:22:41.318" v="1136"/>
      <pc:docMkLst>
        <pc:docMk/>
      </pc:docMkLst>
      <pc:sldChg chg="addSp delSp modSp">
        <pc:chgData name="Greta Dromgool" userId="S::greta.dromgool@waikato.ac.nz::85ae8209-1ebf-40c2-9da0-11c0158c46aa" providerId="AD" clId="Web-{9EA1C691-2B63-0037-87E3-5FA22D3ED48D}" dt="2024-10-21T02:22:20.578" v="1134" actId="20577"/>
        <pc:sldMkLst>
          <pc:docMk/>
          <pc:sldMk cId="0" sldId="256"/>
        </pc:sldMkLst>
        <pc:spChg chg="add mod">
          <ac:chgData name="Greta Dromgool" userId="S::greta.dromgool@waikato.ac.nz::85ae8209-1ebf-40c2-9da0-11c0158c46aa" providerId="AD" clId="Web-{9EA1C691-2B63-0037-87E3-5FA22D3ED48D}" dt="2024-10-21T02:22:20.578" v="1134" actId="20577"/>
          <ac:spMkLst>
            <pc:docMk/>
            <pc:sldMk cId="0" sldId="256"/>
            <ac:spMk id="5" creationId="{1E792974-9704-7F73-3A53-33BE5875B2E4}"/>
          </ac:spMkLst>
        </pc:spChg>
        <pc:picChg chg="add mod">
          <ac:chgData name="Greta Dromgool" userId="S::greta.dromgool@waikato.ac.nz::85ae8209-1ebf-40c2-9da0-11c0158c46aa" providerId="AD" clId="Web-{9EA1C691-2B63-0037-87E3-5FA22D3ED48D}" dt="2024-10-21T00:42:13.546" v="108" actId="1076"/>
          <ac:picMkLst>
            <pc:docMk/>
            <pc:sldMk cId="0" sldId="256"/>
            <ac:picMk id="3" creationId="{BCE7245F-0C1D-AEDB-4142-D647F78A388E}"/>
          </ac:picMkLst>
        </pc:picChg>
      </pc:sldChg>
      <pc:sldChg chg="addSp delSp modSp ord">
        <pc:chgData name="Greta Dromgool" userId="S::greta.dromgool@waikato.ac.nz::85ae8209-1ebf-40c2-9da0-11c0158c46aa" providerId="AD" clId="Web-{9EA1C691-2B63-0037-87E3-5FA22D3ED48D}" dt="2024-10-21T00:42:47.516" v="118" actId="1076"/>
        <pc:sldMkLst>
          <pc:docMk/>
          <pc:sldMk cId="0" sldId="257"/>
        </pc:sldMkLst>
        <pc:spChg chg="add mod">
          <ac:chgData name="Greta Dromgool" userId="S::greta.dromgool@waikato.ac.nz::85ae8209-1ebf-40c2-9da0-11c0158c46aa" providerId="AD" clId="Web-{9EA1C691-2B63-0037-87E3-5FA22D3ED48D}" dt="2024-10-21T00:41:37.138" v="97" actId="1076"/>
          <ac:spMkLst>
            <pc:docMk/>
            <pc:sldMk cId="0" sldId="257"/>
            <ac:spMk id="2" creationId="{35BFC358-F47B-C5C7-CB60-300D65677083}"/>
          </ac:spMkLst>
        </pc:spChg>
        <pc:spChg chg="add del mod">
          <ac:chgData name="Greta Dromgool" userId="S::greta.dromgool@waikato.ac.nz::85ae8209-1ebf-40c2-9da0-11c0158c46aa" providerId="AD" clId="Web-{9EA1C691-2B63-0037-87E3-5FA22D3ED48D}" dt="2024-10-21T00:42:45.438" v="117" actId="20577"/>
          <ac:spMkLst>
            <pc:docMk/>
            <pc:sldMk cId="0" sldId="257"/>
            <ac:spMk id="6" creationId="{C301AE89-4EC9-F55B-2FB2-B92FC06B9DBB}"/>
          </ac:spMkLst>
        </pc:spChg>
        <pc:picChg chg="add mod modCrop">
          <ac:chgData name="Greta Dromgool" userId="S::greta.dromgool@waikato.ac.nz::85ae8209-1ebf-40c2-9da0-11c0158c46aa" providerId="AD" clId="Web-{9EA1C691-2B63-0037-87E3-5FA22D3ED48D}" dt="2024-10-21T00:42:47.516" v="118" actId="1076"/>
          <ac:picMkLst>
            <pc:docMk/>
            <pc:sldMk cId="0" sldId="257"/>
            <ac:picMk id="3" creationId="{79EF19F4-04FA-649D-20C1-B2C5F5A4BF60}"/>
          </ac:picMkLst>
        </pc:picChg>
      </pc:sldChg>
      <pc:sldChg chg="addSp delSp modSp modNotes">
        <pc:chgData name="Greta Dromgool" userId="S::greta.dromgool@waikato.ac.nz::85ae8209-1ebf-40c2-9da0-11c0158c46aa" providerId="AD" clId="Web-{9EA1C691-2B63-0037-87E3-5FA22D3ED48D}" dt="2024-10-21T01:12:52.703" v="279"/>
        <pc:sldMkLst>
          <pc:docMk/>
          <pc:sldMk cId="0" sldId="259"/>
        </pc:sldMkLst>
        <pc:spChg chg="mod">
          <ac:chgData name="Greta Dromgool" userId="S::greta.dromgool@waikato.ac.nz::85ae8209-1ebf-40c2-9da0-11c0158c46aa" providerId="AD" clId="Web-{9EA1C691-2B63-0037-87E3-5FA22D3ED48D}" dt="2024-10-21T01:11:14.043" v="270" actId="20577"/>
          <ac:spMkLst>
            <pc:docMk/>
            <pc:sldMk cId="0" sldId="259"/>
            <ac:spMk id="56" creationId="{00000000-0000-0000-0000-000000000000}"/>
          </ac:spMkLst>
        </pc:spChg>
      </pc:sldChg>
      <pc:sldChg chg="del">
        <pc:chgData name="Greta Dromgool" userId="S::greta.dromgool@waikato.ac.nz::85ae8209-1ebf-40c2-9da0-11c0158c46aa" providerId="AD" clId="Web-{9EA1C691-2B63-0037-87E3-5FA22D3ED48D}" dt="2024-10-21T02:22:09.703" v="1133"/>
        <pc:sldMkLst>
          <pc:docMk/>
          <pc:sldMk cId="0" sldId="260"/>
        </pc:sldMkLst>
      </pc:sldChg>
      <pc:sldChg chg="del">
        <pc:chgData name="Greta Dromgool" userId="S::greta.dromgool@waikato.ac.nz::85ae8209-1ebf-40c2-9da0-11c0158c46aa" providerId="AD" clId="Web-{9EA1C691-2B63-0037-87E3-5FA22D3ED48D}" dt="2024-10-21T04:22:41.318" v="1136"/>
        <pc:sldMkLst>
          <pc:docMk/>
          <pc:sldMk cId="0" sldId="261"/>
        </pc:sldMkLst>
      </pc:sldChg>
      <pc:sldChg chg="add del">
        <pc:chgData name="Greta Dromgool" userId="S::greta.dromgool@waikato.ac.nz::85ae8209-1ebf-40c2-9da0-11c0158c46aa" providerId="AD" clId="Web-{9EA1C691-2B63-0037-87E3-5FA22D3ED48D}" dt="2024-10-21T04:22:38.490" v="1135"/>
        <pc:sldMkLst>
          <pc:docMk/>
          <pc:sldMk cId="3787115442" sldId="263"/>
        </pc:sldMkLst>
      </pc:sldChg>
      <pc:sldChg chg="add del">
        <pc:chgData name="Greta Dromgool" userId="S::greta.dromgool@waikato.ac.nz::85ae8209-1ebf-40c2-9da0-11c0158c46aa" providerId="AD" clId="Web-{9EA1C691-2B63-0037-87E3-5FA22D3ED48D}" dt="2024-10-21T00:43:10.251" v="119"/>
        <pc:sldMkLst>
          <pc:docMk/>
          <pc:sldMk cId="2369224528" sldId="267"/>
        </pc:sldMkLst>
      </pc:sldChg>
      <pc:sldChg chg="addSp delSp modSp add">
        <pc:chgData name="Greta Dromgool" userId="S::greta.dromgool@waikato.ac.nz::85ae8209-1ebf-40c2-9da0-11c0158c46aa" providerId="AD" clId="Web-{9EA1C691-2B63-0037-87E3-5FA22D3ED48D}" dt="2024-10-21T00:45:32.193" v="137"/>
        <pc:sldMkLst>
          <pc:docMk/>
          <pc:sldMk cId="2392791273" sldId="269"/>
        </pc:sldMkLst>
        <pc:spChg chg="mod">
          <ac:chgData name="Greta Dromgool" userId="S::greta.dromgool@waikato.ac.nz::85ae8209-1ebf-40c2-9da0-11c0158c46aa" providerId="AD" clId="Web-{9EA1C691-2B63-0037-87E3-5FA22D3ED48D}" dt="2024-10-21T00:43:48.377" v="125" actId="1076"/>
          <ac:spMkLst>
            <pc:docMk/>
            <pc:sldMk cId="2392791273" sldId="269"/>
            <ac:spMk id="2" creationId="{72503E3C-B8B6-E8D0-70B6-A7D51E84BCED}"/>
          </ac:spMkLst>
        </pc:spChg>
        <pc:spChg chg="mod">
          <ac:chgData name="Greta Dromgool" userId="S::greta.dromgool@waikato.ac.nz::85ae8209-1ebf-40c2-9da0-11c0158c46aa" providerId="AD" clId="Web-{9EA1C691-2B63-0037-87E3-5FA22D3ED48D}" dt="2024-10-21T00:43:30.548" v="122" actId="20577"/>
          <ac:spMkLst>
            <pc:docMk/>
            <pc:sldMk cId="2392791273" sldId="269"/>
            <ac:spMk id="3" creationId="{0E700DEC-593B-8667-D36A-5C4A88F32802}"/>
          </ac:spMkLst>
        </pc:spChg>
        <pc:spChg chg="add mod">
          <ac:chgData name="Greta Dromgool" userId="S::greta.dromgool@waikato.ac.nz::85ae8209-1ebf-40c2-9da0-11c0158c46aa" providerId="AD" clId="Web-{9EA1C691-2B63-0037-87E3-5FA22D3ED48D}" dt="2024-10-21T00:45:32.193" v="137"/>
          <ac:spMkLst>
            <pc:docMk/>
            <pc:sldMk cId="2392791273" sldId="269"/>
            <ac:spMk id="12" creationId="{B1485A17-BBDA-605D-8171-6964AD1BCC9F}"/>
          </ac:spMkLst>
        </pc:spChg>
      </pc:sldChg>
      <pc:sldChg chg="add">
        <pc:chgData name="Greta Dromgool" userId="S::greta.dromgool@waikato.ac.nz::85ae8209-1ebf-40c2-9da0-11c0158c46aa" providerId="AD" clId="Web-{9EA1C691-2B63-0037-87E3-5FA22D3ED48D}" dt="2024-10-21T00:36:51.191" v="3"/>
        <pc:sldMkLst>
          <pc:docMk/>
          <pc:sldMk cId="4060656961" sldId="270"/>
        </pc:sldMkLst>
      </pc:sldChg>
      <pc:sldChg chg="modSp add">
        <pc:chgData name="Greta Dromgool" userId="S::greta.dromgool@waikato.ac.nz::85ae8209-1ebf-40c2-9da0-11c0158c46aa" providerId="AD" clId="Web-{9EA1C691-2B63-0037-87E3-5FA22D3ED48D}" dt="2024-10-21T02:21:59.265" v="1132" actId="1076"/>
        <pc:sldMkLst>
          <pc:docMk/>
          <pc:sldMk cId="0" sldId="289"/>
        </pc:sldMkLst>
        <pc:spChg chg="mod">
          <ac:chgData name="Greta Dromgool" userId="S::greta.dromgool@waikato.ac.nz::85ae8209-1ebf-40c2-9da0-11c0158c46aa" providerId="AD" clId="Web-{9EA1C691-2B63-0037-87E3-5FA22D3ED48D}" dt="2024-10-21T02:21:40.655" v="1126" actId="1076"/>
          <ac:spMkLst>
            <pc:docMk/>
            <pc:sldMk cId="0" sldId="289"/>
            <ac:spMk id="378" creationId="{00000000-0000-0000-0000-000000000000}"/>
          </ac:spMkLst>
        </pc:spChg>
        <pc:spChg chg="mod">
          <ac:chgData name="Greta Dromgool" userId="S::greta.dromgool@waikato.ac.nz::85ae8209-1ebf-40c2-9da0-11c0158c46aa" providerId="AD" clId="Web-{9EA1C691-2B63-0037-87E3-5FA22D3ED48D}" dt="2024-10-21T02:21:59.265" v="1132" actId="1076"/>
          <ac:spMkLst>
            <pc:docMk/>
            <pc:sldMk cId="0" sldId="289"/>
            <ac:spMk id="379" creationId="{00000000-0000-0000-0000-000000000000}"/>
          </ac:spMkLst>
        </pc:spChg>
        <pc:picChg chg="mod">
          <ac:chgData name="Greta Dromgool" userId="S::greta.dromgool@waikato.ac.nz::85ae8209-1ebf-40c2-9da0-11c0158c46aa" providerId="AD" clId="Web-{9EA1C691-2B63-0037-87E3-5FA22D3ED48D}" dt="2024-10-21T02:21:54.749" v="1131" actId="1076"/>
          <ac:picMkLst>
            <pc:docMk/>
            <pc:sldMk cId="0" sldId="289"/>
            <ac:picMk id="380" creationId="{00000000-0000-0000-0000-000000000000}"/>
          </ac:picMkLst>
        </pc:picChg>
      </pc:sldChg>
      <pc:sldChg chg="delSp modSp add modNotes">
        <pc:chgData name="Greta Dromgool" userId="S::greta.dromgool@waikato.ac.nz::85ae8209-1ebf-40c2-9da0-11c0158c46aa" providerId="AD" clId="Web-{9EA1C691-2B63-0037-87E3-5FA22D3ED48D}" dt="2024-10-21T02:18:50.681" v="1091" actId="20577"/>
        <pc:sldMkLst>
          <pc:docMk/>
          <pc:sldMk cId="0" sldId="291"/>
        </pc:sldMkLst>
        <pc:spChg chg="mod">
          <ac:chgData name="Greta Dromgool" userId="S::greta.dromgool@waikato.ac.nz::85ae8209-1ebf-40c2-9da0-11c0158c46aa" providerId="AD" clId="Web-{9EA1C691-2B63-0037-87E3-5FA22D3ED48D}" dt="2024-10-21T02:18:21.602" v="1085"/>
          <ac:spMkLst>
            <pc:docMk/>
            <pc:sldMk cId="0" sldId="291"/>
            <ac:spMk id="657" creationId="{00000000-0000-0000-0000-000000000000}"/>
          </ac:spMkLst>
        </pc:spChg>
        <pc:spChg chg="mod">
          <ac:chgData name="Greta Dromgool" userId="S::greta.dromgool@waikato.ac.nz::85ae8209-1ebf-40c2-9da0-11c0158c46aa" providerId="AD" clId="Web-{9EA1C691-2B63-0037-87E3-5FA22D3ED48D}" dt="2024-10-21T02:18:47.227" v="1090" actId="20577"/>
          <ac:spMkLst>
            <pc:docMk/>
            <pc:sldMk cId="0" sldId="291"/>
            <ac:spMk id="658" creationId="{00000000-0000-0000-0000-000000000000}"/>
          </ac:spMkLst>
        </pc:spChg>
        <pc:spChg chg="mod">
          <ac:chgData name="Greta Dromgool" userId="S::greta.dromgool@waikato.ac.nz::85ae8209-1ebf-40c2-9da0-11c0158c46aa" providerId="AD" clId="Web-{9EA1C691-2B63-0037-87E3-5FA22D3ED48D}" dt="2024-10-21T02:18:50.681" v="1091" actId="20577"/>
          <ac:spMkLst>
            <pc:docMk/>
            <pc:sldMk cId="0" sldId="291"/>
            <ac:spMk id="659" creationId="{00000000-0000-0000-0000-000000000000}"/>
          </ac:spMkLst>
        </pc:spChg>
        <pc:spChg chg="mod">
          <ac:chgData name="Greta Dromgool" userId="S::greta.dromgool@waikato.ac.nz::85ae8209-1ebf-40c2-9da0-11c0158c46aa" providerId="AD" clId="Web-{9EA1C691-2B63-0037-87E3-5FA22D3ED48D}" dt="2024-10-21T02:18:36.961" v="1089" actId="20577"/>
          <ac:spMkLst>
            <pc:docMk/>
            <pc:sldMk cId="0" sldId="291"/>
            <ac:spMk id="660" creationId="{00000000-0000-0000-0000-000000000000}"/>
          </ac:spMkLst>
        </pc:spChg>
        <pc:spChg chg="mod">
          <ac:chgData name="Greta Dromgool" userId="S::greta.dromgool@waikato.ac.nz::85ae8209-1ebf-40c2-9da0-11c0158c46aa" providerId="AD" clId="Web-{9EA1C691-2B63-0037-87E3-5FA22D3ED48D}" dt="2024-10-21T02:16:58.599" v="1066" actId="1076"/>
          <ac:spMkLst>
            <pc:docMk/>
            <pc:sldMk cId="0" sldId="291"/>
            <ac:spMk id="661" creationId="{00000000-0000-0000-0000-000000000000}"/>
          </ac:spMkLst>
        </pc:spChg>
        <pc:spChg chg="mod">
          <ac:chgData name="Greta Dromgool" userId="S::greta.dromgool@waikato.ac.nz::85ae8209-1ebf-40c2-9da0-11c0158c46aa" providerId="AD" clId="Web-{9EA1C691-2B63-0037-87E3-5FA22D3ED48D}" dt="2024-10-21T02:16:17.597" v="1058" actId="20577"/>
          <ac:spMkLst>
            <pc:docMk/>
            <pc:sldMk cId="0" sldId="291"/>
            <ac:spMk id="662" creationId="{00000000-0000-0000-0000-000000000000}"/>
          </ac:spMkLst>
        </pc:spChg>
        <pc:picChg chg="mod">
          <ac:chgData name="Greta Dromgool" userId="S::greta.dromgool@waikato.ac.nz::85ae8209-1ebf-40c2-9da0-11c0158c46aa" providerId="AD" clId="Web-{9EA1C691-2B63-0037-87E3-5FA22D3ED48D}" dt="2024-10-21T02:17:29.819" v="1077" actId="1076"/>
          <ac:picMkLst>
            <pc:docMk/>
            <pc:sldMk cId="0" sldId="291"/>
            <ac:picMk id="656" creationId="{00000000-0000-0000-0000-000000000000}"/>
          </ac:picMkLst>
        </pc:picChg>
      </pc:sldChg>
      <pc:sldChg chg="modSp add">
        <pc:chgData name="Greta Dromgool" userId="S::greta.dromgool@waikato.ac.nz::85ae8209-1ebf-40c2-9da0-11c0158c46aa" providerId="AD" clId="Web-{9EA1C691-2B63-0037-87E3-5FA22D3ED48D}" dt="2024-10-21T02:20:15.871" v="1104" actId="1076"/>
        <pc:sldMkLst>
          <pc:docMk/>
          <pc:sldMk cId="0" sldId="300"/>
        </pc:sldMkLst>
        <pc:spChg chg="mod">
          <ac:chgData name="Greta Dromgool" userId="S::greta.dromgool@waikato.ac.nz::85ae8209-1ebf-40c2-9da0-11c0158c46aa" providerId="AD" clId="Web-{9EA1C691-2B63-0037-87E3-5FA22D3ED48D}" dt="2024-10-21T02:20:01.808" v="1099" actId="20577"/>
          <ac:spMkLst>
            <pc:docMk/>
            <pc:sldMk cId="0" sldId="300"/>
            <ac:spMk id="755" creationId="{00000000-0000-0000-0000-000000000000}"/>
          </ac:spMkLst>
        </pc:spChg>
        <pc:spChg chg="mod">
          <ac:chgData name="Greta Dromgool" userId="S::greta.dromgool@waikato.ac.nz::85ae8209-1ebf-40c2-9da0-11c0158c46aa" providerId="AD" clId="Web-{9EA1C691-2B63-0037-87E3-5FA22D3ED48D}" dt="2024-10-21T02:20:15.871" v="1104" actId="1076"/>
          <ac:spMkLst>
            <pc:docMk/>
            <pc:sldMk cId="0" sldId="300"/>
            <ac:spMk id="756" creationId="{00000000-0000-0000-0000-000000000000}"/>
          </ac:spMkLst>
        </pc:spChg>
      </pc:sldChg>
      <pc:sldChg chg="modSp add">
        <pc:chgData name="Greta Dromgool" userId="S::greta.dromgool@waikato.ac.nz::85ae8209-1ebf-40c2-9da0-11c0158c46aa" providerId="AD" clId="Web-{9EA1C691-2B63-0037-87E3-5FA22D3ED48D}" dt="2024-10-21T00:46:02.460" v="145" actId="1076"/>
        <pc:sldMkLst>
          <pc:docMk/>
          <pc:sldMk cId="910892974" sldId="306"/>
        </pc:sldMkLst>
        <pc:spChg chg="mod">
          <ac:chgData name="Greta Dromgool" userId="S::greta.dromgool@waikato.ac.nz::85ae8209-1ebf-40c2-9da0-11c0158c46aa" providerId="AD" clId="Web-{9EA1C691-2B63-0037-87E3-5FA22D3ED48D}" dt="2024-10-21T00:45:44.069" v="139" actId="20577"/>
          <ac:spMkLst>
            <pc:docMk/>
            <pc:sldMk cId="910892974" sldId="306"/>
            <ac:spMk id="3" creationId="{00000000-0000-0000-0000-000000000000}"/>
          </ac:spMkLst>
        </pc:spChg>
        <pc:picChg chg="mod">
          <ac:chgData name="Greta Dromgool" userId="S::greta.dromgool@waikato.ac.nz::85ae8209-1ebf-40c2-9da0-11c0158c46aa" providerId="AD" clId="Web-{9EA1C691-2B63-0037-87E3-5FA22D3ED48D}" dt="2024-10-21T00:46:00.819" v="144" actId="1076"/>
          <ac:picMkLst>
            <pc:docMk/>
            <pc:sldMk cId="910892974" sldId="306"/>
            <ac:picMk id="4" creationId="{00000000-0000-0000-0000-000000000000}"/>
          </ac:picMkLst>
        </pc:picChg>
        <pc:picChg chg="mod">
          <ac:chgData name="Greta Dromgool" userId="S::greta.dromgool@waikato.ac.nz::85ae8209-1ebf-40c2-9da0-11c0158c46aa" providerId="AD" clId="Web-{9EA1C691-2B63-0037-87E3-5FA22D3ED48D}" dt="2024-10-21T00:46:02.460" v="145" actId="1076"/>
          <ac:picMkLst>
            <pc:docMk/>
            <pc:sldMk cId="910892974" sldId="306"/>
            <ac:picMk id="5" creationId="{00000000-0000-0000-0000-000000000000}"/>
          </ac:picMkLst>
        </pc:picChg>
      </pc:sldChg>
      <pc:sldChg chg="delSp modSp add">
        <pc:chgData name="Greta Dromgool" userId="S::greta.dromgool@waikato.ac.nz::85ae8209-1ebf-40c2-9da0-11c0158c46aa" providerId="AD" clId="Web-{9EA1C691-2B63-0037-87E3-5FA22D3ED48D}" dt="2024-10-21T01:14:00.658" v="288" actId="20577"/>
        <pc:sldMkLst>
          <pc:docMk/>
          <pc:sldMk cId="336725804" sldId="348"/>
        </pc:sldMkLst>
        <pc:spChg chg="mod">
          <ac:chgData name="Greta Dromgool" userId="S::greta.dromgool@waikato.ac.nz::85ae8209-1ebf-40c2-9da0-11c0158c46aa" providerId="AD" clId="Web-{9EA1C691-2B63-0037-87E3-5FA22D3ED48D}" dt="2024-10-21T01:14:00.658" v="288" actId="20577"/>
          <ac:spMkLst>
            <pc:docMk/>
            <pc:sldMk cId="336725804" sldId="348"/>
            <ac:spMk id="2" creationId="{73D58927-2C42-0B81-E4ED-124A72EFB6E0}"/>
          </ac:spMkLst>
        </pc:spChg>
        <pc:spChg chg="mod">
          <ac:chgData name="Greta Dromgool" userId="S::greta.dromgool@waikato.ac.nz::85ae8209-1ebf-40c2-9da0-11c0158c46aa" providerId="AD" clId="Web-{9EA1C691-2B63-0037-87E3-5FA22D3ED48D}" dt="2024-10-21T01:13:52.877" v="286" actId="20577"/>
          <ac:spMkLst>
            <pc:docMk/>
            <pc:sldMk cId="336725804" sldId="348"/>
            <ac:spMk id="3" creationId="{F84CC8DF-F449-5A55-0FEB-8C65117C4A93}"/>
          </ac:spMkLst>
        </pc:spChg>
      </pc:sldChg>
      <pc:sldChg chg="modSp add">
        <pc:chgData name="Greta Dromgool" userId="S::greta.dromgool@waikato.ac.nz::85ae8209-1ebf-40c2-9da0-11c0158c46aa" providerId="AD" clId="Web-{9EA1C691-2B63-0037-87E3-5FA22D3ED48D}" dt="2024-10-21T01:15:41.755" v="310" actId="1076"/>
        <pc:sldMkLst>
          <pc:docMk/>
          <pc:sldMk cId="0" sldId="352"/>
        </pc:sldMkLst>
        <pc:spChg chg="mod">
          <ac:chgData name="Greta Dromgool" userId="S::greta.dromgool@waikato.ac.nz::85ae8209-1ebf-40c2-9da0-11c0158c46aa" providerId="AD" clId="Web-{9EA1C691-2B63-0037-87E3-5FA22D3ED48D}" dt="2024-10-21T01:15:39.240" v="309" actId="1076"/>
          <ac:spMkLst>
            <pc:docMk/>
            <pc:sldMk cId="0" sldId="352"/>
            <ac:spMk id="226" creationId="{00000000-0000-0000-0000-000000000000}"/>
          </ac:spMkLst>
        </pc:spChg>
        <pc:picChg chg="mod">
          <ac:chgData name="Greta Dromgool" userId="S::greta.dromgool@waikato.ac.nz::85ae8209-1ebf-40c2-9da0-11c0158c46aa" providerId="AD" clId="Web-{9EA1C691-2B63-0037-87E3-5FA22D3ED48D}" dt="2024-10-21T01:15:41.755" v="310" actId="1076"/>
          <ac:picMkLst>
            <pc:docMk/>
            <pc:sldMk cId="0" sldId="352"/>
            <ac:picMk id="225" creationId="{00000000-0000-0000-0000-000000000000}"/>
          </ac:picMkLst>
        </pc:picChg>
      </pc:sldChg>
      <pc:sldChg chg="add del">
        <pc:chgData name="Greta Dromgool" userId="S::greta.dromgool@waikato.ac.nz::85ae8209-1ebf-40c2-9da0-11c0158c46aa" providerId="AD" clId="Web-{9EA1C691-2B63-0037-87E3-5FA22D3ED48D}" dt="2024-10-21T01:18:47.137" v="340"/>
        <pc:sldMkLst>
          <pc:docMk/>
          <pc:sldMk cId="0" sldId="353"/>
        </pc:sldMkLst>
      </pc:sldChg>
      <pc:sldChg chg="modSp add modNotes">
        <pc:chgData name="Greta Dromgool" userId="S::greta.dromgool@waikato.ac.nz::85ae8209-1ebf-40c2-9da0-11c0158c46aa" providerId="AD" clId="Web-{9EA1C691-2B63-0037-87E3-5FA22D3ED48D}" dt="2024-10-21T01:23:20.146" v="404"/>
        <pc:sldMkLst>
          <pc:docMk/>
          <pc:sldMk cId="0" sldId="355"/>
        </pc:sldMkLst>
        <pc:spChg chg="mod">
          <ac:chgData name="Greta Dromgool" userId="S::greta.dromgool@waikato.ac.nz::85ae8209-1ebf-40c2-9da0-11c0158c46aa" providerId="AD" clId="Web-{9EA1C691-2B63-0037-87E3-5FA22D3ED48D}" dt="2024-10-21T01:21:08.470" v="376" actId="20577"/>
          <ac:spMkLst>
            <pc:docMk/>
            <pc:sldMk cId="0" sldId="355"/>
            <ac:spMk id="285" creationId="{00000000-0000-0000-0000-000000000000}"/>
          </ac:spMkLst>
        </pc:spChg>
        <pc:spChg chg="mod">
          <ac:chgData name="Greta Dromgool" userId="S::greta.dromgool@waikato.ac.nz::85ae8209-1ebf-40c2-9da0-11c0158c46aa" providerId="AD" clId="Web-{9EA1C691-2B63-0037-87E3-5FA22D3ED48D}" dt="2024-10-21T01:21:29.705" v="383" actId="1076"/>
          <ac:spMkLst>
            <pc:docMk/>
            <pc:sldMk cId="0" sldId="355"/>
            <ac:spMk id="286" creationId="{00000000-0000-0000-0000-000000000000}"/>
          </ac:spMkLst>
        </pc:spChg>
        <pc:grpChg chg="mod">
          <ac:chgData name="Greta Dromgool" userId="S::greta.dromgool@waikato.ac.nz::85ae8209-1ebf-40c2-9da0-11c0158c46aa" providerId="AD" clId="Web-{9EA1C691-2B63-0037-87E3-5FA22D3ED48D}" dt="2024-10-21T01:22:04.018" v="392" actId="14100"/>
          <ac:grpSpMkLst>
            <pc:docMk/>
            <pc:sldMk cId="0" sldId="355"/>
            <ac:grpSpMk id="287" creationId="{00000000-0000-0000-0000-000000000000}"/>
          </ac:grpSpMkLst>
        </pc:grpChg>
        <pc:picChg chg="mod">
          <ac:chgData name="Greta Dromgool" userId="S::greta.dromgool@waikato.ac.nz::85ae8209-1ebf-40c2-9da0-11c0158c46aa" providerId="AD" clId="Web-{9EA1C691-2B63-0037-87E3-5FA22D3ED48D}" dt="2024-10-21T01:21:58.284" v="391" actId="14100"/>
          <ac:picMkLst>
            <pc:docMk/>
            <pc:sldMk cId="0" sldId="355"/>
            <ac:picMk id="299" creationId="{00000000-0000-0000-0000-000000000000}"/>
          </ac:picMkLst>
        </pc:picChg>
      </pc:sldChg>
      <pc:sldChg chg="delSp modSp add modNotes">
        <pc:chgData name="Greta Dromgool" userId="S::greta.dromgool@waikato.ac.nz::85ae8209-1ebf-40c2-9da0-11c0158c46aa" providerId="AD" clId="Web-{9EA1C691-2B63-0037-87E3-5FA22D3ED48D}" dt="2024-10-21T01:20:35.937" v="371" actId="1076"/>
        <pc:sldMkLst>
          <pc:docMk/>
          <pc:sldMk cId="0" sldId="356"/>
        </pc:sldMkLst>
        <pc:spChg chg="mod">
          <ac:chgData name="Greta Dromgool" userId="S::greta.dromgool@waikato.ac.nz::85ae8209-1ebf-40c2-9da0-11c0158c46aa" providerId="AD" clId="Web-{9EA1C691-2B63-0037-87E3-5FA22D3ED48D}" dt="2024-10-21T01:20:07.389" v="364" actId="1076"/>
          <ac:spMkLst>
            <pc:docMk/>
            <pc:sldMk cId="0" sldId="356"/>
            <ac:spMk id="316" creationId="{00000000-0000-0000-0000-000000000000}"/>
          </ac:spMkLst>
        </pc:spChg>
        <pc:spChg chg="mod">
          <ac:chgData name="Greta Dromgool" userId="S::greta.dromgool@waikato.ac.nz::85ae8209-1ebf-40c2-9da0-11c0158c46aa" providerId="AD" clId="Web-{9EA1C691-2B63-0037-87E3-5FA22D3ED48D}" dt="2024-10-21T01:20:35.937" v="371" actId="1076"/>
          <ac:spMkLst>
            <pc:docMk/>
            <pc:sldMk cId="0" sldId="356"/>
            <ac:spMk id="333" creationId="{00000000-0000-0000-0000-000000000000}"/>
          </ac:spMkLst>
        </pc:spChg>
      </pc:sldChg>
      <pc:sldChg chg="modSp add">
        <pc:chgData name="Greta Dromgool" userId="S::greta.dromgool@waikato.ac.nz::85ae8209-1ebf-40c2-9da0-11c0158c46aa" providerId="AD" clId="Web-{9EA1C691-2B63-0037-87E3-5FA22D3ED48D}" dt="2024-10-21T02:21:21.670" v="1123" actId="14100"/>
        <pc:sldMkLst>
          <pc:docMk/>
          <pc:sldMk cId="2474773822" sldId="360"/>
        </pc:sldMkLst>
        <pc:spChg chg="mod">
          <ac:chgData name="Greta Dromgool" userId="S::greta.dromgool@waikato.ac.nz::85ae8209-1ebf-40c2-9da0-11c0158c46aa" providerId="AD" clId="Web-{9EA1C691-2B63-0037-87E3-5FA22D3ED48D}" dt="2024-10-21T02:20:55.263" v="1115" actId="20577"/>
          <ac:spMkLst>
            <pc:docMk/>
            <pc:sldMk cId="2474773822" sldId="360"/>
            <ac:spMk id="2" creationId="{00000000-0000-0000-0000-000000000000}"/>
          </ac:spMkLst>
        </pc:spChg>
        <pc:spChg chg="mod">
          <ac:chgData name="Greta Dromgool" userId="S::greta.dromgool@waikato.ac.nz::85ae8209-1ebf-40c2-9da0-11c0158c46aa" providerId="AD" clId="Web-{9EA1C691-2B63-0037-87E3-5FA22D3ED48D}" dt="2024-10-21T02:21:21.670" v="1123" actId="14100"/>
          <ac:spMkLst>
            <pc:docMk/>
            <pc:sldMk cId="2474773822" sldId="360"/>
            <ac:spMk id="3" creationId="{00000000-0000-0000-0000-000000000000}"/>
          </ac:spMkLst>
        </pc:spChg>
      </pc:sldChg>
      <pc:sldChg chg="delSp modSp add">
        <pc:chgData name="Greta Dromgool" userId="S::greta.dromgool@waikato.ac.nz::85ae8209-1ebf-40c2-9da0-11c0158c46aa" providerId="AD" clId="Web-{9EA1C691-2B63-0037-87E3-5FA22D3ED48D}" dt="2024-10-21T00:47:12.228" v="162" actId="1076"/>
        <pc:sldMkLst>
          <pc:docMk/>
          <pc:sldMk cId="0" sldId="364"/>
        </pc:sldMkLst>
        <pc:spChg chg="mod">
          <ac:chgData name="Greta Dromgool" userId="S::greta.dromgool@waikato.ac.nz::85ae8209-1ebf-40c2-9da0-11c0158c46aa" providerId="AD" clId="Web-{9EA1C691-2B63-0037-87E3-5FA22D3ED48D}" dt="2024-10-21T00:46:36.477" v="155" actId="20577"/>
          <ac:spMkLst>
            <pc:docMk/>
            <pc:sldMk cId="0" sldId="364"/>
            <ac:spMk id="539" creationId="{00000000-0000-0000-0000-000000000000}"/>
          </ac:spMkLst>
        </pc:spChg>
        <pc:graphicFrameChg chg="mod modGraphic">
          <ac:chgData name="Greta Dromgool" userId="S::greta.dromgool@waikato.ac.nz::85ae8209-1ebf-40c2-9da0-11c0158c46aa" providerId="AD" clId="Web-{9EA1C691-2B63-0037-87E3-5FA22D3ED48D}" dt="2024-10-21T00:47:01.743" v="160"/>
          <ac:graphicFrameMkLst>
            <pc:docMk/>
            <pc:sldMk cId="0" sldId="364"/>
            <ac:graphicFrameMk id="536" creationId="{00000000-0000-0000-0000-000000000000}"/>
          </ac:graphicFrameMkLst>
        </pc:graphicFrameChg>
        <pc:picChg chg="mod">
          <ac:chgData name="Greta Dromgool" userId="S::greta.dromgool@waikato.ac.nz::85ae8209-1ebf-40c2-9da0-11c0158c46aa" providerId="AD" clId="Web-{9EA1C691-2B63-0037-87E3-5FA22D3ED48D}" dt="2024-10-21T00:47:12.228" v="162" actId="1076"/>
          <ac:picMkLst>
            <pc:docMk/>
            <pc:sldMk cId="0" sldId="364"/>
            <ac:picMk id="540" creationId="{00000000-0000-0000-0000-000000000000}"/>
          </ac:picMkLst>
        </pc:picChg>
      </pc:sldChg>
      <pc:sldChg chg="modSp add modNotes">
        <pc:chgData name="Greta Dromgool" userId="S::greta.dromgool@waikato.ac.nz::85ae8209-1ebf-40c2-9da0-11c0158c46aa" providerId="AD" clId="Web-{9EA1C691-2B63-0037-87E3-5FA22D3ED48D}" dt="2024-10-21T01:58:24.405" v="873"/>
        <pc:sldMkLst>
          <pc:docMk/>
          <pc:sldMk cId="0" sldId="365"/>
        </pc:sldMkLst>
        <pc:spChg chg="mod">
          <ac:chgData name="Greta Dromgool" userId="S::greta.dromgool@waikato.ac.nz::85ae8209-1ebf-40c2-9da0-11c0158c46aa" providerId="AD" clId="Web-{9EA1C691-2B63-0037-87E3-5FA22D3ED48D}" dt="2024-10-21T01:58:02.982" v="867" actId="20577"/>
          <ac:spMkLst>
            <pc:docMk/>
            <pc:sldMk cId="0" sldId="365"/>
            <ac:spMk id="485" creationId="{00000000-0000-0000-0000-000000000000}"/>
          </ac:spMkLst>
        </pc:spChg>
        <pc:spChg chg="mod">
          <ac:chgData name="Greta Dromgool" userId="S::greta.dromgool@waikato.ac.nz::85ae8209-1ebf-40c2-9da0-11c0158c46aa" providerId="AD" clId="Web-{9EA1C691-2B63-0037-87E3-5FA22D3ED48D}" dt="2024-10-21T01:58:22.139" v="872" actId="1076"/>
          <ac:spMkLst>
            <pc:docMk/>
            <pc:sldMk cId="0" sldId="365"/>
            <ac:spMk id="488" creationId="{00000000-0000-0000-0000-000000000000}"/>
          </ac:spMkLst>
        </pc:spChg>
        <pc:picChg chg="mod">
          <ac:chgData name="Greta Dromgool" userId="S::greta.dromgool@waikato.ac.nz::85ae8209-1ebf-40c2-9da0-11c0158c46aa" providerId="AD" clId="Web-{9EA1C691-2B63-0037-87E3-5FA22D3ED48D}" dt="2024-10-21T01:58:19.217" v="871" actId="1076"/>
          <ac:picMkLst>
            <pc:docMk/>
            <pc:sldMk cId="0" sldId="365"/>
            <ac:picMk id="486" creationId="{00000000-0000-0000-0000-000000000000}"/>
          </ac:picMkLst>
        </pc:picChg>
      </pc:sldChg>
      <pc:sldChg chg="addSp delSp modSp add modNotes">
        <pc:chgData name="Greta Dromgool" userId="S::greta.dromgool@waikato.ac.nz::85ae8209-1ebf-40c2-9da0-11c0158c46aa" providerId="AD" clId="Web-{9EA1C691-2B63-0037-87E3-5FA22D3ED48D}" dt="2024-10-21T02:04:04.104" v="953" actId="14100"/>
        <pc:sldMkLst>
          <pc:docMk/>
          <pc:sldMk cId="0" sldId="367"/>
        </pc:sldMkLst>
        <pc:spChg chg="mod">
          <ac:chgData name="Greta Dromgool" userId="S::greta.dromgool@waikato.ac.nz::85ae8209-1ebf-40c2-9da0-11c0158c46aa" providerId="AD" clId="Web-{9EA1C691-2B63-0037-87E3-5FA22D3ED48D}" dt="2024-10-21T02:03:44.056" v="951" actId="20577"/>
          <ac:spMkLst>
            <pc:docMk/>
            <pc:sldMk cId="0" sldId="367"/>
            <ac:spMk id="508" creationId="{00000000-0000-0000-0000-000000000000}"/>
          </ac:spMkLst>
        </pc:spChg>
        <pc:spChg chg="mod">
          <ac:chgData name="Greta Dromgool" userId="S::greta.dromgool@waikato.ac.nz::85ae8209-1ebf-40c2-9da0-11c0158c46aa" providerId="AD" clId="Web-{9EA1C691-2B63-0037-87E3-5FA22D3ED48D}" dt="2024-10-21T02:03:03.852" v="937" actId="14100"/>
          <ac:spMkLst>
            <pc:docMk/>
            <pc:sldMk cId="0" sldId="367"/>
            <ac:spMk id="509" creationId="{00000000-0000-0000-0000-000000000000}"/>
          </ac:spMkLst>
        </pc:spChg>
        <pc:spChg chg="mod">
          <ac:chgData name="Greta Dromgool" userId="S::greta.dromgool@waikato.ac.nz::85ae8209-1ebf-40c2-9da0-11c0158c46aa" providerId="AD" clId="Web-{9EA1C691-2B63-0037-87E3-5FA22D3ED48D}" dt="2024-10-21T02:04:04.104" v="953" actId="14100"/>
          <ac:spMkLst>
            <pc:docMk/>
            <pc:sldMk cId="0" sldId="367"/>
            <ac:spMk id="512" creationId="{00000000-0000-0000-0000-000000000000}"/>
          </ac:spMkLst>
        </pc:spChg>
        <pc:picChg chg="add mod modCrop">
          <ac:chgData name="Greta Dromgool" userId="S::greta.dromgool@waikato.ac.nz::85ae8209-1ebf-40c2-9da0-11c0158c46aa" providerId="AD" clId="Web-{9EA1C691-2B63-0037-87E3-5FA22D3ED48D}" dt="2024-10-21T02:02:39.148" v="934" actId="1076"/>
          <ac:picMkLst>
            <pc:docMk/>
            <pc:sldMk cId="0" sldId="367"/>
            <ac:picMk id="3" creationId="{40446ACB-397A-E650-83BB-69C6E5F364A1}"/>
          </ac:picMkLst>
        </pc:picChg>
        <pc:picChg chg="add mod modCrop">
          <ac:chgData name="Greta Dromgool" userId="S::greta.dromgool@waikato.ac.nz::85ae8209-1ebf-40c2-9da0-11c0158c46aa" providerId="AD" clId="Web-{9EA1C691-2B63-0037-87E3-5FA22D3ED48D}" dt="2024-10-21T02:02:41.835" v="935" actId="1076"/>
          <ac:picMkLst>
            <pc:docMk/>
            <pc:sldMk cId="0" sldId="367"/>
            <ac:picMk id="4" creationId="{38D4D981-C3D1-2E0B-9D8F-24D1EE6CAD92}"/>
          </ac:picMkLst>
        </pc:picChg>
      </pc:sldChg>
      <pc:sldChg chg="modSp add modNotes">
        <pc:chgData name="Greta Dromgool" userId="S::greta.dromgool@waikato.ac.nz::85ae8209-1ebf-40c2-9da0-11c0158c46aa" providerId="AD" clId="Web-{9EA1C691-2B63-0037-87E3-5FA22D3ED48D}" dt="2024-10-21T02:05:03.637" v="964"/>
        <pc:sldMkLst>
          <pc:docMk/>
          <pc:sldMk cId="0" sldId="369"/>
        </pc:sldMkLst>
        <pc:spChg chg="mod">
          <ac:chgData name="Greta Dromgool" userId="S::greta.dromgool@waikato.ac.nz::85ae8209-1ebf-40c2-9da0-11c0158c46aa" providerId="AD" clId="Web-{9EA1C691-2B63-0037-87E3-5FA22D3ED48D}" dt="2024-10-21T02:04:27.714" v="957" actId="20577"/>
          <ac:spMkLst>
            <pc:docMk/>
            <pc:sldMk cId="0" sldId="369"/>
            <ac:spMk id="535" creationId="{00000000-0000-0000-0000-000000000000}"/>
          </ac:spMkLst>
        </pc:spChg>
        <pc:spChg chg="mod">
          <ac:chgData name="Greta Dromgool" userId="S::greta.dromgool@waikato.ac.nz::85ae8209-1ebf-40c2-9da0-11c0158c46aa" providerId="AD" clId="Web-{9EA1C691-2B63-0037-87E3-5FA22D3ED48D}" dt="2024-10-21T02:04:36.574" v="959" actId="1076"/>
          <ac:spMkLst>
            <pc:docMk/>
            <pc:sldMk cId="0" sldId="369"/>
            <ac:spMk id="536" creationId="{00000000-0000-0000-0000-000000000000}"/>
          </ac:spMkLst>
        </pc:spChg>
        <pc:picChg chg="mod">
          <ac:chgData name="Greta Dromgool" userId="S::greta.dromgool@waikato.ac.nz::85ae8209-1ebf-40c2-9da0-11c0158c46aa" providerId="AD" clId="Web-{9EA1C691-2B63-0037-87E3-5FA22D3ED48D}" dt="2024-10-21T02:04:56.246" v="963" actId="14100"/>
          <ac:picMkLst>
            <pc:docMk/>
            <pc:sldMk cId="0" sldId="369"/>
            <ac:picMk id="533" creationId="{00000000-0000-0000-0000-000000000000}"/>
          </ac:picMkLst>
        </pc:picChg>
        <pc:picChg chg="mod">
          <ac:chgData name="Greta Dromgool" userId="S::greta.dromgool@waikato.ac.nz::85ae8209-1ebf-40c2-9da0-11c0158c46aa" providerId="AD" clId="Web-{9EA1C691-2B63-0037-87E3-5FA22D3ED48D}" dt="2024-10-21T02:04:40.761" v="960" actId="14100"/>
          <ac:picMkLst>
            <pc:docMk/>
            <pc:sldMk cId="0" sldId="369"/>
            <ac:picMk id="534" creationId="{00000000-0000-0000-0000-000000000000}"/>
          </ac:picMkLst>
        </pc:picChg>
        <pc:picChg chg="mod">
          <ac:chgData name="Greta Dromgool" userId="S::greta.dromgool@waikato.ac.nz::85ae8209-1ebf-40c2-9da0-11c0158c46aa" providerId="AD" clId="Web-{9EA1C691-2B63-0037-87E3-5FA22D3ED48D}" dt="2024-10-21T02:04:48.590" v="962" actId="14100"/>
          <ac:picMkLst>
            <pc:docMk/>
            <pc:sldMk cId="0" sldId="369"/>
            <ac:picMk id="538" creationId="{00000000-0000-0000-0000-000000000000}"/>
          </ac:picMkLst>
        </pc:picChg>
      </pc:sldChg>
      <pc:sldChg chg="modSp add">
        <pc:chgData name="Greta Dromgool" userId="S::greta.dromgool@waikato.ac.nz::85ae8209-1ebf-40c2-9da0-11c0158c46aa" providerId="AD" clId="Web-{9EA1C691-2B63-0037-87E3-5FA22D3ED48D}" dt="2024-10-21T02:10:41.649" v="1000" actId="20577"/>
        <pc:sldMkLst>
          <pc:docMk/>
          <pc:sldMk cId="0" sldId="371"/>
        </pc:sldMkLst>
        <pc:spChg chg="mod">
          <ac:chgData name="Greta Dromgool" userId="S::greta.dromgool@waikato.ac.nz::85ae8209-1ebf-40c2-9da0-11c0158c46aa" providerId="AD" clId="Web-{9EA1C691-2B63-0037-87E3-5FA22D3ED48D}" dt="2024-10-21T02:10:34.164" v="998" actId="20577"/>
          <ac:spMkLst>
            <pc:docMk/>
            <pc:sldMk cId="0" sldId="371"/>
            <ac:spMk id="579" creationId="{00000000-0000-0000-0000-000000000000}"/>
          </ac:spMkLst>
        </pc:spChg>
        <pc:spChg chg="mod">
          <ac:chgData name="Greta Dromgool" userId="S::greta.dromgool@waikato.ac.nz::85ae8209-1ebf-40c2-9da0-11c0158c46aa" providerId="AD" clId="Web-{9EA1C691-2B63-0037-87E3-5FA22D3ED48D}" dt="2024-10-21T02:10:41.649" v="1000" actId="20577"/>
          <ac:spMkLst>
            <pc:docMk/>
            <pc:sldMk cId="0" sldId="371"/>
            <ac:spMk id="580" creationId="{00000000-0000-0000-0000-000000000000}"/>
          </ac:spMkLst>
        </pc:spChg>
      </pc:sldChg>
      <pc:sldChg chg="modSp add">
        <pc:chgData name="Greta Dromgool" userId="S::greta.dromgool@waikato.ac.nz::85ae8209-1ebf-40c2-9da0-11c0158c46aa" providerId="AD" clId="Web-{9EA1C691-2B63-0037-87E3-5FA22D3ED48D}" dt="2024-10-21T02:11:53.417" v="1016" actId="1076"/>
        <pc:sldMkLst>
          <pc:docMk/>
          <pc:sldMk cId="0" sldId="372"/>
        </pc:sldMkLst>
        <pc:spChg chg="mod">
          <ac:chgData name="Greta Dromgool" userId="S::greta.dromgool@waikato.ac.nz::85ae8209-1ebf-40c2-9da0-11c0158c46aa" providerId="AD" clId="Web-{9EA1C691-2B63-0037-87E3-5FA22D3ED48D}" dt="2024-10-21T02:11:53.417" v="1016" actId="1076"/>
          <ac:spMkLst>
            <pc:docMk/>
            <pc:sldMk cId="0" sldId="372"/>
            <ac:spMk id="589" creationId="{00000000-0000-0000-0000-000000000000}"/>
          </ac:spMkLst>
        </pc:spChg>
        <pc:spChg chg="mod">
          <ac:chgData name="Greta Dromgool" userId="S::greta.dromgool@waikato.ac.nz::85ae8209-1ebf-40c2-9da0-11c0158c46aa" providerId="AD" clId="Web-{9EA1C691-2B63-0037-87E3-5FA22D3ED48D}" dt="2024-10-21T02:11:39.182" v="1013" actId="1076"/>
          <ac:spMkLst>
            <pc:docMk/>
            <pc:sldMk cId="0" sldId="372"/>
            <ac:spMk id="590" creationId="{00000000-0000-0000-0000-000000000000}"/>
          </ac:spMkLst>
        </pc:spChg>
        <pc:picChg chg="mod">
          <ac:chgData name="Greta Dromgool" userId="S::greta.dromgool@waikato.ac.nz::85ae8209-1ebf-40c2-9da0-11c0158c46aa" providerId="AD" clId="Web-{9EA1C691-2B63-0037-87E3-5FA22D3ED48D}" dt="2024-10-21T02:11:49.573" v="1015" actId="14100"/>
          <ac:picMkLst>
            <pc:docMk/>
            <pc:sldMk cId="0" sldId="372"/>
            <ac:picMk id="588" creationId="{00000000-0000-0000-0000-000000000000}"/>
          </ac:picMkLst>
        </pc:picChg>
      </pc:sldChg>
      <pc:sldChg chg="modSp add">
        <pc:chgData name="Greta Dromgool" userId="S::greta.dromgool@waikato.ac.nz::85ae8209-1ebf-40c2-9da0-11c0158c46aa" providerId="AD" clId="Web-{9EA1C691-2B63-0037-87E3-5FA22D3ED48D}" dt="2024-10-21T02:12:51.747" v="1033" actId="20577"/>
        <pc:sldMkLst>
          <pc:docMk/>
          <pc:sldMk cId="0" sldId="374"/>
        </pc:sldMkLst>
        <pc:spChg chg="mod">
          <ac:chgData name="Greta Dromgool" userId="S::greta.dromgool@waikato.ac.nz::85ae8209-1ebf-40c2-9da0-11c0158c46aa" providerId="AD" clId="Web-{9EA1C691-2B63-0037-87E3-5FA22D3ED48D}" dt="2024-10-21T02:12:51.747" v="1033" actId="20577"/>
          <ac:spMkLst>
            <pc:docMk/>
            <pc:sldMk cId="0" sldId="374"/>
            <ac:spMk id="610" creationId="{00000000-0000-0000-0000-000000000000}"/>
          </ac:spMkLst>
        </pc:spChg>
        <pc:spChg chg="mod">
          <ac:chgData name="Greta Dromgool" userId="S::greta.dromgool@waikato.ac.nz::85ae8209-1ebf-40c2-9da0-11c0158c46aa" providerId="AD" clId="Web-{9EA1C691-2B63-0037-87E3-5FA22D3ED48D}" dt="2024-10-21T02:12:10.105" v="1019" actId="20577"/>
          <ac:spMkLst>
            <pc:docMk/>
            <pc:sldMk cId="0" sldId="374"/>
            <ac:spMk id="611" creationId="{00000000-0000-0000-0000-000000000000}"/>
          </ac:spMkLst>
        </pc:spChg>
      </pc:sldChg>
      <pc:sldChg chg="delSp modSp add modNotes">
        <pc:chgData name="Greta Dromgool" userId="S::greta.dromgool@waikato.ac.nz::85ae8209-1ebf-40c2-9da0-11c0158c46aa" providerId="AD" clId="Web-{9EA1C691-2B63-0037-87E3-5FA22D3ED48D}" dt="2024-10-21T02:15:56.722" v="1051" actId="1076"/>
        <pc:sldMkLst>
          <pc:docMk/>
          <pc:sldMk cId="0" sldId="375"/>
        </pc:sldMkLst>
        <pc:spChg chg="mod">
          <ac:chgData name="Greta Dromgool" userId="S::greta.dromgool@waikato.ac.nz::85ae8209-1ebf-40c2-9da0-11c0158c46aa" providerId="AD" clId="Web-{9EA1C691-2B63-0037-87E3-5FA22D3ED48D}" dt="2024-10-21T02:15:29.346" v="1036" actId="20577"/>
          <ac:spMkLst>
            <pc:docMk/>
            <pc:sldMk cId="0" sldId="375"/>
            <ac:spMk id="618" creationId="{00000000-0000-0000-0000-000000000000}"/>
          </ac:spMkLst>
        </pc:spChg>
        <pc:picChg chg="mod">
          <ac:chgData name="Greta Dromgool" userId="S::greta.dromgool@waikato.ac.nz::85ae8209-1ebf-40c2-9da0-11c0158c46aa" providerId="AD" clId="Web-{9EA1C691-2B63-0037-87E3-5FA22D3ED48D}" dt="2024-10-21T02:15:56.722" v="1051" actId="1076"/>
          <ac:picMkLst>
            <pc:docMk/>
            <pc:sldMk cId="0" sldId="375"/>
            <ac:picMk id="2050" creationId="{AE0E4172-44C5-0FF2-A576-F670BA320C59}"/>
          </ac:picMkLst>
        </pc:picChg>
      </pc:sldChg>
      <pc:sldChg chg="addSp delSp modSp add modNotes">
        <pc:chgData name="Greta Dromgool" userId="S::greta.dromgool@waikato.ac.nz::85ae8209-1ebf-40c2-9da0-11c0158c46aa" providerId="AD" clId="Web-{9EA1C691-2B63-0037-87E3-5FA22D3ED48D}" dt="2024-10-21T01:37:45.332" v="581"/>
        <pc:sldMkLst>
          <pc:docMk/>
          <pc:sldMk cId="1260165121" sldId="384"/>
        </pc:sldMkLst>
        <pc:spChg chg="add mod">
          <ac:chgData name="Greta Dromgool" userId="S::greta.dromgool@waikato.ac.nz::85ae8209-1ebf-40c2-9da0-11c0158c46aa" providerId="AD" clId="Web-{9EA1C691-2B63-0037-87E3-5FA22D3ED48D}" dt="2024-10-21T01:33:18.073" v="534" actId="20577"/>
          <ac:spMkLst>
            <pc:docMk/>
            <pc:sldMk cId="1260165121" sldId="384"/>
            <ac:spMk id="6" creationId="{B46F8932-4FF9-318B-E683-BC6FDAFF7E9E}"/>
          </ac:spMkLst>
        </pc:spChg>
        <pc:spChg chg="mod">
          <ac:chgData name="Greta Dromgool" userId="S::greta.dromgool@waikato.ac.nz::85ae8209-1ebf-40c2-9da0-11c0158c46aa" providerId="AD" clId="Web-{9EA1C691-2B63-0037-87E3-5FA22D3ED48D}" dt="2024-10-21T01:23:50.788" v="415" actId="14100"/>
          <ac:spMkLst>
            <pc:docMk/>
            <pc:sldMk cId="1260165121" sldId="384"/>
            <ac:spMk id="285" creationId="{00000000-0000-0000-0000-000000000000}"/>
          </ac:spMkLst>
        </pc:spChg>
        <pc:spChg chg="mod">
          <ac:chgData name="Greta Dromgool" userId="S::greta.dromgool@waikato.ac.nz::85ae8209-1ebf-40c2-9da0-11c0158c46aa" providerId="AD" clId="Web-{9EA1C691-2B63-0037-87E3-5FA22D3ED48D}" dt="2024-10-21T01:36:41.361" v="577" actId="1076"/>
          <ac:spMkLst>
            <pc:docMk/>
            <pc:sldMk cId="1260165121" sldId="384"/>
            <ac:spMk id="305" creationId="{00000000-0000-0000-0000-000000000000}"/>
          </ac:spMkLst>
        </pc:spChg>
        <pc:spChg chg="mod">
          <ac:chgData name="Greta Dromgool" userId="S::greta.dromgool@waikato.ac.nz::85ae8209-1ebf-40c2-9da0-11c0158c46aa" providerId="AD" clId="Web-{9EA1C691-2B63-0037-87E3-5FA22D3ED48D}" dt="2024-10-21T01:36:32.486" v="575" actId="14100"/>
          <ac:spMkLst>
            <pc:docMk/>
            <pc:sldMk cId="1260165121" sldId="384"/>
            <ac:spMk id="308" creationId="{00000000-0000-0000-0000-000000000000}"/>
          </ac:spMkLst>
        </pc:spChg>
        <pc:spChg chg="mod">
          <ac:chgData name="Greta Dromgool" userId="S::greta.dromgool@waikato.ac.nz::85ae8209-1ebf-40c2-9da0-11c0158c46aa" providerId="AD" clId="Web-{9EA1C691-2B63-0037-87E3-5FA22D3ED48D}" dt="2024-10-21T01:36:49.142" v="579" actId="14100"/>
          <ac:spMkLst>
            <pc:docMk/>
            <pc:sldMk cId="1260165121" sldId="384"/>
            <ac:spMk id="310" creationId="{00000000-0000-0000-0000-000000000000}"/>
          </ac:spMkLst>
        </pc:spChg>
        <pc:picChg chg="add mod ord">
          <ac:chgData name="Greta Dromgool" userId="S::greta.dromgool@waikato.ac.nz::85ae8209-1ebf-40c2-9da0-11c0158c46aa" providerId="AD" clId="Web-{9EA1C691-2B63-0037-87E3-5FA22D3ED48D}" dt="2024-10-21T01:36:38.454" v="576" actId="1076"/>
          <ac:picMkLst>
            <pc:docMk/>
            <pc:sldMk cId="1260165121" sldId="384"/>
            <ac:picMk id="5" creationId="{EAF9DC25-8A6E-3112-D560-6FCCF5381C00}"/>
          </ac:picMkLst>
        </pc:picChg>
        <pc:picChg chg="add mod">
          <ac:chgData name="Greta Dromgool" userId="S::greta.dromgool@waikato.ac.nz::85ae8209-1ebf-40c2-9da0-11c0158c46aa" providerId="AD" clId="Web-{9EA1C691-2B63-0037-87E3-5FA22D3ED48D}" dt="2024-10-21T01:36:43.767" v="578" actId="1076"/>
          <ac:picMkLst>
            <pc:docMk/>
            <pc:sldMk cId="1260165121" sldId="384"/>
            <ac:picMk id="8" creationId="{F22D73CD-8F8E-4339-039C-D8D919643039}"/>
          </ac:picMkLst>
        </pc:picChg>
      </pc:sldChg>
      <pc:sldChg chg="modSp add modNotes">
        <pc:chgData name="Greta Dromgool" userId="S::greta.dromgool@waikato.ac.nz::85ae8209-1ebf-40c2-9da0-11c0158c46aa" providerId="AD" clId="Web-{9EA1C691-2B63-0037-87E3-5FA22D3ED48D}" dt="2024-10-21T01:39:04.584" v="604" actId="1076"/>
        <pc:sldMkLst>
          <pc:docMk/>
          <pc:sldMk cId="0" sldId="386"/>
        </pc:sldMkLst>
        <pc:spChg chg="mod">
          <ac:chgData name="Greta Dromgool" userId="S::greta.dromgool@waikato.ac.nz::85ae8209-1ebf-40c2-9da0-11c0158c46aa" providerId="AD" clId="Web-{9EA1C691-2B63-0037-87E3-5FA22D3ED48D}" dt="2024-10-21T01:38:21.270" v="593" actId="14100"/>
          <ac:spMkLst>
            <pc:docMk/>
            <pc:sldMk cId="0" sldId="386"/>
            <ac:spMk id="341" creationId="{00000000-0000-0000-0000-000000000000}"/>
          </ac:spMkLst>
        </pc:spChg>
        <pc:spChg chg="mod">
          <ac:chgData name="Greta Dromgool" userId="S::greta.dromgool@waikato.ac.nz::85ae8209-1ebf-40c2-9da0-11c0158c46aa" providerId="AD" clId="Web-{9EA1C691-2B63-0037-87E3-5FA22D3ED48D}" dt="2024-10-21T01:38:06.145" v="587" actId="20577"/>
          <ac:spMkLst>
            <pc:docMk/>
            <pc:sldMk cId="0" sldId="386"/>
            <ac:spMk id="342" creationId="{00000000-0000-0000-0000-000000000000}"/>
          </ac:spMkLst>
        </pc:spChg>
        <pc:spChg chg="mod">
          <ac:chgData name="Greta Dromgool" userId="S::greta.dromgool@waikato.ac.nz::85ae8209-1ebf-40c2-9da0-11c0158c46aa" providerId="AD" clId="Web-{9EA1C691-2B63-0037-87E3-5FA22D3ED48D}" dt="2024-10-21T01:39:04.584" v="604" actId="1076"/>
          <ac:spMkLst>
            <pc:docMk/>
            <pc:sldMk cId="0" sldId="386"/>
            <ac:spMk id="343" creationId="{00000000-0000-0000-0000-000000000000}"/>
          </ac:spMkLst>
        </pc:spChg>
        <pc:spChg chg="mod">
          <ac:chgData name="Greta Dromgool" userId="S::greta.dromgool@waikato.ac.nz::85ae8209-1ebf-40c2-9da0-11c0158c46aa" providerId="AD" clId="Web-{9EA1C691-2B63-0037-87E3-5FA22D3ED48D}" dt="2024-10-21T01:38:45.803" v="600" actId="1076"/>
          <ac:spMkLst>
            <pc:docMk/>
            <pc:sldMk cId="0" sldId="386"/>
            <ac:spMk id="344" creationId="{00000000-0000-0000-0000-000000000000}"/>
          </ac:spMkLst>
        </pc:spChg>
        <pc:picChg chg="mod">
          <ac:chgData name="Greta Dromgool" userId="S::greta.dromgool@waikato.ac.nz::85ae8209-1ebf-40c2-9da0-11c0158c46aa" providerId="AD" clId="Web-{9EA1C691-2B63-0037-87E3-5FA22D3ED48D}" dt="2024-10-21T01:38:59.475" v="603" actId="1076"/>
          <ac:picMkLst>
            <pc:docMk/>
            <pc:sldMk cId="0" sldId="386"/>
            <ac:picMk id="339" creationId="{00000000-0000-0000-0000-000000000000}"/>
          </ac:picMkLst>
        </pc:picChg>
        <pc:picChg chg="mod">
          <ac:chgData name="Greta Dromgool" userId="S::greta.dromgool@waikato.ac.nz::85ae8209-1ebf-40c2-9da0-11c0158c46aa" providerId="AD" clId="Web-{9EA1C691-2B63-0037-87E3-5FA22D3ED48D}" dt="2024-10-21T01:38:54.647" v="602" actId="1076"/>
          <ac:picMkLst>
            <pc:docMk/>
            <pc:sldMk cId="0" sldId="386"/>
            <ac:picMk id="340" creationId="{00000000-0000-0000-0000-000000000000}"/>
          </ac:picMkLst>
        </pc:picChg>
      </pc:sldChg>
      <pc:sldChg chg="modSp add modNotes">
        <pc:chgData name="Greta Dromgool" userId="S::greta.dromgool@waikato.ac.nz::85ae8209-1ebf-40c2-9da0-11c0158c46aa" providerId="AD" clId="Web-{9EA1C691-2B63-0037-87E3-5FA22D3ED48D}" dt="2024-10-21T02:08:53.098" v="979"/>
        <pc:sldMkLst>
          <pc:docMk/>
          <pc:sldMk cId="0" sldId="387"/>
        </pc:sldMkLst>
        <pc:spChg chg="mod">
          <ac:chgData name="Greta Dromgool" userId="S::greta.dromgool@waikato.ac.nz::85ae8209-1ebf-40c2-9da0-11c0158c46aa" providerId="AD" clId="Web-{9EA1C691-2B63-0037-87E3-5FA22D3ED48D}" dt="2024-10-21T01:39:40.336" v="609" actId="20577"/>
          <ac:spMkLst>
            <pc:docMk/>
            <pc:sldMk cId="0" sldId="387"/>
            <ac:spMk id="350" creationId="{00000000-0000-0000-0000-000000000000}"/>
          </ac:spMkLst>
        </pc:spChg>
        <pc:spChg chg="mod">
          <ac:chgData name="Greta Dromgool" userId="S::greta.dromgool@waikato.ac.nz::85ae8209-1ebf-40c2-9da0-11c0158c46aa" providerId="AD" clId="Web-{9EA1C691-2B63-0037-87E3-5FA22D3ED48D}" dt="2024-10-21T01:39:34.070" v="608" actId="20577"/>
          <ac:spMkLst>
            <pc:docMk/>
            <pc:sldMk cId="0" sldId="387"/>
            <ac:spMk id="351" creationId="{00000000-0000-0000-0000-000000000000}"/>
          </ac:spMkLst>
        </pc:spChg>
      </pc:sldChg>
      <pc:sldChg chg="modSp add">
        <pc:chgData name="Greta Dromgool" userId="S::greta.dromgool@waikato.ac.nz::85ae8209-1ebf-40c2-9da0-11c0158c46aa" providerId="AD" clId="Web-{9EA1C691-2B63-0037-87E3-5FA22D3ED48D}" dt="2024-10-21T01:48:45.432" v="734" actId="1076"/>
        <pc:sldMkLst>
          <pc:docMk/>
          <pc:sldMk cId="0" sldId="388"/>
        </pc:sldMkLst>
        <pc:spChg chg="mod">
          <ac:chgData name="Greta Dromgool" userId="S::greta.dromgool@waikato.ac.nz::85ae8209-1ebf-40c2-9da0-11c0158c46aa" providerId="AD" clId="Web-{9EA1C691-2B63-0037-87E3-5FA22D3ED48D}" dt="2024-10-21T01:47:51.680" v="725" actId="1076"/>
          <ac:spMkLst>
            <pc:docMk/>
            <pc:sldMk cId="0" sldId="388"/>
            <ac:spMk id="357" creationId="{00000000-0000-0000-0000-000000000000}"/>
          </ac:spMkLst>
        </pc:spChg>
        <pc:spChg chg="mod">
          <ac:chgData name="Greta Dromgool" userId="S::greta.dromgool@waikato.ac.nz::85ae8209-1ebf-40c2-9da0-11c0158c46aa" providerId="AD" clId="Web-{9EA1C691-2B63-0037-87E3-5FA22D3ED48D}" dt="2024-10-21T01:47:19.507" v="722" actId="14100"/>
          <ac:spMkLst>
            <pc:docMk/>
            <pc:sldMk cId="0" sldId="388"/>
            <ac:spMk id="358" creationId="{00000000-0000-0000-0000-000000000000}"/>
          </ac:spMkLst>
        </pc:spChg>
        <pc:spChg chg="mod">
          <ac:chgData name="Greta Dromgool" userId="S::greta.dromgool@waikato.ac.nz::85ae8209-1ebf-40c2-9da0-11c0158c46aa" providerId="AD" clId="Web-{9EA1C691-2B63-0037-87E3-5FA22D3ED48D}" dt="2024-10-21T01:46:49.710" v="718" actId="1076"/>
          <ac:spMkLst>
            <pc:docMk/>
            <pc:sldMk cId="0" sldId="388"/>
            <ac:spMk id="359" creationId="{00000000-0000-0000-0000-000000000000}"/>
          </ac:spMkLst>
        </pc:spChg>
        <pc:spChg chg="mod">
          <ac:chgData name="Greta Dromgool" userId="S::greta.dromgool@waikato.ac.nz::85ae8209-1ebf-40c2-9da0-11c0158c46aa" providerId="AD" clId="Web-{9EA1C691-2B63-0037-87E3-5FA22D3ED48D}" dt="2024-10-21T01:45:58.505" v="709" actId="1076"/>
          <ac:spMkLst>
            <pc:docMk/>
            <pc:sldMk cId="0" sldId="388"/>
            <ac:spMk id="360" creationId="{00000000-0000-0000-0000-000000000000}"/>
          </ac:spMkLst>
        </pc:spChg>
        <pc:spChg chg="mod">
          <ac:chgData name="Greta Dromgool" userId="S::greta.dromgool@waikato.ac.nz::85ae8209-1ebf-40c2-9da0-11c0158c46aa" providerId="AD" clId="Web-{9EA1C691-2B63-0037-87E3-5FA22D3ED48D}" dt="2024-10-21T01:47:08.148" v="721" actId="1076"/>
          <ac:spMkLst>
            <pc:docMk/>
            <pc:sldMk cId="0" sldId="388"/>
            <ac:spMk id="361" creationId="{00000000-0000-0000-0000-000000000000}"/>
          </ac:spMkLst>
        </pc:spChg>
        <pc:spChg chg="mod">
          <ac:chgData name="Greta Dromgool" userId="S::greta.dromgool@waikato.ac.nz::85ae8209-1ebf-40c2-9da0-11c0158c46aa" providerId="AD" clId="Web-{9EA1C691-2B63-0037-87E3-5FA22D3ED48D}" dt="2024-10-21T01:47:30.008" v="723" actId="1076"/>
          <ac:spMkLst>
            <pc:docMk/>
            <pc:sldMk cId="0" sldId="388"/>
            <ac:spMk id="362" creationId="{00000000-0000-0000-0000-000000000000}"/>
          </ac:spMkLst>
        </pc:spChg>
        <pc:spChg chg="mod">
          <ac:chgData name="Greta Dromgool" userId="S::greta.dromgool@waikato.ac.nz::85ae8209-1ebf-40c2-9da0-11c0158c46aa" providerId="AD" clId="Web-{9EA1C691-2B63-0037-87E3-5FA22D3ED48D}" dt="2024-10-21T01:44:03.829" v="675" actId="1076"/>
          <ac:spMkLst>
            <pc:docMk/>
            <pc:sldMk cId="0" sldId="388"/>
            <ac:spMk id="364" creationId="{00000000-0000-0000-0000-000000000000}"/>
          </ac:spMkLst>
        </pc:spChg>
        <pc:spChg chg="mod">
          <ac:chgData name="Greta Dromgool" userId="S::greta.dromgool@waikato.ac.nz::85ae8209-1ebf-40c2-9da0-11c0158c46aa" providerId="AD" clId="Web-{9EA1C691-2B63-0037-87E3-5FA22D3ED48D}" dt="2024-10-21T01:40:50.947" v="627" actId="1076"/>
          <ac:spMkLst>
            <pc:docMk/>
            <pc:sldMk cId="0" sldId="388"/>
            <ac:spMk id="365" creationId="{00000000-0000-0000-0000-000000000000}"/>
          </ac:spMkLst>
        </pc:spChg>
        <pc:spChg chg="mod">
          <ac:chgData name="Greta Dromgool" userId="S::greta.dromgool@waikato.ac.nz::85ae8209-1ebf-40c2-9da0-11c0158c46aa" providerId="AD" clId="Web-{9EA1C691-2B63-0037-87E3-5FA22D3ED48D}" dt="2024-10-21T01:48:35.823" v="733" actId="1076"/>
          <ac:spMkLst>
            <pc:docMk/>
            <pc:sldMk cId="0" sldId="388"/>
            <ac:spMk id="366" creationId="{00000000-0000-0000-0000-000000000000}"/>
          </ac:spMkLst>
        </pc:spChg>
        <pc:spChg chg="mod">
          <ac:chgData name="Greta Dromgool" userId="S::greta.dromgool@waikato.ac.nz::85ae8209-1ebf-40c2-9da0-11c0158c46aa" providerId="AD" clId="Web-{9EA1C691-2B63-0037-87E3-5FA22D3ED48D}" dt="2024-10-21T01:48:20.088" v="729" actId="14100"/>
          <ac:spMkLst>
            <pc:docMk/>
            <pc:sldMk cId="0" sldId="388"/>
            <ac:spMk id="367" creationId="{00000000-0000-0000-0000-000000000000}"/>
          </ac:spMkLst>
        </pc:spChg>
        <pc:spChg chg="mod">
          <ac:chgData name="Greta Dromgool" userId="S::greta.dromgool@waikato.ac.nz::85ae8209-1ebf-40c2-9da0-11c0158c46aa" providerId="AD" clId="Web-{9EA1C691-2B63-0037-87E3-5FA22D3ED48D}" dt="2024-10-21T01:43:58.313" v="674" actId="1076"/>
          <ac:spMkLst>
            <pc:docMk/>
            <pc:sldMk cId="0" sldId="388"/>
            <ac:spMk id="368" creationId="{00000000-0000-0000-0000-000000000000}"/>
          </ac:spMkLst>
        </pc:spChg>
        <pc:spChg chg="mod">
          <ac:chgData name="Greta Dromgool" userId="S::greta.dromgool@waikato.ac.nz::85ae8209-1ebf-40c2-9da0-11c0158c46aa" providerId="AD" clId="Web-{9EA1C691-2B63-0037-87E3-5FA22D3ED48D}" dt="2024-10-21T01:48:09.728" v="727" actId="14100"/>
          <ac:spMkLst>
            <pc:docMk/>
            <pc:sldMk cId="0" sldId="388"/>
            <ac:spMk id="369" creationId="{00000000-0000-0000-0000-000000000000}"/>
          </ac:spMkLst>
        </pc:spChg>
        <pc:spChg chg="mod">
          <ac:chgData name="Greta Dromgool" userId="S::greta.dromgool@waikato.ac.nz::85ae8209-1ebf-40c2-9da0-11c0158c46aa" providerId="AD" clId="Web-{9EA1C691-2B63-0037-87E3-5FA22D3ED48D}" dt="2024-10-21T01:40:02.258" v="617" actId="14100"/>
          <ac:spMkLst>
            <pc:docMk/>
            <pc:sldMk cId="0" sldId="388"/>
            <ac:spMk id="372" creationId="{00000000-0000-0000-0000-000000000000}"/>
          </ac:spMkLst>
        </pc:spChg>
        <pc:spChg chg="mod">
          <ac:chgData name="Greta Dromgool" userId="S::greta.dromgool@waikato.ac.nz::85ae8209-1ebf-40c2-9da0-11c0158c46aa" providerId="AD" clId="Web-{9EA1C691-2B63-0037-87E3-5FA22D3ED48D}" dt="2024-10-21T01:43:12.812" v="663" actId="1076"/>
          <ac:spMkLst>
            <pc:docMk/>
            <pc:sldMk cId="0" sldId="388"/>
            <ac:spMk id="373" creationId="{00000000-0000-0000-0000-000000000000}"/>
          </ac:spMkLst>
        </pc:spChg>
        <pc:spChg chg="mod">
          <ac:chgData name="Greta Dromgool" userId="S::greta.dromgool@waikato.ac.nz::85ae8209-1ebf-40c2-9da0-11c0158c46aa" providerId="AD" clId="Web-{9EA1C691-2B63-0037-87E3-5FA22D3ED48D}" dt="2024-10-21T01:48:31.744" v="732" actId="1076"/>
          <ac:spMkLst>
            <pc:docMk/>
            <pc:sldMk cId="0" sldId="388"/>
            <ac:spMk id="374" creationId="{00000000-0000-0000-0000-000000000000}"/>
          </ac:spMkLst>
        </pc:spChg>
        <pc:spChg chg="mod">
          <ac:chgData name="Greta Dromgool" userId="S::greta.dromgool@waikato.ac.nz::85ae8209-1ebf-40c2-9da0-11c0158c46aa" providerId="AD" clId="Web-{9EA1C691-2B63-0037-87E3-5FA22D3ED48D}" dt="2024-10-21T01:48:45.432" v="734" actId="1076"/>
          <ac:spMkLst>
            <pc:docMk/>
            <pc:sldMk cId="0" sldId="388"/>
            <ac:spMk id="375" creationId="{00000000-0000-0000-0000-000000000000}"/>
          </ac:spMkLst>
        </pc:spChg>
        <pc:spChg chg="mod">
          <ac:chgData name="Greta Dromgool" userId="S::greta.dromgool@waikato.ac.nz::85ae8209-1ebf-40c2-9da0-11c0158c46aa" providerId="AD" clId="Web-{9EA1C691-2B63-0037-87E3-5FA22D3ED48D}" dt="2024-10-21T01:45:30.082" v="692" actId="1076"/>
          <ac:spMkLst>
            <pc:docMk/>
            <pc:sldMk cId="0" sldId="388"/>
            <ac:spMk id="376" creationId="{00000000-0000-0000-0000-000000000000}"/>
          </ac:spMkLst>
        </pc:spChg>
        <pc:spChg chg="mod">
          <ac:chgData name="Greta Dromgool" userId="S::greta.dromgool@waikato.ac.nz::85ae8209-1ebf-40c2-9da0-11c0158c46aa" providerId="AD" clId="Web-{9EA1C691-2B63-0037-87E3-5FA22D3ED48D}" dt="2024-10-21T01:45:11.394" v="688" actId="1076"/>
          <ac:spMkLst>
            <pc:docMk/>
            <pc:sldMk cId="0" sldId="388"/>
            <ac:spMk id="377" creationId="{00000000-0000-0000-0000-000000000000}"/>
          </ac:spMkLst>
        </pc:spChg>
      </pc:sldChg>
      <pc:sldChg chg="add del">
        <pc:chgData name="Greta Dromgool" userId="S::greta.dromgool@waikato.ac.nz::85ae8209-1ebf-40c2-9da0-11c0158c46aa" providerId="AD" clId="Web-{9EA1C691-2B63-0037-87E3-5FA22D3ED48D}" dt="2024-10-21T01:57:25.794" v="857"/>
        <pc:sldMkLst>
          <pc:docMk/>
          <pc:sldMk cId="0" sldId="389"/>
        </pc:sldMkLst>
      </pc:sldChg>
      <pc:sldChg chg="delSp modSp add modNotes">
        <pc:chgData name="Greta Dromgool" userId="S::greta.dromgool@waikato.ac.nz::85ae8209-1ebf-40c2-9da0-11c0158c46aa" providerId="AD" clId="Web-{9EA1C691-2B63-0037-87E3-5FA22D3ED48D}" dt="2024-10-21T01:01:57.008" v="218"/>
        <pc:sldMkLst>
          <pc:docMk/>
          <pc:sldMk cId="2939194426" sldId="392"/>
        </pc:sldMkLst>
        <pc:spChg chg="mod">
          <ac:chgData name="Greta Dromgool" userId="S::greta.dromgool@waikato.ac.nz::85ae8209-1ebf-40c2-9da0-11c0158c46aa" providerId="AD" clId="Web-{9EA1C691-2B63-0037-87E3-5FA22D3ED48D}" dt="2024-10-21T00:47:24.072" v="165" actId="20577"/>
          <ac:spMkLst>
            <pc:docMk/>
            <pc:sldMk cId="2939194426" sldId="392"/>
            <ac:spMk id="2" creationId="{283300F3-1374-95D7-21BE-3F82400DBD76}"/>
          </ac:spMkLst>
        </pc:spChg>
        <pc:spChg chg="mod">
          <ac:chgData name="Greta Dromgool" userId="S::greta.dromgool@waikato.ac.nz::85ae8209-1ebf-40c2-9da0-11c0158c46aa" providerId="AD" clId="Web-{9EA1C691-2B63-0037-87E3-5FA22D3ED48D}" dt="2024-10-21T00:47:37.885" v="169" actId="20577"/>
          <ac:spMkLst>
            <pc:docMk/>
            <pc:sldMk cId="2939194426" sldId="392"/>
            <ac:spMk id="3" creationId="{7F9C341F-9D37-C979-DF0D-517F57265E1E}"/>
          </ac:spMkLst>
        </pc:spChg>
      </pc:sldChg>
      <pc:sldChg chg="modSp add del">
        <pc:chgData name="Greta Dromgool" userId="S::greta.dromgool@waikato.ac.nz::85ae8209-1ebf-40c2-9da0-11c0158c46aa" providerId="AD" clId="Web-{9EA1C691-2B63-0037-87E3-5FA22D3ED48D}" dt="2024-10-21T01:04:09.466" v="219"/>
        <pc:sldMkLst>
          <pc:docMk/>
          <pc:sldMk cId="2706996004" sldId="393"/>
        </pc:sldMkLst>
      </pc:sldChg>
      <pc:sldChg chg="addSp delSp modSp add modNotes">
        <pc:chgData name="Greta Dromgool" userId="S::greta.dromgool@waikato.ac.nz::85ae8209-1ebf-40c2-9da0-11c0158c46aa" providerId="AD" clId="Web-{9EA1C691-2B63-0037-87E3-5FA22D3ED48D}" dt="2024-10-21T02:15:10.298" v="1034" actId="1076"/>
        <pc:sldMkLst>
          <pc:docMk/>
          <pc:sldMk cId="3347552591" sldId="394"/>
        </pc:sldMkLst>
        <pc:spChg chg="mod">
          <ac:chgData name="Greta Dromgool" userId="S::greta.dromgool@waikato.ac.nz::85ae8209-1ebf-40c2-9da0-11c0158c46aa" providerId="AD" clId="Web-{9EA1C691-2B63-0037-87E3-5FA22D3ED48D}" dt="2024-10-21T01:09:28.696" v="253" actId="20577"/>
          <ac:spMkLst>
            <pc:docMk/>
            <pc:sldMk cId="3347552591" sldId="394"/>
            <ac:spMk id="208" creationId="{00000000-0000-0000-0000-000000000000}"/>
          </ac:spMkLst>
        </pc:spChg>
        <pc:spChg chg="mod">
          <ac:chgData name="Greta Dromgool" userId="S::greta.dromgool@waikato.ac.nz::85ae8209-1ebf-40c2-9da0-11c0158c46aa" providerId="AD" clId="Web-{9EA1C691-2B63-0037-87E3-5FA22D3ED48D}" dt="2024-10-21T02:15:10.298" v="1034" actId="1076"/>
          <ac:spMkLst>
            <pc:docMk/>
            <pc:sldMk cId="3347552591" sldId="394"/>
            <ac:spMk id="211" creationId="{00000000-0000-0000-0000-000000000000}"/>
          </ac:spMkLst>
        </pc:spChg>
        <pc:picChg chg="add mod">
          <ac:chgData name="Greta Dromgool" userId="S::greta.dromgool@waikato.ac.nz::85ae8209-1ebf-40c2-9da0-11c0158c46aa" providerId="AD" clId="Web-{9EA1C691-2B63-0037-87E3-5FA22D3ED48D}" dt="2024-10-21T01:06:42.284" v="244" actId="14100"/>
          <ac:picMkLst>
            <pc:docMk/>
            <pc:sldMk cId="3347552591" sldId="394"/>
            <ac:picMk id="2" creationId="{9AFCFB78-62D4-F733-6D34-DC60D997D95F}"/>
          </ac:picMkLst>
        </pc:picChg>
      </pc:sldChg>
      <pc:sldChg chg="delSp modSp add">
        <pc:chgData name="Greta Dromgool" userId="S::greta.dromgool@waikato.ac.nz::85ae8209-1ebf-40c2-9da0-11c0158c46aa" providerId="AD" clId="Web-{9EA1C691-2B63-0037-87E3-5FA22D3ED48D}" dt="2024-10-21T01:14:59.613" v="300" actId="14100"/>
        <pc:sldMkLst>
          <pc:docMk/>
          <pc:sldMk cId="3434712544" sldId="395"/>
        </pc:sldMkLst>
        <pc:spChg chg="mod">
          <ac:chgData name="Greta Dromgool" userId="S::greta.dromgool@waikato.ac.nz::85ae8209-1ebf-40c2-9da0-11c0158c46aa" providerId="AD" clId="Web-{9EA1C691-2B63-0037-87E3-5FA22D3ED48D}" dt="2024-10-21T01:14:50.863" v="297" actId="14100"/>
          <ac:spMkLst>
            <pc:docMk/>
            <pc:sldMk cId="3434712544" sldId="395"/>
            <ac:spMk id="2" creationId="{B7D68D96-C089-AA3A-3C91-202A0BC7D1A5}"/>
          </ac:spMkLst>
        </pc:spChg>
        <pc:spChg chg="mod">
          <ac:chgData name="Greta Dromgool" userId="S::greta.dromgool@waikato.ac.nz::85ae8209-1ebf-40c2-9da0-11c0158c46aa" providerId="AD" clId="Web-{9EA1C691-2B63-0037-87E3-5FA22D3ED48D}" dt="2024-10-21T01:14:59.613" v="300" actId="14100"/>
          <ac:spMkLst>
            <pc:docMk/>
            <pc:sldMk cId="3434712544" sldId="395"/>
            <ac:spMk id="3" creationId="{D7D69500-C67E-CC70-B4A4-9305B676102E}"/>
          </ac:spMkLst>
        </pc:spChg>
      </pc:sldChg>
      <pc:sldChg chg="delSp modSp add modNotes">
        <pc:chgData name="Greta Dromgool" userId="S::greta.dromgool@waikato.ac.nz::85ae8209-1ebf-40c2-9da0-11c0158c46aa" providerId="AD" clId="Web-{9EA1C691-2B63-0037-87E3-5FA22D3ED48D}" dt="2024-10-21T01:19:24.747" v="354" actId="1076"/>
        <pc:sldMkLst>
          <pc:docMk/>
          <pc:sldMk cId="1635936868" sldId="396"/>
        </pc:sldMkLst>
        <pc:spChg chg="mod">
          <ac:chgData name="Greta Dromgool" userId="S::greta.dromgool@waikato.ac.nz::85ae8209-1ebf-40c2-9da0-11c0158c46aa" providerId="AD" clId="Web-{9EA1C691-2B63-0037-87E3-5FA22D3ED48D}" dt="2024-10-21T01:19:01.559" v="342" actId="20577"/>
          <ac:spMkLst>
            <pc:docMk/>
            <pc:sldMk cId="1635936868" sldId="396"/>
            <ac:spMk id="2" creationId="{B6AB06A4-E31E-436C-29A9-C05C1F23E737}"/>
          </ac:spMkLst>
        </pc:spChg>
      </pc:sldChg>
      <pc:sldChg chg="delSp modSp add modNotes">
        <pc:chgData name="Greta Dromgool" userId="S::greta.dromgool@waikato.ac.nz::85ae8209-1ebf-40c2-9da0-11c0158c46aa" providerId="AD" clId="Web-{9EA1C691-2B63-0037-87E3-5FA22D3ED48D}" dt="2024-10-21T02:11:13.462" v="1005"/>
        <pc:sldMkLst>
          <pc:docMk/>
          <pc:sldMk cId="2509372146" sldId="397"/>
        </pc:sldMkLst>
        <pc:spChg chg="mod">
          <ac:chgData name="Greta Dromgool" userId="S::greta.dromgool@waikato.ac.nz::85ae8209-1ebf-40c2-9da0-11c0158c46aa" providerId="AD" clId="Web-{9EA1C691-2B63-0037-87E3-5FA22D3ED48D}" dt="2024-10-21T02:05:20.872" v="969" actId="20577"/>
          <ac:spMkLst>
            <pc:docMk/>
            <pc:sldMk cId="2509372146" sldId="397"/>
            <ac:spMk id="8" creationId="{4F53D766-4652-B837-B017-6DFC68C093B9}"/>
          </ac:spMkLst>
        </pc:spChg>
        <pc:picChg chg="mod">
          <ac:chgData name="Greta Dromgool" userId="S::greta.dromgool@waikato.ac.nz::85ae8209-1ebf-40c2-9da0-11c0158c46aa" providerId="AD" clId="Web-{9EA1C691-2B63-0037-87E3-5FA22D3ED48D}" dt="2024-10-21T02:05:29.341" v="972" actId="1076"/>
          <ac:picMkLst>
            <pc:docMk/>
            <pc:sldMk cId="2509372146" sldId="397"/>
            <ac:picMk id="1026" creationId="{5009396E-7D63-97C0-EF6A-2A924EBAF1D0}"/>
          </ac:picMkLst>
        </pc:picChg>
      </pc:sldChg>
      <pc:sldChg chg="addSp delSp modSp add replId modNotes">
        <pc:chgData name="Greta Dromgool" userId="S::greta.dromgool@waikato.ac.nz::85ae8209-1ebf-40c2-9da0-11c0158c46aa" providerId="AD" clId="Web-{9EA1C691-2B63-0037-87E3-5FA22D3ED48D}" dt="2024-10-21T01:04:16.997" v="221" actId="1076"/>
        <pc:sldMkLst>
          <pc:docMk/>
          <pc:sldMk cId="157223391" sldId="398"/>
        </pc:sldMkLst>
        <pc:spChg chg="mod">
          <ac:chgData name="Greta Dromgool" userId="S::greta.dromgool@waikato.ac.nz::85ae8209-1ebf-40c2-9da0-11c0158c46aa" providerId="AD" clId="Web-{9EA1C691-2B63-0037-87E3-5FA22D3ED48D}" dt="2024-10-21T00:50:48.407" v="202" actId="20577"/>
          <ac:spMkLst>
            <pc:docMk/>
            <pc:sldMk cId="157223391" sldId="398"/>
            <ac:spMk id="200" creationId="{00000000-0000-0000-0000-000000000000}"/>
          </ac:spMkLst>
        </pc:spChg>
      </pc:sldChg>
      <pc:sldChg chg="add del replId">
        <pc:chgData name="Greta Dromgool" userId="S::greta.dromgool@waikato.ac.nz::85ae8209-1ebf-40c2-9da0-11c0158c46aa" providerId="AD" clId="Web-{9EA1C691-2B63-0037-87E3-5FA22D3ED48D}" dt="2024-10-21T00:42:03.170" v="104"/>
        <pc:sldMkLst>
          <pc:docMk/>
          <pc:sldMk cId="3922577715" sldId="398"/>
        </pc:sldMkLst>
      </pc:sldChg>
      <pc:sldChg chg="add replId">
        <pc:chgData name="Greta Dromgool" userId="S::greta.dromgool@waikato.ac.nz::85ae8209-1ebf-40c2-9da0-11c0158c46aa" providerId="AD" clId="Web-{9EA1C691-2B63-0037-87E3-5FA22D3ED48D}" dt="2024-10-21T01:11:07.277" v="254"/>
        <pc:sldMkLst>
          <pc:docMk/>
          <pc:sldMk cId="1027647271" sldId="399"/>
        </pc:sldMkLst>
      </pc:sldChg>
      <pc:sldChg chg="addSp delSp modSp add replId modNotes">
        <pc:chgData name="Greta Dromgool" userId="S::greta.dromgool@waikato.ac.nz::85ae8209-1ebf-40c2-9da0-11c0158c46aa" providerId="AD" clId="Web-{9EA1C691-2B63-0037-87E3-5FA22D3ED48D}" dt="2024-10-21T01:18:41.996" v="339"/>
        <pc:sldMkLst>
          <pc:docMk/>
          <pc:sldMk cId="565148860" sldId="400"/>
        </pc:sldMkLst>
        <pc:spChg chg="add mod">
          <ac:chgData name="Greta Dromgool" userId="S::greta.dromgool@waikato.ac.nz::85ae8209-1ebf-40c2-9da0-11c0158c46aa" providerId="AD" clId="Web-{9EA1C691-2B63-0037-87E3-5FA22D3ED48D}" dt="2024-10-21T01:17:34.900" v="331" actId="1076"/>
          <ac:spMkLst>
            <pc:docMk/>
            <pc:sldMk cId="565148860" sldId="400"/>
            <ac:spMk id="3" creationId="{336C85FC-E063-EE61-6388-F41D63B0FB1B}"/>
          </ac:spMkLst>
        </pc:spChg>
        <pc:picChg chg="add mod modCrop">
          <ac:chgData name="Greta Dromgool" userId="S::greta.dromgool@waikato.ac.nz::85ae8209-1ebf-40c2-9da0-11c0158c46aa" providerId="AD" clId="Web-{9EA1C691-2B63-0037-87E3-5FA22D3ED48D}" dt="2024-10-21T01:18:24.323" v="337" actId="14100"/>
          <ac:picMkLst>
            <pc:docMk/>
            <pc:sldMk cId="565148860" sldId="400"/>
            <ac:picMk id="6" creationId="{6EF0FA7D-4B0F-FA23-963A-52637169AEE5}"/>
          </ac:picMkLst>
        </pc:picChg>
      </pc:sldChg>
      <pc:sldChg chg="addSp modSp new modNotes">
        <pc:chgData name="Greta Dromgool" userId="S::greta.dromgool@waikato.ac.nz::85ae8209-1ebf-40c2-9da0-11c0158c46aa" providerId="AD" clId="Web-{9EA1C691-2B63-0037-87E3-5FA22D3ED48D}" dt="2024-10-21T01:23:28.474" v="407"/>
        <pc:sldMkLst>
          <pc:docMk/>
          <pc:sldMk cId="3028417551" sldId="401"/>
        </pc:sldMkLst>
        <pc:picChg chg="add mod">
          <ac:chgData name="Greta Dromgool" userId="S::greta.dromgool@waikato.ac.nz::85ae8209-1ebf-40c2-9da0-11c0158c46aa" providerId="AD" clId="Web-{9EA1C691-2B63-0037-87E3-5FA22D3ED48D}" dt="2024-10-21T01:23:15.787" v="403" actId="1076"/>
          <ac:picMkLst>
            <pc:docMk/>
            <pc:sldMk cId="3028417551" sldId="401"/>
            <ac:picMk id="2" creationId="{3DF8D390-978F-A4EB-EDCE-C07E4C89199D}"/>
          </ac:picMkLst>
        </pc:picChg>
      </pc:sldChg>
      <pc:sldChg chg="addSp delSp modSp add replId modCm">
        <pc:chgData name="Greta Dromgool" userId="S::greta.dromgool@waikato.ac.nz::85ae8209-1ebf-40c2-9da0-11c0158c46aa" providerId="AD" clId="Web-{9EA1C691-2B63-0037-87E3-5FA22D3ED48D}" dt="2024-10-21T01:57:42.529" v="860" actId="1076"/>
        <pc:sldMkLst>
          <pc:docMk/>
          <pc:sldMk cId="2084034470" sldId="402"/>
        </pc:sldMkLst>
        <pc:spChg chg="add mod">
          <ac:chgData name="Greta Dromgool" userId="S::greta.dromgool@waikato.ac.nz::85ae8209-1ebf-40c2-9da0-11c0158c46aa" providerId="AD" clId="Web-{9EA1C691-2B63-0037-87E3-5FA22D3ED48D}" dt="2024-10-21T01:53:09.191" v="790" actId="14100"/>
          <ac:spMkLst>
            <pc:docMk/>
            <pc:sldMk cId="2084034470" sldId="402"/>
            <ac:spMk id="5" creationId="{4FDC88CA-5E4A-66C1-519F-DE7B2E9B81CB}"/>
          </ac:spMkLst>
        </pc:spChg>
        <pc:spChg chg="add mod">
          <ac:chgData name="Greta Dromgool" userId="S::greta.dromgool@waikato.ac.nz::85ae8209-1ebf-40c2-9da0-11c0158c46aa" providerId="AD" clId="Web-{9EA1C691-2B63-0037-87E3-5FA22D3ED48D}" dt="2024-10-21T01:54:11.725" v="812" actId="20577"/>
          <ac:spMkLst>
            <pc:docMk/>
            <pc:sldMk cId="2084034470" sldId="402"/>
            <ac:spMk id="6" creationId="{F319CE62-1B50-1166-DD91-14DA7BBED074}"/>
          </ac:spMkLst>
        </pc:spChg>
        <pc:spChg chg="add mod">
          <ac:chgData name="Greta Dromgool" userId="S::greta.dromgool@waikato.ac.nz::85ae8209-1ebf-40c2-9da0-11c0158c46aa" providerId="AD" clId="Web-{9EA1C691-2B63-0037-87E3-5FA22D3ED48D}" dt="2024-10-21T01:56:44.542" v="852" actId="1076"/>
          <ac:spMkLst>
            <pc:docMk/>
            <pc:sldMk cId="2084034470" sldId="402"/>
            <ac:spMk id="8" creationId="{16F8CFD5-662F-5A79-52C3-6B4CDA055835}"/>
          </ac:spMkLst>
        </pc:spChg>
        <pc:spChg chg="add mod">
          <ac:chgData name="Greta Dromgool" userId="S::greta.dromgool@waikato.ac.nz::85ae8209-1ebf-40c2-9da0-11c0158c46aa" providerId="AD" clId="Web-{9EA1C691-2B63-0037-87E3-5FA22D3ED48D}" dt="2024-10-21T01:57:42.529" v="860" actId="1076"/>
          <ac:spMkLst>
            <pc:docMk/>
            <pc:sldMk cId="2084034470" sldId="402"/>
            <ac:spMk id="9" creationId="{6A0353F5-B6FA-2B4C-F3A6-7AE38C453051}"/>
          </ac:spMkLst>
        </pc:spChg>
        <pc:spChg chg="mod">
          <ac:chgData name="Greta Dromgool" userId="S::greta.dromgool@waikato.ac.nz::85ae8209-1ebf-40c2-9da0-11c0158c46aa" providerId="AD" clId="Web-{9EA1C691-2B63-0037-87E3-5FA22D3ED48D}" dt="2024-10-21T01:51:15.156" v="764" actId="1076"/>
          <ac:spMkLst>
            <pc:docMk/>
            <pc:sldMk cId="2084034470" sldId="402"/>
            <ac:spMk id="357" creationId="{00000000-0000-0000-0000-000000000000}"/>
          </ac:spMkLst>
        </pc:spChg>
        <pc:spChg chg="mod">
          <ac:chgData name="Greta Dromgool" userId="S::greta.dromgool@waikato.ac.nz::85ae8209-1ebf-40c2-9da0-11c0158c46aa" providerId="AD" clId="Web-{9EA1C691-2B63-0037-87E3-5FA22D3ED48D}" dt="2024-10-21T01:51:19.641" v="765" actId="1076"/>
          <ac:spMkLst>
            <pc:docMk/>
            <pc:sldMk cId="2084034470" sldId="402"/>
            <ac:spMk id="358" creationId="{00000000-0000-0000-0000-000000000000}"/>
          </ac:spMkLst>
        </pc:spChg>
        <pc:spChg chg="mod">
          <ac:chgData name="Greta Dromgool" userId="S::greta.dromgool@waikato.ac.nz::85ae8209-1ebf-40c2-9da0-11c0158c46aa" providerId="AD" clId="Web-{9EA1C691-2B63-0037-87E3-5FA22D3ED48D}" dt="2024-10-21T01:51:23.016" v="766" actId="1076"/>
          <ac:spMkLst>
            <pc:docMk/>
            <pc:sldMk cId="2084034470" sldId="402"/>
            <ac:spMk id="359" creationId="{00000000-0000-0000-0000-000000000000}"/>
          </ac:spMkLst>
        </pc:spChg>
        <pc:spChg chg="mod">
          <ac:chgData name="Greta Dromgool" userId="S::greta.dromgool@waikato.ac.nz::85ae8209-1ebf-40c2-9da0-11c0158c46aa" providerId="AD" clId="Web-{9EA1C691-2B63-0037-87E3-5FA22D3ED48D}" dt="2024-10-21T01:51:09.390" v="763" actId="1076"/>
          <ac:spMkLst>
            <pc:docMk/>
            <pc:sldMk cId="2084034470" sldId="402"/>
            <ac:spMk id="360" creationId="{00000000-0000-0000-0000-000000000000}"/>
          </ac:spMkLst>
        </pc:spChg>
        <pc:spChg chg="mod">
          <ac:chgData name="Greta Dromgool" userId="S::greta.dromgool@waikato.ac.nz::85ae8209-1ebf-40c2-9da0-11c0158c46aa" providerId="AD" clId="Web-{9EA1C691-2B63-0037-87E3-5FA22D3ED48D}" dt="2024-10-21T01:51:29.516" v="768" actId="1076"/>
          <ac:spMkLst>
            <pc:docMk/>
            <pc:sldMk cId="2084034470" sldId="402"/>
            <ac:spMk id="361" creationId="{00000000-0000-0000-0000-000000000000}"/>
          </ac:spMkLst>
        </pc:spChg>
        <pc:spChg chg="mod">
          <ac:chgData name="Greta Dromgool" userId="S::greta.dromgool@waikato.ac.nz::85ae8209-1ebf-40c2-9da0-11c0158c46aa" providerId="AD" clId="Web-{9EA1C691-2B63-0037-87E3-5FA22D3ED48D}" dt="2024-10-21T01:51:26" v="767" actId="1076"/>
          <ac:spMkLst>
            <pc:docMk/>
            <pc:sldMk cId="2084034470" sldId="402"/>
            <ac:spMk id="362" creationId="{00000000-0000-0000-0000-000000000000}"/>
          </ac:spMkLst>
        </pc:spChg>
        <pc:spChg chg="mod">
          <ac:chgData name="Greta Dromgool" userId="S::greta.dromgool@waikato.ac.nz::85ae8209-1ebf-40c2-9da0-11c0158c46aa" providerId="AD" clId="Web-{9EA1C691-2B63-0037-87E3-5FA22D3ED48D}" dt="2024-10-21T01:56:54.152" v="854" actId="20577"/>
          <ac:spMkLst>
            <pc:docMk/>
            <pc:sldMk cId="2084034470" sldId="402"/>
            <ac:spMk id="365" creationId="{00000000-0000-0000-0000-000000000000}"/>
          </ac:spMkLst>
        </pc:spChg>
        <pc:spChg chg="mod">
          <ac:chgData name="Greta Dromgool" userId="S::greta.dromgool@waikato.ac.nz::85ae8209-1ebf-40c2-9da0-11c0158c46aa" providerId="AD" clId="Web-{9EA1C691-2B63-0037-87E3-5FA22D3ED48D}" dt="2024-10-21T01:53:35.270" v="797" actId="14100"/>
          <ac:spMkLst>
            <pc:docMk/>
            <pc:sldMk cId="2084034470" sldId="402"/>
            <ac:spMk id="368" creationId="{00000000-0000-0000-0000-000000000000}"/>
          </ac:spMkLst>
        </pc:spChg>
        <pc:spChg chg="mod">
          <ac:chgData name="Greta Dromgool" userId="S::greta.dromgool@waikato.ac.nz::85ae8209-1ebf-40c2-9da0-11c0158c46aa" providerId="AD" clId="Web-{9EA1C691-2B63-0037-87E3-5FA22D3ED48D}" dt="2024-10-21T01:51:59.376" v="774" actId="14100"/>
          <ac:spMkLst>
            <pc:docMk/>
            <pc:sldMk cId="2084034470" sldId="402"/>
            <ac:spMk id="369" creationId="{00000000-0000-0000-0000-000000000000}"/>
          </ac:spMkLst>
        </pc:spChg>
        <pc:spChg chg="mod">
          <ac:chgData name="Greta Dromgool" userId="S::greta.dromgool@waikato.ac.nz::85ae8209-1ebf-40c2-9da0-11c0158c46aa" providerId="AD" clId="Web-{9EA1C691-2B63-0037-87E3-5FA22D3ED48D}" dt="2024-10-21T01:52:43.534" v="782" actId="1076"/>
          <ac:spMkLst>
            <pc:docMk/>
            <pc:sldMk cId="2084034470" sldId="402"/>
            <ac:spMk id="370" creationId="{00000000-0000-0000-0000-000000000000}"/>
          </ac:spMkLst>
        </pc:spChg>
        <pc:spChg chg="mod">
          <ac:chgData name="Greta Dromgool" userId="S::greta.dromgool@waikato.ac.nz::85ae8209-1ebf-40c2-9da0-11c0158c46aa" providerId="AD" clId="Web-{9EA1C691-2B63-0037-87E3-5FA22D3ED48D}" dt="2024-10-21T01:52:43.550" v="783" actId="1076"/>
          <ac:spMkLst>
            <pc:docMk/>
            <pc:sldMk cId="2084034470" sldId="402"/>
            <ac:spMk id="371" creationId="{00000000-0000-0000-0000-000000000000}"/>
          </ac:spMkLst>
        </pc:spChg>
        <pc:spChg chg="add del mod">
          <ac:chgData name="Greta Dromgool" userId="S::greta.dromgool@waikato.ac.nz::85ae8209-1ebf-40c2-9da0-11c0158c46aa" providerId="AD" clId="Web-{9EA1C691-2B63-0037-87E3-5FA22D3ED48D}" dt="2024-10-21T01:52:12.267" v="779" actId="1076"/>
          <ac:spMkLst>
            <pc:docMk/>
            <pc:sldMk cId="2084034470" sldId="402"/>
            <ac:spMk id="372" creationId="{00000000-0000-0000-0000-000000000000}"/>
          </ac:spMkLst>
        </pc:spChg>
        <pc:picChg chg="add mod">
          <ac:chgData name="Greta Dromgool" userId="S::greta.dromgool@waikato.ac.nz::85ae8209-1ebf-40c2-9da0-11c0158c46aa" providerId="AD" clId="Web-{9EA1C691-2B63-0037-87E3-5FA22D3ED48D}" dt="2024-10-21T01:54:06.693" v="811" actId="1076"/>
          <ac:picMkLst>
            <pc:docMk/>
            <pc:sldMk cId="2084034470" sldId="402"/>
            <ac:picMk id="3" creationId="{55B9C711-497E-5E84-6FF5-E80FF5056896}"/>
          </ac:picMkLst>
        </pc:picChg>
        <pc:picChg chg="add mod">
          <ac:chgData name="Greta Dromgool" userId="S::greta.dromgool@waikato.ac.nz::85ae8209-1ebf-40c2-9da0-11c0158c46aa" providerId="AD" clId="Web-{9EA1C691-2B63-0037-87E3-5FA22D3ED48D}" dt="2024-10-21T01:52:47.347" v="785" actId="1076"/>
          <ac:picMkLst>
            <pc:docMk/>
            <pc:sldMk cId="2084034470" sldId="402"/>
            <ac:picMk id="4" creationId="{9FDB1892-AEF9-596D-0EEA-9EADB69D011D}"/>
          </ac:picMkLst>
        </pc:picChg>
        <pc:extLst>
          <p:ext xmlns:p="http://schemas.openxmlformats.org/presentationml/2006/main" uri="{D6D511B9-2390-475A-947B-AFAB55BFBCF1}">
            <pc226:cmChg xmlns:pc226="http://schemas.microsoft.com/office/powerpoint/2022/06/main/command" chg="mod">
              <pc226:chgData name="Greta Dromgool" userId="S::greta.dromgool@waikato.ac.nz::85ae8209-1ebf-40c2-9da0-11c0158c46aa" providerId="AD" clId="Web-{9EA1C691-2B63-0037-87E3-5FA22D3ED48D}" dt="2024-10-21T01:56:30.307" v="849" actId="20577"/>
              <pc2:cmMkLst xmlns:pc2="http://schemas.microsoft.com/office/powerpoint/2019/9/main/command">
                <pc:docMk/>
                <pc:sldMk cId="2084034470" sldId="402"/>
                <pc2:cmMk id="{D02CA571-0FA6-4528-8403-4B6F01BCE7B8}"/>
              </pc2:cmMkLst>
            </pc226:cmChg>
          </p:ext>
        </pc:extLst>
      </pc:sldChg>
      <pc:sldChg chg="new del mod modShow">
        <pc:chgData name="Greta Dromgool" userId="S::greta.dromgool@waikato.ac.nz::85ae8209-1ebf-40c2-9da0-11c0158c46aa" providerId="AD" clId="Web-{9EA1C691-2B63-0037-87E3-5FA22D3ED48D}" dt="2024-10-21T02:19:42.979" v="1095"/>
        <pc:sldMkLst>
          <pc:docMk/>
          <pc:sldMk cId="75051093" sldId="403"/>
        </pc:sldMkLst>
      </pc:sldChg>
      <pc:sldMasterChg chg="addSldLayout">
        <pc:chgData name="Greta Dromgool" userId="S::greta.dromgool@waikato.ac.nz::85ae8209-1ebf-40c2-9da0-11c0158c46aa" providerId="AD" clId="Web-{9EA1C691-2B63-0037-87E3-5FA22D3ED48D}" dt="2024-10-21T00:36:51.566" v="17"/>
        <pc:sldMasterMkLst>
          <pc:docMk/>
          <pc:sldMasterMk cId="0" sldId="2147483649"/>
        </pc:sldMasterMkLst>
        <pc:sldLayoutChg chg="add replId">
          <pc:chgData name="Greta Dromgool" userId="S::greta.dromgool@waikato.ac.nz::85ae8209-1ebf-40c2-9da0-11c0158c46aa" providerId="AD" clId="Web-{9EA1C691-2B63-0037-87E3-5FA22D3ED48D}" dt="2024-10-21T00:36:51.160" v="1"/>
          <pc:sldLayoutMkLst>
            <pc:docMk/>
            <pc:sldMasterMk cId="0" sldId="2147483649"/>
            <pc:sldLayoutMk cId="2429929595" sldId="2147483650"/>
          </pc:sldLayoutMkLst>
        </pc:sldLayoutChg>
        <pc:sldLayoutChg chg="add">
          <pc:chgData name="Greta Dromgool" userId="S::greta.dromgool@waikato.ac.nz::85ae8209-1ebf-40c2-9da0-11c0158c46aa" providerId="AD" clId="Web-{9EA1C691-2B63-0037-87E3-5FA22D3ED48D}" dt="2024-10-21T00:36:51.175" v="2"/>
          <pc:sldLayoutMkLst>
            <pc:docMk/>
            <pc:sldMasterMk cId="0" sldId="2147483649"/>
            <pc:sldLayoutMk cId="2350282491" sldId="2147483651"/>
          </pc:sldLayoutMkLst>
        </pc:sldLayoutChg>
        <pc:sldLayoutChg chg="add">
          <pc:chgData name="Greta Dromgool" userId="S::greta.dromgool@waikato.ac.nz::85ae8209-1ebf-40c2-9da0-11c0158c46aa" providerId="AD" clId="Web-{9EA1C691-2B63-0037-87E3-5FA22D3ED48D}" dt="2024-10-21T00:36:51.254" v="5"/>
          <pc:sldLayoutMkLst>
            <pc:docMk/>
            <pc:sldMasterMk cId="0" sldId="2147483649"/>
            <pc:sldLayoutMk cId="251954771" sldId="2147483652"/>
          </pc:sldLayoutMkLst>
        </pc:sldLayoutChg>
        <pc:sldLayoutChg chg="add">
          <pc:chgData name="Greta Dromgool" userId="S::greta.dromgool@waikato.ac.nz::85ae8209-1ebf-40c2-9da0-11c0158c46aa" providerId="AD" clId="Web-{9EA1C691-2B63-0037-87E3-5FA22D3ED48D}" dt="2024-10-21T00:36:51.300" v="7"/>
          <pc:sldLayoutMkLst>
            <pc:docMk/>
            <pc:sldMasterMk cId="0" sldId="2147483649"/>
            <pc:sldLayoutMk cId="3018555670" sldId="2147483653"/>
          </pc:sldLayoutMkLst>
        </pc:sldLayoutChg>
        <pc:sldLayoutChg chg="add">
          <pc:chgData name="Greta Dromgool" userId="S::greta.dromgool@waikato.ac.nz::85ae8209-1ebf-40c2-9da0-11c0158c46aa" providerId="AD" clId="Web-{9EA1C691-2B63-0037-87E3-5FA22D3ED48D}" dt="2024-10-21T00:36:51.566" v="17"/>
          <pc:sldLayoutMkLst>
            <pc:docMk/>
            <pc:sldMasterMk cId="0" sldId="2147483649"/>
            <pc:sldLayoutMk cId="968960623" sldId="2147483654"/>
          </pc:sldLayoutMkLst>
        </pc:sldLayoutChg>
      </pc:sldMasterChg>
    </pc:docChg>
  </pc:docChgLst>
  <pc:docChgLst>
    <pc:chgData name="Greta Dromgool" userId="S::greta.dromgool@waikato.ac.nz::85ae8209-1ebf-40c2-9da0-11c0158c46aa" providerId="AD" clId="Web-{02F8DAD9-6FEE-294D-B4DB-81A57B00FA22}"/>
    <pc:docChg chg="modSld">
      <pc:chgData name="Greta Dromgool" userId="S::greta.dromgool@waikato.ac.nz::85ae8209-1ebf-40c2-9da0-11c0158c46aa" providerId="AD" clId="Web-{02F8DAD9-6FEE-294D-B4DB-81A57B00FA22}" dt="2024-10-21T00:36:10.097" v="4"/>
      <pc:docMkLst>
        <pc:docMk/>
      </pc:docMkLst>
      <pc:sldChg chg="addSp modSp">
        <pc:chgData name="Greta Dromgool" userId="S::greta.dromgool@waikato.ac.nz::85ae8209-1ebf-40c2-9da0-11c0158c46aa" providerId="AD" clId="Web-{02F8DAD9-6FEE-294D-B4DB-81A57B00FA22}" dt="2024-10-21T00:36:10.097" v="4"/>
        <pc:sldMkLst>
          <pc:docMk/>
          <pc:sldMk cId="0" sldId="259"/>
        </pc:sldMkLst>
      </pc:sldChg>
      <pc:sldChg chg="addSp delSp modSp">
        <pc:chgData name="Greta Dromgool" userId="S::greta.dromgool@waikato.ac.nz::85ae8209-1ebf-40c2-9da0-11c0158c46aa" providerId="AD" clId="Web-{02F8DAD9-6FEE-294D-B4DB-81A57B00FA22}" dt="2024-10-21T00:36:05.238" v="2"/>
        <pc:sldMkLst>
          <pc:docMk/>
          <pc:sldMk cId="0" sldId="260"/>
        </pc:sldMkLst>
      </pc:sldChg>
    </pc:docChg>
  </pc:docChgLst>
  <pc:docChgLst>
    <pc:chgData clId="Web-{18DF575D-7D11-D4B9-E104-825FC4753CA5}"/>
    <pc:docChg chg="modSld">
      <pc:chgData name="" userId="" providerId="" clId="Web-{18DF575D-7D11-D4B9-E104-825FC4753CA5}" dt="2024-12-05T05:52:22.472" v="0" actId="20577"/>
      <pc:docMkLst>
        <pc:docMk/>
      </pc:docMkLst>
      <pc:sldChg chg="modSp">
        <pc:chgData name="" userId="" providerId="" clId="Web-{18DF575D-7D11-D4B9-E104-825FC4753CA5}" dt="2024-12-05T05:52:22.472" v="0" actId="20577"/>
        <pc:sldMkLst>
          <pc:docMk/>
          <pc:sldMk cId="0" sldId="387"/>
        </pc:sldMkLst>
        <pc:spChg chg="mod">
          <ac:chgData name="" userId="" providerId="" clId="Web-{18DF575D-7D11-D4B9-E104-825FC4753CA5}" dt="2024-12-05T05:52:22.472" v="0" actId="20577"/>
          <ac:spMkLst>
            <pc:docMk/>
            <pc:sldMk cId="0" sldId="387"/>
            <ac:spMk id="350" creationId="{00000000-0000-0000-0000-000000000000}"/>
          </ac:spMkLst>
        </pc:spChg>
      </pc:sldChg>
    </pc:docChg>
  </pc:docChgLst>
</pc:chgInfo>
</file>

<file path=ppt/comments/modernComment_173_0.xml><?xml version="1.0" encoding="utf-8"?>
<p188:cmLst xmlns:a="http://schemas.openxmlformats.org/drawingml/2006/main" xmlns:r="http://schemas.openxmlformats.org/officeDocument/2006/relationships" xmlns:p188="http://schemas.microsoft.com/office/powerpoint/2018/8/main">
  <p188:cm id="{66E0CD6B-F347-429F-8703-2D676682A47C}" authorId="{D8D52B31-8A71-D39A-5C05-D78D89BED3B7}" status="resolved" created="2024-10-30T02:31:47.221" complete="100000">
    <ac:txMkLst xmlns:ac="http://schemas.microsoft.com/office/drawing/2013/main/command">
      <pc:docMk xmlns:pc="http://schemas.microsoft.com/office/powerpoint/2013/main/command"/>
      <pc:sldMk xmlns:pc="http://schemas.microsoft.com/office/powerpoint/2013/main/command" cId="0" sldId="371"/>
      <ac:spMk id="579" creationId="{00000000-0000-0000-0000-000000000000}"/>
      <ac:txMk cp="58" len="43">
        <ac:context len="155" hash="1104347435"/>
      </ac:txMk>
    </ac:txMkLst>
    <p188:pos x="1423358" y="1854679"/>
    <p188:txBody>
      <a:bodyPr/>
      <a:lstStyle/>
      <a:p>
        <a:r>
          <a:rPr lang="en-US"/>
          <a:t>I am not sure this is worded right -maybe this is better
, the amount of heat that is trapped within the Earth's atmosphere increases. </a:t>
        </a:r>
      </a:p>
    </p188:txBody>
  </p188:cm>
</p188:cmLst>
</file>

<file path=ppt/comments/modernComment_180_4B1C9801.xml><?xml version="1.0" encoding="utf-8"?>
<p188:cmLst xmlns:a="http://schemas.openxmlformats.org/drawingml/2006/main" xmlns:r="http://schemas.openxmlformats.org/officeDocument/2006/relationships" xmlns:p188="http://schemas.microsoft.com/office/powerpoint/2018/8/main">
  <p188:cm id="{9208A1EE-5510-4719-9C8D-6BCF90ABD0E1}" authorId="{765D1D02-151A-ABE0-C067-8AF39F039C97}" status="resolved" created="2024-10-21T01:37:27.550" complete="100000">
    <ac:deMkLst xmlns:ac="http://schemas.microsoft.com/office/drawing/2013/main/command">
      <pc:docMk xmlns:pc="http://schemas.microsoft.com/office/powerpoint/2013/main/command"/>
      <pc:sldMk xmlns:pc="http://schemas.microsoft.com/office/powerpoint/2013/main/command" cId="1260165121" sldId="384"/>
      <ac:picMk id="5" creationId="{EAF9DC25-8A6E-3112-D560-6FCCF5381C00}"/>
    </ac:deMkLst>
    <p188:txBody>
      <a:bodyPr/>
      <a:lstStyle/>
      <a:p>
        <a:r>
          <a:rPr lang="en-US"/>
          <a:t>Check changes to diagram are ok. and removal of text in 3rd point. </a:t>
        </a:r>
      </a:p>
    </p188:txBody>
  </p188:cm>
</p188:cmLst>
</file>

<file path=ppt/comments/modernComment_188_AF308C3A.xml><?xml version="1.0" encoding="utf-8"?>
<p188:cmLst xmlns:a="http://schemas.openxmlformats.org/drawingml/2006/main" xmlns:r="http://schemas.openxmlformats.org/officeDocument/2006/relationships" xmlns:p188="http://schemas.microsoft.com/office/powerpoint/2018/8/main">
  <p188:cm id="{02C626A3-BD71-4AA9-832D-682351814B7E}" authorId="{D8D52B31-8A71-D39A-5C05-D78D89BED3B7}" status="resolved" created="2024-10-30T02:50:24.388" complete="100000">
    <ac:txMkLst xmlns:ac="http://schemas.microsoft.com/office/drawing/2013/main/command">
      <pc:docMk xmlns:pc="http://schemas.microsoft.com/office/powerpoint/2013/main/command"/>
      <pc:sldMk xmlns:pc="http://schemas.microsoft.com/office/powerpoint/2013/main/command" cId="2939194426" sldId="392"/>
      <ac:spMk id="3" creationId="{7F9C341F-9D37-C979-DF0D-517F57265E1E}"/>
      <ac:txMk cp="97">
        <ac:context len="98" hash="2494437865"/>
      </ac:txMk>
    </ac:txMkLst>
    <p188:pos x="6326037" y="5046452"/>
    <p188:txBody>
      <a:bodyPr/>
      <a:lstStyle/>
      <a:p>
        <a:r>
          <a:rPr lang="en-US"/>
          <a:t>Can we change this to 
Climate change is complex but it can be easier to understand if we explore it in bite-sized chunks</a:t>
        </a:r>
      </a:p>
    </p188:txBody>
  </p188:cm>
</p188:cmLst>
</file>

<file path=ppt/comments/modernComment_18E_95F09DF.xml><?xml version="1.0" encoding="utf-8"?>
<p188:cmLst xmlns:a="http://schemas.openxmlformats.org/drawingml/2006/main" xmlns:r="http://schemas.openxmlformats.org/officeDocument/2006/relationships" xmlns:p188="http://schemas.microsoft.com/office/powerpoint/2018/8/main">
  <p188:cm id="{C1DCE132-FCB8-4FD9-9ED8-BFC7C855BE13}" authorId="{765D1D02-151A-ABE0-C067-8AF39F039C97}" created="2024-11-07T01:08:25.607">
    <ac:deMkLst xmlns:ac="http://schemas.microsoft.com/office/drawing/2013/main/command">
      <pc:docMk xmlns:pc="http://schemas.microsoft.com/office/powerpoint/2013/main/command"/>
      <pc:sldMk xmlns:pc="http://schemas.microsoft.com/office/powerpoint/2013/main/command" cId="157223391" sldId="398"/>
      <ac:picMk id="3" creationId="{54311AD3-92C5-E0F0-7C02-0D57F835E905}"/>
    </ac:deMkLst>
    <p188:txBody>
      <a:bodyPr/>
      <a:lstStyle/>
      <a:p>
        <a:r>
          <a:rPr lang="en-US"/>
          <a:t>New image (replaced article screen shot)</a:t>
        </a:r>
      </a:p>
    </p188:txBody>
  </p188:cm>
</p188:cmLst>
</file>

<file path=ppt/comments/modernComment_19A_9D3F0304.xml><?xml version="1.0" encoding="utf-8"?>
<p188:cmLst xmlns:a="http://schemas.openxmlformats.org/drawingml/2006/main" xmlns:r="http://schemas.openxmlformats.org/officeDocument/2006/relationships" xmlns:p188="http://schemas.microsoft.com/office/powerpoint/2018/8/main">
  <p188:cm id="{DD2F9D89-AB00-4B2C-8D01-E9A300B24C89}" authorId="{765D1D02-151A-ABE0-C067-8AF39F039C97}" created="2024-11-11T07:05:55.172">
    <ac:deMkLst xmlns:ac="http://schemas.microsoft.com/office/drawing/2013/main/command">
      <pc:docMk xmlns:pc="http://schemas.microsoft.com/office/powerpoint/2013/main/command"/>
      <pc:sldMk xmlns:pc="http://schemas.microsoft.com/office/powerpoint/2013/main/command" cId="2638152452" sldId="410"/>
      <ac:picMk id="3" creationId="{4CB8DA2E-7B93-A9B3-562C-D589B44FAE29}"/>
    </ac:deMkLst>
    <p188:txBody>
      <a:bodyPr/>
      <a:lstStyle/>
      <a:p>
        <a:r>
          <a:rPr lang="en-US"/>
          <a:t>New image</a:t>
        </a:r>
      </a:p>
    </p188:txBody>
  </p188:cm>
</p188:cmLst>
</file>

<file path=ppt/comments/modernComment_19B_9805BEE6.xml><?xml version="1.0" encoding="utf-8"?>
<p188:cmLst xmlns:a="http://schemas.openxmlformats.org/drawingml/2006/main" xmlns:r="http://schemas.openxmlformats.org/officeDocument/2006/relationships" xmlns:p188="http://schemas.microsoft.com/office/powerpoint/2018/8/main">
  <p188:cm id="{CA7619CC-8364-4F06-9C87-2FFF1CE29167}" authorId="{765D1D02-151A-ABE0-C067-8AF39F039C97}" created="2024-11-11T07:03:41.667">
    <ac:deMkLst xmlns:ac="http://schemas.microsoft.com/office/drawing/2013/main/command">
      <pc:docMk xmlns:pc="http://schemas.microsoft.com/office/powerpoint/2013/main/command"/>
      <pc:sldMk xmlns:pc="http://schemas.microsoft.com/office/powerpoint/2013/main/command" cId="2550513382" sldId="411"/>
      <ac:picMk id="6" creationId="{052A02B8-52FB-CE6C-B733-2A27175D28BA}"/>
    </ac:deMkLst>
    <p188:replyLst>
      <p188:reply id="{009557E8-014A-4DEA-84F6-4E5A6B797922}" authorId="{765D1D02-151A-ABE0-C067-8AF39F039C97}" created="2024-12-01T20:21:28.672">
        <p188:txBody>
          <a:bodyPr/>
          <a:lstStyle/>
          <a:p>
            <a:r>
              <a:rPr lang="en-US"/>
              <a:t>[@Rachel Douglas] </a:t>
            </a:r>
          </a:p>
        </p188:txBody>
      </p188:reply>
    </p188:replyLst>
    <p188:txBody>
      <a:bodyPr/>
      <a:lstStyle/>
      <a:p>
        <a:r>
          <a:rPr lang="en-US"/>
          <a:t>New image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6200" y="0"/>
            <a:ext cx="2971799" cy="457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199" cy="41148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799" cy="457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ciencelearn.org.nz/images/5281-our-climate-our-biodiversity-infographic"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Links:%20https:/www.sciencelearn.org.nz/resources/2966-weather-and-climat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Grhttps:/www.sciencelearn.org.nz/resources/2959-greenhouse-gases-and-the-atmospher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ciencelearn.org.nz/resources/684-carbon-dioxide-in-the-atmospher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niwa.co.nz/atmosphere/carbon-dioxide"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niwa.co.nz/about-niwa/terms"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ciencelearn.org.nz/resources/3132-methane-a-greenhouse-ga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niwa.co.nz/atmosphere/methan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niwa.co.nz/about-niwa/term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ciencelearn.org.nz/videos/2001-greenhouse-gases-and-the-atmospher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ciencelearn.org.nz/resources/689-the-ocean-and-the-carbon-cycle/https:/www.sciencelearn.org.nz/resources/684-carbon-dioxide-in-the-atmospher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sciencefocus.com/planet-earth/how-do-deserts-for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Imhttps:/www.sciencelearn.org.nz/resources/2954-what-is-climate-chang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ki/File:Jigsaw_puzzle_(detail)_(11919275515).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gd08df2f20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 name="Google Shape;36;gd08df2f204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lang="en-US"/>
          </a:p>
        </p:txBody>
      </p:sp>
      <p:sp>
        <p:nvSpPr>
          <p:cNvPr id="37" name="Google Shape;37;gd08df2f204_0_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AU"/>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7e53a2da6e_0_4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7e53a2da6e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spcBef>
                <a:spcPts val="0"/>
              </a:spcBef>
              <a:buNone/>
            </a:pPr>
            <a:r>
              <a:rPr lang="en" dirty="0"/>
              <a:t>Image: </a:t>
            </a:r>
            <a:r>
              <a:rPr lang="en" dirty="0">
                <a:hlinkClick r:id="rId3"/>
              </a:rPr>
              <a:t>https://www.sciencelearn.org.nz/images/5281-our-climate-our-biodiversity-infographic</a:t>
            </a:r>
            <a:r>
              <a:rPr lang="en" dirty="0"/>
              <a:t> </a:t>
            </a:r>
            <a:endParaRPr lang="e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7e53a2da6e_0_4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7e53a2da6e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a:p>
          <a:p>
            <a:pPr marL="0" indent="0">
              <a:spcBef>
                <a:spcPts val="0"/>
              </a:spcBef>
              <a:buNone/>
            </a:pPr>
            <a:r>
              <a:rPr lang="en" dirty="0">
                <a:hlinkClick r:id="rId3"/>
              </a:rPr>
              <a:t>https://www.sciencelearn.org.nz/resources/2966-weather-and-climate</a:t>
            </a:r>
            <a:r>
              <a:rPr lang="en" dirty="0"/>
              <a:t> </a:t>
            </a:r>
          </a:p>
          <a:p>
            <a:pPr marL="0" indent="0">
              <a:spcBef>
                <a:spcPts val="0"/>
              </a:spcBef>
              <a:buNone/>
            </a:pPr>
            <a:endParaRPr lang="en" dirty="0"/>
          </a:p>
          <a:p>
            <a:pPr marL="0" indent="0">
              <a:spcBef>
                <a:spcPts val="0"/>
              </a:spcBef>
              <a:buNone/>
            </a:pPr>
            <a:endParaRPr lang="en"/>
          </a:p>
        </p:txBody>
      </p:sp>
    </p:spTree>
    <p:extLst>
      <p:ext uri="{BB962C8B-B14F-4D97-AF65-F5344CB8AC3E}">
        <p14:creationId xmlns:p14="http://schemas.microsoft.com/office/powerpoint/2010/main" val="2298538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14</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94006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7e7384e8b1_0_3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a:p>
        </p:txBody>
      </p:sp>
      <p:sp>
        <p:nvSpPr>
          <p:cNvPr id="223" name="Google Shape;223;g17e7384e8b1_0_3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7e7384e8b1_0_3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indent="0">
              <a:spcBef>
                <a:spcPts val="0"/>
              </a:spcBef>
              <a:buNone/>
            </a:pPr>
            <a:endParaRPr lang="en" dirty="0"/>
          </a:p>
        </p:txBody>
      </p:sp>
      <p:sp>
        <p:nvSpPr>
          <p:cNvPr id="223" name="Google Shape;223;g17e7384e8b1_0_3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3473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None/>
            </a:pPr>
            <a:endParaRPr lang="en-US"/>
          </a:p>
          <a:p>
            <a:pPr>
              <a:buNone/>
            </a:pPr>
            <a:r>
              <a:rPr lang="en-US"/>
              <a: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18</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67585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7e53a2da6e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spcBef>
                <a:spcPts val="0"/>
              </a:spcBef>
              <a:buNone/>
            </a:pPr>
            <a:endParaRPr lang="en" dirty="0"/>
          </a:p>
          <a:p>
            <a:pPr marL="0" lvl="0" indent="0" algn="l">
              <a:spcBef>
                <a:spcPts val="0"/>
              </a:spcBef>
              <a:spcAft>
                <a:spcPts val="0"/>
              </a:spcAft>
              <a:buNone/>
            </a:pPr>
            <a:endParaRPr lang="en"/>
          </a:p>
          <a:p>
            <a:pPr marL="0" indent="0">
              <a:spcBef>
                <a:spcPts val="0"/>
              </a:spcBef>
              <a:buNone/>
            </a:pPr>
            <a:endParaRPr lang="en"/>
          </a:p>
          <a:p>
            <a:pPr marL="0" indent="0">
              <a:spcBef>
                <a:spcPts val="0"/>
              </a:spcBef>
              <a:buNone/>
            </a:pPr>
            <a:r>
              <a:rPr lang="en" dirty="0"/>
              <a:t> </a:t>
            </a:r>
          </a:p>
        </p:txBody>
      </p:sp>
      <p:sp>
        <p:nvSpPr>
          <p:cNvPr id="314" name="Google Shape;314;g17e53a2da6e_0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7e53a2da6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spcBef>
                <a:spcPts val="0"/>
              </a:spcBef>
              <a:buNone/>
            </a:pPr>
            <a:endParaRPr lang="en"/>
          </a:p>
          <a:p>
            <a:pPr marL="0" lvl="0" indent="0" algn="l">
              <a:spcBef>
                <a:spcPts val="0"/>
              </a:spcBef>
              <a:spcAft>
                <a:spcPts val="0"/>
              </a:spcAft>
              <a:buNone/>
            </a:pPr>
            <a:endParaRPr lang="en"/>
          </a:p>
          <a:p>
            <a:pPr marL="0" indent="0">
              <a:spcBef>
                <a:spcPts val="0"/>
              </a:spcBef>
              <a:buNone/>
            </a:pPr>
            <a:endParaRPr lang="en"/>
          </a:p>
        </p:txBody>
      </p:sp>
      <p:sp>
        <p:nvSpPr>
          <p:cNvPr id="283" name="Google Shape;283;g17e53a2da6e_0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None/>
            </a:pPr>
            <a:r>
              <a:rPr lang="en" dirty="0">
                <a:hlinkClick r:id="rId3"/>
              </a:rPr>
              <a:t>https://www.sciencelearn.org.nz/resources/2959-greenhouse-gases-and-the-atmosphere</a:t>
            </a:r>
            <a:r>
              <a:rPr lang="en" dirty="0"/>
              <a:t>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21</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90496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7e53a2da6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spcBef>
                <a:spcPts val="0"/>
              </a:spcBef>
              <a:buNone/>
            </a:pPr>
            <a:endParaRPr lang="en"/>
          </a:p>
        </p:txBody>
      </p:sp>
      <p:sp>
        <p:nvSpPr>
          <p:cNvPr id="283" name="Google Shape;283;g17e53a2da6e_0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5074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8417b555d5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8417b555d5_0_4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18417b555d5_0_43:notes"/>
          <p:cNvSpPr txBox="1">
            <a:spLocks noGrp="1"/>
          </p:cNvSpPr>
          <p:nvPr>
            <p:ph type="sldNum" idx="12"/>
          </p:nvPr>
        </p:nvSpPr>
        <p:spPr>
          <a:xfrm>
            <a:off x="3886200" y="8686800"/>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7e7384e8b1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spcBef>
                <a:spcPts val="0"/>
              </a:spcBef>
              <a:buNone/>
            </a:pPr>
            <a:endParaRPr lang="en" dirty="0"/>
          </a:p>
        </p:txBody>
      </p:sp>
      <p:sp>
        <p:nvSpPr>
          <p:cNvPr id="337" name="Google Shape;337;g17e7384e8b1_0_3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7e53a2da6e_0_1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Link: </a:t>
            </a:r>
            <a:r>
              <a:rPr lang="en" dirty="0">
                <a:hlinkClick r:id="rId3"/>
              </a:rPr>
              <a:t>https://www.sciencelearn.org.nz/resources/684-carbon-dioxide-in-the-atmosphere</a:t>
            </a:r>
            <a:r>
              <a:rPr lang="en" dirty="0"/>
              <a:t> </a:t>
            </a:r>
            <a:endParaRPr lang="en-US" dirty="0"/>
          </a:p>
        </p:txBody>
      </p:sp>
      <p:sp>
        <p:nvSpPr>
          <p:cNvPr id="348" name="Google Shape;348;g17e53a2da6e_0_17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7e53a2da6e_0_1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spcBef>
                <a:spcPts val="0"/>
              </a:spcBef>
              <a:buNone/>
            </a:pPr>
            <a:endParaRPr lang="en" dirty="0"/>
          </a:p>
        </p:txBody>
      </p:sp>
      <p:sp>
        <p:nvSpPr>
          <p:cNvPr id="348" name="Google Shape;348;g17e53a2da6e_0_17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7520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7e53a2da6e_0_1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a:p>
        </p:txBody>
      </p:sp>
      <p:sp>
        <p:nvSpPr>
          <p:cNvPr id="348" name="Google Shape;348;g17e53a2da6e_0_17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322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7e7384e8b1_0_14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a:p>
          <a:p>
            <a:pPr marL="0" indent="0">
              <a:spcBef>
                <a:spcPts val="0"/>
              </a:spcBef>
              <a:buNone/>
            </a:pPr>
            <a:r>
              <a:rPr lang="en" dirty="0"/>
              <a:t>Image: NIWA: </a:t>
            </a:r>
            <a:r>
              <a:rPr lang="en-GB" dirty="0">
                <a:hlinkClick r:id="rId3"/>
              </a:rPr>
              <a:t>https://niwa.co.nz/atmosphere/carbon-dioxide</a:t>
            </a:r>
            <a:r>
              <a:rPr lang="en-US" dirty="0"/>
              <a:t> </a:t>
            </a:r>
          </a:p>
          <a:p>
            <a:pPr marL="0" indent="0">
              <a:spcBef>
                <a:spcPts val="0"/>
              </a:spcBef>
              <a:buNone/>
            </a:pPr>
            <a:r>
              <a:rPr lang="en" dirty="0"/>
              <a:t>Terms of use: </a:t>
            </a:r>
            <a:r>
              <a:rPr lang="en" dirty="0">
                <a:hlinkClick r:id="rId4"/>
              </a:rPr>
              <a:t>https://niwa.co.nz/about-niwa/terms</a:t>
            </a:r>
            <a:r>
              <a:rPr lang="en" dirty="0"/>
              <a:t> </a:t>
            </a:r>
          </a:p>
        </p:txBody>
      </p:sp>
      <p:sp>
        <p:nvSpPr>
          <p:cNvPr id="483" name="Google Shape;483;g17e7384e8b1_0_14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813f67cc6c_0_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813f67cc6c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spcBef>
                <a:spcPts val="0"/>
              </a:spcBef>
              <a:buNone/>
            </a:pPr>
            <a:r>
              <a:rPr lang="en" dirty="0"/>
              <a:t>Link: </a:t>
            </a:r>
            <a:r>
              <a:rPr lang="en" dirty="0">
                <a:hlinkClick r:id="rId3"/>
              </a:rPr>
              <a:t>https://www.sciencelearn.org.nz/resources/3132-methane-a-greenhouse-gas</a:t>
            </a:r>
            <a:endParaRPr lang="en" dirty="0"/>
          </a:p>
          <a:p>
            <a:pPr marL="0" indent="0">
              <a:spcBef>
                <a:spcPts val="0"/>
              </a:spcBef>
              <a:buNone/>
            </a:pPr>
            <a:endParaRPr lang="en"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813f67cc6c_0_55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indent="0">
              <a:spcBef>
                <a:spcPts val="0"/>
              </a:spcBef>
              <a:buNone/>
            </a:pPr>
            <a:endParaRPr lang="en"/>
          </a:p>
          <a:p>
            <a:pPr marL="0" indent="0">
              <a:spcBef>
                <a:spcPts val="0"/>
              </a:spcBef>
              <a:buNone/>
            </a:pPr>
            <a:r>
              <a:rPr lang="en"/>
              <a:t>Previous option:</a:t>
            </a:r>
          </a:p>
          <a:p>
            <a:pPr marL="0" indent="0">
              <a:spcBef>
                <a:spcPts val="0"/>
              </a:spcBef>
              <a:buNone/>
            </a:pPr>
            <a:r>
              <a:rPr lang="en"/>
              <a:t>NIWA: </a:t>
            </a:r>
            <a:r>
              <a:rPr lang="en-GB">
                <a:hlinkClick r:id="rId3"/>
              </a:rPr>
              <a:t>https://niwa.co.nz/atmosphere/methane</a:t>
            </a:r>
            <a:endParaRPr lang="en-US"/>
          </a:p>
          <a:p>
            <a:pPr marL="0" indent="0">
              <a:spcBef>
                <a:spcPts val="0"/>
              </a:spcBef>
              <a:buNone/>
            </a:pPr>
            <a:r>
              <a:rPr lang="en"/>
              <a:t>Terms of use: </a:t>
            </a:r>
            <a:r>
              <a:rPr lang="en">
                <a:hlinkClick r:id="rId4"/>
              </a:rPr>
              <a:t>https://niwa.co.nz/about-niwa/terms</a:t>
            </a:r>
            <a:r>
              <a:rPr lang="en"/>
              <a:t> </a:t>
            </a:r>
          </a:p>
        </p:txBody>
      </p:sp>
      <p:sp>
        <p:nvSpPr>
          <p:cNvPr id="531" name="Google Shape;531;g1813f67cc6c_0_5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7e7384e8b1_0_14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indent="0">
              <a:spcBef>
                <a:spcPts val="0"/>
              </a:spcBef>
              <a:buNone/>
            </a:pPr>
            <a:r>
              <a:rPr lang="en">
                <a:hlinkClick r:id="rId3"/>
              </a:rPr>
              <a:t>https://www.sciencelearn.org.nz/videos/2001-greenhouse-gases-and-the-atmosphere</a:t>
            </a:r>
            <a:r>
              <a:rPr lang="en"/>
              <a:t> </a:t>
            </a:r>
            <a:endParaRPr lang="en-US"/>
          </a:p>
        </p:txBody>
      </p:sp>
      <p:sp>
        <p:nvSpPr>
          <p:cNvPr id="483" name="Google Shape;483;g17e7384e8b1_0_14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6065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None/>
            </a:pPr>
            <a:r>
              <a:rPr lang="en-US" dirty="0"/>
              <a:t>Link: https://www.sciencelearn.org.nz/resources/1569-carbon-cycle/ </a:t>
            </a:r>
            <a:r>
              <a:rPr lang="en-US" dirty="0">
                <a:hlinkClick r:id="rId3"/>
              </a:rPr>
              <a:t>https://www.sciencelearn.org.nz/resources/689-the-ocean-and-the-carbon-cycle/https://www.sciencelearn.org.nz/resources/684-carbon-dioxide-in-the-atmosphere</a:t>
            </a:r>
            <a:r>
              <a:rPr lang="en-US" dirty="0"/>
              <a:t> </a:t>
            </a:r>
          </a:p>
          <a:p>
            <a:pPr>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31</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11060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7e53a2da6e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a:p>
        </p:txBody>
      </p:sp>
      <p:sp>
        <p:nvSpPr>
          <p:cNvPr id="577" name="Google Shape;577;g17e53a2da6e_0_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d08df2f204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d08df2f204_0_2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54" name="Google Shape;54;gd08df2f204_0_22: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AU"/>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813f67cc6c_0_6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a:p>
        </p:txBody>
      </p:sp>
      <p:sp>
        <p:nvSpPr>
          <p:cNvPr id="586" name="Google Shape;586;g1813f67cc6c_0_6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8469d4312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a:p>
        </p:txBody>
      </p:sp>
      <p:sp>
        <p:nvSpPr>
          <p:cNvPr id="608" name="Google Shape;608;g18469d43124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7e53a2da6e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spcBef>
                <a:spcPts val="0"/>
              </a:spcBef>
              <a:buNone/>
            </a:pPr>
            <a:r>
              <a:rPr lang="en" dirty="0"/>
              <a:t>Image: </a:t>
            </a:r>
            <a:r>
              <a:rPr lang="en-US" dirty="0"/>
              <a:t>https://environment.govt.nz/publications/aotearoa-new-zealands-first-national-adaptation-plan/adapting-to-climate-change-our-long-term-strategy/  </a:t>
            </a:r>
            <a:endParaRPr lang="en" dirty="0"/>
          </a:p>
          <a:p>
            <a:pPr marL="0" indent="0">
              <a:spcBef>
                <a:spcPts val="0"/>
              </a:spcBef>
              <a:buNone/>
            </a:pPr>
            <a:endParaRPr lang="en"/>
          </a:p>
        </p:txBody>
      </p:sp>
      <p:sp>
        <p:nvSpPr>
          <p:cNvPr id="615" name="Google Shape;615;g17e53a2da6e_0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7e53a2da6e_0_22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indent="0">
              <a:spcBef>
                <a:spcPts val="0"/>
              </a:spcBef>
              <a:buNone/>
            </a:pPr>
            <a:r>
              <a:rPr lang="en"/>
              <a:t>Image: </a:t>
            </a:r>
            <a:r>
              <a:rPr lang="en">
                <a:hlinkClick r:id="rId3"/>
              </a:rPr>
              <a:t>https://www.sciencefocus.com/planet-earth/how-do-deserts-form/</a:t>
            </a:r>
            <a:endParaRPr lang="en"/>
          </a:p>
          <a:p>
            <a:pPr marL="0" indent="0">
              <a:spcBef>
                <a:spcPts val="0"/>
              </a:spcBef>
              <a:buNone/>
            </a:pPr>
            <a:endParaRPr lang="en"/>
          </a:p>
          <a:p>
            <a:pPr marL="0" indent="0">
              <a:spcBef>
                <a:spcPts val="0"/>
              </a:spcBef>
              <a:buNone/>
            </a:pPr>
            <a:r>
              <a:rPr lang="en"/>
              <a:t> </a:t>
            </a:r>
          </a:p>
        </p:txBody>
      </p:sp>
      <p:sp>
        <p:nvSpPr>
          <p:cNvPr id="654" name="Google Shape;654;g17e53a2da6e_0_22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37</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3827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7e53a2da6e_0_25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7e53a2da6e_0_2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d549c22467_0_3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Calibri"/>
              <a:buNone/>
            </a:pPr>
            <a:endParaRPr lang="en-AU" sz="1800" b="0" i="0" u="none" strike="noStrike" cap="none" dirty="0">
              <a:solidFill>
                <a:srgbClr val="000000"/>
              </a:solidFill>
              <a:latin typeface="Arial"/>
              <a:ea typeface="Arial"/>
              <a:cs typeface="Arial"/>
            </a:endParaRPr>
          </a:p>
        </p:txBody>
      </p:sp>
      <p:sp>
        <p:nvSpPr>
          <p:cNvPr id="79" name="Google Shape;79;gd549c22467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indent="0">
              <a:lnSpc>
                <a:spcPct val="115000"/>
              </a:lnSpc>
              <a:spcBef>
                <a:spcPts val="0"/>
              </a:spcBef>
              <a:buSzPts val="1100"/>
              <a:buNone/>
            </a:pPr>
            <a:endParaRPr lang="en-AU" sz="1500" b="0" i="0" u="none" strike="noStrike" cap="none" dirty="0">
              <a:solidFill>
                <a:srgbClr val="000000"/>
              </a:solidFill>
              <a:latin typeface="Arial"/>
              <a:ea typeface="Arial"/>
              <a:cs typeface="Arial"/>
            </a:endParaRPr>
          </a:p>
        </p:txBody>
      </p:sp>
      <p:sp>
        <p:nvSpPr>
          <p:cNvPr id="45" name="Google Shape;4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d08df2f204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d08df2f204_0_2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indent="0">
              <a:buNone/>
            </a:pPr>
            <a:r>
              <a:rPr lang="en-US" dirty="0"/>
              <a:t>. </a:t>
            </a:r>
          </a:p>
          <a:p>
            <a:pPr marL="0" indent="0">
              <a:buNone/>
            </a:pPr>
            <a:endParaRPr lang="en-US"/>
          </a:p>
        </p:txBody>
      </p:sp>
      <p:sp>
        <p:nvSpPr>
          <p:cNvPr id="54" name="Google Shape;54;gd08df2f204_0_22: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AU"/>
              <a:t>5</a:t>
            </a:fld>
            <a:endParaRPr/>
          </a:p>
        </p:txBody>
      </p:sp>
    </p:spTree>
    <p:extLst>
      <p:ext uri="{BB962C8B-B14F-4D97-AF65-F5344CB8AC3E}">
        <p14:creationId xmlns:p14="http://schemas.microsoft.com/office/powerpoint/2010/main" val="2934283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e7ea754578_0_7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e7ea754578_0_7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Chris</a:t>
            </a:r>
          </a:p>
          <a:p>
            <a:pPr marL="0" indent="0">
              <a:spcBef>
                <a:spcPts val="0"/>
              </a:spcBef>
              <a:buNone/>
            </a:pPr>
            <a:r>
              <a:rPr lang="en-US"/>
              <a:t>Greta – add link to PISA framework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hlinkClick r:id="rId3"/>
              </a:rPr>
              <a:t>Image: https://www.sciencelearn.org.nz/resources/2954-what-is-climate-change</a:t>
            </a:r>
            <a:r>
              <a:rPr lang="en-US" dirty="0"/>
              <a: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9</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2262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10</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53164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None/>
            </a:pPr>
            <a:endParaRPr lang="en-US" dirty="0"/>
          </a:p>
          <a:p>
            <a:pPr>
              <a:buNone/>
            </a:pPr>
            <a:r>
              <a:rPr lang="en-US" dirty="0"/>
              <a:t>Image: </a:t>
            </a:r>
            <a:r>
              <a:rPr lang="en-US" dirty="0">
                <a:hlinkClick r:id="rId3"/>
              </a:rPr>
              <a:t>https://commons.wikimedia.org/wiki/File:Jigsaw_puzzle_(detail)_(11919275515).jpg</a:t>
            </a:r>
            <a:r>
              <a:rPr lang="en-US" dirty="0"/>
              <a: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11</a:t>
            </a:fld>
            <a:endParaRPr lang="en-AU"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4695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
        <p:cNvGrpSpPr/>
        <p:nvPr/>
      </p:nvGrpSpPr>
      <p:grpSpPr>
        <a:xfrm>
          <a:off x="0" y="0"/>
          <a:ext cx="0" cy="0"/>
          <a:chOff x="0" y="0"/>
          <a:chExt cx="0" cy="0"/>
        </a:xfrm>
      </p:grpSpPr>
      <p:sp>
        <p:nvSpPr>
          <p:cNvPr id="17" name="Google Shape;17;p2"/>
          <p:cNvSpPr txBox="1">
            <a:spLocks noGrp="1"/>
          </p:cNvSpPr>
          <p:nvPr>
            <p:ph type="title"/>
          </p:nvPr>
        </p:nvSpPr>
        <p:spPr>
          <a:xfrm>
            <a:off x="533399" y="611872"/>
            <a:ext cx="3840479" cy="1162048"/>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8" name="Google Shape;18;p2"/>
          <p:cNvSpPr txBox="1">
            <a:spLocks noGrp="1"/>
          </p:cNvSpPr>
          <p:nvPr>
            <p:ph type="body" idx="1"/>
          </p:nvPr>
        </p:nvSpPr>
        <p:spPr>
          <a:xfrm>
            <a:off x="4742823" y="1587500"/>
            <a:ext cx="3840479" cy="3898900"/>
          </a:xfrm>
          <a:prstGeom prst="rect">
            <a:avLst/>
          </a:prstGeom>
          <a:noFill/>
          <a:ln>
            <a:noFill/>
          </a:ln>
        </p:spPr>
        <p:txBody>
          <a:bodyPr spcFirstLastPara="1" wrap="square" lIns="91425" tIns="91425" rIns="91425" bIns="91425" anchor="t" anchorCtr="0">
            <a:noAutofit/>
          </a:bodyPr>
          <a:lstStyle>
            <a:lvl1pPr marL="457200" marR="0" lvl="0" indent="-382270" algn="l" rtl="0">
              <a:lnSpc>
                <a:spcPct val="100000"/>
              </a:lnSpc>
              <a:spcBef>
                <a:spcPts val="2000"/>
              </a:spcBef>
              <a:spcAft>
                <a:spcPts val="0"/>
              </a:spcAft>
              <a:buClr>
                <a:srgbClr val="6FB7D7"/>
              </a:buClr>
              <a:buSzPts val="2420"/>
              <a:buFont typeface="Noto Sans Symbols"/>
              <a:buChar char="●"/>
              <a:defRPr sz="2200" b="0" i="0" u="none" strike="noStrike" cap="none">
                <a:solidFill>
                  <a:srgbClr val="595959"/>
                </a:solidFill>
                <a:latin typeface="Arial"/>
                <a:ea typeface="Arial"/>
                <a:cs typeface="Arial"/>
                <a:sym typeface="Arial"/>
              </a:defRPr>
            </a:lvl1pPr>
            <a:lvl2pPr marL="914400" marR="0" lvl="1"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2pPr>
            <a:lvl3pPr marL="1371600" marR="0" lvl="2"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 name="Google Shape;19;p2"/>
          <p:cNvSpPr txBox="1">
            <a:spLocks noGrp="1"/>
          </p:cNvSpPr>
          <p:nvPr>
            <p:ph type="body" idx="2"/>
          </p:nvPr>
        </p:nvSpPr>
        <p:spPr>
          <a:xfrm>
            <a:off x="533399" y="1787856"/>
            <a:ext cx="3840479" cy="3720152"/>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000"/>
              </a:spcBef>
              <a:spcAft>
                <a:spcPts val="0"/>
              </a:spcAft>
              <a:buClr>
                <a:srgbClr val="6FB7D7"/>
              </a:buClr>
              <a:buSzPts val="1980"/>
              <a:buFont typeface="Noto Sans Symbols"/>
              <a:buNone/>
              <a:defRPr sz="1800" b="0" i="0" u="none" strike="noStrike" cap="none">
                <a:solidFill>
                  <a:srgbClr val="595959"/>
                </a:solidFill>
                <a:latin typeface="Arial"/>
                <a:ea typeface="Arial"/>
                <a:cs typeface="Arial"/>
                <a:sym typeface="Arial"/>
              </a:defRPr>
            </a:lvl1pPr>
            <a:lvl2pPr marL="914400" marR="0" lvl="1" indent="-228600" algn="l" rtl="0">
              <a:lnSpc>
                <a:spcPct val="100000"/>
              </a:lnSpc>
              <a:spcBef>
                <a:spcPts val="600"/>
              </a:spcBef>
              <a:spcAft>
                <a:spcPts val="0"/>
              </a:spcAft>
              <a:buClr>
                <a:schemeClr val="accent1"/>
              </a:buClr>
              <a:buSzPts val="1320"/>
              <a:buFont typeface="Noto Sans Symbols"/>
              <a:buNone/>
              <a:defRPr sz="1200" b="0" i="0" u="none" strike="noStrike" cap="none">
                <a:solidFill>
                  <a:srgbClr val="595959"/>
                </a:solidFill>
                <a:latin typeface="Arial"/>
                <a:ea typeface="Arial"/>
                <a:cs typeface="Arial"/>
                <a:sym typeface="Arial"/>
              </a:defRPr>
            </a:lvl2pPr>
            <a:lvl3pPr marL="1371600" marR="0" lvl="2" indent="-228600" algn="l" rtl="0">
              <a:lnSpc>
                <a:spcPct val="100000"/>
              </a:lnSpc>
              <a:spcBef>
                <a:spcPts val="600"/>
              </a:spcBef>
              <a:spcAft>
                <a:spcPts val="0"/>
              </a:spcAft>
              <a:buClr>
                <a:schemeClr val="accent1"/>
              </a:buClr>
              <a:buSzPts val="1100"/>
              <a:buFont typeface="Noto Sans Symbols"/>
              <a:buNone/>
              <a:defRPr sz="1000" b="0" i="0" u="none" strike="noStrike" cap="none">
                <a:solidFill>
                  <a:srgbClr val="595959"/>
                </a:solidFill>
                <a:latin typeface="Arial"/>
                <a:ea typeface="Arial"/>
                <a:cs typeface="Arial"/>
                <a:sym typeface="Arial"/>
              </a:defRPr>
            </a:lvl3pPr>
            <a:lvl4pPr marL="1828800" marR="0" lvl="3"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4pPr>
            <a:lvl5pPr marL="2286000" marR="0" lvl="4"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1" name="Google Shape;21;p2"/>
          <p:cNvSpPr txBox="1">
            <a:spLocks noGrp="1"/>
          </p:cNvSpPr>
          <p:nvPr>
            <p:ph type="ftr" idx="11"/>
          </p:nvPr>
        </p:nvSpPr>
        <p:spPr>
          <a:xfrm>
            <a:off x="0" y="6462894"/>
            <a:ext cx="8754197"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2"/>
              </a:buClr>
              <a:buSzPts val="1200"/>
              <a:buFont typeface="Arial"/>
              <a:buNone/>
              <a:defRPr sz="800" b="0" i="0" u="none" strike="noStrike" cap="none">
                <a:solidFill>
                  <a:schemeClr val="accent2"/>
                </a:solidFill>
                <a:latin typeface="Verdana" panose="020B0604030504040204" pitchFamily="34" charset="0"/>
                <a:ea typeface="Verdana" panose="020B0604030504040204" pitchFamily="34" charset="0"/>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NZ"/>
              <a:t>© Copyright. The University of Waikato </a:t>
            </a:r>
            <a:r>
              <a:rPr lang="en-NZ" err="1"/>
              <a:t>Te</a:t>
            </a:r>
            <a:r>
              <a:rPr lang="en-NZ"/>
              <a:t> Whare Wananga o Waikato l Science Learning Hub – </a:t>
            </a:r>
            <a:r>
              <a:rPr lang="en-NZ" err="1"/>
              <a:t>Pokapū</a:t>
            </a:r>
            <a:r>
              <a:rPr lang="en-NZ"/>
              <a:t> </a:t>
            </a:r>
            <a:r>
              <a:rPr lang="en-NZ" err="1"/>
              <a:t>Akoranga</a:t>
            </a:r>
            <a:r>
              <a:rPr lang="en-NZ"/>
              <a:t> </a:t>
            </a:r>
            <a:r>
              <a:rPr lang="en-NZ" err="1"/>
              <a:t>Pūtaiao</a:t>
            </a:r>
            <a:r>
              <a:rPr lang="en-NZ"/>
              <a:t>. All Rights Reserved​</a:t>
            </a:r>
          </a:p>
          <a:p>
            <a:r>
              <a:rPr lang="en-NZ"/>
              <a:t>All images are copyrighted. For further information, please refer to enquiries@sciencelearn.org.nz​</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a:xfrm>
            <a:off x="457200" y="1600201"/>
            <a:ext cx="8229600" cy="2162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350282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5"/>
        <p:cNvGrpSpPr/>
        <p:nvPr/>
      </p:nvGrpSpPr>
      <p:grpSpPr>
        <a:xfrm>
          <a:off x="0" y="0"/>
          <a:ext cx="0" cy="0"/>
          <a:chOff x="0" y="0"/>
          <a:chExt cx="0" cy="0"/>
        </a:xfrm>
      </p:grpSpPr>
      <p:sp>
        <p:nvSpPr>
          <p:cNvPr id="346" name="Google Shape;346;p6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954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rtl="0">
              <a:spcBef>
                <a:spcPts val="1200"/>
              </a:spcBef>
              <a:spcAft>
                <a:spcPts val="0"/>
              </a:spcAft>
              <a:buSzPts val="1200"/>
              <a:buNone/>
              <a:defRPr/>
            </a:lvl1pPr>
            <a:lvl2pPr lvl="1" rtl="0">
              <a:spcBef>
                <a:spcPts val="1200"/>
              </a:spcBef>
              <a:spcAft>
                <a:spcPts val="0"/>
              </a:spcAft>
              <a:buSzPts val="1400"/>
              <a:buNone/>
              <a:defRPr/>
            </a:lvl2pPr>
            <a:lvl3pPr lvl="2" rtl="0">
              <a:spcBef>
                <a:spcPts val="1200"/>
              </a:spcBef>
              <a:spcAft>
                <a:spcPts val="0"/>
              </a:spcAft>
              <a:buSzPts val="1400"/>
              <a:buNone/>
              <a:defRPr/>
            </a:lvl3pPr>
            <a:lvl4pPr lvl="3" rtl="0">
              <a:spcBef>
                <a:spcPts val="1200"/>
              </a:spcBef>
              <a:spcAft>
                <a:spcPts val="0"/>
              </a:spcAft>
              <a:buSzPts val="1400"/>
              <a:buNone/>
              <a:defRPr/>
            </a:lvl4pPr>
            <a:lvl5pPr lvl="4" rtl="0">
              <a:spcBef>
                <a:spcPts val="1200"/>
              </a:spcBef>
              <a:spcAft>
                <a:spcPts val="0"/>
              </a:spcAft>
              <a:buSzPts val="1400"/>
              <a:buNone/>
              <a:defRPr/>
            </a:lvl5pPr>
            <a:lvl6pPr lvl="5" rtl="0">
              <a:spcBef>
                <a:spcPts val="1200"/>
              </a:spcBef>
              <a:spcAft>
                <a:spcPts val="0"/>
              </a:spcAft>
              <a:buSzPts val="1400"/>
              <a:buNone/>
              <a:defRPr/>
            </a:lvl6pPr>
            <a:lvl7pPr lvl="6" rtl="0">
              <a:spcBef>
                <a:spcPts val="1200"/>
              </a:spcBef>
              <a:spcAft>
                <a:spcPts val="0"/>
              </a:spcAft>
              <a:buSzPts val="1400"/>
              <a:buNone/>
              <a:defRPr/>
            </a:lvl7pPr>
            <a:lvl8pPr lvl="7" rtl="0">
              <a:spcBef>
                <a:spcPts val="1200"/>
              </a:spcBef>
              <a:spcAft>
                <a:spcPts val="0"/>
              </a:spcAft>
              <a:buSzPts val="1400"/>
              <a:buNone/>
              <a:defRPr/>
            </a:lvl8pPr>
            <a:lvl9pPr lvl="8" rtl="0">
              <a:spcBef>
                <a:spcPts val="1200"/>
              </a:spcBef>
              <a:spcAft>
                <a:spcPts val="0"/>
              </a:spcAft>
              <a:buSzPts val="1400"/>
              <a:buNone/>
              <a:defRPr/>
            </a:lvl9pPr>
          </a:lstStyle>
          <a:p>
            <a:endParaRPr/>
          </a:p>
        </p:txBody>
      </p:sp>
      <p:sp>
        <p:nvSpPr>
          <p:cNvPr id="39" name="Google Shape;39;p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342900" lvl="0" indent="-290513" rtl="0">
              <a:spcBef>
                <a:spcPts val="938"/>
              </a:spcBef>
              <a:spcAft>
                <a:spcPts val="0"/>
              </a:spcAft>
              <a:buSzPts val="2500"/>
              <a:buChar char="•"/>
              <a:defRPr/>
            </a:lvl1pPr>
            <a:lvl2pPr marL="685800" lvl="1" indent="-266700" rtl="0">
              <a:spcBef>
                <a:spcPts val="750"/>
              </a:spcBef>
              <a:spcAft>
                <a:spcPts val="0"/>
              </a:spcAft>
              <a:buSzPts val="2000"/>
              <a:buChar char="•"/>
              <a:defRPr/>
            </a:lvl2pPr>
            <a:lvl3pPr marL="1028700" lvl="2" indent="-266700" rtl="0">
              <a:spcBef>
                <a:spcPts val="750"/>
              </a:spcBef>
              <a:spcAft>
                <a:spcPts val="0"/>
              </a:spcAft>
              <a:buSzPts val="2000"/>
              <a:buChar char="•"/>
              <a:defRPr/>
            </a:lvl3pPr>
            <a:lvl4pPr marL="1371600" lvl="3" indent="-266700" rtl="0">
              <a:spcBef>
                <a:spcPts val="750"/>
              </a:spcBef>
              <a:spcAft>
                <a:spcPts val="0"/>
              </a:spcAft>
              <a:buSzPts val="2000"/>
              <a:buChar char="•"/>
              <a:defRPr/>
            </a:lvl4pPr>
            <a:lvl5pPr marL="1714500" lvl="4" indent="-266700" rtl="0">
              <a:spcBef>
                <a:spcPts val="750"/>
              </a:spcBef>
              <a:spcAft>
                <a:spcPts val="0"/>
              </a:spcAft>
              <a:buSzPts val="2000"/>
              <a:buChar char="•"/>
              <a:defRPr/>
            </a:lvl5pPr>
            <a:lvl6pPr marL="2057400" lvl="5" indent="-266700" rtl="0">
              <a:spcBef>
                <a:spcPts val="750"/>
              </a:spcBef>
              <a:spcAft>
                <a:spcPts val="0"/>
              </a:spcAft>
              <a:buSzPts val="2000"/>
              <a:buChar char="•"/>
              <a:defRPr/>
            </a:lvl6pPr>
            <a:lvl7pPr marL="2400300" lvl="6" indent="-266700" rtl="0">
              <a:spcBef>
                <a:spcPts val="750"/>
              </a:spcBef>
              <a:spcAft>
                <a:spcPts val="0"/>
              </a:spcAft>
              <a:buSzPts val="2000"/>
              <a:buChar char="•"/>
              <a:defRPr/>
            </a:lvl7pPr>
            <a:lvl8pPr marL="2743200" lvl="7" indent="-266700" rtl="0">
              <a:spcBef>
                <a:spcPts val="750"/>
              </a:spcBef>
              <a:spcAft>
                <a:spcPts val="0"/>
              </a:spcAft>
              <a:buSzPts val="2000"/>
              <a:buChar char="•"/>
              <a:defRPr/>
            </a:lvl8pPr>
            <a:lvl9pPr marL="3086100" lvl="8" indent="-266700" rtl="0">
              <a:spcBef>
                <a:spcPts val="750"/>
              </a:spcBef>
              <a:spcAft>
                <a:spcPts val="0"/>
              </a:spcAft>
              <a:buSzPts val="2000"/>
              <a:buChar char="•"/>
              <a:defRPr/>
            </a:lvl9pPr>
          </a:lstStyle>
          <a:p>
            <a:endParaRPr/>
          </a:p>
        </p:txBody>
      </p:sp>
      <p:sp>
        <p:nvSpPr>
          <p:cNvPr id="40" name="Google Shape;40;p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3018555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600201"/>
            <a:ext cx="4038600" cy="22036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600201"/>
            <a:ext cx="4038600" cy="22036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Rectangle 4"/>
          <p:cNvSpPr>
            <a:spLocks noGrp="1" noChangeArrowheads="1"/>
          </p:cNvSpPr>
          <p:nvPr>
            <p:ph type="dt" sz="half" idx="10"/>
          </p:nvPr>
        </p:nvSpPr>
        <p:spPr>
          <a:ln/>
        </p:spPr>
        <p:txBody>
          <a:bodyPr/>
          <a:lstStyle>
            <a:lvl1pPr>
              <a:defRPr/>
            </a:lvl1pPr>
          </a:lstStyle>
          <a:p>
            <a:pPr>
              <a:defRPr/>
            </a:pPr>
            <a:fld id="{68F8CD2B-E109-453A-8559-B33EBD16DDCD}" type="datetime3">
              <a:rPr lang="en-NZ"/>
              <a:pPr>
                <a:defRPr/>
              </a:pPr>
              <a:t>5 December 2024</a:t>
            </a:fld>
            <a:endParaRPr lang="en-NZ"/>
          </a:p>
        </p:txBody>
      </p:sp>
      <p:sp>
        <p:nvSpPr>
          <p:cNvPr id="6" name="Rectangle 5"/>
          <p:cNvSpPr>
            <a:spLocks noGrp="1" noChangeArrowheads="1"/>
          </p:cNvSpPr>
          <p:nvPr>
            <p:ph type="ftr" sz="quarter" idx="11"/>
          </p:nvPr>
        </p:nvSpPr>
        <p:spPr>
          <a:ln/>
        </p:spPr>
        <p:txBody>
          <a:bodyPr/>
          <a:lstStyle>
            <a:lvl1pPr>
              <a:defRPr/>
            </a:lvl1pPr>
          </a:lstStyle>
          <a:p>
            <a:pPr>
              <a:defRPr/>
            </a:pPr>
            <a:r>
              <a:rPr lang="en-NZ"/>
              <a:t>© THE UNIVERSITY OF WAIKATO  •  TE WHARE WANANGA O WAIKATO</a:t>
            </a:r>
          </a:p>
        </p:txBody>
      </p:sp>
      <p:sp>
        <p:nvSpPr>
          <p:cNvPr id="7" name="Rectangle 6"/>
          <p:cNvSpPr>
            <a:spLocks noGrp="1" noChangeArrowheads="1"/>
          </p:cNvSpPr>
          <p:nvPr>
            <p:ph type="sldNum" sz="quarter" idx="12"/>
          </p:nvPr>
        </p:nvSpPr>
        <p:spPr>
          <a:ln/>
        </p:spPr>
        <p:txBody>
          <a:bodyPr/>
          <a:lstStyle>
            <a:lvl1pPr>
              <a:defRPr/>
            </a:lvl1pPr>
          </a:lstStyle>
          <a:p>
            <a:fld id="{29533FE4-539D-4502-A99C-3E653FD1E5F6}" type="slidenum">
              <a:rPr lang="en-NZ" altLang="en-US"/>
              <a:pPr/>
              <a:t>‹#›</a:t>
            </a:fld>
            <a:endParaRPr lang="en-NZ" altLang="en-US"/>
          </a:p>
        </p:txBody>
      </p:sp>
    </p:spTree>
    <p:extLst>
      <p:ext uri="{BB962C8B-B14F-4D97-AF65-F5344CB8AC3E}">
        <p14:creationId xmlns:p14="http://schemas.microsoft.com/office/powerpoint/2010/main" val="968960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49275" y="533400"/>
            <a:ext cx="8042273" cy="911224"/>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1" name="Google Shape;11;p1"/>
          <p:cNvSpPr txBox="1">
            <a:spLocks noGrp="1"/>
          </p:cNvSpPr>
          <p:nvPr>
            <p:ph type="body" idx="1"/>
          </p:nvPr>
        </p:nvSpPr>
        <p:spPr>
          <a:xfrm>
            <a:off x="549275" y="1600200"/>
            <a:ext cx="8042273" cy="4343400"/>
          </a:xfrm>
          <a:prstGeom prst="rect">
            <a:avLst/>
          </a:prstGeom>
          <a:noFill/>
          <a:ln>
            <a:noFill/>
          </a:ln>
        </p:spPr>
        <p:txBody>
          <a:bodyPr spcFirstLastPara="1" wrap="square" lIns="91425" tIns="91425" rIns="91425" bIns="91425" anchor="t" anchorCtr="0">
            <a:noAutofit/>
          </a:bodyPr>
          <a:lstStyle>
            <a:lvl1pPr marL="457200" marR="0" lvl="0" indent="-396240"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914400" marR="0" lvl="1" indent="-382269"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1371600" marR="0" lvl="2"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 name="Picture 1" descr="A blue explosion with white text&#10;&#10;Description automatically generated">
            <a:extLst>
              <a:ext uri="{FF2B5EF4-FFF2-40B4-BE49-F238E27FC236}">
                <a16:creationId xmlns:a16="http://schemas.microsoft.com/office/drawing/2014/main" id="{8323ECAC-5F7B-AAB4-2931-EA57D6BDAFDA}"/>
              </a:ext>
            </a:extLst>
          </p:cNvPr>
          <p:cNvPicPr>
            <a:picLocks noChangeAspect="1"/>
          </p:cNvPicPr>
          <p:nvPr userDrawn="1"/>
        </p:nvPicPr>
        <p:blipFill>
          <a:blip r:embed="rId8"/>
          <a:stretch>
            <a:fillRect/>
          </a:stretch>
        </p:blipFill>
        <p:spPr>
          <a:xfrm>
            <a:off x="7246620" y="-12092"/>
            <a:ext cx="2005642" cy="1013130"/>
          </a:xfrm>
          <a:prstGeom prst="rect">
            <a:avLst/>
          </a:prstGeom>
        </p:spPr>
      </p:pic>
      <p:sp>
        <p:nvSpPr>
          <p:cNvPr id="3" name="Google Shape;21;p2">
            <a:extLst>
              <a:ext uri="{FF2B5EF4-FFF2-40B4-BE49-F238E27FC236}">
                <a16:creationId xmlns:a16="http://schemas.microsoft.com/office/drawing/2014/main" id="{86138CCE-3A59-781A-E512-9231DB76504A}"/>
              </a:ext>
            </a:extLst>
          </p:cNvPr>
          <p:cNvSpPr txBox="1">
            <a:spLocks noGrp="1"/>
          </p:cNvSpPr>
          <p:nvPr>
            <p:ph type="ftr" idx="3"/>
          </p:nvPr>
        </p:nvSpPr>
        <p:spPr>
          <a:xfrm>
            <a:off x="0" y="6462894"/>
            <a:ext cx="8754197"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2"/>
              </a:buClr>
              <a:buSzPts val="1200"/>
              <a:buFont typeface="Arial"/>
              <a:buNone/>
              <a:defRPr sz="800" b="0" i="0" u="none" strike="noStrike" cap="none">
                <a:solidFill>
                  <a:schemeClr val="accent2"/>
                </a:solidFill>
                <a:latin typeface="Verdana" panose="020B0604030504040204" pitchFamily="34" charset="0"/>
                <a:ea typeface="Verdana" panose="020B0604030504040204" pitchFamily="34" charset="0"/>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NZ"/>
              <a:t>© Copyright. The University of Waikato </a:t>
            </a:r>
            <a:r>
              <a:rPr lang="en-NZ" err="1"/>
              <a:t>Te</a:t>
            </a:r>
            <a:r>
              <a:rPr lang="en-NZ"/>
              <a:t> Whare Wananga o Waikato l Science Learning Hub – </a:t>
            </a:r>
            <a:r>
              <a:rPr lang="en-NZ" err="1"/>
              <a:t>Pokapū</a:t>
            </a:r>
            <a:r>
              <a:rPr lang="en-NZ"/>
              <a:t> </a:t>
            </a:r>
            <a:r>
              <a:rPr lang="en-NZ" err="1"/>
              <a:t>Akoranga</a:t>
            </a:r>
            <a:r>
              <a:rPr lang="en-NZ"/>
              <a:t> </a:t>
            </a:r>
            <a:r>
              <a:rPr lang="en-NZ" err="1"/>
              <a:t>Pūtaiao</a:t>
            </a:r>
            <a:r>
              <a:rPr lang="en-NZ"/>
              <a:t>. All Rights Reserved​</a:t>
            </a:r>
          </a:p>
          <a:p>
            <a:r>
              <a:rPr lang="en-NZ"/>
              <a:t>All images are copyrighted. For further information, please refer to enquiries@sciencelearn.org.nz​</a:t>
            </a: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2.0/" TargetMode="External"/><Relationship Id="rId4" Type="http://schemas.openxmlformats.org/officeDocument/2006/relationships/hyperlink" Target="http://www.sciencelearn.org.nz/"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9B_9805BEE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creativecommons.org/licenses/by-sa/2.0/deed.en" TargetMode="External"/><Relationship Id="rId5" Type="http://schemas.openxmlformats.org/officeDocument/2006/relationships/hyperlink" Target="http://www.sciencelearn.org.nz/" TargetMode="Externa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www.sciencelearn.org.nz/" TargetMode="External"/><Relationship Id="rId4" Type="http://schemas.openxmlformats.org/officeDocument/2006/relationships/hyperlink" Target="https://creativecommons.org/licenses/by/4.0/" TargetMode="External"/></Relationships>
</file>

<file path=ppt/slides/_rels/slide13.xml.rels><?xml version="1.0" encoding="UTF-8" standalone="yes"?>
<Relationships xmlns="http://schemas.openxmlformats.org/package/2006/relationships"><Relationship Id="rId3" Type="http://schemas.microsoft.com/office/2018/10/relationships/comments" Target="../comments/modernComment_18E_95F09DF.xm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www.sciencelearn.org.nz/" TargetMode="Externa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sciencelearn.org.nz/"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sciencelearn.org.nz/"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sciencelearn.org.nz/" TargetMode="External"/></Relationships>
</file>

<file path=ppt/slides/_rels/slide18.xml.rels><?xml version="1.0" encoding="UTF-8" standalone="yes"?>
<Relationships xmlns="http://schemas.openxmlformats.org/package/2006/relationships"><Relationship Id="rId3" Type="http://schemas.microsoft.com/office/2018/10/relationships/comments" Target="../comments/modernComment_19A_9D3F0304.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www.sciencelearn.org.nz/" TargetMode="Externa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www.sciencelearn.org.nz/"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sciencelearn.org.nz/" TargetMode="External"/><Relationship Id="rId4" Type="http://schemas.openxmlformats.org/officeDocument/2006/relationships/image" Target="../media/image30.gif"/></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mailto:enquiries@sciencelearn.org.nz" TargetMode="External"/><Relationship Id="rId4" Type="http://schemas.openxmlformats.org/officeDocument/2006/relationships/hyperlink" Target="http://www.sciencelearn.org.nz/" TargetMode="External"/></Relationships>
</file>

<file path=ppt/slides/_rels/slide22.xml.rels><?xml version="1.0" encoding="UTF-8" standalone="yes"?>
<Relationships xmlns="http://schemas.openxmlformats.org/package/2006/relationships"><Relationship Id="rId3" Type="http://schemas.microsoft.com/office/2018/10/relationships/comments" Target="../comments/modernComment_180_4B1C980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sciencelearn.org.nz/"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www.sciencelearn.org.nz/" TargetMode="External"/><Relationship Id="rId5" Type="http://schemas.openxmlformats.org/officeDocument/2006/relationships/hyperlink" Target="https://creativecommons.org/licenses/by/2.0/deed.en" TargetMode="Externa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bit.ly/ClimateChangeBasics"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www.sciencelearn.org.nz/" TargetMode="Externa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hyperlink" Target="mailto:enquiries@sciencelearn.org.nz" TargetMode="External"/></Relationships>
</file>

<file path=ppt/slides/_rels/slide32.xml.rels><?xml version="1.0" encoding="UTF-8" standalone="yes"?>
<Relationships xmlns="http://schemas.openxmlformats.org/package/2006/relationships"><Relationship Id="rId3" Type="http://schemas.microsoft.com/office/2018/10/relationships/comments" Target="../comments/modernComment_173_0.xm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hyperlink" Target="http://www.sciencelearn.org.nz/"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www.sciencelearn.org.nz/"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environment.govt.nz/assets/publications/climate-change/MFE-AoG-20664-GF-National-Adaptation-Plan-2022-WEB.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ww.sciencelearn.org.nz/"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mailto:enquiries@sciencelearn.org.nz" TargetMode="External"/><Relationship Id="rId7"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www.instagram.com/sciencelearninghubnz" TargetMode="External"/><Relationship Id="rId11" Type="http://schemas.openxmlformats.org/officeDocument/2006/relationships/image" Target="../media/image52.png"/><Relationship Id="rId5" Type="http://schemas.openxmlformats.org/officeDocument/2006/relationships/hyperlink" Target="https://nz.pinterest.com/nzsciencelearn/" TargetMode="External"/><Relationship Id="rId10" Type="http://schemas.openxmlformats.org/officeDocument/2006/relationships/image" Target="../media/image51.png"/><Relationship Id="rId4" Type="http://schemas.openxmlformats.org/officeDocument/2006/relationships/hyperlink" Target="http://www.facebook.com/nzsciencelearn" TargetMode="External"/><Relationship Id="rId9"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hyperlink" Target="http://www.sciencelearn.org.nz/" TargetMode="Externa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www.sciencelearn.org.nz/"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www.sciencelearn.org.nz/" TargetMode="External"/><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88_AF308C3A.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2" name="TextBox 1">
            <a:extLst>
              <a:ext uri="{FF2B5EF4-FFF2-40B4-BE49-F238E27FC236}">
                <a16:creationId xmlns:a16="http://schemas.microsoft.com/office/drawing/2014/main" id="{35BFC358-F47B-C5C7-CB60-300D65677083}"/>
              </a:ext>
            </a:extLst>
          </p:cNvPr>
          <p:cNvSpPr txBox="1"/>
          <p:nvPr/>
        </p:nvSpPr>
        <p:spPr>
          <a:xfrm>
            <a:off x="703245" y="5550666"/>
            <a:ext cx="773751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NZ" sz="2400" b="1">
                <a:solidFill>
                  <a:schemeClr val="tx1">
                    <a:lumMod val="49000"/>
                    <a:lumOff val="51000"/>
                  </a:schemeClr>
                </a:solidFill>
                <a:cs typeface="Segoe UI"/>
              </a:rPr>
              <a:t>Associate Professor Chris Eames</a:t>
            </a:r>
            <a:r>
              <a:rPr lang="en-US" sz="2400" b="1">
                <a:solidFill>
                  <a:schemeClr val="tx1">
                    <a:lumMod val="49000"/>
                    <a:lumOff val="51000"/>
                  </a:schemeClr>
                </a:solidFill>
                <a:cs typeface="Segoe UI"/>
              </a:rPr>
              <a:t>​</a:t>
            </a:r>
          </a:p>
          <a:p>
            <a:pPr algn="ctr"/>
            <a:r>
              <a:rPr lang="en-NZ" sz="2400" b="1">
                <a:solidFill>
                  <a:schemeClr val="tx1">
                    <a:lumMod val="49000"/>
                    <a:lumOff val="51000"/>
                  </a:schemeClr>
                </a:solidFill>
                <a:cs typeface="Segoe UI"/>
              </a:rPr>
              <a:t>School of Education</a:t>
            </a:r>
            <a:r>
              <a:rPr lang="en-US" sz="2400" b="1">
                <a:solidFill>
                  <a:schemeClr val="tx1">
                    <a:lumMod val="49000"/>
                    <a:lumOff val="51000"/>
                  </a:schemeClr>
                </a:solidFill>
                <a:cs typeface="Segoe UI"/>
              </a:rPr>
              <a:t>​, </a:t>
            </a:r>
            <a:r>
              <a:rPr lang="en-NZ" sz="2400" b="1">
                <a:solidFill>
                  <a:schemeClr val="tx1">
                    <a:lumMod val="49000"/>
                    <a:lumOff val="51000"/>
                  </a:schemeClr>
                </a:solidFill>
                <a:cs typeface="Segoe UI"/>
              </a:rPr>
              <a:t>University of Waikato</a:t>
            </a:r>
            <a:r>
              <a:rPr lang="en-US" sz="2400" b="1">
                <a:solidFill>
                  <a:schemeClr val="tx1">
                    <a:lumMod val="49000"/>
                    <a:lumOff val="51000"/>
                  </a:schemeClr>
                </a:solidFill>
                <a:cs typeface="Segoe UI"/>
              </a:rPr>
              <a:t>​</a:t>
            </a:r>
          </a:p>
        </p:txBody>
      </p:sp>
      <p:pic>
        <p:nvPicPr>
          <p:cNvPr id="3" name="Picture 2" descr="Satellite image of New Zealand from 2015">
            <a:extLst>
              <a:ext uri="{FF2B5EF4-FFF2-40B4-BE49-F238E27FC236}">
                <a16:creationId xmlns:a16="http://schemas.microsoft.com/office/drawing/2014/main" id="{79EF19F4-04FA-649D-20C1-B2C5F5A4BF60}"/>
              </a:ext>
            </a:extLst>
          </p:cNvPr>
          <p:cNvPicPr>
            <a:picLocks noChangeAspect="1"/>
          </p:cNvPicPr>
          <p:nvPr/>
        </p:nvPicPr>
        <p:blipFill>
          <a:blip r:embed="rId3"/>
          <a:srcRect t="9567" r="228" b="-228"/>
          <a:stretch/>
        </p:blipFill>
        <p:spPr>
          <a:xfrm>
            <a:off x="2410857" y="1580002"/>
            <a:ext cx="4331473" cy="3890107"/>
          </a:xfrm>
          <a:prstGeom prst="rect">
            <a:avLst/>
          </a:prstGeom>
        </p:spPr>
      </p:pic>
      <p:sp>
        <p:nvSpPr>
          <p:cNvPr id="6" name="Google Shape;56;p6">
            <a:extLst>
              <a:ext uri="{FF2B5EF4-FFF2-40B4-BE49-F238E27FC236}">
                <a16:creationId xmlns:a16="http://schemas.microsoft.com/office/drawing/2014/main" id="{C301AE89-4EC9-F55B-2FB2-B92FC06B9DBB}"/>
              </a:ext>
            </a:extLst>
          </p:cNvPr>
          <p:cNvSpPr txBox="1"/>
          <p:nvPr/>
        </p:nvSpPr>
        <p:spPr>
          <a:xfrm>
            <a:off x="457200" y="284602"/>
            <a:ext cx="8229600" cy="959386"/>
          </a:xfrm>
          <a:prstGeom prst="rect">
            <a:avLst/>
          </a:prstGeom>
          <a:noFill/>
          <a:ln>
            <a:noFill/>
          </a:ln>
        </p:spPr>
        <p:txBody>
          <a:bodyPr spcFirstLastPara="1" wrap="square" lIns="91425" tIns="45700" rIns="91425" bIns="45700" anchor="ctr" anchorCtr="0">
            <a:noAutofit/>
          </a:bodyPr>
          <a:lstStyle/>
          <a:p>
            <a:pPr algn="ctr"/>
            <a:r>
              <a:rPr lang="en-AU" sz="4400" b="1">
                <a:solidFill>
                  <a:srgbClr val="2C7C9F"/>
                </a:solidFill>
              </a:rPr>
              <a:t>Understanding the </a:t>
            </a:r>
            <a:endParaRPr lang="en-US" sz="4400"/>
          </a:p>
          <a:p>
            <a:pPr algn="ctr"/>
            <a:r>
              <a:rPr lang="en-AU" sz="4400" b="1">
                <a:solidFill>
                  <a:srgbClr val="2C7C9F"/>
                </a:solidFill>
              </a:rPr>
              <a:t>basics of climate change</a:t>
            </a:r>
            <a:endParaRPr lang="en-US" sz="4000"/>
          </a:p>
        </p:txBody>
      </p:sp>
      <p:sp>
        <p:nvSpPr>
          <p:cNvPr id="5" name="Google Shape;30;p3">
            <a:extLst>
              <a:ext uri="{FF2B5EF4-FFF2-40B4-BE49-F238E27FC236}">
                <a16:creationId xmlns:a16="http://schemas.microsoft.com/office/drawing/2014/main" id="{CFCE2E48-55F6-F0F5-C39E-19ACE24DD607}"/>
              </a:ext>
            </a:extLst>
          </p:cNvPr>
          <p:cNvSpPr txBox="1"/>
          <p:nvPr/>
        </p:nvSpPr>
        <p:spPr>
          <a:xfrm>
            <a:off x="-3494" y="6358289"/>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4" name="TextBox 3">
            <a:extLst>
              <a:ext uri="{FF2B5EF4-FFF2-40B4-BE49-F238E27FC236}">
                <a16:creationId xmlns:a16="http://schemas.microsoft.com/office/drawing/2014/main" id="{61FE05BB-1DEB-CB35-ABB3-ACB9C3BB19FD}"/>
              </a:ext>
            </a:extLst>
          </p:cNvPr>
          <p:cNvSpPr txBox="1"/>
          <p:nvPr/>
        </p:nvSpPr>
        <p:spPr>
          <a:xfrm rot="16200000">
            <a:off x="4937092" y="3399898"/>
            <a:ext cx="38558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212124"/>
                </a:solidFill>
              </a:rPr>
              <a:t>Suomi NPP satellite,</a:t>
            </a:r>
            <a:r>
              <a:rPr lang="en-US" sz="1000">
                <a:solidFill>
                  <a:srgbClr val="212124"/>
                </a:solidFill>
                <a:ea typeface="Verdana"/>
              </a:rPr>
              <a:t> </a:t>
            </a:r>
            <a:r>
              <a:rPr lang="en-US" sz="800">
                <a:latin typeface="Verdana"/>
                <a:ea typeface="Verdana"/>
              </a:rPr>
              <a:t>NASA Goddard Space Flight Center </a:t>
            </a:r>
            <a:r>
              <a:rPr lang="en-US" sz="800">
                <a:latin typeface="Verdana"/>
                <a:ea typeface="Verdana"/>
                <a:hlinkClick r:id="rId5"/>
              </a:rPr>
              <a:t>CC BY 2.0</a:t>
            </a:r>
            <a:endParaRPr lang="en-US" sz="800">
              <a:latin typeface="Verdana"/>
              <a:ea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00F3-1374-95D7-21BE-3F82400DBD76}"/>
              </a:ext>
            </a:extLst>
          </p:cNvPr>
          <p:cNvSpPr>
            <a:spLocks noGrp="1"/>
          </p:cNvSpPr>
          <p:nvPr>
            <p:ph type="title"/>
          </p:nvPr>
        </p:nvSpPr>
        <p:spPr>
          <a:xfrm>
            <a:off x="457200" y="178198"/>
            <a:ext cx="8229600" cy="754019"/>
          </a:xfrm>
        </p:spPr>
        <p:txBody>
          <a:bodyPr/>
          <a:lstStyle/>
          <a:p>
            <a:r>
              <a:rPr lang="en-NZ" b="1"/>
              <a:t>What is climate change?</a:t>
            </a:r>
          </a:p>
        </p:txBody>
      </p:sp>
      <p:sp>
        <p:nvSpPr>
          <p:cNvPr id="3" name="Content Placeholder 2">
            <a:extLst>
              <a:ext uri="{FF2B5EF4-FFF2-40B4-BE49-F238E27FC236}">
                <a16:creationId xmlns:a16="http://schemas.microsoft.com/office/drawing/2014/main" id="{7F9C341F-9D37-C979-DF0D-517F57265E1E}"/>
              </a:ext>
            </a:extLst>
          </p:cNvPr>
          <p:cNvSpPr>
            <a:spLocks noGrp="1"/>
          </p:cNvSpPr>
          <p:nvPr>
            <p:ph idx="1"/>
          </p:nvPr>
        </p:nvSpPr>
        <p:spPr>
          <a:xfrm>
            <a:off x="457200" y="1388572"/>
            <a:ext cx="8299579" cy="5070945"/>
          </a:xfrm>
        </p:spPr>
        <p:txBody>
          <a:bodyPr/>
          <a:lstStyle/>
          <a:p>
            <a:pPr marL="518160" indent="-457200"/>
            <a:r>
              <a:rPr lang="en-NZ" sz="2800"/>
              <a:t>This change can be observed in temperature, wind, rainfall etc. over a long time period.</a:t>
            </a:r>
            <a:endParaRPr lang="en-US"/>
          </a:p>
          <a:p>
            <a:r>
              <a:rPr lang="en-NZ" sz="2800"/>
              <a:t>As these weather aspects interact with each other, a change in one can then lead to a change in another, i.e. warmer sea temperatures can create stronger winds.</a:t>
            </a:r>
          </a:p>
        </p:txBody>
      </p:sp>
      <p:sp>
        <p:nvSpPr>
          <p:cNvPr id="4" name="Date Placeholder 3">
            <a:extLst>
              <a:ext uri="{FF2B5EF4-FFF2-40B4-BE49-F238E27FC236}">
                <a16:creationId xmlns:a16="http://schemas.microsoft.com/office/drawing/2014/main" id="{30515D6B-754D-3302-1BE8-59BEBDE73072}"/>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7" name="Google Shape;59;p6">
            <a:extLst>
              <a:ext uri="{FF2B5EF4-FFF2-40B4-BE49-F238E27FC236}">
                <a16:creationId xmlns:a16="http://schemas.microsoft.com/office/drawing/2014/main" id="{6A49ED3C-3CAC-642D-69F9-D054B2974B43}"/>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extLst>
      <p:ext uri="{BB962C8B-B14F-4D97-AF65-F5344CB8AC3E}">
        <p14:creationId xmlns:p14="http://schemas.microsoft.com/office/powerpoint/2010/main" val="221969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00F3-1374-95D7-21BE-3F82400DBD76}"/>
              </a:ext>
            </a:extLst>
          </p:cNvPr>
          <p:cNvSpPr>
            <a:spLocks noGrp="1"/>
          </p:cNvSpPr>
          <p:nvPr>
            <p:ph type="title"/>
          </p:nvPr>
        </p:nvSpPr>
        <p:spPr>
          <a:xfrm>
            <a:off x="457200" y="178198"/>
            <a:ext cx="8229600" cy="754019"/>
          </a:xfrm>
        </p:spPr>
        <p:txBody>
          <a:bodyPr/>
          <a:lstStyle/>
          <a:p>
            <a:r>
              <a:rPr lang="en-NZ" b="1"/>
              <a:t>What is climate change?</a:t>
            </a:r>
          </a:p>
        </p:txBody>
      </p:sp>
      <p:sp>
        <p:nvSpPr>
          <p:cNvPr id="3" name="Content Placeholder 2">
            <a:extLst>
              <a:ext uri="{FF2B5EF4-FFF2-40B4-BE49-F238E27FC236}">
                <a16:creationId xmlns:a16="http://schemas.microsoft.com/office/drawing/2014/main" id="{7F9C341F-9D37-C979-DF0D-517F57265E1E}"/>
              </a:ext>
            </a:extLst>
          </p:cNvPr>
          <p:cNvSpPr>
            <a:spLocks noGrp="1"/>
          </p:cNvSpPr>
          <p:nvPr>
            <p:ph idx="1"/>
          </p:nvPr>
        </p:nvSpPr>
        <p:spPr>
          <a:xfrm>
            <a:off x="457200" y="1388572"/>
            <a:ext cx="4186776" cy="5070945"/>
          </a:xfrm>
        </p:spPr>
        <p:txBody>
          <a:bodyPr/>
          <a:lstStyle/>
          <a:p>
            <a:pPr marL="60960" indent="0">
              <a:buNone/>
            </a:pPr>
            <a:r>
              <a:rPr lang="en-NZ" sz="2800"/>
              <a:t>Climate change is complex. </a:t>
            </a:r>
            <a:endParaRPr lang="en-US"/>
          </a:p>
          <a:p>
            <a:pPr marL="60960" indent="0">
              <a:buNone/>
            </a:pPr>
            <a:r>
              <a:rPr lang="en-NZ" sz="2800"/>
              <a:t>We can make it easier to understand if we explore it in bite-sized chunks, while keeping in mind the bigger picture. </a:t>
            </a:r>
            <a:endParaRPr lang="en-NZ"/>
          </a:p>
        </p:txBody>
      </p:sp>
      <p:sp>
        <p:nvSpPr>
          <p:cNvPr id="4" name="Date Placeholder 3">
            <a:extLst>
              <a:ext uri="{FF2B5EF4-FFF2-40B4-BE49-F238E27FC236}">
                <a16:creationId xmlns:a16="http://schemas.microsoft.com/office/drawing/2014/main" id="{30515D6B-754D-3302-1BE8-59BEBDE73072}"/>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pic>
        <p:nvPicPr>
          <p:cNvPr id="6" name="Picture 5" descr="File:Jigsaw puzzle (detail) (11919275515).jpg">
            <a:extLst>
              <a:ext uri="{FF2B5EF4-FFF2-40B4-BE49-F238E27FC236}">
                <a16:creationId xmlns:a16="http://schemas.microsoft.com/office/drawing/2014/main" id="{052A02B8-52FB-CE6C-B733-2A27175D28BA}"/>
              </a:ext>
            </a:extLst>
          </p:cNvPr>
          <p:cNvPicPr>
            <a:picLocks noChangeAspect="1"/>
          </p:cNvPicPr>
          <p:nvPr/>
        </p:nvPicPr>
        <p:blipFill>
          <a:blip r:embed="rId4"/>
          <a:stretch>
            <a:fillRect/>
          </a:stretch>
        </p:blipFill>
        <p:spPr>
          <a:xfrm>
            <a:off x="4650658" y="2080752"/>
            <a:ext cx="4181167" cy="3126658"/>
          </a:xfrm>
          <a:prstGeom prst="rect">
            <a:avLst/>
          </a:prstGeom>
        </p:spPr>
      </p:pic>
      <p:sp>
        <p:nvSpPr>
          <p:cNvPr id="8" name="Google Shape;59;p6">
            <a:extLst>
              <a:ext uri="{FF2B5EF4-FFF2-40B4-BE49-F238E27FC236}">
                <a16:creationId xmlns:a16="http://schemas.microsoft.com/office/drawing/2014/main" id="{5A87107E-BF50-00DC-BCEE-2CD8E52212EA}"/>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5">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5" name="TextBox 4">
            <a:extLst>
              <a:ext uri="{FF2B5EF4-FFF2-40B4-BE49-F238E27FC236}">
                <a16:creationId xmlns:a16="http://schemas.microsoft.com/office/drawing/2014/main" id="{F984F198-AD9E-30D4-9365-5EA8DFC386E2}"/>
              </a:ext>
            </a:extLst>
          </p:cNvPr>
          <p:cNvSpPr txBox="1"/>
          <p:nvPr/>
        </p:nvSpPr>
        <p:spPr>
          <a:xfrm>
            <a:off x="7191637" y="5230616"/>
            <a:ext cx="188816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Verdana"/>
                <a:ea typeface="Verdana"/>
              </a:rPr>
              <a:t>James Petts, </a:t>
            </a:r>
            <a:r>
              <a:rPr lang="en-US" sz="900" dirty="0">
                <a:latin typeface="Verdana"/>
                <a:ea typeface="Verdana"/>
                <a:hlinkClick r:id="rId6"/>
              </a:rPr>
              <a:t>CC BY-SA 2.0</a:t>
            </a:r>
            <a:endParaRPr lang="en-US" sz="900">
              <a:latin typeface="Verdana"/>
              <a:ea typeface="Verdana"/>
            </a:endParaRPr>
          </a:p>
        </p:txBody>
      </p:sp>
    </p:spTree>
    <p:extLst>
      <p:ext uri="{BB962C8B-B14F-4D97-AF65-F5344CB8AC3E}">
        <p14:creationId xmlns:p14="http://schemas.microsoft.com/office/powerpoint/2010/main" val="255051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710180" y="295472"/>
            <a:ext cx="7706033" cy="1009490"/>
          </a:xfrm>
          <a:prstGeom prst="rect">
            <a:avLst/>
          </a:prstGeom>
        </p:spPr>
        <p:txBody>
          <a:bodyPr spcFirstLastPara="1" vert="horz" wrap="square" lIns="68569" tIns="68569" rIns="68569" bIns="68569" numCol="1" anchor="t" anchorCtr="0" compatLnSpc="1">
            <a:prstTxWarp prst="textNoShape">
              <a:avLst/>
            </a:prstTxWarp>
            <a:noAutofit/>
          </a:bodyPr>
          <a:lstStyle/>
          <a:p>
            <a:r>
              <a:rPr lang="en" sz="4000" b="1"/>
              <a:t>So what effects does </a:t>
            </a:r>
            <a:br>
              <a:rPr lang="en" sz="4000" b="1"/>
            </a:br>
            <a:r>
              <a:rPr lang="en" sz="4000" b="1"/>
              <a:t>climate have on Earth?</a:t>
            </a:r>
            <a:endParaRPr lang="en-US" sz="4000" b="1"/>
          </a:p>
        </p:txBody>
      </p:sp>
      <p:sp>
        <p:nvSpPr>
          <p:cNvPr id="211" name="Google Shape;211;p31"/>
          <p:cNvSpPr txBox="1">
            <a:spLocks noGrp="1"/>
          </p:cNvSpPr>
          <p:nvPr>
            <p:ph type="body" idx="1"/>
          </p:nvPr>
        </p:nvSpPr>
        <p:spPr>
          <a:xfrm>
            <a:off x="529867" y="2380280"/>
            <a:ext cx="3724399" cy="2704747"/>
          </a:xfrm>
          <a:prstGeom prst="rect">
            <a:avLst/>
          </a:prstGeom>
        </p:spPr>
        <p:txBody>
          <a:bodyPr spcFirstLastPara="1" vert="horz" wrap="square" lIns="68569" tIns="68569" rIns="68569" bIns="68569" numCol="1" anchor="t" anchorCtr="0" compatLnSpc="1">
            <a:prstTxWarp prst="textNoShape">
              <a:avLst/>
            </a:prstTxWarp>
            <a:noAutofit/>
          </a:bodyPr>
          <a:lstStyle/>
          <a:p>
            <a:pPr marL="0" indent="0">
              <a:buNone/>
            </a:pPr>
            <a:r>
              <a:rPr lang="en" sz="3200"/>
              <a:t>Our climate affects the fundamental needs that all living things have – including us.</a:t>
            </a:r>
            <a:br>
              <a:rPr lang="en" sz="1800">
                <a:latin typeface="Arial" panose="020B0604020202020204" pitchFamily="34" charset="0"/>
                <a:cs typeface="Arial" panose="020B0604020202020204" pitchFamily="34" charset="0"/>
              </a:rPr>
            </a:br>
            <a:endParaRPr sz="1800">
              <a:latin typeface="Arial" panose="020B0604020202020204" pitchFamily="34" charset="0"/>
              <a:cs typeface="Arial" panose="020B0604020202020204" pitchFamily="34" charset="0"/>
            </a:endParaRPr>
          </a:p>
          <a:p>
            <a:pPr marL="0" indent="0">
              <a:buNone/>
            </a:pPr>
            <a:r>
              <a:rPr lang="en" sz="1200"/>
              <a:t>	</a:t>
            </a:r>
            <a:endParaRPr sz="1200"/>
          </a:p>
        </p:txBody>
      </p:sp>
      <p:pic>
        <p:nvPicPr>
          <p:cNvPr id="2" name="Picture 1" descr="Infographic on impacts of climate change on biodiversity">
            <a:extLst>
              <a:ext uri="{FF2B5EF4-FFF2-40B4-BE49-F238E27FC236}">
                <a16:creationId xmlns:a16="http://schemas.microsoft.com/office/drawing/2014/main" id="{9AFCFB78-62D4-F733-6D34-DC60D997D95F}"/>
              </a:ext>
            </a:extLst>
          </p:cNvPr>
          <p:cNvPicPr>
            <a:picLocks noChangeAspect="1"/>
          </p:cNvPicPr>
          <p:nvPr/>
        </p:nvPicPr>
        <p:blipFill>
          <a:blip r:embed="rId3"/>
          <a:stretch>
            <a:fillRect/>
          </a:stretch>
        </p:blipFill>
        <p:spPr>
          <a:xfrm>
            <a:off x="4704962" y="1718588"/>
            <a:ext cx="3373016" cy="4633803"/>
          </a:xfrm>
          <a:prstGeom prst="rect">
            <a:avLst/>
          </a:prstGeom>
        </p:spPr>
      </p:pic>
      <p:sp>
        <p:nvSpPr>
          <p:cNvPr id="3" name="TextBox 2">
            <a:extLst>
              <a:ext uri="{FF2B5EF4-FFF2-40B4-BE49-F238E27FC236}">
                <a16:creationId xmlns:a16="http://schemas.microsoft.com/office/drawing/2014/main" id="{2DE02EE5-8A2D-53A8-47CD-BBB9C1EFB114}"/>
              </a:ext>
            </a:extLst>
          </p:cNvPr>
          <p:cNvSpPr txBox="1"/>
          <p:nvPr/>
        </p:nvSpPr>
        <p:spPr>
          <a:xfrm rot="16200000">
            <a:off x="6835189" y="4866344"/>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4C4C4C"/>
                </a:solidFill>
                <a:latin typeface="Verdana"/>
              </a:rPr>
              <a:t>Crown </a:t>
            </a:r>
            <a:r>
              <a:rPr lang="en-US" sz="900" dirty="0">
                <a:solidFill>
                  <a:srgbClr val="4C4C4C"/>
                </a:solidFill>
                <a:latin typeface="Verdana"/>
              </a:rPr>
              <a:t>copyright</a:t>
            </a:r>
            <a:r>
              <a:rPr lang="en-US" sz="1000" dirty="0">
                <a:solidFill>
                  <a:srgbClr val="4C4C4C"/>
                </a:solidFill>
                <a:latin typeface="Verdana"/>
              </a:rPr>
              <a:t> ©, </a:t>
            </a:r>
            <a:r>
              <a:rPr lang="en-US" sz="1000" dirty="0">
                <a:solidFill>
                  <a:srgbClr val="3264AC"/>
                </a:solidFill>
                <a:latin typeface="Verdana"/>
                <a:hlinkClick r:id="rId4"/>
              </a:rPr>
              <a:t>CC BY 4.0</a:t>
            </a:r>
            <a:endParaRPr lang="en-US" sz="1000" dirty="0">
              <a:latin typeface="Verdana"/>
            </a:endParaRPr>
          </a:p>
        </p:txBody>
      </p:sp>
      <p:sp>
        <p:nvSpPr>
          <p:cNvPr id="5" name="Google Shape;59;p6">
            <a:extLst>
              <a:ext uri="{FF2B5EF4-FFF2-40B4-BE49-F238E27FC236}">
                <a16:creationId xmlns:a16="http://schemas.microsoft.com/office/drawing/2014/main" id="{D7594DFF-886B-D6DF-D447-069ED8F30849}"/>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5">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extLst>
      <p:ext uri="{BB962C8B-B14F-4D97-AF65-F5344CB8AC3E}">
        <p14:creationId xmlns:p14="http://schemas.microsoft.com/office/powerpoint/2010/main" val="3347552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0"/>
          <p:cNvSpPr txBox="1">
            <a:spLocks noGrp="1"/>
          </p:cNvSpPr>
          <p:nvPr>
            <p:ph type="title"/>
          </p:nvPr>
        </p:nvSpPr>
        <p:spPr>
          <a:xfrm>
            <a:off x="-464291" y="156547"/>
            <a:ext cx="8838570" cy="663409"/>
          </a:xfrm>
          <a:prstGeom prst="rect">
            <a:avLst/>
          </a:prstGeom>
        </p:spPr>
        <p:txBody>
          <a:bodyPr spcFirstLastPara="1" vert="horz" wrap="square" lIns="68569" tIns="68569" rIns="68569" bIns="68569" numCol="1" anchor="t" anchorCtr="0" compatLnSpc="1">
            <a:prstTxWarp prst="textNoShape">
              <a:avLst/>
            </a:prstTxWarp>
            <a:noAutofit/>
          </a:bodyPr>
          <a:lstStyle/>
          <a:p>
            <a:r>
              <a:rPr lang="en-NZ" sz="3200" b="1"/>
              <a:t>First, let’s ask </a:t>
            </a:r>
            <a:r>
              <a:rPr lang="en-NZ" sz="3200"/>
              <a:t>–</a:t>
            </a:r>
            <a:r>
              <a:rPr lang="en-NZ" sz="3200" b="1"/>
              <a:t> climate or weather?</a:t>
            </a:r>
            <a:endParaRPr lang="en-US" sz="3200"/>
          </a:p>
        </p:txBody>
      </p:sp>
      <p:sp>
        <p:nvSpPr>
          <p:cNvPr id="200" name="Google Shape;200;p30"/>
          <p:cNvSpPr txBox="1">
            <a:spLocks noGrp="1"/>
          </p:cNvSpPr>
          <p:nvPr>
            <p:ph type="body" idx="1"/>
          </p:nvPr>
        </p:nvSpPr>
        <p:spPr>
          <a:xfrm>
            <a:off x="400493" y="989219"/>
            <a:ext cx="8324096" cy="3270938"/>
          </a:xfrm>
          <a:prstGeom prst="rect">
            <a:avLst/>
          </a:prstGeom>
        </p:spPr>
        <p:txBody>
          <a:bodyPr spcFirstLastPara="1" vert="horz" wrap="square" lIns="68569" tIns="68569" rIns="68569" bIns="68569" numCol="1" anchor="t" anchorCtr="0" compatLnSpc="1">
            <a:prstTxWarp prst="textNoShape">
              <a:avLst/>
            </a:prstTxWarp>
            <a:noAutofit/>
          </a:bodyPr>
          <a:lstStyle/>
          <a:p>
            <a:pPr marL="0" indent="0">
              <a:buNone/>
            </a:pPr>
            <a:r>
              <a:rPr lang="en" b="1"/>
              <a:t>Climate and weather are different</a:t>
            </a:r>
            <a:r>
              <a:rPr lang="en"/>
              <a:t>. We have weather every day – sometimes many types of weather in one day! </a:t>
            </a:r>
            <a:endParaRPr lang="en-US"/>
          </a:p>
          <a:p>
            <a:pPr marL="0" indent="0">
              <a:buNone/>
            </a:pPr>
            <a:r>
              <a:rPr lang="en" b="1"/>
              <a:t>Our climate is the longer term pattern</a:t>
            </a:r>
            <a:r>
              <a:rPr lang="en"/>
              <a:t> of atmospheric conditions that has enduring effects.</a:t>
            </a:r>
            <a:endParaRPr/>
          </a:p>
        </p:txBody>
      </p:sp>
      <p:pic>
        <p:nvPicPr>
          <p:cNvPr id="3" name="Picture 2" descr="A diagram of weather and climate&#10;&#10;Description automatically generated">
            <a:extLst>
              <a:ext uri="{FF2B5EF4-FFF2-40B4-BE49-F238E27FC236}">
                <a16:creationId xmlns:a16="http://schemas.microsoft.com/office/drawing/2014/main" id="{54311AD3-92C5-E0F0-7C02-0D57F835E905}"/>
              </a:ext>
            </a:extLst>
          </p:cNvPr>
          <p:cNvPicPr>
            <a:picLocks noChangeAspect="1"/>
          </p:cNvPicPr>
          <p:nvPr/>
        </p:nvPicPr>
        <p:blipFill>
          <a:blip r:embed="rId4"/>
          <a:stretch>
            <a:fillRect/>
          </a:stretch>
        </p:blipFill>
        <p:spPr>
          <a:xfrm>
            <a:off x="1388022" y="3014662"/>
            <a:ext cx="6367955" cy="3259193"/>
          </a:xfrm>
          <a:prstGeom prst="rect">
            <a:avLst/>
          </a:prstGeom>
        </p:spPr>
      </p:pic>
      <p:sp>
        <p:nvSpPr>
          <p:cNvPr id="4" name="Google Shape;59;p6">
            <a:extLst>
              <a:ext uri="{FF2B5EF4-FFF2-40B4-BE49-F238E27FC236}">
                <a16:creationId xmlns:a16="http://schemas.microsoft.com/office/drawing/2014/main" id="{346C2ABE-0F6E-458E-56CA-07432D689257}"/>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5">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extLst>
      <p:ext uri="{BB962C8B-B14F-4D97-AF65-F5344CB8AC3E}">
        <p14:creationId xmlns:p14="http://schemas.microsoft.com/office/powerpoint/2010/main" val="157223391"/>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58927-2C42-0B81-E4ED-124A72EFB6E0}"/>
              </a:ext>
            </a:extLst>
          </p:cNvPr>
          <p:cNvSpPr>
            <a:spLocks noGrp="1"/>
          </p:cNvSpPr>
          <p:nvPr>
            <p:ph type="title"/>
          </p:nvPr>
        </p:nvSpPr>
        <p:spPr>
          <a:xfrm>
            <a:off x="461248" y="248139"/>
            <a:ext cx="8229600" cy="1822506"/>
          </a:xfrm>
        </p:spPr>
        <p:txBody>
          <a:bodyPr/>
          <a:lstStyle/>
          <a:p>
            <a:r>
              <a:rPr lang="en-US" b="1"/>
              <a:t>Second, we can start to </a:t>
            </a:r>
            <a:br>
              <a:rPr lang="en-US" b="1"/>
            </a:br>
            <a:r>
              <a:rPr lang="en-US" b="1"/>
              <a:t>understand climate change by exploring these ideas</a:t>
            </a:r>
            <a:endParaRPr lang="en-US"/>
          </a:p>
        </p:txBody>
      </p:sp>
      <p:sp>
        <p:nvSpPr>
          <p:cNvPr id="3" name="Text Placeholder 2">
            <a:extLst>
              <a:ext uri="{FF2B5EF4-FFF2-40B4-BE49-F238E27FC236}">
                <a16:creationId xmlns:a16="http://schemas.microsoft.com/office/drawing/2014/main" id="{F84CC8DF-F449-5A55-0FEB-8C65117C4A93}"/>
              </a:ext>
            </a:extLst>
          </p:cNvPr>
          <p:cNvSpPr>
            <a:spLocks noGrp="1"/>
          </p:cNvSpPr>
          <p:nvPr>
            <p:ph type="body" idx="1"/>
          </p:nvPr>
        </p:nvSpPr>
        <p:spPr>
          <a:xfrm>
            <a:off x="372168" y="2380821"/>
            <a:ext cx="8404549" cy="3993906"/>
          </a:xfrm>
        </p:spPr>
        <p:txBody>
          <a:bodyPr/>
          <a:lstStyle/>
          <a:p>
            <a:pPr marL="518160" indent="-457200">
              <a:spcAft>
                <a:spcPts val="1000"/>
              </a:spcAft>
            </a:pPr>
            <a:r>
              <a:rPr lang="en-US" sz="3200"/>
              <a:t>Sun's light energy changes into heat energy.</a:t>
            </a:r>
            <a:endParaRPr lang="en-US" sz="1100">
              <a:solidFill>
                <a:srgbClr val="474747"/>
              </a:solidFill>
            </a:endParaRPr>
          </a:p>
          <a:p>
            <a:pPr marL="518160" indent="-457200">
              <a:spcAft>
                <a:spcPts val="1000"/>
              </a:spcAft>
            </a:pPr>
            <a:r>
              <a:rPr lang="en-US" sz="3200"/>
              <a:t>The role of greenhouse gases.</a:t>
            </a:r>
          </a:p>
          <a:p>
            <a:pPr marL="518160" indent="-457200">
              <a:spcAft>
                <a:spcPts val="1000"/>
              </a:spcAft>
            </a:pPr>
            <a:r>
              <a:rPr lang="en-US" sz="3200"/>
              <a:t>The carbon cycle.</a:t>
            </a:r>
            <a:endParaRPr lang="en-US" sz="1100">
              <a:solidFill>
                <a:srgbClr val="474747"/>
              </a:solidFill>
            </a:endParaRPr>
          </a:p>
          <a:p>
            <a:endParaRPr lang="en-US"/>
          </a:p>
        </p:txBody>
      </p:sp>
      <p:sp>
        <p:nvSpPr>
          <p:cNvPr id="5" name="Google Shape;59;p6">
            <a:extLst>
              <a:ext uri="{FF2B5EF4-FFF2-40B4-BE49-F238E27FC236}">
                <a16:creationId xmlns:a16="http://schemas.microsoft.com/office/drawing/2014/main" id="{14F6D4ED-80C5-A1F9-1FE5-90A1D9F3C7B0}"/>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extLst>
      <p:ext uri="{BB962C8B-B14F-4D97-AF65-F5344CB8AC3E}">
        <p14:creationId xmlns:p14="http://schemas.microsoft.com/office/powerpoint/2010/main" val="33672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68D96-C089-AA3A-3C91-202A0BC7D1A5}"/>
              </a:ext>
            </a:extLst>
          </p:cNvPr>
          <p:cNvSpPr>
            <a:spLocks noGrp="1"/>
          </p:cNvSpPr>
          <p:nvPr>
            <p:ph type="title"/>
          </p:nvPr>
        </p:nvSpPr>
        <p:spPr>
          <a:xfrm>
            <a:off x="419438" y="252459"/>
            <a:ext cx="8299579" cy="713560"/>
          </a:xfrm>
        </p:spPr>
        <p:txBody>
          <a:bodyPr/>
          <a:lstStyle/>
          <a:p>
            <a:r>
              <a:rPr lang="en-NZ" b="1"/>
              <a:t>The Sun's light energy </a:t>
            </a:r>
          </a:p>
        </p:txBody>
      </p:sp>
      <p:sp>
        <p:nvSpPr>
          <p:cNvPr id="3" name="Content Placeholder 2">
            <a:extLst>
              <a:ext uri="{FF2B5EF4-FFF2-40B4-BE49-F238E27FC236}">
                <a16:creationId xmlns:a16="http://schemas.microsoft.com/office/drawing/2014/main" id="{D7D69500-C67E-CC70-B4A4-9305B676102E}"/>
              </a:ext>
            </a:extLst>
          </p:cNvPr>
          <p:cNvSpPr>
            <a:spLocks noGrp="1"/>
          </p:cNvSpPr>
          <p:nvPr>
            <p:ph idx="1"/>
          </p:nvPr>
        </p:nvSpPr>
        <p:spPr>
          <a:xfrm>
            <a:off x="457200" y="1439000"/>
            <a:ext cx="8299579" cy="4847275"/>
          </a:xfrm>
        </p:spPr>
        <p:txBody>
          <a:bodyPr/>
          <a:lstStyle/>
          <a:p>
            <a:r>
              <a:rPr lang="en-NZ" sz="2800" dirty="0"/>
              <a:t>When the Sun's light energy strikes an object, some of that energy may be absorbed, some will be reflected.</a:t>
            </a:r>
          </a:p>
          <a:p>
            <a:r>
              <a:rPr lang="en-NZ" sz="2800" dirty="0"/>
              <a:t>For objects such as buildings, rocks, water, etc. the Sun's light energy warms them, and then as they cool, they lose the energy as heat.</a:t>
            </a:r>
          </a:p>
          <a:p>
            <a:r>
              <a:rPr lang="en-NZ" sz="2800" dirty="0"/>
              <a:t>Plants use energy from sunlight to make food.</a:t>
            </a:r>
          </a:p>
          <a:p>
            <a:endParaRPr lang="en-NZ"/>
          </a:p>
        </p:txBody>
      </p:sp>
      <p:sp>
        <p:nvSpPr>
          <p:cNvPr id="4" name="Date Placeholder 3">
            <a:extLst>
              <a:ext uri="{FF2B5EF4-FFF2-40B4-BE49-F238E27FC236}">
                <a16:creationId xmlns:a16="http://schemas.microsoft.com/office/drawing/2014/main" id="{D833AA02-C184-E2BF-B6AF-F5830034F663}"/>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7" name="Google Shape;59;p6">
            <a:extLst>
              <a:ext uri="{FF2B5EF4-FFF2-40B4-BE49-F238E27FC236}">
                <a16:creationId xmlns:a16="http://schemas.microsoft.com/office/drawing/2014/main" id="{CA58BE29-221D-E71C-AC3F-2B1F185D1DCD}"/>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2">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2"/>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extLst>
      <p:ext uri="{BB962C8B-B14F-4D97-AF65-F5344CB8AC3E}">
        <p14:creationId xmlns:p14="http://schemas.microsoft.com/office/powerpoint/2010/main" val="343471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3"/>
          <p:cNvPicPr preferRelativeResize="0"/>
          <p:nvPr/>
        </p:nvPicPr>
        <p:blipFill rotWithShape="1">
          <a:blip r:embed="rId3">
            <a:alphaModFix/>
          </a:blip>
          <a:srcRect/>
          <a:stretch/>
        </p:blipFill>
        <p:spPr>
          <a:xfrm>
            <a:off x="1231914" y="1478900"/>
            <a:ext cx="6671508" cy="4397050"/>
          </a:xfrm>
          <a:prstGeom prst="rect">
            <a:avLst/>
          </a:prstGeom>
          <a:noFill/>
          <a:ln>
            <a:noFill/>
          </a:ln>
        </p:spPr>
      </p:pic>
      <p:sp>
        <p:nvSpPr>
          <p:cNvPr id="226" name="Google Shape;226;p33"/>
          <p:cNvSpPr txBox="1"/>
          <p:nvPr/>
        </p:nvSpPr>
        <p:spPr>
          <a:xfrm>
            <a:off x="1003271" y="296228"/>
            <a:ext cx="6578404" cy="913688"/>
          </a:xfrm>
          <a:prstGeom prst="rect">
            <a:avLst/>
          </a:prstGeom>
          <a:noFill/>
          <a:ln>
            <a:noFill/>
          </a:ln>
        </p:spPr>
        <p:txBody>
          <a:bodyPr spcFirstLastPara="1" wrap="square" lIns="51431" tIns="25706" rIns="51431" bIns="25706" anchor="t" anchorCtr="0">
            <a:spAutoFit/>
          </a:bodyPr>
          <a:lstStyle/>
          <a:p>
            <a:pPr algn="ctr">
              <a:buClr>
                <a:srgbClr val="FFFFFF"/>
              </a:buClr>
              <a:buSzPts val="2700"/>
            </a:pPr>
            <a:r>
              <a:rPr lang="en" sz="2800">
                <a:ea typeface="Calibri"/>
                <a:sym typeface="Calibri"/>
              </a:rPr>
              <a:t>Using an infrared camera, we can see the heat energy being lost from a person</a:t>
            </a:r>
            <a:endParaRPr lang="en-US" sz="2800"/>
          </a:p>
        </p:txBody>
      </p:sp>
      <p:sp>
        <p:nvSpPr>
          <p:cNvPr id="232" name="Google Shape;232;p33"/>
          <p:cNvSpPr txBox="1"/>
          <p:nvPr/>
        </p:nvSpPr>
        <p:spPr>
          <a:xfrm>
            <a:off x="5304254" y="5378647"/>
            <a:ext cx="1432253" cy="259663"/>
          </a:xfrm>
          <a:prstGeom prst="rect">
            <a:avLst/>
          </a:prstGeom>
          <a:noFill/>
          <a:ln>
            <a:noFill/>
          </a:ln>
        </p:spPr>
        <p:txBody>
          <a:bodyPr spcFirstLastPara="1" wrap="square" lIns="51431" tIns="25706" rIns="51431" bIns="25706" anchor="t" anchorCtr="0">
            <a:spAutoFit/>
          </a:bodyPr>
          <a:lstStyle/>
          <a:p>
            <a:r>
              <a:rPr lang="en" sz="1350">
                <a:solidFill>
                  <a:schemeClr val="lt1"/>
                </a:solidFill>
                <a:latin typeface="Calibri"/>
                <a:ea typeface="Calibri"/>
                <a:cs typeface="Calibri"/>
                <a:sym typeface="Calibri"/>
              </a:rPr>
              <a:t>Human Body 37 °C</a:t>
            </a:r>
            <a:endParaRPr sz="825">
              <a:solidFill>
                <a:schemeClr val="lt1"/>
              </a:solidFill>
            </a:endParaRPr>
          </a:p>
        </p:txBody>
      </p:sp>
      <p:sp>
        <p:nvSpPr>
          <p:cNvPr id="3" name="TextBox 1">
            <a:extLst>
              <a:ext uri="{FF2B5EF4-FFF2-40B4-BE49-F238E27FC236}">
                <a16:creationId xmlns:a16="http://schemas.microsoft.com/office/drawing/2014/main" id="{A5AF0A7F-919A-77B9-4DFF-26A3729FBC31}"/>
              </a:ext>
            </a:extLst>
          </p:cNvPr>
          <p:cNvSpPr txBox="1"/>
          <p:nvPr/>
        </p:nvSpPr>
        <p:spPr>
          <a:xfrm>
            <a:off x="6637066" y="5873416"/>
            <a:ext cx="126115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a:latin typeface="Verdana"/>
              </a:rPr>
              <a:t>© Thomas Everth</a:t>
            </a:r>
            <a:endParaRPr lang="en-US"/>
          </a:p>
        </p:txBody>
      </p:sp>
      <p:sp>
        <p:nvSpPr>
          <p:cNvPr id="5" name="Google Shape;59;p6">
            <a:extLst>
              <a:ext uri="{FF2B5EF4-FFF2-40B4-BE49-F238E27FC236}">
                <a16:creationId xmlns:a16="http://schemas.microsoft.com/office/drawing/2014/main" id="{8457C0FA-1B9A-C0D2-BDFA-AFB150B7010F}"/>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3" name="Google Shape;259;p34">
            <a:extLst>
              <a:ext uri="{FF2B5EF4-FFF2-40B4-BE49-F238E27FC236}">
                <a16:creationId xmlns:a16="http://schemas.microsoft.com/office/drawing/2014/main" id="{336C85FC-E063-EE61-6388-F41D63B0FB1B}"/>
              </a:ext>
            </a:extLst>
          </p:cNvPr>
          <p:cNvSpPr txBox="1"/>
          <p:nvPr/>
        </p:nvSpPr>
        <p:spPr>
          <a:xfrm>
            <a:off x="382625" y="740348"/>
            <a:ext cx="8397072" cy="1391807"/>
          </a:xfrm>
          <a:prstGeom prst="rect">
            <a:avLst/>
          </a:prstGeom>
          <a:noFill/>
          <a:ln>
            <a:noFill/>
          </a:ln>
        </p:spPr>
        <p:txBody>
          <a:bodyPr spcFirstLastPara="1" wrap="square" lIns="51431" tIns="25706" rIns="51431" bIns="25706" anchor="t" anchorCtr="0">
            <a:spAutoFit/>
          </a:bodyPr>
          <a:lstStyle/>
          <a:p>
            <a:pPr>
              <a:buClr>
                <a:srgbClr val="FFFFFF"/>
              </a:buClr>
              <a:buSzPts val="2700"/>
            </a:pPr>
            <a:r>
              <a:rPr lang="en" sz="2800" dirty="0">
                <a:ea typeface="Calibri"/>
                <a:cs typeface="Calibri"/>
                <a:sym typeface="Calibri"/>
              </a:rPr>
              <a:t>In the same way, as sunlight warms our planet </a:t>
            </a:r>
            <a:endParaRPr lang="en-US" sz="2800" dirty="0">
              <a:ea typeface="Calibri"/>
              <a:cs typeface="Calibri"/>
              <a:sym typeface="Calibri"/>
            </a:endParaRPr>
          </a:p>
          <a:p>
            <a:pPr>
              <a:buSzPts val="2700"/>
            </a:pPr>
            <a:r>
              <a:rPr lang="en" sz="2800" dirty="0">
                <a:ea typeface="Calibri"/>
                <a:cs typeface="Calibri"/>
                <a:sym typeface="Calibri"/>
              </a:rPr>
              <a:t>(land and water), when it cools, the energy is lost as heat to Space. </a:t>
            </a:r>
            <a:endParaRPr sz="2800">
              <a:ea typeface="Calibri"/>
              <a:cs typeface="Calibri"/>
            </a:endParaRPr>
          </a:p>
        </p:txBody>
      </p:sp>
      <p:pic>
        <p:nvPicPr>
          <p:cNvPr id="6" name="Picture 5" descr="A diagram of a solar radiation&#10;&#10;Description automatically generated">
            <a:extLst>
              <a:ext uri="{FF2B5EF4-FFF2-40B4-BE49-F238E27FC236}">
                <a16:creationId xmlns:a16="http://schemas.microsoft.com/office/drawing/2014/main" id="{6EF0FA7D-4B0F-FA23-963A-52637169AEE5}"/>
              </a:ext>
            </a:extLst>
          </p:cNvPr>
          <p:cNvPicPr>
            <a:picLocks noChangeAspect="1"/>
          </p:cNvPicPr>
          <p:nvPr/>
        </p:nvPicPr>
        <p:blipFill>
          <a:blip r:embed="rId3"/>
          <a:srcRect l="6528" r="5874" b="-962"/>
          <a:stretch/>
        </p:blipFill>
        <p:spPr>
          <a:xfrm>
            <a:off x="0" y="2043019"/>
            <a:ext cx="9151085" cy="4899693"/>
          </a:xfrm>
          <a:prstGeom prst="rect">
            <a:avLst/>
          </a:prstGeom>
          <a:ln>
            <a:noFill/>
          </a:ln>
        </p:spPr>
      </p:pic>
      <p:sp>
        <p:nvSpPr>
          <p:cNvPr id="2" name="TextBox 1">
            <a:extLst>
              <a:ext uri="{FF2B5EF4-FFF2-40B4-BE49-F238E27FC236}">
                <a16:creationId xmlns:a16="http://schemas.microsoft.com/office/drawing/2014/main" id="{A5AF0A7F-919A-77B9-4DFF-26A3729FBC31}"/>
              </a:ext>
            </a:extLst>
          </p:cNvPr>
          <p:cNvSpPr txBox="1"/>
          <p:nvPr/>
        </p:nvSpPr>
        <p:spPr>
          <a:xfrm>
            <a:off x="7816993" y="6346256"/>
            <a:ext cx="127515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a:latin typeface="Verdana"/>
              </a:rPr>
              <a:t>© Thomas Everth</a:t>
            </a:r>
            <a:endParaRPr lang="en-US"/>
          </a:p>
        </p:txBody>
      </p:sp>
      <p:sp>
        <p:nvSpPr>
          <p:cNvPr id="5" name="Google Shape;59;p6">
            <a:extLst>
              <a:ext uri="{FF2B5EF4-FFF2-40B4-BE49-F238E27FC236}">
                <a16:creationId xmlns:a16="http://schemas.microsoft.com/office/drawing/2014/main" id="{2B850512-8AE6-A96D-36FE-67C11AF59878}"/>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extLst>
      <p:ext uri="{BB962C8B-B14F-4D97-AF65-F5344CB8AC3E}">
        <p14:creationId xmlns:p14="http://schemas.microsoft.com/office/powerpoint/2010/main" val="565148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B06A4-E31E-436C-29A9-C05C1F23E737}"/>
              </a:ext>
            </a:extLst>
          </p:cNvPr>
          <p:cNvSpPr>
            <a:spLocks noGrp="1"/>
          </p:cNvSpPr>
          <p:nvPr>
            <p:ph type="title"/>
          </p:nvPr>
        </p:nvSpPr>
        <p:spPr>
          <a:xfrm>
            <a:off x="457200" y="251091"/>
            <a:ext cx="7673009" cy="714496"/>
          </a:xfrm>
        </p:spPr>
        <p:txBody>
          <a:bodyPr/>
          <a:lstStyle/>
          <a:p>
            <a:r>
              <a:rPr lang="en" sz="3200" b="1"/>
              <a:t>BUT, we live in a greenhouse!</a:t>
            </a:r>
            <a:endParaRPr lang="en-NZ" sz="3200"/>
          </a:p>
        </p:txBody>
      </p:sp>
      <p:sp>
        <p:nvSpPr>
          <p:cNvPr id="4" name="Date Placeholder 3">
            <a:extLst>
              <a:ext uri="{FF2B5EF4-FFF2-40B4-BE49-F238E27FC236}">
                <a16:creationId xmlns:a16="http://schemas.microsoft.com/office/drawing/2014/main" id="{1865E1BF-0F80-34D9-10FE-AA6BE0802D24}"/>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pic>
        <p:nvPicPr>
          <p:cNvPr id="3" name="Picture 2" descr="A greenhouse with a sun and arrows&#10;&#10;Description automatically generated">
            <a:extLst>
              <a:ext uri="{FF2B5EF4-FFF2-40B4-BE49-F238E27FC236}">
                <a16:creationId xmlns:a16="http://schemas.microsoft.com/office/drawing/2014/main" id="{4CB8DA2E-7B93-A9B3-562C-D589B44FAE29}"/>
              </a:ext>
            </a:extLst>
          </p:cNvPr>
          <p:cNvPicPr>
            <a:picLocks noChangeAspect="1"/>
          </p:cNvPicPr>
          <p:nvPr/>
        </p:nvPicPr>
        <p:blipFill>
          <a:blip r:embed="rId4"/>
          <a:stretch>
            <a:fillRect/>
          </a:stretch>
        </p:blipFill>
        <p:spPr>
          <a:xfrm>
            <a:off x="1460276" y="1060515"/>
            <a:ext cx="6223449" cy="5420413"/>
          </a:xfrm>
          <a:prstGeom prst="rect">
            <a:avLst/>
          </a:prstGeom>
        </p:spPr>
      </p:pic>
      <p:sp>
        <p:nvSpPr>
          <p:cNvPr id="5" name="TextBox 13">
            <a:extLst>
              <a:ext uri="{FF2B5EF4-FFF2-40B4-BE49-F238E27FC236}">
                <a16:creationId xmlns:a16="http://schemas.microsoft.com/office/drawing/2014/main" id="{F6DF526C-7426-8A21-48E9-DF80799200D3}"/>
              </a:ext>
            </a:extLst>
          </p:cNvPr>
          <p:cNvSpPr txBox="1"/>
          <p:nvPr/>
        </p:nvSpPr>
        <p:spPr>
          <a:xfrm>
            <a:off x="4332755" y="6253520"/>
            <a:ext cx="3358055"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z="900">
                <a:solidFill>
                  <a:srgbClr val="333333"/>
                </a:solidFill>
                <a:latin typeface="Aptos"/>
              </a:rPr>
              <a:t>© The University of Waikato </a:t>
            </a:r>
            <a:r>
              <a:rPr lang="mi-NZ" sz="900">
                <a:solidFill>
                  <a:srgbClr val="333333"/>
                </a:solidFill>
                <a:latin typeface="Aptos"/>
              </a:rPr>
              <a:t>Te </a:t>
            </a:r>
            <a:r>
              <a:rPr lang="en-NZ" sz="900">
                <a:solidFill>
                  <a:srgbClr val="333333"/>
                </a:solidFill>
                <a:latin typeface="Aptos"/>
              </a:rPr>
              <a:t>Whare Wānanga o Waikato</a:t>
            </a:r>
            <a:endParaRPr lang="en-NZ">
              <a:cs typeface="Arial"/>
            </a:endParaRPr>
          </a:p>
        </p:txBody>
      </p:sp>
      <p:sp>
        <p:nvSpPr>
          <p:cNvPr id="7" name="Google Shape;59;p6">
            <a:extLst>
              <a:ext uri="{FF2B5EF4-FFF2-40B4-BE49-F238E27FC236}">
                <a16:creationId xmlns:a16="http://schemas.microsoft.com/office/drawing/2014/main" id="{2E2D6C48-8741-1245-9AD2-EA77D6F65A0E}"/>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5">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extLst>
      <p:ext uri="{BB962C8B-B14F-4D97-AF65-F5344CB8AC3E}">
        <p14:creationId xmlns:p14="http://schemas.microsoft.com/office/powerpoint/2010/main" val="2638152452"/>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7"/>
          <p:cNvSpPr txBox="1">
            <a:spLocks noGrp="1"/>
          </p:cNvSpPr>
          <p:nvPr>
            <p:ph type="title"/>
          </p:nvPr>
        </p:nvSpPr>
        <p:spPr>
          <a:xfrm>
            <a:off x="978783" y="224895"/>
            <a:ext cx="6729044" cy="697724"/>
          </a:xfrm>
          <a:prstGeom prst="rect">
            <a:avLst/>
          </a:prstGeom>
          <a:noFill/>
          <a:ln>
            <a:noFill/>
          </a:ln>
        </p:spPr>
        <p:txBody>
          <a:bodyPr spcFirstLastPara="1" vert="horz" wrap="square" lIns="68569" tIns="68569" rIns="68569" bIns="68569" numCol="1" anchor="t" anchorCtr="0" compatLnSpc="1">
            <a:prstTxWarp prst="textNoShape">
              <a:avLst/>
            </a:prstTxWarp>
            <a:noAutofit/>
          </a:bodyPr>
          <a:lstStyle/>
          <a:p>
            <a:pPr>
              <a:buClr>
                <a:schemeClr val="accent1"/>
              </a:buClr>
            </a:pPr>
            <a:r>
              <a:rPr lang="en" b="1">
                <a:latin typeface="Arial"/>
                <a:ea typeface="Arial"/>
                <a:cs typeface="Arial"/>
                <a:sym typeface="Arial"/>
              </a:rPr>
              <a:t>The greenhouse effect</a:t>
            </a:r>
            <a:endParaRPr b="1">
              <a:latin typeface="Arial"/>
              <a:ea typeface="Arial"/>
              <a:cs typeface="Arial"/>
              <a:sym typeface="Arial"/>
            </a:endParaRPr>
          </a:p>
        </p:txBody>
      </p:sp>
      <p:grpSp>
        <p:nvGrpSpPr>
          <p:cNvPr id="2" name="Group 1">
            <a:extLst>
              <a:ext uri="{FF2B5EF4-FFF2-40B4-BE49-F238E27FC236}">
                <a16:creationId xmlns:a16="http://schemas.microsoft.com/office/drawing/2014/main" id="{D5A82312-2138-C3F6-1000-551C58616906}"/>
              </a:ext>
            </a:extLst>
          </p:cNvPr>
          <p:cNvGrpSpPr/>
          <p:nvPr/>
        </p:nvGrpSpPr>
        <p:grpSpPr>
          <a:xfrm>
            <a:off x="328148" y="1833863"/>
            <a:ext cx="5343265" cy="3188981"/>
            <a:chOff x="1821197" y="1891013"/>
            <a:chExt cx="4440766" cy="2665106"/>
          </a:xfrm>
        </p:grpSpPr>
        <p:pic>
          <p:nvPicPr>
            <p:cNvPr id="318" name="Google Shape;318;p37"/>
            <p:cNvPicPr preferRelativeResize="0"/>
            <p:nvPr/>
          </p:nvPicPr>
          <p:blipFill>
            <a:blip r:embed="rId3">
              <a:alphaModFix/>
            </a:blip>
            <a:stretch>
              <a:fillRect/>
            </a:stretch>
          </p:blipFill>
          <p:spPr>
            <a:xfrm>
              <a:off x="3654321" y="2379413"/>
              <a:ext cx="2177944" cy="2176706"/>
            </a:xfrm>
            <a:prstGeom prst="rect">
              <a:avLst/>
            </a:prstGeom>
            <a:noFill/>
            <a:ln>
              <a:noFill/>
            </a:ln>
          </p:spPr>
        </p:pic>
        <p:pic>
          <p:nvPicPr>
            <p:cNvPr id="319" name="Google Shape;319;p37"/>
            <p:cNvPicPr preferRelativeResize="0"/>
            <p:nvPr/>
          </p:nvPicPr>
          <p:blipFill rotWithShape="1">
            <a:blip r:embed="rId4">
              <a:alphaModFix/>
            </a:blip>
            <a:srcRect/>
            <a:stretch/>
          </p:blipFill>
          <p:spPr>
            <a:xfrm>
              <a:off x="4031440" y="2719894"/>
              <a:ext cx="1447969" cy="1538475"/>
            </a:xfrm>
            <a:prstGeom prst="rect">
              <a:avLst/>
            </a:prstGeom>
            <a:noFill/>
            <a:ln>
              <a:noFill/>
            </a:ln>
          </p:spPr>
        </p:pic>
        <p:pic>
          <p:nvPicPr>
            <p:cNvPr id="320" name="Google Shape;320;p37"/>
            <p:cNvPicPr preferRelativeResize="0"/>
            <p:nvPr/>
          </p:nvPicPr>
          <p:blipFill rotWithShape="1">
            <a:blip r:embed="rId5">
              <a:alphaModFix/>
            </a:blip>
            <a:srcRect/>
            <a:stretch/>
          </p:blipFill>
          <p:spPr>
            <a:xfrm>
              <a:off x="1821197" y="3013054"/>
              <a:ext cx="759455" cy="759455"/>
            </a:xfrm>
            <a:prstGeom prst="rect">
              <a:avLst/>
            </a:prstGeom>
            <a:noFill/>
            <a:ln>
              <a:noFill/>
            </a:ln>
          </p:spPr>
        </p:pic>
        <p:cxnSp>
          <p:nvCxnSpPr>
            <p:cNvPr id="321" name="Google Shape;321;p37"/>
            <p:cNvCxnSpPr/>
            <p:nvPr/>
          </p:nvCxnSpPr>
          <p:spPr>
            <a:xfrm flipV="1">
              <a:off x="2700155" y="3410387"/>
              <a:ext cx="916863" cy="7254"/>
            </a:xfrm>
            <a:prstGeom prst="straightConnector1">
              <a:avLst/>
            </a:prstGeom>
            <a:noFill/>
            <a:ln w="117475" cap="flat" cmpd="sng">
              <a:solidFill>
                <a:srgbClr val="FFC000"/>
              </a:solidFill>
              <a:prstDash val="solid"/>
              <a:miter lim="800000"/>
              <a:headEnd type="none" w="sm" len="sm"/>
              <a:tailEnd type="triangle" w="med" len="med"/>
            </a:ln>
          </p:spPr>
        </p:cxnSp>
        <p:cxnSp>
          <p:nvCxnSpPr>
            <p:cNvPr id="322" name="Google Shape;322;p37"/>
            <p:cNvCxnSpPr/>
            <p:nvPr/>
          </p:nvCxnSpPr>
          <p:spPr>
            <a:xfrm rot="10800000">
              <a:off x="3651881" y="2412469"/>
              <a:ext cx="639450" cy="555525"/>
            </a:xfrm>
            <a:prstGeom prst="straightConnector1">
              <a:avLst/>
            </a:prstGeom>
            <a:noFill/>
            <a:ln w="38100" cap="flat" cmpd="sng">
              <a:solidFill>
                <a:srgbClr val="E41915"/>
              </a:solidFill>
              <a:prstDash val="solid"/>
              <a:round/>
              <a:headEnd type="none" w="med" len="med"/>
              <a:tailEnd type="triangle" w="med" len="med"/>
            </a:ln>
          </p:spPr>
        </p:cxnSp>
        <p:cxnSp>
          <p:nvCxnSpPr>
            <p:cNvPr id="323" name="Google Shape;323;p37"/>
            <p:cNvCxnSpPr/>
            <p:nvPr/>
          </p:nvCxnSpPr>
          <p:spPr>
            <a:xfrm rot="10800000" flipH="1">
              <a:off x="4723594" y="2433281"/>
              <a:ext cx="238725" cy="362475"/>
            </a:xfrm>
            <a:prstGeom prst="straightConnector1">
              <a:avLst/>
            </a:prstGeom>
            <a:noFill/>
            <a:ln w="38100" cap="flat" cmpd="sng">
              <a:solidFill>
                <a:srgbClr val="E41915"/>
              </a:solidFill>
              <a:prstDash val="solid"/>
              <a:round/>
              <a:headEnd type="none" w="med" len="med"/>
              <a:tailEnd type="triangle" w="med" len="med"/>
            </a:ln>
          </p:spPr>
        </p:cxnSp>
        <p:cxnSp>
          <p:nvCxnSpPr>
            <p:cNvPr id="324" name="Google Shape;324;p37"/>
            <p:cNvCxnSpPr/>
            <p:nvPr/>
          </p:nvCxnSpPr>
          <p:spPr>
            <a:xfrm>
              <a:off x="5000663" y="2489288"/>
              <a:ext cx="13950" cy="366975"/>
            </a:xfrm>
            <a:prstGeom prst="straightConnector1">
              <a:avLst/>
            </a:prstGeom>
            <a:noFill/>
            <a:ln w="38100" cap="flat" cmpd="sng">
              <a:solidFill>
                <a:srgbClr val="E41915"/>
              </a:solidFill>
              <a:prstDash val="solid"/>
              <a:round/>
              <a:headEnd type="none" w="med" len="med"/>
              <a:tailEnd type="triangle" w="med" len="med"/>
            </a:ln>
          </p:spPr>
        </p:cxnSp>
        <p:grpSp>
          <p:nvGrpSpPr>
            <p:cNvPr id="325" name="Google Shape;325;p37"/>
            <p:cNvGrpSpPr/>
            <p:nvPr/>
          </p:nvGrpSpPr>
          <p:grpSpPr>
            <a:xfrm rot="4890704">
              <a:off x="5438828" y="3277647"/>
              <a:ext cx="291005" cy="422962"/>
              <a:chOff x="6585125" y="1568925"/>
              <a:chExt cx="388025" cy="563975"/>
            </a:xfrm>
          </p:grpSpPr>
          <p:cxnSp>
            <p:nvCxnSpPr>
              <p:cNvPr id="326" name="Google Shape;326;p37"/>
              <p:cNvCxnSpPr/>
              <p:nvPr/>
            </p:nvCxnSpPr>
            <p:spPr>
              <a:xfrm rot="10800000" flipH="1">
                <a:off x="6585125" y="1568925"/>
                <a:ext cx="318300" cy="483300"/>
              </a:xfrm>
              <a:prstGeom prst="straightConnector1">
                <a:avLst/>
              </a:prstGeom>
              <a:noFill/>
              <a:ln w="38100" cap="flat" cmpd="sng">
                <a:solidFill>
                  <a:srgbClr val="E41915"/>
                </a:solidFill>
                <a:prstDash val="solid"/>
                <a:round/>
                <a:headEnd type="none" w="med" len="med"/>
                <a:tailEnd type="triangle" w="med" len="med"/>
              </a:ln>
            </p:spPr>
          </p:cxnSp>
          <p:cxnSp>
            <p:nvCxnSpPr>
              <p:cNvPr id="327" name="Google Shape;327;p37"/>
              <p:cNvCxnSpPr/>
              <p:nvPr/>
            </p:nvCxnSpPr>
            <p:spPr>
              <a:xfrm>
                <a:off x="6954550" y="1643600"/>
                <a:ext cx="18600" cy="489300"/>
              </a:xfrm>
              <a:prstGeom prst="straightConnector1">
                <a:avLst/>
              </a:prstGeom>
              <a:noFill/>
              <a:ln w="38100" cap="flat" cmpd="sng">
                <a:solidFill>
                  <a:srgbClr val="E41915"/>
                </a:solidFill>
                <a:prstDash val="solid"/>
                <a:round/>
                <a:headEnd type="none" w="med" len="med"/>
                <a:tailEnd type="triangle" w="med" len="med"/>
              </a:ln>
            </p:spPr>
          </p:cxnSp>
        </p:grpSp>
        <p:cxnSp>
          <p:nvCxnSpPr>
            <p:cNvPr id="328" name="Google Shape;328;p37"/>
            <p:cNvCxnSpPr/>
            <p:nvPr/>
          </p:nvCxnSpPr>
          <p:spPr>
            <a:xfrm rot="10800000" flipH="1">
              <a:off x="5228813" y="2298375"/>
              <a:ext cx="789750" cy="697725"/>
            </a:xfrm>
            <a:prstGeom prst="straightConnector1">
              <a:avLst/>
            </a:prstGeom>
            <a:noFill/>
            <a:ln w="38100" cap="flat" cmpd="sng">
              <a:solidFill>
                <a:srgbClr val="E41915"/>
              </a:solidFill>
              <a:prstDash val="solid"/>
              <a:round/>
              <a:headEnd type="none" w="med" len="med"/>
              <a:tailEnd type="triangle" w="med" len="med"/>
            </a:ln>
          </p:spPr>
        </p:cxnSp>
        <p:cxnSp>
          <p:nvCxnSpPr>
            <p:cNvPr id="329" name="Google Shape;329;p37"/>
            <p:cNvCxnSpPr/>
            <p:nvPr/>
          </p:nvCxnSpPr>
          <p:spPr>
            <a:xfrm rot="10800000" flipH="1">
              <a:off x="5000663" y="1891013"/>
              <a:ext cx="228150" cy="517050"/>
            </a:xfrm>
            <a:prstGeom prst="straightConnector1">
              <a:avLst/>
            </a:prstGeom>
            <a:noFill/>
            <a:ln w="38100" cap="flat" cmpd="sng">
              <a:solidFill>
                <a:srgbClr val="E41915"/>
              </a:solidFill>
              <a:prstDash val="solid"/>
              <a:round/>
              <a:headEnd type="none" w="med" len="med"/>
              <a:tailEnd type="triangle" w="med" len="med"/>
            </a:ln>
          </p:spPr>
        </p:cxnSp>
        <p:cxnSp>
          <p:nvCxnSpPr>
            <p:cNvPr id="330" name="Google Shape;330;p37"/>
            <p:cNvCxnSpPr/>
            <p:nvPr/>
          </p:nvCxnSpPr>
          <p:spPr>
            <a:xfrm>
              <a:off x="5859213" y="3576384"/>
              <a:ext cx="402750" cy="50850"/>
            </a:xfrm>
            <a:prstGeom prst="straightConnector1">
              <a:avLst/>
            </a:prstGeom>
            <a:noFill/>
            <a:ln w="38100" cap="flat" cmpd="sng">
              <a:solidFill>
                <a:srgbClr val="E41915"/>
              </a:solidFill>
              <a:prstDash val="solid"/>
              <a:round/>
              <a:headEnd type="none" w="med" len="med"/>
              <a:tailEnd type="triangle" w="med" len="med"/>
            </a:ln>
          </p:spPr>
        </p:cxnSp>
        <p:pic>
          <p:nvPicPr>
            <p:cNvPr id="331" name="Google Shape;331;p37"/>
            <p:cNvPicPr preferRelativeResize="0"/>
            <p:nvPr/>
          </p:nvPicPr>
          <p:blipFill rotWithShape="1">
            <a:blip r:embed="rId6">
              <a:alphaModFix/>
            </a:blip>
            <a:srcRect/>
            <a:stretch/>
          </p:blipFill>
          <p:spPr>
            <a:xfrm rot="55">
              <a:off x="4606424" y="2379412"/>
              <a:ext cx="238787" cy="183747"/>
            </a:xfrm>
            <a:prstGeom prst="rect">
              <a:avLst/>
            </a:prstGeom>
            <a:noFill/>
            <a:ln>
              <a:noFill/>
            </a:ln>
          </p:spPr>
        </p:pic>
        <p:pic>
          <p:nvPicPr>
            <p:cNvPr id="332" name="Google Shape;332;p37"/>
            <p:cNvPicPr preferRelativeResize="0"/>
            <p:nvPr/>
          </p:nvPicPr>
          <p:blipFill rotWithShape="1">
            <a:blip r:embed="rId6">
              <a:alphaModFix/>
            </a:blip>
            <a:srcRect/>
            <a:stretch/>
          </p:blipFill>
          <p:spPr>
            <a:xfrm rot="5400055">
              <a:off x="5560696" y="3195056"/>
              <a:ext cx="238787" cy="183747"/>
            </a:xfrm>
            <a:prstGeom prst="rect">
              <a:avLst/>
            </a:prstGeom>
            <a:noFill/>
            <a:ln>
              <a:noFill/>
            </a:ln>
          </p:spPr>
        </p:pic>
      </p:grpSp>
      <p:sp>
        <p:nvSpPr>
          <p:cNvPr id="333" name="Google Shape;333;p37"/>
          <p:cNvSpPr txBox="1"/>
          <p:nvPr/>
        </p:nvSpPr>
        <p:spPr>
          <a:xfrm>
            <a:off x="5972416" y="1836180"/>
            <a:ext cx="2997463" cy="3216243"/>
          </a:xfrm>
          <a:prstGeom prst="rect">
            <a:avLst/>
          </a:prstGeom>
          <a:noFill/>
          <a:ln>
            <a:noFill/>
          </a:ln>
        </p:spPr>
        <p:txBody>
          <a:bodyPr spcFirstLastPara="1" wrap="square" lIns="68569" tIns="68569" rIns="68569" bIns="68569" anchor="t" anchorCtr="0">
            <a:spAutoFit/>
          </a:bodyPr>
          <a:lstStyle/>
          <a:p>
            <a:r>
              <a:rPr lang="en" sz="2000"/>
              <a:t>Like the glass roof of a greenhouse, greenhouse gases in the atmosphere </a:t>
            </a:r>
            <a:r>
              <a:rPr lang="en" sz="2000" b="1"/>
              <a:t>absorb and then re-emit</a:t>
            </a:r>
            <a:r>
              <a:rPr lang="en" sz="2000"/>
              <a:t> infrared radiation.</a:t>
            </a:r>
            <a:endParaRPr lang="en-US" sz="2000"/>
          </a:p>
          <a:p>
            <a:endParaRPr sz="2000"/>
          </a:p>
          <a:p>
            <a:r>
              <a:rPr lang="en" sz="2000"/>
              <a:t>This hinders cooling of the Earth by radiation to Space, keeping the Earth warm.</a:t>
            </a:r>
            <a:endParaRPr sz="2000"/>
          </a:p>
        </p:txBody>
      </p:sp>
      <p:sp>
        <p:nvSpPr>
          <p:cNvPr id="4" name="TextBox 3">
            <a:extLst>
              <a:ext uri="{FF2B5EF4-FFF2-40B4-BE49-F238E27FC236}">
                <a16:creationId xmlns:a16="http://schemas.microsoft.com/office/drawing/2014/main" id="{F9898E6B-2339-89AC-13C6-F3E50D0E6ADD}"/>
              </a:ext>
            </a:extLst>
          </p:cNvPr>
          <p:cNvSpPr txBox="1"/>
          <p:nvPr/>
        </p:nvSpPr>
        <p:spPr>
          <a:xfrm>
            <a:off x="4108074" y="5051634"/>
            <a:ext cx="1695035"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a:latin typeface="Verdana"/>
              </a:rPr>
              <a:t>© Thomas Everth</a:t>
            </a:r>
            <a:endParaRPr lang="en-US"/>
          </a:p>
        </p:txBody>
      </p:sp>
      <p:sp>
        <p:nvSpPr>
          <p:cNvPr id="6" name="Google Shape;59;p6">
            <a:extLst>
              <a:ext uri="{FF2B5EF4-FFF2-40B4-BE49-F238E27FC236}">
                <a16:creationId xmlns:a16="http://schemas.microsoft.com/office/drawing/2014/main" id="{853E4A03-22F3-D81A-2C53-925695635FCE}"/>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7">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7"/>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20"/>
          <p:cNvSpPr txBox="1"/>
          <p:nvPr/>
        </p:nvSpPr>
        <p:spPr>
          <a:xfrm>
            <a:off x="380475" y="104400"/>
            <a:ext cx="3993300" cy="654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a:solidFill>
                  <a:srgbClr val="2C7C9F"/>
                </a:solidFill>
              </a:rPr>
              <a:t>Index</a:t>
            </a:r>
            <a:endParaRPr sz="3600">
              <a:solidFill>
                <a:srgbClr val="2C7C9F"/>
              </a:solidFill>
            </a:endParaRPr>
          </a:p>
        </p:txBody>
      </p:sp>
      <p:graphicFrame>
        <p:nvGraphicFramePr>
          <p:cNvPr id="3" name="Table 2">
            <a:extLst>
              <a:ext uri="{FF2B5EF4-FFF2-40B4-BE49-F238E27FC236}">
                <a16:creationId xmlns:a16="http://schemas.microsoft.com/office/drawing/2014/main" id="{9BE3E4B2-C29F-AA81-7447-84808DB2E17D}"/>
              </a:ext>
            </a:extLst>
          </p:cNvPr>
          <p:cNvGraphicFramePr>
            <a:graphicFrameLocks noGrp="1"/>
          </p:cNvGraphicFramePr>
          <p:nvPr>
            <p:extLst>
              <p:ext uri="{D42A27DB-BD31-4B8C-83A1-F6EECF244321}">
                <p14:modId xmlns:p14="http://schemas.microsoft.com/office/powerpoint/2010/main" val="2165813335"/>
              </p:ext>
            </p:extLst>
          </p:nvPr>
        </p:nvGraphicFramePr>
        <p:xfrm>
          <a:off x="141694" y="784041"/>
          <a:ext cx="8860298" cy="5645500"/>
        </p:xfrm>
        <a:graphic>
          <a:graphicData uri="http://schemas.openxmlformats.org/drawingml/2006/table">
            <a:tbl>
              <a:tblPr bandRow="1">
                <a:tableStyleId>{5C22544A-7EE6-4342-B048-85BDC9FD1C3A}</a:tableStyleId>
              </a:tblPr>
              <a:tblGrid>
                <a:gridCol w="6132824">
                  <a:extLst>
                    <a:ext uri="{9D8B030D-6E8A-4147-A177-3AD203B41FA5}">
                      <a16:colId xmlns:a16="http://schemas.microsoft.com/office/drawing/2014/main" val="2649946085"/>
                    </a:ext>
                  </a:extLst>
                </a:gridCol>
                <a:gridCol w="1637252">
                  <a:extLst>
                    <a:ext uri="{9D8B030D-6E8A-4147-A177-3AD203B41FA5}">
                      <a16:colId xmlns:a16="http://schemas.microsoft.com/office/drawing/2014/main" val="1186917727"/>
                    </a:ext>
                  </a:extLst>
                </a:gridCol>
                <a:gridCol w="1090222">
                  <a:extLst>
                    <a:ext uri="{9D8B030D-6E8A-4147-A177-3AD203B41FA5}">
                      <a16:colId xmlns:a16="http://schemas.microsoft.com/office/drawing/2014/main" val="1617901786"/>
                    </a:ext>
                  </a:extLst>
                </a:gridCol>
              </a:tblGrid>
              <a:tr h="609987">
                <a:tc>
                  <a:txBody>
                    <a:bodyPr/>
                    <a:lstStyle/>
                    <a:p>
                      <a:pPr rtl="0" fontAlgn="base">
                        <a:lnSpc>
                          <a:spcPts val="1575"/>
                        </a:lnSpc>
                      </a:pPr>
                      <a:r>
                        <a:rPr lang="en-US" sz="1600" b="1" dirty="0">
                          <a:effectLst/>
                          <a:latin typeface="Arial"/>
                        </a:rPr>
                        <a:t>Topic</a:t>
                      </a:r>
                      <a:endParaRPr lang="en-US" dirty="0">
                        <a:effectLst/>
                        <a:latin typeface="Arial"/>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rtl="0" fontAlgn="base">
                        <a:lnSpc>
                          <a:spcPts val="1575"/>
                        </a:lnSpc>
                      </a:pPr>
                      <a:r>
                        <a:rPr lang="en-US" sz="1600" b="1" dirty="0">
                          <a:effectLst/>
                          <a:latin typeface="Arial"/>
                        </a:rPr>
                        <a:t>Slideshow </a:t>
                      </a:r>
                      <a:endParaRPr lang="en-US" dirty="0">
                        <a:effectLst/>
                        <a:latin typeface="Arial"/>
                      </a:endParaRPr>
                    </a:p>
                    <a:p>
                      <a:pPr rtl="0" fontAlgn="base">
                        <a:lnSpc>
                          <a:spcPts val="1575"/>
                        </a:lnSpc>
                      </a:pPr>
                      <a:r>
                        <a:rPr lang="en-US" sz="1600" b="1" dirty="0">
                          <a:effectLst/>
                          <a:latin typeface="Arial"/>
                        </a:rPr>
                        <a:t>number(s )</a:t>
                      </a:r>
                      <a:endParaRPr lang="en-US" dirty="0">
                        <a:effectLst/>
                        <a:latin typeface="Arial"/>
                      </a:endParaRPr>
                    </a:p>
                  </a:txBody>
                  <a:tcPr marL="7582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rtl="0" fontAlgn="base">
                        <a:lnSpc>
                          <a:spcPts val="1575"/>
                        </a:lnSpc>
                      </a:pPr>
                      <a:r>
                        <a:rPr lang="en-US" sz="1600" b="1" dirty="0">
                          <a:effectLst/>
                          <a:latin typeface="Arial"/>
                        </a:rPr>
                        <a:t>Video timecode</a:t>
                      </a:r>
                      <a:endParaRPr lang="en-US" dirty="0">
                        <a:effectLst/>
                        <a:latin typeface="Arial"/>
                      </a:endParaRPr>
                    </a:p>
                  </a:txBody>
                  <a:tcPr marL="7582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967100197"/>
                  </a:ext>
                </a:extLst>
              </a:tr>
              <a:tr h="389129">
                <a:tc>
                  <a:txBody>
                    <a:bodyPr/>
                    <a:lstStyle/>
                    <a:p>
                      <a:pPr rtl="0" fontAlgn="base">
                        <a:lnSpc>
                          <a:spcPts val="1500"/>
                        </a:lnSpc>
                      </a:pPr>
                      <a:r>
                        <a:rPr lang="en-US" sz="1500" dirty="0">
                          <a:effectLst/>
                          <a:latin typeface="Arial"/>
                        </a:rPr>
                        <a:t>Welcome</a:t>
                      </a:r>
                      <a:endParaRPr lang="en-US" dirty="0">
                        <a:effectLst/>
                        <a:latin typeface="Arial"/>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00"/>
                        </a:lnSpc>
                      </a:pPr>
                      <a:r>
                        <a:rPr lang="en-US" sz="1500" dirty="0">
                          <a:effectLst/>
                          <a:latin typeface="Arial"/>
                        </a:rPr>
                        <a:t>1</a:t>
                      </a:r>
                      <a:endParaRPr lang="en-US" dirty="0">
                        <a:effectLst/>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lvl="0" algn="r">
                        <a:lnSpc>
                          <a:spcPts val="1500"/>
                        </a:lnSpc>
                        <a:buNone/>
                      </a:pPr>
                      <a:r>
                        <a:rPr lang="en-US" sz="1500" dirty="0">
                          <a:effectLst/>
                          <a:latin typeface="Arial"/>
                        </a:rPr>
                        <a:t>00:00</a:t>
                      </a: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04406068"/>
                  </a:ext>
                </a:extLst>
              </a:tr>
              <a:tr h="389129">
                <a:tc>
                  <a:txBody>
                    <a:bodyPr/>
                    <a:lstStyle/>
                    <a:p>
                      <a:pPr lvl="0">
                        <a:lnSpc>
                          <a:spcPts val="1500"/>
                        </a:lnSpc>
                        <a:buNone/>
                      </a:pPr>
                      <a:r>
                        <a:rPr lang="en-US" sz="1500" b="0" i="0" u="none" strike="noStrike" noProof="0" dirty="0">
                          <a:effectLst/>
                          <a:latin typeface="Arial"/>
                        </a:rPr>
                        <a:t>Index</a:t>
                      </a:r>
                      <a:endParaRPr lang="en-US" dirty="0"/>
                    </a:p>
                  </a:txBody>
                  <a:tcPr marL="75818" marR="75818" marT="56864" marB="56864">
                    <a:lnL w="9524">
                      <a:solidFill>
                        <a:srgbClr val="BFBFBF"/>
                      </a:solidFill>
                    </a:lnL>
                    <a:lnR w="9524">
                      <a:solidFill>
                        <a:srgbClr val="BFBFBF"/>
                      </a:solidFill>
                    </a:lnR>
                    <a:lnT w="9525" cap="flat" cmpd="sng" algn="ctr">
                      <a:solidFill>
                        <a:srgbClr val="BFBFBF"/>
                      </a:solidFill>
                      <a:prstDash val="solid"/>
                      <a:round/>
                      <a:headEnd type="none" w="med" len="med"/>
                      <a:tailEnd type="none" w="med" len="med"/>
                    </a:lnT>
                    <a:lnB w="9524">
                      <a:solidFill>
                        <a:srgbClr val="BFBFBF"/>
                      </a:solidFill>
                    </a:lnB>
                    <a:noFill/>
                  </a:tcPr>
                </a:tc>
                <a:tc>
                  <a:txBody>
                    <a:bodyPr/>
                    <a:lstStyle/>
                    <a:p>
                      <a:pPr lvl="0" algn="r">
                        <a:lnSpc>
                          <a:spcPts val="1500"/>
                        </a:lnSpc>
                        <a:buNone/>
                      </a:pPr>
                      <a:r>
                        <a:rPr lang="en-US" sz="1500" b="0" i="0" u="none" strike="noStrike" noProof="0" dirty="0">
                          <a:solidFill>
                            <a:srgbClr val="000000"/>
                          </a:solidFill>
                          <a:effectLst/>
                          <a:latin typeface="Arial"/>
                        </a:rPr>
                        <a:t>2</a:t>
                      </a:r>
                      <a:endParaRPr lang="en-US" dirty="0"/>
                    </a:p>
                  </a:txBody>
                  <a:tcPr marL="75818" marR="75818" marT="56864" marB="56864">
                    <a:lnL w="9524">
                      <a:solidFill>
                        <a:srgbClr val="BFBFBF"/>
                      </a:solidFill>
                    </a:lnL>
                    <a:lnR w="9524">
                      <a:solidFill>
                        <a:srgbClr val="BFBFBF"/>
                      </a:solidFill>
                    </a:lnR>
                    <a:lnT w="9525" cap="flat" cmpd="sng" algn="ctr">
                      <a:solidFill>
                        <a:srgbClr val="BFBFBF"/>
                      </a:solidFill>
                      <a:prstDash val="solid"/>
                      <a:round/>
                      <a:headEnd type="none" w="med" len="med"/>
                      <a:tailEnd type="none" w="med" len="med"/>
                    </a:lnT>
                    <a:lnB w="9524">
                      <a:solidFill>
                        <a:srgbClr val="BFBFBF"/>
                      </a:solidFill>
                    </a:lnB>
                    <a:noFill/>
                  </a:tcPr>
                </a:tc>
                <a:tc>
                  <a:txBody>
                    <a:bodyPr/>
                    <a:lstStyle/>
                    <a:p>
                      <a:pPr lvl="0" algn="r">
                        <a:lnSpc>
                          <a:spcPts val="1500"/>
                        </a:lnSpc>
                        <a:buNone/>
                      </a:pPr>
                      <a:r>
                        <a:rPr lang="en-US" sz="1500" dirty="0">
                          <a:effectLst/>
                          <a:latin typeface="Arial"/>
                        </a:rPr>
                        <a:t>00:22</a:t>
                      </a:r>
                    </a:p>
                  </a:txBody>
                  <a:tcPr marL="75818" marR="75818" marT="56864" marB="56864">
                    <a:lnL w="9524">
                      <a:solidFill>
                        <a:srgbClr val="BFBFBF"/>
                      </a:solidFill>
                    </a:lnL>
                    <a:lnR w="9524">
                      <a:solidFill>
                        <a:srgbClr val="BFBFBF"/>
                      </a:solidFill>
                    </a:lnR>
                    <a:lnT w="9525" cap="flat" cmpd="sng" algn="ctr">
                      <a:solidFill>
                        <a:srgbClr val="BFBFBF"/>
                      </a:solidFill>
                      <a:prstDash val="solid"/>
                      <a:round/>
                      <a:headEnd type="none" w="med" len="med"/>
                      <a:tailEnd type="none" w="med" len="med"/>
                    </a:lnT>
                    <a:lnB w="9524">
                      <a:solidFill>
                        <a:srgbClr val="BFBFBF"/>
                      </a:solidFill>
                    </a:lnB>
                    <a:noFill/>
                  </a:tcPr>
                </a:tc>
                <a:extLst>
                  <a:ext uri="{0D108BD9-81ED-4DB2-BD59-A6C34878D82A}">
                    <a16:rowId xmlns:a16="http://schemas.microsoft.com/office/drawing/2014/main" val="576936987"/>
                  </a:ext>
                </a:extLst>
              </a:tr>
              <a:tr h="389129">
                <a:tc>
                  <a:txBody>
                    <a:bodyPr/>
                    <a:lstStyle/>
                    <a:p>
                      <a:pPr lvl="0">
                        <a:lnSpc>
                          <a:spcPts val="1500"/>
                        </a:lnSpc>
                        <a:buNone/>
                      </a:pPr>
                      <a:r>
                        <a:rPr lang="en-US" sz="1500" b="0" i="0" u="none" strike="noStrike" noProof="0" dirty="0">
                          <a:effectLst/>
                        </a:rPr>
                        <a:t>Resource links </a:t>
                      </a:r>
                      <a:endParaRPr lang="en-US" b="0" i="0" u="none" strike="noStrike" noProof="0" dirty="0"/>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4"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00"/>
                        </a:lnSpc>
                      </a:pPr>
                      <a:r>
                        <a:rPr lang="en-US" sz="1500" dirty="0">
                          <a:effectLst/>
                          <a:latin typeface="Arial"/>
                        </a:rPr>
                        <a:t>3</a:t>
                      </a:r>
                      <a:endParaRPr lang="en-US" dirty="0">
                        <a:effectLst/>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4"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00"/>
                        </a:lnSpc>
                      </a:pPr>
                      <a:r>
                        <a:rPr lang="en-US" sz="1500" dirty="0">
                          <a:effectLst/>
                          <a:latin typeface="Arial"/>
                        </a:rPr>
                        <a:t>00:43</a:t>
                      </a:r>
                      <a:endParaRPr lang="en-US" sz="1500" dirty="0">
                        <a:effectLst/>
                        <a:latin typeface="Arial" panose="020B0604020202020204" pitchFamily="34" charset="0"/>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4"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528831427"/>
                  </a:ext>
                </a:extLst>
              </a:tr>
              <a:tr h="389129">
                <a:tc>
                  <a:txBody>
                    <a:bodyPr/>
                    <a:lstStyle/>
                    <a:p>
                      <a:pPr lvl="0" rtl="0">
                        <a:lnSpc>
                          <a:spcPts val="1500"/>
                        </a:lnSpc>
                        <a:buNone/>
                      </a:pPr>
                      <a:r>
                        <a:rPr lang="en-US" sz="1500" dirty="0">
                          <a:effectLst/>
                          <a:latin typeface="Arial"/>
                        </a:rPr>
                        <a:t>Introducing the Science Learning Hub, NZASE and Dr Chris Eames </a:t>
                      </a:r>
                      <a:endParaRPr lang="en-US" dirty="0">
                        <a:effectLst/>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00"/>
                        </a:lnSpc>
                      </a:pPr>
                      <a:r>
                        <a:rPr lang="en-US" sz="1500" dirty="0">
                          <a:effectLst/>
                          <a:latin typeface="Arial"/>
                        </a:rPr>
                        <a:t>4–8</a:t>
                      </a:r>
                      <a:endParaRPr lang="en-US" dirty="0">
                        <a:effectLst/>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00"/>
                        </a:lnSpc>
                      </a:pPr>
                      <a:r>
                        <a:rPr lang="en-US" sz="1500" dirty="0">
                          <a:effectLst/>
                          <a:latin typeface="Arial"/>
                        </a:rPr>
                        <a:t>01:13</a:t>
                      </a:r>
                      <a:endParaRPr lang="en-US" sz="1500" dirty="0">
                        <a:effectLst/>
                        <a:latin typeface="Arial" panose="020B0604020202020204" pitchFamily="34" charset="0"/>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209297459"/>
                  </a:ext>
                </a:extLst>
              </a:tr>
              <a:tr h="389129">
                <a:tc>
                  <a:txBody>
                    <a:bodyPr/>
                    <a:lstStyle/>
                    <a:p>
                      <a:pPr lvl="0" rtl="0">
                        <a:lnSpc>
                          <a:spcPts val="1500"/>
                        </a:lnSpc>
                        <a:buNone/>
                      </a:pPr>
                      <a:r>
                        <a:rPr lang="en-US" sz="1500" dirty="0">
                          <a:effectLst/>
                          <a:latin typeface="Arial"/>
                        </a:rPr>
                        <a:t>What is climate change?</a:t>
                      </a:r>
                      <a:endParaRPr lang="en-US" dirty="0">
                        <a:effectLst/>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00"/>
                        </a:lnSpc>
                      </a:pPr>
                      <a:r>
                        <a:rPr lang="en-US" sz="1500" dirty="0">
                          <a:effectLst/>
                          <a:latin typeface="Arial"/>
                        </a:rPr>
                        <a:t>9–12</a:t>
                      </a:r>
                      <a:endParaRPr lang="en-US" dirty="0">
                        <a:effectLst/>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00"/>
                        </a:lnSpc>
                      </a:pPr>
                      <a:r>
                        <a:rPr lang="en-US" sz="1500" dirty="0">
                          <a:effectLst/>
                          <a:latin typeface="Arial"/>
                        </a:rPr>
                        <a:t>04:27</a:t>
                      </a:r>
                      <a:endParaRPr lang="en-US" sz="1500" dirty="0">
                        <a:effectLst/>
                        <a:latin typeface="Arial" panose="020B0604020202020204" pitchFamily="34" charset="0"/>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35379597"/>
                  </a:ext>
                </a:extLst>
              </a:tr>
              <a:tr h="389129">
                <a:tc>
                  <a:txBody>
                    <a:bodyPr/>
                    <a:lstStyle/>
                    <a:p>
                      <a:pPr lvl="0">
                        <a:lnSpc>
                          <a:spcPts val="1500"/>
                        </a:lnSpc>
                        <a:buNone/>
                      </a:pPr>
                      <a:r>
                        <a:rPr lang="en-US" sz="1500" b="0" i="0" u="none" strike="noStrike" noProof="0" dirty="0">
                          <a:effectLst/>
                        </a:rPr>
                        <a:t>Weather versus climate</a:t>
                      </a:r>
                      <a:endParaRPr lang="en-US" dirty="0"/>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00"/>
                        </a:lnSpc>
                      </a:pPr>
                      <a:r>
                        <a:rPr lang="en-US" sz="1500" dirty="0">
                          <a:effectLst/>
                          <a:latin typeface="Arial"/>
                        </a:rPr>
                        <a:t>13</a:t>
                      </a:r>
                      <a:endParaRPr lang="en-US" dirty="0">
                        <a:effectLst/>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00"/>
                        </a:lnSpc>
                      </a:pPr>
                      <a:r>
                        <a:rPr lang="en-US" sz="1500" dirty="0">
                          <a:effectLst/>
                          <a:latin typeface="Arial"/>
                        </a:rPr>
                        <a:t>05:49</a:t>
                      </a:r>
                      <a:endParaRPr lang="en-US" sz="1500" dirty="0">
                        <a:effectLst/>
                        <a:latin typeface="Arial" panose="020B0604020202020204" pitchFamily="34" charset="0"/>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048865373"/>
                  </a:ext>
                </a:extLst>
              </a:tr>
              <a:tr h="365965">
                <a:tc>
                  <a:txBody>
                    <a:bodyPr/>
                    <a:lstStyle/>
                    <a:p>
                      <a:pPr lvl="0">
                        <a:lnSpc>
                          <a:spcPts val="1500"/>
                        </a:lnSpc>
                        <a:buNone/>
                      </a:pPr>
                      <a:r>
                        <a:rPr lang="en-US" sz="1500" b="0" i="0" u="none" strike="noStrike" noProof="0" dirty="0">
                          <a:effectLst/>
                        </a:rPr>
                        <a:t>Key ideas for understanding climate change </a:t>
                      </a:r>
                      <a:endParaRPr lang="en-US" dirty="0"/>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00"/>
                        </a:lnSpc>
                      </a:pPr>
                      <a:r>
                        <a:rPr lang="en-US" sz="1500" dirty="0">
                          <a:effectLst/>
                          <a:latin typeface="Arial"/>
                        </a:rPr>
                        <a:t>14</a:t>
                      </a:r>
                      <a:endParaRPr lang="en-US" dirty="0">
                        <a:effectLst/>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00"/>
                        </a:lnSpc>
                      </a:pPr>
                      <a:r>
                        <a:rPr lang="en-US" sz="1500" dirty="0">
                          <a:effectLst/>
                          <a:latin typeface="Arial"/>
                        </a:rPr>
                        <a:t>06:33</a:t>
                      </a:r>
                      <a:endParaRPr lang="en-US" sz="1500" dirty="0">
                        <a:effectLst/>
                        <a:latin typeface="Arial" panose="020B0604020202020204" pitchFamily="34" charset="0"/>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609026590"/>
                  </a:ext>
                </a:extLst>
              </a:tr>
              <a:tr h="389129">
                <a:tc>
                  <a:txBody>
                    <a:bodyPr/>
                    <a:lstStyle/>
                    <a:p>
                      <a:pPr lvl="0">
                        <a:lnSpc>
                          <a:spcPts val="1500"/>
                        </a:lnSpc>
                        <a:buNone/>
                      </a:pPr>
                      <a:r>
                        <a:rPr lang="en-US" sz="1500" b="0" i="0" u="none" strike="noStrike" noProof="0" dirty="0">
                          <a:effectLst/>
                        </a:rPr>
                        <a:t>The Sun's light energy </a:t>
                      </a:r>
                      <a:endParaRPr lang="en-US" dirty="0"/>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00"/>
                        </a:lnSpc>
                      </a:pPr>
                      <a:r>
                        <a:rPr lang="en-US" sz="1500" dirty="0">
                          <a:effectLst/>
                          <a:latin typeface="Arial"/>
                        </a:rPr>
                        <a:t>15–17</a:t>
                      </a:r>
                      <a:endParaRPr lang="en-US" dirty="0">
                        <a:effectLst/>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00"/>
                        </a:lnSpc>
                      </a:pPr>
                      <a:r>
                        <a:rPr lang="en-US" sz="1500" dirty="0">
                          <a:effectLst/>
                          <a:latin typeface="Arial"/>
                        </a:rPr>
                        <a:t>06:55</a:t>
                      </a:r>
                      <a:endParaRPr lang="en-US" sz="1500" dirty="0">
                        <a:effectLst/>
                        <a:latin typeface="Arial" panose="020B0604020202020204" pitchFamily="34" charset="0"/>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38819348"/>
                  </a:ext>
                </a:extLst>
              </a:tr>
              <a:tr h="389129">
                <a:tc>
                  <a:txBody>
                    <a:bodyPr/>
                    <a:lstStyle/>
                    <a:p>
                      <a:pPr lvl="0">
                        <a:lnSpc>
                          <a:spcPts val="1500"/>
                        </a:lnSpc>
                        <a:buNone/>
                      </a:pPr>
                      <a:r>
                        <a:rPr lang="en-US" sz="1500" b="0" i="0" u="none" strike="noStrike" noProof="0" dirty="0">
                          <a:effectLst/>
                        </a:rPr>
                        <a:t>The greenhouse effect and greenhouse gases </a:t>
                      </a:r>
                      <a:endParaRPr lang="en-US" dirty="0"/>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00"/>
                        </a:lnSpc>
                      </a:pPr>
                      <a:r>
                        <a:rPr lang="en-US" sz="1500" dirty="0">
                          <a:effectLst/>
                          <a:latin typeface="Arial"/>
                        </a:rPr>
                        <a:t>18–23</a:t>
                      </a:r>
                      <a:endParaRPr lang="en-US" dirty="0">
                        <a:effectLst/>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00"/>
                        </a:lnSpc>
                      </a:pPr>
                      <a:r>
                        <a:rPr lang="en-US" sz="1500" dirty="0">
                          <a:effectLst/>
                          <a:latin typeface="Arial"/>
                        </a:rPr>
                        <a:t>08:38</a:t>
                      </a:r>
                      <a:endParaRPr lang="en-US" sz="1500" dirty="0">
                        <a:effectLst/>
                        <a:latin typeface="Arial" panose="020B0604020202020204" pitchFamily="34" charset="0"/>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59925288"/>
                  </a:ext>
                </a:extLst>
              </a:tr>
              <a:tr h="389129">
                <a:tc>
                  <a:txBody>
                    <a:bodyPr/>
                    <a:lstStyle/>
                    <a:p>
                      <a:pPr lvl="0">
                        <a:lnSpc>
                          <a:spcPts val="1500"/>
                        </a:lnSpc>
                        <a:buNone/>
                      </a:pPr>
                      <a:r>
                        <a:rPr lang="en-US" sz="1500" b="0" i="0" u="none" strike="noStrike" noProof="0" dirty="0">
                          <a:effectLst/>
                        </a:rPr>
                        <a:t>Where do carbon dioxide and methane come from? </a:t>
                      </a:r>
                      <a:endParaRPr lang="en-US" dirty="0"/>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00"/>
                        </a:lnSpc>
                      </a:pPr>
                      <a:r>
                        <a:rPr lang="en-US" sz="1500" dirty="0">
                          <a:effectLst/>
                          <a:latin typeface="Arial"/>
                        </a:rPr>
                        <a:t>24-30</a:t>
                      </a: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00"/>
                        </a:lnSpc>
                      </a:pPr>
                      <a:r>
                        <a:rPr lang="en-US" sz="1500">
                          <a:effectLst/>
                          <a:latin typeface="Arial"/>
                        </a:rPr>
                        <a:t>13:16</a:t>
                      </a:r>
                      <a:endParaRPr lang="en-US" sz="1500">
                        <a:effectLst/>
                        <a:latin typeface="Arial" panose="020B0604020202020204" pitchFamily="34" charset="0"/>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683413105"/>
                  </a:ext>
                </a:extLst>
              </a:tr>
              <a:tr h="389129">
                <a:tc>
                  <a:txBody>
                    <a:bodyPr/>
                    <a:lstStyle/>
                    <a:p>
                      <a:pPr lvl="0">
                        <a:lnSpc>
                          <a:spcPts val="1500"/>
                        </a:lnSpc>
                        <a:buNone/>
                      </a:pPr>
                      <a:r>
                        <a:rPr lang="en-US" sz="1500" b="0" i="0" u="none" strike="noStrike" noProof="0" dirty="0">
                          <a:effectLst/>
                        </a:rPr>
                        <a:t>Global warming </a:t>
                      </a:r>
                      <a:endParaRPr lang="en-US" b="0" i="0" u="none" strike="noStrike" noProof="0" dirty="0"/>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00"/>
                        </a:lnSpc>
                      </a:pPr>
                      <a:r>
                        <a:rPr lang="en-US" sz="1500" dirty="0">
                          <a:effectLst/>
                          <a:latin typeface="Arial"/>
                        </a:rPr>
                        <a:t>31–36</a:t>
                      </a:r>
                      <a:endParaRPr lang="en-US" dirty="0">
                        <a:effectLst/>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00"/>
                        </a:lnSpc>
                      </a:pPr>
                      <a:r>
                        <a:rPr lang="en-US" sz="1500">
                          <a:effectLst/>
                          <a:latin typeface="Arial"/>
                        </a:rPr>
                        <a:t>21:39</a:t>
                      </a:r>
                      <a:endParaRPr lang="en-US" sz="1500">
                        <a:effectLst/>
                        <a:latin typeface="Arial" panose="020B0604020202020204" pitchFamily="34" charset="0"/>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64002521"/>
                  </a:ext>
                </a:extLst>
              </a:tr>
              <a:tr h="389129">
                <a:tc>
                  <a:txBody>
                    <a:bodyPr/>
                    <a:lstStyle/>
                    <a:p>
                      <a:pPr lvl="0">
                        <a:lnSpc>
                          <a:spcPts val="1500"/>
                        </a:lnSpc>
                        <a:buNone/>
                      </a:pPr>
                      <a:r>
                        <a:rPr lang="en-US" sz="1500" b="0" i="0" u="none" strike="noStrike" noProof="0" dirty="0">
                          <a:effectLst/>
                        </a:rPr>
                        <a:t>Summary and the role of climate change education</a:t>
                      </a:r>
                      <a:endParaRPr lang="en-US" dirty="0"/>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00"/>
                        </a:lnSpc>
                      </a:pPr>
                      <a:r>
                        <a:rPr lang="en-US" sz="1500" dirty="0">
                          <a:effectLst/>
                          <a:latin typeface="Arial"/>
                        </a:rPr>
                        <a:t>37–39</a:t>
                      </a:r>
                      <a:endParaRPr lang="en-US" dirty="0">
                        <a:effectLst/>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00"/>
                        </a:lnSpc>
                      </a:pPr>
                      <a:r>
                        <a:rPr lang="en-US" sz="1500">
                          <a:effectLst/>
                          <a:latin typeface="Arial"/>
                        </a:rPr>
                        <a:t>30:19</a:t>
                      </a:r>
                      <a:endParaRPr lang="en-US" sz="1500">
                        <a:effectLst/>
                        <a:latin typeface="Arial" panose="020B0604020202020204" pitchFamily="34" charset="0"/>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053560863"/>
                  </a:ext>
                </a:extLst>
              </a:tr>
              <a:tr h="389129">
                <a:tc>
                  <a:txBody>
                    <a:bodyPr/>
                    <a:lstStyle/>
                    <a:p>
                      <a:pPr rtl="0" fontAlgn="base">
                        <a:lnSpc>
                          <a:spcPts val="1500"/>
                        </a:lnSpc>
                      </a:pPr>
                      <a:r>
                        <a:rPr lang="en-US" sz="1500" dirty="0">
                          <a:effectLst/>
                          <a:latin typeface="Arial"/>
                        </a:rPr>
                        <a:t>SLH links, keep in touch and thanks</a:t>
                      </a:r>
                      <a:endParaRPr lang="en-US" dirty="0">
                        <a:effectLst/>
                        <a:latin typeface="Arial"/>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base">
                        <a:lnSpc>
                          <a:spcPts val="1500"/>
                        </a:lnSpc>
                      </a:pPr>
                      <a:r>
                        <a:rPr lang="en-US" sz="1500" dirty="0">
                          <a:effectLst/>
                          <a:latin typeface="Arial"/>
                        </a:rPr>
                        <a:t>40</a:t>
                      </a:r>
                      <a:endParaRPr lang="en-US" dirty="0">
                        <a:effectLst/>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r" rtl="0" fontAlgn="auto">
                        <a:lnSpc>
                          <a:spcPts val="1500"/>
                        </a:lnSpc>
                      </a:pPr>
                      <a:r>
                        <a:rPr lang="en-US" sz="1500">
                          <a:effectLst/>
                          <a:latin typeface="Arial"/>
                        </a:rPr>
                        <a:t>36:49</a:t>
                      </a:r>
                      <a:endParaRPr lang="en-US" sz="1500">
                        <a:effectLst/>
                        <a:latin typeface="Arial" panose="020B0604020202020204" pitchFamily="34" charset="0"/>
                      </a:endParaRPr>
                    </a:p>
                  </a:txBody>
                  <a:tcPr marL="75819" marR="75819" marT="56864" marB="56864">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576877738"/>
                  </a:ext>
                </a:extLst>
              </a:tr>
            </a:tbl>
          </a:graphicData>
        </a:graphic>
      </p:graphicFrame>
    </p:spTree>
    <p:extLst>
      <p:ext uri="{BB962C8B-B14F-4D97-AF65-F5344CB8AC3E}">
        <p14:creationId xmlns:p14="http://schemas.microsoft.com/office/powerpoint/2010/main" val="1382698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6"/>
          <p:cNvSpPr txBox="1">
            <a:spLocks noGrp="1"/>
          </p:cNvSpPr>
          <p:nvPr>
            <p:ph type="title"/>
          </p:nvPr>
        </p:nvSpPr>
        <p:spPr>
          <a:xfrm>
            <a:off x="1151801" y="227576"/>
            <a:ext cx="6838846" cy="647489"/>
          </a:xfrm>
          <a:prstGeom prst="rect">
            <a:avLst/>
          </a:prstGeom>
          <a:noFill/>
          <a:ln>
            <a:noFill/>
          </a:ln>
        </p:spPr>
        <p:txBody>
          <a:bodyPr spcFirstLastPara="1" vert="horz" wrap="square" lIns="68569" tIns="68569" rIns="68569" bIns="68569" numCol="1" anchor="t" anchorCtr="0" compatLnSpc="1">
            <a:prstTxWarp prst="textNoShape">
              <a:avLst/>
            </a:prstTxWarp>
            <a:noAutofit/>
          </a:bodyPr>
          <a:lstStyle/>
          <a:p>
            <a:r>
              <a:rPr lang="en" b="1"/>
              <a:t>So what are the </a:t>
            </a:r>
            <a:br>
              <a:rPr lang="en" b="1"/>
            </a:br>
            <a:r>
              <a:rPr lang="en" b="1"/>
              <a:t>greenhouse gases?</a:t>
            </a:r>
            <a:endParaRPr lang="en-US"/>
          </a:p>
        </p:txBody>
      </p:sp>
      <p:sp>
        <p:nvSpPr>
          <p:cNvPr id="286" name="Google Shape;286;p36"/>
          <p:cNvSpPr txBox="1">
            <a:spLocks noGrp="1"/>
          </p:cNvSpPr>
          <p:nvPr>
            <p:ph type="body" idx="1"/>
          </p:nvPr>
        </p:nvSpPr>
        <p:spPr>
          <a:xfrm>
            <a:off x="403039" y="1713673"/>
            <a:ext cx="7186617" cy="4716985"/>
          </a:xfrm>
          <a:prstGeom prst="rect">
            <a:avLst/>
          </a:prstGeom>
          <a:noFill/>
          <a:ln>
            <a:noFill/>
          </a:ln>
        </p:spPr>
        <p:txBody>
          <a:bodyPr spcFirstLastPara="1" vert="horz" wrap="square" lIns="68569" tIns="68569" rIns="68569" bIns="68569" numCol="1" anchor="t" anchorCtr="0" compatLnSpc="1">
            <a:prstTxWarp prst="textNoShape">
              <a:avLst/>
            </a:prstTxWarp>
            <a:noAutofit/>
          </a:bodyPr>
          <a:lstStyle/>
          <a:p>
            <a:pPr marL="0" indent="0">
              <a:spcBef>
                <a:spcPts val="0"/>
              </a:spcBef>
              <a:buNone/>
            </a:pPr>
            <a:r>
              <a:rPr lang="en" dirty="0"/>
              <a:t>The major ones are:</a:t>
            </a:r>
            <a:endParaRPr lang="en-US"/>
          </a:p>
          <a:p>
            <a:pPr marL="0" indent="0">
              <a:spcBef>
                <a:spcPts val="0"/>
              </a:spcBef>
              <a:buNone/>
            </a:pPr>
            <a:endParaRPr lang="en"/>
          </a:p>
          <a:p>
            <a:pPr indent="-247650">
              <a:lnSpc>
                <a:spcPct val="115000"/>
              </a:lnSpc>
              <a:spcBef>
                <a:spcPts val="0"/>
              </a:spcBef>
              <a:buSzPts val="1600"/>
            </a:pPr>
            <a:r>
              <a:rPr lang="en" b="1" dirty="0"/>
              <a:t>Carbon dioxide (CO</a:t>
            </a:r>
            <a:r>
              <a:rPr lang="en" b="1" baseline="-25000" dirty="0"/>
              <a:t>2</a:t>
            </a:r>
            <a:r>
              <a:rPr lang="en" b="1" dirty="0"/>
              <a:t>)  </a:t>
            </a:r>
          </a:p>
          <a:p>
            <a:pPr indent="-247650">
              <a:lnSpc>
                <a:spcPct val="114999"/>
              </a:lnSpc>
              <a:spcBef>
                <a:spcPts val="0"/>
              </a:spcBef>
              <a:buSzPts val="1600"/>
            </a:pPr>
            <a:r>
              <a:rPr lang="en" dirty="0"/>
              <a:t>1</a:t>
            </a:r>
            <a:r>
              <a:rPr lang="en" b="1" dirty="0"/>
              <a:t> </a:t>
            </a:r>
            <a:r>
              <a:rPr lang="en" dirty="0"/>
              <a:t>carbon connected to 2 oxygen atoms</a:t>
            </a:r>
          </a:p>
          <a:p>
            <a:pPr indent="-247650">
              <a:lnSpc>
                <a:spcPct val="115000"/>
              </a:lnSpc>
              <a:spcBef>
                <a:spcPts val="0"/>
              </a:spcBef>
              <a:buSzPts val="1600"/>
            </a:pPr>
            <a:endParaRPr lang="mi-NZ" b="1">
              <a:latin typeface="Arial" panose="020B0604020202020204" pitchFamily="34" charset="0"/>
              <a:cs typeface="Arial" panose="020B0604020202020204" pitchFamily="34" charset="0"/>
            </a:endParaRPr>
          </a:p>
          <a:p>
            <a:pPr indent="-247650">
              <a:lnSpc>
                <a:spcPct val="115000"/>
              </a:lnSpc>
              <a:spcBef>
                <a:spcPts val="0"/>
              </a:spcBef>
              <a:buSzPts val="1600"/>
            </a:pPr>
            <a:endParaRPr lang="en-NZ" b="1">
              <a:latin typeface="Arial" panose="020B0604020202020204" pitchFamily="34" charset="0"/>
              <a:cs typeface="Arial" panose="020B0604020202020204" pitchFamily="34" charset="0"/>
            </a:endParaRPr>
          </a:p>
          <a:p>
            <a:pPr indent="-247650">
              <a:lnSpc>
                <a:spcPct val="114999"/>
              </a:lnSpc>
              <a:spcBef>
                <a:spcPts val="0"/>
              </a:spcBef>
              <a:buSzPts val="1600"/>
            </a:pPr>
            <a:endParaRPr lang="en-NZ" b="1"/>
          </a:p>
          <a:p>
            <a:pPr indent="-247650">
              <a:lnSpc>
                <a:spcPct val="115000"/>
              </a:lnSpc>
              <a:spcBef>
                <a:spcPts val="0"/>
              </a:spcBef>
              <a:buSzPts val="1600"/>
            </a:pPr>
            <a:r>
              <a:rPr lang="en" b="1" dirty="0"/>
              <a:t>Methane (CH</a:t>
            </a:r>
            <a:r>
              <a:rPr lang="en" b="1" baseline="-25000" dirty="0"/>
              <a:t>4</a:t>
            </a:r>
            <a:r>
              <a:rPr lang="en" b="1" dirty="0"/>
              <a:t>, natural gas) </a:t>
            </a:r>
            <a:endParaRPr lang="en"/>
          </a:p>
          <a:p>
            <a:pPr indent="-247650">
              <a:lnSpc>
                <a:spcPct val="114999"/>
              </a:lnSpc>
              <a:spcBef>
                <a:spcPts val="0"/>
              </a:spcBef>
              <a:buSzPts val="1600"/>
            </a:pPr>
            <a:r>
              <a:rPr lang="en" dirty="0"/>
              <a:t>1 carbon connected to 4 hydrogen atoms</a:t>
            </a:r>
            <a:endParaRPr dirty="0"/>
          </a:p>
        </p:txBody>
      </p:sp>
      <p:grpSp>
        <p:nvGrpSpPr>
          <p:cNvPr id="287" name="Google Shape;287;p36"/>
          <p:cNvGrpSpPr/>
          <p:nvPr/>
        </p:nvGrpSpPr>
        <p:grpSpPr>
          <a:xfrm>
            <a:off x="6937219" y="4609987"/>
            <a:ext cx="1308603" cy="1139476"/>
            <a:chOff x="4803089" y="2737008"/>
            <a:chExt cx="2447430" cy="2260121"/>
          </a:xfrm>
        </p:grpSpPr>
        <p:pic>
          <p:nvPicPr>
            <p:cNvPr id="288" name="Google Shape;288;p36"/>
            <p:cNvPicPr preferRelativeResize="0"/>
            <p:nvPr/>
          </p:nvPicPr>
          <p:blipFill rotWithShape="1">
            <a:blip r:embed="rId3">
              <a:alphaModFix/>
            </a:blip>
            <a:srcRect/>
            <a:stretch/>
          </p:blipFill>
          <p:spPr>
            <a:xfrm>
              <a:off x="4803089" y="2737008"/>
              <a:ext cx="2085975" cy="2190750"/>
            </a:xfrm>
            <a:prstGeom prst="rect">
              <a:avLst/>
            </a:prstGeom>
            <a:noFill/>
            <a:ln>
              <a:noFill/>
            </a:ln>
          </p:spPr>
        </p:pic>
        <p:sp>
          <p:nvSpPr>
            <p:cNvPr id="289" name="Google Shape;289;p36"/>
            <p:cNvSpPr/>
            <p:nvPr/>
          </p:nvSpPr>
          <p:spPr>
            <a:xfrm rot="8611730">
              <a:off x="5310942" y="3869238"/>
              <a:ext cx="931163" cy="943582"/>
            </a:xfrm>
            <a:prstGeom prst="arc">
              <a:avLst>
                <a:gd name="adj1" fmla="val 16200000"/>
                <a:gd name="adj2" fmla="val 0"/>
              </a:avLst>
            </a:prstGeom>
            <a:noFill/>
            <a:ln w="9525" cap="flat" cmpd="sng">
              <a:solidFill>
                <a:srgbClr val="5B9BD5"/>
              </a:solidFill>
              <a:prstDash val="solid"/>
              <a:miter lim="800000"/>
              <a:headEnd type="triangle" w="med" len="med"/>
              <a:tailEnd type="triangle" w="med" len="med"/>
            </a:ln>
          </p:spPr>
          <p:txBody>
            <a:bodyPr spcFirstLastPara="1" wrap="square" lIns="51431" tIns="25706" rIns="51431" bIns="25706" anchor="ctr" anchorCtr="0">
              <a:noAutofit/>
            </a:bodyPr>
            <a:lstStyle/>
            <a:p>
              <a:pPr algn="ctr">
                <a:buSzPts val="1400"/>
              </a:pPr>
              <a:endParaRPr sz="1350">
                <a:latin typeface="Calibri"/>
                <a:ea typeface="Calibri"/>
                <a:cs typeface="Calibri"/>
                <a:sym typeface="Calibri"/>
              </a:endParaRPr>
            </a:p>
          </p:txBody>
        </p:sp>
        <p:sp>
          <p:nvSpPr>
            <p:cNvPr id="290" name="Google Shape;290;p36"/>
            <p:cNvSpPr/>
            <p:nvPr/>
          </p:nvSpPr>
          <p:spPr>
            <a:xfrm rot="-5732826">
              <a:off x="5213357" y="3316563"/>
              <a:ext cx="931060" cy="943717"/>
            </a:xfrm>
            <a:prstGeom prst="arc">
              <a:avLst>
                <a:gd name="adj1" fmla="val 16200000"/>
                <a:gd name="adj2" fmla="val 0"/>
              </a:avLst>
            </a:prstGeom>
            <a:noFill/>
            <a:ln w="9525" cap="flat" cmpd="sng">
              <a:solidFill>
                <a:srgbClr val="5B9BD5"/>
              </a:solidFill>
              <a:prstDash val="solid"/>
              <a:miter lim="800000"/>
              <a:headEnd type="triangle" w="med" len="med"/>
              <a:tailEnd type="triangle" w="med" len="med"/>
            </a:ln>
          </p:spPr>
          <p:txBody>
            <a:bodyPr spcFirstLastPara="1" wrap="square" lIns="51431" tIns="25706" rIns="51431" bIns="25706" anchor="ctr" anchorCtr="0">
              <a:noAutofit/>
            </a:bodyPr>
            <a:lstStyle/>
            <a:p>
              <a:pPr algn="ctr">
                <a:buSzPts val="1400"/>
              </a:pPr>
              <a:endParaRPr sz="1350">
                <a:latin typeface="Calibri"/>
                <a:ea typeface="Calibri"/>
                <a:cs typeface="Calibri"/>
                <a:sym typeface="Calibri"/>
              </a:endParaRPr>
            </a:p>
          </p:txBody>
        </p:sp>
        <p:sp>
          <p:nvSpPr>
            <p:cNvPr id="291" name="Google Shape;291;p36"/>
            <p:cNvSpPr/>
            <p:nvPr/>
          </p:nvSpPr>
          <p:spPr>
            <a:xfrm>
              <a:off x="5957870" y="3213079"/>
              <a:ext cx="931200" cy="943500"/>
            </a:xfrm>
            <a:prstGeom prst="arc">
              <a:avLst>
                <a:gd name="adj1" fmla="val 16200000"/>
                <a:gd name="adj2" fmla="val 0"/>
              </a:avLst>
            </a:prstGeom>
            <a:noFill/>
            <a:ln w="9525" cap="flat" cmpd="sng">
              <a:solidFill>
                <a:srgbClr val="5B9BD5"/>
              </a:solidFill>
              <a:prstDash val="solid"/>
              <a:miter lim="800000"/>
              <a:headEnd type="triangle" w="med" len="med"/>
              <a:tailEnd type="triangle" w="med" len="med"/>
            </a:ln>
          </p:spPr>
          <p:txBody>
            <a:bodyPr spcFirstLastPara="1" wrap="square" lIns="51431" tIns="25706" rIns="51431" bIns="25706" anchor="ctr" anchorCtr="0">
              <a:noAutofit/>
            </a:bodyPr>
            <a:lstStyle/>
            <a:p>
              <a:pPr algn="ctr">
                <a:buSzPts val="1400"/>
              </a:pPr>
              <a:endParaRPr sz="1350">
                <a:latin typeface="Calibri"/>
                <a:ea typeface="Calibri"/>
                <a:cs typeface="Calibri"/>
                <a:sym typeface="Calibri"/>
              </a:endParaRPr>
            </a:p>
          </p:txBody>
        </p:sp>
        <p:sp>
          <p:nvSpPr>
            <p:cNvPr id="292" name="Google Shape;292;p36"/>
            <p:cNvSpPr/>
            <p:nvPr/>
          </p:nvSpPr>
          <p:spPr>
            <a:xfrm rot="3688676">
              <a:off x="6148067" y="3779475"/>
              <a:ext cx="931105" cy="943723"/>
            </a:xfrm>
            <a:prstGeom prst="arc">
              <a:avLst>
                <a:gd name="adj1" fmla="val 16200000"/>
                <a:gd name="adj2" fmla="val 0"/>
              </a:avLst>
            </a:prstGeom>
            <a:noFill/>
            <a:ln w="9525" cap="flat" cmpd="sng">
              <a:solidFill>
                <a:srgbClr val="5B9BD5"/>
              </a:solidFill>
              <a:prstDash val="solid"/>
              <a:miter lim="800000"/>
              <a:headEnd type="triangle" w="med" len="med"/>
              <a:tailEnd type="triangle" w="med" len="med"/>
            </a:ln>
          </p:spPr>
          <p:txBody>
            <a:bodyPr spcFirstLastPara="1" wrap="square" lIns="51431" tIns="25706" rIns="51431" bIns="25706" anchor="ctr" anchorCtr="0">
              <a:noAutofit/>
            </a:bodyPr>
            <a:lstStyle/>
            <a:p>
              <a:pPr algn="ctr">
                <a:buSzPts val="1400"/>
              </a:pPr>
              <a:endParaRPr sz="1350">
                <a:latin typeface="Calibri"/>
                <a:ea typeface="Calibri"/>
                <a:cs typeface="Calibri"/>
                <a:sym typeface="Calibri"/>
              </a:endParaRPr>
            </a:p>
          </p:txBody>
        </p:sp>
      </p:grpSp>
      <p:pic>
        <p:nvPicPr>
          <p:cNvPr id="299" name="Google Shape;299;p36"/>
          <p:cNvPicPr preferRelativeResize="0"/>
          <p:nvPr/>
        </p:nvPicPr>
        <p:blipFill rotWithShape="1">
          <a:blip r:embed="rId4">
            <a:alphaModFix/>
          </a:blip>
          <a:srcRect/>
          <a:stretch/>
        </p:blipFill>
        <p:spPr>
          <a:xfrm rot="21039173">
            <a:off x="6683479" y="2208357"/>
            <a:ext cx="1206182" cy="1252907"/>
          </a:xfrm>
          <a:prstGeom prst="rect">
            <a:avLst/>
          </a:prstGeom>
          <a:noFill/>
          <a:ln>
            <a:noFill/>
          </a:ln>
        </p:spPr>
      </p:pic>
      <p:sp>
        <p:nvSpPr>
          <p:cNvPr id="3" name="Google Shape;59;p6">
            <a:extLst>
              <a:ext uri="{FF2B5EF4-FFF2-40B4-BE49-F238E27FC236}">
                <a16:creationId xmlns:a16="http://schemas.microsoft.com/office/drawing/2014/main" id="{8DE6D83E-9F05-F556-8DFB-B3D9D96A2D78}"/>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5">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3DF8D390-978F-A4EB-EDCE-C07E4C89199D}"/>
              </a:ext>
            </a:extLst>
          </p:cNvPr>
          <p:cNvPicPr>
            <a:picLocks noChangeAspect="1"/>
          </p:cNvPicPr>
          <p:nvPr/>
        </p:nvPicPr>
        <p:blipFill>
          <a:blip r:embed="rId3"/>
          <a:stretch>
            <a:fillRect/>
          </a:stretch>
        </p:blipFill>
        <p:spPr>
          <a:xfrm>
            <a:off x="1831538" y="238698"/>
            <a:ext cx="5471745" cy="5802218"/>
          </a:xfrm>
          <a:prstGeom prst="rect">
            <a:avLst/>
          </a:prstGeom>
        </p:spPr>
      </p:pic>
      <p:sp>
        <p:nvSpPr>
          <p:cNvPr id="3" name="TextBox 2">
            <a:extLst>
              <a:ext uri="{FF2B5EF4-FFF2-40B4-BE49-F238E27FC236}">
                <a16:creationId xmlns:a16="http://schemas.microsoft.com/office/drawing/2014/main" id="{713911E1-01A4-1F77-FD2B-226CE7349578}"/>
              </a:ext>
            </a:extLst>
          </p:cNvPr>
          <p:cNvSpPr txBox="1"/>
          <p:nvPr/>
        </p:nvSpPr>
        <p:spPr>
          <a:xfrm>
            <a:off x="-796" y="6466744"/>
            <a:ext cx="8895444" cy="3968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pPr>
            <a:r>
              <a:rPr lang="en-AU" sz="900">
                <a:solidFill>
                  <a:schemeClr val="dk1"/>
                </a:solidFill>
                <a:latin typeface="Verdana"/>
                <a:ea typeface="Verdana"/>
              </a:rPr>
              <a:t>© Copyright. Science Learning Hub – </a:t>
            </a:r>
            <a:r>
              <a:rPr lang="en-AU" sz="900" err="1">
                <a:solidFill>
                  <a:schemeClr val="dk1"/>
                </a:solidFill>
                <a:latin typeface="Verdana"/>
                <a:ea typeface="Verdana"/>
              </a:rPr>
              <a:t>Pokapū</a:t>
            </a:r>
            <a:r>
              <a:rPr lang="en-AU" sz="900">
                <a:solidFill>
                  <a:schemeClr val="dk1"/>
                </a:solidFill>
                <a:latin typeface="Verdana"/>
                <a:ea typeface="Verdana"/>
              </a:rPr>
              <a:t> Akoranga </a:t>
            </a:r>
            <a:r>
              <a:rPr lang="en-AU" sz="900" err="1">
                <a:solidFill>
                  <a:schemeClr val="dk1"/>
                </a:solidFill>
                <a:latin typeface="Verdana"/>
                <a:ea typeface="Verdana"/>
              </a:rPr>
              <a:t>Pūtaiao</a:t>
            </a:r>
            <a:r>
              <a:rPr lang="en-AU" sz="900">
                <a:solidFill>
                  <a:schemeClr val="dk1"/>
                </a:solidFill>
                <a:latin typeface="Verdana"/>
                <a:ea typeface="Verdana"/>
              </a:rPr>
              <a:t> The University of Waikato </a:t>
            </a:r>
            <a:r>
              <a:rPr lang="en-AU" sz="900" err="1">
                <a:solidFill>
                  <a:schemeClr val="dk1"/>
                </a:solidFill>
                <a:latin typeface="Verdana"/>
                <a:ea typeface="Verdana"/>
              </a:rPr>
              <a:t>Te</a:t>
            </a:r>
            <a:r>
              <a:rPr lang="en-AU" sz="900">
                <a:solidFill>
                  <a:schemeClr val="dk1"/>
                </a:solidFill>
                <a:latin typeface="Verdana"/>
                <a:ea typeface="Verdana"/>
              </a:rPr>
              <a:t> Whare Wananga o Waikato.</a:t>
            </a:r>
            <a:endParaRPr lang="en-US" sz="900">
              <a:solidFill>
                <a:schemeClr val="dk1"/>
              </a:solidFill>
              <a:latin typeface="Verdana"/>
              <a:ea typeface="Verdana"/>
            </a:endParaRPr>
          </a:p>
          <a:p>
            <a:pPr>
              <a:lnSpc>
                <a:spcPct val="114999"/>
              </a:lnSpc>
            </a:pPr>
            <a:r>
              <a:rPr lang="en-AU" sz="900">
                <a:solidFill>
                  <a:schemeClr val="dk1"/>
                </a:solidFill>
                <a:latin typeface="Verdana"/>
                <a:ea typeface="Verdana"/>
              </a:rPr>
              <a:t>All Rights Reserved |</a:t>
            </a:r>
            <a:r>
              <a:rPr lang="en-AU" sz="900">
                <a:solidFill>
                  <a:srgbClr val="244A58"/>
                </a:solidFill>
                <a:latin typeface="Verdana"/>
                <a:ea typeface="Verdana"/>
                <a:hlinkClick r:id="rId4">
                  <a:extLst>
                    <a:ext uri="{A12FA001-AC4F-418D-AE19-62706E023703}">
                      <ahyp:hlinkClr xmlns:ahyp="http://schemas.microsoft.com/office/drawing/2018/hyperlinkcolor" val="tx"/>
                    </a:ext>
                  </a:extLst>
                </a:hlinkClick>
              </a:rPr>
              <a:t> </a:t>
            </a:r>
            <a:r>
              <a:rPr lang="en-AU" sz="900">
                <a:latin typeface="Verdana"/>
                <a:ea typeface="Verdana"/>
                <a:hlinkClick r:id="rId4"/>
              </a:rPr>
              <a:t>www.sciencelearn.org.nz</a:t>
            </a:r>
            <a:r>
              <a:rPr lang="en-AU" sz="900">
                <a:solidFill>
                  <a:schemeClr val="dk1"/>
                </a:solidFill>
                <a:latin typeface="Verdana"/>
                <a:ea typeface="Verdana"/>
              </a:rPr>
              <a:t>. All images are copyrighted. For further information, please refer to </a:t>
            </a:r>
            <a:r>
              <a:rPr lang="en-AU" sz="900" u="sng">
                <a:solidFill>
                  <a:srgbClr val="7030A0"/>
                </a:solidFill>
                <a:latin typeface="Verdana"/>
                <a:ea typeface="Verdana"/>
                <a:hlinkClick r:id="rId5"/>
              </a:rPr>
              <a:t>enquiries@sciencelearn.org.nz</a:t>
            </a:r>
            <a:endParaRPr lang="en-US"/>
          </a:p>
        </p:txBody>
      </p:sp>
    </p:spTree>
    <p:extLst>
      <p:ext uri="{BB962C8B-B14F-4D97-AF65-F5344CB8AC3E}">
        <p14:creationId xmlns:p14="http://schemas.microsoft.com/office/powerpoint/2010/main" val="3028417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8" name="Picture 7" descr="A white and pink molecule&#10;&#10;Description automatically generated">
            <a:extLst>
              <a:ext uri="{FF2B5EF4-FFF2-40B4-BE49-F238E27FC236}">
                <a16:creationId xmlns:a16="http://schemas.microsoft.com/office/drawing/2014/main" id="{F22D73CD-8F8E-4339-039C-D8D919643039}"/>
              </a:ext>
            </a:extLst>
          </p:cNvPr>
          <p:cNvPicPr>
            <a:picLocks noChangeAspect="1"/>
          </p:cNvPicPr>
          <p:nvPr/>
        </p:nvPicPr>
        <p:blipFill>
          <a:blip r:embed="rId4"/>
          <a:srcRect l="-128" t="4800" r="10472" b="9512"/>
          <a:stretch/>
        </p:blipFill>
        <p:spPr>
          <a:xfrm>
            <a:off x="1886282" y="4337114"/>
            <a:ext cx="2258587" cy="2083468"/>
          </a:xfrm>
          <a:prstGeom prst="rect">
            <a:avLst/>
          </a:prstGeom>
          <a:ln>
            <a:noFill/>
          </a:ln>
        </p:spPr>
      </p:pic>
      <p:pic>
        <p:nvPicPr>
          <p:cNvPr id="5" name="Picture 4" descr="A diagram of a molecule&#10;&#10;Description automatically generated">
            <a:extLst>
              <a:ext uri="{FF2B5EF4-FFF2-40B4-BE49-F238E27FC236}">
                <a16:creationId xmlns:a16="http://schemas.microsoft.com/office/drawing/2014/main" id="{EAF9DC25-8A6E-3112-D560-6FCCF5381C00}"/>
              </a:ext>
            </a:extLst>
          </p:cNvPr>
          <p:cNvPicPr>
            <a:picLocks noChangeAspect="1"/>
          </p:cNvPicPr>
          <p:nvPr/>
        </p:nvPicPr>
        <p:blipFill>
          <a:blip r:embed="rId5"/>
          <a:srcRect l="3704" t="12389" r="3292" b="10619"/>
          <a:stretch/>
        </p:blipFill>
        <p:spPr>
          <a:xfrm>
            <a:off x="1888854" y="2052342"/>
            <a:ext cx="2258403" cy="1952594"/>
          </a:xfrm>
          <a:prstGeom prst="rect">
            <a:avLst/>
          </a:prstGeom>
          <a:ln>
            <a:noFill/>
          </a:ln>
        </p:spPr>
      </p:pic>
      <p:sp>
        <p:nvSpPr>
          <p:cNvPr id="285" name="Google Shape;285;p36"/>
          <p:cNvSpPr txBox="1">
            <a:spLocks noGrp="1"/>
          </p:cNvSpPr>
          <p:nvPr>
            <p:ph type="title"/>
          </p:nvPr>
        </p:nvSpPr>
        <p:spPr>
          <a:xfrm>
            <a:off x="1407121" y="220970"/>
            <a:ext cx="6809359" cy="1293265"/>
          </a:xfrm>
          <a:prstGeom prst="rect">
            <a:avLst/>
          </a:prstGeom>
          <a:noFill/>
          <a:ln>
            <a:noFill/>
          </a:ln>
        </p:spPr>
        <p:txBody>
          <a:bodyPr spcFirstLastPara="1" vert="horz" wrap="square" lIns="68569" tIns="68569" rIns="68569" bIns="68569" numCol="1" anchor="t" anchorCtr="0" compatLnSpc="1">
            <a:prstTxWarp prst="textNoShape">
              <a:avLst/>
            </a:prstTxWarp>
            <a:noAutofit/>
          </a:bodyPr>
          <a:lstStyle/>
          <a:p>
            <a:r>
              <a:rPr lang="en" b="1"/>
              <a:t>So how do the </a:t>
            </a:r>
            <a:br>
              <a:rPr lang="en" b="1"/>
            </a:br>
            <a:r>
              <a:rPr lang="en" b="1"/>
              <a:t>greenhouse gases trap heat?</a:t>
            </a:r>
            <a:endParaRPr lang="en-US" b="1"/>
          </a:p>
        </p:txBody>
      </p:sp>
      <p:sp>
        <p:nvSpPr>
          <p:cNvPr id="305" name="Google Shape;305;p36"/>
          <p:cNvSpPr txBox="1"/>
          <p:nvPr/>
        </p:nvSpPr>
        <p:spPr>
          <a:xfrm>
            <a:off x="2461163" y="3709174"/>
            <a:ext cx="1385479" cy="384698"/>
          </a:xfrm>
          <a:prstGeom prst="rect">
            <a:avLst/>
          </a:prstGeom>
          <a:noFill/>
          <a:ln>
            <a:noFill/>
          </a:ln>
        </p:spPr>
        <p:txBody>
          <a:bodyPr spcFirstLastPara="1" wrap="square" lIns="68569" tIns="68569" rIns="68569" bIns="68569" anchor="t" anchorCtr="0">
            <a:spAutoFit/>
          </a:bodyPr>
          <a:lstStyle/>
          <a:p>
            <a:r>
              <a:rPr lang="en" sz="1600">
                <a:solidFill>
                  <a:srgbClr val="E41915"/>
                </a:solidFill>
              </a:rPr>
              <a:t>Infrared light</a:t>
            </a:r>
            <a:endParaRPr lang="en-US" sz="1600">
              <a:solidFill>
                <a:srgbClr val="E41915"/>
              </a:solidFill>
            </a:endParaRPr>
          </a:p>
        </p:txBody>
      </p:sp>
      <p:sp>
        <p:nvSpPr>
          <p:cNvPr id="308" name="Google Shape;308;p36"/>
          <p:cNvSpPr txBox="1"/>
          <p:nvPr/>
        </p:nvSpPr>
        <p:spPr>
          <a:xfrm>
            <a:off x="282969" y="4436940"/>
            <a:ext cx="2036284" cy="384698"/>
          </a:xfrm>
          <a:prstGeom prst="rect">
            <a:avLst/>
          </a:prstGeom>
          <a:noFill/>
          <a:ln>
            <a:noFill/>
          </a:ln>
        </p:spPr>
        <p:txBody>
          <a:bodyPr spcFirstLastPara="1" wrap="square" lIns="68569" tIns="68569" rIns="68569" bIns="68569" anchor="t" anchorCtr="0">
            <a:spAutoFit/>
          </a:bodyPr>
          <a:lstStyle/>
          <a:p>
            <a:r>
              <a:rPr lang="en" sz="1600"/>
              <a:t>Methane (CH</a:t>
            </a:r>
            <a:r>
              <a:rPr lang="en" sz="1600" baseline="-25000"/>
              <a:t>4</a:t>
            </a:r>
            <a:r>
              <a:rPr lang="en" sz="1600"/>
              <a:t>)</a:t>
            </a:r>
            <a:endParaRPr lang="en-US" sz="1600"/>
          </a:p>
        </p:txBody>
      </p:sp>
      <p:sp>
        <p:nvSpPr>
          <p:cNvPr id="310" name="Google Shape;310;p36"/>
          <p:cNvSpPr txBox="1"/>
          <p:nvPr/>
        </p:nvSpPr>
        <p:spPr>
          <a:xfrm>
            <a:off x="4568989" y="1644030"/>
            <a:ext cx="4143160" cy="4139573"/>
          </a:xfrm>
          <a:prstGeom prst="rect">
            <a:avLst/>
          </a:prstGeom>
          <a:noFill/>
          <a:ln>
            <a:noFill/>
          </a:ln>
        </p:spPr>
        <p:txBody>
          <a:bodyPr spcFirstLastPara="1" wrap="square" lIns="68569" tIns="68569" rIns="68569" bIns="68569" anchor="t" anchorCtr="0">
            <a:spAutoFit/>
          </a:bodyPr>
          <a:lstStyle/>
          <a:p>
            <a:r>
              <a:rPr lang="en" sz="2000"/>
              <a:t>The molecules of greenhouse gases can vibrate like “tuning forks”.</a:t>
            </a:r>
            <a:br>
              <a:rPr lang="en" sz="2000"/>
            </a:br>
            <a:endParaRPr lang="en-US" sz="2000"/>
          </a:p>
          <a:p>
            <a:r>
              <a:rPr lang="en" sz="2000"/>
              <a:t>Their vibration frequencies coincide with the frequency of infrared radiation (heat) emitted by Earth.</a:t>
            </a:r>
            <a:endParaRPr sz="2000"/>
          </a:p>
          <a:p>
            <a:endParaRPr sz="2000"/>
          </a:p>
          <a:p>
            <a:r>
              <a:rPr lang="en" sz="2000" b="1"/>
              <a:t>These gases are highly efficient absorbers of infrared radiation. </a:t>
            </a:r>
            <a:endParaRPr lang="en" sz="2000"/>
          </a:p>
          <a:p>
            <a:endParaRPr lang="en" sz="2000" b="1"/>
          </a:p>
          <a:p>
            <a:r>
              <a:rPr lang="en" sz="2000"/>
              <a:t>These gases then re-emit the energy as heat, back towards Earth</a:t>
            </a:r>
            <a:endParaRPr sz="2000"/>
          </a:p>
        </p:txBody>
      </p:sp>
      <p:sp>
        <p:nvSpPr>
          <p:cNvPr id="6" name="TextBox 5">
            <a:extLst>
              <a:ext uri="{FF2B5EF4-FFF2-40B4-BE49-F238E27FC236}">
                <a16:creationId xmlns:a16="http://schemas.microsoft.com/office/drawing/2014/main" id="{B46F8932-4FF9-318B-E683-BC6FDAFF7E9E}"/>
              </a:ext>
            </a:extLst>
          </p:cNvPr>
          <p:cNvSpPr txBox="1"/>
          <p:nvPr/>
        </p:nvSpPr>
        <p:spPr>
          <a:xfrm>
            <a:off x="281747" y="1716606"/>
            <a:ext cx="225043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Carbon Dioxide (CO</a:t>
            </a:r>
            <a:r>
              <a:rPr lang="en-US" sz="1600" baseline="-25000"/>
              <a:t>2</a:t>
            </a:r>
            <a:r>
              <a:rPr lang="en-US" sz="1600"/>
              <a:t>)</a:t>
            </a:r>
          </a:p>
        </p:txBody>
      </p:sp>
      <p:sp>
        <p:nvSpPr>
          <p:cNvPr id="3" name="Google Shape;59;p6">
            <a:extLst>
              <a:ext uri="{FF2B5EF4-FFF2-40B4-BE49-F238E27FC236}">
                <a16:creationId xmlns:a16="http://schemas.microsoft.com/office/drawing/2014/main" id="{F9BEFF87-AFC4-6E22-D304-EDCFC030F617}"/>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6">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6"/>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extLst>
      <p:ext uri="{BB962C8B-B14F-4D97-AF65-F5344CB8AC3E}">
        <p14:creationId xmlns:p14="http://schemas.microsoft.com/office/powerpoint/2010/main" val="1260165121"/>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41" name="Google Shape;341;p38"/>
          <p:cNvSpPr txBox="1">
            <a:spLocks noGrp="1"/>
          </p:cNvSpPr>
          <p:nvPr>
            <p:ph type="body" idx="1"/>
          </p:nvPr>
        </p:nvSpPr>
        <p:spPr>
          <a:xfrm>
            <a:off x="319544" y="1881686"/>
            <a:ext cx="8524147" cy="2679518"/>
          </a:xfrm>
          <a:prstGeom prst="rect">
            <a:avLst/>
          </a:prstGeom>
          <a:noFill/>
          <a:ln>
            <a:noFill/>
          </a:ln>
        </p:spPr>
        <p:txBody>
          <a:bodyPr spcFirstLastPara="1" vert="horz" wrap="square" lIns="0" tIns="68569" rIns="68569" bIns="68569" numCol="1" anchor="t" anchorCtr="0" compatLnSpc="1">
            <a:prstTxWarp prst="textNoShape">
              <a:avLst/>
            </a:prstTxWarp>
            <a:noAutofit/>
          </a:bodyPr>
          <a:lstStyle/>
          <a:p>
            <a:pPr indent="-342900">
              <a:spcBef>
                <a:spcPts val="1050"/>
              </a:spcBef>
              <a:buSzPts val="1600"/>
            </a:pPr>
            <a:r>
              <a:rPr lang="en" sz="2800"/>
              <a:t>They provide the atmospheric blanket that keeps us warm.</a:t>
            </a:r>
            <a:br>
              <a:rPr lang="en" sz="2800"/>
            </a:br>
            <a:endParaRPr lang="en-US" sz="2800"/>
          </a:p>
          <a:p>
            <a:pPr indent="-342900">
              <a:spcBef>
                <a:spcPts val="0"/>
              </a:spcBef>
              <a:buSzPts val="1600"/>
            </a:pPr>
            <a:r>
              <a:rPr lang="en" sz="2800"/>
              <a:t>But if we have too much greenhouse gas in the atmosphere, it traps too much warmth!</a:t>
            </a:r>
            <a:br>
              <a:rPr lang="en" sz="1500"/>
            </a:br>
            <a:endParaRPr sz="1500"/>
          </a:p>
          <a:p>
            <a:pPr marL="0" indent="0">
              <a:spcBef>
                <a:spcPts val="1050"/>
              </a:spcBef>
              <a:buNone/>
            </a:pPr>
            <a:endParaRPr sz="1200"/>
          </a:p>
        </p:txBody>
      </p:sp>
      <p:sp>
        <p:nvSpPr>
          <p:cNvPr id="342" name="Google Shape;342;p38"/>
          <p:cNvSpPr txBox="1">
            <a:spLocks noGrp="1"/>
          </p:cNvSpPr>
          <p:nvPr>
            <p:ph type="title"/>
          </p:nvPr>
        </p:nvSpPr>
        <p:spPr>
          <a:xfrm>
            <a:off x="862808" y="92354"/>
            <a:ext cx="7239878" cy="1054418"/>
          </a:xfrm>
          <a:prstGeom prst="rect">
            <a:avLst/>
          </a:prstGeom>
          <a:noFill/>
          <a:ln>
            <a:noFill/>
          </a:ln>
        </p:spPr>
        <p:txBody>
          <a:bodyPr spcFirstLastPara="1" vert="horz" wrap="square" lIns="68569" tIns="68569" rIns="68569" bIns="68569" numCol="1" anchor="t" anchorCtr="0" compatLnSpc="1">
            <a:prstTxWarp prst="textNoShape">
              <a:avLst/>
            </a:prstTxWarp>
            <a:noAutofit/>
          </a:bodyPr>
          <a:lstStyle/>
          <a:p>
            <a:r>
              <a:rPr lang="en" sz="3200" b="1"/>
              <a:t>The right amount of </a:t>
            </a:r>
            <a:br>
              <a:rPr lang="en" sz="3200" b="1"/>
            </a:br>
            <a:r>
              <a:rPr lang="en" sz="3200" b="1"/>
              <a:t>greenhouse gases is good, </a:t>
            </a:r>
            <a:br>
              <a:rPr lang="en" sz="3200" b="1"/>
            </a:br>
            <a:r>
              <a:rPr lang="en" sz="3200" b="1"/>
              <a:t>but too much is not!</a:t>
            </a:r>
            <a:endParaRPr sz="3200" b="1"/>
          </a:p>
        </p:txBody>
      </p:sp>
      <p:sp>
        <p:nvSpPr>
          <p:cNvPr id="3" name="Google Shape;59;p6">
            <a:extLst>
              <a:ext uri="{FF2B5EF4-FFF2-40B4-BE49-F238E27FC236}">
                <a16:creationId xmlns:a16="http://schemas.microsoft.com/office/drawing/2014/main" id="{A422018E-2CEF-C152-9BA3-7C336E807C6D}"/>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9"/>
          <p:cNvSpPr txBox="1">
            <a:spLocks noGrp="1"/>
          </p:cNvSpPr>
          <p:nvPr>
            <p:ph type="body" idx="1"/>
          </p:nvPr>
        </p:nvSpPr>
        <p:spPr>
          <a:xfrm>
            <a:off x="781050" y="2043853"/>
            <a:ext cx="7027636" cy="2770295"/>
          </a:xfrm>
          <a:prstGeom prst="rect">
            <a:avLst/>
          </a:prstGeom>
          <a:noFill/>
          <a:ln>
            <a:noFill/>
          </a:ln>
        </p:spPr>
        <p:txBody>
          <a:bodyPr spcFirstLastPara="1" vert="horz" wrap="square" lIns="68569" tIns="68569" rIns="68569" bIns="68569" numCol="1" anchor="t" anchorCtr="0" compatLnSpc="1">
            <a:prstTxWarp prst="textNoShape">
              <a:avLst/>
            </a:prstTxWarp>
            <a:noAutofit/>
          </a:bodyPr>
          <a:lstStyle/>
          <a:p>
            <a:pPr indent="0">
              <a:spcBef>
                <a:spcPts val="0"/>
              </a:spcBef>
              <a:buNone/>
            </a:pPr>
            <a:endParaRPr lang="en-US"/>
          </a:p>
          <a:p>
            <a:pPr indent="-457200">
              <a:spcBef>
                <a:spcPts val="0"/>
              </a:spcBef>
              <a:buSzPts val="2000"/>
            </a:pPr>
            <a:r>
              <a:rPr lang="en" sz="3200" dirty="0"/>
              <a:t>And has the amount of greenhouse gas changed over time?</a:t>
            </a:r>
          </a:p>
          <a:p>
            <a:pPr marL="0" indent="0">
              <a:spcBef>
                <a:spcPts val="0"/>
              </a:spcBef>
              <a:buNone/>
            </a:pPr>
            <a:endParaRPr lang="en" sz="3200" dirty="0">
              <a:latin typeface="Arial" panose="020B0604020202020204" pitchFamily="34" charset="0"/>
              <a:cs typeface="Arial" panose="020B0604020202020204" pitchFamily="34" charset="0"/>
            </a:endParaRPr>
          </a:p>
          <a:p>
            <a:pPr indent="-457200">
              <a:spcBef>
                <a:spcPts val="0"/>
              </a:spcBef>
              <a:buSzPts val="2000"/>
            </a:pPr>
            <a:r>
              <a:rPr lang="en" sz="3200" dirty="0"/>
              <a:t>Let’s start with carbon dioxide.</a:t>
            </a:r>
          </a:p>
          <a:p>
            <a:pPr marL="0" indent="0">
              <a:spcBef>
                <a:spcPts val="0"/>
              </a:spcBef>
              <a:buNone/>
            </a:pPr>
            <a:endParaRPr lang="en" sz="3200" dirty="0"/>
          </a:p>
          <a:p>
            <a:pPr marL="0" indent="0">
              <a:spcBef>
                <a:spcPts val="1050"/>
              </a:spcBef>
              <a:buNone/>
            </a:pPr>
            <a:endParaRPr lang="en" sz="3200" dirty="0"/>
          </a:p>
        </p:txBody>
      </p:sp>
      <p:sp>
        <p:nvSpPr>
          <p:cNvPr id="351" name="Google Shape;351;p39"/>
          <p:cNvSpPr txBox="1">
            <a:spLocks noGrp="1"/>
          </p:cNvSpPr>
          <p:nvPr>
            <p:ph type="title"/>
          </p:nvPr>
        </p:nvSpPr>
        <p:spPr>
          <a:xfrm>
            <a:off x="1057787" y="119487"/>
            <a:ext cx="7027636" cy="721691"/>
          </a:xfrm>
          <a:prstGeom prst="rect">
            <a:avLst/>
          </a:prstGeom>
          <a:noFill/>
          <a:ln>
            <a:noFill/>
          </a:ln>
        </p:spPr>
        <p:txBody>
          <a:bodyPr spcFirstLastPara="1" vert="horz" wrap="square" lIns="68569" tIns="68569" rIns="68569" bIns="68569" numCol="1" anchor="t" anchorCtr="0" compatLnSpc="1">
            <a:prstTxWarp prst="textNoShape">
              <a:avLst/>
            </a:prstTxWarp>
            <a:noAutofit/>
          </a:bodyPr>
          <a:lstStyle/>
          <a:p>
            <a:r>
              <a:rPr lang="en-NZ" b="1"/>
              <a:t>Where do these </a:t>
            </a:r>
            <a:br>
              <a:rPr lang="en-NZ" b="1"/>
            </a:br>
            <a:r>
              <a:rPr lang="en-NZ" b="1"/>
              <a:t>greenhouse gases come from?</a:t>
            </a:r>
            <a:br>
              <a:rPr lang="en-NZ" sz="3000">
                <a:latin typeface="Arial" panose="020B0604020202020204" pitchFamily="34" charset="0"/>
                <a:cs typeface="Arial" panose="020B0604020202020204" pitchFamily="34" charset="0"/>
              </a:rPr>
            </a:br>
            <a:endParaRPr sz="3000"/>
          </a:p>
        </p:txBody>
      </p:sp>
      <p:sp>
        <p:nvSpPr>
          <p:cNvPr id="3" name="Google Shape;59;p6">
            <a:extLst>
              <a:ext uri="{FF2B5EF4-FFF2-40B4-BE49-F238E27FC236}">
                <a16:creationId xmlns:a16="http://schemas.microsoft.com/office/drawing/2014/main" id="{31B6A23B-519C-4B04-E992-F525424D5F8C}"/>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7" name="Rectangle 6">
            <a:extLst>
              <a:ext uri="{FF2B5EF4-FFF2-40B4-BE49-F238E27FC236}">
                <a16:creationId xmlns:a16="http://schemas.microsoft.com/office/drawing/2014/main" id="{608B95B1-A3C2-9DE7-5B7B-8ACCBCBE882F}"/>
              </a:ext>
            </a:extLst>
          </p:cNvPr>
          <p:cNvSpPr/>
          <p:nvPr/>
        </p:nvSpPr>
        <p:spPr>
          <a:xfrm>
            <a:off x="-2927" y="5759921"/>
            <a:ext cx="9149052" cy="116242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C859201-49CC-EA8A-15FE-71798AD16878}"/>
              </a:ext>
            </a:extLst>
          </p:cNvPr>
          <p:cNvSpPr>
            <a:spLocks noGrp="1"/>
          </p:cNvSpPr>
          <p:nvPr>
            <p:ph type="title"/>
          </p:nvPr>
        </p:nvSpPr>
        <p:spPr/>
        <p:txBody>
          <a:bodyPr/>
          <a:lstStyle/>
          <a:p>
            <a:r>
              <a:rPr lang="en-US" b="1" dirty="0"/>
              <a:t>Natural flow of CO</a:t>
            </a:r>
            <a:r>
              <a:rPr lang="en-US" b="1" baseline="-25000" dirty="0"/>
              <a:t>2</a:t>
            </a:r>
            <a:r>
              <a:rPr lang="en-US" b="1" dirty="0"/>
              <a:t> through </a:t>
            </a:r>
            <a:br>
              <a:rPr lang="en-US" b="1" dirty="0"/>
            </a:br>
            <a:r>
              <a:rPr lang="en-US" b="1" dirty="0"/>
              <a:t>the biosphere</a:t>
            </a:r>
          </a:p>
        </p:txBody>
      </p:sp>
      <p:sp>
        <p:nvSpPr>
          <p:cNvPr id="4" name="Google Shape;59;p6">
            <a:extLst>
              <a:ext uri="{FF2B5EF4-FFF2-40B4-BE49-F238E27FC236}">
                <a16:creationId xmlns:a16="http://schemas.microsoft.com/office/drawing/2014/main" id="{292B53B0-DDFB-DC22-067C-F1E6C92CEF1B}"/>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14" name="Content Placeholder 13" descr="A diagram of a cycle&#10;&#10;Description automatically generated">
            <a:extLst>
              <a:ext uri="{FF2B5EF4-FFF2-40B4-BE49-F238E27FC236}">
                <a16:creationId xmlns:a16="http://schemas.microsoft.com/office/drawing/2014/main" id="{B9EA9EBB-F9C7-E37E-D51F-6199FCCA6CBE}"/>
              </a:ext>
            </a:extLst>
          </p:cNvPr>
          <p:cNvPicPr>
            <a:picLocks noGrp="1" noChangeAspect="1"/>
          </p:cNvPicPr>
          <p:nvPr>
            <p:ph sz="half" idx="1"/>
          </p:nvPr>
        </p:nvPicPr>
        <p:blipFill>
          <a:blip r:embed="rId4"/>
          <a:srcRect l="2511" t="-108" r="1288" b="218"/>
          <a:stretch/>
        </p:blipFill>
        <p:spPr>
          <a:xfrm>
            <a:off x="-1997" y="1302055"/>
            <a:ext cx="9141458" cy="4721642"/>
          </a:xfrm>
        </p:spPr>
      </p:pic>
    </p:spTree>
    <p:extLst>
      <p:ext uri="{BB962C8B-B14F-4D97-AF65-F5344CB8AC3E}">
        <p14:creationId xmlns:p14="http://schemas.microsoft.com/office/powerpoint/2010/main" val="3332950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9" name="Rectangle 8">
            <a:extLst>
              <a:ext uri="{FF2B5EF4-FFF2-40B4-BE49-F238E27FC236}">
                <a16:creationId xmlns:a16="http://schemas.microsoft.com/office/drawing/2014/main" id="{C0523541-756B-CA51-6E28-3D83449FA493}"/>
              </a:ext>
            </a:extLst>
          </p:cNvPr>
          <p:cNvSpPr/>
          <p:nvPr/>
        </p:nvSpPr>
        <p:spPr>
          <a:xfrm>
            <a:off x="-2927" y="5759921"/>
            <a:ext cx="9149052" cy="116242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C859201-49CC-EA8A-15FE-71798AD16878}"/>
              </a:ext>
            </a:extLst>
          </p:cNvPr>
          <p:cNvSpPr>
            <a:spLocks noGrp="1"/>
          </p:cNvSpPr>
          <p:nvPr>
            <p:ph type="title"/>
          </p:nvPr>
        </p:nvSpPr>
        <p:spPr/>
        <p:txBody>
          <a:bodyPr/>
          <a:lstStyle/>
          <a:p>
            <a:r>
              <a:rPr lang="en-US" b="1"/>
              <a:t>Human activity adds </a:t>
            </a:r>
            <a:br>
              <a:rPr lang="en-US" b="1"/>
            </a:br>
            <a:r>
              <a:rPr lang="en-US" b="1"/>
              <a:t>significantly to the CO</a:t>
            </a:r>
            <a:r>
              <a:rPr lang="en-US" b="1" baseline="-25000"/>
              <a:t>2</a:t>
            </a:r>
            <a:r>
              <a:rPr lang="en-US" b="1"/>
              <a:t> flow </a:t>
            </a:r>
          </a:p>
        </p:txBody>
      </p:sp>
      <p:sp>
        <p:nvSpPr>
          <p:cNvPr id="8" name="Google Shape;59;p6">
            <a:extLst>
              <a:ext uri="{FF2B5EF4-FFF2-40B4-BE49-F238E27FC236}">
                <a16:creationId xmlns:a16="http://schemas.microsoft.com/office/drawing/2014/main" id="{7BC92AE1-6C55-4E6D-3553-854420FA6696}"/>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17" name="Content Placeholder 16" descr="A diagram of a biosphere cycle&#10;&#10;Description automatically generated">
            <a:extLst>
              <a:ext uri="{FF2B5EF4-FFF2-40B4-BE49-F238E27FC236}">
                <a16:creationId xmlns:a16="http://schemas.microsoft.com/office/drawing/2014/main" id="{64631E7C-7EAD-9D79-A715-59669CF0B74B}"/>
              </a:ext>
            </a:extLst>
          </p:cNvPr>
          <p:cNvPicPr>
            <a:picLocks noGrp="1" noChangeAspect="1"/>
          </p:cNvPicPr>
          <p:nvPr>
            <p:ph sz="half" idx="1"/>
          </p:nvPr>
        </p:nvPicPr>
        <p:blipFill>
          <a:blip r:embed="rId4"/>
          <a:stretch>
            <a:fillRect/>
          </a:stretch>
        </p:blipFill>
        <p:spPr>
          <a:xfrm>
            <a:off x="-1997" y="1307131"/>
            <a:ext cx="9149656" cy="4846220"/>
          </a:xfrm>
        </p:spPr>
      </p:pic>
    </p:spTree>
    <p:extLst>
      <p:ext uri="{BB962C8B-B14F-4D97-AF65-F5344CB8AC3E}">
        <p14:creationId xmlns:p14="http://schemas.microsoft.com/office/powerpoint/2010/main" val="8122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6"/>
          <p:cNvSpPr txBox="1"/>
          <p:nvPr/>
        </p:nvSpPr>
        <p:spPr>
          <a:xfrm>
            <a:off x="1064381" y="149700"/>
            <a:ext cx="6476422" cy="1036799"/>
          </a:xfrm>
          <a:prstGeom prst="rect">
            <a:avLst/>
          </a:prstGeom>
          <a:noFill/>
          <a:ln>
            <a:noFill/>
          </a:ln>
        </p:spPr>
        <p:txBody>
          <a:bodyPr spcFirstLastPara="1" wrap="square" lIns="51431" tIns="25706" rIns="51431" bIns="25706" anchor="t" anchorCtr="0">
            <a:spAutoFit/>
          </a:bodyPr>
          <a:lstStyle/>
          <a:p>
            <a:pPr algn="ctr">
              <a:buSzPts val="2700"/>
            </a:pPr>
            <a:r>
              <a:rPr lang="en" sz="3200" b="1">
                <a:solidFill>
                  <a:schemeClr val="accent1"/>
                </a:solidFill>
                <a:ea typeface="Calibri"/>
                <a:cs typeface="Calibri"/>
                <a:sym typeface="Calibri"/>
              </a:rPr>
              <a:t>Recent history of the CO</a:t>
            </a:r>
            <a:r>
              <a:rPr lang="en" sz="3200" b="1" baseline="-25000">
                <a:solidFill>
                  <a:schemeClr val="accent1"/>
                </a:solidFill>
                <a:ea typeface="Calibri"/>
                <a:cs typeface="Calibri"/>
                <a:sym typeface="Calibri"/>
              </a:rPr>
              <a:t>2</a:t>
            </a:r>
            <a:r>
              <a:rPr lang="en" sz="3200" b="1">
                <a:solidFill>
                  <a:schemeClr val="accent1"/>
                </a:solidFill>
                <a:ea typeface="Calibri"/>
                <a:cs typeface="Calibri"/>
                <a:sym typeface="Calibri"/>
              </a:rPr>
              <a:t> concentration</a:t>
            </a:r>
            <a:endParaRPr lang="en-US" sz="3200" b="1">
              <a:solidFill>
                <a:schemeClr val="accent1"/>
              </a:solidFill>
            </a:endParaRPr>
          </a:p>
        </p:txBody>
      </p:sp>
      <p:sp>
        <p:nvSpPr>
          <p:cNvPr id="3" name="Google Shape;59;p6">
            <a:extLst>
              <a:ext uri="{FF2B5EF4-FFF2-40B4-BE49-F238E27FC236}">
                <a16:creationId xmlns:a16="http://schemas.microsoft.com/office/drawing/2014/main" id="{0B1D3FF8-314B-E4A7-87C2-2B2841A430B2}"/>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grpSp>
        <p:nvGrpSpPr>
          <p:cNvPr id="6" name="Group 5">
            <a:extLst>
              <a:ext uri="{FF2B5EF4-FFF2-40B4-BE49-F238E27FC236}">
                <a16:creationId xmlns:a16="http://schemas.microsoft.com/office/drawing/2014/main" id="{01FA1F0A-CB26-EBA7-F1B7-B9650E2F07CE}"/>
              </a:ext>
            </a:extLst>
          </p:cNvPr>
          <p:cNvGrpSpPr/>
          <p:nvPr/>
        </p:nvGrpSpPr>
        <p:grpSpPr>
          <a:xfrm>
            <a:off x="5321725" y="2131744"/>
            <a:ext cx="3583021" cy="3059216"/>
            <a:chOff x="5321725" y="2131744"/>
            <a:chExt cx="3583021" cy="3059216"/>
          </a:xfrm>
        </p:grpSpPr>
        <p:pic>
          <p:nvPicPr>
            <p:cNvPr id="4" name="Picture 3" descr="A graph of a graph showing the amount of carbon dioxide&#10;&#10;Description automatically generated">
              <a:extLst>
                <a:ext uri="{FF2B5EF4-FFF2-40B4-BE49-F238E27FC236}">
                  <a16:creationId xmlns:a16="http://schemas.microsoft.com/office/drawing/2014/main" id="{0D393E3D-1A1B-FAC9-2D56-9D316BB6D9DA}"/>
                </a:ext>
              </a:extLst>
            </p:cNvPr>
            <p:cNvPicPr>
              <a:picLocks noChangeAspect="1"/>
            </p:cNvPicPr>
            <p:nvPr/>
          </p:nvPicPr>
          <p:blipFill>
            <a:blip r:embed="rId4"/>
            <a:srcRect t="2509" r="-356" b="40"/>
            <a:stretch/>
          </p:blipFill>
          <p:spPr>
            <a:xfrm>
              <a:off x="5321725" y="2131744"/>
              <a:ext cx="3583021" cy="2824889"/>
            </a:xfrm>
            <a:prstGeom prst="rect">
              <a:avLst/>
            </a:prstGeom>
          </p:spPr>
        </p:pic>
        <p:sp>
          <p:nvSpPr>
            <p:cNvPr id="5" name="TextBox 1">
              <a:extLst>
                <a:ext uri="{FF2B5EF4-FFF2-40B4-BE49-F238E27FC236}">
                  <a16:creationId xmlns:a16="http://schemas.microsoft.com/office/drawing/2014/main" id="{61A8D5CA-D7EC-7360-8176-F13D2086DB93}"/>
                </a:ext>
              </a:extLst>
            </p:cNvPr>
            <p:cNvSpPr txBox="1"/>
            <p:nvPr/>
          </p:nvSpPr>
          <p:spPr>
            <a:xfrm>
              <a:off x="6398652" y="4960128"/>
              <a:ext cx="2433742"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2"/>
              <a:r>
                <a:rPr lang="en-US" sz="900">
                  <a:latin typeface="Verdana"/>
                </a:rPr>
                <a:t>© NIWA, CC BY 4.0</a:t>
              </a:r>
              <a:endParaRPr lang="en-US">
                <a:cs typeface="Arial"/>
              </a:endParaRPr>
            </a:p>
          </p:txBody>
        </p:sp>
      </p:grpSp>
      <p:pic>
        <p:nvPicPr>
          <p:cNvPr id="2" name="Picture 1" descr="A graph showing the cost of carbon dioxide&#10;&#10;Description automatically generated">
            <a:extLst>
              <a:ext uri="{FF2B5EF4-FFF2-40B4-BE49-F238E27FC236}">
                <a16:creationId xmlns:a16="http://schemas.microsoft.com/office/drawing/2014/main" id="{7B3B0A72-973D-B59F-CB8C-F9791AC3A89F}"/>
              </a:ext>
            </a:extLst>
          </p:cNvPr>
          <p:cNvPicPr>
            <a:picLocks noChangeAspect="1"/>
          </p:cNvPicPr>
          <p:nvPr/>
        </p:nvPicPr>
        <p:blipFill>
          <a:blip r:embed="rId5"/>
          <a:stretch>
            <a:fillRect/>
          </a:stretch>
        </p:blipFill>
        <p:spPr>
          <a:xfrm>
            <a:off x="313406" y="1914544"/>
            <a:ext cx="4523521" cy="3783630"/>
          </a:xfrm>
          <a:prstGeom prst="rect">
            <a:avLst/>
          </a:prstGeom>
        </p:spPr>
      </p:pic>
      <p:sp>
        <p:nvSpPr>
          <p:cNvPr id="7" name="Oval 6">
            <a:extLst>
              <a:ext uri="{FF2B5EF4-FFF2-40B4-BE49-F238E27FC236}">
                <a16:creationId xmlns:a16="http://schemas.microsoft.com/office/drawing/2014/main" id="{CAF50276-5A72-A7F7-9EE8-F22F593FE7B2}"/>
              </a:ext>
            </a:extLst>
          </p:cNvPr>
          <p:cNvSpPr/>
          <p:nvPr/>
        </p:nvSpPr>
        <p:spPr>
          <a:xfrm>
            <a:off x="3668437" y="2446285"/>
            <a:ext cx="697571" cy="153265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8"/>
          <p:cNvSpPr txBox="1">
            <a:spLocks noGrp="1"/>
          </p:cNvSpPr>
          <p:nvPr>
            <p:ph type="title"/>
          </p:nvPr>
        </p:nvSpPr>
        <p:spPr>
          <a:xfrm>
            <a:off x="1283948" y="142594"/>
            <a:ext cx="6933746" cy="684027"/>
          </a:xfrm>
          <a:prstGeom prst="rect">
            <a:avLst/>
          </a:prstGeom>
        </p:spPr>
        <p:txBody>
          <a:bodyPr spcFirstLastPara="1" vert="horz" wrap="square" lIns="68569" tIns="68569" rIns="68569" bIns="68569" numCol="1" anchor="t" anchorCtr="0" compatLnSpc="1">
            <a:prstTxWarp prst="textNoShape">
              <a:avLst/>
            </a:prstTxWarp>
            <a:noAutofit/>
          </a:bodyPr>
          <a:lstStyle/>
          <a:p>
            <a:pPr>
              <a:spcBef>
                <a:spcPts val="1200"/>
              </a:spcBef>
            </a:pPr>
            <a:r>
              <a:rPr lang="en" sz="3200" b="1" dirty="0"/>
              <a:t>A look at methane (CH</a:t>
            </a:r>
            <a:r>
              <a:rPr lang="en" sz="3200" b="1" baseline="-25000" dirty="0"/>
              <a:t>4</a:t>
            </a:r>
            <a:r>
              <a:rPr lang="en" sz="3200" b="1" dirty="0"/>
              <a:t>) </a:t>
            </a:r>
            <a:br>
              <a:rPr lang="en" sz="3200" b="1" dirty="0"/>
            </a:br>
            <a:r>
              <a:rPr lang="en" sz="3200" b="1" dirty="0"/>
              <a:t>It is important for New Zealand!</a:t>
            </a:r>
            <a:endParaRPr sz="3200" b="1" baseline="-25000" dirty="0"/>
          </a:p>
        </p:txBody>
      </p:sp>
      <p:sp>
        <p:nvSpPr>
          <p:cNvPr id="509" name="Google Shape;509;p48"/>
          <p:cNvSpPr txBox="1">
            <a:spLocks noGrp="1"/>
          </p:cNvSpPr>
          <p:nvPr>
            <p:ph type="body" idx="1"/>
          </p:nvPr>
        </p:nvSpPr>
        <p:spPr>
          <a:xfrm>
            <a:off x="382" y="1585774"/>
            <a:ext cx="4391397" cy="3476215"/>
          </a:xfrm>
          <a:prstGeom prst="rect">
            <a:avLst/>
          </a:prstGeom>
        </p:spPr>
        <p:txBody>
          <a:bodyPr spcFirstLastPara="1" vert="horz" wrap="square" lIns="68569" tIns="68569" rIns="68569" bIns="68569" numCol="1" anchor="t" anchorCtr="0" compatLnSpc="1">
            <a:prstTxWarp prst="textNoShape">
              <a:avLst/>
            </a:prstTxWarp>
            <a:noAutofit/>
          </a:bodyPr>
          <a:lstStyle/>
          <a:p>
            <a:pPr indent="-247650">
              <a:spcBef>
                <a:spcPts val="1050"/>
              </a:spcBef>
              <a:buSzPts val="1600"/>
            </a:pPr>
            <a:r>
              <a:rPr lang="en" sz="2000" b="1" dirty="0"/>
              <a:t>Methane is added naturally </a:t>
            </a:r>
            <a:r>
              <a:rPr lang="en" sz="2000" dirty="0"/>
              <a:t>to the biosphere from the decay of bio-matter and ruminant animal digestion.</a:t>
            </a:r>
            <a:endParaRPr lang="en-US" sz="2000" b="1" dirty="0"/>
          </a:p>
          <a:p>
            <a:pPr indent="-247650">
              <a:spcBef>
                <a:spcPts val="1050"/>
              </a:spcBef>
              <a:buSzPts val="1600"/>
            </a:pPr>
            <a:r>
              <a:rPr lang="en" sz="2000" b="1" dirty="0"/>
              <a:t>Methane is removed</a:t>
            </a:r>
            <a:r>
              <a:rPr lang="en" sz="2000" dirty="0"/>
              <a:t> by decay into CO</a:t>
            </a:r>
            <a:r>
              <a:rPr lang="en" sz="2000" baseline="-25000" dirty="0"/>
              <a:t>2</a:t>
            </a:r>
            <a:r>
              <a:rPr lang="en" sz="2000" dirty="0"/>
              <a:t> in the atmosphere, 12 years half-life.</a:t>
            </a:r>
            <a:endParaRPr sz="2000" dirty="0"/>
          </a:p>
          <a:p>
            <a:pPr indent="-247650">
              <a:spcBef>
                <a:spcPts val="1050"/>
              </a:spcBef>
              <a:buClr>
                <a:srgbClr val="E41915"/>
              </a:buClr>
              <a:buSzPts val="1600"/>
            </a:pPr>
            <a:r>
              <a:rPr lang="en" sz="2000" b="1" dirty="0">
                <a:solidFill>
                  <a:srgbClr val="E41915"/>
                </a:solidFill>
              </a:rPr>
              <a:t>Molecule for molecule, methane is </a:t>
            </a:r>
            <a:r>
              <a:rPr lang="en" sz="2000" b="1" u="sng" dirty="0">
                <a:solidFill>
                  <a:srgbClr val="E41915"/>
                </a:solidFill>
              </a:rPr>
              <a:t>80 times</a:t>
            </a:r>
            <a:r>
              <a:rPr lang="en" sz="2000" b="1" dirty="0">
                <a:solidFill>
                  <a:srgbClr val="E41915"/>
                </a:solidFill>
              </a:rPr>
              <a:t> more effective as a greenhouse gas than CO</a:t>
            </a:r>
            <a:r>
              <a:rPr lang="en" sz="2000" b="1" baseline="-25000" dirty="0">
                <a:solidFill>
                  <a:srgbClr val="E41915"/>
                </a:solidFill>
              </a:rPr>
              <a:t>2</a:t>
            </a:r>
            <a:r>
              <a:rPr lang="en" sz="2000" b="1" dirty="0">
                <a:solidFill>
                  <a:srgbClr val="E41915"/>
                </a:solidFill>
              </a:rPr>
              <a:t>!</a:t>
            </a:r>
            <a:endParaRPr sz="2000" b="1" dirty="0">
              <a:solidFill>
                <a:srgbClr val="E41915"/>
              </a:solidFill>
            </a:endParaRPr>
          </a:p>
          <a:p>
            <a:pPr indent="-171450">
              <a:spcBef>
                <a:spcPts val="1050"/>
              </a:spcBef>
              <a:buNone/>
            </a:pPr>
            <a:endParaRPr sz="2000"/>
          </a:p>
        </p:txBody>
      </p:sp>
      <p:sp>
        <p:nvSpPr>
          <p:cNvPr id="512" name="Google Shape;512;p48"/>
          <p:cNvSpPr txBox="1"/>
          <p:nvPr/>
        </p:nvSpPr>
        <p:spPr>
          <a:xfrm>
            <a:off x="4575603" y="1581166"/>
            <a:ext cx="4481813" cy="1526037"/>
          </a:xfrm>
          <a:prstGeom prst="rect">
            <a:avLst/>
          </a:prstGeom>
          <a:solidFill>
            <a:schemeClr val="bg2">
              <a:lumMod val="10000"/>
              <a:lumOff val="90000"/>
            </a:schemeClr>
          </a:solidFill>
          <a:ln>
            <a:noFill/>
          </a:ln>
        </p:spPr>
        <p:txBody>
          <a:bodyPr spcFirstLastPara="1" wrap="square" lIns="68569" tIns="68569" rIns="68569" bIns="68569" anchor="t" anchorCtr="0">
            <a:spAutoFit/>
          </a:bodyPr>
          <a:lstStyle/>
          <a:p>
            <a:pPr>
              <a:lnSpc>
                <a:spcPct val="90000"/>
              </a:lnSpc>
              <a:spcBef>
                <a:spcPts val="1050"/>
              </a:spcBef>
            </a:pPr>
            <a:r>
              <a:rPr lang="en" sz="1800">
                <a:solidFill>
                  <a:schemeClr val="dk1"/>
                </a:solidFill>
              </a:rPr>
              <a:t>Today, methane is added in large amounts to the biosphere from leaks in gas wells, landfills and massive increase in ruminant animals. The amount of methane has increased rapidly due to human impacts.</a:t>
            </a:r>
            <a:endParaRPr lang="en-US" sz="1800">
              <a:solidFill>
                <a:schemeClr val="dk1"/>
              </a:solidFill>
            </a:endParaRPr>
          </a:p>
        </p:txBody>
      </p:sp>
      <p:pic>
        <p:nvPicPr>
          <p:cNvPr id="3" name="Picture 2" descr="Large flock of sheep on flat pasture">
            <a:extLst>
              <a:ext uri="{FF2B5EF4-FFF2-40B4-BE49-F238E27FC236}">
                <a16:creationId xmlns:a16="http://schemas.microsoft.com/office/drawing/2014/main" id="{40446ACB-397A-E650-83BB-69C6E5F364A1}"/>
              </a:ext>
            </a:extLst>
          </p:cNvPr>
          <p:cNvPicPr>
            <a:picLocks noChangeAspect="1"/>
          </p:cNvPicPr>
          <p:nvPr/>
        </p:nvPicPr>
        <p:blipFill>
          <a:blip r:embed="rId3"/>
          <a:srcRect l="-89" t="18378" r="22475" b="-667"/>
          <a:stretch/>
        </p:blipFill>
        <p:spPr>
          <a:xfrm>
            <a:off x="4573129" y="3673960"/>
            <a:ext cx="2629159" cy="1753300"/>
          </a:xfrm>
          <a:prstGeom prst="rect">
            <a:avLst/>
          </a:prstGeom>
        </p:spPr>
      </p:pic>
      <p:pic>
        <p:nvPicPr>
          <p:cNvPr id="4" name="Picture 3" descr="A modern landfill with truck and bulldozer.">
            <a:extLst>
              <a:ext uri="{FF2B5EF4-FFF2-40B4-BE49-F238E27FC236}">
                <a16:creationId xmlns:a16="http://schemas.microsoft.com/office/drawing/2014/main" id="{38D4D981-C3D1-2E0B-9D8F-24D1EE6CAD92}"/>
              </a:ext>
            </a:extLst>
          </p:cNvPr>
          <p:cNvPicPr>
            <a:picLocks noChangeAspect="1"/>
          </p:cNvPicPr>
          <p:nvPr/>
        </p:nvPicPr>
        <p:blipFill>
          <a:blip r:embed="rId4"/>
          <a:srcRect l="25733" t="23902" r="-326" b="-488"/>
          <a:stretch/>
        </p:blipFill>
        <p:spPr>
          <a:xfrm>
            <a:off x="6452481" y="4548232"/>
            <a:ext cx="2608805" cy="1771679"/>
          </a:xfrm>
          <a:prstGeom prst="rect">
            <a:avLst/>
          </a:prstGeom>
        </p:spPr>
      </p:pic>
      <p:sp>
        <p:nvSpPr>
          <p:cNvPr id="2" name="TextBox 1">
            <a:extLst>
              <a:ext uri="{FF2B5EF4-FFF2-40B4-BE49-F238E27FC236}">
                <a16:creationId xmlns:a16="http://schemas.microsoft.com/office/drawing/2014/main" id="{389D11CC-FC26-60DB-9501-88E2E36213E7}"/>
              </a:ext>
            </a:extLst>
          </p:cNvPr>
          <p:cNvSpPr txBox="1"/>
          <p:nvPr/>
        </p:nvSpPr>
        <p:spPr>
          <a:xfrm>
            <a:off x="8029660" y="6322899"/>
            <a:ext cx="102728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Verdana"/>
              </a:rPr>
              <a:t>© 123RF Ltd</a:t>
            </a:r>
          </a:p>
        </p:txBody>
      </p:sp>
      <p:sp>
        <p:nvSpPr>
          <p:cNvPr id="5" name="TextBox 4">
            <a:extLst>
              <a:ext uri="{FF2B5EF4-FFF2-40B4-BE49-F238E27FC236}">
                <a16:creationId xmlns:a16="http://schemas.microsoft.com/office/drawing/2014/main" id="{D20BB331-FC1E-4996-7A34-88228F5E59C6}"/>
              </a:ext>
            </a:extLst>
          </p:cNvPr>
          <p:cNvSpPr txBox="1"/>
          <p:nvPr/>
        </p:nvSpPr>
        <p:spPr>
          <a:xfrm>
            <a:off x="4396902" y="5429721"/>
            <a:ext cx="20549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4C4C4C"/>
                </a:solidFill>
                <a:latin typeface="Verdana"/>
              </a:rPr>
              <a:t>© Phillip Capper, </a:t>
            </a:r>
            <a:r>
              <a:rPr lang="en-US" sz="1000">
                <a:solidFill>
                  <a:srgbClr val="477DCA"/>
                </a:solidFill>
                <a:latin typeface="Verdana"/>
                <a:hlinkClick r:id="rId5"/>
              </a:rPr>
              <a:t>CC BY 2.0</a:t>
            </a:r>
            <a:endParaRPr lang="en-US" sz="1000">
              <a:latin typeface="Verdana"/>
            </a:endParaRPr>
          </a:p>
        </p:txBody>
      </p:sp>
      <p:sp>
        <p:nvSpPr>
          <p:cNvPr id="8" name="Google Shape;59;p6">
            <a:extLst>
              <a:ext uri="{FF2B5EF4-FFF2-40B4-BE49-F238E27FC236}">
                <a16:creationId xmlns:a16="http://schemas.microsoft.com/office/drawing/2014/main" id="{B7164D82-0C5B-BA81-104E-A9BB4F586114}"/>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6">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6"/>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5" name="Google Shape;535;p50"/>
          <p:cNvSpPr txBox="1"/>
          <p:nvPr/>
        </p:nvSpPr>
        <p:spPr>
          <a:xfrm>
            <a:off x="941990" y="258897"/>
            <a:ext cx="6518317" cy="575134"/>
          </a:xfrm>
          <a:prstGeom prst="rect">
            <a:avLst/>
          </a:prstGeom>
          <a:noFill/>
          <a:ln>
            <a:noFill/>
          </a:ln>
        </p:spPr>
        <p:txBody>
          <a:bodyPr spcFirstLastPara="1" wrap="square" lIns="51431" tIns="25706" rIns="51431" bIns="25706" anchor="t" anchorCtr="0">
            <a:spAutoFit/>
          </a:bodyPr>
          <a:lstStyle/>
          <a:p>
            <a:pPr algn="ctr">
              <a:buSzPts val="2700"/>
            </a:pPr>
            <a:r>
              <a:rPr lang="en" sz="3400" b="1">
                <a:solidFill>
                  <a:schemeClr val="accent1"/>
                </a:solidFill>
              </a:rPr>
              <a:t>Methane concentration history</a:t>
            </a:r>
            <a:endParaRPr lang="en-US" sz="3400" b="1">
              <a:solidFill>
                <a:schemeClr val="accent1"/>
              </a:solidFill>
            </a:endParaRPr>
          </a:p>
        </p:txBody>
      </p:sp>
      <p:sp>
        <p:nvSpPr>
          <p:cNvPr id="4" name="Google Shape;59;p6">
            <a:extLst>
              <a:ext uri="{FF2B5EF4-FFF2-40B4-BE49-F238E27FC236}">
                <a16:creationId xmlns:a16="http://schemas.microsoft.com/office/drawing/2014/main" id="{FD55743A-0AF4-2D08-D88C-7632A785BF79}"/>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
        <p:nvSpPr>
          <p:cNvPr id="3" name="TextBox 2">
            <a:extLst>
              <a:ext uri="{FF2B5EF4-FFF2-40B4-BE49-F238E27FC236}">
                <a16:creationId xmlns:a16="http://schemas.microsoft.com/office/drawing/2014/main" id="{91935E31-623F-7754-735A-512C112A96F9}"/>
              </a:ext>
            </a:extLst>
          </p:cNvPr>
          <p:cNvSpPr txBox="1"/>
          <p:nvPr/>
        </p:nvSpPr>
        <p:spPr>
          <a:xfrm rot="16200000">
            <a:off x="7603879" y="2310772"/>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Verdana"/>
              </a:rPr>
              <a:t>© NIWA, CC BY 4.0</a:t>
            </a:r>
            <a:endParaRPr lang="en-US"/>
          </a:p>
        </p:txBody>
      </p:sp>
      <p:pic>
        <p:nvPicPr>
          <p:cNvPr id="6" name="Picture 5" descr="A graph showing the atmosphere&#10;&#10;Description automatically generated">
            <a:extLst>
              <a:ext uri="{FF2B5EF4-FFF2-40B4-BE49-F238E27FC236}">
                <a16:creationId xmlns:a16="http://schemas.microsoft.com/office/drawing/2014/main" id="{FD7C6F5E-91AB-ACD2-8764-CE9E14754357}"/>
              </a:ext>
            </a:extLst>
          </p:cNvPr>
          <p:cNvPicPr>
            <a:picLocks noChangeAspect="1"/>
          </p:cNvPicPr>
          <p:nvPr/>
        </p:nvPicPr>
        <p:blipFill>
          <a:blip r:embed="rId4"/>
          <a:stretch>
            <a:fillRect/>
          </a:stretch>
        </p:blipFill>
        <p:spPr>
          <a:xfrm>
            <a:off x="159763" y="1719012"/>
            <a:ext cx="5120073" cy="2864749"/>
          </a:xfrm>
          <a:prstGeom prst="rect">
            <a:avLst/>
          </a:prstGeom>
        </p:spPr>
      </p:pic>
      <p:sp>
        <p:nvSpPr>
          <p:cNvPr id="8" name="Oval 7">
            <a:extLst>
              <a:ext uri="{FF2B5EF4-FFF2-40B4-BE49-F238E27FC236}">
                <a16:creationId xmlns:a16="http://schemas.microsoft.com/office/drawing/2014/main" id="{490AF4D4-7997-D576-807F-5D3A4FCA8F4C}"/>
              </a:ext>
            </a:extLst>
          </p:cNvPr>
          <p:cNvSpPr/>
          <p:nvPr/>
        </p:nvSpPr>
        <p:spPr>
          <a:xfrm>
            <a:off x="4576138" y="1722973"/>
            <a:ext cx="701519" cy="226763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aph of water and atmospheric methane&#10;&#10;Description automatically generated">
            <a:extLst>
              <a:ext uri="{FF2B5EF4-FFF2-40B4-BE49-F238E27FC236}">
                <a16:creationId xmlns:a16="http://schemas.microsoft.com/office/drawing/2014/main" id="{6950ED3B-04E3-603F-C472-84522811E560}"/>
              </a:ext>
            </a:extLst>
          </p:cNvPr>
          <p:cNvPicPr>
            <a:picLocks noChangeAspect="1"/>
          </p:cNvPicPr>
          <p:nvPr/>
        </p:nvPicPr>
        <p:blipFill>
          <a:blip r:embed="rId5"/>
          <a:stretch>
            <a:fillRect/>
          </a:stretch>
        </p:blipFill>
        <p:spPr>
          <a:xfrm>
            <a:off x="5442820" y="1629707"/>
            <a:ext cx="3429665" cy="273001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6"/>
          <p:cNvSpPr txBox="1"/>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algn="ctr"/>
            <a:r>
              <a:rPr lang="en-AU" sz="3600" b="1">
                <a:solidFill>
                  <a:srgbClr val="2C7C9F"/>
                </a:solidFill>
              </a:rPr>
              <a:t>Links and resources</a:t>
            </a:r>
            <a:endParaRPr sz="3600" b="1">
              <a:solidFill>
                <a:srgbClr val="2C7C9F"/>
              </a:solidFill>
            </a:endParaRPr>
          </a:p>
        </p:txBody>
      </p:sp>
      <p:sp>
        <p:nvSpPr>
          <p:cNvPr id="59" name="Google Shape;59;p6"/>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4" name="Picture 3" descr="A blue background with white text&#10;&#10;Description automatically generated">
            <a:extLst>
              <a:ext uri="{FF2B5EF4-FFF2-40B4-BE49-F238E27FC236}">
                <a16:creationId xmlns:a16="http://schemas.microsoft.com/office/drawing/2014/main" id="{00B2E82B-5643-1892-7D43-3D151D58DB18}"/>
              </a:ext>
            </a:extLst>
          </p:cNvPr>
          <p:cNvPicPr>
            <a:picLocks noChangeAspect="1"/>
          </p:cNvPicPr>
          <p:nvPr/>
        </p:nvPicPr>
        <p:blipFill>
          <a:blip r:embed="rId4"/>
          <a:srcRect l="634" t="13187" r="211"/>
          <a:stretch/>
        </p:blipFill>
        <p:spPr>
          <a:xfrm>
            <a:off x="1729618" y="818534"/>
            <a:ext cx="5668235" cy="954865"/>
          </a:xfrm>
          <a:prstGeom prst="rect">
            <a:avLst/>
          </a:prstGeom>
        </p:spPr>
      </p:pic>
      <p:pic>
        <p:nvPicPr>
          <p:cNvPr id="5" name="Picture 4" descr="A screenshot of a computer screen&#10;&#10;Description automatically generated">
            <a:extLst>
              <a:ext uri="{FF2B5EF4-FFF2-40B4-BE49-F238E27FC236}">
                <a16:creationId xmlns:a16="http://schemas.microsoft.com/office/drawing/2014/main" id="{C5BADB33-A245-7C73-4A19-393FA240C87D}"/>
              </a:ext>
            </a:extLst>
          </p:cNvPr>
          <p:cNvPicPr>
            <a:picLocks noChangeAspect="1"/>
          </p:cNvPicPr>
          <p:nvPr/>
        </p:nvPicPr>
        <p:blipFill>
          <a:blip r:embed="rId5"/>
          <a:stretch>
            <a:fillRect/>
          </a:stretch>
        </p:blipFill>
        <p:spPr>
          <a:xfrm>
            <a:off x="1726535" y="1714124"/>
            <a:ext cx="5670273" cy="4584096"/>
          </a:xfrm>
          <a:prstGeom prst="rect">
            <a:avLst/>
          </a:prstGeom>
        </p:spPr>
      </p:pic>
      <p:sp>
        <p:nvSpPr>
          <p:cNvPr id="6" name="TextBox 5">
            <a:extLst>
              <a:ext uri="{FF2B5EF4-FFF2-40B4-BE49-F238E27FC236}">
                <a16:creationId xmlns:a16="http://schemas.microsoft.com/office/drawing/2014/main" id="{F60F7215-2261-4BD6-1CF2-81E66A72F83E}"/>
              </a:ext>
            </a:extLst>
          </p:cNvPr>
          <p:cNvSpPr txBox="1"/>
          <p:nvPr/>
        </p:nvSpPr>
        <p:spPr>
          <a:xfrm>
            <a:off x="847522" y="3144344"/>
            <a:ext cx="7450666" cy="15696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3200" b="1">
              <a:solidFill>
                <a:schemeClr val="accent2"/>
              </a:solidFill>
            </a:endParaRPr>
          </a:p>
          <a:p>
            <a:pPr algn="ctr"/>
            <a:r>
              <a:rPr lang="en-US" sz="3200" b="1">
                <a:solidFill>
                  <a:schemeClr val="accent2"/>
                </a:solidFill>
                <a:hlinkClick r:id="rId6">
                  <a:extLst>
                    <a:ext uri="{A12FA001-AC4F-418D-AE19-62706E023703}">
                      <ahyp:hlinkClr xmlns:ahyp="http://schemas.microsoft.com/office/drawing/2018/hyperlinkcolor" val="tx"/>
                    </a:ext>
                  </a:extLst>
                </a:hlinkClick>
              </a:rPr>
              <a:t>https://bit.ly/ClimateChangeBasics</a:t>
            </a:r>
            <a:endParaRPr lang="en-US">
              <a:solidFill>
                <a:schemeClr val="accent2"/>
              </a:solidFill>
              <a:hlinkClick r:id="" action="ppaction://noaction">
                <a:extLst>
                  <a:ext uri="{A12FA001-AC4F-418D-AE19-62706E023703}">
                    <ahyp:hlinkClr xmlns:ahyp="http://schemas.microsoft.com/office/drawing/2018/hyperlinkcolor" val="tx"/>
                  </a:ext>
                </a:extLst>
              </a:hlinkClick>
            </a:endParaRPr>
          </a:p>
          <a:p>
            <a:pPr algn="ctr"/>
            <a:endParaRPr lang="en-US" sz="3200" b="1">
              <a:solidFill>
                <a:schemeClr val="accent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5" name="TextBox 4">
            <a:extLst>
              <a:ext uri="{FF2B5EF4-FFF2-40B4-BE49-F238E27FC236}">
                <a16:creationId xmlns:a16="http://schemas.microsoft.com/office/drawing/2014/main" id="{CE2F298E-5ED0-562E-3F1B-3AF42A53B747}"/>
              </a:ext>
            </a:extLst>
          </p:cNvPr>
          <p:cNvSpPr txBox="1"/>
          <p:nvPr/>
        </p:nvSpPr>
        <p:spPr>
          <a:xfrm>
            <a:off x="205383" y="160816"/>
            <a:ext cx="772469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2C7C9F"/>
                </a:solidFill>
              </a:rPr>
              <a:t>Increasing the greenhouse gas concentration leads to warming</a:t>
            </a:r>
            <a:endParaRPr lang="en-US"/>
          </a:p>
        </p:txBody>
      </p:sp>
      <p:pic>
        <p:nvPicPr>
          <p:cNvPr id="6" name="Picture 5" descr="A blue background with many small circles&#10;&#10;Description automatically generated">
            <a:extLst>
              <a:ext uri="{FF2B5EF4-FFF2-40B4-BE49-F238E27FC236}">
                <a16:creationId xmlns:a16="http://schemas.microsoft.com/office/drawing/2014/main" id="{91A9A83F-9DD8-919D-DC87-B5938B584555}"/>
              </a:ext>
            </a:extLst>
          </p:cNvPr>
          <p:cNvPicPr>
            <a:picLocks noChangeAspect="1"/>
          </p:cNvPicPr>
          <p:nvPr/>
        </p:nvPicPr>
        <p:blipFill>
          <a:blip r:embed="rId3"/>
          <a:stretch>
            <a:fillRect/>
          </a:stretch>
        </p:blipFill>
        <p:spPr>
          <a:xfrm>
            <a:off x="333995" y="1579706"/>
            <a:ext cx="8584955" cy="4827999"/>
          </a:xfrm>
          <a:prstGeom prst="rect">
            <a:avLst/>
          </a:prstGeom>
        </p:spPr>
      </p:pic>
      <p:pic>
        <p:nvPicPr>
          <p:cNvPr id="3" name="Picture 2" descr="A blue background with many small objects&#10;&#10;Description automatically generated">
            <a:extLst>
              <a:ext uri="{FF2B5EF4-FFF2-40B4-BE49-F238E27FC236}">
                <a16:creationId xmlns:a16="http://schemas.microsoft.com/office/drawing/2014/main" id="{48647CDC-7303-4C3F-9C10-12FFF57978BA}"/>
              </a:ext>
            </a:extLst>
          </p:cNvPr>
          <p:cNvPicPr>
            <a:picLocks noChangeAspect="1"/>
          </p:cNvPicPr>
          <p:nvPr/>
        </p:nvPicPr>
        <p:blipFill>
          <a:blip r:embed="rId4"/>
          <a:stretch>
            <a:fillRect/>
          </a:stretch>
        </p:blipFill>
        <p:spPr>
          <a:xfrm>
            <a:off x="333996" y="1580850"/>
            <a:ext cx="8474252" cy="4808372"/>
          </a:xfrm>
          <a:prstGeom prst="rect">
            <a:avLst/>
          </a:prstGeom>
        </p:spPr>
      </p:pic>
      <p:sp>
        <p:nvSpPr>
          <p:cNvPr id="2" name="TextBox 1">
            <a:extLst>
              <a:ext uri="{FF2B5EF4-FFF2-40B4-BE49-F238E27FC236}">
                <a16:creationId xmlns:a16="http://schemas.microsoft.com/office/drawing/2014/main" id="{7261FDEE-3F56-6C21-3A5B-CD0018D70043}"/>
              </a:ext>
            </a:extLst>
          </p:cNvPr>
          <p:cNvSpPr txBox="1"/>
          <p:nvPr/>
        </p:nvSpPr>
        <p:spPr>
          <a:xfrm>
            <a:off x="61993" y="6488255"/>
            <a:ext cx="90144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900">
                <a:latin typeface="Verdana"/>
                <a:cs typeface="Segoe UI"/>
              </a:rPr>
              <a:t>© Copyright. Science Learning Hub – Pokapū Akoranga Pūtaiao The University of Waikato Te Whare Wananga o Waikato.</a:t>
            </a:r>
            <a:r>
              <a:rPr lang="en-US" sz="900">
                <a:latin typeface="Verdana"/>
                <a:cs typeface="Segoe UI"/>
              </a:rPr>
              <a:t>​</a:t>
            </a:r>
          </a:p>
          <a:p>
            <a:r>
              <a:rPr lang="en-AU" sz="900">
                <a:latin typeface="Verdana"/>
                <a:cs typeface="Segoe UI"/>
              </a:rPr>
              <a:t>All Rights Reserved |</a:t>
            </a:r>
            <a:r>
              <a:rPr lang="en-AU" sz="900" u="sng">
                <a:solidFill>
                  <a:srgbClr val="244A58"/>
                </a:solidFill>
                <a:latin typeface="Verdana"/>
                <a:cs typeface="Segoe UI"/>
                <a:hlinkClick r:id="rId5">
                  <a:extLst>
                    <a:ext uri="{A12FA001-AC4F-418D-AE19-62706E023703}">
                      <ahyp:hlinkClr xmlns:ahyp="http://schemas.microsoft.com/office/drawing/2018/hyperlinkcolor" val="tx"/>
                    </a:ext>
                  </a:extLst>
                </a:hlinkClick>
              </a:rPr>
              <a:t> </a:t>
            </a:r>
            <a:r>
              <a:rPr lang="en-AU" sz="900" u="sng">
                <a:solidFill>
                  <a:srgbClr val="7030A0"/>
                </a:solidFill>
                <a:latin typeface="Verdana"/>
                <a:cs typeface="Segoe UI"/>
                <a:hlinkClick r:id="rId5"/>
              </a:rPr>
              <a:t>www.sciencelearn.org.nz</a:t>
            </a:r>
            <a:r>
              <a:rPr lang="en-AU" sz="900">
                <a:latin typeface="Verdana"/>
                <a:cs typeface="Segoe UI"/>
              </a:rPr>
              <a:t>. All images are copyrighted. For further information, please refer to </a:t>
            </a:r>
            <a:r>
              <a:rPr lang="en-AU" sz="900" u="sng">
                <a:solidFill>
                  <a:srgbClr val="7030A0"/>
                </a:solidFill>
                <a:latin typeface="Verdana"/>
                <a:cs typeface="Segoe UI"/>
              </a:rPr>
              <a:t>enquiries@sciencelearn.org.nz</a:t>
            </a:r>
            <a:r>
              <a:rPr lang="en-US" sz="900">
                <a:latin typeface="Verdana"/>
                <a:cs typeface="Segoe UI"/>
              </a:rPr>
              <a:t>​</a:t>
            </a:r>
          </a:p>
        </p:txBody>
      </p:sp>
    </p:spTree>
    <p:extLst>
      <p:ext uri="{BB962C8B-B14F-4D97-AF65-F5344CB8AC3E}">
        <p14:creationId xmlns:p14="http://schemas.microsoft.com/office/powerpoint/2010/main" val="424129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53D766-4652-B837-B017-6DFC68C093B9}"/>
              </a:ext>
            </a:extLst>
          </p:cNvPr>
          <p:cNvSpPr>
            <a:spLocks noGrp="1"/>
          </p:cNvSpPr>
          <p:nvPr>
            <p:ph type="title"/>
          </p:nvPr>
        </p:nvSpPr>
        <p:spPr>
          <a:xfrm>
            <a:off x="401240" y="319210"/>
            <a:ext cx="8229600" cy="1233300"/>
          </a:xfrm>
        </p:spPr>
        <p:txBody>
          <a:bodyPr/>
          <a:lstStyle/>
          <a:p>
            <a:r>
              <a:rPr lang="mi-NZ" b="1"/>
              <a:t> </a:t>
            </a:r>
            <a:r>
              <a:rPr lang="mi-NZ" b="1" err="1"/>
              <a:t>Carbon</a:t>
            </a:r>
            <a:r>
              <a:rPr lang="mi-NZ" b="1"/>
              <a:t> </a:t>
            </a:r>
            <a:r>
              <a:rPr lang="mi-NZ" b="1" err="1"/>
              <a:t>cycles</a:t>
            </a:r>
            <a:r>
              <a:rPr lang="mi-NZ" b="1"/>
              <a:t> </a:t>
            </a:r>
            <a:r>
              <a:rPr lang="mi-NZ" b="1" err="1"/>
              <a:t>through</a:t>
            </a:r>
            <a:r>
              <a:rPr lang="mi-NZ" b="1"/>
              <a:t> </a:t>
            </a:r>
            <a:br>
              <a:rPr lang="mi-NZ" b="1"/>
            </a:br>
            <a:r>
              <a:rPr lang="mi-NZ" b="1" err="1"/>
              <a:t>Earth</a:t>
            </a:r>
            <a:r>
              <a:rPr lang="mi-NZ" b="1"/>
              <a:t> </a:t>
            </a:r>
            <a:r>
              <a:rPr lang="mi-NZ" b="1" err="1"/>
              <a:t>systems</a:t>
            </a:r>
            <a:endParaRPr lang="en-NZ" b="1"/>
          </a:p>
        </p:txBody>
      </p:sp>
      <p:sp>
        <p:nvSpPr>
          <p:cNvPr id="5" name="Date Placeholder 4">
            <a:extLst>
              <a:ext uri="{FF2B5EF4-FFF2-40B4-BE49-F238E27FC236}">
                <a16:creationId xmlns:a16="http://schemas.microsoft.com/office/drawing/2014/main" id="{CF9AA3E3-3BE0-304A-7053-BF30C121F320}"/>
              </a:ext>
            </a:extLst>
          </p:cNvPr>
          <p:cNvSpPr>
            <a:spLocks noGrp="1"/>
          </p:cNvSpPr>
          <p:nvPr>
            <p:ph type="dt" sz="half" idx="4294967295"/>
          </p:nvPr>
        </p:nvSpPr>
        <p:spPr/>
        <p:txBody>
          <a:bodyPr/>
          <a:lstStyle/>
          <a:p>
            <a:pPr>
              <a:defRPr/>
            </a:pPr>
            <a:fld id="{68F8CD2B-E109-453A-8559-B33EBD16DDCD}" type="datetime3">
              <a:rPr lang="en-NZ" smtClean="0"/>
              <a:pPr>
                <a:defRPr/>
              </a:pPr>
              <a:t>5 December 2024</a:t>
            </a:fld>
            <a:endParaRPr lang="en-NZ"/>
          </a:p>
        </p:txBody>
      </p:sp>
      <p:sp>
        <p:nvSpPr>
          <p:cNvPr id="6" name="Footer Placeholder 5">
            <a:extLst>
              <a:ext uri="{FF2B5EF4-FFF2-40B4-BE49-F238E27FC236}">
                <a16:creationId xmlns:a16="http://schemas.microsoft.com/office/drawing/2014/main" id="{EA4F59D0-CAC0-6C7D-9AC4-237630915637}"/>
              </a:ext>
            </a:extLst>
          </p:cNvPr>
          <p:cNvSpPr>
            <a:spLocks noGrp="1"/>
          </p:cNvSpPr>
          <p:nvPr>
            <p:ph type="ftr" sz="quarter" idx="4294967295"/>
          </p:nvPr>
        </p:nvSpPr>
        <p:spPr>
          <a:xfrm>
            <a:off x="0" y="6462894"/>
            <a:ext cx="8754197" cy="365125"/>
          </a:xfrm>
        </p:spPr>
        <p:txBody>
          <a:bodyPr/>
          <a:lstStyle/>
          <a:p>
            <a:pPr>
              <a:lnSpc>
                <a:spcPct val="114999"/>
              </a:lnSpc>
              <a:defRPr/>
            </a:pPr>
            <a:r>
              <a:rPr lang="en-AU" sz="900">
                <a:solidFill>
                  <a:schemeClr val="dk1"/>
                </a:solidFill>
                <a:latin typeface="Verdana"/>
                <a:ea typeface="Verdana"/>
              </a:rPr>
              <a:t>© Copyright. Science Learning Hub – </a:t>
            </a:r>
            <a:r>
              <a:rPr lang="en-AU" sz="900" err="1">
                <a:solidFill>
                  <a:schemeClr val="dk1"/>
                </a:solidFill>
                <a:latin typeface="Verdana"/>
                <a:ea typeface="Verdana"/>
              </a:rPr>
              <a:t>Pokapū</a:t>
            </a:r>
            <a:r>
              <a:rPr lang="en-AU" sz="900">
                <a:solidFill>
                  <a:schemeClr val="dk1"/>
                </a:solidFill>
                <a:latin typeface="Verdana"/>
                <a:ea typeface="Verdana"/>
              </a:rPr>
              <a:t> Akoranga </a:t>
            </a:r>
            <a:r>
              <a:rPr lang="en-AU" sz="900" err="1">
                <a:solidFill>
                  <a:schemeClr val="dk1"/>
                </a:solidFill>
                <a:latin typeface="Verdana"/>
                <a:ea typeface="Verdana"/>
              </a:rPr>
              <a:t>Pūtaiao</a:t>
            </a:r>
            <a:r>
              <a:rPr lang="en-AU" sz="900">
                <a:solidFill>
                  <a:schemeClr val="dk1"/>
                </a:solidFill>
                <a:latin typeface="Verdana"/>
                <a:ea typeface="Verdana"/>
              </a:rPr>
              <a:t> The University of Waikato </a:t>
            </a:r>
            <a:r>
              <a:rPr lang="en-AU" sz="900" err="1">
                <a:solidFill>
                  <a:schemeClr val="dk1"/>
                </a:solidFill>
                <a:latin typeface="Verdana"/>
                <a:ea typeface="Verdana"/>
              </a:rPr>
              <a:t>Te</a:t>
            </a:r>
            <a:r>
              <a:rPr lang="en-AU" sz="900">
                <a:solidFill>
                  <a:schemeClr val="dk1"/>
                </a:solidFill>
                <a:latin typeface="Verdana"/>
                <a:ea typeface="Verdana"/>
              </a:rPr>
              <a:t> Whare Wananga o Waikato.</a:t>
            </a:r>
            <a:endParaRPr lang="en-US" sz="900">
              <a:solidFill>
                <a:schemeClr val="dk1"/>
              </a:solidFill>
              <a:latin typeface="Verdana"/>
              <a:ea typeface="Verdana"/>
            </a:endParaRPr>
          </a:p>
          <a:p>
            <a:pPr>
              <a:lnSpc>
                <a:spcPct val="114999"/>
              </a:lnSpc>
              <a:defRPr/>
            </a:pPr>
            <a:r>
              <a:rPr lang="en-AU" sz="900">
                <a:solidFill>
                  <a:schemeClr val="dk1"/>
                </a:solidFill>
                <a:latin typeface="Verdana"/>
                <a:ea typeface="Verdana"/>
              </a:rPr>
              <a:t>All Rights Reserved |</a:t>
            </a:r>
            <a:r>
              <a:rPr lang="en-AU" sz="900">
                <a:latin typeface="Verdana"/>
                <a:ea typeface="Verdana"/>
                <a:hlinkClick r:id="rId3">
                  <a:extLst>
                    <a:ext uri="{A12FA001-AC4F-418D-AE19-62706E023703}">
                      <ahyp:hlinkClr xmlns:ahyp="http://schemas.microsoft.com/office/drawing/2018/hyperlinkcolor" val="tx"/>
                    </a:ext>
                  </a:extLst>
                </a:hlinkClick>
              </a:rPr>
              <a:t> </a:t>
            </a:r>
            <a:r>
              <a:rPr lang="en-AU" sz="900">
                <a:solidFill>
                  <a:srgbClr val="000000"/>
                </a:solidFill>
                <a:latin typeface="Verdana"/>
                <a:ea typeface="Verdana"/>
                <a:hlinkClick r:id="rId3"/>
              </a:rPr>
              <a:t>www.sciencelearn.org.nz</a:t>
            </a:r>
            <a:r>
              <a:rPr lang="en-AU" sz="900">
                <a:solidFill>
                  <a:schemeClr val="dk1"/>
                </a:solidFill>
                <a:latin typeface="Verdana"/>
                <a:ea typeface="Verdana"/>
              </a:rPr>
              <a:t>. All images are copyrighted. For further information, please refer to </a:t>
            </a:r>
            <a:r>
              <a:rPr lang="en-AU" sz="900" u="sng">
                <a:solidFill>
                  <a:srgbClr val="7030A0"/>
                </a:solidFill>
                <a:latin typeface="Verdana"/>
                <a:ea typeface="Verdana"/>
                <a:hlinkClick r:id="rId4"/>
              </a:rPr>
              <a:t>enquiries@sciencelearn.org.nz</a:t>
            </a:r>
            <a:endParaRPr lang="en-NZ"/>
          </a:p>
        </p:txBody>
      </p:sp>
      <p:pic>
        <p:nvPicPr>
          <p:cNvPr id="1026" name="Picture 2" descr="Carbon cycle">
            <a:extLst>
              <a:ext uri="{FF2B5EF4-FFF2-40B4-BE49-F238E27FC236}">
                <a16:creationId xmlns:a16="http://schemas.microsoft.com/office/drawing/2014/main" id="{5009396E-7D63-97C0-EF6A-2A924EBAF1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7588" y="1710322"/>
            <a:ext cx="6475207" cy="4319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372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2"/>
          <p:cNvSpPr txBox="1">
            <a:spLocks noGrp="1"/>
          </p:cNvSpPr>
          <p:nvPr>
            <p:ph type="body" idx="1"/>
          </p:nvPr>
        </p:nvSpPr>
        <p:spPr>
          <a:xfrm>
            <a:off x="656154" y="1582112"/>
            <a:ext cx="7516217" cy="3688875"/>
          </a:xfrm>
          <a:prstGeom prst="rect">
            <a:avLst/>
          </a:prstGeom>
          <a:noFill/>
          <a:ln>
            <a:noFill/>
          </a:ln>
        </p:spPr>
        <p:txBody>
          <a:bodyPr spcFirstLastPara="1" vert="horz" wrap="square" lIns="68569" tIns="68569" rIns="68569" bIns="68569" numCol="1" anchor="t" anchorCtr="0" compatLnSpc="1">
            <a:prstTxWarp prst="textNoShape">
              <a:avLst/>
            </a:prstTxWarp>
            <a:noAutofit/>
          </a:bodyPr>
          <a:lstStyle/>
          <a:p>
            <a:pPr indent="-457200">
              <a:spcBef>
                <a:spcPts val="0"/>
              </a:spcBef>
              <a:buSzPts val="1600"/>
            </a:pPr>
            <a:r>
              <a:rPr lang="en" sz="2400"/>
              <a:t>As the amount of these gases in the atmosphere increases, so too does the capacity to heat the Earth.</a:t>
            </a:r>
            <a:endParaRPr lang="en-US" sz="2400"/>
          </a:p>
          <a:p>
            <a:pPr indent="-457200">
              <a:spcBef>
                <a:spcPts val="0"/>
              </a:spcBef>
              <a:buNone/>
            </a:pPr>
            <a:endParaRPr sz="2400">
              <a:latin typeface="Arial" panose="020B0604020202020204" pitchFamily="34" charset="0"/>
              <a:cs typeface="Arial" panose="020B0604020202020204" pitchFamily="34" charset="0"/>
            </a:endParaRPr>
          </a:p>
          <a:p>
            <a:pPr indent="-457200">
              <a:spcBef>
                <a:spcPts val="0"/>
              </a:spcBef>
              <a:buSzPts val="1600"/>
            </a:pPr>
            <a:r>
              <a:rPr lang="en" sz="2400"/>
              <a:t>90% of the retained heat is stored in the oceans. </a:t>
            </a:r>
            <a:endParaRPr sz="2400"/>
          </a:p>
          <a:p>
            <a:pPr indent="0">
              <a:spcBef>
                <a:spcPts val="0"/>
              </a:spcBef>
              <a:buNone/>
            </a:pPr>
            <a:endParaRPr sz="1500">
              <a:latin typeface="Arial" panose="020B0604020202020204" pitchFamily="34" charset="0"/>
              <a:cs typeface="Arial" panose="020B0604020202020204" pitchFamily="34" charset="0"/>
            </a:endParaRPr>
          </a:p>
        </p:txBody>
      </p:sp>
      <p:sp>
        <p:nvSpPr>
          <p:cNvPr id="580" name="Google Shape;580;p52"/>
          <p:cNvSpPr txBox="1">
            <a:spLocks noGrp="1"/>
          </p:cNvSpPr>
          <p:nvPr>
            <p:ph type="title"/>
          </p:nvPr>
        </p:nvSpPr>
        <p:spPr>
          <a:xfrm>
            <a:off x="824641" y="281331"/>
            <a:ext cx="7497567" cy="804269"/>
          </a:xfrm>
          <a:prstGeom prst="rect">
            <a:avLst/>
          </a:prstGeom>
          <a:noFill/>
          <a:ln>
            <a:noFill/>
          </a:ln>
        </p:spPr>
        <p:txBody>
          <a:bodyPr spcFirstLastPara="1" vert="horz" wrap="square" lIns="68569" tIns="68569" rIns="68569" bIns="68569" numCol="1" anchor="t" anchorCtr="0" compatLnSpc="1">
            <a:prstTxWarp prst="textNoShape">
              <a:avLst/>
            </a:prstTxWarp>
            <a:noAutofit/>
          </a:bodyPr>
          <a:lstStyle/>
          <a:p>
            <a:r>
              <a:rPr lang="en" sz="3200" b="1"/>
              <a:t>Greenhouse gas increases </a:t>
            </a:r>
            <a:br>
              <a:rPr lang="en" sz="3200" b="1"/>
            </a:br>
            <a:r>
              <a:rPr lang="en" sz="3200" b="1"/>
              <a:t>lead to global warming</a:t>
            </a:r>
            <a:endParaRPr sz="3200" b="1"/>
          </a:p>
        </p:txBody>
      </p:sp>
      <p:sp>
        <p:nvSpPr>
          <p:cNvPr id="3" name="Google Shape;59;p6">
            <a:extLst>
              <a:ext uri="{FF2B5EF4-FFF2-40B4-BE49-F238E27FC236}">
                <a16:creationId xmlns:a16="http://schemas.microsoft.com/office/drawing/2014/main" id="{D9636004-6110-204B-D39B-57C5C3480903}"/>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53"/>
          <p:cNvPicPr preferRelativeResize="0"/>
          <p:nvPr/>
        </p:nvPicPr>
        <p:blipFill rotWithShape="1">
          <a:blip r:embed="rId3">
            <a:alphaModFix/>
          </a:blip>
          <a:srcRect/>
          <a:stretch/>
        </p:blipFill>
        <p:spPr>
          <a:xfrm>
            <a:off x="140389" y="1121620"/>
            <a:ext cx="9006392" cy="4621654"/>
          </a:xfrm>
          <a:prstGeom prst="rect">
            <a:avLst/>
          </a:prstGeom>
          <a:noFill/>
          <a:ln>
            <a:noFill/>
          </a:ln>
        </p:spPr>
      </p:pic>
      <p:sp>
        <p:nvSpPr>
          <p:cNvPr id="589" name="Google Shape;589;p53"/>
          <p:cNvSpPr txBox="1"/>
          <p:nvPr/>
        </p:nvSpPr>
        <p:spPr>
          <a:xfrm>
            <a:off x="7587228" y="5854604"/>
            <a:ext cx="1415475" cy="259663"/>
          </a:xfrm>
          <a:prstGeom prst="rect">
            <a:avLst/>
          </a:prstGeom>
          <a:noFill/>
          <a:ln>
            <a:noFill/>
          </a:ln>
        </p:spPr>
        <p:txBody>
          <a:bodyPr spcFirstLastPara="1" wrap="square" lIns="51431" tIns="25706" rIns="51431" bIns="25706" anchor="t" anchorCtr="0">
            <a:spAutoFit/>
          </a:bodyPr>
          <a:lstStyle/>
          <a:p>
            <a:pPr>
              <a:buSzPts val="1400"/>
            </a:pPr>
            <a:r>
              <a:rPr lang="en" sz="1350">
                <a:latin typeface="Calibri"/>
                <a:ea typeface="Calibri"/>
                <a:cs typeface="Calibri"/>
                <a:sym typeface="Calibri"/>
              </a:rPr>
              <a:t>IPCC AR6 2021</a:t>
            </a:r>
            <a:endParaRPr sz="825"/>
          </a:p>
        </p:txBody>
      </p:sp>
      <p:sp>
        <p:nvSpPr>
          <p:cNvPr id="590" name="Google Shape;590;p53"/>
          <p:cNvSpPr txBox="1"/>
          <p:nvPr/>
        </p:nvSpPr>
        <p:spPr>
          <a:xfrm>
            <a:off x="1317947" y="131642"/>
            <a:ext cx="6378795" cy="692475"/>
          </a:xfrm>
          <a:prstGeom prst="rect">
            <a:avLst/>
          </a:prstGeom>
          <a:noFill/>
          <a:ln>
            <a:noFill/>
          </a:ln>
        </p:spPr>
        <p:txBody>
          <a:bodyPr spcFirstLastPara="1" wrap="square" lIns="68569" tIns="68569" rIns="68569" bIns="68569" anchor="t" anchorCtr="0">
            <a:spAutoFit/>
          </a:bodyPr>
          <a:lstStyle/>
          <a:p>
            <a:pPr algn="ctr"/>
            <a:r>
              <a:rPr lang="en" sz="3600" b="1">
                <a:solidFill>
                  <a:schemeClr val="accent1"/>
                </a:solidFill>
              </a:rPr>
              <a:t>Global surface warming</a:t>
            </a:r>
            <a:endParaRPr lang="en-US" sz="3600" b="1">
              <a:solidFill>
                <a:schemeClr val="accent1"/>
              </a:solidFill>
            </a:endParaRPr>
          </a:p>
        </p:txBody>
      </p:sp>
      <p:sp>
        <p:nvSpPr>
          <p:cNvPr id="2" name="Oval 1">
            <a:extLst>
              <a:ext uri="{FF2B5EF4-FFF2-40B4-BE49-F238E27FC236}">
                <a16:creationId xmlns:a16="http://schemas.microsoft.com/office/drawing/2014/main" id="{EB91240F-FB2D-1520-F10D-CD24C28AA6BB}"/>
              </a:ext>
            </a:extLst>
          </p:cNvPr>
          <p:cNvSpPr/>
          <p:nvPr/>
        </p:nvSpPr>
        <p:spPr>
          <a:xfrm>
            <a:off x="4017818" y="2814203"/>
            <a:ext cx="251112" cy="153265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38C8B34-026C-3F35-CD60-B9D0FB9F90E8}"/>
              </a:ext>
            </a:extLst>
          </p:cNvPr>
          <p:cNvSpPr/>
          <p:nvPr/>
        </p:nvSpPr>
        <p:spPr>
          <a:xfrm>
            <a:off x="7221681" y="2485157"/>
            <a:ext cx="1783770" cy="153265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59;p6">
            <a:extLst>
              <a:ext uri="{FF2B5EF4-FFF2-40B4-BE49-F238E27FC236}">
                <a16:creationId xmlns:a16="http://schemas.microsoft.com/office/drawing/2014/main" id="{4DAAEBA7-26FD-F7BB-5060-A1B2FBF6A680}"/>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55"/>
          <p:cNvSpPr txBox="1">
            <a:spLocks noGrp="1"/>
          </p:cNvSpPr>
          <p:nvPr>
            <p:ph type="body" idx="1"/>
          </p:nvPr>
        </p:nvSpPr>
        <p:spPr>
          <a:xfrm>
            <a:off x="269122" y="1485241"/>
            <a:ext cx="8374927" cy="4909276"/>
          </a:xfrm>
          <a:prstGeom prst="rect">
            <a:avLst/>
          </a:prstGeom>
          <a:noFill/>
          <a:ln>
            <a:noFill/>
          </a:ln>
        </p:spPr>
        <p:txBody>
          <a:bodyPr spcFirstLastPara="1" vert="horz" wrap="square" lIns="68569" tIns="68569" rIns="68569" bIns="68569" numCol="1" anchor="t" anchorCtr="0" compatLnSpc="1">
            <a:prstTxWarp prst="textNoShape">
              <a:avLst/>
            </a:prstTxWarp>
            <a:noAutofit/>
          </a:bodyPr>
          <a:lstStyle/>
          <a:p>
            <a:pPr marL="0" indent="0">
              <a:spcBef>
                <a:spcPts val="0"/>
              </a:spcBef>
              <a:buNone/>
            </a:pPr>
            <a:r>
              <a:rPr lang="en" sz="2000" b="1"/>
              <a:t>T</a:t>
            </a:r>
            <a:r>
              <a:rPr lang="en-NZ" sz="2000" b="1"/>
              <a:t>h</a:t>
            </a:r>
            <a:r>
              <a:rPr lang="en" sz="2000" b="1"/>
              <a:t>ere are significant system and energy effects. Warmer land and water temperatures affect Earth and Human systems by:</a:t>
            </a:r>
            <a:br>
              <a:rPr lang="en" sz="2000"/>
            </a:br>
            <a:endParaRPr lang="en-US" sz="2000"/>
          </a:p>
          <a:p>
            <a:pPr indent="-257175">
              <a:spcBef>
                <a:spcPts val="0"/>
              </a:spcBef>
              <a:buSzPts val="1800"/>
            </a:pPr>
            <a:r>
              <a:rPr lang="en" sz="2000"/>
              <a:t>Melting of glaciers and polar ice caps</a:t>
            </a:r>
            <a:br>
              <a:rPr lang="en" sz="2000"/>
            </a:br>
            <a:endParaRPr sz="2000"/>
          </a:p>
          <a:p>
            <a:pPr indent="-257175">
              <a:spcBef>
                <a:spcPts val="0"/>
              </a:spcBef>
              <a:buSzPts val="1800"/>
            </a:pPr>
            <a:r>
              <a:rPr lang="en" sz="2000"/>
              <a:t>Changing ocean circulation patterns</a:t>
            </a:r>
            <a:br>
              <a:rPr lang="en" sz="2000"/>
            </a:br>
            <a:endParaRPr sz="2000"/>
          </a:p>
          <a:p>
            <a:pPr indent="-257175">
              <a:spcBef>
                <a:spcPts val="0"/>
              </a:spcBef>
              <a:buSzPts val="1800"/>
            </a:pPr>
            <a:r>
              <a:rPr lang="en" sz="2000"/>
              <a:t>Changing weather patterns</a:t>
            </a:r>
            <a:endParaRPr sz="2000"/>
          </a:p>
          <a:p>
            <a:pPr indent="0">
              <a:spcBef>
                <a:spcPts val="0"/>
              </a:spcBef>
              <a:buNone/>
            </a:pPr>
            <a:endParaRPr sz="2000"/>
          </a:p>
          <a:p>
            <a:pPr indent="-257175">
              <a:spcBef>
                <a:spcPts val="0"/>
              </a:spcBef>
              <a:buSzPts val="1800"/>
            </a:pPr>
            <a:r>
              <a:rPr lang="en" sz="2000"/>
              <a:t>Acceleration of the water cycle and increase in drought and flooding</a:t>
            </a:r>
            <a:br>
              <a:rPr lang="en" sz="2000"/>
            </a:br>
            <a:endParaRPr sz="2000"/>
          </a:p>
          <a:p>
            <a:pPr indent="-257175">
              <a:spcBef>
                <a:spcPts val="0"/>
              </a:spcBef>
              <a:buSzPts val="1800"/>
            </a:pPr>
            <a:r>
              <a:rPr lang="mi-NZ" sz="2000" err="1"/>
              <a:t>Impacts</a:t>
            </a:r>
            <a:r>
              <a:rPr lang="mi-NZ" sz="2000"/>
              <a:t> </a:t>
            </a:r>
            <a:r>
              <a:rPr lang="mi-NZ" sz="2000" err="1"/>
              <a:t>on</a:t>
            </a:r>
            <a:r>
              <a:rPr lang="mi-NZ" sz="2000"/>
              <a:t> </a:t>
            </a:r>
            <a:r>
              <a:rPr lang="mi-NZ" sz="2000" err="1"/>
              <a:t>plants</a:t>
            </a:r>
            <a:r>
              <a:rPr lang="mi-NZ" sz="2000"/>
              <a:t> and </a:t>
            </a:r>
            <a:r>
              <a:rPr lang="mi-NZ" sz="2000" err="1"/>
              <a:t>animals</a:t>
            </a:r>
            <a:r>
              <a:rPr lang="mi-NZ" sz="2000"/>
              <a:t>, and </a:t>
            </a:r>
            <a:r>
              <a:rPr lang="mi-NZ" sz="2000" err="1"/>
              <a:t>broader</a:t>
            </a:r>
            <a:r>
              <a:rPr lang="mi-NZ" sz="2000"/>
              <a:t> </a:t>
            </a:r>
            <a:r>
              <a:rPr lang="mi-NZ" sz="2000" err="1"/>
              <a:t>ecosystems</a:t>
            </a:r>
            <a:endParaRPr lang="mi-NZ" sz="2000"/>
          </a:p>
          <a:p>
            <a:pPr indent="-257175">
              <a:spcBef>
                <a:spcPts val="0"/>
              </a:spcBef>
              <a:buSzPts val="1800"/>
            </a:pPr>
            <a:endParaRPr lang="mi-NZ" sz="2000"/>
          </a:p>
          <a:p>
            <a:pPr indent="-257175">
              <a:spcBef>
                <a:spcPts val="0"/>
              </a:spcBef>
              <a:buSzPts val="1800"/>
            </a:pPr>
            <a:r>
              <a:rPr lang="mi-NZ" sz="2000" err="1"/>
              <a:t>Impacts</a:t>
            </a:r>
            <a:r>
              <a:rPr lang="mi-NZ" sz="2000"/>
              <a:t> </a:t>
            </a:r>
            <a:r>
              <a:rPr lang="mi-NZ" sz="2000" err="1"/>
              <a:t>on</a:t>
            </a:r>
            <a:r>
              <a:rPr lang="mi-NZ" sz="2000"/>
              <a:t> </a:t>
            </a:r>
            <a:r>
              <a:rPr lang="mi-NZ" sz="2000" err="1"/>
              <a:t>human</a:t>
            </a:r>
            <a:r>
              <a:rPr lang="mi-NZ" sz="2000"/>
              <a:t> </a:t>
            </a:r>
            <a:r>
              <a:rPr lang="mi-NZ" sz="2000" err="1"/>
              <a:t>health</a:t>
            </a:r>
            <a:endParaRPr lang="mi-NZ" sz="2000"/>
          </a:p>
          <a:p>
            <a:pPr indent="-257175">
              <a:spcBef>
                <a:spcPts val="0"/>
              </a:spcBef>
              <a:buSzPts val="1800"/>
            </a:pPr>
            <a:endParaRPr sz="2000"/>
          </a:p>
          <a:p>
            <a:pPr marL="133350" indent="0">
              <a:spcBef>
                <a:spcPts val="1050"/>
              </a:spcBef>
              <a:buNone/>
            </a:pPr>
            <a:endParaRPr sz="1200"/>
          </a:p>
        </p:txBody>
      </p:sp>
      <p:sp>
        <p:nvSpPr>
          <p:cNvPr id="611" name="Google Shape;611;p55"/>
          <p:cNvSpPr txBox="1">
            <a:spLocks noGrp="1"/>
          </p:cNvSpPr>
          <p:nvPr>
            <p:ph type="title"/>
          </p:nvPr>
        </p:nvSpPr>
        <p:spPr>
          <a:xfrm>
            <a:off x="1223594" y="219061"/>
            <a:ext cx="6172200" cy="325800"/>
          </a:xfrm>
          <a:prstGeom prst="rect">
            <a:avLst/>
          </a:prstGeom>
          <a:noFill/>
          <a:ln>
            <a:noFill/>
          </a:ln>
        </p:spPr>
        <p:txBody>
          <a:bodyPr spcFirstLastPara="1" vert="horz" wrap="square" lIns="68569" tIns="68569" rIns="68569" bIns="68569" numCol="1" anchor="t" anchorCtr="0" compatLnSpc="1">
            <a:prstTxWarp prst="textNoShape">
              <a:avLst/>
            </a:prstTxWarp>
            <a:noAutofit/>
          </a:bodyPr>
          <a:lstStyle/>
          <a:p>
            <a:pPr>
              <a:buClr>
                <a:schemeClr val="accent1"/>
              </a:buClr>
            </a:pPr>
            <a:r>
              <a:rPr lang="en" b="1"/>
              <a:t>How does global warming affect our climate?</a:t>
            </a:r>
            <a:endParaRPr lang="en-US" b="1"/>
          </a:p>
        </p:txBody>
      </p:sp>
      <p:sp>
        <p:nvSpPr>
          <p:cNvPr id="3" name="Google Shape;59;p6">
            <a:extLst>
              <a:ext uri="{FF2B5EF4-FFF2-40B4-BE49-F238E27FC236}">
                <a16:creationId xmlns:a16="http://schemas.microsoft.com/office/drawing/2014/main" id="{81CDED87-6443-F318-F991-8093F1D8FEDE}"/>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8" name="Google Shape;618;p56"/>
          <p:cNvSpPr txBox="1">
            <a:spLocks noGrp="1"/>
          </p:cNvSpPr>
          <p:nvPr>
            <p:ph type="title"/>
          </p:nvPr>
        </p:nvSpPr>
        <p:spPr>
          <a:xfrm>
            <a:off x="1485176" y="77189"/>
            <a:ext cx="6172200" cy="725312"/>
          </a:xfrm>
          <a:prstGeom prst="rect">
            <a:avLst/>
          </a:prstGeom>
          <a:noFill/>
          <a:ln>
            <a:noFill/>
          </a:ln>
        </p:spPr>
        <p:txBody>
          <a:bodyPr spcFirstLastPara="1" vert="horz" wrap="square" lIns="68569" tIns="68569" rIns="68569" bIns="68569" numCol="1" anchor="t" anchorCtr="0" compatLnSpc="1">
            <a:prstTxWarp prst="textNoShape">
              <a:avLst/>
            </a:prstTxWarp>
            <a:noAutofit/>
          </a:bodyPr>
          <a:lstStyle/>
          <a:p>
            <a:pPr algn="ctr">
              <a:buClr>
                <a:schemeClr val="accent1"/>
              </a:buClr>
            </a:pPr>
            <a:r>
              <a:rPr lang="en" b="1">
                <a:latin typeface="+mn-lt"/>
              </a:rPr>
              <a:t>From global warming to climate change</a:t>
            </a:r>
            <a:endParaRPr b="1">
              <a:latin typeface="+mn-lt"/>
            </a:endParaRPr>
          </a:p>
        </p:txBody>
      </p:sp>
      <p:sp>
        <p:nvSpPr>
          <p:cNvPr id="2" name="TextBox 1">
            <a:extLst>
              <a:ext uri="{FF2B5EF4-FFF2-40B4-BE49-F238E27FC236}">
                <a16:creationId xmlns:a16="http://schemas.microsoft.com/office/drawing/2014/main" id="{040C23D7-89CA-974C-6361-F49726341C84}"/>
              </a:ext>
            </a:extLst>
          </p:cNvPr>
          <p:cNvSpPr txBox="1"/>
          <p:nvPr/>
        </p:nvSpPr>
        <p:spPr>
          <a:xfrm>
            <a:off x="620400" y="6457184"/>
            <a:ext cx="814388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Verdana"/>
              </a:rPr>
              <a:t>Crown copyright © 2022. </a:t>
            </a:r>
            <a:endParaRPr lang="en-US"/>
          </a:p>
          <a:p>
            <a:r>
              <a:rPr lang="en-US" sz="1000">
                <a:latin typeface="Verdana"/>
              </a:rPr>
              <a:t>Source: </a:t>
            </a:r>
            <a:r>
              <a:rPr lang="en-US" sz="1000" i="1">
                <a:latin typeface="Verdana"/>
                <a:hlinkClick r:id="rId3"/>
              </a:rPr>
              <a:t>Aotearoa New Zealand’s first national adaptation plan</a:t>
            </a:r>
            <a:r>
              <a:rPr lang="en-US" sz="1000">
                <a:latin typeface="Verdana"/>
              </a:rPr>
              <a:t>. Wellington. Ministry for the Environment. 2022.</a:t>
            </a:r>
            <a:endParaRPr lang="en-US"/>
          </a:p>
        </p:txBody>
      </p:sp>
      <p:pic>
        <p:nvPicPr>
          <p:cNvPr id="2050" name="Picture 2">
            <a:extLst>
              <a:ext uri="{FF2B5EF4-FFF2-40B4-BE49-F238E27FC236}">
                <a16:creationId xmlns:a16="http://schemas.microsoft.com/office/drawing/2014/main" id="{AE0E4172-44C5-0FF2-A576-F670BA320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358" y="1231344"/>
            <a:ext cx="8117084" cy="52167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61" name="Google Shape;661;p60"/>
          <p:cNvSpPr txBox="1"/>
          <p:nvPr/>
        </p:nvSpPr>
        <p:spPr>
          <a:xfrm>
            <a:off x="2517344" y="1217904"/>
            <a:ext cx="4670700" cy="561662"/>
          </a:xfrm>
          <a:prstGeom prst="rect">
            <a:avLst/>
          </a:prstGeom>
          <a:noFill/>
          <a:ln>
            <a:noFill/>
          </a:ln>
        </p:spPr>
        <p:txBody>
          <a:bodyPr spcFirstLastPara="1" wrap="square" lIns="68575" tIns="34275" rIns="68575" bIns="34275" anchor="t" anchorCtr="0">
            <a:spAutoFit/>
          </a:bodyPr>
          <a:lstStyle/>
          <a:p>
            <a:r>
              <a:rPr lang="en" sz="1600">
                <a:solidFill>
                  <a:schemeClr val="dk1"/>
                </a:solidFill>
              </a:rPr>
              <a:t>Regions that were wet already are getting wetter. Regions that were already dry are getting dryer.</a:t>
            </a:r>
            <a:endParaRPr lang="en-US">
              <a:solidFill>
                <a:schemeClr val="dk1"/>
              </a:solidFill>
            </a:endParaRPr>
          </a:p>
        </p:txBody>
      </p:sp>
      <p:sp>
        <p:nvSpPr>
          <p:cNvPr id="662" name="Google Shape;662;p60"/>
          <p:cNvSpPr txBox="1">
            <a:spLocks noGrp="1"/>
          </p:cNvSpPr>
          <p:nvPr>
            <p:ph type="title"/>
          </p:nvPr>
        </p:nvSpPr>
        <p:spPr>
          <a:xfrm>
            <a:off x="457200" y="74829"/>
            <a:ext cx="8229600" cy="1001100"/>
          </a:xfrm>
          <a:prstGeom prst="rect">
            <a:avLst/>
          </a:prstGeom>
        </p:spPr>
        <p:txBody>
          <a:bodyPr spcFirstLastPara="1" vert="horz" wrap="square" lIns="91425" tIns="91425" rIns="91425" bIns="91425" numCol="1" anchor="t" anchorCtr="0" compatLnSpc="1">
            <a:prstTxWarp prst="textNoShape">
              <a:avLst/>
            </a:prstTxWarp>
            <a:noAutofit/>
          </a:bodyPr>
          <a:lstStyle/>
          <a:p>
            <a:pPr>
              <a:spcBef>
                <a:spcPts val="1600"/>
              </a:spcBef>
              <a:spcAft>
                <a:spcPts val="0"/>
              </a:spcAft>
              <a:buClr>
                <a:schemeClr val="dk1"/>
              </a:buClr>
              <a:buSzPts val="3300"/>
            </a:pPr>
            <a:r>
              <a:rPr lang="en" sz="3200" b="1"/>
              <a:t>Changes to the water cycle: </a:t>
            </a:r>
            <a:br>
              <a:rPr lang="en" sz="3200" b="1"/>
            </a:br>
            <a:r>
              <a:rPr lang="en" sz="3200" b="1"/>
              <a:t>too much or too little</a:t>
            </a:r>
            <a:endParaRPr lang="en-US" sz="3200" b="1"/>
          </a:p>
        </p:txBody>
      </p:sp>
      <p:sp>
        <p:nvSpPr>
          <p:cNvPr id="3" name="Google Shape;59;p6">
            <a:extLst>
              <a:ext uri="{FF2B5EF4-FFF2-40B4-BE49-F238E27FC236}">
                <a16:creationId xmlns:a16="http://schemas.microsoft.com/office/drawing/2014/main" id="{C62EEBF2-90DF-EAD2-C412-BA738689A8C9}"/>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4" name="Picture 3" descr="A diagram of a forest and mountains&#10;&#10;Description automatically generated">
            <a:extLst>
              <a:ext uri="{FF2B5EF4-FFF2-40B4-BE49-F238E27FC236}">
                <a16:creationId xmlns:a16="http://schemas.microsoft.com/office/drawing/2014/main" id="{D7063CE2-1DB0-D588-2556-29E6D406FD78}"/>
              </a:ext>
            </a:extLst>
          </p:cNvPr>
          <p:cNvPicPr>
            <a:picLocks noChangeAspect="1"/>
          </p:cNvPicPr>
          <p:nvPr/>
        </p:nvPicPr>
        <p:blipFill>
          <a:blip r:embed="rId4"/>
          <a:stretch>
            <a:fillRect/>
          </a:stretch>
        </p:blipFill>
        <p:spPr>
          <a:xfrm>
            <a:off x="350614" y="1876120"/>
            <a:ext cx="8442772" cy="442406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58927-2C42-0B81-E4ED-124A72EFB6E0}"/>
              </a:ext>
            </a:extLst>
          </p:cNvPr>
          <p:cNvSpPr>
            <a:spLocks noGrp="1"/>
          </p:cNvSpPr>
          <p:nvPr>
            <p:ph type="title"/>
          </p:nvPr>
        </p:nvSpPr>
        <p:spPr>
          <a:xfrm>
            <a:off x="282344" y="248139"/>
            <a:ext cx="8408504" cy="1822506"/>
          </a:xfrm>
        </p:spPr>
        <p:txBody>
          <a:bodyPr/>
          <a:lstStyle/>
          <a:p>
            <a:r>
              <a:rPr lang="en-US" sz="4000" b="1"/>
              <a:t>Summary – </a:t>
            </a:r>
            <a:r>
              <a:rPr lang="en-US" b="1"/>
              <a:t>we can start to </a:t>
            </a:r>
            <a:br>
              <a:rPr lang="en-US" b="1"/>
            </a:br>
            <a:r>
              <a:rPr lang="en-US" b="1"/>
              <a:t>understand climate change by exploring these ideas</a:t>
            </a:r>
            <a:endParaRPr lang="en-US"/>
          </a:p>
        </p:txBody>
      </p:sp>
      <p:sp>
        <p:nvSpPr>
          <p:cNvPr id="3" name="Text Placeholder 2">
            <a:extLst>
              <a:ext uri="{FF2B5EF4-FFF2-40B4-BE49-F238E27FC236}">
                <a16:creationId xmlns:a16="http://schemas.microsoft.com/office/drawing/2014/main" id="{F84CC8DF-F449-5A55-0FEB-8C65117C4A93}"/>
              </a:ext>
            </a:extLst>
          </p:cNvPr>
          <p:cNvSpPr>
            <a:spLocks noGrp="1"/>
          </p:cNvSpPr>
          <p:nvPr>
            <p:ph type="body" idx="1"/>
          </p:nvPr>
        </p:nvSpPr>
        <p:spPr>
          <a:xfrm>
            <a:off x="372168" y="2380821"/>
            <a:ext cx="8404549" cy="3993906"/>
          </a:xfrm>
        </p:spPr>
        <p:txBody>
          <a:bodyPr/>
          <a:lstStyle/>
          <a:p>
            <a:pPr marL="518160" indent="-457200">
              <a:spcAft>
                <a:spcPts val="1000"/>
              </a:spcAft>
            </a:pPr>
            <a:r>
              <a:rPr lang="en-US" sz="3200"/>
              <a:t>Sun's light energy changes into heat energy</a:t>
            </a:r>
            <a:endParaRPr lang="en-US" sz="1100">
              <a:solidFill>
                <a:srgbClr val="474747"/>
              </a:solidFill>
            </a:endParaRPr>
          </a:p>
          <a:p>
            <a:pPr marL="518160" indent="-457200">
              <a:spcAft>
                <a:spcPts val="1000"/>
              </a:spcAft>
            </a:pPr>
            <a:r>
              <a:rPr lang="en-US" sz="3200"/>
              <a:t>The role of greenhouse gases</a:t>
            </a:r>
          </a:p>
          <a:p>
            <a:pPr marL="518160" indent="-457200">
              <a:spcAft>
                <a:spcPts val="1000"/>
              </a:spcAft>
            </a:pPr>
            <a:r>
              <a:rPr lang="en-US" sz="3200"/>
              <a:t>The carbon cycle</a:t>
            </a:r>
            <a:endParaRPr lang="en-US" sz="1100">
              <a:solidFill>
                <a:srgbClr val="474747"/>
              </a:solidFill>
            </a:endParaRPr>
          </a:p>
          <a:p>
            <a:endParaRPr lang="en-US"/>
          </a:p>
        </p:txBody>
      </p:sp>
      <p:sp>
        <p:nvSpPr>
          <p:cNvPr id="5" name="Google Shape;59;p6">
            <a:extLst>
              <a:ext uri="{FF2B5EF4-FFF2-40B4-BE49-F238E27FC236}">
                <a16:creationId xmlns:a16="http://schemas.microsoft.com/office/drawing/2014/main" id="{6A0D4A64-A17C-D711-9863-774E58513E25}"/>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extLst>
      <p:ext uri="{BB962C8B-B14F-4D97-AF65-F5344CB8AC3E}">
        <p14:creationId xmlns:p14="http://schemas.microsoft.com/office/powerpoint/2010/main" val="1799545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69"/>
          <p:cNvSpPr txBox="1">
            <a:spLocks noGrp="1"/>
          </p:cNvSpPr>
          <p:nvPr>
            <p:ph type="title"/>
          </p:nvPr>
        </p:nvSpPr>
        <p:spPr>
          <a:xfrm>
            <a:off x="540092" y="139958"/>
            <a:ext cx="8229600" cy="434400"/>
          </a:xfrm>
          <a:prstGeom prst="rect">
            <a:avLst/>
          </a:prstGeom>
        </p:spPr>
        <p:txBody>
          <a:bodyPr spcFirstLastPara="1" vert="horz" wrap="square" lIns="91425" tIns="91425" rIns="91425" bIns="91425" numCol="1" anchor="t" anchorCtr="0" compatLnSpc="1">
            <a:prstTxWarp prst="textNoShape">
              <a:avLst/>
            </a:prstTxWarp>
            <a:noAutofit/>
          </a:bodyPr>
          <a:lstStyle/>
          <a:p>
            <a:pPr>
              <a:buSzPts val="1400"/>
            </a:pPr>
            <a:r>
              <a:rPr lang="en" sz="3200" b="1"/>
              <a:t>Climate change requires </a:t>
            </a:r>
            <a:br>
              <a:rPr lang="en" sz="3200" b="1"/>
            </a:br>
            <a:r>
              <a:rPr lang="en" sz="3200" b="1"/>
              <a:t>us to change what we do</a:t>
            </a:r>
            <a:endParaRPr sz="3200" b="1"/>
          </a:p>
        </p:txBody>
      </p:sp>
      <p:sp>
        <p:nvSpPr>
          <p:cNvPr id="756" name="Google Shape;756;p69"/>
          <p:cNvSpPr txBox="1">
            <a:spLocks noGrp="1"/>
          </p:cNvSpPr>
          <p:nvPr>
            <p:ph type="body" idx="1"/>
          </p:nvPr>
        </p:nvSpPr>
        <p:spPr>
          <a:xfrm>
            <a:off x="460345" y="1544733"/>
            <a:ext cx="8229600" cy="3110146"/>
          </a:xfrm>
          <a:prstGeom prst="rect">
            <a:avLst/>
          </a:prstGeom>
        </p:spPr>
        <p:txBody>
          <a:bodyPr spcFirstLastPara="1" vert="horz" wrap="square" lIns="91425" tIns="91425" rIns="91425" bIns="91425" numCol="1" anchor="t" anchorCtr="0" compatLnSpc="1">
            <a:prstTxWarp prst="textNoShape">
              <a:avLst/>
            </a:prstTxWarp>
            <a:noAutofit/>
          </a:bodyPr>
          <a:lstStyle/>
          <a:p>
            <a:pPr marL="456565" indent="-342265">
              <a:spcBef>
                <a:spcPts val="1250"/>
              </a:spcBef>
              <a:buSzPts val="1800"/>
            </a:pPr>
            <a:r>
              <a:rPr lang="en" b="1"/>
              <a:t>Mitigation </a:t>
            </a:r>
            <a:r>
              <a:rPr lang="en"/>
              <a:t>–</a:t>
            </a:r>
            <a:r>
              <a:rPr lang="en" b="1"/>
              <a:t> </a:t>
            </a:r>
            <a:r>
              <a:rPr lang="en"/>
              <a:t>we must significantly reduce our emissions to slow, and eventually stop, temperature rise to slow climate change.</a:t>
            </a:r>
            <a:r>
              <a:rPr lang="en" b="1"/>
              <a:t> </a:t>
            </a:r>
            <a:br>
              <a:rPr lang="en" b="1"/>
            </a:br>
            <a:br>
              <a:rPr lang="en" b="1"/>
            </a:br>
            <a:endParaRPr lang="en-US" b="1"/>
          </a:p>
          <a:p>
            <a:pPr marL="456565" indent="-342265">
              <a:spcBef>
                <a:spcPts val="0"/>
              </a:spcBef>
              <a:buSzPts val="1800"/>
            </a:pPr>
            <a:r>
              <a:rPr lang="en" b="1"/>
              <a:t>Adaptation </a:t>
            </a:r>
            <a:r>
              <a:rPr lang="en"/>
              <a:t>–</a:t>
            </a:r>
            <a:r>
              <a:rPr lang="en" b="1"/>
              <a:t> </a:t>
            </a:r>
            <a:r>
              <a:rPr lang="en"/>
              <a:t>as greenhouse gas levels continue to rise, and will do so for some time, we must prepare to adapt to climate change.</a:t>
            </a:r>
            <a:br>
              <a:rPr lang="en" b="1"/>
            </a:br>
            <a:endParaRPr b="1"/>
          </a:p>
          <a:p>
            <a:pPr marL="456565" indent="0">
              <a:spcBef>
                <a:spcPts val="1250"/>
              </a:spcBef>
              <a:spcAft>
                <a:spcPts val="0"/>
              </a:spcAft>
              <a:buNone/>
            </a:pPr>
            <a:endParaRPr sz="1600"/>
          </a:p>
          <a:p>
            <a:pPr marL="456565" indent="0">
              <a:spcBef>
                <a:spcPts val="1250"/>
              </a:spcBef>
              <a:spcAft>
                <a:spcPts val="0"/>
              </a:spcAft>
              <a:buNone/>
            </a:pPr>
            <a:endParaRPr sz="1600"/>
          </a:p>
        </p:txBody>
      </p:sp>
      <p:sp>
        <p:nvSpPr>
          <p:cNvPr id="3" name="Google Shape;59;p6">
            <a:extLst>
              <a:ext uri="{FF2B5EF4-FFF2-40B4-BE49-F238E27FC236}">
                <a16:creationId xmlns:a16="http://schemas.microsoft.com/office/drawing/2014/main" id="{158E54DF-E2BB-300D-8F4A-23915C41057A}"/>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427" y="91122"/>
            <a:ext cx="8289099" cy="1267476"/>
          </a:xfrm>
        </p:spPr>
        <p:txBody>
          <a:bodyPr/>
          <a:lstStyle/>
          <a:p>
            <a:r>
              <a:rPr lang="en-NZ" sz="3200" b="1"/>
              <a:t>So, what is the role of </a:t>
            </a:r>
            <a:br>
              <a:rPr lang="en-NZ" sz="3200" b="1"/>
            </a:br>
            <a:r>
              <a:rPr lang="en-NZ" sz="3200" b="1"/>
              <a:t>education in climate change?</a:t>
            </a:r>
          </a:p>
        </p:txBody>
      </p:sp>
      <p:sp>
        <p:nvSpPr>
          <p:cNvPr id="3" name="Content Placeholder 2"/>
          <p:cNvSpPr>
            <a:spLocks noGrp="1"/>
          </p:cNvSpPr>
          <p:nvPr>
            <p:ph idx="1"/>
          </p:nvPr>
        </p:nvSpPr>
        <p:spPr>
          <a:xfrm>
            <a:off x="756749" y="1485430"/>
            <a:ext cx="7635969" cy="4896672"/>
          </a:xfrm>
        </p:spPr>
        <p:txBody>
          <a:bodyPr/>
          <a:lstStyle/>
          <a:p>
            <a:r>
              <a:rPr lang="en-NZ" dirty="0"/>
              <a:t>Climate change education involves:</a:t>
            </a:r>
          </a:p>
          <a:p>
            <a:pPr lvl="1" indent="-381635"/>
            <a:r>
              <a:rPr lang="en-NZ" sz="2400" dirty="0"/>
              <a:t>developing knowledge about what climate change is and what impacts it has</a:t>
            </a:r>
          </a:p>
          <a:p>
            <a:pPr lvl="1" indent="-381635"/>
            <a:r>
              <a:rPr lang="en-NZ" sz="2400" dirty="0"/>
              <a:t>considering your own values and attitudes (and those of others) about climate change </a:t>
            </a:r>
          </a:p>
          <a:p>
            <a:pPr lvl="1" indent="-381635"/>
            <a:r>
              <a:rPr lang="en-NZ" sz="2400" dirty="0"/>
              <a:t>acting to mitigate (and if necessary, adapt to) climate change.</a:t>
            </a:r>
          </a:p>
          <a:p>
            <a:r>
              <a:rPr lang="en-NZ" dirty="0"/>
              <a:t>Education can help us learn how to act and empower us to do so!</a:t>
            </a:r>
          </a:p>
          <a:p>
            <a:endParaRPr lang="en-NZ"/>
          </a:p>
        </p:txBody>
      </p:sp>
      <p:sp>
        <p:nvSpPr>
          <p:cNvPr id="5" name="Google Shape;59;p6">
            <a:extLst>
              <a:ext uri="{FF2B5EF4-FFF2-40B4-BE49-F238E27FC236}">
                <a16:creationId xmlns:a16="http://schemas.microsoft.com/office/drawing/2014/main" id="{EBB95460-4F4D-874E-F8F8-81794220411D}"/>
              </a:ext>
            </a:extLst>
          </p:cNvPr>
          <p:cNvSpPr txBox="1"/>
          <p:nvPr/>
        </p:nvSpPr>
        <p:spPr>
          <a:xfrm>
            <a:off x="46703" y="6427220"/>
            <a:ext cx="9050694" cy="51484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2">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2"/>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extLst>
      <p:ext uri="{BB962C8B-B14F-4D97-AF65-F5344CB8AC3E}">
        <p14:creationId xmlns:p14="http://schemas.microsoft.com/office/powerpoint/2010/main" val="2474773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pic>
        <p:nvPicPr>
          <p:cNvPr id="47" name="Google Shape;47;p5"/>
          <p:cNvPicPr preferRelativeResize="0"/>
          <p:nvPr/>
        </p:nvPicPr>
        <p:blipFill rotWithShape="1">
          <a:blip r:embed="rId3">
            <a:alphaModFix/>
          </a:blip>
          <a:srcRect l="1498" t="8912" r="1196" b="7634"/>
          <a:stretch/>
        </p:blipFill>
        <p:spPr>
          <a:xfrm>
            <a:off x="0" y="5544484"/>
            <a:ext cx="9144003" cy="1313516"/>
          </a:xfrm>
          <a:prstGeom prst="rect">
            <a:avLst/>
          </a:prstGeom>
          <a:noFill/>
          <a:ln>
            <a:noFill/>
          </a:ln>
        </p:spPr>
      </p:pic>
      <p:sp>
        <p:nvSpPr>
          <p:cNvPr id="48" name="Google Shape;48;p5"/>
          <p:cNvSpPr txBox="1"/>
          <p:nvPr/>
        </p:nvSpPr>
        <p:spPr>
          <a:xfrm>
            <a:off x="294550" y="181325"/>
            <a:ext cx="7465800" cy="72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AU" sz="3300" b="1">
                <a:solidFill>
                  <a:schemeClr val="accent1"/>
                </a:solidFill>
                <a:latin typeface="Calibri"/>
                <a:ea typeface="Calibri"/>
                <a:cs typeface="Calibri"/>
                <a:sym typeface="Calibri"/>
              </a:rPr>
              <a:t>The Science Learning Hub </a:t>
            </a:r>
            <a:endParaRPr sz="1500"/>
          </a:p>
        </p:txBody>
      </p:sp>
      <p:sp>
        <p:nvSpPr>
          <p:cNvPr id="49" name="Google Shape;49;p5"/>
          <p:cNvSpPr txBox="1"/>
          <p:nvPr/>
        </p:nvSpPr>
        <p:spPr>
          <a:xfrm>
            <a:off x="783900" y="902825"/>
            <a:ext cx="7576200" cy="3279000"/>
          </a:xfrm>
          <a:prstGeom prst="rect">
            <a:avLst/>
          </a:prstGeom>
          <a:noFill/>
          <a:ln>
            <a:noFill/>
          </a:ln>
        </p:spPr>
        <p:txBody>
          <a:bodyPr spcFirstLastPara="1" wrap="square" lIns="91425" tIns="91425" rIns="91425" bIns="91425" anchor="ctr" anchorCtr="0">
            <a:noAutofit/>
          </a:bodyPr>
          <a:lstStyle/>
          <a:p>
            <a:pPr marL="349250" lvl="0" indent="-349250" algn="l" rtl="0">
              <a:spcBef>
                <a:spcPts val="0"/>
              </a:spcBef>
              <a:spcAft>
                <a:spcPts val="0"/>
              </a:spcAft>
              <a:buClr>
                <a:srgbClr val="6FB7D7"/>
              </a:buClr>
              <a:buSzPts val="2640"/>
              <a:buFont typeface="Noto Sans Symbols"/>
              <a:buChar char="●"/>
            </a:pPr>
            <a:r>
              <a:rPr lang="en-AU" sz="2400">
                <a:solidFill>
                  <a:srgbClr val="595959"/>
                </a:solidFill>
              </a:rPr>
              <a:t>A trustworthy online resource – produced by educators and scientists</a:t>
            </a:r>
            <a:endParaRPr lang="en-US" sz="2400">
              <a:solidFill>
                <a:srgbClr val="595959"/>
              </a:solidFill>
            </a:endParaRPr>
          </a:p>
          <a:p>
            <a:pPr marL="349250" lvl="0" indent="-349250" algn="l" rtl="0">
              <a:spcBef>
                <a:spcPts val="1000"/>
              </a:spcBef>
              <a:spcAft>
                <a:spcPts val="0"/>
              </a:spcAft>
              <a:buClr>
                <a:srgbClr val="6FB7D7"/>
              </a:buClr>
              <a:buSzPts val="2640"/>
              <a:buFont typeface="Noto Sans Symbols"/>
              <a:buChar char="●"/>
            </a:pPr>
            <a:r>
              <a:rPr lang="en-AU" sz="2400">
                <a:solidFill>
                  <a:srgbClr val="595959"/>
                </a:solidFill>
              </a:rPr>
              <a:t>Based on world-class New Zealand science research</a:t>
            </a:r>
            <a:endParaRPr sz="2400">
              <a:solidFill>
                <a:srgbClr val="595959"/>
              </a:solidFill>
            </a:endParaRPr>
          </a:p>
          <a:p>
            <a:pPr marL="349250" lvl="0" indent="-349250" algn="l" rtl="0">
              <a:spcBef>
                <a:spcPts val="1000"/>
              </a:spcBef>
              <a:spcAft>
                <a:spcPts val="0"/>
              </a:spcAft>
              <a:buClr>
                <a:srgbClr val="6FB7D7"/>
              </a:buClr>
              <a:buSzPts val="2640"/>
              <a:buFont typeface="Noto Sans Symbols"/>
              <a:buChar char="●"/>
            </a:pPr>
            <a:r>
              <a:rPr lang="en-AU" sz="2400">
                <a:solidFill>
                  <a:srgbClr val="595959"/>
                </a:solidFill>
              </a:rPr>
              <a:t>Supported by learning activities, information about the key science ideas and concepts, multimedia tools and other resources</a:t>
            </a:r>
            <a:endParaRPr sz="2400">
              <a:solidFill>
                <a:srgbClr val="595959"/>
              </a:solidFill>
            </a:endParaRPr>
          </a:p>
          <a:p>
            <a:pPr marL="349250" lvl="0" indent="-349250" algn="l" rtl="0">
              <a:spcBef>
                <a:spcPts val="1000"/>
              </a:spcBef>
              <a:spcAft>
                <a:spcPts val="1000"/>
              </a:spcAft>
              <a:buClr>
                <a:srgbClr val="6FB7D7"/>
              </a:buClr>
              <a:buSzPts val="2640"/>
              <a:buFont typeface="Noto Sans Symbols"/>
              <a:buChar char="●"/>
            </a:pPr>
            <a:r>
              <a:rPr lang="en-AU" sz="2400">
                <a:solidFill>
                  <a:srgbClr val="595959"/>
                </a:solidFill>
              </a:rPr>
              <a:t>Written for New Zealand teachers and students </a:t>
            </a:r>
            <a:endParaRPr sz="2400"/>
          </a:p>
        </p:txBody>
      </p:sp>
      <p:pic>
        <p:nvPicPr>
          <p:cNvPr id="50" name="Google Shape;50;p5"/>
          <p:cNvPicPr preferRelativeResize="0"/>
          <p:nvPr/>
        </p:nvPicPr>
        <p:blipFill>
          <a:blip r:embed="rId4">
            <a:alphaModFix/>
          </a:blip>
          <a:stretch>
            <a:fillRect/>
          </a:stretch>
        </p:blipFill>
        <p:spPr>
          <a:xfrm>
            <a:off x="723200" y="4275350"/>
            <a:ext cx="7576200" cy="122810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9"/>
          <p:cNvSpPr txBox="1">
            <a:spLocks noGrp="1"/>
          </p:cNvSpPr>
          <p:nvPr>
            <p:ph type="title"/>
          </p:nvPr>
        </p:nvSpPr>
        <p:spPr>
          <a:xfrm>
            <a:off x="647948" y="792236"/>
            <a:ext cx="7212000" cy="11340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AU" sz="3200" b="1">
                <a:latin typeface="Calibri"/>
                <a:ea typeface="Calibri"/>
                <a:cs typeface="Calibri"/>
                <a:sym typeface="Calibri"/>
              </a:rPr>
              <a:t>Thanks – want to keep in touch?</a:t>
            </a:r>
            <a:endParaRPr sz="3200" b="1">
              <a:latin typeface="Calibri"/>
              <a:ea typeface="Calibri"/>
              <a:cs typeface="Calibri"/>
              <a:sym typeface="Calibri"/>
            </a:endParaRPr>
          </a:p>
          <a:p>
            <a:pPr marL="0" marR="0" lvl="0" indent="0" algn="ctr" rtl="0">
              <a:lnSpc>
                <a:spcPct val="100000"/>
              </a:lnSpc>
              <a:spcBef>
                <a:spcPts val="0"/>
              </a:spcBef>
              <a:spcAft>
                <a:spcPts val="0"/>
              </a:spcAft>
              <a:buClr>
                <a:schemeClr val="accent1"/>
              </a:buClr>
              <a:buSzPts val="800"/>
              <a:buFont typeface="Calibri"/>
              <a:buNone/>
            </a:pPr>
            <a:endParaRPr sz="3200" b="1">
              <a:solidFill>
                <a:schemeClr val="dk2"/>
              </a:solidFill>
              <a:latin typeface="Calibri"/>
              <a:ea typeface="Calibri"/>
              <a:cs typeface="Calibri"/>
              <a:sym typeface="Calibri"/>
            </a:endParaRPr>
          </a:p>
        </p:txBody>
      </p:sp>
      <p:sp>
        <p:nvSpPr>
          <p:cNvPr id="82" name="Google Shape;82;p9"/>
          <p:cNvSpPr txBox="1"/>
          <p:nvPr/>
        </p:nvSpPr>
        <p:spPr>
          <a:xfrm>
            <a:off x="2708950" y="1524151"/>
            <a:ext cx="4920600" cy="24723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400"/>
              <a:buFont typeface="Calibri"/>
              <a:buNone/>
            </a:pPr>
            <a:r>
              <a:rPr lang="en-AU" dirty="0"/>
              <a:t>Email us on </a:t>
            </a:r>
            <a:r>
              <a:rPr lang="en-AU" u="sng" dirty="0">
                <a:solidFill>
                  <a:schemeClr val="hlink"/>
                </a:solidFill>
                <a:hlinkClick r:id="rId3">
                  <a:extLst>
                    <a:ext uri="{A12FA001-AC4F-418D-AE19-62706E023703}">
                      <ahyp:hlinkClr xmlns:ahyp="http://schemas.microsoft.com/office/drawing/2018/hyperlinkcolor" val="tx"/>
                    </a:ext>
                  </a:extLst>
                </a:hlinkClick>
              </a:rPr>
              <a:t>enquiries@sciencelearn.org.nz</a:t>
            </a:r>
            <a:r>
              <a:rPr lang="en-AU" dirty="0">
                <a:solidFill>
                  <a:srgbClr val="674EA7"/>
                </a:solidFill>
              </a:rPr>
              <a:t> </a:t>
            </a:r>
            <a:endParaRPr sz="1000" dirty="0">
              <a:solidFill>
                <a:srgbClr val="674EA7"/>
              </a:solidFill>
            </a:endParaRPr>
          </a:p>
          <a:p>
            <a:pPr marL="0" marR="0" lvl="0" indent="0" algn="l" rtl="0">
              <a:lnSpc>
                <a:spcPct val="150000"/>
              </a:lnSpc>
              <a:spcBef>
                <a:spcPts val="0"/>
              </a:spcBef>
              <a:spcAft>
                <a:spcPts val="0"/>
              </a:spcAft>
              <a:buClr>
                <a:srgbClr val="000000"/>
              </a:buClr>
              <a:buSzPts val="1600"/>
              <a:buFont typeface="Arial"/>
              <a:buNone/>
            </a:pPr>
            <a:endParaRPr lang="en-AU" sz="1000" u="sng">
              <a:solidFill>
                <a:srgbClr val="674EA7"/>
              </a:solidFill>
            </a:endParaRPr>
          </a:p>
          <a:p>
            <a:pPr marL="0" marR="0" lvl="0" indent="0" algn="l" rtl="0">
              <a:lnSpc>
                <a:spcPct val="150000"/>
              </a:lnSpc>
              <a:spcBef>
                <a:spcPts val="0"/>
              </a:spcBef>
              <a:spcAft>
                <a:spcPts val="0"/>
              </a:spcAft>
              <a:buClr>
                <a:srgbClr val="000000"/>
              </a:buClr>
              <a:buSzPts val="400"/>
              <a:buFont typeface="Calibri"/>
              <a:buNone/>
            </a:pPr>
            <a:r>
              <a:rPr lang="en-AU" u="sng" dirty="0">
                <a:solidFill>
                  <a:schemeClr val="hlink"/>
                </a:solidFill>
                <a:hlinkClick r:id="rId4">
                  <a:extLst>
                    <a:ext uri="{A12FA001-AC4F-418D-AE19-62706E023703}">
                      <ahyp:hlinkClr xmlns:ahyp="http://schemas.microsoft.com/office/drawing/2018/hyperlinkcolor" val="tx"/>
                    </a:ext>
                  </a:extLst>
                </a:hlinkClick>
              </a:rPr>
              <a:t>www.facebook.com/nzsciencelearn</a:t>
            </a:r>
            <a:endParaRPr sz="1000" dirty="0">
              <a:solidFill>
                <a:schemeClr val="hlink"/>
              </a:solidFill>
            </a:endParaRPr>
          </a:p>
          <a:p>
            <a:pPr>
              <a:lnSpc>
                <a:spcPct val="150000"/>
              </a:lnSpc>
              <a:buSzPts val="400"/>
            </a:pPr>
            <a:endParaRPr lang="en-AU">
              <a:solidFill>
                <a:schemeClr val="hlink"/>
              </a:solidFill>
            </a:endParaRPr>
          </a:p>
          <a:p>
            <a:pPr marL="0" marR="0" lvl="0" indent="0" algn="l" rtl="0">
              <a:lnSpc>
                <a:spcPct val="150000"/>
              </a:lnSpc>
              <a:spcBef>
                <a:spcPts val="0"/>
              </a:spcBef>
              <a:spcAft>
                <a:spcPts val="0"/>
              </a:spcAft>
              <a:buClr>
                <a:srgbClr val="000000"/>
              </a:buClr>
              <a:buSzPts val="400"/>
              <a:buFont typeface="Calibri"/>
              <a:buNone/>
            </a:pPr>
            <a:r>
              <a:rPr lang="en-AU" u="sng" dirty="0">
                <a:solidFill>
                  <a:schemeClr val="hlink"/>
                </a:solidFill>
                <a:hlinkClick r:id="rId5">
                  <a:extLst>
                    <a:ext uri="{A12FA001-AC4F-418D-AE19-62706E023703}">
                      <ahyp:hlinkClr xmlns:ahyp="http://schemas.microsoft.com/office/drawing/2018/hyperlinkcolor" val="tx"/>
                    </a:ext>
                  </a:extLst>
                </a:hlinkClick>
              </a:rPr>
              <a:t>https://nz.pinterest.com/nzsciencelearn</a:t>
            </a:r>
            <a:endParaRPr sz="1000" dirty="0">
              <a:solidFill>
                <a:schemeClr val="hlink"/>
              </a:solidFill>
            </a:endParaRPr>
          </a:p>
          <a:p>
            <a:pPr marL="0" lvl="0" indent="0" algn="l" rtl="0">
              <a:lnSpc>
                <a:spcPct val="150000"/>
              </a:lnSpc>
              <a:spcBef>
                <a:spcPts val="0"/>
              </a:spcBef>
              <a:spcAft>
                <a:spcPts val="0"/>
              </a:spcAft>
              <a:buClr>
                <a:schemeClr val="hlink"/>
              </a:buClr>
              <a:buSzPts val="400"/>
              <a:buFont typeface="Calibri"/>
              <a:buNone/>
            </a:pPr>
            <a:endParaRPr sz="1000">
              <a:solidFill>
                <a:srgbClr val="674EA7"/>
              </a:solidFill>
            </a:endParaRPr>
          </a:p>
          <a:p>
            <a:pPr marL="0" lvl="0" indent="0" algn="l" rtl="0">
              <a:lnSpc>
                <a:spcPct val="150000"/>
              </a:lnSpc>
              <a:spcBef>
                <a:spcPts val="0"/>
              </a:spcBef>
              <a:spcAft>
                <a:spcPts val="0"/>
              </a:spcAft>
              <a:buClr>
                <a:schemeClr val="hlink"/>
              </a:buClr>
              <a:buSzPts val="400"/>
              <a:buFont typeface="Calibri"/>
              <a:buNone/>
            </a:pPr>
            <a:r>
              <a:rPr lang="en-AU" u="sng" dirty="0">
                <a:solidFill>
                  <a:schemeClr val="hlink"/>
                </a:solidFill>
                <a:hlinkClick r:id="rId6">
                  <a:extLst>
                    <a:ext uri="{A12FA001-AC4F-418D-AE19-62706E023703}">
                      <ahyp:hlinkClr xmlns:ahyp="http://schemas.microsoft.com/office/drawing/2018/hyperlinkcolor" val="tx"/>
                    </a:ext>
                  </a:extLst>
                </a:hlinkClick>
              </a:rPr>
              <a:t>www.instagram.com/sciencelearninghubnz</a:t>
            </a:r>
            <a:endParaRPr sz="1600" dirty="0">
              <a:solidFill>
                <a:schemeClr val="hlink"/>
              </a:solidFill>
              <a:latin typeface="Calibri"/>
              <a:ea typeface="Calibri"/>
              <a:cs typeface="Calibri"/>
              <a:sym typeface="Calibri"/>
            </a:endParaRPr>
          </a:p>
        </p:txBody>
      </p:sp>
      <p:pic>
        <p:nvPicPr>
          <p:cNvPr id="84" name="Google Shape;84;p9"/>
          <p:cNvPicPr preferRelativeResize="0"/>
          <p:nvPr/>
        </p:nvPicPr>
        <p:blipFill rotWithShape="1">
          <a:blip r:embed="rId7">
            <a:alphaModFix/>
          </a:blip>
          <a:srcRect l="1498" t="8912" r="1196" b="7635"/>
          <a:stretch/>
        </p:blipFill>
        <p:spPr>
          <a:xfrm>
            <a:off x="0" y="5544484"/>
            <a:ext cx="9144005" cy="1313516"/>
          </a:xfrm>
          <a:prstGeom prst="rect">
            <a:avLst/>
          </a:prstGeom>
          <a:noFill/>
          <a:ln>
            <a:noFill/>
          </a:ln>
        </p:spPr>
      </p:pic>
      <p:pic>
        <p:nvPicPr>
          <p:cNvPr id="85" name="Google Shape;85;p9"/>
          <p:cNvPicPr preferRelativeResize="0"/>
          <p:nvPr/>
        </p:nvPicPr>
        <p:blipFill>
          <a:blip r:embed="rId8">
            <a:alphaModFix/>
          </a:blip>
          <a:stretch>
            <a:fillRect/>
          </a:stretch>
        </p:blipFill>
        <p:spPr>
          <a:xfrm>
            <a:off x="2086677" y="1613752"/>
            <a:ext cx="397675" cy="397675"/>
          </a:xfrm>
          <a:prstGeom prst="rect">
            <a:avLst/>
          </a:prstGeom>
          <a:noFill/>
          <a:ln>
            <a:noFill/>
          </a:ln>
        </p:spPr>
      </p:pic>
      <p:pic>
        <p:nvPicPr>
          <p:cNvPr id="89" name="Google Shape;89;p9"/>
          <p:cNvPicPr preferRelativeResize="0"/>
          <p:nvPr/>
        </p:nvPicPr>
        <p:blipFill>
          <a:blip r:embed="rId9">
            <a:alphaModFix/>
          </a:blip>
          <a:stretch>
            <a:fillRect/>
          </a:stretch>
        </p:blipFill>
        <p:spPr>
          <a:xfrm>
            <a:off x="2195661" y="3432084"/>
            <a:ext cx="297000" cy="297019"/>
          </a:xfrm>
          <a:prstGeom prst="rect">
            <a:avLst/>
          </a:prstGeom>
          <a:noFill/>
          <a:ln>
            <a:noFill/>
          </a:ln>
        </p:spPr>
      </p:pic>
      <p:pic>
        <p:nvPicPr>
          <p:cNvPr id="4" name="Picture 3" descr="A blue circle with a white letter f in it&#10;&#10;Description automatically generated">
            <a:extLst>
              <a:ext uri="{FF2B5EF4-FFF2-40B4-BE49-F238E27FC236}">
                <a16:creationId xmlns:a16="http://schemas.microsoft.com/office/drawing/2014/main" id="{CB7F9AA2-C792-7608-44BA-4F0BD3BBBDE4}"/>
              </a:ext>
            </a:extLst>
          </p:cNvPr>
          <p:cNvPicPr>
            <a:picLocks noChangeAspect="1"/>
          </p:cNvPicPr>
          <p:nvPr/>
        </p:nvPicPr>
        <p:blipFill>
          <a:blip r:embed="rId10"/>
          <a:stretch>
            <a:fillRect/>
          </a:stretch>
        </p:blipFill>
        <p:spPr>
          <a:xfrm>
            <a:off x="2091493" y="2160145"/>
            <a:ext cx="395082" cy="405848"/>
          </a:xfrm>
          <a:prstGeom prst="rect">
            <a:avLst/>
          </a:prstGeom>
          <a:ln>
            <a:noFill/>
          </a:ln>
        </p:spPr>
      </p:pic>
      <p:pic>
        <p:nvPicPr>
          <p:cNvPr id="7" name="Picture 6" descr="A red circle with a white circle and a white circle with a white circle and a white circle with a white circle and a white circle with a white circle with a white circle with a white circle&#10;&#10;Description automatically generated">
            <a:extLst>
              <a:ext uri="{FF2B5EF4-FFF2-40B4-BE49-F238E27FC236}">
                <a16:creationId xmlns:a16="http://schemas.microsoft.com/office/drawing/2014/main" id="{2686646C-00AF-FE5B-B13F-57592F97C828}"/>
              </a:ext>
            </a:extLst>
          </p:cNvPr>
          <p:cNvPicPr>
            <a:picLocks noChangeAspect="1"/>
          </p:cNvPicPr>
          <p:nvPr/>
        </p:nvPicPr>
        <p:blipFill>
          <a:blip r:embed="rId11"/>
          <a:stretch>
            <a:fillRect/>
          </a:stretch>
        </p:blipFill>
        <p:spPr>
          <a:xfrm>
            <a:off x="2090930" y="2764229"/>
            <a:ext cx="406677" cy="405020"/>
          </a:xfrm>
          <a:prstGeom prst="rect">
            <a:avLst/>
          </a:prstGeom>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 name="Rectangle 4">
            <a:extLst>
              <a:ext uri="{FF2B5EF4-FFF2-40B4-BE49-F238E27FC236}">
                <a16:creationId xmlns:a16="http://schemas.microsoft.com/office/drawing/2014/main" id="{C408E1A3-7A85-D020-3AC4-2A3820676EA1}"/>
              </a:ext>
            </a:extLst>
          </p:cNvPr>
          <p:cNvSpPr/>
          <p:nvPr/>
        </p:nvSpPr>
        <p:spPr>
          <a:xfrm>
            <a:off x="7067937" y="-1"/>
            <a:ext cx="2076061" cy="1026367"/>
          </a:xfrm>
          <a:prstGeom prst="rect">
            <a:avLst/>
          </a:prstGeom>
          <a:solidFill>
            <a:srgbClr val="F8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Google Shape;58;p6"/>
          <p:cNvSpPr txBox="1"/>
          <p:nvPr/>
        </p:nvSpPr>
        <p:spPr>
          <a:xfrm>
            <a:off x="336825" y="4897925"/>
            <a:ext cx="4988700"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50" i="1"/>
          </a:p>
        </p:txBody>
      </p:sp>
      <p:sp>
        <p:nvSpPr>
          <p:cNvPr id="59" name="Google Shape;59;p6"/>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3"/>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pic>
        <p:nvPicPr>
          <p:cNvPr id="2" name="Picture 1" descr="A close up of a logo&#10;&#10;Description automatically generated">
            <a:extLst>
              <a:ext uri="{FF2B5EF4-FFF2-40B4-BE49-F238E27FC236}">
                <a16:creationId xmlns:a16="http://schemas.microsoft.com/office/drawing/2014/main" id="{C32EDDAE-93A4-C98A-4C8F-2A63D87F3C53}"/>
              </a:ext>
            </a:extLst>
          </p:cNvPr>
          <p:cNvPicPr>
            <a:picLocks noChangeAspect="1"/>
          </p:cNvPicPr>
          <p:nvPr/>
        </p:nvPicPr>
        <p:blipFill>
          <a:blip r:embed="rId4"/>
          <a:stretch>
            <a:fillRect/>
          </a:stretch>
        </p:blipFill>
        <p:spPr>
          <a:xfrm>
            <a:off x="-5662" y="377119"/>
            <a:ext cx="8885286" cy="2587279"/>
          </a:xfrm>
          <a:prstGeom prst="rect">
            <a:avLst/>
          </a:prstGeom>
        </p:spPr>
      </p:pic>
      <p:pic>
        <p:nvPicPr>
          <p:cNvPr id="4" name="Picture 3" descr="A blue explosion with white text&#10;&#10;Description automatically generated">
            <a:extLst>
              <a:ext uri="{FF2B5EF4-FFF2-40B4-BE49-F238E27FC236}">
                <a16:creationId xmlns:a16="http://schemas.microsoft.com/office/drawing/2014/main" id="{D74DF698-D16B-CB03-BC8F-8B29BBA95ED6}"/>
              </a:ext>
            </a:extLst>
          </p:cNvPr>
          <p:cNvPicPr>
            <a:picLocks noChangeAspect="1"/>
          </p:cNvPicPr>
          <p:nvPr/>
        </p:nvPicPr>
        <p:blipFill>
          <a:blip r:embed="rId5"/>
          <a:stretch>
            <a:fillRect/>
          </a:stretch>
        </p:blipFill>
        <p:spPr>
          <a:xfrm>
            <a:off x="1160231" y="2957296"/>
            <a:ext cx="6815852" cy="3308135"/>
          </a:xfrm>
          <a:prstGeom prst="rect">
            <a:avLst/>
          </a:prstGeom>
        </p:spPr>
      </p:pic>
      <p:sp>
        <p:nvSpPr>
          <p:cNvPr id="3" name="TextBox 2">
            <a:extLst>
              <a:ext uri="{FF2B5EF4-FFF2-40B4-BE49-F238E27FC236}">
                <a16:creationId xmlns:a16="http://schemas.microsoft.com/office/drawing/2014/main" id="{4D5FED16-59BB-9DCE-BEA3-ED2DF5257139}"/>
              </a:ext>
            </a:extLst>
          </p:cNvPr>
          <p:cNvSpPr txBox="1"/>
          <p:nvPr/>
        </p:nvSpPr>
        <p:spPr>
          <a:xfrm>
            <a:off x="1766453" y="2701637"/>
            <a:ext cx="40005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accent5">
                    <a:lumMod val="49000"/>
                  </a:schemeClr>
                </a:solidFill>
                <a:cs typeface="Calibri"/>
              </a:rPr>
              <a:t>nzase.org.nz</a:t>
            </a:r>
            <a:endParaRPr lang="en-US" sz="2800">
              <a:solidFill>
                <a:schemeClr val="accent5">
                  <a:lumMod val="49000"/>
                </a:schemeClr>
              </a:solidFill>
            </a:endParaRPr>
          </a:p>
        </p:txBody>
      </p:sp>
    </p:spTree>
    <p:extLst>
      <p:ext uri="{BB962C8B-B14F-4D97-AF65-F5344CB8AC3E}">
        <p14:creationId xmlns:p14="http://schemas.microsoft.com/office/powerpoint/2010/main" val="2165217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Pā :: University of Waikato">
            <a:extLst>
              <a:ext uri="{FF2B5EF4-FFF2-40B4-BE49-F238E27FC236}">
                <a16:creationId xmlns:a16="http://schemas.microsoft.com/office/drawing/2014/main" id="{71F1FDC3-6E38-0B88-99F3-EF16713D6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7034" y="4341189"/>
            <a:ext cx="3301946" cy="19121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7D511E3-9270-6EE4-CF3F-E3E1FB9E22E7}"/>
              </a:ext>
            </a:extLst>
          </p:cNvPr>
          <p:cNvSpPr>
            <a:spLocks noGrp="1"/>
          </p:cNvSpPr>
          <p:nvPr>
            <p:ph type="title"/>
          </p:nvPr>
        </p:nvSpPr>
        <p:spPr>
          <a:xfrm>
            <a:off x="458600" y="274711"/>
            <a:ext cx="5074543" cy="675650"/>
          </a:xfrm>
        </p:spPr>
        <p:txBody>
          <a:bodyPr/>
          <a:lstStyle/>
          <a:p>
            <a:r>
              <a:rPr lang="mi-NZ" sz="4000" b="1" err="1"/>
              <a:t>Pēpeha</a:t>
            </a:r>
            <a:endParaRPr lang="en-NZ" sz="4000" b="1"/>
          </a:p>
        </p:txBody>
      </p:sp>
      <p:sp>
        <p:nvSpPr>
          <p:cNvPr id="3" name="Content Placeholder 2">
            <a:extLst>
              <a:ext uri="{FF2B5EF4-FFF2-40B4-BE49-F238E27FC236}">
                <a16:creationId xmlns:a16="http://schemas.microsoft.com/office/drawing/2014/main" id="{D388EBAA-D09D-2903-16BF-B2583837A15F}"/>
              </a:ext>
            </a:extLst>
          </p:cNvPr>
          <p:cNvSpPr>
            <a:spLocks noGrp="1"/>
          </p:cNvSpPr>
          <p:nvPr>
            <p:ph idx="1"/>
          </p:nvPr>
        </p:nvSpPr>
        <p:spPr>
          <a:xfrm>
            <a:off x="328904" y="1684177"/>
            <a:ext cx="4617720" cy="4160223"/>
          </a:xfrm>
        </p:spPr>
        <p:txBody>
          <a:bodyPr/>
          <a:lstStyle/>
          <a:p>
            <a:r>
              <a:rPr lang="en-NZ"/>
              <a:t>Ko </a:t>
            </a:r>
            <a:r>
              <a:rPr lang="en-NZ" err="1"/>
              <a:t>Pirongia</a:t>
            </a:r>
            <a:r>
              <a:rPr lang="en-NZ"/>
              <a:t> </a:t>
            </a:r>
            <a:r>
              <a:rPr lang="en-NZ" err="1"/>
              <a:t>te</a:t>
            </a:r>
            <a:r>
              <a:rPr lang="en-NZ"/>
              <a:t> </a:t>
            </a:r>
            <a:r>
              <a:rPr lang="en-NZ" err="1"/>
              <a:t>maunga</a:t>
            </a:r>
            <a:r>
              <a:rPr lang="en-NZ"/>
              <a:t> e </a:t>
            </a:r>
            <a:r>
              <a:rPr lang="en-NZ" err="1"/>
              <a:t>rū</a:t>
            </a:r>
            <a:r>
              <a:rPr lang="en-NZ"/>
              <a:t> </a:t>
            </a:r>
            <a:r>
              <a:rPr lang="en-NZ" err="1"/>
              <a:t>nei</a:t>
            </a:r>
            <a:r>
              <a:rPr lang="en-NZ"/>
              <a:t> </a:t>
            </a:r>
            <a:r>
              <a:rPr lang="en-NZ" err="1"/>
              <a:t>taku</a:t>
            </a:r>
            <a:r>
              <a:rPr lang="en-NZ"/>
              <a:t> </a:t>
            </a:r>
            <a:r>
              <a:rPr lang="en-NZ" err="1"/>
              <a:t>ngākau</a:t>
            </a:r>
            <a:endParaRPr lang="en-NZ"/>
          </a:p>
          <a:p>
            <a:r>
              <a:rPr lang="en-NZ"/>
              <a:t>Ko Waikato </a:t>
            </a:r>
            <a:r>
              <a:rPr lang="en-NZ" err="1"/>
              <a:t>te</a:t>
            </a:r>
            <a:r>
              <a:rPr lang="en-NZ"/>
              <a:t> awa e </a:t>
            </a:r>
            <a:r>
              <a:rPr lang="en-NZ" err="1"/>
              <a:t>mahea</a:t>
            </a:r>
            <a:r>
              <a:rPr lang="en-NZ"/>
              <a:t> </a:t>
            </a:r>
            <a:r>
              <a:rPr lang="en-NZ" err="1"/>
              <a:t>nei</a:t>
            </a:r>
            <a:r>
              <a:rPr lang="en-NZ"/>
              <a:t> </a:t>
            </a:r>
            <a:r>
              <a:rPr lang="en-NZ" err="1"/>
              <a:t>taku</a:t>
            </a:r>
            <a:r>
              <a:rPr lang="en-NZ"/>
              <a:t> </a:t>
            </a:r>
            <a:r>
              <a:rPr lang="en-NZ" err="1"/>
              <a:t>māharahara</a:t>
            </a:r>
            <a:endParaRPr lang="en-NZ"/>
          </a:p>
          <a:p>
            <a:r>
              <a:rPr lang="en-NZ"/>
              <a:t>Kei t</a:t>
            </a:r>
            <a:r>
              <a:rPr lang="en-US"/>
              <a:t>e Whare Wānanga o Waikato e mahi ana</a:t>
            </a:r>
          </a:p>
          <a:p>
            <a:r>
              <a:rPr lang="en-NZ"/>
              <a:t>Ko Chris Eames </a:t>
            </a:r>
            <a:r>
              <a:rPr lang="en-NZ" err="1"/>
              <a:t>toku</a:t>
            </a:r>
            <a:r>
              <a:rPr lang="en-NZ"/>
              <a:t> </a:t>
            </a:r>
            <a:r>
              <a:rPr lang="en-NZ" err="1"/>
              <a:t>ingoa</a:t>
            </a:r>
            <a:endParaRPr lang="en-NZ"/>
          </a:p>
          <a:p>
            <a:endParaRPr lang="en-NZ"/>
          </a:p>
        </p:txBody>
      </p:sp>
      <p:sp>
        <p:nvSpPr>
          <p:cNvPr id="4" name="Date Placeholder 3">
            <a:extLst>
              <a:ext uri="{FF2B5EF4-FFF2-40B4-BE49-F238E27FC236}">
                <a16:creationId xmlns:a16="http://schemas.microsoft.com/office/drawing/2014/main" id="{2C15A8EC-DC13-BBAD-634E-B1A0BA375B56}"/>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11" name="TextBox 10">
            <a:extLst>
              <a:ext uri="{FF2B5EF4-FFF2-40B4-BE49-F238E27FC236}">
                <a16:creationId xmlns:a16="http://schemas.microsoft.com/office/drawing/2014/main" id="{655CCE52-40E0-050C-C824-A62307EE294C}"/>
              </a:ext>
            </a:extLst>
          </p:cNvPr>
          <p:cNvSpPr txBox="1"/>
          <p:nvPr/>
        </p:nvSpPr>
        <p:spPr>
          <a:xfrm rot="16200000">
            <a:off x="7573551" y="1765429"/>
            <a:ext cx="185286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333333"/>
                </a:solidFill>
                <a:latin typeface="Segoe UI"/>
              </a:rPr>
              <a:t>© Phillip Capper/CC BY 2.0</a:t>
            </a:r>
            <a:r>
              <a:rPr lang="en-US" sz="900">
                <a:latin typeface="Segoe UI"/>
                <a:cs typeface="Segoe UI"/>
              </a:rPr>
              <a:t>​</a:t>
            </a:r>
            <a:endParaRPr lang="en-US"/>
          </a:p>
        </p:txBody>
      </p:sp>
      <p:sp>
        <p:nvSpPr>
          <p:cNvPr id="12" name="TextBox 11">
            <a:extLst>
              <a:ext uri="{FF2B5EF4-FFF2-40B4-BE49-F238E27FC236}">
                <a16:creationId xmlns:a16="http://schemas.microsoft.com/office/drawing/2014/main" id="{530DF094-1042-1070-90F9-B07FDDEC70C1}"/>
              </a:ext>
            </a:extLst>
          </p:cNvPr>
          <p:cNvSpPr txBox="1"/>
          <p:nvPr/>
        </p:nvSpPr>
        <p:spPr>
          <a:xfrm rot="-5400000">
            <a:off x="8046950" y="5317760"/>
            <a:ext cx="1574131"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333333"/>
                </a:solidFill>
                <a:latin typeface="Aptos"/>
              </a:rPr>
              <a:t>© The University of Waikato Te Whare Wānanga o Waikato</a:t>
            </a:r>
            <a:endParaRPr lang="en-US"/>
          </a:p>
        </p:txBody>
      </p:sp>
      <p:pic>
        <p:nvPicPr>
          <p:cNvPr id="13" name="Picture 12" descr="A river with trees in the water&#10;&#10;Description automatically generated">
            <a:extLst>
              <a:ext uri="{FF2B5EF4-FFF2-40B4-BE49-F238E27FC236}">
                <a16:creationId xmlns:a16="http://schemas.microsoft.com/office/drawing/2014/main" id="{E7EE25EF-BE89-AA05-BE71-47B498A8D991}"/>
              </a:ext>
            </a:extLst>
          </p:cNvPr>
          <p:cNvPicPr>
            <a:picLocks noChangeAspect="1"/>
          </p:cNvPicPr>
          <p:nvPr/>
        </p:nvPicPr>
        <p:blipFill>
          <a:blip r:embed="rId3"/>
          <a:stretch>
            <a:fillRect/>
          </a:stretch>
        </p:blipFill>
        <p:spPr>
          <a:xfrm>
            <a:off x="4947210" y="2529170"/>
            <a:ext cx="3172213" cy="2019494"/>
          </a:xfrm>
          <a:prstGeom prst="rect">
            <a:avLst/>
          </a:prstGeom>
        </p:spPr>
      </p:pic>
      <p:sp>
        <p:nvSpPr>
          <p:cNvPr id="15" name="TextBox 14">
            <a:extLst>
              <a:ext uri="{FF2B5EF4-FFF2-40B4-BE49-F238E27FC236}">
                <a16:creationId xmlns:a16="http://schemas.microsoft.com/office/drawing/2014/main" id="{CF50C2B1-E2BA-07EB-EB4F-3B6520187A0F}"/>
              </a:ext>
            </a:extLst>
          </p:cNvPr>
          <p:cNvSpPr txBox="1"/>
          <p:nvPr/>
        </p:nvSpPr>
        <p:spPr>
          <a:xfrm rot="16200000">
            <a:off x="7590118" y="3168739"/>
            <a:ext cx="174217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aseline="30000">
                <a:solidFill>
                  <a:srgbClr val="333333"/>
                </a:solidFill>
                <a:latin typeface="Aptos"/>
              </a:rPr>
              <a:t>Science Learning Hub, </a:t>
            </a:r>
            <a:endParaRPr lang="en-US"/>
          </a:p>
          <a:p>
            <a:r>
              <a:rPr lang="en-US" baseline="30000">
                <a:solidFill>
                  <a:srgbClr val="333333"/>
                </a:solidFill>
                <a:latin typeface="Aptos"/>
              </a:rPr>
              <a:t>© The University of Waikato</a:t>
            </a:r>
            <a:endParaRPr lang="en-US"/>
          </a:p>
          <a:p>
            <a:r>
              <a:rPr lang="en-US" baseline="30000">
                <a:solidFill>
                  <a:srgbClr val="333333"/>
                </a:solidFill>
                <a:latin typeface="Aptos"/>
              </a:rPr>
              <a:t> </a:t>
            </a:r>
            <a:r>
              <a:rPr lang="en-US" baseline="30000" err="1">
                <a:solidFill>
                  <a:srgbClr val="333333"/>
                </a:solidFill>
                <a:latin typeface="Aptos"/>
              </a:rPr>
              <a:t>Te</a:t>
            </a:r>
            <a:r>
              <a:rPr lang="en-US" baseline="30000">
                <a:solidFill>
                  <a:srgbClr val="333333"/>
                </a:solidFill>
                <a:latin typeface="Aptos"/>
              </a:rPr>
              <a:t> Whare Wānanga o Waikato</a:t>
            </a:r>
            <a:endParaRPr lang="en-US"/>
          </a:p>
        </p:txBody>
      </p:sp>
      <p:pic>
        <p:nvPicPr>
          <p:cNvPr id="9" name="Picture 8" descr="A green field with trees and mountains in the background&#10;&#10;Description automatically generated">
            <a:extLst>
              <a:ext uri="{FF2B5EF4-FFF2-40B4-BE49-F238E27FC236}">
                <a16:creationId xmlns:a16="http://schemas.microsoft.com/office/drawing/2014/main" id="{51FCA56B-5CA2-4A17-71C2-5F0B29E136C8}"/>
              </a:ext>
            </a:extLst>
          </p:cNvPr>
          <p:cNvPicPr>
            <a:picLocks noChangeAspect="1"/>
          </p:cNvPicPr>
          <p:nvPr/>
        </p:nvPicPr>
        <p:blipFill>
          <a:blip r:embed="rId4"/>
          <a:stretch>
            <a:fillRect/>
          </a:stretch>
        </p:blipFill>
        <p:spPr>
          <a:xfrm>
            <a:off x="5340923" y="869120"/>
            <a:ext cx="3041391" cy="1935520"/>
          </a:xfrm>
          <a:prstGeom prst="rect">
            <a:avLst/>
          </a:prstGeom>
        </p:spPr>
      </p:pic>
      <p:sp>
        <p:nvSpPr>
          <p:cNvPr id="7" name="Google Shape;59;p6">
            <a:extLst>
              <a:ext uri="{FF2B5EF4-FFF2-40B4-BE49-F238E27FC236}">
                <a16:creationId xmlns:a16="http://schemas.microsoft.com/office/drawing/2014/main" id="{8764D71F-BB97-9B6C-F75B-1ECA80F66E4D}"/>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5">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5"/>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extLst>
      <p:ext uri="{BB962C8B-B14F-4D97-AF65-F5344CB8AC3E}">
        <p14:creationId xmlns:p14="http://schemas.microsoft.com/office/powerpoint/2010/main" val="4060656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mi-NZ"/>
              <a:t>I </a:t>
            </a:r>
            <a:r>
              <a:rPr lang="mi-NZ" err="1"/>
              <a:t>am</a:t>
            </a:r>
            <a:r>
              <a:rPr lang="mi-NZ"/>
              <a:t> </a:t>
            </a:r>
            <a:r>
              <a:rPr lang="mi-NZ" err="1"/>
              <a:t>an</a:t>
            </a:r>
            <a:r>
              <a:rPr lang="mi-NZ"/>
              <a:t> environmental and </a:t>
            </a:r>
            <a:r>
              <a:rPr lang="mi-NZ" err="1"/>
              <a:t>sustainability</a:t>
            </a:r>
            <a:r>
              <a:rPr lang="mi-NZ"/>
              <a:t> </a:t>
            </a:r>
            <a:r>
              <a:rPr lang="mi-NZ" err="1"/>
              <a:t>educator</a:t>
            </a:r>
            <a:r>
              <a:rPr lang="mi-NZ"/>
              <a:t> </a:t>
            </a:r>
            <a:r>
              <a:rPr lang="mi-NZ" err="1"/>
              <a:t>at</a:t>
            </a:r>
            <a:r>
              <a:rPr lang="mi-NZ"/>
              <a:t> </a:t>
            </a:r>
            <a:r>
              <a:rPr lang="mi-NZ" err="1"/>
              <a:t>the</a:t>
            </a:r>
            <a:r>
              <a:rPr lang="mi-NZ"/>
              <a:t> University of Waikato</a:t>
            </a:r>
            <a:endParaRPr lang="en-NZ"/>
          </a:p>
        </p:txBody>
      </p:sp>
      <p:sp>
        <p:nvSpPr>
          <p:cNvPr id="3" name="Title 2"/>
          <p:cNvSpPr>
            <a:spLocks noGrp="1"/>
          </p:cNvSpPr>
          <p:nvPr>
            <p:ph type="title"/>
          </p:nvPr>
        </p:nvSpPr>
        <p:spPr>
          <a:xfrm>
            <a:off x="632020" y="-2065"/>
            <a:ext cx="7886700" cy="1025139"/>
          </a:xfrm>
        </p:spPr>
        <p:txBody>
          <a:bodyPr>
            <a:normAutofit/>
          </a:bodyPr>
          <a:lstStyle/>
          <a:p>
            <a:r>
              <a:rPr lang="mi-NZ" sz="4000" b="1">
                <a:latin typeface="+mn-lt"/>
              </a:rPr>
              <a:t>Ko wai au/ Who am I?</a:t>
            </a:r>
            <a:endParaRPr lang="en-NZ" sz="4000" b="1">
              <a:latin typeface="+mn-lt"/>
            </a:endParaRPr>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6729" y="2791213"/>
            <a:ext cx="2625526" cy="296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916" y="2787355"/>
            <a:ext cx="3856199" cy="294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59;p6">
            <a:extLst>
              <a:ext uri="{FF2B5EF4-FFF2-40B4-BE49-F238E27FC236}">
                <a16:creationId xmlns:a16="http://schemas.microsoft.com/office/drawing/2014/main" id="{493625A0-C650-B167-E705-38B57EEA8E33}"/>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4"/>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extLst>
      <p:ext uri="{BB962C8B-B14F-4D97-AF65-F5344CB8AC3E}">
        <p14:creationId xmlns:p14="http://schemas.microsoft.com/office/powerpoint/2010/main" val="910892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2" name="Google Shape;532;p93"/>
          <p:cNvPicPr preferRelativeResize="0"/>
          <p:nvPr/>
        </p:nvPicPr>
        <p:blipFill rotWithShape="1">
          <a:blip r:embed="rId3">
            <a:alphaModFix/>
          </a:blip>
          <a:srcRect l="25895" r="15937" b="21777"/>
          <a:stretch/>
        </p:blipFill>
        <p:spPr>
          <a:xfrm>
            <a:off x="346776" y="1907725"/>
            <a:ext cx="1717924" cy="1714176"/>
          </a:xfrm>
          <a:prstGeom prst="rect">
            <a:avLst/>
          </a:prstGeom>
          <a:noFill/>
          <a:ln w="38100" cap="flat" cmpd="sng">
            <a:solidFill>
              <a:srgbClr val="0B5394"/>
            </a:solidFill>
            <a:prstDash val="solid"/>
            <a:round/>
            <a:headEnd type="none" w="sm" len="sm"/>
            <a:tailEnd type="none" w="sm" len="sm"/>
          </a:ln>
        </p:spPr>
      </p:pic>
      <p:pic>
        <p:nvPicPr>
          <p:cNvPr id="533" name="Google Shape;533;p93"/>
          <p:cNvPicPr preferRelativeResize="0"/>
          <p:nvPr/>
        </p:nvPicPr>
        <p:blipFill>
          <a:blip r:embed="rId4">
            <a:alphaModFix/>
          </a:blip>
          <a:stretch>
            <a:fillRect/>
          </a:stretch>
        </p:blipFill>
        <p:spPr>
          <a:xfrm>
            <a:off x="2232719" y="1878981"/>
            <a:ext cx="1771650" cy="1771650"/>
          </a:xfrm>
          <a:prstGeom prst="rect">
            <a:avLst/>
          </a:prstGeom>
          <a:noFill/>
          <a:ln w="9525" cap="flat" cmpd="sng">
            <a:solidFill>
              <a:schemeClr val="lt1"/>
            </a:solidFill>
            <a:prstDash val="solid"/>
            <a:round/>
            <a:headEnd type="none" w="sm" len="sm"/>
            <a:tailEnd type="none" w="sm" len="sm"/>
          </a:ln>
        </p:spPr>
      </p:pic>
      <p:pic>
        <p:nvPicPr>
          <p:cNvPr id="534" name="Google Shape;534;p93"/>
          <p:cNvPicPr preferRelativeResize="0"/>
          <p:nvPr/>
        </p:nvPicPr>
        <p:blipFill>
          <a:blip r:embed="rId5">
            <a:alphaModFix/>
          </a:blip>
          <a:stretch>
            <a:fillRect/>
          </a:stretch>
        </p:blipFill>
        <p:spPr>
          <a:xfrm>
            <a:off x="339626" y="3779169"/>
            <a:ext cx="1778800" cy="1764557"/>
          </a:xfrm>
          <a:prstGeom prst="rect">
            <a:avLst/>
          </a:prstGeom>
          <a:noFill/>
          <a:ln w="9525" cap="flat" cmpd="sng">
            <a:solidFill>
              <a:schemeClr val="lt1"/>
            </a:solidFill>
            <a:prstDash val="solid"/>
            <a:round/>
            <a:headEnd type="none" w="sm" len="sm"/>
            <a:tailEnd type="none" w="sm" len="sm"/>
          </a:ln>
        </p:spPr>
      </p:pic>
      <p:pic>
        <p:nvPicPr>
          <p:cNvPr id="535" name="Google Shape;535;p93"/>
          <p:cNvPicPr preferRelativeResize="0"/>
          <p:nvPr/>
        </p:nvPicPr>
        <p:blipFill>
          <a:blip r:embed="rId6">
            <a:alphaModFix/>
          </a:blip>
          <a:stretch>
            <a:fillRect/>
          </a:stretch>
        </p:blipFill>
        <p:spPr>
          <a:xfrm>
            <a:off x="2229147" y="3772075"/>
            <a:ext cx="1778794" cy="1771650"/>
          </a:xfrm>
          <a:prstGeom prst="rect">
            <a:avLst/>
          </a:prstGeom>
          <a:noFill/>
          <a:ln w="9525" cap="flat" cmpd="sng">
            <a:solidFill>
              <a:schemeClr val="lt1"/>
            </a:solidFill>
            <a:prstDash val="solid"/>
            <a:round/>
            <a:headEnd type="none" w="sm" len="sm"/>
            <a:tailEnd type="none" w="sm" len="sm"/>
          </a:ln>
        </p:spPr>
      </p:pic>
      <p:graphicFrame>
        <p:nvGraphicFramePr>
          <p:cNvPr id="536" name="Google Shape;536;p93"/>
          <p:cNvGraphicFramePr/>
          <p:nvPr>
            <p:extLst>
              <p:ext uri="{D42A27DB-BD31-4B8C-83A1-F6EECF244321}">
                <p14:modId xmlns:p14="http://schemas.microsoft.com/office/powerpoint/2010/main" val="945314910"/>
              </p:ext>
            </p:extLst>
          </p:nvPr>
        </p:nvGraphicFramePr>
        <p:xfrm>
          <a:off x="4082855" y="1876716"/>
          <a:ext cx="4795935" cy="3653591"/>
        </p:xfrm>
        <a:graphic>
          <a:graphicData uri="http://schemas.openxmlformats.org/drawingml/2006/table">
            <a:tbl>
              <a:tblPr>
                <a:noFill/>
              </a:tblPr>
              <a:tblGrid>
                <a:gridCol w="2088929">
                  <a:extLst>
                    <a:ext uri="{9D8B030D-6E8A-4147-A177-3AD203B41FA5}">
                      <a16:colId xmlns:a16="http://schemas.microsoft.com/office/drawing/2014/main" val="20000"/>
                    </a:ext>
                  </a:extLst>
                </a:gridCol>
                <a:gridCol w="2707006">
                  <a:extLst>
                    <a:ext uri="{9D8B030D-6E8A-4147-A177-3AD203B41FA5}">
                      <a16:colId xmlns:a16="http://schemas.microsoft.com/office/drawing/2014/main" val="20001"/>
                    </a:ext>
                  </a:extLst>
                </a:gridCol>
              </a:tblGrid>
              <a:tr h="466415">
                <a:tc>
                  <a:txBody>
                    <a:bodyPr/>
                    <a:lstStyle/>
                    <a:p>
                      <a:pPr marL="0" lvl="0" indent="0" algn="l" rtl="0">
                        <a:lnSpc>
                          <a:spcPct val="115000"/>
                        </a:lnSpc>
                        <a:spcBef>
                          <a:spcPts val="0"/>
                        </a:spcBef>
                        <a:spcAft>
                          <a:spcPts val="0"/>
                        </a:spcAft>
                        <a:buNone/>
                      </a:pPr>
                      <a:r>
                        <a:rPr lang="en" sz="1700" b="1">
                          <a:solidFill>
                            <a:schemeClr val="dk1"/>
                          </a:solidFill>
                          <a:latin typeface="Calibri"/>
                          <a:ea typeface="Calibri"/>
                          <a:cs typeface="Calibri"/>
                          <a:sym typeface="Calibri"/>
                        </a:rPr>
                        <a:t>Name</a:t>
                      </a:r>
                      <a:endParaRPr sz="1700" b="1">
                        <a:solidFill>
                          <a:schemeClr val="dk1"/>
                        </a:solidFill>
                        <a:latin typeface="Calibri"/>
                        <a:ea typeface="Calibri"/>
                        <a:cs typeface="Calibri"/>
                        <a:sym typeface="Calibri"/>
                      </a:endParaRPr>
                    </a:p>
                  </a:txBody>
                  <a:tcPr marL="68575" marR="68575" marT="68575" marB="68575">
                    <a:solidFill>
                      <a:srgbClr val="78909C"/>
                    </a:solidFill>
                  </a:tcPr>
                </a:tc>
                <a:tc>
                  <a:txBody>
                    <a:bodyPr/>
                    <a:lstStyle/>
                    <a:p>
                      <a:pPr marL="0" lvl="0" indent="0" algn="l" rtl="0">
                        <a:lnSpc>
                          <a:spcPct val="115000"/>
                        </a:lnSpc>
                        <a:spcBef>
                          <a:spcPts val="0"/>
                        </a:spcBef>
                        <a:spcAft>
                          <a:spcPts val="0"/>
                        </a:spcAft>
                        <a:buNone/>
                      </a:pPr>
                      <a:r>
                        <a:rPr lang="en-NZ" sz="1700" b="1" noProof="0">
                          <a:solidFill>
                            <a:schemeClr val="dk1"/>
                          </a:solidFill>
                          <a:latin typeface="Calibri"/>
                          <a:ea typeface="Calibri"/>
                          <a:cs typeface="Calibri"/>
                          <a:sym typeface="Calibri"/>
                        </a:rPr>
                        <a:t>Organisation</a:t>
                      </a:r>
                    </a:p>
                  </a:txBody>
                  <a:tcPr marL="68575" marR="68575" marT="68575" marB="68575">
                    <a:solidFill>
                      <a:srgbClr val="78909C"/>
                    </a:solidFill>
                  </a:tcPr>
                </a:tc>
                <a:extLst>
                  <a:ext uri="{0D108BD9-81ED-4DB2-BD59-A6C34878D82A}">
                    <a16:rowId xmlns:a16="http://schemas.microsoft.com/office/drawing/2014/main" val="10000"/>
                  </a:ext>
                </a:extLst>
              </a:tr>
              <a:tr h="796794">
                <a:tc>
                  <a:txBody>
                    <a:bodyPr/>
                    <a:lstStyle/>
                    <a:p>
                      <a:pPr marL="0" lvl="0" indent="0" algn="l" rtl="0">
                        <a:lnSpc>
                          <a:spcPct val="115000"/>
                        </a:lnSpc>
                        <a:spcBef>
                          <a:spcPts val="0"/>
                        </a:spcBef>
                        <a:spcAft>
                          <a:spcPts val="0"/>
                        </a:spcAft>
                        <a:buNone/>
                      </a:pPr>
                      <a:r>
                        <a:rPr lang="en" sz="1700" b="1">
                          <a:solidFill>
                            <a:schemeClr val="dk1"/>
                          </a:solidFill>
                          <a:latin typeface="Calibri"/>
                          <a:ea typeface="Calibri"/>
                          <a:cs typeface="Calibri"/>
                          <a:sym typeface="Calibri"/>
                        </a:rPr>
                        <a:t>Associate Professor Peta White</a:t>
                      </a:r>
                      <a:endParaRPr sz="1700" b="1">
                        <a:solidFill>
                          <a:schemeClr val="dk1"/>
                        </a:solidFill>
                        <a:latin typeface="Calibri"/>
                        <a:ea typeface="Calibri"/>
                        <a:cs typeface="Calibri"/>
                        <a:sym typeface="Calibri"/>
                      </a:endParaRPr>
                    </a:p>
                  </a:txBody>
                  <a:tcPr marL="68575" marR="68575" marT="68575" marB="68575"/>
                </a:tc>
                <a:tc>
                  <a:txBody>
                    <a:bodyPr/>
                    <a:lstStyle/>
                    <a:p>
                      <a:pPr marL="0" lvl="0" indent="0" algn="l" rtl="0">
                        <a:lnSpc>
                          <a:spcPct val="115000"/>
                        </a:lnSpc>
                        <a:spcBef>
                          <a:spcPts val="0"/>
                        </a:spcBef>
                        <a:spcAft>
                          <a:spcPts val="0"/>
                        </a:spcAft>
                        <a:buNone/>
                      </a:pPr>
                      <a:r>
                        <a:rPr lang="en" sz="1700">
                          <a:solidFill>
                            <a:schemeClr val="dk1"/>
                          </a:solidFill>
                          <a:latin typeface="Calibri"/>
                          <a:ea typeface="Calibri"/>
                          <a:cs typeface="Calibri"/>
                          <a:sym typeface="Calibri"/>
                        </a:rPr>
                        <a:t>Deakin University, Australia</a:t>
                      </a:r>
                      <a:endParaRPr sz="1700">
                        <a:solidFill>
                          <a:schemeClr val="dk1"/>
                        </a:solidFill>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r h="796794">
                <a:tc>
                  <a:txBody>
                    <a:bodyPr/>
                    <a:lstStyle/>
                    <a:p>
                      <a:pPr marL="0" lvl="0" indent="0" algn="l" rtl="0">
                        <a:lnSpc>
                          <a:spcPct val="115000"/>
                        </a:lnSpc>
                        <a:spcBef>
                          <a:spcPts val="0"/>
                        </a:spcBef>
                        <a:spcAft>
                          <a:spcPts val="0"/>
                        </a:spcAft>
                        <a:buNone/>
                      </a:pPr>
                      <a:r>
                        <a:rPr lang="en" sz="1700" b="1">
                          <a:solidFill>
                            <a:schemeClr val="dk1"/>
                          </a:solidFill>
                          <a:latin typeface="Calibri"/>
                          <a:ea typeface="Calibri"/>
                          <a:cs typeface="Calibri"/>
                          <a:sym typeface="Calibri"/>
                        </a:rPr>
                        <a:t>Professor</a:t>
                      </a:r>
                      <a:endParaRPr sz="17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700" b="1">
                          <a:solidFill>
                            <a:schemeClr val="dk1"/>
                          </a:solidFill>
                          <a:latin typeface="Calibri"/>
                          <a:ea typeface="Calibri"/>
                          <a:cs typeface="Calibri"/>
                          <a:sym typeface="Calibri"/>
                        </a:rPr>
                        <a:t>Martha Monroe</a:t>
                      </a:r>
                      <a:endParaRPr sz="1700" b="1">
                        <a:solidFill>
                          <a:schemeClr val="dk1"/>
                        </a:solidFill>
                        <a:latin typeface="Calibri"/>
                        <a:ea typeface="Calibri"/>
                        <a:cs typeface="Calibri"/>
                        <a:sym typeface="Calibri"/>
                      </a:endParaRPr>
                    </a:p>
                  </a:txBody>
                  <a:tcPr marL="68575" marR="68575" marT="68575" marB="68575"/>
                </a:tc>
                <a:tc>
                  <a:txBody>
                    <a:bodyPr/>
                    <a:lstStyle/>
                    <a:p>
                      <a:pPr marL="0" lvl="0" indent="0" algn="l" rtl="0">
                        <a:lnSpc>
                          <a:spcPct val="115000"/>
                        </a:lnSpc>
                        <a:spcBef>
                          <a:spcPts val="0"/>
                        </a:spcBef>
                        <a:spcAft>
                          <a:spcPts val="0"/>
                        </a:spcAft>
                        <a:buNone/>
                      </a:pPr>
                      <a:r>
                        <a:rPr lang="en" sz="1700">
                          <a:solidFill>
                            <a:schemeClr val="dk1"/>
                          </a:solidFill>
                          <a:latin typeface="Calibri"/>
                          <a:ea typeface="Calibri"/>
                          <a:cs typeface="Calibri"/>
                          <a:sym typeface="Calibri"/>
                        </a:rPr>
                        <a:t>University of Florida, USA</a:t>
                      </a:r>
                      <a:endParaRPr sz="1700">
                        <a:solidFill>
                          <a:schemeClr val="dk1"/>
                        </a:solidFill>
                        <a:latin typeface="Calibri"/>
                        <a:ea typeface="Calibri"/>
                        <a:cs typeface="Calibri"/>
                        <a:sym typeface="Calibri"/>
                      </a:endParaRPr>
                    </a:p>
                  </a:txBody>
                  <a:tcPr marL="68575" marR="68575" marT="68575" marB="68575"/>
                </a:tc>
                <a:extLst>
                  <a:ext uri="{0D108BD9-81ED-4DB2-BD59-A6C34878D82A}">
                    <a16:rowId xmlns:a16="http://schemas.microsoft.com/office/drawing/2014/main" val="10002"/>
                  </a:ext>
                </a:extLst>
              </a:tr>
              <a:tr h="796794">
                <a:tc>
                  <a:txBody>
                    <a:bodyPr/>
                    <a:lstStyle/>
                    <a:p>
                      <a:pPr marL="0" lvl="0" indent="0" algn="l" rtl="0">
                        <a:lnSpc>
                          <a:spcPct val="115000"/>
                        </a:lnSpc>
                        <a:spcBef>
                          <a:spcPts val="0"/>
                        </a:spcBef>
                        <a:spcAft>
                          <a:spcPts val="0"/>
                        </a:spcAft>
                        <a:buNone/>
                      </a:pPr>
                      <a:r>
                        <a:rPr lang="en" sz="1700" b="1">
                          <a:solidFill>
                            <a:schemeClr val="dk1"/>
                          </a:solidFill>
                          <a:latin typeface="Calibri"/>
                          <a:ea typeface="Calibri"/>
                          <a:cs typeface="Calibri"/>
                          <a:sym typeface="Calibri"/>
                        </a:rPr>
                        <a:t>Associate Professor Chris Eames</a:t>
                      </a:r>
                      <a:endParaRPr sz="1700" b="1">
                        <a:solidFill>
                          <a:schemeClr val="dk1"/>
                        </a:solidFill>
                        <a:latin typeface="Calibri"/>
                        <a:ea typeface="Calibri"/>
                        <a:cs typeface="Calibri"/>
                        <a:sym typeface="Calibri"/>
                      </a:endParaRPr>
                    </a:p>
                  </a:txBody>
                  <a:tcPr marL="68575" marR="68575" marT="68575" marB="68575"/>
                </a:tc>
                <a:tc>
                  <a:txBody>
                    <a:bodyPr/>
                    <a:lstStyle/>
                    <a:p>
                      <a:pPr marL="0" lvl="0" indent="0" algn="l" rtl="0">
                        <a:lnSpc>
                          <a:spcPct val="115000"/>
                        </a:lnSpc>
                        <a:spcBef>
                          <a:spcPts val="0"/>
                        </a:spcBef>
                        <a:spcAft>
                          <a:spcPts val="0"/>
                        </a:spcAft>
                        <a:buNone/>
                      </a:pPr>
                      <a:r>
                        <a:rPr lang="en" sz="1700">
                          <a:solidFill>
                            <a:schemeClr val="dk1"/>
                          </a:solidFill>
                          <a:latin typeface="Calibri"/>
                          <a:ea typeface="Calibri"/>
                          <a:cs typeface="Calibri"/>
                          <a:sym typeface="Calibri"/>
                        </a:rPr>
                        <a:t>University of Waikato,</a:t>
                      </a:r>
                      <a:r>
                        <a:rPr lang="en" sz="1700">
                          <a:solidFill>
                            <a:schemeClr val="dk1"/>
                          </a:solidFill>
                          <a:latin typeface="Calibri"/>
                          <a:ea typeface="Calibri"/>
                          <a:cs typeface="Calibri"/>
                        </a:rPr>
                        <a:t> </a:t>
                      </a:r>
                      <a:r>
                        <a:rPr lang="en" sz="1700">
                          <a:solidFill>
                            <a:schemeClr val="dk1"/>
                          </a:solidFill>
                          <a:latin typeface="Calibri"/>
                          <a:ea typeface="Calibri"/>
                          <a:cs typeface="Calibri"/>
                          <a:sym typeface="Calibri"/>
                        </a:rPr>
                        <a:t>New Zealand</a:t>
                      </a:r>
                      <a:endParaRPr sz="1700">
                        <a:solidFill>
                          <a:schemeClr val="dk1"/>
                        </a:solidFill>
                        <a:latin typeface="Calibri"/>
                        <a:ea typeface="Calibri"/>
                        <a:cs typeface="Calibri"/>
                        <a:sym typeface="Calibri"/>
                      </a:endParaRPr>
                    </a:p>
                  </a:txBody>
                  <a:tcPr marL="68575" marR="68575" marT="68575" marB="68575"/>
                </a:tc>
                <a:extLst>
                  <a:ext uri="{0D108BD9-81ED-4DB2-BD59-A6C34878D82A}">
                    <a16:rowId xmlns:a16="http://schemas.microsoft.com/office/drawing/2014/main" val="10003"/>
                  </a:ext>
                </a:extLst>
              </a:tr>
              <a:tr h="796794">
                <a:tc>
                  <a:txBody>
                    <a:bodyPr/>
                    <a:lstStyle/>
                    <a:p>
                      <a:pPr marL="0" lvl="0" indent="0" algn="l" rtl="0">
                        <a:lnSpc>
                          <a:spcPct val="115000"/>
                        </a:lnSpc>
                        <a:spcBef>
                          <a:spcPts val="0"/>
                        </a:spcBef>
                        <a:spcAft>
                          <a:spcPts val="0"/>
                        </a:spcAft>
                        <a:buNone/>
                      </a:pPr>
                      <a:r>
                        <a:rPr lang="en" sz="1700" b="1">
                          <a:solidFill>
                            <a:schemeClr val="dk1"/>
                          </a:solidFill>
                          <a:latin typeface="Calibri"/>
                          <a:ea typeface="Calibri"/>
                          <a:cs typeface="Calibri"/>
                          <a:sym typeface="Calibri"/>
                        </a:rPr>
                        <a:t>Associate Professor Nicole Ardoin</a:t>
                      </a:r>
                      <a:endParaRPr sz="1700" b="1">
                        <a:solidFill>
                          <a:schemeClr val="dk1"/>
                        </a:solidFill>
                        <a:latin typeface="Calibri"/>
                        <a:ea typeface="Calibri"/>
                        <a:cs typeface="Calibri"/>
                        <a:sym typeface="Calibri"/>
                      </a:endParaRPr>
                    </a:p>
                  </a:txBody>
                  <a:tcPr marL="68575" marR="68575" marT="68575" marB="68575"/>
                </a:tc>
                <a:tc>
                  <a:txBody>
                    <a:bodyPr/>
                    <a:lstStyle/>
                    <a:p>
                      <a:pPr marL="0" lvl="0" indent="0" algn="l" rtl="0">
                        <a:lnSpc>
                          <a:spcPct val="115000"/>
                        </a:lnSpc>
                        <a:spcBef>
                          <a:spcPts val="0"/>
                        </a:spcBef>
                        <a:spcAft>
                          <a:spcPts val="0"/>
                        </a:spcAft>
                        <a:buNone/>
                      </a:pPr>
                      <a:r>
                        <a:rPr lang="en" sz="1700">
                          <a:solidFill>
                            <a:schemeClr val="dk1"/>
                          </a:solidFill>
                          <a:latin typeface="Calibri"/>
                          <a:ea typeface="Calibri"/>
                          <a:cs typeface="Calibri"/>
                          <a:sym typeface="Calibri"/>
                        </a:rPr>
                        <a:t>Stanford University, USA</a:t>
                      </a:r>
                      <a:endParaRPr sz="1700">
                        <a:solidFill>
                          <a:schemeClr val="dk1"/>
                        </a:solidFill>
                        <a:latin typeface="Calibri"/>
                        <a:ea typeface="Calibri"/>
                        <a:cs typeface="Calibri"/>
                        <a:sym typeface="Calibri"/>
                      </a:endParaRPr>
                    </a:p>
                  </a:txBody>
                  <a:tcPr marL="68575" marR="68575" marT="68575" marB="68575"/>
                </a:tc>
                <a:extLst>
                  <a:ext uri="{0D108BD9-81ED-4DB2-BD59-A6C34878D82A}">
                    <a16:rowId xmlns:a16="http://schemas.microsoft.com/office/drawing/2014/main" val="10004"/>
                  </a:ext>
                </a:extLst>
              </a:tr>
            </a:tbl>
          </a:graphicData>
        </a:graphic>
      </p:graphicFrame>
      <p:sp>
        <p:nvSpPr>
          <p:cNvPr id="539" name="Google Shape;539;p93"/>
          <p:cNvSpPr txBox="1"/>
          <p:nvPr/>
        </p:nvSpPr>
        <p:spPr>
          <a:xfrm>
            <a:off x="978574" y="199605"/>
            <a:ext cx="6799800" cy="1397275"/>
          </a:xfrm>
          <a:prstGeom prst="rect">
            <a:avLst/>
          </a:prstGeom>
          <a:noFill/>
          <a:ln>
            <a:noFill/>
          </a:ln>
        </p:spPr>
        <p:txBody>
          <a:bodyPr spcFirstLastPara="1" wrap="square" lIns="91425" tIns="91425" rIns="91425" bIns="91425" anchor="t" anchorCtr="0">
            <a:spAutoFit/>
          </a:bodyPr>
          <a:lstStyle/>
          <a:p>
            <a:pPr algn="ctr" defTabSz="914378">
              <a:lnSpc>
                <a:spcPct val="90000"/>
              </a:lnSpc>
              <a:defRPr/>
            </a:pPr>
            <a:r>
              <a:rPr lang="en-NZ" sz="3600" b="1">
                <a:solidFill>
                  <a:schemeClr val="accent1"/>
                </a:solidFill>
                <a:ea typeface="Calibri"/>
                <a:cs typeface="Calibri"/>
                <a:sym typeface="Calibri"/>
              </a:rPr>
              <a:t>PISA framework: </a:t>
            </a:r>
            <a:endParaRPr lang="en-NZ" sz="3600" b="1">
              <a:solidFill>
                <a:schemeClr val="accent1"/>
              </a:solidFill>
              <a:ea typeface="Calibri"/>
              <a:cs typeface="Calibri"/>
            </a:endParaRPr>
          </a:p>
          <a:p>
            <a:pPr marL="0" marR="0" lvl="0" indent="0" algn="ctr" defTabSz="914378">
              <a:lnSpc>
                <a:spcPct val="90000"/>
              </a:lnSpc>
              <a:spcBef>
                <a:spcPts val="0"/>
              </a:spcBef>
              <a:spcAft>
                <a:spcPts val="0"/>
              </a:spcAft>
              <a:buSzTx/>
              <a:buFontTx/>
              <a:buNone/>
              <a:tabLst/>
              <a:defRPr/>
            </a:pPr>
            <a:r>
              <a:rPr lang="en-NZ" sz="3600" b="1">
                <a:solidFill>
                  <a:schemeClr val="accent1"/>
                </a:solidFill>
                <a:ea typeface="Calibri"/>
                <a:cs typeface="Calibri"/>
                <a:sym typeface="Calibri"/>
              </a:rPr>
              <a:t>Agency in the Anthropocene</a:t>
            </a:r>
            <a:endParaRPr lang="en-NZ" sz="3600" b="1">
              <a:solidFill>
                <a:schemeClr val="accent1"/>
              </a:solidFill>
              <a:ea typeface="Calibri"/>
              <a:cs typeface="Calibri"/>
            </a:endParaRPr>
          </a:p>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lang="en-NZ">
              <a:ea typeface="+mn-ea"/>
            </a:endParaRPr>
          </a:p>
        </p:txBody>
      </p:sp>
      <p:pic>
        <p:nvPicPr>
          <p:cNvPr id="540" name="Google Shape;540;p93"/>
          <p:cNvPicPr preferRelativeResize="0"/>
          <p:nvPr/>
        </p:nvPicPr>
        <p:blipFill rotWithShape="1">
          <a:blip r:embed="rId7">
            <a:alphaModFix/>
          </a:blip>
          <a:srcRect l="4739" t="2076" r="1968" b="2648"/>
          <a:stretch/>
        </p:blipFill>
        <p:spPr>
          <a:xfrm>
            <a:off x="7520289" y="1081611"/>
            <a:ext cx="1044600" cy="1041000"/>
          </a:xfrm>
          <a:prstGeom prst="ellipse">
            <a:avLst/>
          </a:prstGeom>
          <a:noFill/>
          <a:ln>
            <a:noFill/>
          </a:ln>
        </p:spPr>
      </p:pic>
      <p:sp>
        <p:nvSpPr>
          <p:cNvPr id="4" name="Google Shape;59;p6">
            <a:extLst>
              <a:ext uri="{FF2B5EF4-FFF2-40B4-BE49-F238E27FC236}">
                <a16:creationId xmlns:a16="http://schemas.microsoft.com/office/drawing/2014/main" id="{0CD3C2DC-47FD-FFCE-AEE9-5277AB626542}"/>
              </a:ext>
            </a:extLst>
          </p:cNvPr>
          <p:cNvSpPr txBox="1"/>
          <p:nvPr/>
        </p:nvSpPr>
        <p:spPr>
          <a:xfrm>
            <a:off x="50" y="6357240"/>
            <a:ext cx="9144000"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 Pokapū Akoranga Pūtaiao The University of Waikato Te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8">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8"/>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00F3-1374-95D7-21BE-3F82400DBD76}"/>
              </a:ext>
            </a:extLst>
          </p:cNvPr>
          <p:cNvSpPr>
            <a:spLocks noGrp="1"/>
          </p:cNvSpPr>
          <p:nvPr>
            <p:ph type="title"/>
          </p:nvPr>
        </p:nvSpPr>
        <p:spPr>
          <a:xfrm>
            <a:off x="457200" y="178198"/>
            <a:ext cx="8229600" cy="754019"/>
          </a:xfrm>
        </p:spPr>
        <p:txBody>
          <a:bodyPr/>
          <a:lstStyle/>
          <a:p>
            <a:r>
              <a:rPr lang="en-NZ" b="1"/>
              <a:t>What is climate change?</a:t>
            </a:r>
          </a:p>
        </p:txBody>
      </p:sp>
      <p:sp>
        <p:nvSpPr>
          <p:cNvPr id="3" name="Content Placeholder 2">
            <a:extLst>
              <a:ext uri="{FF2B5EF4-FFF2-40B4-BE49-F238E27FC236}">
                <a16:creationId xmlns:a16="http://schemas.microsoft.com/office/drawing/2014/main" id="{7F9C341F-9D37-C979-DF0D-517F57265E1E}"/>
              </a:ext>
            </a:extLst>
          </p:cNvPr>
          <p:cNvSpPr>
            <a:spLocks noGrp="1"/>
          </p:cNvSpPr>
          <p:nvPr>
            <p:ph idx="1"/>
          </p:nvPr>
        </p:nvSpPr>
        <p:spPr>
          <a:xfrm>
            <a:off x="457200" y="1388572"/>
            <a:ext cx="3923842" cy="4214983"/>
          </a:xfrm>
        </p:spPr>
        <p:txBody>
          <a:bodyPr/>
          <a:lstStyle/>
          <a:p>
            <a:r>
              <a:rPr lang="en-NZ" sz="3200"/>
              <a:t>a change in the pattern of overall weather</a:t>
            </a:r>
            <a:endParaRPr lang="en-US" sz="3200"/>
          </a:p>
          <a:p>
            <a:r>
              <a:rPr lang="en-NZ" sz="3200"/>
              <a:t>in a particular place </a:t>
            </a:r>
          </a:p>
          <a:p>
            <a:r>
              <a:rPr lang="en-NZ" sz="3200"/>
              <a:t>over a long time    i.e. years</a:t>
            </a:r>
          </a:p>
          <a:p>
            <a:endParaRPr lang="en-NZ" sz="2800"/>
          </a:p>
        </p:txBody>
      </p:sp>
      <p:sp>
        <p:nvSpPr>
          <p:cNvPr id="4" name="Date Placeholder 3">
            <a:extLst>
              <a:ext uri="{FF2B5EF4-FFF2-40B4-BE49-F238E27FC236}">
                <a16:creationId xmlns:a16="http://schemas.microsoft.com/office/drawing/2014/main" id="{30515D6B-754D-3302-1BE8-59BEBDE73072}"/>
              </a:ext>
            </a:extLst>
          </p:cNvPr>
          <p:cNvSpPr>
            <a:spLocks noGrp="1"/>
          </p:cNvSpPr>
          <p:nvPr>
            <p:ph type="dt" sz="half" idx="4294967295"/>
          </p:nvPr>
        </p:nvSpPr>
        <p:spPr/>
        <p:txBody>
          <a:bodyPr/>
          <a:lstStyle/>
          <a:p>
            <a:pPr>
              <a:defRPr/>
            </a:pPr>
            <a:fld id="{F3419948-ABBC-44F3-A33E-A36B36ACDA0E}" type="datetime3">
              <a:rPr lang="en-NZ" smtClean="0"/>
              <a:pPr>
                <a:defRPr/>
              </a:pPr>
              <a:t>5 December 2024</a:t>
            </a:fld>
            <a:endParaRPr lang="en-NZ"/>
          </a:p>
        </p:txBody>
      </p:sp>
      <p:sp>
        <p:nvSpPr>
          <p:cNvPr id="5" name="Footer Placeholder 4">
            <a:extLst>
              <a:ext uri="{FF2B5EF4-FFF2-40B4-BE49-F238E27FC236}">
                <a16:creationId xmlns:a16="http://schemas.microsoft.com/office/drawing/2014/main" id="{4476B879-61F1-3CD0-029C-09457A2E9373}"/>
              </a:ext>
            </a:extLst>
          </p:cNvPr>
          <p:cNvSpPr>
            <a:spLocks noGrp="1"/>
          </p:cNvSpPr>
          <p:nvPr>
            <p:ph type="ftr" sz="quarter" idx="4294967295"/>
          </p:nvPr>
        </p:nvSpPr>
        <p:spPr>
          <a:xfrm>
            <a:off x="0" y="6462894"/>
            <a:ext cx="8754197" cy="365125"/>
          </a:xfrm>
        </p:spPr>
        <p:txBody>
          <a:bodyPr/>
          <a:lstStyle/>
          <a:p>
            <a:pPr>
              <a:defRPr/>
            </a:pPr>
            <a:r>
              <a:rPr lang="en-NZ"/>
              <a:t>© THE UNIVERSITY OF WAIKATO  •  TE WHARE WANANGA O WAIKATO</a:t>
            </a:r>
          </a:p>
        </p:txBody>
      </p:sp>
      <p:pic>
        <p:nvPicPr>
          <p:cNvPr id="6" name="Picture 5" descr="A screenshot of a video&#10;&#10;Description automatically generated">
            <a:extLst>
              <a:ext uri="{FF2B5EF4-FFF2-40B4-BE49-F238E27FC236}">
                <a16:creationId xmlns:a16="http://schemas.microsoft.com/office/drawing/2014/main" id="{D0C7BC23-96A9-46F9-AF5A-667707C3468F}"/>
              </a:ext>
            </a:extLst>
          </p:cNvPr>
          <p:cNvPicPr>
            <a:picLocks noChangeAspect="1"/>
          </p:cNvPicPr>
          <p:nvPr/>
        </p:nvPicPr>
        <p:blipFill>
          <a:blip r:embed="rId4"/>
          <a:stretch>
            <a:fillRect/>
          </a:stretch>
        </p:blipFill>
        <p:spPr>
          <a:xfrm>
            <a:off x="4570757" y="1524000"/>
            <a:ext cx="4152174" cy="3938531"/>
          </a:xfrm>
          <a:prstGeom prst="rect">
            <a:avLst/>
          </a:prstGeom>
        </p:spPr>
      </p:pic>
    </p:spTree>
    <p:extLst>
      <p:ext uri="{BB962C8B-B14F-4D97-AF65-F5344CB8AC3E}">
        <p14:creationId xmlns:p14="http://schemas.microsoft.com/office/powerpoint/2010/main" val="2939194426"/>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335ee8f-960b-4792-93e9-b2b8f8bfecae" xsi:nil="true"/>
    <lcf76f155ced4ddcb4097134ff3c332f xmlns="d3f96774-ed5c-4303-bb3c-88d5d8414a6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5F98048418244CA28177D6A12BD030" ma:contentTypeVersion="15" ma:contentTypeDescription="Create a new document." ma:contentTypeScope="" ma:versionID="5451cc7f844b4f9382d07c734e806dda">
  <xsd:schema xmlns:xsd="http://www.w3.org/2001/XMLSchema" xmlns:xs="http://www.w3.org/2001/XMLSchema" xmlns:p="http://schemas.microsoft.com/office/2006/metadata/properties" xmlns:ns2="d3f96774-ed5c-4303-bb3c-88d5d8414a6a" xmlns:ns3="0335ee8f-960b-4792-93e9-b2b8f8bfecae" targetNamespace="http://schemas.microsoft.com/office/2006/metadata/properties" ma:root="true" ma:fieldsID="9e9ff5c21a64d37fb7a20e1be043fcfa" ns2:_="" ns3:_="">
    <xsd:import namespace="d3f96774-ed5c-4303-bb3c-88d5d8414a6a"/>
    <xsd:import namespace="0335ee8f-960b-4792-93e9-b2b8f8bfeca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f96774-ed5c-4303-bb3c-88d5d8414a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985f202-651a-4356-97e7-25d4790ca55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35ee8f-960b-4792-93e9-b2b8f8bfeca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f720cf7-d7e3-4829-aa8c-91d70288c061}" ma:internalName="TaxCatchAll" ma:showField="CatchAllData" ma:web="0335ee8f-960b-4792-93e9-b2b8f8bfeca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C1318A-F512-4D6F-9050-EDE39203CFFE}">
  <ds:schemaRefs>
    <ds:schemaRef ds:uri="http://schemas.microsoft.com/sharepoint/v3/contenttype/forms"/>
  </ds:schemaRefs>
</ds:datastoreItem>
</file>

<file path=customXml/itemProps2.xml><?xml version="1.0" encoding="utf-8"?>
<ds:datastoreItem xmlns:ds="http://schemas.openxmlformats.org/officeDocument/2006/customXml" ds:itemID="{CDDE4E2D-10F7-461E-A463-964B00528045}">
  <ds:schemaRefs>
    <ds:schemaRef ds:uri="0335ee8f-960b-4792-93e9-b2b8f8bfecae"/>
    <ds:schemaRef ds:uri="d3f96774-ed5c-4303-bb3c-88d5d8414a6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35E7025-1253-4F7B-A1B5-7DB978135C8B}">
  <ds:schemaRefs>
    <ds:schemaRef ds:uri="0335ee8f-960b-4792-93e9-b2b8f8bfecae"/>
    <ds:schemaRef ds:uri="d3f96774-ed5c-4303-bb3c-88d5d8414a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40</Slides>
  <Notes>36</Notes>
  <HiddenSlides>0</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10_Breeze</vt:lpstr>
      <vt:lpstr>PowerPoint Presentation</vt:lpstr>
      <vt:lpstr>PowerPoint Presentation</vt:lpstr>
      <vt:lpstr>PowerPoint Presentation</vt:lpstr>
      <vt:lpstr>PowerPoint Presentation</vt:lpstr>
      <vt:lpstr>PowerPoint Presentation</vt:lpstr>
      <vt:lpstr>Pēpeha</vt:lpstr>
      <vt:lpstr>Ko wai au/ Who am I?</vt:lpstr>
      <vt:lpstr>PowerPoint Presentation</vt:lpstr>
      <vt:lpstr>What is climate change?</vt:lpstr>
      <vt:lpstr>What is climate change?</vt:lpstr>
      <vt:lpstr>What is climate change?</vt:lpstr>
      <vt:lpstr>So what effects does  climate have on Earth?</vt:lpstr>
      <vt:lpstr>First, let’s ask – climate or weather?</vt:lpstr>
      <vt:lpstr>Second, we can start to  understand climate change by exploring these ideas</vt:lpstr>
      <vt:lpstr>The Sun's light energy </vt:lpstr>
      <vt:lpstr>PowerPoint Presentation</vt:lpstr>
      <vt:lpstr>PowerPoint Presentation</vt:lpstr>
      <vt:lpstr>BUT, we live in a greenhouse!</vt:lpstr>
      <vt:lpstr>The greenhouse effect</vt:lpstr>
      <vt:lpstr>So what are the  greenhouse gases?</vt:lpstr>
      <vt:lpstr>PowerPoint Presentation</vt:lpstr>
      <vt:lpstr>So how do the  greenhouse gases trap heat?</vt:lpstr>
      <vt:lpstr>The right amount of  greenhouse gases is good,  but too much is not!</vt:lpstr>
      <vt:lpstr>Where do these  greenhouse gases come from? </vt:lpstr>
      <vt:lpstr>Natural flow of CO2 through  the biosphere</vt:lpstr>
      <vt:lpstr>Human activity adds  significantly to the CO2 flow </vt:lpstr>
      <vt:lpstr>PowerPoint Presentation</vt:lpstr>
      <vt:lpstr>A look at methane (CH4)  It is important for New Zealand!</vt:lpstr>
      <vt:lpstr>PowerPoint Presentation</vt:lpstr>
      <vt:lpstr>PowerPoint Presentation</vt:lpstr>
      <vt:lpstr> Carbon cycles through  Earth systems</vt:lpstr>
      <vt:lpstr>Greenhouse gas increases  lead to global warming</vt:lpstr>
      <vt:lpstr>PowerPoint Presentation</vt:lpstr>
      <vt:lpstr>How does global warming affect our climate?</vt:lpstr>
      <vt:lpstr>From global warming to climate change</vt:lpstr>
      <vt:lpstr>Changes to the water cycle:  too much or too little</vt:lpstr>
      <vt:lpstr>Summary – we can start to  understand climate change by exploring these ideas</vt:lpstr>
      <vt:lpstr>Climate change requires  us to change what we do</vt:lpstr>
      <vt:lpstr>So, what is the role of  education in climate change?</vt:lpstr>
      <vt:lpstr>Thanks – want to keep in touch?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176</cp:revision>
  <dcterms:modified xsi:type="dcterms:W3CDTF">2024-12-05T21:46:45Z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0x010100555F98048418244CA28177D6A12BD030</vt:lpwstr>
  </property>
  <property fmtid="{D5CDD505-2E9C-101B-9397-08002B2CF9AE}" pid="3" name="Order">
    <vt:r8>2200</vt:r8>
  </property>
  <property fmtid="{D5CDD505-2E9C-101B-9397-08002B2CF9AE}" pid="4" name="MediaServiceImageTags">
    <vt:lpwstr/>
  </property>
</Properties>
</file>