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AB_6B42E19A.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B3_CD172DFA.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Lst>
  <p:notesMasterIdLst>
    <p:notesMasterId r:id="rId48"/>
  </p:notesMasterIdLst>
  <p:sldIdLst>
    <p:sldId id="258" r:id="rId5"/>
    <p:sldId id="466" r:id="rId6"/>
    <p:sldId id="259" r:id="rId7"/>
    <p:sldId id="260" r:id="rId8"/>
    <p:sldId id="406" r:id="rId9"/>
    <p:sldId id="270" r:id="rId10"/>
    <p:sldId id="306" r:id="rId11"/>
    <p:sldId id="364" r:id="rId12"/>
    <p:sldId id="427" r:id="rId13"/>
    <p:sldId id="432" r:id="rId14"/>
    <p:sldId id="428" r:id="rId15"/>
    <p:sldId id="430" r:id="rId16"/>
    <p:sldId id="433" r:id="rId17"/>
    <p:sldId id="434" r:id="rId18"/>
    <p:sldId id="438" r:id="rId19"/>
    <p:sldId id="439" r:id="rId20"/>
    <p:sldId id="440" r:id="rId21"/>
    <p:sldId id="441" r:id="rId22"/>
    <p:sldId id="442" r:id="rId23"/>
    <p:sldId id="443" r:id="rId24"/>
    <p:sldId id="456" r:id="rId25"/>
    <p:sldId id="457" r:id="rId26"/>
    <p:sldId id="445" r:id="rId27"/>
    <p:sldId id="458" r:id="rId28"/>
    <p:sldId id="446" r:id="rId29"/>
    <p:sldId id="447" r:id="rId30"/>
    <p:sldId id="435" r:id="rId31"/>
    <p:sldId id="448" r:id="rId32"/>
    <p:sldId id="449" r:id="rId33"/>
    <p:sldId id="459" r:id="rId34"/>
    <p:sldId id="450" r:id="rId35"/>
    <p:sldId id="451" r:id="rId36"/>
    <p:sldId id="418" r:id="rId37"/>
    <p:sldId id="419" r:id="rId38"/>
    <p:sldId id="452" r:id="rId39"/>
    <p:sldId id="453" r:id="rId40"/>
    <p:sldId id="454" r:id="rId41"/>
    <p:sldId id="464" r:id="rId42"/>
    <p:sldId id="465" r:id="rId43"/>
    <p:sldId id="461" r:id="rId44"/>
    <p:sldId id="460" r:id="rId45"/>
    <p:sldId id="462" r:id="rId46"/>
    <p:sldId id="463"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5D1D02-151A-ABE0-C067-8AF39F039C97}" name="Greta Dromgool" initials="GD" userId="S::greta.dromgool@waikato.ac.nz::85ae8209-1ebf-40c2-9da0-11c0158c46aa" providerId="AD"/>
  <p188:author id="{69141120-36E3-3ACA-47CC-8D90FAC63795}" name="Rachel Douglas" initials="RD" userId="S::rachel.douglas@waikato.ac.nz::0f4df4f5-81be-426b-bad7-ebfb898868ca" providerId="AD"/>
  <p188:author id="{D8D52B31-8A71-D39A-5C05-D78D89BED3B7}" name="Andrea Soanes" initials="AS" userId="S::andrea.soanes@waikato.ac.nz::b53f5388-9f20-4aca-a9a9-9cb2e1234fa9" providerId="AD"/>
  <p188:author id="{782AA762-3138-7403-8822-739F8AC47BC1}" name="Chris Eames" initials="CE" userId="S::chris.eames@waikato.ac.nz::71fe29f6-1e34-4f75-8ede-9d31cec9b3f1" providerId="AD"/>
  <p188:author id="{BD28348D-A710-5A20-1533-4188B400EC31}" name="Vanya Bootham" initials="" userId="S::vanya.bootham@waikato.ac.nz::e8327fc7-73a0-4511-95b5-5a51b3dfa98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F1AE66-D3F5-4712-C859-9969B01B960C}" v="466" dt="2024-12-05T05:21:54.699"/>
    <p1510:client id="{B98A330C-CDD7-B2E7-7EDA-F8D84BA666A4}" v="114" dt="2024-12-05T22:10:38.423"/>
    <p1510:client id="{D2E13BE5-6F23-C80C-3165-A749C240ACDA}" v="1" dt="2024-12-04T04:52:57.118"/>
    <p1510:client id="{D5BDDD80-DAA5-61C4-A263-667CC9F13B47}" v="1" dt="2024-12-05T05:45:25.316"/>
    <p1510:client id="{D98FF386-E6A6-E4CD-4C30-8B4C272908CB}" v="6" dt="2024-12-04T04:55:54.5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Eames" userId="S::chris.eames@waikato.ac.nz::71fe29f6-1e34-4f75-8ede-9d31cec9b3f1" providerId="AD" clId="Web-{EF376C31-640B-A56A-8955-DA3633A84438}"/>
    <pc:docChg chg="addSld delSld modSld">
      <pc:chgData name="Chris Eames" userId="S::chris.eames@waikato.ac.nz::71fe29f6-1e34-4f75-8ede-9d31cec9b3f1" providerId="AD" clId="Web-{EF376C31-640B-A56A-8955-DA3633A84438}" dt="2024-11-26T01:12:02.648" v="876" actId="20577"/>
      <pc:docMkLst>
        <pc:docMk/>
      </pc:docMkLst>
      <pc:sldChg chg="modSp del">
        <pc:chgData name="Chris Eames" userId="S::chris.eames@waikato.ac.nz::71fe29f6-1e34-4f75-8ede-9d31cec9b3f1" providerId="AD" clId="Web-{EF376C31-640B-A56A-8955-DA3633A84438}" dt="2024-11-26T00:48:33.860" v="338"/>
        <pc:sldMkLst>
          <pc:docMk/>
          <pc:sldMk cId="3113295057" sldId="423"/>
        </pc:sldMkLst>
        <pc:spChg chg="mod">
          <ac:chgData name="Chris Eames" userId="S::chris.eames@waikato.ac.nz::71fe29f6-1e34-4f75-8ede-9d31cec9b3f1" providerId="AD" clId="Web-{EF376C31-640B-A56A-8955-DA3633A84438}" dt="2024-11-26T00:35:17.123" v="181" actId="1076"/>
          <ac:spMkLst>
            <pc:docMk/>
            <pc:sldMk cId="3113295057" sldId="423"/>
            <ac:spMk id="2" creationId="{00000000-0000-0000-0000-000000000000}"/>
          </ac:spMkLst>
        </pc:spChg>
        <pc:spChg chg="mod">
          <ac:chgData name="Chris Eames" userId="S::chris.eames@waikato.ac.nz::71fe29f6-1e34-4f75-8ede-9d31cec9b3f1" providerId="AD" clId="Web-{EF376C31-640B-A56A-8955-DA3633A84438}" dt="2024-11-26T00:36:09.108" v="191" actId="20577"/>
          <ac:spMkLst>
            <pc:docMk/>
            <pc:sldMk cId="3113295057" sldId="423"/>
            <ac:spMk id="4" creationId="{09AC0C40-45F5-61B6-8B49-338795F6FCC8}"/>
          </ac:spMkLst>
        </pc:spChg>
      </pc:sldChg>
      <pc:sldChg chg="del">
        <pc:chgData name="Chris Eames" userId="S::chris.eames@waikato.ac.nz::71fe29f6-1e34-4f75-8ede-9d31cec9b3f1" providerId="AD" clId="Web-{EF376C31-640B-A56A-8955-DA3633A84438}" dt="2024-11-26T00:34:30.856" v="158"/>
        <pc:sldMkLst>
          <pc:docMk/>
          <pc:sldMk cId="266439655" sldId="424"/>
        </pc:sldMkLst>
      </pc:sldChg>
      <pc:sldChg chg="modSp">
        <pc:chgData name="Chris Eames" userId="S::chris.eames@waikato.ac.nz::71fe29f6-1e34-4f75-8ede-9d31cec9b3f1" providerId="AD" clId="Web-{EF376C31-640B-A56A-8955-DA3633A84438}" dt="2024-11-26T00:56:59.888" v="565" actId="14100"/>
        <pc:sldMkLst>
          <pc:docMk/>
          <pc:sldMk cId="3908004685" sldId="426"/>
        </pc:sldMkLst>
        <pc:spChg chg="mod">
          <ac:chgData name="Chris Eames" userId="S::chris.eames@waikato.ac.nz::71fe29f6-1e34-4f75-8ede-9d31cec9b3f1" providerId="AD" clId="Web-{EF376C31-640B-A56A-8955-DA3633A84438}" dt="2024-11-26T00:56:53.809" v="563" actId="1076"/>
          <ac:spMkLst>
            <pc:docMk/>
            <pc:sldMk cId="3908004685" sldId="426"/>
            <ac:spMk id="2" creationId="{00000000-0000-0000-0000-000000000000}"/>
          </ac:spMkLst>
        </pc:spChg>
        <pc:spChg chg="mod">
          <ac:chgData name="Chris Eames" userId="S::chris.eames@waikato.ac.nz::71fe29f6-1e34-4f75-8ede-9d31cec9b3f1" providerId="AD" clId="Web-{EF376C31-640B-A56A-8955-DA3633A84438}" dt="2024-11-26T00:56:59.888" v="565" actId="14100"/>
          <ac:spMkLst>
            <pc:docMk/>
            <pc:sldMk cId="3908004685" sldId="426"/>
            <ac:spMk id="4" creationId="{09AC0C40-45F5-61B6-8B49-338795F6FCC8}"/>
          </ac:spMkLst>
        </pc:spChg>
      </pc:sldChg>
      <pc:sldChg chg="modSp">
        <pc:chgData name="Chris Eames" userId="S::chris.eames@waikato.ac.nz::71fe29f6-1e34-4f75-8ede-9d31cec9b3f1" providerId="AD" clId="Web-{EF376C31-640B-A56A-8955-DA3633A84438}" dt="2024-11-26T00:28:32.582" v="15" actId="20577"/>
        <pc:sldMkLst>
          <pc:docMk/>
          <pc:sldMk cId="1340603558" sldId="429"/>
        </pc:sldMkLst>
        <pc:spChg chg="mod">
          <ac:chgData name="Chris Eames" userId="S::chris.eames@waikato.ac.nz::71fe29f6-1e34-4f75-8ede-9d31cec9b3f1" providerId="AD" clId="Web-{EF376C31-640B-A56A-8955-DA3633A84438}" dt="2024-11-26T00:28:32.582" v="15" actId="20577"/>
          <ac:spMkLst>
            <pc:docMk/>
            <pc:sldMk cId="1340603558" sldId="429"/>
            <ac:spMk id="3" creationId="{F0D5E875-3BDC-4C04-8020-4ABE8AA5D31D}"/>
          </ac:spMkLst>
        </pc:spChg>
      </pc:sldChg>
      <pc:sldChg chg="modSp">
        <pc:chgData name="Chris Eames" userId="S::chris.eames@waikato.ac.nz::71fe29f6-1e34-4f75-8ede-9d31cec9b3f1" providerId="AD" clId="Web-{EF376C31-640B-A56A-8955-DA3633A84438}" dt="2024-11-26T00:35:11.873" v="180" actId="20577"/>
        <pc:sldMkLst>
          <pc:docMk/>
          <pc:sldMk cId="2478788566" sldId="430"/>
        </pc:sldMkLst>
        <pc:spChg chg="mod">
          <ac:chgData name="Chris Eames" userId="S::chris.eames@waikato.ac.nz::71fe29f6-1e34-4f75-8ede-9d31cec9b3f1" providerId="AD" clId="Web-{EF376C31-640B-A56A-8955-DA3633A84438}" dt="2024-11-26T00:33:14.151" v="117" actId="1076"/>
          <ac:spMkLst>
            <pc:docMk/>
            <pc:sldMk cId="2478788566" sldId="430"/>
            <ac:spMk id="2" creationId="{66C3A1F8-E9D5-F4DD-E88C-E4C55F615727}"/>
          </ac:spMkLst>
        </pc:spChg>
        <pc:spChg chg="mod">
          <ac:chgData name="Chris Eames" userId="S::chris.eames@waikato.ac.nz::71fe29f6-1e34-4f75-8ede-9d31cec9b3f1" providerId="AD" clId="Web-{EF376C31-640B-A56A-8955-DA3633A84438}" dt="2024-11-26T00:35:11.873" v="180" actId="20577"/>
          <ac:spMkLst>
            <pc:docMk/>
            <pc:sldMk cId="2478788566" sldId="430"/>
            <ac:spMk id="3" creationId="{54FC063F-E9B2-51A5-2704-C11879B87530}"/>
          </ac:spMkLst>
        </pc:spChg>
      </pc:sldChg>
      <pc:sldChg chg="modSp add replId">
        <pc:chgData name="Chris Eames" userId="S::chris.eames@waikato.ac.nz::71fe29f6-1e34-4f75-8ede-9d31cec9b3f1" providerId="AD" clId="Web-{EF376C31-640B-A56A-8955-DA3633A84438}" dt="2024-11-26T01:00:45.393" v="606" actId="20577"/>
        <pc:sldMkLst>
          <pc:docMk/>
          <pc:sldMk cId="1145746485" sldId="433"/>
        </pc:sldMkLst>
        <pc:spChg chg="mod">
          <ac:chgData name="Chris Eames" userId="S::chris.eames@waikato.ac.nz::71fe29f6-1e34-4f75-8ede-9d31cec9b3f1" providerId="AD" clId="Web-{EF376C31-640B-A56A-8955-DA3633A84438}" dt="2024-11-26T00:36:38.859" v="196" actId="14100"/>
          <ac:spMkLst>
            <pc:docMk/>
            <pc:sldMk cId="1145746485" sldId="433"/>
            <ac:spMk id="2" creationId="{66C3A1F8-E9D5-F4DD-E88C-E4C55F615727}"/>
          </ac:spMkLst>
        </pc:spChg>
        <pc:spChg chg="mod">
          <ac:chgData name="Chris Eames" userId="S::chris.eames@waikato.ac.nz::71fe29f6-1e34-4f75-8ede-9d31cec9b3f1" providerId="AD" clId="Web-{EF376C31-640B-A56A-8955-DA3633A84438}" dt="2024-11-26T01:00:45.393" v="606" actId="20577"/>
          <ac:spMkLst>
            <pc:docMk/>
            <pc:sldMk cId="1145746485" sldId="433"/>
            <ac:spMk id="3" creationId="{54FC063F-E9B2-51A5-2704-C11879B87530}"/>
          </ac:spMkLst>
        </pc:spChg>
      </pc:sldChg>
      <pc:sldChg chg="modSp add replId">
        <pc:chgData name="Chris Eames" userId="S::chris.eames@waikato.ac.nz::71fe29f6-1e34-4f75-8ede-9d31cec9b3f1" providerId="AD" clId="Web-{EF376C31-640B-A56A-8955-DA3633A84438}" dt="2024-11-26T00:54:51.463" v="534" actId="20577"/>
        <pc:sldMkLst>
          <pc:docMk/>
          <pc:sldMk cId="4256466211" sldId="434"/>
        </pc:sldMkLst>
        <pc:spChg chg="mod">
          <ac:chgData name="Chris Eames" userId="S::chris.eames@waikato.ac.nz::71fe29f6-1e34-4f75-8ede-9d31cec9b3f1" providerId="AD" clId="Web-{EF376C31-640B-A56A-8955-DA3633A84438}" dt="2024-11-26T00:54:51.463" v="534" actId="20577"/>
          <ac:spMkLst>
            <pc:docMk/>
            <pc:sldMk cId="4256466211" sldId="434"/>
            <ac:spMk id="3" creationId="{54FC063F-E9B2-51A5-2704-C11879B87530}"/>
          </ac:spMkLst>
        </pc:spChg>
      </pc:sldChg>
      <pc:sldChg chg="add replId">
        <pc:chgData name="Chris Eames" userId="S::chris.eames@waikato.ac.nz::71fe29f6-1e34-4f75-8ede-9d31cec9b3f1" providerId="AD" clId="Web-{EF376C31-640B-A56A-8955-DA3633A84438}" dt="2024-11-26T00:57:12.247" v="566"/>
        <pc:sldMkLst>
          <pc:docMk/>
          <pc:sldMk cId="1795526412" sldId="435"/>
        </pc:sldMkLst>
      </pc:sldChg>
      <pc:sldChg chg="modSp add replId">
        <pc:chgData name="Chris Eames" userId="S::chris.eames@waikato.ac.nz::71fe29f6-1e34-4f75-8ede-9d31cec9b3f1" providerId="AD" clId="Web-{EF376C31-640B-A56A-8955-DA3633A84438}" dt="2024-11-26T00:58:18.640" v="589" actId="14100"/>
        <pc:sldMkLst>
          <pc:docMk/>
          <pc:sldMk cId="1079104557" sldId="436"/>
        </pc:sldMkLst>
        <pc:spChg chg="mod">
          <ac:chgData name="Chris Eames" userId="S::chris.eames@waikato.ac.nz::71fe29f6-1e34-4f75-8ede-9d31cec9b3f1" providerId="AD" clId="Web-{EF376C31-640B-A56A-8955-DA3633A84438}" dt="2024-11-26T00:58:15.311" v="588" actId="20577"/>
          <ac:spMkLst>
            <pc:docMk/>
            <pc:sldMk cId="1079104557" sldId="436"/>
            <ac:spMk id="2" creationId="{00000000-0000-0000-0000-000000000000}"/>
          </ac:spMkLst>
        </pc:spChg>
        <pc:spChg chg="mod">
          <ac:chgData name="Chris Eames" userId="S::chris.eames@waikato.ac.nz::71fe29f6-1e34-4f75-8ede-9d31cec9b3f1" providerId="AD" clId="Web-{EF376C31-640B-A56A-8955-DA3633A84438}" dt="2024-11-26T00:58:18.640" v="589" actId="14100"/>
          <ac:spMkLst>
            <pc:docMk/>
            <pc:sldMk cId="1079104557" sldId="436"/>
            <ac:spMk id="4" creationId="{09AC0C40-45F5-61B6-8B49-338795F6FCC8}"/>
          </ac:spMkLst>
        </pc:spChg>
      </pc:sldChg>
      <pc:sldChg chg="modSp add replId">
        <pc:chgData name="Chris Eames" userId="S::chris.eames@waikato.ac.nz::71fe29f6-1e34-4f75-8ede-9d31cec9b3f1" providerId="AD" clId="Web-{EF376C31-640B-A56A-8955-DA3633A84438}" dt="2024-11-26T01:02:27.912" v="616" actId="20577"/>
        <pc:sldMkLst>
          <pc:docMk/>
          <pc:sldMk cId="4057306053" sldId="437"/>
        </pc:sldMkLst>
        <pc:spChg chg="mod">
          <ac:chgData name="Chris Eames" userId="S::chris.eames@waikato.ac.nz::71fe29f6-1e34-4f75-8ede-9d31cec9b3f1" providerId="AD" clId="Web-{EF376C31-640B-A56A-8955-DA3633A84438}" dt="2024-11-26T01:02:27.912" v="616" actId="20577"/>
          <ac:spMkLst>
            <pc:docMk/>
            <pc:sldMk cId="4057306053" sldId="437"/>
            <ac:spMk id="2" creationId="{66C3A1F8-E9D5-F4DD-E88C-E4C55F615727}"/>
          </ac:spMkLst>
        </pc:spChg>
        <pc:spChg chg="mod">
          <ac:chgData name="Chris Eames" userId="S::chris.eames@waikato.ac.nz::71fe29f6-1e34-4f75-8ede-9d31cec9b3f1" providerId="AD" clId="Web-{EF376C31-640B-A56A-8955-DA3633A84438}" dt="2024-11-26T00:59:22.532" v="602" actId="20577"/>
          <ac:spMkLst>
            <pc:docMk/>
            <pc:sldMk cId="4057306053" sldId="437"/>
            <ac:spMk id="3" creationId="{54FC063F-E9B2-51A5-2704-C11879B87530}"/>
          </ac:spMkLst>
        </pc:spChg>
      </pc:sldChg>
      <pc:sldChg chg="modSp add replId">
        <pc:chgData name="Chris Eames" userId="S::chris.eames@waikato.ac.nz::71fe29f6-1e34-4f75-8ede-9d31cec9b3f1" providerId="AD" clId="Web-{EF376C31-640B-A56A-8955-DA3633A84438}" dt="2024-11-26T01:12:02.648" v="876" actId="20577"/>
        <pc:sldMkLst>
          <pc:docMk/>
          <pc:sldMk cId="2361164928" sldId="438"/>
        </pc:sldMkLst>
        <pc:spChg chg="mod">
          <ac:chgData name="Chris Eames" userId="S::chris.eames@waikato.ac.nz::71fe29f6-1e34-4f75-8ede-9d31cec9b3f1" providerId="AD" clId="Web-{EF376C31-640B-A56A-8955-DA3633A84438}" dt="2024-11-26T01:12:02.648" v="876" actId="20577"/>
          <ac:spMkLst>
            <pc:docMk/>
            <pc:sldMk cId="2361164928" sldId="438"/>
            <ac:spMk id="2" creationId="{66C3A1F8-E9D5-F4DD-E88C-E4C55F615727}"/>
          </ac:spMkLst>
        </pc:spChg>
        <pc:spChg chg="mod">
          <ac:chgData name="Chris Eames" userId="S::chris.eames@waikato.ac.nz::71fe29f6-1e34-4f75-8ede-9d31cec9b3f1" providerId="AD" clId="Web-{EF376C31-640B-A56A-8955-DA3633A84438}" dt="2024-11-26T01:05:54.124" v="736" actId="20577"/>
          <ac:spMkLst>
            <pc:docMk/>
            <pc:sldMk cId="2361164928" sldId="438"/>
            <ac:spMk id="3" creationId="{54FC063F-E9B2-51A5-2704-C11879B87530}"/>
          </ac:spMkLst>
        </pc:spChg>
      </pc:sldChg>
      <pc:sldChg chg="modSp add replId">
        <pc:chgData name="Chris Eames" userId="S::chris.eames@waikato.ac.nz::71fe29f6-1e34-4f75-8ede-9d31cec9b3f1" providerId="AD" clId="Web-{EF376C31-640B-A56A-8955-DA3633A84438}" dt="2024-11-26T01:11:48.726" v="874" actId="20577"/>
        <pc:sldMkLst>
          <pc:docMk/>
          <pc:sldMk cId="1343997237" sldId="439"/>
        </pc:sldMkLst>
        <pc:spChg chg="mod">
          <ac:chgData name="Chris Eames" userId="S::chris.eames@waikato.ac.nz::71fe29f6-1e34-4f75-8ede-9d31cec9b3f1" providerId="AD" clId="Web-{EF376C31-640B-A56A-8955-DA3633A84438}" dt="2024-11-26T01:08:22.111" v="783" actId="20577"/>
          <ac:spMkLst>
            <pc:docMk/>
            <pc:sldMk cId="1343997237" sldId="439"/>
            <ac:spMk id="2" creationId="{66C3A1F8-E9D5-F4DD-E88C-E4C55F615727}"/>
          </ac:spMkLst>
        </pc:spChg>
        <pc:spChg chg="mod">
          <ac:chgData name="Chris Eames" userId="S::chris.eames@waikato.ac.nz::71fe29f6-1e34-4f75-8ede-9d31cec9b3f1" providerId="AD" clId="Web-{EF376C31-640B-A56A-8955-DA3633A84438}" dt="2024-11-26T01:11:48.726" v="874" actId="20577"/>
          <ac:spMkLst>
            <pc:docMk/>
            <pc:sldMk cId="1343997237" sldId="439"/>
            <ac:spMk id="3" creationId="{54FC063F-E9B2-51A5-2704-C11879B87530}"/>
          </ac:spMkLst>
        </pc:spChg>
      </pc:sldChg>
    </pc:docChg>
  </pc:docChgLst>
  <pc:docChgLst>
    <pc:chgData name="Vanya Bootham" userId="S::vanya.bootham@waikato.ac.nz::e8327fc7-73a0-4511-95b5-5a51b3dfa98b" providerId="AD" clId="Web-{36083B19-EB54-488B-5CD4-381C12049B75}"/>
    <pc:docChg chg="modSld">
      <pc:chgData name="Vanya Bootham" userId="S::vanya.bootham@waikato.ac.nz::e8327fc7-73a0-4511-95b5-5a51b3dfa98b" providerId="AD" clId="Web-{36083B19-EB54-488B-5CD4-381C12049B75}" dt="2024-11-25T19:03:02.511" v="9" actId="14100"/>
      <pc:docMkLst>
        <pc:docMk/>
      </pc:docMkLst>
      <pc:sldChg chg="modSp">
        <pc:chgData name="Vanya Bootham" userId="S::vanya.bootham@waikato.ac.nz::e8327fc7-73a0-4511-95b5-5a51b3dfa98b" providerId="AD" clId="Web-{36083B19-EB54-488B-5CD4-381C12049B75}" dt="2024-11-25T19:01:37.321" v="2" actId="14100"/>
        <pc:sldMkLst>
          <pc:docMk/>
          <pc:sldMk cId="4060656961" sldId="270"/>
        </pc:sldMkLst>
        <pc:spChg chg="mod">
          <ac:chgData name="Vanya Bootham" userId="S::vanya.bootham@waikato.ac.nz::e8327fc7-73a0-4511-95b5-5a51b3dfa98b" providerId="AD" clId="Web-{36083B19-EB54-488B-5CD4-381C12049B75}" dt="2024-11-25T19:01:37.321" v="2" actId="14100"/>
          <ac:spMkLst>
            <pc:docMk/>
            <pc:sldMk cId="4060656961" sldId="270"/>
            <ac:spMk id="2" creationId="{37D511E3-9270-6EE4-CF3F-E3E1FB9E22E7}"/>
          </ac:spMkLst>
        </pc:spChg>
      </pc:sldChg>
      <pc:sldChg chg="modSp">
        <pc:chgData name="Vanya Bootham" userId="S::vanya.bootham@waikato.ac.nz::e8327fc7-73a0-4511-95b5-5a51b3dfa98b" providerId="AD" clId="Web-{36083B19-EB54-488B-5CD4-381C12049B75}" dt="2024-11-25T19:03:02.511" v="9" actId="14100"/>
        <pc:sldMkLst>
          <pc:docMk/>
          <pc:sldMk cId="964793385" sldId="411"/>
        </pc:sldMkLst>
      </pc:sldChg>
      <pc:sldChg chg="modSp">
        <pc:chgData name="Vanya Bootham" userId="S::vanya.bootham@waikato.ac.nz::e8327fc7-73a0-4511-95b5-5a51b3dfa98b" providerId="AD" clId="Web-{36083B19-EB54-488B-5CD4-381C12049B75}" dt="2024-11-25T19:02:33.526" v="8" actId="1076"/>
        <pc:sldMkLst>
          <pc:docMk/>
          <pc:sldMk cId="573878146" sldId="431"/>
        </pc:sldMkLst>
      </pc:sldChg>
    </pc:docChg>
  </pc:docChgLst>
  <pc:docChgLst>
    <pc:chgData name="Greta Dromgool" userId="S::greta.dromgool@waikato.ac.nz::85ae8209-1ebf-40c2-9da0-11c0158c46aa" providerId="AD" clId="Web-{D98FF386-E6A6-E4CD-4C30-8B4C272908CB}"/>
    <pc:docChg chg="addSld modSld">
      <pc:chgData name="Greta Dromgool" userId="S::greta.dromgool@waikato.ac.nz::85ae8209-1ebf-40c2-9da0-11c0158c46aa" providerId="AD" clId="Web-{D98FF386-E6A6-E4CD-4C30-8B4C272908CB}" dt="2024-12-04T04:56:02.528" v="32"/>
      <pc:docMkLst>
        <pc:docMk/>
      </pc:docMkLst>
      <pc:sldChg chg="modNotes">
        <pc:chgData name="Greta Dromgool" userId="S::greta.dromgool@waikato.ac.nz::85ae8209-1ebf-40c2-9da0-11c0158c46aa" providerId="AD" clId="Web-{D98FF386-E6A6-E4CD-4C30-8B4C272908CB}" dt="2024-12-04T04:53:32.321" v="1"/>
        <pc:sldMkLst>
          <pc:docMk/>
          <pc:sldMk cId="599493469" sldId="258"/>
        </pc:sldMkLst>
      </pc:sldChg>
      <pc:sldChg chg="modNotes">
        <pc:chgData name="Greta Dromgool" userId="S::greta.dromgool@waikato.ac.nz::85ae8209-1ebf-40c2-9da0-11c0158c46aa" providerId="AD" clId="Web-{D98FF386-E6A6-E4CD-4C30-8B4C272908CB}" dt="2024-12-04T04:53:34.977" v="2"/>
        <pc:sldMkLst>
          <pc:docMk/>
          <pc:sldMk cId="0" sldId="259"/>
        </pc:sldMkLst>
      </pc:sldChg>
      <pc:sldChg chg="modNotes">
        <pc:chgData name="Greta Dromgool" userId="S::greta.dromgool@waikato.ac.nz::85ae8209-1ebf-40c2-9da0-11c0158c46aa" providerId="AD" clId="Web-{D98FF386-E6A6-E4CD-4C30-8B4C272908CB}" dt="2024-12-04T04:53:42.056" v="5"/>
        <pc:sldMkLst>
          <pc:docMk/>
          <pc:sldMk cId="1645014638" sldId="260"/>
        </pc:sldMkLst>
      </pc:sldChg>
      <pc:sldChg chg="modNotes">
        <pc:chgData name="Greta Dromgool" userId="S::greta.dromgool@waikato.ac.nz::85ae8209-1ebf-40c2-9da0-11c0158c46aa" providerId="AD" clId="Web-{D98FF386-E6A6-E4CD-4C30-8B4C272908CB}" dt="2024-12-04T04:54:05.087" v="7"/>
        <pc:sldMkLst>
          <pc:docMk/>
          <pc:sldMk cId="0" sldId="364"/>
        </pc:sldMkLst>
      </pc:sldChg>
      <pc:sldChg chg="modNotes">
        <pc:chgData name="Greta Dromgool" userId="S::greta.dromgool@waikato.ac.nz::85ae8209-1ebf-40c2-9da0-11c0158c46aa" providerId="AD" clId="Web-{D98FF386-E6A6-E4CD-4C30-8B4C272908CB}" dt="2024-12-04T04:53:46.149" v="6"/>
        <pc:sldMkLst>
          <pc:docMk/>
          <pc:sldMk cId="2165217218" sldId="406"/>
        </pc:sldMkLst>
      </pc:sldChg>
      <pc:sldChg chg="modNotes">
        <pc:chgData name="Greta Dromgool" userId="S::greta.dromgool@waikato.ac.nz::85ae8209-1ebf-40c2-9da0-11c0158c46aa" providerId="AD" clId="Web-{D98FF386-E6A6-E4CD-4C30-8B4C272908CB}" dt="2024-12-04T04:54:16.775" v="8"/>
        <pc:sldMkLst>
          <pc:docMk/>
          <pc:sldMk cId="1799545242" sldId="427"/>
        </pc:sldMkLst>
      </pc:sldChg>
      <pc:sldChg chg="modNotes">
        <pc:chgData name="Greta Dromgool" userId="S::greta.dromgool@waikato.ac.nz::85ae8209-1ebf-40c2-9da0-11c0158c46aa" providerId="AD" clId="Web-{D98FF386-E6A6-E4CD-4C30-8B4C272908CB}" dt="2024-12-04T04:54:22.135" v="9"/>
        <pc:sldMkLst>
          <pc:docMk/>
          <pc:sldMk cId="3553540525" sldId="428"/>
        </pc:sldMkLst>
      </pc:sldChg>
      <pc:sldChg chg="modNotes">
        <pc:chgData name="Greta Dromgool" userId="S::greta.dromgool@waikato.ac.nz::85ae8209-1ebf-40c2-9da0-11c0158c46aa" providerId="AD" clId="Web-{D98FF386-E6A6-E4CD-4C30-8B4C272908CB}" dt="2024-12-04T04:54:51.870" v="10"/>
        <pc:sldMkLst>
          <pc:docMk/>
          <pc:sldMk cId="1377246492" sldId="446"/>
        </pc:sldMkLst>
      </pc:sldChg>
      <pc:sldChg chg="modNotes">
        <pc:chgData name="Greta Dromgool" userId="S::greta.dromgool@waikato.ac.nz::85ae8209-1ebf-40c2-9da0-11c0158c46aa" providerId="AD" clId="Web-{D98FF386-E6A6-E4CD-4C30-8B4C272908CB}" dt="2024-12-04T04:55:42.012" v="11"/>
        <pc:sldMkLst>
          <pc:docMk/>
          <pc:sldMk cId="437156560" sldId="460"/>
        </pc:sldMkLst>
      </pc:sldChg>
      <pc:sldChg chg="modNotes">
        <pc:chgData name="Greta Dromgool" userId="S::greta.dromgool@waikato.ac.nz::85ae8209-1ebf-40c2-9da0-11c0158c46aa" providerId="AD" clId="Web-{D98FF386-E6A6-E4CD-4C30-8B4C272908CB}" dt="2024-12-04T04:55:51.122" v="30"/>
        <pc:sldMkLst>
          <pc:docMk/>
          <pc:sldMk cId="2482096842" sldId="461"/>
        </pc:sldMkLst>
      </pc:sldChg>
      <pc:sldChg chg="modNotes">
        <pc:chgData name="Greta Dromgool" userId="S::greta.dromgool@waikato.ac.nz::85ae8209-1ebf-40c2-9da0-11c0158c46aa" providerId="AD" clId="Web-{D98FF386-E6A6-E4CD-4C30-8B4C272908CB}" dt="2024-12-04T04:56:02.528" v="32"/>
        <pc:sldMkLst>
          <pc:docMk/>
          <pc:sldMk cId="1701446144" sldId="462"/>
        </pc:sldMkLst>
      </pc:sldChg>
      <pc:sldChg chg="add">
        <pc:chgData name="Greta Dromgool" userId="S::greta.dromgool@waikato.ac.nz::85ae8209-1ebf-40c2-9da0-11c0158c46aa" providerId="AD" clId="Web-{D98FF386-E6A6-E4CD-4C30-8B4C272908CB}" dt="2024-12-04T04:53:24.821" v="0"/>
        <pc:sldMkLst>
          <pc:docMk/>
          <pc:sldMk cId="1382698568" sldId="466"/>
        </pc:sldMkLst>
      </pc:sldChg>
    </pc:docChg>
  </pc:docChgLst>
  <pc:docChgLst>
    <pc:chgData clId="Web-{01D30066-0BE8-1E74-C6DC-3051BA0EF97B}"/>
    <pc:docChg chg="delSld">
      <pc:chgData name="" userId="" providerId="" clId="Web-{01D30066-0BE8-1E74-C6DC-3051BA0EF97B}" dt="2024-11-19T03:57:37.852" v="0"/>
      <pc:docMkLst>
        <pc:docMk/>
      </pc:docMkLst>
      <pc:sldChg chg="del">
        <pc:chgData name="" userId="" providerId="" clId="Web-{01D30066-0BE8-1E74-C6DC-3051BA0EF97B}" dt="2024-11-19T03:57:37.852" v="0"/>
        <pc:sldMkLst>
          <pc:docMk/>
          <pc:sldMk cId="2392791273" sldId="269"/>
        </pc:sldMkLst>
      </pc:sldChg>
    </pc:docChg>
  </pc:docChgLst>
  <pc:docChgLst>
    <pc:chgData name="Chris Eames" userId="S::chris.eames@waikato.ac.nz::71fe29f6-1e34-4f75-8ede-9d31cec9b3f1" providerId="AD" clId="Web-{CE03812E-A759-D061-54A7-73406C476164}"/>
    <pc:docChg chg="addSld delSld sldOrd">
      <pc:chgData name="Chris Eames" userId="S::chris.eames@waikato.ac.nz::71fe29f6-1e34-4f75-8ede-9d31cec9b3f1" providerId="AD" clId="Web-{CE03812E-A759-D061-54A7-73406C476164}" dt="2024-11-24T19:58:55.559" v="11"/>
      <pc:docMkLst>
        <pc:docMk/>
      </pc:docMkLst>
      <pc:sldChg chg="del">
        <pc:chgData name="Chris Eames" userId="S::chris.eames@waikato.ac.nz::71fe29f6-1e34-4f75-8ede-9d31cec9b3f1" providerId="AD" clId="Web-{CE03812E-A759-D061-54A7-73406C476164}" dt="2024-11-24T19:57:26.479" v="8"/>
        <pc:sldMkLst>
          <pc:docMk/>
          <pc:sldMk cId="2939194426" sldId="392"/>
        </pc:sldMkLst>
      </pc:sldChg>
      <pc:sldChg chg="del">
        <pc:chgData name="Chris Eames" userId="S::chris.eames@waikato.ac.nz::71fe29f6-1e34-4f75-8ede-9d31cec9b3f1" providerId="AD" clId="Web-{CE03812E-A759-D061-54A7-73406C476164}" dt="2024-11-24T19:58:51.340" v="10"/>
        <pc:sldMkLst>
          <pc:docMk/>
          <pc:sldMk cId="3773938850" sldId="408"/>
        </pc:sldMkLst>
      </pc:sldChg>
      <pc:sldChg chg="del">
        <pc:chgData name="Chris Eames" userId="S::chris.eames@waikato.ac.nz::71fe29f6-1e34-4f75-8ede-9d31cec9b3f1" providerId="AD" clId="Web-{CE03812E-A759-D061-54A7-73406C476164}" dt="2024-11-24T19:58:55.559" v="11"/>
        <pc:sldMkLst>
          <pc:docMk/>
          <pc:sldMk cId="2474773822" sldId="409"/>
        </pc:sldMkLst>
      </pc:sldChg>
      <pc:sldChg chg="del">
        <pc:chgData name="Chris Eames" userId="S::chris.eames@waikato.ac.nz::71fe29f6-1e34-4f75-8ede-9d31cec9b3f1" providerId="AD" clId="Web-{CE03812E-A759-D061-54A7-73406C476164}" dt="2024-11-24T19:58:46.121" v="9"/>
        <pc:sldMkLst>
          <pc:docMk/>
          <pc:sldMk cId="829221942" sldId="422"/>
        </pc:sldMkLst>
      </pc:sldChg>
      <pc:sldChg chg="add">
        <pc:chgData name="Chris Eames" userId="S::chris.eames@waikato.ac.nz::71fe29f6-1e34-4f75-8ede-9d31cec9b3f1" providerId="AD" clId="Web-{CE03812E-A759-D061-54A7-73406C476164}" dt="2024-11-24T19:54:51.928" v="0"/>
        <pc:sldMkLst>
          <pc:docMk/>
          <pc:sldMk cId="1799545242" sldId="427"/>
        </pc:sldMkLst>
      </pc:sldChg>
      <pc:sldChg chg="add">
        <pc:chgData name="Chris Eames" userId="S::chris.eames@waikato.ac.nz::71fe29f6-1e34-4f75-8ede-9d31cec9b3f1" providerId="AD" clId="Web-{CE03812E-A759-D061-54A7-73406C476164}" dt="2024-11-24T19:54:51.944" v="1"/>
        <pc:sldMkLst>
          <pc:docMk/>
          <pc:sldMk cId="3553540525" sldId="428"/>
        </pc:sldMkLst>
      </pc:sldChg>
      <pc:sldChg chg="add">
        <pc:chgData name="Chris Eames" userId="S::chris.eames@waikato.ac.nz::71fe29f6-1e34-4f75-8ede-9d31cec9b3f1" providerId="AD" clId="Web-{CE03812E-A759-D061-54A7-73406C476164}" dt="2024-11-24T19:54:51.960" v="2"/>
        <pc:sldMkLst>
          <pc:docMk/>
          <pc:sldMk cId="1340603558" sldId="429"/>
        </pc:sldMkLst>
      </pc:sldChg>
      <pc:sldChg chg="add">
        <pc:chgData name="Chris Eames" userId="S::chris.eames@waikato.ac.nz::71fe29f6-1e34-4f75-8ede-9d31cec9b3f1" providerId="AD" clId="Web-{CE03812E-A759-D061-54A7-73406C476164}" dt="2024-11-24T19:54:51.960" v="3"/>
        <pc:sldMkLst>
          <pc:docMk/>
          <pc:sldMk cId="2478788566" sldId="430"/>
        </pc:sldMkLst>
      </pc:sldChg>
      <pc:sldChg chg="add ord">
        <pc:chgData name="Chris Eames" userId="S::chris.eames@waikato.ac.nz::71fe29f6-1e34-4f75-8ede-9d31cec9b3f1" providerId="AD" clId="Web-{CE03812E-A759-D061-54A7-73406C476164}" dt="2024-11-24T19:56:22.493" v="6"/>
        <pc:sldMkLst>
          <pc:docMk/>
          <pc:sldMk cId="573878146" sldId="431"/>
        </pc:sldMkLst>
      </pc:sldChg>
      <pc:sldChg chg="add ord">
        <pc:chgData name="Chris Eames" userId="S::chris.eames@waikato.ac.nz::71fe29f6-1e34-4f75-8ede-9d31cec9b3f1" providerId="AD" clId="Web-{CE03812E-A759-D061-54A7-73406C476164}" dt="2024-11-24T19:56:26.212" v="7"/>
        <pc:sldMkLst>
          <pc:docMk/>
          <pc:sldMk cId="2977580710" sldId="432"/>
        </pc:sldMkLst>
      </pc:sldChg>
    </pc:docChg>
  </pc:docChgLst>
  <pc:docChgLst>
    <pc:chgData name="Tom Goulter" userId="S::tom.goulter@waikato.ac.nz::51372646-0251-47cb-a33d-230df8e6955e" providerId="AD" clId="Web-{B98A330C-CDD7-B2E7-7EDA-F8D84BA666A4}"/>
    <pc:docChg chg="modSld">
      <pc:chgData name="Tom Goulter" userId="S::tom.goulter@waikato.ac.nz::51372646-0251-47cb-a33d-230df8e6955e" providerId="AD" clId="Web-{B98A330C-CDD7-B2E7-7EDA-F8D84BA666A4}" dt="2024-12-05T22:10:38.423" v="113"/>
      <pc:docMkLst>
        <pc:docMk/>
      </pc:docMkLst>
      <pc:sldChg chg="modSp">
        <pc:chgData name="Tom Goulter" userId="S::tom.goulter@waikato.ac.nz::51372646-0251-47cb-a33d-230df8e6955e" providerId="AD" clId="Web-{B98A330C-CDD7-B2E7-7EDA-F8D84BA666A4}" dt="2024-12-05T22:10:38.423" v="113"/>
        <pc:sldMkLst>
          <pc:docMk/>
          <pc:sldMk cId="1382698568" sldId="466"/>
        </pc:sldMkLst>
        <pc:graphicFrameChg chg="mod modGraphic">
          <ac:chgData name="Tom Goulter" userId="S::tom.goulter@waikato.ac.nz::51372646-0251-47cb-a33d-230df8e6955e" providerId="AD" clId="Web-{B98A330C-CDD7-B2E7-7EDA-F8D84BA666A4}" dt="2024-12-05T22:10:38.423" v="113"/>
          <ac:graphicFrameMkLst>
            <pc:docMk/>
            <pc:sldMk cId="1382698568" sldId="466"/>
            <ac:graphicFrameMk id="84" creationId="{00000000-0000-0000-0000-000000000000}"/>
          </ac:graphicFrameMkLst>
        </pc:graphicFrameChg>
      </pc:sldChg>
    </pc:docChg>
  </pc:docChgLst>
  <pc:docChgLst>
    <pc:chgData name="Greta Dromgool" userId="S::greta.dromgool@waikato.ac.nz::85ae8209-1ebf-40c2-9da0-11c0158c46aa" providerId="AD" clId="Web-{01D30066-0BE8-1E74-C6DC-3051BA0EF97B}"/>
    <pc:docChg chg="addSld modSld sldOrd">
      <pc:chgData name="Greta Dromgool" userId="S::greta.dromgool@waikato.ac.nz::85ae8209-1ebf-40c2-9da0-11c0158c46aa" providerId="AD" clId="Web-{01D30066-0BE8-1E74-C6DC-3051BA0EF97B}" dt="2024-11-19T03:58:27.088" v="13"/>
      <pc:docMkLst>
        <pc:docMk/>
      </pc:docMkLst>
      <pc:sldChg chg="modSp add ord replId">
        <pc:chgData name="Greta Dromgool" userId="S::greta.dromgool@waikato.ac.nz::85ae8209-1ebf-40c2-9da0-11c0158c46aa" providerId="AD" clId="Web-{01D30066-0BE8-1E74-C6DC-3051BA0EF97B}" dt="2024-11-19T03:58:27.088" v="13"/>
        <pc:sldMkLst>
          <pc:docMk/>
          <pc:sldMk cId="172874132" sldId="425"/>
        </pc:sldMkLst>
      </pc:sldChg>
      <pc:sldChg chg="modSp add replId">
        <pc:chgData name="Greta Dromgool" userId="S::greta.dromgool@waikato.ac.nz::85ae8209-1ebf-40c2-9da0-11c0158c46aa" providerId="AD" clId="Web-{01D30066-0BE8-1E74-C6DC-3051BA0EF97B}" dt="2024-11-19T03:58:05.853" v="6" actId="14100"/>
        <pc:sldMkLst>
          <pc:docMk/>
          <pc:sldMk cId="3908004685" sldId="426"/>
        </pc:sldMkLst>
      </pc:sldChg>
    </pc:docChg>
  </pc:docChgLst>
  <pc:docChgLst>
    <pc:chgData name="Greta Dromgool" userId="S::greta.dromgool@waikato.ac.nz::85ae8209-1ebf-40c2-9da0-11c0158c46aa" providerId="AD" clId="Web-{1A49B01F-0AB3-8410-1F81-65E672ADDD71}"/>
    <pc:docChg chg="mod addSld delSld modSld addMainMaster modMainMaster setSldSz">
      <pc:chgData name="Greta Dromgool" userId="S::greta.dromgool@waikato.ac.nz::85ae8209-1ebf-40c2-9da0-11c0158c46aa" providerId="AD" clId="Web-{1A49B01F-0AB3-8410-1F81-65E672ADDD71}" dt="2024-11-10T22:43:52.216" v="28" actId="1076"/>
      <pc:docMkLst>
        <pc:docMk/>
      </pc:docMkLst>
      <pc:sldChg chg="del">
        <pc:chgData name="Greta Dromgool" userId="S::greta.dromgool@waikato.ac.nz::85ae8209-1ebf-40c2-9da0-11c0158c46aa" providerId="AD" clId="Web-{1A49B01F-0AB3-8410-1F81-65E672ADDD71}" dt="2024-11-10T22:41:08.634" v="11"/>
        <pc:sldMkLst>
          <pc:docMk/>
          <pc:sldMk cId="109857222" sldId="256"/>
        </pc:sldMkLst>
      </pc:sldChg>
      <pc:sldChg chg="addSp delSp modSp add">
        <pc:chgData name="Greta Dromgool" userId="S::greta.dromgool@waikato.ac.nz::85ae8209-1ebf-40c2-9da0-11c0158c46aa" providerId="AD" clId="Web-{1A49B01F-0AB3-8410-1F81-65E672ADDD71}" dt="2024-11-10T22:43:52.216" v="28" actId="1076"/>
        <pc:sldMkLst>
          <pc:docMk/>
          <pc:sldMk cId="3491907340" sldId="257"/>
        </pc:sldMkLst>
        <pc:spChg chg="mod">
          <ac:chgData name="Greta Dromgool" userId="S::greta.dromgool@waikato.ac.nz::85ae8209-1ebf-40c2-9da0-11c0158c46aa" providerId="AD" clId="Web-{1A49B01F-0AB3-8410-1F81-65E672ADDD71}" dt="2024-11-10T22:41:58.479" v="13" actId="20577"/>
          <ac:spMkLst>
            <pc:docMk/>
            <pc:sldMk cId="3491907340" sldId="257"/>
            <ac:spMk id="5" creationId="{1E792974-9704-7F73-3A53-33BE5875B2E4}"/>
          </ac:spMkLst>
        </pc:spChg>
        <pc:picChg chg="add mod">
          <ac:chgData name="Greta Dromgool" userId="S::greta.dromgool@waikato.ac.nz::85ae8209-1ebf-40c2-9da0-11c0158c46aa" providerId="AD" clId="Web-{1A49B01F-0AB3-8410-1F81-65E672ADDD71}" dt="2024-11-10T22:43:52.216" v="28" actId="1076"/>
          <ac:picMkLst>
            <pc:docMk/>
            <pc:sldMk cId="3491907340" sldId="257"/>
            <ac:picMk id="6" creationId="{33DA9A07-82B0-052C-B226-220FD496DAC8}"/>
          </ac:picMkLst>
        </pc:picChg>
      </pc:sldChg>
      <pc:sldChg chg="addSp delSp modSp add">
        <pc:chgData name="Greta Dromgool" userId="S::greta.dromgool@waikato.ac.nz::85ae8209-1ebf-40c2-9da0-11c0158c46aa" providerId="AD" clId="Web-{1A49B01F-0AB3-8410-1F81-65E672ADDD71}" dt="2024-11-10T22:43:16.340" v="22" actId="1076"/>
        <pc:sldMkLst>
          <pc:docMk/>
          <pc:sldMk cId="599493469" sldId="258"/>
        </pc:sldMkLst>
        <pc:spChg chg="add">
          <ac:chgData name="Greta Dromgool" userId="S::greta.dromgool@waikato.ac.nz::85ae8209-1ebf-40c2-9da0-11c0158c46aa" providerId="AD" clId="Web-{1A49B01F-0AB3-8410-1F81-65E672ADDD71}" dt="2024-11-10T22:42:08.026" v="15"/>
          <ac:spMkLst>
            <pc:docMk/>
            <pc:sldMk cId="599493469" sldId="258"/>
            <ac:spMk id="8" creationId="{1DDB5929-530A-C15E-E01F-0AD1984764ED}"/>
          </ac:spMkLst>
        </pc:spChg>
        <pc:picChg chg="add mod">
          <ac:chgData name="Greta Dromgool" userId="S::greta.dromgool@waikato.ac.nz::85ae8209-1ebf-40c2-9da0-11c0158c46aa" providerId="AD" clId="Web-{1A49B01F-0AB3-8410-1F81-65E672ADDD71}" dt="2024-11-10T22:43:16.340" v="22" actId="1076"/>
          <ac:picMkLst>
            <pc:docMk/>
            <pc:sldMk cId="599493469" sldId="258"/>
            <ac:picMk id="9" creationId="{3D5DA8C2-05B5-9C84-4926-495D198A6055}"/>
          </ac:picMkLst>
        </pc:picChg>
      </pc:sldChg>
      <pc:sldChg chg="add">
        <pc:chgData name="Greta Dromgool" userId="S::greta.dromgool@waikato.ac.nz::85ae8209-1ebf-40c2-9da0-11c0158c46aa" providerId="AD" clId="Web-{1A49B01F-0AB3-8410-1F81-65E672ADDD71}" dt="2024-11-10T22:40:59.352" v="3"/>
        <pc:sldMkLst>
          <pc:docMk/>
          <pc:sldMk cId="0" sldId="259"/>
        </pc:sldMkLst>
      </pc:sldChg>
      <pc:sldChg chg="add">
        <pc:chgData name="Greta Dromgool" userId="S::greta.dromgool@waikato.ac.nz::85ae8209-1ebf-40c2-9da0-11c0158c46aa" providerId="AD" clId="Web-{1A49B01F-0AB3-8410-1F81-65E672ADDD71}" dt="2024-11-10T22:40:59.368" v="4"/>
        <pc:sldMkLst>
          <pc:docMk/>
          <pc:sldMk cId="1645014638" sldId="260"/>
        </pc:sldMkLst>
      </pc:sldChg>
      <pc:sldChg chg="add">
        <pc:chgData name="Greta Dromgool" userId="S::greta.dromgool@waikato.ac.nz::85ae8209-1ebf-40c2-9da0-11c0158c46aa" providerId="AD" clId="Web-{1A49B01F-0AB3-8410-1F81-65E672ADDD71}" dt="2024-11-10T22:40:59.384" v="6"/>
        <pc:sldMkLst>
          <pc:docMk/>
          <pc:sldMk cId="2392791273" sldId="269"/>
        </pc:sldMkLst>
      </pc:sldChg>
      <pc:sldChg chg="add">
        <pc:chgData name="Greta Dromgool" userId="S::greta.dromgool@waikato.ac.nz::85ae8209-1ebf-40c2-9da0-11c0158c46aa" providerId="AD" clId="Web-{1A49B01F-0AB3-8410-1F81-65E672ADDD71}" dt="2024-11-10T22:40:59.399" v="7"/>
        <pc:sldMkLst>
          <pc:docMk/>
          <pc:sldMk cId="4060656961" sldId="270"/>
        </pc:sldMkLst>
      </pc:sldChg>
      <pc:sldChg chg="add">
        <pc:chgData name="Greta Dromgool" userId="S::greta.dromgool@waikato.ac.nz::85ae8209-1ebf-40c2-9da0-11c0158c46aa" providerId="AD" clId="Web-{1A49B01F-0AB3-8410-1F81-65E672ADDD71}" dt="2024-11-10T22:40:59.415" v="8"/>
        <pc:sldMkLst>
          <pc:docMk/>
          <pc:sldMk cId="910892974" sldId="306"/>
        </pc:sldMkLst>
      </pc:sldChg>
      <pc:sldChg chg="add">
        <pc:chgData name="Greta Dromgool" userId="S::greta.dromgool@waikato.ac.nz::85ae8209-1ebf-40c2-9da0-11c0158c46aa" providerId="AD" clId="Web-{1A49B01F-0AB3-8410-1F81-65E672ADDD71}" dt="2024-11-10T22:40:59.446" v="9"/>
        <pc:sldMkLst>
          <pc:docMk/>
          <pc:sldMk cId="0" sldId="364"/>
        </pc:sldMkLst>
      </pc:sldChg>
      <pc:sldChg chg="add">
        <pc:chgData name="Greta Dromgool" userId="S::greta.dromgool@waikato.ac.nz::85ae8209-1ebf-40c2-9da0-11c0158c46aa" providerId="AD" clId="Web-{1A49B01F-0AB3-8410-1F81-65E672ADDD71}" dt="2024-11-10T22:40:59.462" v="10"/>
        <pc:sldMkLst>
          <pc:docMk/>
          <pc:sldMk cId="2939194426" sldId="392"/>
        </pc:sldMkLst>
      </pc:sldChg>
      <pc:sldChg chg="add">
        <pc:chgData name="Greta Dromgool" userId="S::greta.dromgool@waikato.ac.nz::85ae8209-1ebf-40c2-9da0-11c0158c46aa" providerId="AD" clId="Web-{1A49B01F-0AB3-8410-1F81-65E672ADDD71}" dt="2024-11-10T22:40:59.368" v="5"/>
        <pc:sldMkLst>
          <pc:docMk/>
          <pc:sldMk cId="2165217218" sldId="406"/>
        </pc:sldMkLst>
      </pc:sldChg>
      <pc:sldMasterChg chg="add addSldLayout">
        <pc:chgData name="Greta Dromgool" userId="S::greta.dromgool@waikato.ac.nz::85ae8209-1ebf-40c2-9da0-11c0158c46aa" providerId="AD" clId="Web-{1A49B01F-0AB3-8410-1F81-65E672ADDD71}" dt="2024-11-10T22:40:59.305" v="1"/>
        <pc:sldMasterMkLst>
          <pc:docMk/>
          <pc:sldMasterMk cId="0" sldId="2147483649"/>
        </pc:sldMasterMkLst>
        <pc:sldLayoutChg chg="add">
          <pc:chgData name="Greta Dromgool" userId="S::greta.dromgool@waikato.ac.nz::85ae8209-1ebf-40c2-9da0-11c0158c46aa" providerId="AD" clId="Web-{1A49B01F-0AB3-8410-1F81-65E672ADDD71}" dt="2024-11-10T22:40:59.305" v="1"/>
          <pc:sldLayoutMkLst>
            <pc:docMk/>
            <pc:sldMasterMk cId="0" sldId="2147483649"/>
            <pc:sldLayoutMk cId="0" sldId="2147483648"/>
          </pc:sldLayoutMkLst>
        </pc:sldLayoutChg>
        <pc:sldLayoutChg chg="add">
          <pc:chgData name="Greta Dromgool" userId="S::greta.dromgool@waikato.ac.nz::85ae8209-1ebf-40c2-9da0-11c0158c46aa" providerId="AD" clId="Web-{1A49B01F-0AB3-8410-1F81-65E672ADDD71}" dt="2024-11-10T22:40:59.305" v="1"/>
          <pc:sldLayoutMkLst>
            <pc:docMk/>
            <pc:sldMasterMk cId="0" sldId="2147483649"/>
            <pc:sldLayoutMk cId="2350282491" sldId="2147483651"/>
          </pc:sldLayoutMkLst>
        </pc:sldLayoutChg>
        <pc:sldLayoutChg chg="add">
          <pc:chgData name="Greta Dromgool" userId="S::greta.dromgool@waikato.ac.nz::85ae8209-1ebf-40c2-9da0-11c0158c46aa" providerId="AD" clId="Web-{1A49B01F-0AB3-8410-1F81-65E672ADDD71}" dt="2024-11-10T22:40:59.305" v="1"/>
          <pc:sldLayoutMkLst>
            <pc:docMk/>
            <pc:sldMasterMk cId="0" sldId="2147483649"/>
            <pc:sldLayoutMk cId="251954771" sldId="2147483652"/>
          </pc:sldLayoutMkLst>
        </pc:sldLayoutChg>
        <pc:sldLayoutChg chg="add">
          <pc:chgData name="Greta Dromgool" userId="S::greta.dromgool@waikato.ac.nz::85ae8209-1ebf-40c2-9da0-11c0158c46aa" providerId="AD" clId="Web-{1A49B01F-0AB3-8410-1F81-65E672ADDD71}" dt="2024-11-10T22:40:59.305" v="1"/>
          <pc:sldLayoutMkLst>
            <pc:docMk/>
            <pc:sldMasterMk cId="0" sldId="2147483649"/>
            <pc:sldLayoutMk cId="3018555670" sldId="2147483653"/>
          </pc:sldLayoutMkLst>
        </pc:sldLayoutChg>
        <pc:sldLayoutChg chg="add">
          <pc:chgData name="Greta Dromgool" userId="S::greta.dromgool@waikato.ac.nz::85ae8209-1ebf-40c2-9da0-11c0158c46aa" providerId="AD" clId="Web-{1A49B01F-0AB3-8410-1F81-65E672ADDD71}" dt="2024-11-10T22:40:59.305" v="1"/>
          <pc:sldLayoutMkLst>
            <pc:docMk/>
            <pc:sldMasterMk cId="0" sldId="2147483649"/>
            <pc:sldLayoutMk cId="968960623" sldId="2147483654"/>
          </pc:sldLayoutMkLst>
        </pc:sldLayoutChg>
      </pc:sldMasterChg>
      <pc:sldMasterChg chg="modSp modSldLayout">
        <pc:chgData name="Greta Dromgool" userId="S::greta.dromgool@waikato.ac.nz::85ae8209-1ebf-40c2-9da0-11c0158c46aa" providerId="AD" clId="Web-{1A49B01F-0AB3-8410-1F81-65E672ADDD71}" dt="2024-11-10T22:40:19.680" v="0"/>
        <pc:sldMasterMkLst>
          <pc:docMk/>
          <pc:sldMasterMk cId="2460954070" sldId="2147483660"/>
        </pc:sldMasterMkLst>
        <pc:spChg chg="mod">
          <ac:chgData name="Greta Dromgool" userId="S::greta.dromgool@waikato.ac.nz::85ae8209-1ebf-40c2-9da0-11c0158c46aa" providerId="AD" clId="Web-{1A49B01F-0AB3-8410-1F81-65E672ADDD71}" dt="2024-11-10T22:40:19.680" v="0"/>
          <ac:spMkLst>
            <pc:docMk/>
            <pc:sldMasterMk cId="2460954070" sldId="2147483660"/>
            <ac:spMk id="2" creationId="{00000000-0000-0000-0000-000000000000}"/>
          </ac:spMkLst>
        </pc:spChg>
        <pc:spChg chg="mod">
          <ac:chgData name="Greta Dromgool" userId="S::greta.dromgool@waikato.ac.nz::85ae8209-1ebf-40c2-9da0-11c0158c46aa" providerId="AD" clId="Web-{1A49B01F-0AB3-8410-1F81-65E672ADDD71}" dt="2024-11-10T22:40:19.680" v="0"/>
          <ac:spMkLst>
            <pc:docMk/>
            <pc:sldMasterMk cId="2460954070" sldId="2147483660"/>
            <ac:spMk id="3" creationId="{00000000-0000-0000-0000-000000000000}"/>
          </ac:spMkLst>
        </pc:spChg>
        <pc:spChg chg="mod">
          <ac:chgData name="Greta Dromgool" userId="S::greta.dromgool@waikato.ac.nz::85ae8209-1ebf-40c2-9da0-11c0158c46aa" providerId="AD" clId="Web-{1A49B01F-0AB3-8410-1F81-65E672ADDD71}" dt="2024-11-10T22:40:19.680" v="0"/>
          <ac:spMkLst>
            <pc:docMk/>
            <pc:sldMasterMk cId="2460954070" sldId="2147483660"/>
            <ac:spMk id="4" creationId="{00000000-0000-0000-0000-000000000000}"/>
          </ac:spMkLst>
        </pc:spChg>
        <pc:spChg chg="mod">
          <ac:chgData name="Greta Dromgool" userId="S::greta.dromgool@waikato.ac.nz::85ae8209-1ebf-40c2-9da0-11c0158c46aa" providerId="AD" clId="Web-{1A49B01F-0AB3-8410-1F81-65E672ADDD71}" dt="2024-11-10T22:40:19.680" v="0"/>
          <ac:spMkLst>
            <pc:docMk/>
            <pc:sldMasterMk cId="2460954070" sldId="2147483660"/>
            <ac:spMk id="5" creationId="{00000000-0000-0000-0000-000000000000}"/>
          </ac:spMkLst>
        </pc:spChg>
        <pc:spChg chg="mod">
          <ac:chgData name="Greta Dromgool" userId="S::greta.dromgool@waikato.ac.nz::85ae8209-1ebf-40c2-9da0-11c0158c46aa" providerId="AD" clId="Web-{1A49B01F-0AB3-8410-1F81-65E672ADDD71}" dt="2024-11-10T22:40:19.680" v="0"/>
          <ac:spMkLst>
            <pc:docMk/>
            <pc:sldMasterMk cId="2460954070" sldId="2147483660"/>
            <ac:spMk id="6" creationId="{00000000-0000-0000-0000-000000000000}"/>
          </ac:spMkLst>
        </pc:spChg>
        <pc:sldLayoutChg chg="modSp">
          <pc:chgData name="Greta Dromgool" userId="S::greta.dromgool@waikato.ac.nz::85ae8209-1ebf-40c2-9da0-11c0158c46aa" providerId="AD" clId="Web-{1A49B01F-0AB3-8410-1F81-65E672ADDD71}" dt="2024-11-10T22:40:19.680" v="0"/>
          <pc:sldLayoutMkLst>
            <pc:docMk/>
            <pc:sldMasterMk cId="2460954070" sldId="2147483660"/>
            <pc:sldLayoutMk cId="2385387890" sldId="2147483661"/>
          </pc:sldLayoutMkLst>
          <pc:spChg chg="mod">
            <ac:chgData name="Greta Dromgool" userId="S::greta.dromgool@waikato.ac.nz::85ae8209-1ebf-40c2-9da0-11c0158c46aa" providerId="AD" clId="Web-{1A49B01F-0AB3-8410-1F81-65E672ADDD71}" dt="2024-11-10T22:40:19.680" v="0"/>
            <ac:spMkLst>
              <pc:docMk/>
              <pc:sldMasterMk cId="2460954070" sldId="2147483660"/>
              <pc:sldLayoutMk cId="2385387890" sldId="2147483661"/>
              <ac:spMk id="2" creationId="{00000000-0000-0000-0000-000000000000}"/>
            </ac:spMkLst>
          </pc:spChg>
          <pc:spChg chg="mod">
            <ac:chgData name="Greta Dromgool" userId="S::greta.dromgool@waikato.ac.nz::85ae8209-1ebf-40c2-9da0-11c0158c46aa" providerId="AD" clId="Web-{1A49B01F-0AB3-8410-1F81-65E672ADDD71}" dt="2024-11-10T22:40:19.680" v="0"/>
            <ac:spMkLst>
              <pc:docMk/>
              <pc:sldMasterMk cId="2460954070" sldId="2147483660"/>
              <pc:sldLayoutMk cId="2385387890" sldId="2147483661"/>
              <ac:spMk id="3" creationId="{00000000-0000-0000-0000-000000000000}"/>
            </ac:spMkLst>
          </pc:spChg>
        </pc:sldLayoutChg>
        <pc:sldLayoutChg chg="modSp">
          <pc:chgData name="Greta Dromgool" userId="S::greta.dromgool@waikato.ac.nz::85ae8209-1ebf-40c2-9da0-11c0158c46aa" providerId="AD" clId="Web-{1A49B01F-0AB3-8410-1F81-65E672ADDD71}" dt="2024-11-10T22:40:19.680" v="0"/>
          <pc:sldLayoutMkLst>
            <pc:docMk/>
            <pc:sldMasterMk cId="2460954070" sldId="2147483660"/>
            <pc:sldLayoutMk cId="2591524520" sldId="2147483663"/>
          </pc:sldLayoutMkLst>
          <pc:spChg chg="mod">
            <ac:chgData name="Greta Dromgool" userId="S::greta.dromgool@waikato.ac.nz::85ae8209-1ebf-40c2-9da0-11c0158c46aa" providerId="AD" clId="Web-{1A49B01F-0AB3-8410-1F81-65E672ADDD71}" dt="2024-11-10T22:40:19.680" v="0"/>
            <ac:spMkLst>
              <pc:docMk/>
              <pc:sldMasterMk cId="2460954070" sldId="2147483660"/>
              <pc:sldLayoutMk cId="2591524520" sldId="2147483663"/>
              <ac:spMk id="2" creationId="{00000000-0000-0000-0000-000000000000}"/>
            </ac:spMkLst>
          </pc:spChg>
          <pc:spChg chg="mod">
            <ac:chgData name="Greta Dromgool" userId="S::greta.dromgool@waikato.ac.nz::85ae8209-1ebf-40c2-9da0-11c0158c46aa" providerId="AD" clId="Web-{1A49B01F-0AB3-8410-1F81-65E672ADDD71}" dt="2024-11-10T22:40:19.680" v="0"/>
            <ac:spMkLst>
              <pc:docMk/>
              <pc:sldMasterMk cId="2460954070" sldId="2147483660"/>
              <pc:sldLayoutMk cId="2591524520" sldId="2147483663"/>
              <ac:spMk id="3" creationId="{00000000-0000-0000-0000-000000000000}"/>
            </ac:spMkLst>
          </pc:spChg>
        </pc:sldLayoutChg>
        <pc:sldLayoutChg chg="modSp">
          <pc:chgData name="Greta Dromgool" userId="S::greta.dromgool@waikato.ac.nz::85ae8209-1ebf-40c2-9da0-11c0158c46aa" providerId="AD" clId="Web-{1A49B01F-0AB3-8410-1F81-65E672ADDD71}" dt="2024-11-10T22:40:19.680" v="0"/>
          <pc:sldLayoutMkLst>
            <pc:docMk/>
            <pc:sldMasterMk cId="2460954070" sldId="2147483660"/>
            <pc:sldLayoutMk cId="1203092039" sldId="2147483664"/>
          </pc:sldLayoutMkLst>
          <pc:spChg chg="mod">
            <ac:chgData name="Greta Dromgool" userId="S::greta.dromgool@waikato.ac.nz::85ae8209-1ebf-40c2-9da0-11c0158c46aa" providerId="AD" clId="Web-{1A49B01F-0AB3-8410-1F81-65E672ADDD71}" dt="2024-11-10T22:40:19.680" v="0"/>
            <ac:spMkLst>
              <pc:docMk/>
              <pc:sldMasterMk cId="2460954070" sldId="2147483660"/>
              <pc:sldLayoutMk cId="1203092039" sldId="2147483664"/>
              <ac:spMk id="3" creationId="{00000000-0000-0000-0000-000000000000}"/>
            </ac:spMkLst>
          </pc:spChg>
          <pc:spChg chg="mod">
            <ac:chgData name="Greta Dromgool" userId="S::greta.dromgool@waikato.ac.nz::85ae8209-1ebf-40c2-9da0-11c0158c46aa" providerId="AD" clId="Web-{1A49B01F-0AB3-8410-1F81-65E672ADDD71}" dt="2024-11-10T22:40:19.680" v="0"/>
            <ac:spMkLst>
              <pc:docMk/>
              <pc:sldMasterMk cId="2460954070" sldId="2147483660"/>
              <pc:sldLayoutMk cId="1203092039" sldId="2147483664"/>
              <ac:spMk id="4" creationId="{00000000-0000-0000-0000-000000000000}"/>
            </ac:spMkLst>
          </pc:spChg>
        </pc:sldLayoutChg>
        <pc:sldLayoutChg chg="modSp">
          <pc:chgData name="Greta Dromgool" userId="S::greta.dromgool@waikato.ac.nz::85ae8209-1ebf-40c2-9da0-11c0158c46aa" providerId="AD" clId="Web-{1A49B01F-0AB3-8410-1F81-65E672ADDD71}" dt="2024-11-10T22:40:19.680" v="0"/>
          <pc:sldLayoutMkLst>
            <pc:docMk/>
            <pc:sldMasterMk cId="2460954070" sldId="2147483660"/>
            <pc:sldLayoutMk cId="3733172339" sldId="2147483665"/>
          </pc:sldLayoutMkLst>
          <pc:spChg chg="mod">
            <ac:chgData name="Greta Dromgool" userId="S::greta.dromgool@waikato.ac.nz::85ae8209-1ebf-40c2-9da0-11c0158c46aa" providerId="AD" clId="Web-{1A49B01F-0AB3-8410-1F81-65E672ADDD71}" dt="2024-11-10T22:40:19.680" v="0"/>
            <ac:spMkLst>
              <pc:docMk/>
              <pc:sldMasterMk cId="2460954070" sldId="2147483660"/>
              <pc:sldLayoutMk cId="3733172339" sldId="2147483665"/>
              <ac:spMk id="2" creationId="{00000000-0000-0000-0000-000000000000}"/>
            </ac:spMkLst>
          </pc:spChg>
          <pc:spChg chg="mod">
            <ac:chgData name="Greta Dromgool" userId="S::greta.dromgool@waikato.ac.nz::85ae8209-1ebf-40c2-9da0-11c0158c46aa" providerId="AD" clId="Web-{1A49B01F-0AB3-8410-1F81-65E672ADDD71}" dt="2024-11-10T22:40:19.680" v="0"/>
            <ac:spMkLst>
              <pc:docMk/>
              <pc:sldMasterMk cId="2460954070" sldId="2147483660"/>
              <pc:sldLayoutMk cId="3733172339" sldId="2147483665"/>
              <ac:spMk id="3" creationId="{00000000-0000-0000-0000-000000000000}"/>
            </ac:spMkLst>
          </pc:spChg>
          <pc:spChg chg="mod">
            <ac:chgData name="Greta Dromgool" userId="S::greta.dromgool@waikato.ac.nz::85ae8209-1ebf-40c2-9da0-11c0158c46aa" providerId="AD" clId="Web-{1A49B01F-0AB3-8410-1F81-65E672ADDD71}" dt="2024-11-10T22:40:19.680" v="0"/>
            <ac:spMkLst>
              <pc:docMk/>
              <pc:sldMasterMk cId="2460954070" sldId="2147483660"/>
              <pc:sldLayoutMk cId="3733172339" sldId="2147483665"/>
              <ac:spMk id="4" creationId="{00000000-0000-0000-0000-000000000000}"/>
            </ac:spMkLst>
          </pc:spChg>
          <pc:spChg chg="mod">
            <ac:chgData name="Greta Dromgool" userId="S::greta.dromgool@waikato.ac.nz::85ae8209-1ebf-40c2-9da0-11c0158c46aa" providerId="AD" clId="Web-{1A49B01F-0AB3-8410-1F81-65E672ADDD71}" dt="2024-11-10T22:40:19.680" v="0"/>
            <ac:spMkLst>
              <pc:docMk/>
              <pc:sldMasterMk cId="2460954070" sldId="2147483660"/>
              <pc:sldLayoutMk cId="3733172339" sldId="2147483665"/>
              <ac:spMk id="5" creationId="{00000000-0000-0000-0000-000000000000}"/>
            </ac:spMkLst>
          </pc:spChg>
          <pc:spChg chg="mod">
            <ac:chgData name="Greta Dromgool" userId="S::greta.dromgool@waikato.ac.nz::85ae8209-1ebf-40c2-9da0-11c0158c46aa" providerId="AD" clId="Web-{1A49B01F-0AB3-8410-1F81-65E672ADDD71}" dt="2024-11-10T22:40:19.680" v="0"/>
            <ac:spMkLst>
              <pc:docMk/>
              <pc:sldMasterMk cId="2460954070" sldId="2147483660"/>
              <pc:sldLayoutMk cId="3733172339" sldId="2147483665"/>
              <ac:spMk id="6" creationId="{00000000-0000-0000-0000-000000000000}"/>
            </ac:spMkLst>
          </pc:spChg>
        </pc:sldLayoutChg>
        <pc:sldLayoutChg chg="modSp">
          <pc:chgData name="Greta Dromgool" userId="S::greta.dromgool@waikato.ac.nz::85ae8209-1ebf-40c2-9da0-11c0158c46aa" providerId="AD" clId="Web-{1A49B01F-0AB3-8410-1F81-65E672ADDD71}" dt="2024-11-10T22:40:19.680" v="0"/>
          <pc:sldLayoutMkLst>
            <pc:docMk/>
            <pc:sldMasterMk cId="2460954070" sldId="2147483660"/>
            <pc:sldLayoutMk cId="3171841454" sldId="2147483668"/>
          </pc:sldLayoutMkLst>
          <pc:spChg chg="mod">
            <ac:chgData name="Greta Dromgool" userId="S::greta.dromgool@waikato.ac.nz::85ae8209-1ebf-40c2-9da0-11c0158c46aa" providerId="AD" clId="Web-{1A49B01F-0AB3-8410-1F81-65E672ADDD71}" dt="2024-11-10T22:40:19.680" v="0"/>
            <ac:spMkLst>
              <pc:docMk/>
              <pc:sldMasterMk cId="2460954070" sldId="2147483660"/>
              <pc:sldLayoutMk cId="3171841454" sldId="2147483668"/>
              <ac:spMk id="2" creationId="{00000000-0000-0000-0000-000000000000}"/>
            </ac:spMkLst>
          </pc:spChg>
          <pc:spChg chg="mod">
            <ac:chgData name="Greta Dromgool" userId="S::greta.dromgool@waikato.ac.nz::85ae8209-1ebf-40c2-9da0-11c0158c46aa" providerId="AD" clId="Web-{1A49B01F-0AB3-8410-1F81-65E672ADDD71}" dt="2024-11-10T22:40:19.680" v="0"/>
            <ac:spMkLst>
              <pc:docMk/>
              <pc:sldMasterMk cId="2460954070" sldId="2147483660"/>
              <pc:sldLayoutMk cId="3171841454" sldId="2147483668"/>
              <ac:spMk id="3" creationId="{00000000-0000-0000-0000-000000000000}"/>
            </ac:spMkLst>
          </pc:spChg>
          <pc:spChg chg="mod">
            <ac:chgData name="Greta Dromgool" userId="S::greta.dromgool@waikato.ac.nz::85ae8209-1ebf-40c2-9da0-11c0158c46aa" providerId="AD" clId="Web-{1A49B01F-0AB3-8410-1F81-65E672ADDD71}" dt="2024-11-10T22:40:19.680" v="0"/>
            <ac:spMkLst>
              <pc:docMk/>
              <pc:sldMasterMk cId="2460954070" sldId="2147483660"/>
              <pc:sldLayoutMk cId="3171841454" sldId="2147483668"/>
              <ac:spMk id="4" creationId="{00000000-0000-0000-0000-000000000000}"/>
            </ac:spMkLst>
          </pc:spChg>
        </pc:sldLayoutChg>
        <pc:sldLayoutChg chg="modSp">
          <pc:chgData name="Greta Dromgool" userId="S::greta.dromgool@waikato.ac.nz::85ae8209-1ebf-40c2-9da0-11c0158c46aa" providerId="AD" clId="Web-{1A49B01F-0AB3-8410-1F81-65E672ADDD71}" dt="2024-11-10T22:40:19.680" v="0"/>
          <pc:sldLayoutMkLst>
            <pc:docMk/>
            <pc:sldMasterMk cId="2460954070" sldId="2147483660"/>
            <pc:sldLayoutMk cId="1718958274" sldId="2147483669"/>
          </pc:sldLayoutMkLst>
          <pc:spChg chg="mod">
            <ac:chgData name="Greta Dromgool" userId="S::greta.dromgool@waikato.ac.nz::85ae8209-1ebf-40c2-9da0-11c0158c46aa" providerId="AD" clId="Web-{1A49B01F-0AB3-8410-1F81-65E672ADDD71}" dt="2024-11-10T22:40:19.680" v="0"/>
            <ac:spMkLst>
              <pc:docMk/>
              <pc:sldMasterMk cId="2460954070" sldId="2147483660"/>
              <pc:sldLayoutMk cId="1718958274" sldId="2147483669"/>
              <ac:spMk id="2" creationId="{00000000-0000-0000-0000-000000000000}"/>
            </ac:spMkLst>
          </pc:spChg>
          <pc:spChg chg="mod">
            <ac:chgData name="Greta Dromgool" userId="S::greta.dromgool@waikato.ac.nz::85ae8209-1ebf-40c2-9da0-11c0158c46aa" providerId="AD" clId="Web-{1A49B01F-0AB3-8410-1F81-65E672ADDD71}" dt="2024-11-10T22:40:19.680" v="0"/>
            <ac:spMkLst>
              <pc:docMk/>
              <pc:sldMasterMk cId="2460954070" sldId="2147483660"/>
              <pc:sldLayoutMk cId="1718958274" sldId="2147483669"/>
              <ac:spMk id="3" creationId="{00000000-0000-0000-0000-000000000000}"/>
            </ac:spMkLst>
          </pc:spChg>
          <pc:spChg chg="mod">
            <ac:chgData name="Greta Dromgool" userId="S::greta.dromgool@waikato.ac.nz::85ae8209-1ebf-40c2-9da0-11c0158c46aa" providerId="AD" clId="Web-{1A49B01F-0AB3-8410-1F81-65E672ADDD71}" dt="2024-11-10T22:40:19.680" v="0"/>
            <ac:spMkLst>
              <pc:docMk/>
              <pc:sldMasterMk cId="2460954070" sldId="2147483660"/>
              <pc:sldLayoutMk cId="1718958274" sldId="2147483669"/>
              <ac:spMk id="4" creationId="{00000000-0000-0000-0000-000000000000}"/>
            </ac:spMkLst>
          </pc:spChg>
        </pc:sldLayoutChg>
        <pc:sldLayoutChg chg="modSp">
          <pc:chgData name="Greta Dromgool" userId="S::greta.dromgool@waikato.ac.nz::85ae8209-1ebf-40c2-9da0-11c0158c46aa" providerId="AD" clId="Web-{1A49B01F-0AB3-8410-1F81-65E672ADDD71}" dt="2024-11-10T22:40:19.680" v="0"/>
          <pc:sldLayoutMkLst>
            <pc:docMk/>
            <pc:sldMasterMk cId="2460954070" sldId="2147483660"/>
            <pc:sldLayoutMk cId="3479445657" sldId="2147483671"/>
          </pc:sldLayoutMkLst>
          <pc:spChg chg="mod">
            <ac:chgData name="Greta Dromgool" userId="S::greta.dromgool@waikato.ac.nz::85ae8209-1ebf-40c2-9da0-11c0158c46aa" providerId="AD" clId="Web-{1A49B01F-0AB3-8410-1F81-65E672ADDD71}" dt="2024-11-10T22:40:19.680" v="0"/>
            <ac:spMkLst>
              <pc:docMk/>
              <pc:sldMasterMk cId="2460954070" sldId="2147483660"/>
              <pc:sldLayoutMk cId="3479445657" sldId="2147483671"/>
              <ac:spMk id="2" creationId="{00000000-0000-0000-0000-000000000000}"/>
            </ac:spMkLst>
          </pc:spChg>
          <pc:spChg chg="mod">
            <ac:chgData name="Greta Dromgool" userId="S::greta.dromgool@waikato.ac.nz::85ae8209-1ebf-40c2-9da0-11c0158c46aa" providerId="AD" clId="Web-{1A49B01F-0AB3-8410-1F81-65E672ADDD71}" dt="2024-11-10T22:40:19.680" v="0"/>
            <ac:spMkLst>
              <pc:docMk/>
              <pc:sldMasterMk cId="2460954070" sldId="2147483660"/>
              <pc:sldLayoutMk cId="3479445657" sldId="2147483671"/>
              <ac:spMk id="3" creationId="{00000000-0000-0000-0000-000000000000}"/>
            </ac:spMkLst>
          </pc:spChg>
        </pc:sldLayoutChg>
      </pc:sldMasterChg>
    </pc:docChg>
  </pc:docChgLst>
  <pc:docChgLst>
    <pc:chgData name="Greta Dromgool" userId="S::greta.dromgool@waikato.ac.nz::85ae8209-1ebf-40c2-9da0-11c0158c46aa" providerId="AD" clId="Web-{755095B0-8B57-2613-5DBD-FF3CF6B4C2E6}"/>
    <pc:docChg chg="addSld delSld modSld sldOrd">
      <pc:chgData name="Greta Dromgool" userId="S::greta.dromgool@waikato.ac.nz::85ae8209-1ebf-40c2-9da0-11c0158c46aa" providerId="AD" clId="Web-{755095B0-8B57-2613-5DBD-FF3CF6B4C2E6}" dt="2024-11-11T06:47:11.762" v="314"/>
      <pc:docMkLst>
        <pc:docMk/>
      </pc:docMkLst>
      <pc:sldChg chg="modNotes">
        <pc:chgData name="Greta Dromgool" userId="S::greta.dromgool@waikato.ac.nz::85ae8209-1ebf-40c2-9da0-11c0158c46aa" providerId="AD" clId="Web-{755095B0-8B57-2613-5DBD-FF3CF6B4C2E6}" dt="2024-11-11T06:20:16.423" v="150"/>
        <pc:sldMkLst>
          <pc:docMk/>
          <pc:sldMk cId="0" sldId="259"/>
        </pc:sldMkLst>
      </pc:sldChg>
      <pc:sldChg chg="modNotes">
        <pc:chgData name="Greta Dromgool" userId="S::greta.dromgool@waikato.ac.nz::85ae8209-1ebf-40c2-9da0-11c0158c46aa" providerId="AD" clId="Web-{755095B0-8B57-2613-5DBD-FF3CF6B4C2E6}" dt="2024-11-11T06:20:05.407" v="148"/>
        <pc:sldMkLst>
          <pc:docMk/>
          <pc:sldMk cId="0" sldId="364"/>
        </pc:sldMkLst>
      </pc:sldChg>
      <pc:sldChg chg="addSp delSp modSp modNotes">
        <pc:chgData name="Greta Dromgool" userId="S::greta.dromgool@waikato.ac.nz::85ae8209-1ebf-40c2-9da0-11c0158c46aa" providerId="AD" clId="Web-{755095B0-8B57-2613-5DBD-FF3CF6B4C2E6}" dt="2024-11-11T06:20:01.110" v="146"/>
        <pc:sldMkLst>
          <pc:docMk/>
          <pc:sldMk cId="2939194426" sldId="392"/>
        </pc:sldMkLst>
      </pc:sldChg>
      <pc:sldChg chg="add del replId">
        <pc:chgData name="Greta Dromgool" userId="S::greta.dromgool@waikato.ac.nz::85ae8209-1ebf-40c2-9da0-11c0158c46aa" providerId="AD" clId="Web-{755095B0-8B57-2613-5DBD-FF3CF6B4C2E6}" dt="2024-11-11T04:03:18.890" v="9"/>
        <pc:sldMkLst>
          <pc:docMk/>
          <pc:sldMk cId="2008520998" sldId="407"/>
        </pc:sldMkLst>
      </pc:sldChg>
      <pc:sldChg chg="addSp modSp add replId modNotes">
        <pc:chgData name="Greta Dromgool" userId="S::greta.dromgool@waikato.ac.nz::85ae8209-1ebf-40c2-9da0-11c0158c46aa" providerId="AD" clId="Web-{755095B0-8B57-2613-5DBD-FF3CF6B4C2E6}" dt="2024-11-11T06:47:11.762" v="314"/>
        <pc:sldMkLst>
          <pc:docMk/>
          <pc:sldMk cId="3558176797" sldId="407"/>
        </pc:sldMkLst>
      </pc:sldChg>
      <pc:sldChg chg="add del replId">
        <pc:chgData name="Greta Dromgool" userId="S::greta.dromgool@waikato.ac.nz::85ae8209-1ebf-40c2-9da0-11c0158c46aa" providerId="AD" clId="Web-{755095B0-8B57-2613-5DBD-FF3CF6B4C2E6}" dt="2024-11-11T04:03:16.547" v="8"/>
        <pc:sldMkLst>
          <pc:docMk/>
          <pc:sldMk cId="2237176827" sldId="408"/>
        </pc:sldMkLst>
      </pc:sldChg>
      <pc:sldChg chg="addSp delSp modSp add ord replId modNotes">
        <pc:chgData name="Greta Dromgool" userId="S::greta.dromgool@waikato.ac.nz::85ae8209-1ebf-40c2-9da0-11c0158c46aa" providerId="AD" clId="Web-{755095B0-8B57-2613-5DBD-FF3CF6B4C2E6}" dt="2024-11-11T06:17:08.950" v="142" actId="20577"/>
        <pc:sldMkLst>
          <pc:docMk/>
          <pc:sldMk cId="3773938850" sldId="408"/>
        </pc:sldMkLst>
      </pc:sldChg>
      <pc:sldChg chg="modSp add">
        <pc:chgData name="Greta Dromgool" userId="S::greta.dromgool@waikato.ac.nz::85ae8209-1ebf-40c2-9da0-11c0158c46aa" providerId="AD" clId="Web-{755095B0-8B57-2613-5DBD-FF3CF6B4C2E6}" dt="2024-11-11T06:17:29.841" v="144" actId="20577"/>
        <pc:sldMkLst>
          <pc:docMk/>
          <pc:sldMk cId="2474773822" sldId="409"/>
        </pc:sldMkLst>
      </pc:sldChg>
      <pc:sldChg chg="add del">
        <pc:chgData name="Greta Dromgool" userId="S::greta.dromgool@waikato.ac.nz::85ae8209-1ebf-40c2-9da0-11c0158c46aa" providerId="AD" clId="Web-{755095B0-8B57-2613-5DBD-FF3CF6B4C2E6}" dt="2024-11-11T06:15:29.463" v="96"/>
        <pc:sldMkLst>
          <pc:docMk/>
          <pc:sldMk cId="2397772948" sldId="410"/>
        </pc:sldMkLst>
      </pc:sldChg>
      <pc:sldChg chg="modSp add replId">
        <pc:chgData name="Greta Dromgool" userId="S::greta.dromgool@waikato.ac.nz::85ae8209-1ebf-40c2-9da0-11c0158c46aa" providerId="AD" clId="Web-{755095B0-8B57-2613-5DBD-FF3CF6B4C2E6}" dt="2024-11-11T06:46:38.995" v="300" actId="20577"/>
        <pc:sldMkLst>
          <pc:docMk/>
          <pc:sldMk cId="3605052934" sldId="410"/>
        </pc:sldMkLst>
      </pc:sldChg>
      <pc:sldChg chg="modSp add replId">
        <pc:chgData name="Greta Dromgool" userId="S::greta.dromgool@waikato.ac.nz::85ae8209-1ebf-40c2-9da0-11c0158c46aa" providerId="AD" clId="Web-{755095B0-8B57-2613-5DBD-FF3CF6B4C2E6}" dt="2024-11-11T06:45:35.572" v="265" actId="14100"/>
        <pc:sldMkLst>
          <pc:docMk/>
          <pc:sldMk cId="964793385" sldId="411"/>
        </pc:sldMkLst>
      </pc:sldChg>
      <pc:sldChg chg="modSp add replId">
        <pc:chgData name="Greta Dromgool" userId="S::greta.dromgool@waikato.ac.nz::85ae8209-1ebf-40c2-9da0-11c0158c46aa" providerId="AD" clId="Web-{755095B0-8B57-2613-5DBD-FF3CF6B4C2E6}" dt="2024-11-11T06:45:55.510" v="277" actId="20577"/>
        <pc:sldMkLst>
          <pc:docMk/>
          <pc:sldMk cId="2222325573" sldId="412"/>
        </pc:sldMkLst>
      </pc:sldChg>
    </pc:docChg>
  </pc:docChgLst>
  <pc:docChgLst>
    <pc:chgData name="Greta Dromgool" userId="S::greta.dromgool@waikato.ac.nz::85ae8209-1ebf-40c2-9da0-11c0158c46aa" providerId="AD" clId="Web-{BBA5F55B-A17F-9BC0-C28C-49AB713DEFF5}"/>
    <pc:docChg chg="modSld">
      <pc:chgData name="Greta Dromgool" userId="S::greta.dromgool@waikato.ac.nz::85ae8209-1ebf-40c2-9da0-11c0158c46aa" providerId="AD" clId="Web-{BBA5F55B-A17F-9BC0-C28C-49AB713DEFF5}" dt="2024-11-27T23:22:58.754" v="171"/>
      <pc:docMkLst>
        <pc:docMk/>
      </pc:docMkLst>
      <pc:sldChg chg="addSp delSp modSp delAnim">
        <pc:chgData name="Greta Dromgool" userId="S::greta.dromgool@waikato.ac.nz::85ae8209-1ebf-40c2-9da0-11c0158c46aa" providerId="AD" clId="Web-{BBA5F55B-A17F-9BC0-C28C-49AB713DEFF5}" dt="2024-11-27T23:22:58.754" v="171"/>
        <pc:sldMkLst>
          <pc:docMk/>
          <pc:sldMk cId="0" sldId="259"/>
        </pc:sldMkLst>
        <pc:spChg chg="mod">
          <ac:chgData name="Greta Dromgool" userId="S::greta.dromgool@waikato.ac.nz::85ae8209-1ebf-40c2-9da0-11c0158c46aa" providerId="AD" clId="Web-{BBA5F55B-A17F-9BC0-C28C-49AB713DEFF5}" dt="2024-11-27T23:06:00.429" v="117" actId="20577"/>
          <ac:spMkLst>
            <pc:docMk/>
            <pc:sldMk cId="0" sldId="259"/>
            <ac:spMk id="6" creationId="{F60F7215-2261-4BD6-1CF2-81E66A72F83E}"/>
          </ac:spMkLst>
        </pc:spChg>
        <pc:picChg chg="add mod ord">
          <ac:chgData name="Greta Dromgool" userId="S::greta.dromgool@waikato.ac.nz::85ae8209-1ebf-40c2-9da0-11c0158c46aa" providerId="AD" clId="Web-{BBA5F55B-A17F-9BC0-C28C-49AB713DEFF5}" dt="2024-11-27T23:22:48.285" v="170" actId="1076"/>
          <ac:picMkLst>
            <pc:docMk/>
            <pc:sldMk cId="0" sldId="259"/>
            <ac:picMk id="2" creationId="{5707E119-B952-E83F-D5FD-4A78B382E24E}"/>
          </ac:picMkLst>
        </pc:picChg>
        <pc:picChg chg="del">
          <ac:chgData name="Greta Dromgool" userId="S::greta.dromgool@waikato.ac.nz::85ae8209-1ebf-40c2-9da0-11c0158c46aa" providerId="AD" clId="Web-{BBA5F55B-A17F-9BC0-C28C-49AB713DEFF5}" dt="2024-11-27T23:06:05.351" v="119"/>
          <ac:picMkLst>
            <pc:docMk/>
            <pc:sldMk cId="0" sldId="259"/>
            <ac:picMk id="4" creationId="{00B2E82B-5643-1892-7D43-3D151D58DB18}"/>
          </ac:picMkLst>
        </pc:picChg>
        <pc:picChg chg="del">
          <ac:chgData name="Greta Dromgool" userId="S::greta.dromgool@waikato.ac.nz::85ae8209-1ebf-40c2-9da0-11c0158c46aa" providerId="AD" clId="Web-{BBA5F55B-A17F-9BC0-C28C-49AB713DEFF5}" dt="2024-11-27T23:06:03.273" v="118"/>
          <ac:picMkLst>
            <pc:docMk/>
            <pc:sldMk cId="0" sldId="259"/>
            <ac:picMk id="5" creationId="{C5BADB33-A245-7C73-4A19-393FA240C87D}"/>
          </ac:picMkLst>
        </pc:picChg>
      </pc:sldChg>
      <pc:sldChg chg="addSp delSp modSp">
        <pc:chgData name="Greta Dromgool" userId="S::greta.dromgool@waikato.ac.nz::85ae8209-1ebf-40c2-9da0-11c0158c46aa" providerId="AD" clId="Web-{BBA5F55B-A17F-9BC0-C28C-49AB713DEFF5}" dt="2024-11-27T23:17:17.541" v="131" actId="14100"/>
        <pc:sldMkLst>
          <pc:docMk/>
          <pc:sldMk cId="537483493" sldId="419"/>
        </pc:sldMkLst>
        <pc:spChg chg="add del mod">
          <ac:chgData name="Greta Dromgool" userId="S::greta.dromgool@waikato.ac.nz::85ae8209-1ebf-40c2-9da0-11c0158c46aa" providerId="AD" clId="Web-{BBA5F55B-A17F-9BC0-C28C-49AB713DEFF5}" dt="2024-11-27T23:17:06.056" v="126"/>
          <ac:spMkLst>
            <pc:docMk/>
            <pc:sldMk cId="537483493" sldId="419"/>
            <ac:spMk id="5" creationId="{87F766BB-BF1C-2249-EFB3-B8F2CC294AA2}"/>
          </ac:spMkLst>
        </pc:spChg>
        <pc:picChg chg="add mod ord">
          <ac:chgData name="Greta Dromgool" userId="S::greta.dromgool@waikato.ac.nz::85ae8209-1ebf-40c2-9da0-11c0158c46aa" providerId="AD" clId="Web-{BBA5F55B-A17F-9BC0-C28C-49AB713DEFF5}" dt="2024-11-27T23:17:17.541" v="131" actId="14100"/>
          <ac:picMkLst>
            <pc:docMk/>
            <pc:sldMk cId="537483493" sldId="419"/>
            <ac:picMk id="6" creationId="{4240CE24-3C61-E082-790D-5F4ADA0C2746}"/>
          </ac:picMkLst>
        </pc:picChg>
        <pc:picChg chg="del">
          <ac:chgData name="Greta Dromgool" userId="S::greta.dromgool@waikato.ac.nz::85ae8209-1ebf-40c2-9da0-11c0158c46aa" providerId="AD" clId="Web-{BBA5F55B-A17F-9BC0-C28C-49AB713DEFF5}" dt="2024-11-27T23:17:05.041" v="125"/>
          <ac:picMkLst>
            <pc:docMk/>
            <pc:sldMk cId="537483493" sldId="419"/>
            <ac:picMk id="7" creationId="{62821A4C-8DF4-2533-C78E-B3893F10CB20}"/>
          </ac:picMkLst>
        </pc:picChg>
      </pc:sldChg>
      <pc:sldChg chg="modSp">
        <pc:chgData name="Greta Dromgool" userId="S::greta.dromgool@waikato.ac.nz::85ae8209-1ebf-40c2-9da0-11c0158c46aa" providerId="AD" clId="Web-{BBA5F55B-A17F-9BC0-C28C-49AB713DEFF5}" dt="2024-11-27T22:16:13.872" v="49" actId="20577"/>
        <pc:sldMkLst>
          <pc:docMk/>
          <pc:sldMk cId="1145746485" sldId="433"/>
        </pc:sldMkLst>
        <pc:spChg chg="mod">
          <ac:chgData name="Greta Dromgool" userId="S::greta.dromgool@waikato.ac.nz::85ae8209-1ebf-40c2-9da0-11c0158c46aa" providerId="AD" clId="Web-{BBA5F55B-A17F-9BC0-C28C-49AB713DEFF5}" dt="2024-11-27T22:16:13.872" v="49" actId="20577"/>
          <ac:spMkLst>
            <pc:docMk/>
            <pc:sldMk cId="1145746485" sldId="433"/>
            <ac:spMk id="3" creationId="{54FC063F-E9B2-51A5-2704-C11879B87530}"/>
          </ac:spMkLst>
        </pc:spChg>
      </pc:sldChg>
      <pc:sldChg chg="modSp">
        <pc:chgData name="Greta Dromgool" userId="S::greta.dromgool@waikato.ac.nz::85ae8209-1ebf-40c2-9da0-11c0158c46aa" providerId="AD" clId="Web-{BBA5F55B-A17F-9BC0-C28C-49AB713DEFF5}" dt="2024-11-27T23:11:44.845" v="124" actId="20577"/>
        <pc:sldMkLst>
          <pc:docMk/>
          <pc:sldMk cId="1377246492" sldId="446"/>
        </pc:sldMkLst>
        <pc:spChg chg="mod">
          <ac:chgData name="Greta Dromgool" userId="S::greta.dromgool@waikato.ac.nz::85ae8209-1ebf-40c2-9da0-11c0158c46aa" providerId="AD" clId="Web-{BBA5F55B-A17F-9BC0-C28C-49AB713DEFF5}" dt="2024-11-27T23:11:44.845" v="124" actId="20577"/>
          <ac:spMkLst>
            <pc:docMk/>
            <pc:sldMk cId="1377246492" sldId="446"/>
            <ac:spMk id="3" creationId="{A55373ED-6CDF-EBF5-1A0C-6A07EE0AB911}"/>
          </ac:spMkLst>
        </pc:spChg>
      </pc:sldChg>
      <pc:sldChg chg="addSp modSp">
        <pc:chgData name="Greta Dromgool" userId="S::greta.dromgool@waikato.ac.nz::85ae8209-1ebf-40c2-9da0-11c0158c46aa" providerId="AD" clId="Web-{BBA5F55B-A17F-9BC0-C28C-49AB713DEFF5}" dt="2024-11-27T22:17:30.640" v="59" actId="14100"/>
        <pc:sldMkLst>
          <pc:docMk/>
          <pc:sldMk cId="880128955" sldId="456"/>
        </pc:sldMkLst>
        <pc:spChg chg="add mod">
          <ac:chgData name="Greta Dromgool" userId="S::greta.dromgool@waikato.ac.nz::85ae8209-1ebf-40c2-9da0-11c0158c46aa" providerId="AD" clId="Web-{BBA5F55B-A17F-9BC0-C28C-49AB713DEFF5}" dt="2024-11-27T22:17:30.640" v="59" actId="14100"/>
          <ac:spMkLst>
            <pc:docMk/>
            <pc:sldMk cId="880128955" sldId="456"/>
            <ac:spMk id="3" creationId="{CCAA52F2-C8A8-DDE5-35B1-942A7089DD2F}"/>
          </ac:spMkLst>
        </pc:spChg>
      </pc:sldChg>
      <pc:sldChg chg="modSp">
        <pc:chgData name="Greta Dromgool" userId="S::greta.dromgool@waikato.ac.nz::85ae8209-1ebf-40c2-9da0-11c0158c46aa" providerId="AD" clId="Web-{BBA5F55B-A17F-9BC0-C28C-49AB713DEFF5}" dt="2024-11-27T22:16:59.967" v="50" actId="20577"/>
        <pc:sldMkLst>
          <pc:docMk/>
          <pc:sldMk cId="3904034432" sldId="457"/>
        </pc:sldMkLst>
        <pc:spChg chg="mod">
          <ac:chgData name="Greta Dromgool" userId="S::greta.dromgool@waikato.ac.nz::85ae8209-1ebf-40c2-9da0-11c0158c46aa" providerId="AD" clId="Web-{BBA5F55B-A17F-9BC0-C28C-49AB713DEFF5}" dt="2024-11-27T22:16:59.967" v="50" actId="20577"/>
          <ac:spMkLst>
            <pc:docMk/>
            <pc:sldMk cId="3904034432" sldId="457"/>
            <ac:spMk id="5" creationId="{CF000487-5225-5D65-5E7D-BE67D93CCBEC}"/>
          </ac:spMkLst>
        </pc:spChg>
      </pc:sldChg>
      <pc:sldChg chg="modSp">
        <pc:chgData name="Greta Dromgool" userId="S::greta.dromgool@waikato.ac.nz::85ae8209-1ebf-40c2-9da0-11c0158c46aa" providerId="AD" clId="Web-{BBA5F55B-A17F-9BC0-C28C-49AB713DEFF5}" dt="2024-11-27T23:09:56.107" v="120" actId="20577"/>
        <pc:sldMkLst>
          <pc:docMk/>
          <pc:sldMk cId="4245680227" sldId="458"/>
        </pc:sldMkLst>
        <pc:spChg chg="mod">
          <ac:chgData name="Greta Dromgool" userId="S::greta.dromgool@waikato.ac.nz::85ae8209-1ebf-40c2-9da0-11c0158c46aa" providerId="AD" clId="Web-{BBA5F55B-A17F-9BC0-C28C-49AB713DEFF5}" dt="2024-11-27T23:09:56.107" v="120" actId="20577"/>
          <ac:spMkLst>
            <pc:docMk/>
            <pc:sldMk cId="4245680227" sldId="458"/>
            <ac:spMk id="5" creationId="{760835E8-DC91-3A9A-25E8-E43148E49A05}"/>
          </ac:spMkLst>
        </pc:spChg>
      </pc:sldChg>
      <pc:sldChg chg="modSp">
        <pc:chgData name="Greta Dromgool" userId="S::greta.dromgool@waikato.ac.nz::85ae8209-1ebf-40c2-9da0-11c0158c46aa" providerId="AD" clId="Web-{BBA5F55B-A17F-9BC0-C28C-49AB713DEFF5}" dt="2024-11-27T22:58:58.496" v="69" actId="1076"/>
        <pc:sldMkLst>
          <pc:docMk/>
          <pc:sldMk cId="3517196985" sldId="459"/>
        </pc:sldMkLst>
        <pc:spChg chg="mod">
          <ac:chgData name="Greta Dromgool" userId="S::greta.dromgool@waikato.ac.nz::85ae8209-1ebf-40c2-9da0-11c0158c46aa" providerId="AD" clId="Web-{BBA5F55B-A17F-9BC0-C28C-49AB713DEFF5}" dt="2024-11-27T22:58:58.496" v="69" actId="1076"/>
          <ac:spMkLst>
            <pc:docMk/>
            <pc:sldMk cId="3517196985" sldId="459"/>
            <ac:spMk id="2" creationId="{568FA1C5-5011-77AD-2B4D-E9CA89CEB829}"/>
          </ac:spMkLst>
        </pc:spChg>
        <pc:spChg chg="mod">
          <ac:chgData name="Greta Dromgool" userId="S::greta.dromgool@waikato.ac.nz::85ae8209-1ebf-40c2-9da0-11c0158c46aa" providerId="AD" clId="Web-{BBA5F55B-A17F-9BC0-C28C-49AB713DEFF5}" dt="2024-11-27T22:58:24.667" v="63" actId="14100"/>
          <ac:spMkLst>
            <pc:docMk/>
            <pc:sldMk cId="3517196985" sldId="459"/>
            <ac:spMk id="5" creationId="{4EDD28CD-5C47-1DA4-0147-8CB403B0DA74}"/>
          </ac:spMkLst>
        </pc:spChg>
      </pc:sldChg>
      <pc:sldChg chg="modSp">
        <pc:chgData name="Greta Dromgool" userId="S::greta.dromgool@waikato.ac.nz::85ae8209-1ebf-40c2-9da0-11c0158c46aa" providerId="AD" clId="Web-{BBA5F55B-A17F-9BC0-C28C-49AB713DEFF5}" dt="2024-11-27T23:19:38.404" v="164" actId="14100"/>
        <pc:sldMkLst>
          <pc:docMk/>
          <pc:sldMk cId="2482096842" sldId="461"/>
        </pc:sldMkLst>
        <pc:spChg chg="mod">
          <ac:chgData name="Greta Dromgool" userId="S::greta.dromgool@waikato.ac.nz::85ae8209-1ebf-40c2-9da0-11c0158c46aa" providerId="AD" clId="Web-{BBA5F55B-A17F-9BC0-C28C-49AB713DEFF5}" dt="2024-11-27T23:02:11.032" v="85" actId="20577"/>
          <ac:spMkLst>
            <pc:docMk/>
            <pc:sldMk cId="2482096842" sldId="461"/>
            <ac:spMk id="10" creationId="{7AEB7134-EA4E-7A3D-27E1-EACF74030B49}"/>
          </ac:spMkLst>
        </pc:spChg>
        <pc:spChg chg="mod">
          <ac:chgData name="Greta Dromgool" userId="S::greta.dromgool@waikato.ac.nz::85ae8209-1ebf-40c2-9da0-11c0158c46aa" providerId="AD" clId="Web-{BBA5F55B-A17F-9BC0-C28C-49AB713DEFF5}" dt="2024-11-27T23:04:09.332" v="114" actId="20577"/>
          <ac:spMkLst>
            <pc:docMk/>
            <pc:sldMk cId="2482096842" sldId="461"/>
            <ac:spMk id="13" creationId="{0CA10A56-EB66-BAC7-F639-3A7F01DEBF36}"/>
          </ac:spMkLst>
        </pc:spChg>
        <pc:spChg chg="mod">
          <ac:chgData name="Greta Dromgool" userId="S::greta.dromgool@waikato.ac.nz::85ae8209-1ebf-40c2-9da0-11c0158c46aa" providerId="AD" clId="Web-{BBA5F55B-A17F-9BC0-C28C-49AB713DEFF5}" dt="2024-11-27T23:19:38.404" v="164" actId="14100"/>
          <ac:spMkLst>
            <pc:docMk/>
            <pc:sldMk cId="2482096842" sldId="461"/>
            <ac:spMk id="19" creationId="{1BDA8B4D-74F1-628A-AC35-1AEB6413DD00}"/>
          </ac:spMkLst>
        </pc:spChg>
      </pc:sldChg>
    </pc:docChg>
  </pc:docChgLst>
  <pc:docChgLst>
    <pc:chgData name="Greta Dromgool" userId="S::greta.dromgool@waikato.ac.nz::85ae8209-1ebf-40c2-9da0-11c0158c46aa" providerId="AD" clId="Web-{F862DAD8-9BAE-8E22-63A4-9B36758A8910}"/>
    <pc:docChg chg="modSld">
      <pc:chgData name="Greta Dromgool" userId="S::greta.dromgool@waikato.ac.nz::85ae8209-1ebf-40c2-9da0-11c0158c46aa" providerId="AD" clId="Web-{F862DAD8-9BAE-8E22-63A4-9B36758A8910}" dt="2024-11-11T06:49:00.405" v="3" actId="20577"/>
      <pc:docMkLst>
        <pc:docMk/>
      </pc:docMkLst>
      <pc:sldChg chg="modSp">
        <pc:chgData name="Greta Dromgool" userId="S::greta.dromgool@waikato.ac.nz::85ae8209-1ebf-40c2-9da0-11c0158c46aa" providerId="AD" clId="Web-{F862DAD8-9BAE-8E22-63A4-9B36758A8910}" dt="2024-11-11T06:48:55.420" v="1" actId="20577"/>
        <pc:sldMkLst>
          <pc:docMk/>
          <pc:sldMk cId="3491907340" sldId="257"/>
        </pc:sldMkLst>
        <pc:spChg chg="mod">
          <ac:chgData name="Greta Dromgool" userId="S::greta.dromgool@waikato.ac.nz::85ae8209-1ebf-40c2-9da0-11c0158c46aa" providerId="AD" clId="Web-{F862DAD8-9BAE-8E22-63A4-9B36758A8910}" dt="2024-11-11T06:48:55.420" v="1" actId="20577"/>
          <ac:spMkLst>
            <pc:docMk/>
            <pc:sldMk cId="3491907340" sldId="257"/>
            <ac:spMk id="5" creationId="{1E792974-9704-7F73-3A53-33BE5875B2E4}"/>
          </ac:spMkLst>
        </pc:spChg>
      </pc:sldChg>
      <pc:sldChg chg="modSp">
        <pc:chgData name="Greta Dromgool" userId="S::greta.dromgool@waikato.ac.nz::85ae8209-1ebf-40c2-9da0-11c0158c46aa" providerId="AD" clId="Web-{F862DAD8-9BAE-8E22-63A4-9B36758A8910}" dt="2024-11-11T06:49:00.405" v="3" actId="20577"/>
        <pc:sldMkLst>
          <pc:docMk/>
          <pc:sldMk cId="599493469" sldId="258"/>
        </pc:sldMkLst>
        <pc:spChg chg="mod">
          <ac:chgData name="Greta Dromgool" userId="S::greta.dromgool@waikato.ac.nz::85ae8209-1ebf-40c2-9da0-11c0158c46aa" providerId="AD" clId="Web-{F862DAD8-9BAE-8E22-63A4-9B36758A8910}" dt="2024-11-11T06:49:00.405" v="3" actId="20577"/>
          <ac:spMkLst>
            <pc:docMk/>
            <pc:sldMk cId="599493469" sldId="258"/>
            <ac:spMk id="8" creationId="{1DDB5929-530A-C15E-E01F-0AD1984764ED}"/>
          </ac:spMkLst>
        </pc:spChg>
      </pc:sldChg>
    </pc:docChg>
  </pc:docChgLst>
  <pc:docChgLst>
    <pc:chgData name="Greta Dromgool" userId="S::greta.dromgool@waikato.ac.nz::85ae8209-1ebf-40c2-9da0-11c0158c46aa" providerId="AD" clId="Web-{0C73538E-B168-1F51-4CB7-C295DCEC6AFA}"/>
    <pc:docChg chg="addSld modSld sldOrd">
      <pc:chgData name="Greta Dromgool" userId="S::greta.dromgool@waikato.ac.nz::85ae8209-1ebf-40c2-9da0-11c0158c46aa" providerId="AD" clId="Web-{0C73538E-B168-1F51-4CB7-C295DCEC6AFA}" dt="2024-11-14T07:55:13.442" v="358" actId="20577"/>
      <pc:docMkLst>
        <pc:docMk/>
      </pc:docMkLst>
      <pc:sldChg chg="modSp">
        <pc:chgData name="Greta Dromgool" userId="S::greta.dromgool@waikato.ac.nz::85ae8209-1ebf-40c2-9da0-11c0158c46aa" providerId="AD" clId="Web-{0C73538E-B168-1F51-4CB7-C295DCEC6AFA}" dt="2024-11-14T06:44:16.286" v="79" actId="20577"/>
        <pc:sldMkLst>
          <pc:docMk/>
          <pc:sldMk cId="3605052934" sldId="410"/>
        </pc:sldMkLst>
      </pc:sldChg>
      <pc:sldChg chg="modSp">
        <pc:chgData name="Greta Dromgool" userId="S::greta.dromgool@waikato.ac.nz::85ae8209-1ebf-40c2-9da0-11c0158c46aa" providerId="AD" clId="Web-{0C73538E-B168-1F51-4CB7-C295DCEC6AFA}" dt="2024-11-14T07:39:33.846" v="160" actId="20577"/>
        <pc:sldMkLst>
          <pc:docMk/>
          <pc:sldMk cId="964793385" sldId="411"/>
        </pc:sldMkLst>
      </pc:sldChg>
      <pc:sldChg chg="addSp delSp modSp ord">
        <pc:chgData name="Greta Dromgool" userId="S::greta.dromgool@waikato.ac.nz::85ae8209-1ebf-40c2-9da0-11c0158c46aa" providerId="AD" clId="Web-{0C73538E-B168-1F51-4CB7-C295DCEC6AFA}" dt="2024-11-14T07:16:17.141" v="136"/>
        <pc:sldMkLst>
          <pc:docMk/>
          <pc:sldMk cId="2222325573" sldId="412"/>
        </pc:sldMkLst>
      </pc:sldChg>
      <pc:sldChg chg="addSp delSp modSp add replId modNotes">
        <pc:chgData name="Greta Dromgool" userId="S::greta.dromgool@waikato.ac.nz::85ae8209-1ebf-40c2-9da0-11c0158c46aa" providerId="AD" clId="Web-{0C73538E-B168-1F51-4CB7-C295DCEC6AFA}" dt="2024-11-14T06:19:32.268" v="9"/>
        <pc:sldMkLst>
          <pc:docMk/>
          <pc:sldMk cId="880128955" sldId="413"/>
        </pc:sldMkLst>
      </pc:sldChg>
      <pc:sldChg chg="addSp delSp modSp add replId modNotes">
        <pc:chgData name="Greta Dromgool" userId="S::greta.dromgool@waikato.ac.nz::85ae8209-1ebf-40c2-9da0-11c0158c46aa" providerId="AD" clId="Web-{0C73538E-B168-1F51-4CB7-C295DCEC6AFA}" dt="2024-11-14T06:50:45.008" v="82" actId="1076"/>
        <pc:sldMkLst>
          <pc:docMk/>
          <pc:sldMk cId="3904034432" sldId="414"/>
        </pc:sldMkLst>
      </pc:sldChg>
      <pc:sldChg chg="addSp delSp modSp add replId modNotes">
        <pc:chgData name="Greta Dromgool" userId="S::greta.dromgool@waikato.ac.nz::85ae8209-1ebf-40c2-9da0-11c0158c46aa" providerId="AD" clId="Web-{0C73538E-B168-1F51-4CB7-C295DCEC6AFA}" dt="2024-11-14T06:20:26.629" v="15"/>
        <pc:sldMkLst>
          <pc:docMk/>
          <pc:sldMk cId="3003320591" sldId="415"/>
        </pc:sldMkLst>
      </pc:sldChg>
      <pc:sldChg chg="add replId">
        <pc:chgData name="Greta Dromgool" userId="S::greta.dromgool@waikato.ac.nz::85ae8209-1ebf-40c2-9da0-11c0158c46aa" providerId="AD" clId="Web-{0C73538E-B168-1F51-4CB7-C295DCEC6AFA}" dt="2024-11-14T06:37:55.709" v="16"/>
        <pc:sldMkLst>
          <pc:docMk/>
          <pc:sldMk cId="1569449911" sldId="416"/>
        </pc:sldMkLst>
      </pc:sldChg>
      <pc:sldChg chg="add replId">
        <pc:chgData name="Greta Dromgool" userId="S::greta.dromgool@waikato.ac.nz::85ae8209-1ebf-40c2-9da0-11c0158c46aa" providerId="AD" clId="Web-{0C73538E-B168-1F51-4CB7-C295DCEC6AFA}" dt="2024-11-14T06:51:59.510" v="83"/>
        <pc:sldMkLst>
          <pc:docMk/>
          <pc:sldMk cId="3022955181" sldId="417"/>
        </pc:sldMkLst>
      </pc:sldChg>
      <pc:sldChg chg="addSp modSp add replId modNotes">
        <pc:chgData name="Greta Dromgool" userId="S::greta.dromgool@waikato.ac.nz::85ae8209-1ebf-40c2-9da0-11c0158c46aa" providerId="AD" clId="Web-{0C73538E-B168-1F51-4CB7-C295DCEC6AFA}" dt="2024-11-14T06:54:18.297" v="94"/>
        <pc:sldMkLst>
          <pc:docMk/>
          <pc:sldMk cId="3825366475" sldId="418"/>
        </pc:sldMkLst>
        <pc:picChg chg="add mod">
          <ac:chgData name="Greta Dromgool" userId="S::greta.dromgool@waikato.ac.nz::85ae8209-1ebf-40c2-9da0-11c0158c46aa" providerId="AD" clId="Web-{0C73538E-B168-1F51-4CB7-C295DCEC6AFA}" dt="2024-11-14T06:52:51.059" v="87" actId="1076"/>
          <ac:picMkLst>
            <pc:docMk/>
            <pc:sldMk cId="3825366475" sldId="418"/>
            <ac:picMk id="5" creationId="{AFBF657C-2E1C-8EBF-3956-48CAADF0534D}"/>
          </ac:picMkLst>
        </pc:picChg>
      </pc:sldChg>
      <pc:sldChg chg="addSp delSp modSp add replId modNotes">
        <pc:chgData name="Greta Dromgool" userId="S::greta.dromgool@waikato.ac.nz::85ae8209-1ebf-40c2-9da0-11c0158c46aa" providerId="AD" clId="Web-{0C73538E-B168-1F51-4CB7-C295DCEC6AFA}" dt="2024-11-14T07:16:07.546" v="134"/>
        <pc:sldMkLst>
          <pc:docMk/>
          <pc:sldMk cId="537483493" sldId="419"/>
        </pc:sldMkLst>
        <pc:spChg chg="mod">
          <ac:chgData name="Greta Dromgool" userId="S::greta.dromgool@waikato.ac.nz::85ae8209-1ebf-40c2-9da0-11c0158c46aa" providerId="AD" clId="Web-{0C73538E-B168-1F51-4CB7-C295DCEC6AFA}" dt="2024-11-14T07:16:05.984" v="131" actId="20577"/>
          <ac:spMkLst>
            <pc:docMk/>
            <pc:sldMk cId="537483493" sldId="419"/>
            <ac:spMk id="2" creationId="{283300F3-1374-95D7-21BE-3F82400DBD76}"/>
          </ac:spMkLst>
        </pc:spChg>
        <pc:picChg chg="add mod ord">
          <ac:chgData name="Greta Dromgool" userId="S::greta.dromgool@waikato.ac.nz::85ae8209-1ebf-40c2-9da0-11c0158c46aa" providerId="AD" clId="Web-{0C73538E-B168-1F51-4CB7-C295DCEC6AFA}" dt="2024-11-14T07:09:35.111" v="115" actId="14100"/>
          <ac:picMkLst>
            <pc:docMk/>
            <pc:sldMk cId="537483493" sldId="419"/>
            <ac:picMk id="7" creationId="{62821A4C-8DF4-2533-C78E-B3893F10CB20}"/>
          </ac:picMkLst>
        </pc:picChg>
      </pc:sldChg>
      <pc:sldChg chg="addSp delSp modSp add ord replId">
        <pc:chgData name="Greta Dromgool" userId="S::greta.dromgool@waikato.ac.nz::85ae8209-1ebf-40c2-9da0-11c0158c46aa" providerId="AD" clId="Web-{0C73538E-B168-1F51-4CB7-C295DCEC6AFA}" dt="2024-11-14T07:35:30.822" v="149" actId="20577"/>
        <pc:sldMkLst>
          <pc:docMk/>
          <pc:sldMk cId="4159091188" sldId="420"/>
        </pc:sldMkLst>
      </pc:sldChg>
      <pc:sldChg chg="addSp modSp add replId">
        <pc:chgData name="Greta Dromgool" userId="S::greta.dromgool@waikato.ac.nz::85ae8209-1ebf-40c2-9da0-11c0158c46aa" providerId="AD" clId="Web-{0C73538E-B168-1F51-4CB7-C295DCEC6AFA}" dt="2024-11-14T07:55:13.442" v="358" actId="20577"/>
        <pc:sldMkLst>
          <pc:docMk/>
          <pc:sldMk cId="2580806434" sldId="421"/>
        </pc:sldMkLst>
      </pc:sldChg>
    </pc:docChg>
  </pc:docChgLst>
  <pc:docChgLst>
    <pc:chgData name="Vanya Bootham" userId="S::vanya.bootham@waikato.ac.nz::e8327fc7-73a0-4511-95b5-5a51b3dfa98b" providerId="AD" clId="Web-{7AF1AE66-D3F5-4712-C859-9969B01B960C}"/>
    <pc:docChg chg="modSld">
      <pc:chgData name="Vanya Bootham" userId="S::vanya.bootham@waikato.ac.nz::e8327fc7-73a0-4511-95b5-5a51b3dfa98b" providerId="AD" clId="Web-{7AF1AE66-D3F5-4712-C859-9969B01B960C}" dt="2024-12-05T05:21:54.699" v="412"/>
      <pc:docMkLst>
        <pc:docMk/>
      </pc:docMkLst>
      <pc:sldChg chg="modSp">
        <pc:chgData name="Vanya Bootham" userId="S::vanya.bootham@waikato.ac.nz::e8327fc7-73a0-4511-95b5-5a51b3dfa98b" providerId="AD" clId="Web-{7AF1AE66-D3F5-4712-C859-9969B01B960C}" dt="2024-12-05T04:58:05.360" v="2" actId="20577"/>
        <pc:sldMkLst>
          <pc:docMk/>
          <pc:sldMk cId="599493469" sldId="258"/>
        </pc:sldMkLst>
        <pc:spChg chg="mod">
          <ac:chgData name="Vanya Bootham" userId="S::vanya.bootham@waikato.ac.nz::e8327fc7-73a0-4511-95b5-5a51b3dfa98b" providerId="AD" clId="Web-{7AF1AE66-D3F5-4712-C859-9969B01B960C}" dt="2024-12-05T04:58:05.360" v="2" actId="20577"/>
          <ac:spMkLst>
            <pc:docMk/>
            <pc:sldMk cId="599493469" sldId="258"/>
            <ac:spMk id="8" creationId="{1DDB5929-530A-C15E-E01F-0AD1984764ED}"/>
          </ac:spMkLst>
        </pc:spChg>
      </pc:sldChg>
      <pc:sldChg chg="modSp">
        <pc:chgData name="Vanya Bootham" userId="S::vanya.bootham@waikato.ac.nz::e8327fc7-73a0-4511-95b5-5a51b3dfa98b" providerId="AD" clId="Web-{7AF1AE66-D3F5-4712-C859-9969B01B960C}" dt="2024-12-05T05:06:33.062" v="255" actId="1076"/>
        <pc:sldMkLst>
          <pc:docMk/>
          <pc:sldMk cId="3553540525" sldId="428"/>
        </pc:sldMkLst>
        <pc:spChg chg="mod">
          <ac:chgData name="Vanya Bootham" userId="S::vanya.bootham@waikato.ac.nz::e8327fc7-73a0-4511-95b5-5a51b3dfa98b" providerId="AD" clId="Web-{7AF1AE66-D3F5-4712-C859-9969B01B960C}" dt="2024-12-05T05:05:49.139" v="247" actId="20577"/>
          <ac:spMkLst>
            <pc:docMk/>
            <pc:sldMk cId="3553540525" sldId="428"/>
            <ac:spMk id="2" creationId="{283300F3-1374-95D7-21BE-3F82400DBD76}"/>
          </ac:spMkLst>
        </pc:spChg>
        <pc:spChg chg="mod">
          <ac:chgData name="Vanya Bootham" userId="S::vanya.bootham@waikato.ac.nz::e8327fc7-73a0-4511-95b5-5a51b3dfa98b" providerId="AD" clId="Web-{7AF1AE66-D3F5-4712-C859-9969B01B960C}" dt="2024-12-05T05:06:33.062" v="255" actId="1076"/>
          <ac:spMkLst>
            <pc:docMk/>
            <pc:sldMk cId="3553540525" sldId="428"/>
            <ac:spMk id="3" creationId="{7F9C341F-9D37-C979-DF0D-517F57265E1E}"/>
          </ac:spMkLst>
        </pc:spChg>
      </pc:sldChg>
      <pc:sldChg chg="modSp">
        <pc:chgData name="Vanya Bootham" userId="S::vanya.bootham@waikato.ac.nz::e8327fc7-73a0-4511-95b5-5a51b3dfa98b" providerId="AD" clId="Web-{7AF1AE66-D3F5-4712-C859-9969B01B960C}" dt="2024-12-05T05:06:50.907" v="257" actId="20577"/>
        <pc:sldMkLst>
          <pc:docMk/>
          <pc:sldMk cId="2478788566" sldId="430"/>
        </pc:sldMkLst>
        <pc:spChg chg="mod">
          <ac:chgData name="Vanya Bootham" userId="S::vanya.bootham@waikato.ac.nz::e8327fc7-73a0-4511-95b5-5a51b3dfa98b" providerId="AD" clId="Web-{7AF1AE66-D3F5-4712-C859-9969B01B960C}" dt="2024-12-05T05:06:50.907" v="257" actId="20577"/>
          <ac:spMkLst>
            <pc:docMk/>
            <pc:sldMk cId="2478788566" sldId="430"/>
            <ac:spMk id="3" creationId="{54FC063F-E9B2-51A5-2704-C11879B87530}"/>
          </ac:spMkLst>
        </pc:spChg>
      </pc:sldChg>
      <pc:sldChg chg="modSp">
        <pc:chgData name="Vanya Bootham" userId="S::vanya.bootham@waikato.ac.nz::e8327fc7-73a0-4511-95b5-5a51b3dfa98b" providerId="AD" clId="Web-{7AF1AE66-D3F5-4712-C859-9969B01B960C}" dt="2024-12-05T05:07:07.892" v="259" actId="20577"/>
        <pc:sldMkLst>
          <pc:docMk/>
          <pc:sldMk cId="1145746485" sldId="433"/>
        </pc:sldMkLst>
        <pc:spChg chg="mod">
          <ac:chgData name="Vanya Bootham" userId="S::vanya.bootham@waikato.ac.nz::e8327fc7-73a0-4511-95b5-5a51b3dfa98b" providerId="AD" clId="Web-{7AF1AE66-D3F5-4712-C859-9969B01B960C}" dt="2024-12-05T05:07:07.892" v="259" actId="20577"/>
          <ac:spMkLst>
            <pc:docMk/>
            <pc:sldMk cId="1145746485" sldId="433"/>
            <ac:spMk id="2" creationId="{66C3A1F8-E9D5-F4DD-E88C-E4C55F615727}"/>
          </ac:spMkLst>
        </pc:spChg>
      </pc:sldChg>
      <pc:sldChg chg="modSp">
        <pc:chgData name="Vanya Bootham" userId="S::vanya.bootham@waikato.ac.nz::e8327fc7-73a0-4511-95b5-5a51b3dfa98b" providerId="AD" clId="Web-{7AF1AE66-D3F5-4712-C859-9969B01B960C}" dt="2024-12-05T05:07:24.017" v="263" actId="20577"/>
        <pc:sldMkLst>
          <pc:docMk/>
          <pc:sldMk cId="4256466211" sldId="434"/>
        </pc:sldMkLst>
        <pc:spChg chg="mod">
          <ac:chgData name="Vanya Bootham" userId="S::vanya.bootham@waikato.ac.nz::e8327fc7-73a0-4511-95b5-5a51b3dfa98b" providerId="AD" clId="Web-{7AF1AE66-D3F5-4712-C859-9969B01B960C}" dt="2024-12-05T05:07:24.017" v="263" actId="20577"/>
          <ac:spMkLst>
            <pc:docMk/>
            <pc:sldMk cId="4256466211" sldId="434"/>
            <ac:spMk id="2" creationId="{66C3A1F8-E9D5-F4DD-E88C-E4C55F615727}"/>
          </ac:spMkLst>
        </pc:spChg>
      </pc:sldChg>
      <pc:sldChg chg="modSp">
        <pc:chgData name="Vanya Bootham" userId="S::vanya.bootham@waikato.ac.nz::e8327fc7-73a0-4511-95b5-5a51b3dfa98b" providerId="AD" clId="Web-{7AF1AE66-D3F5-4712-C859-9969B01B960C}" dt="2024-12-05T05:10:53.679" v="294" actId="20577"/>
        <pc:sldMkLst>
          <pc:docMk/>
          <pc:sldMk cId="3440848378" sldId="435"/>
        </pc:sldMkLst>
        <pc:spChg chg="mod">
          <ac:chgData name="Vanya Bootham" userId="S::vanya.bootham@waikato.ac.nz::e8327fc7-73a0-4511-95b5-5a51b3dfa98b" providerId="AD" clId="Web-{7AF1AE66-D3F5-4712-C859-9969B01B960C}" dt="2024-12-05T05:10:53.679" v="294" actId="20577"/>
          <ac:spMkLst>
            <pc:docMk/>
            <pc:sldMk cId="3440848378" sldId="435"/>
            <ac:spMk id="2" creationId="{00000000-0000-0000-0000-000000000000}"/>
          </ac:spMkLst>
        </pc:spChg>
        <pc:spChg chg="mod">
          <ac:chgData name="Vanya Bootham" userId="S::vanya.bootham@waikato.ac.nz::e8327fc7-73a0-4511-95b5-5a51b3dfa98b" providerId="AD" clId="Web-{7AF1AE66-D3F5-4712-C859-9969B01B960C}" dt="2024-12-05T05:10:34.569" v="290" actId="20577"/>
          <ac:spMkLst>
            <pc:docMk/>
            <pc:sldMk cId="3440848378" sldId="435"/>
            <ac:spMk id="3" creationId="{00000000-0000-0000-0000-000000000000}"/>
          </ac:spMkLst>
        </pc:spChg>
      </pc:sldChg>
      <pc:sldChg chg="modSp">
        <pc:chgData name="Vanya Bootham" userId="S::vanya.bootham@waikato.ac.nz::e8327fc7-73a0-4511-95b5-5a51b3dfa98b" providerId="AD" clId="Web-{7AF1AE66-D3F5-4712-C859-9969B01B960C}" dt="2024-12-05T05:07:54.315" v="268" actId="20577"/>
        <pc:sldMkLst>
          <pc:docMk/>
          <pc:sldMk cId="2361164928" sldId="438"/>
        </pc:sldMkLst>
        <pc:spChg chg="mod">
          <ac:chgData name="Vanya Bootham" userId="S::vanya.bootham@waikato.ac.nz::e8327fc7-73a0-4511-95b5-5a51b3dfa98b" providerId="AD" clId="Web-{7AF1AE66-D3F5-4712-C859-9969B01B960C}" dt="2024-12-05T05:07:54.315" v="268" actId="20577"/>
          <ac:spMkLst>
            <pc:docMk/>
            <pc:sldMk cId="2361164928" sldId="438"/>
            <ac:spMk id="2" creationId="{66C3A1F8-E9D5-F4DD-E88C-E4C55F615727}"/>
          </ac:spMkLst>
        </pc:spChg>
      </pc:sldChg>
      <pc:sldChg chg="modSp">
        <pc:chgData name="Vanya Bootham" userId="S::vanya.bootham@waikato.ac.nz::e8327fc7-73a0-4511-95b5-5a51b3dfa98b" providerId="AD" clId="Web-{7AF1AE66-D3F5-4712-C859-9969B01B960C}" dt="2024-12-05T05:09:00.129" v="280" actId="20577"/>
        <pc:sldMkLst>
          <pc:docMk/>
          <pc:sldMk cId="1343997237" sldId="439"/>
        </pc:sldMkLst>
        <pc:spChg chg="mod">
          <ac:chgData name="Vanya Bootham" userId="S::vanya.bootham@waikato.ac.nz::e8327fc7-73a0-4511-95b5-5a51b3dfa98b" providerId="AD" clId="Web-{7AF1AE66-D3F5-4712-C859-9969B01B960C}" dt="2024-12-05T05:08:20.316" v="273" actId="1076"/>
          <ac:spMkLst>
            <pc:docMk/>
            <pc:sldMk cId="1343997237" sldId="439"/>
            <ac:spMk id="2" creationId="{66C3A1F8-E9D5-F4DD-E88C-E4C55F615727}"/>
          </ac:spMkLst>
        </pc:spChg>
        <pc:spChg chg="mod">
          <ac:chgData name="Vanya Bootham" userId="S::vanya.bootham@waikato.ac.nz::e8327fc7-73a0-4511-95b5-5a51b3dfa98b" providerId="AD" clId="Web-{7AF1AE66-D3F5-4712-C859-9969B01B960C}" dt="2024-12-05T05:09:00.129" v="280" actId="20577"/>
          <ac:spMkLst>
            <pc:docMk/>
            <pc:sldMk cId="1343997237" sldId="439"/>
            <ac:spMk id="3" creationId="{54FC063F-E9B2-51A5-2704-C11879B87530}"/>
          </ac:spMkLst>
        </pc:spChg>
      </pc:sldChg>
      <pc:sldChg chg="modSp">
        <pc:chgData name="Vanya Bootham" userId="S::vanya.bootham@waikato.ac.nz::e8327fc7-73a0-4511-95b5-5a51b3dfa98b" providerId="AD" clId="Web-{7AF1AE66-D3F5-4712-C859-9969B01B960C}" dt="2024-12-05T05:07:27.736" v="264" actId="20577"/>
        <pc:sldMkLst>
          <pc:docMk/>
          <pc:sldMk cId="4173791228" sldId="440"/>
        </pc:sldMkLst>
        <pc:spChg chg="mod">
          <ac:chgData name="Vanya Bootham" userId="S::vanya.bootham@waikato.ac.nz::e8327fc7-73a0-4511-95b5-5a51b3dfa98b" providerId="AD" clId="Web-{7AF1AE66-D3F5-4712-C859-9969B01B960C}" dt="2024-12-05T05:07:27.736" v="264" actId="20577"/>
          <ac:spMkLst>
            <pc:docMk/>
            <pc:sldMk cId="4173791228" sldId="440"/>
            <ac:spMk id="2" creationId="{66C3A1F8-E9D5-F4DD-E88C-E4C55F615727}"/>
          </ac:spMkLst>
        </pc:spChg>
      </pc:sldChg>
      <pc:sldChg chg="modSp">
        <pc:chgData name="Vanya Bootham" userId="S::vanya.bootham@waikato.ac.nz::e8327fc7-73a0-4511-95b5-5a51b3dfa98b" providerId="AD" clId="Web-{7AF1AE66-D3F5-4712-C859-9969B01B960C}" dt="2024-12-05T05:08:05.846" v="271" actId="14100"/>
        <pc:sldMkLst>
          <pc:docMk/>
          <pc:sldMk cId="193953617" sldId="441"/>
        </pc:sldMkLst>
        <pc:spChg chg="mod">
          <ac:chgData name="Vanya Bootham" userId="S::vanya.bootham@waikato.ac.nz::e8327fc7-73a0-4511-95b5-5a51b3dfa98b" providerId="AD" clId="Web-{7AF1AE66-D3F5-4712-C859-9969B01B960C}" dt="2024-12-05T05:08:05.846" v="271" actId="14100"/>
          <ac:spMkLst>
            <pc:docMk/>
            <pc:sldMk cId="193953617" sldId="441"/>
            <ac:spMk id="2" creationId="{66C3A1F8-E9D5-F4DD-E88C-E4C55F615727}"/>
          </ac:spMkLst>
        </pc:spChg>
      </pc:sldChg>
      <pc:sldChg chg="modSp">
        <pc:chgData name="Vanya Bootham" userId="S::vanya.bootham@waikato.ac.nz::e8327fc7-73a0-4511-95b5-5a51b3dfa98b" providerId="AD" clId="Web-{7AF1AE66-D3F5-4712-C859-9969B01B960C}" dt="2024-12-05T05:09:29.005" v="282" actId="20577"/>
        <pc:sldMkLst>
          <pc:docMk/>
          <pc:sldMk cId="3801120007" sldId="443"/>
        </pc:sldMkLst>
        <pc:spChg chg="mod">
          <ac:chgData name="Vanya Bootham" userId="S::vanya.bootham@waikato.ac.nz::e8327fc7-73a0-4511-95b5-5a51b3dfa98b" providerId="AD" clId="Web-{7AF1AE66-D3F5-4712-C859-9969B01B960C}" dt="2024-12-05T05:09:29.005" v="282" actId="20577"/>
          <ac:spMkLst>
            <pc:docMk/>
            <pc:sldMk cId="3801120007" sldId="443"/>
            <ac:spMk id="3" creationId="{A55373ED-6CDF-EBF5-1A0C-6A07EE0AB911}"/>
          </ac:spMkLst>
        </pc:spChg>
      </pc:sldChg>
      <pc:sldChg chg="modSp">
        <pc:chgData name="Vanya Bootham" userId="S::vanya.bootham@waikato.ac.nz::e8327fc7-73a0-4511-95b5-5a51b3dfa98b" providerId="AD" clId="Web-{7AF1AE66-D3F5-4712-C859-9969B01B960C}" dt="2024-12-05T05:10:02.631" v="287" actId="20577"/>
        <pc:sldMkLst>
          <pc:docMk/>
          <pc:sldMk cId="1377246492" sldId="446"/>
        </pc:sldMkLst>
        <pc:spChg chg="mod">
          <ac:chgData name="Vanya Bootham" userId="S::vanya.bootham@waikato.ac.nz::e8327fc7-73a0-4511-95b5-5a51b3dfa98b" providerId="AD" clId="Web-{7AF1AE66-D3F5-4712-C859-9969B01B960C}" dt="2024-12-05T05:10:02.631" v="287" actId="20577"/>
          <ac:spMkLst>
            <pc:docMk/>
            <pc:sldMk cId="1377246492" sldId="446"/>
            <ac:spMk id="3" creationId="{A55373ED-6CDF-EBF5-1A0C-6A07EE0AB911}"/>
          </ac:spMkLst>
        </pc:spChg>
      </pc:sldChg>
      <pc:sldChg chg="modSp">
        <pc:chgData name="Vanya Bootham" userId="S::vanya.bootham@waikato.ac.nz::e8327fc7-73a0-4511-95b5-5a51b3dfa98b" providerId="AD" clId="Web-{7AF1AE66-D3F5-4712-C859-9969B01B960C}" dt="2024-12-05T05:09:55.600" v="284" actId="20577"/>
        <pc:sldMkLst>
          <pc:docMk/>
          <pc:sldMk cId="3733102580" sldId="447"/>
        </pc:sldMkLst>
        <pc:spChg chg="mod">
          <ac:chgData name="Vanya Bootham" userId="S::vanya.bootham@waikato.ac.nz::e8327fc7-73a0-4511-95b5-5a51b3dfa98b" providerId="AD" clId="Web-{7AF1AE66-D3F5-4712-C859-9969B01B960C}" dt="2024-12-05T05:09:55.600" v="284" actId="20577"/>
          <ac:spMkLst>
            <pc:docMk/>
            <pc:sldMk cId="3733102580" sldId="447"/>
            <ac:spMk id="6" creationId="{C1FA2AC7-2E0A-EF67-CACE-F21A9E87F9F1}"/>
          </ac:spMkLst>
        </pc:spChg>
      </pc:sldChg>
      <pc:sldChg chg="modSp">
        <pc:chgData name="Vanya Bootham" userId="S::vanya.bootham@waikato.ac.nz::e8327fc7-73a0-4511-95b5-5a51b3dfa98b" providerId="AD" clId="Web-{7AF1AE66-D3F5-4712-C859-9969B01B960C}" dt="2024-12-05T05:11:23.165" v="298" actId="20577"/>
        <pc:sldMkLst>
          <pc:docMk/>
          <pc:sldMk cId="2630582850" sldId="448"/>
        </pc:sldMkLst>
        <pc:spChg chg="mod">
          <ac:chgData name="Vanya Bootham" userId="S::vanya.bootham@waikato.ac.nz::e8327fc7-73a0-4511-95b5-5a51b3dfa98b" providerId="AD" clId="Web-{7AF1AE66-D3F5-4712-C859-9969B01B960C}" dt="2024-12-05T05:10:50.382" v="293" actId="20577"/>
          <ac:spMkLst>
            <pc:docMk/>
            <pc:sldMk cId="2630582850" sldId="448"/>
            <ac:spMk id="2" creationId="{00000000-0000-0000-0000-000000000000}"/>
          </ac:spMkLst>
        </pc:spChg>
        <pc:spChg chg="mod">
          <ac:chgData name="Vanya Bootham" userId="S::vanya.bootham@waikato.ac.nz::e8327fc7-73a0-4511-95b5-5a51b3dfa98b" providerId="AD" clId="Web-{7AF1AE66-D3F5-4712-C859-9969B01B960C}" dt="2024-12-05T05:11:08.664" v="296" actId="14100"/>
          <ac:spMkLst>
            <pc:docMk/>
            <pc:sldMk cId="2630582850" sldId="448"/>
            <ac:spMk id="3" creationId="{00000000-0000-0000-0000-000000000000}"/>
          </ac:spMkLst>
        </pc:spChg>
        <pc:spChg chg="mod">
          <ac:chgData name="Vanya Bootham" userId="S::vanya.bootham@waikato.ac.nz::e8327fc7-73a0-4511-95b5-5a51b3dfa98b" providerId="AD" clId="Web-{7AF1AE66-D3F5-4712-C859-9969B01B960C}" dt="2024-12-05T05:11:23.165" v="298" actId="20577"/>
          <ac:spMkLst>
            <pc:docMk/>
            <pc:sldMk cId="2630582850" sldId="448"/>
            <ac:spMk id="6" creationId="{00000000-0000-0000-0000-000000000000}"/>
          </ac:spMkLst>
        </pc:spChg>
      </pc:sldChg>
      <pc:sldChg chg="modSp">
        <pc:chgData name="Vanya Bootham" userId="S::vanya.bootham@waikato.ac.nz::e8327fc7-73a0-4511-95b5-5a51b3dfa98b" providerId="AD" clId="Web-{7AF1AE66-D3F5-4712-C859-9969B01B960C}" dt="2024-12-05T05:11:47.290" v="302" actId="14100"/>
        <pc:sldMkLst>
          <pc:docMk/>
          <pc:sldMk cId="402800966" sldId="449"/>
        </pc:sldMkLst>
        <pc:spChg chg="mod">
          <ac:chgData name="Vanya Bootham" userId="S::vanya.bootham@waikato.ac.nz::e8327fc7-73a0-4511-95b5-5a51b3dfa98b" providerId="AD" clId="Web-{7AF1AE66-D3F5-4712-C859-9969B01B960C}" dt="2024-12-05T05:11:30.790" v="300" actId="20577"/>
          <ac:spMkLst>
            <pc:docMk/>
            <pc:sldMk cId="402800966" sldId="449"/>
            <ac:spMk id="2" creationId="{00000000-0000-0000-0000-000000000000}"/>
          </ac:spMkLst>
        </pc:spChg>
        <pc:spChg chg="mod">
          <ac:chgData name="Vanya Bootham" userId="S::vanya.bootham@waikato.ac.nz::e8327fc7-73a0-4511-95b5-5a51b3dfa98b" providerId="AD" clId="Web-{7AF1AE66-D3F5-4712-C859-9969B01B960C}" dt="2024-12-05T05:11:47.290" v="302" actId="14100"/>
          <ac:spMkLst>
            <pc:docMk/>
            <pc:sldMk cId="402800966" sldId="449"/>
            <ac:spMk id="3" creationId="{00000000-0000-0000-0000-000000000000}"/>
          </ac:spMkLst>
        </pc:spChg>
      </pc:sldChg>
      <pc:sldChg chg="modSp">
        <pc:chgData name="Vanya Bootham" userId="S::vanya.bootham@waikato.ac.nz::e8327fc7-73a0-4511-95b5-5a51b3dfa98b" providerId="AD" clId="Web-{7AF1AE66-D3F5-4712-C859-9969B01B960C}" dt="2024-12-05T05:13:27.215" v="317" actId="20577"/>
        <pc:sldMkLst>
          <pc:docMk/>
          <pc:sldMk cId="317448548" sldId="452"/>
        </pc:sldMkLst>
        <pc:spChg chg="mod">
          <ac:chgData name="Vanya Bootham" userId="S::vanya.bootham@waikato.ac.nz::e8327fc7-73a0-4511-95b5-5a51b3dfa98b" providerId="AD" clId="Web-{7AF1AE66-D3F5-4712-C859-9969B01B960C}" dt="2024-12-05T05:13:27.215" v="317" actId="20577"/>
          <ac:spMkLst>
            <pc:docMk/>
            <pc:sldMk cId="317448548" sldId="452"/>
            <ac:spMk id="3" creationId="{7F9C341F-9D37-C979-DF0D-517F57265E1E}"/>
          </ac:spMkLst>
        </pc:spChg>
        <pc:spChg chg="mod">
          <ac:chgData name="Vanya Bootham" userId="S::vanya.bootham@waikato.ac.nz::e8327fc7-73a0-4511-95b5-5a51b3dfa98b" providerId="AD" clId="Web-{7AF1AE66-D3F5-4712-C859-9969B01B960C}" dt="2024-12-05T05:12:40.401" v="307" actId="14100"/>
          <ac:spMkLst>
            <pc:docMk/>
            <pc:sldMk cId="317448548" sldId="452"/>
            <ac:spMk id="6" creationId="{EE74AFA3-6A1F-3537-0387-CCA7AB40AFE9}"/>
          </ac:spMkLst>
        </pc:spChg>
      </pc:sldChg>
      <pc:sldChg chg="modSp modNotes">
        <pc:chgData name="Vanya Bootham" userId="S::vanya.bootham@waikato.ac.nz::e8327fc7-73a0-4511-95b5-5a51b3dfa98b" providerId="AD" clId="Web-{7AF1AE66-D3F5-4712-C859-9969B01B960C}" dt="2024-12-05T05:12:18.635" v="306"/>
        <pc:sldMkLst>
          <pc:docMk/>
          <pc:sldMk cId="3517196985" sldId="459"/>
        </pc:sldMkLst>
        <pc:spChg chg="mod">
          <ac:chgData name="Vanya Bootham" userId="S::vanya.bootham@waikato.ac.nz::e8327fc7-73a0-4511-95b5-5a51b3dfa98b" providerId="AD" clId="Web-{7AF1AE66-D3F5-4712-C859-9969B01B960C}" dt="2024-12-05T05:12:14.135" v="305" actId="20577"/>
          <ac:spMkLst>
            <pc:docMk/>
            <pc:sldMk cId="3517196985" sldId="459"/>
            <ac:spMk id="2" creationId="{568FA1C5-5011-77AD-2B4D-E9CA89CEB829}"/>
          </ac:spMkLst>
        </pc:spChg>
      </pc:sldChg>
      <pc:sldChg chg="modSp">
        <pc:chgData name="Vanya Bootham" userId="S::vanya.bootham@waikato.ac.nz::e8327fc7-73a0-4511-95b5-5a51b3dfa98b" providerId="AD" clId="Web-{7AF1AE66-D3F5-4712-C859-9969B01B960C}" dt="2024-12-05T05:19:03.084" v="357" actId="1076"/>
        <pc:sldMkLst>
          <pc:docMk/>
          <pc:sldMk cId="437156560" sldId="460"/>
        </pc:sldMkLst>
        <pc:spChg chg="mod">
          <ac:chgData name="Vanya Bootham" userId="S::vanya.bootham@waikato.ac.nz::e8327fc7-73a0-4511-95b5-5a51b3dfa98b" providerId="AD" clId="Web-{7AF1AE66-D3F5-4712-C859-9969B01B960C}" dt="2024-12-05T05:19:03.084" v="357" actId="1076"/>
          <ac:spMkLst>
            <pc:docMk/>
            <pc:sldMk cId="437156560" sldId="460"/>
            <ac:spMk id="7" creationId="{F45A3376-7406-829C-49F6-22A5C7521F78}"/>
          </ac:spMkLst>
        </pc:spChg>
      </pc:sldChg>
      <pc:sldChg chg="modSp modNotes">
        <pc:chgData name="Vanya Bootham" userId="S::vanya.bootham@waikato.ac.nz::e8327fc7-73a0-4511-95b5-5a51b3dfa98b" providerId="AD" clId="Web-{7AF1AE66-D3F5-4712-C859-9969B01B960C}" dt="2024-12-05T05:18:38.818" v="356"/>
        <pc:sldMkLst>
          <pc:docMk/>
          <pc:sldMk cId="2482096842" sldId="461"/>
        </pc:sldMkLst>
        <pc:spChg chg="mod">
          <ac:chgData name="Vanya Bootham" userId="S::vanya.bootham@waikato.ac.nz::e8327fc7-73a0-4511-95b5-5a51b3dfa98b" providerId="AD" clId="Web-{7AF1AE66-D3F5-4712-C859-9969B01B960C}" dt="2024-12-05T05:15:05.249" v="332" actId="20577"/>
          <ac:spMkLst>
            <pc:docMk/>
            <pc:sldMk cId="2482096842" sldId="461"/>
            <ac:spMk id="13" creationId="{0CA10A56-EB66-BAC7-F639-3A7F01DEBF36}"/>
          </ac:spMkLst>
        </pc:spChg>
      </pc:sldChg>
      <pc:sldChg chg="addSp modSp">
        <pc:chgData name="Vanya Bootham" userId="S::vanya.bootham@waikato.ac.nz::e8327fc7-73a0-4511-95b5-5a51b3dfa98b" providerId="AD" clId="Web-{7AF1AE66-D3F5-4712-C859-9969B01B960C}" dt="2024-12-05T05:20:19.071" v="370" actId="14100"/>
        <pc:sldMkLst>
          <pc:docMk/>
          <pc:sldMk cId="1701446144" sldId="462"/>
        </pc:sldMkLst>
        <pc:spChg chg="add mod">
          <ac:chgData name="Vanya Bootham" userId="S::vanya.bootham@waikato.ac.nz::e8327fc7-73a0-4511-95b5-5a51b3dfa98b" providerId="AD" clId="Web-{7AF1AE66-D3F5-4712-C859-9969B01B960C}" dt="2024-12-05T05:20:19.071" v="370" actId="14100"/>
          <ac:spMkLst>
            <pc:docMk/>
            <pc:sldMk cId="1701446144" sldId="462"/>
            <ac:spMk id="3" creationId="{0C434EC2-01E2-A465-04F8-90213C1CF908}"/>
          </ac:spMkLst>
        </pc:spChg>
        <pc:picChg chg="mod">
          <ac:chgData name="Vanya Bootham" userId="S::vanya.bootham@waikato.ac.nz::e8327fc7-73a0-4511-95b5-5a51b3dfa98b" providerId="AD" clId="Web-{7AF1AE66-D3F5-4712-C859-9969B01B960C}" dt="2024-12-05T05:19:36.273" v="358" actId="1076"/>
          <ac:picMkLst>
            <pc:docMk/>
            <pc:sldMk cId="1701446144" sldId="462"/>
            <ac:picMk id="4" creationId="{B2120091-4B6F-FC0F-5592-B88362333ACC}"/>
          </ac:picMkLst>
        </pc:picChg>
      </pc:sldChg>
      <pc:sldChg chg="modSp">
        <pc:chgData name="Vanya Bootham" userId="S::vanya.bootham@waikato.ac.nz::e8327fc7-73a0-4511-95b5-5a51b3dfa98b" providerId="AD" clId="Web-{7AF1AE66-D3F5-4712-C859-9969B01B960C}" dt="2024-12-05T05:14:21.170" v="330" actId="14100"/>
        <pc:sldMkLst>
          <pc:docMk/>
          <pc:sldMk cId="2282126208" sldId="464"/>
        </pc:sldMkLst>
        <pc:spChg chg="mod">
          <ac:chgData name="Vanya Bootham" userId="S::vanya.bootham@waikato.ac.nz::e8327fc7-73a0-4511-95b5-5a51b3dfa98b" providerId="AD" clId="Web-{7AF1AE66-D3F5-4712-C859-9969B01B960C}" dt="2024-12-05T05:14:02.872" v="324" actId="1076"/>
          <ac:spMkLst>
            <pc:docMk/>
            <pc:sldMk cId="2282126208" sldId="464"/>
            <ac:spMk id="2" creationId="{D70224F6-640F-4E07-C4AE-3F1FEA0E2F27}"/>
          </ac:spMkLst>
        </pc:spChg>
        <pc:spChg chg="mod">
          <ac:chgData name="Vanya Bootham" userId="S::vanya.bootham@waikato.ac.nz::e8327fc7-73a0-4511-95b5-5a51b3dfa98b" providerId="AD" clId="Web-{7AF1AE66-D3F5-4712-C859-9969B01B960C}" dt="2024-12-05T05:14:21.170" v="330" actId="14100"/>
          <ac:spMkLst>
            <pc:docMk/>
            <pc:sldMk cId="2282126208" sldId="464"/>
            <ac:spMk id="3" creationId="{E4471EE6-3D13-664B-22E1-120380926070}"/>
          </ac:spMkLst>
        </pc:spChg>
      </pc:sldChg>
      <pc:sldChg chg="modSp">
        <pc:chgData name="Vanya Bootham" userId="S::vanya.bootham@waikato.ac.nz::e8327fc7-73a0-4511-95b5-5a51b3dfa98b" providerId="AD" clId="Web-{7AF1AE66-D3F5-4712-C859-9969B01B960C}" dt="2024-12-05T05:21:54.699" v="412"/>
        <pc:sldMkLst>
          <pc:docMk/>
          <pc:sldMk cId="1382698568" sldId="466"/>
        </pc:sldMkLst>
        <pc:graphicFrameChg chg="mod modGraphic">
          <ac:chgData name="Vanya Bootham" userId="S::vanya.bootham@waikato.ac.nz::e8327fc7-73a0-4511-95b5-5a51b3dfa98b" providerId="AD" clId="Web-{7AF1AE66-D3F5-4712-C859-9969B01B960C}" dt="2024-12-05T05:21:54.699" v="412"/>
          <ac:graphicFrameMkLst>
            <pc:docMk/>
            <pc:sldMk cId="1382698568" sldId="466"/>
            <ac:graphicFrameMk id="84" creationId="{00000000-0000-0000-0000-000000000000}"/>
          </ac:graphicFrameMkLst>
        </pc:graphicFrameChg>
      </pc:sldChg>
    </pc:docChg>
  </pc:docChgLst>
  <pc:docChgLst>
    <pc:chgData name="Greta Dromgool" userId="S::greta.dromgool@waikato.ac.nz::85ae8209-1ebf-40c2-9da0-11c0158c46aa" providerId="AD" clId="Web-{D2E13BE5-6F23-C80C-3165-A749C240ACDA}"/>
    <pc:docChg chg="delSld">
      <pc:chgData name="Greta Dromgool" userId="S::greta.dromgool@waikato.ac.nz::85ae8209-1ebf-40c2-9da0-11c0158c46aa" providerId="AD" clId="Web-{D2E13BE5-6F23-C80C-3165-A749C240ACDA}" dt="2024-12-04T04:52:57.118" v="0"/>
      <pc:docMkLst>
        <pc:docMk/>
      </pc:docMkLst>
      <pc:sldChg chg="del">
        <pc:chgData name="Greta Dromgool" userId="S::greta.dromgool@waikato.ac.nz::85ae8209-1ebf-40c2-9da0-11c0158c46aa" providerId="AD" clId="Web-{D2E13BE5-6F23-C80C-3165-A749C240ACDA}" dt="2024-12-04T04:52:57.118" v="0"/>
        <pc:sldMkLst>
          <pc:docMk/>
          <pc:sldMk cId="3491907340" sldId="257"/>
        </pc:sldMkLst>
      </pc:sldChg>
    </pc:docChg>
  </pc:docChgLst>
  <pc:docChgLst>
    <pc:chgData name="Vanya Bootham" userId="S::vanya.bootham@waikato.ac.nz::e8327fc7-73a0-4511-95b5-5a51b3dfa98b" providerId="AD" clId="Web-{D5BDDD80-DAA5-61C4-A263-667CC9F13B47}"/>
    <pc:docChg chg="modSld">
      <pc:chgData name="Vanya Bootham" userId="S::vanya.bootham@waikato.ac.nz::e8327fc7-73a0-4511-95b5-5a51b3dfa98b" providerId="AD" clId="Web-{D5BDDD80-DAA5-61C4-A263-667CC9F13B47}" dt="2024-12-05T05:45:25.316" v="3"/>
      <pc:docMkLst>
        <pc:docMk/>
      </pc:docMkLst>
      <pc:sldChg chg="modNotes">
        <pc:chgData name="Vanya Bootham" userId="S::vanya.bootham@waikato.ac.nz::e8327fc7-73a0-4511-95b5-5a51b3dfa98b" providerId="AD" clId="Web-{D5BDDD80-DAA5-61C4-A263-667CC9F13B47}" dt="2024-12-05T05:45:16.925" v="2"/>
        <pc:sldMkLst>
          <pc:docMk/>
          <pc:sldMk cId="2482096842" sldId="461"/>
        </pc:sldMkLst>
      </pc:sldChg>
      <pc:sldChg chg="modSp">
        <pc:chgData name="Vanya Bootham" userId="S::vanya.bootham@waikato.ac.nz::e8327fc7-73a0-4511-95b5-5a51b3dfa98b" providerId="AD" clId="Web-{D5BDDD80-DAA5-61C4-A263-667CC9F13B47}" dt="2024-12-05T05:45:25.316" v="3"/>
        <pc:sldMkLst>
          <pc:docMk/>
          <pc:sldMk cId="1382698568" sldId="466"/>
        </pc:sldMkLst>
        <pc:graphicFrameChg chg="modGraphic">
          <ac:chgData name="Vanya Bootham" userId="S::vanya.bootham@waikato.ac.nz::e8327fc7-73a0-4511-95b5-5a51b3dfa98b" providerId="AD" clId="Web-{D5BDDD80-DAA5-61C4-A263-667CC9F13B47}" dt="2024-12-05T05:45:25.316" v="3"/>
          <ac:graphicFrameMkLst>
            <pc:docMk/>
            <pc:sldMk cId="1382698568" sldId="466"/>
            <ac:graphicFrameMk id="84" creationId="{00000000-0000-0000-0000-000000000000}"/>
          </ac:graphicFrameMkLst>
        </pc:graphicFrameChg>
      </pc:sldChg>
    </pc:docChg>
  </pc:docChgLst>
  <pc:docChgLst>
    <pc:chgData name="Chris Eames" userId="S::chris.eames@waikato.ac.nz::71fe29f6-1e34-4f75-8ede-9d31cec9b3f1" providerId="AD" clId="Web-{DC12D9D0-E34D-8F22-A352-C82E753F8223}"/>
    <pc:docChg chg="addSld delSld modSld sldOrd">
      <pc:chgData name="Chris Eames" userId="S::chris.eames@waikato.ac.nz::71fe29f6-1e34-4f75-8ede-9d31cec9b3f1" providerId="AD" clId="Web-{DC12D9D0-E34D-8F22-A352-C82E753F8223}" dt="2024-11-27T22:01:22.876" v="983" actId="20577"/>
      <pc:docMkLst>
        <pc:docMk/>
      </pc:docMkLst>
      <pc:sldChg chg="del">
        <pc:chgData name="Chris Eames" userId="S::chris.eames@waikato.ac.nz::71fe29f6-1e34-4f75-8ede-9d31cec9b3f1" providerId="AD" clId="Web-{DC12D9D0-E34D-8F22-A352-C82E753F8223}" dt="2024-11-27T20:57:57.303" v="361"/>
        <pc:sldMkLst>
          <pc:docMk/>
          <pc:sldMk cId="3558176797" sldId="407"/>
        </pc:sldMkLst>
      </pc:sldChg>
      <pc:sldChg chg="del">
        <pc:chgData name="Chris Eames" userId="S::chris.eames@waikato.ac.nz::71fe29f6-1e34-4f75-8ede-9d31cec9b3f1" providerId="AD" clId="Web-{DC12D9D0-E34D-8F22-A352-C82E753F8223}" dt="2024-11-27T21:10:05.320" v="479"/>
        <pc:sldMkLst>
          <pc:docMk/>
          <pc:sldMk cId="3605052934" sldId="410"/>
        </pc:sldMkLst>
      </pc:sldChg>
      <pc:sldChg chg="del">
        <pc:chgData name="Chris Eames" userId="S::chris.eames@waikato.ac.nz::71fe29f6-1e34-4f75-8ede-9d31cec9b3f1" providerId="AD" clId="Web-{DC12D9D0-E34D-8F22-A352-C82E753F8223}" dt="2024-11-27T21:37:10.639" v="795"/>
        <pc:sldMkLst>
          <pc:docMk/>
          <pc:sldMk cId="964793385" sldId="411"/>
        </pc:sldMkLst>
      </pc:sldChg>
      <pc:sldChg chg="del">
        <pc:chgData name="Chris Eames" userId="S::chris.eames@waikato.ac.nz::71fe29f6-1e34-4f75-8ede-9d31cec9b3f1" providerId="AD" clId="Web-{DC12D9D0-E34D-8F22-A352-C82E753F8223}" dt="2024-11-27T21:00:39.729" v="365"/>
        <pc:sldMkLst>
          <pc:docMk/>
          <pc:sldMk cId="2222325573" sldId="412"/>
        </pc:sldMkLst>
      </pc:sldChg>
      <pc:sldChg chg="del ord">
        <pc:chgData name="Chris Eames" userId="S::chris.eames@waikato.ac.nz::71fe29f6-1e34-4f75-8ede-9d31cec9b3f1" providerId="AD" clId="Web-{DC12D9D0-E34D-8F22-A352-C82E753F8223}" dt="2024-11-27T21:10:32.133" v="483"/>
        <pc:sldMkLst>
          <pc:docMk/>
          <pc:sldMk cId="880128955" sldId="413"/>
        </pc:sldMkLst>
      </pc:sldChg>
      <pc:sldChg chg="del">
        <pc:chgData name="Chris Eames" userId="S::chris.eames@waikato.ac.nz::71fe29f6-1e34-4f75-8ede-9d31cec9b3f1" providerId="AD" clId="Web-{DC12D9D0-E34D-8F22-A352-C82E753F8223}" dt="2024-11-27T21:10:55.181" v="485"/>
        <pc:sldMkLst>
          <pc:docMk/>
          <pc:sldMk cId="3904034432" sldId="414"/>
        </pc:sldMkLst>
      </pc:sldChg>
      <pc:sldChg chg="modSp del ord">
        <pc:chgData name="Chris Eames" userId="S::chris.eames@waikato.ac.nz::71fe29f6-1e34-4f75-8ede-9d31cec9b3f1" providerId="AD" clId="Web-{DC12D9D0-E34D-8F22-A352-C82E753F8223}" dt="2024-11-27T21:38:38.828" v="801"/>
        <pc:sldMkLst>
          <pc:docMk/>
          <pc:sldMk cId="3003320591" sldId="415"/>
        </pc:sldMkLst>
        <pc:spChg chg="mod">
          <ac:chgData name="Chris Eames" userId="S::chris.eames@waikato.ac.nz::71fe29f6-1e34-4f75-8ede-9d31cec9b3f1" providerId="AD" clId="Web-{DC12D9D0-E34D-8F22-A352-C82E753F8223}" dt="2024-11-27T21:36:48.279" v="794" actId="20577"/>
          <ac:spMkLst>
            <pc:docMk/>
            <pc:sldMk cId="3003320591" sldId="415"/>
            <ac:spMk id="2" creationId="{283300F3-1374-95D7-21BE-3F82400DBD76}"/>
          </ac:spMkLst>
        </pc:spChg>
      </pc:sldChg>
      <pc:sldChg chg="del">
        <pc:chgData name="Chris Eames" userId="S::chris.eames@waikato.ac.nz::71fe29f6-1e34-4f75-8ede-9d31cec9b3f1" providerId="AD" clId="Web-{DC12D9D0-E34D-8F22-A352-C82E753F8223}" dt="2024-11-27T21:09:57.867" v="478"/>
        <pc:sldMkLst>
          <pc:docMk/>
          <pc:sldMk cId="1569449911" sldId="416"/>
        </pc:sldMkLst>
      </pc:sldChg>
      <pc:sldChg chg="del">
        <pc:chgData name="Chris Eames" userId="S::chris.eames@waikato.ac.nz::71fe29f6-1e34-4f75-8ede-9d31cec9b3f1" providerId="AD" clId="Web-{DC12D9D0-E34D-8F22-A352-C82E753F8223}" dt="2024-11-27T21:00:34.807" v="364"/>
        <pc:sldMkLst>
          <pc:docMk/>
          <pc:sldMk cId="3022955181" sldId="417"/>
        </pc:sldMkLst>
      </pc:sldChg>
      <pc:sldChg chg="ord">
        <pc:chgData name="Chris Eames" userId="S::chris.eames@waikato.ac.nz::71fe29f6-1e34-4f75-8ede-9d31cec9b3f1" providerId="AD" clId="Web-{DC12D9D0-E34D-8F22-A352-C82E753F8223}" dt="2024-11-27T21:35:37.309" v="786"/>
        <pc:sldMkLst>
          <pc:docMk/>
          <pc:sldMk cId="3825366475" sldId="418"/>
        </pc:sldMkLst>
      </pc:sldChg>
      <pc:sldChg chg="ord">
        <pc:chgData name="Chris Eames" userId="S::chris.eames@waikato.ac.nz::71fe29f6-1e34-4f75-8ede-9d31cec9b3f1" providerId="AD" clId="Web-{DC12D9D0-E34D-8F22-A352-C82E753F8223}" dt="2024-11-27T21:34:36.620" v="782"/>
        <pc:sldMkLst>
          <pc:docMk/>
          <pc:sldMk cId="537483493" sldId="419"/>
        </pc:sldMkLst>
      </pc:sldChg>
      <pc:sldChg chg="del">
        <pc:chgData name="Chris Eames" userId="S::chris.eames@waikato.ac.nz::71fe29f6-1e34-4f75-8ede-9d31cec9b3f1" providerId="AD" clId="Web-{DC12D9D0-E34D-8F22-A352-C82E753F8223}" dt="2024-11-27T21:38:08.625" v="799"/>
        <pc:sldMkLst>
          <pc:docMk/>
          <pc:sldMk cId="4159091188" sldId="420"/>
        </pc:sldMkLst>
      </pc:sldChg>
      <pc:sldChg chg="del">
        <pc:chgData name="Chris Eames" userId="S::chris.eames@waikato.ac.nz::71fe29f6-1e34-4f75-8ede-9d31cec9b3f1" providerId="AD" clId="Web-{DC12D9D0-E34D-8F22-A352-C82E753F8223}" dt="2024-11-27T21:37:20.342" v="796"/>
        <pc:sldMkLst>
          <pc:docMk/>
          <pc:sldMk cId="2580806434" sldId="421"/>
        </pc:sldMkLst>
      </pc:sldChg>
      <pc:sldChg chg="del">
        <pc:chgData name="Chris Eames" userId="S::chris.eames@waikato.ac.nz::71fe29f6-1e34-4f75-8ede-9d31cec9b3f1" providerId="AD" clId="Web-{DC12D9D0-E34D-8F22-A352-C82E753F8223}" dt="2024-11-27T20:44:15.581" v="346"/>
        <pc:sldMkLst>
          <pc:docMk/>
          <pc:sldMk cId="172874132" sldId="425"/>
        </pc:sldMkLst>
      </pc:sldChg>
      <pc:sldChg chg="del">
        <pc:chgData name="Chris Eames" userId="S::chris.eames@waikato.ac.nz::71fe29f6-1e34-4f75-8ede-9d31cec9b3f1" providerId="AD" clId="Web-{DC12D9D0-E34D-8F22-A352-C82E753F8223}" dt="2024-11-27T20:23:27.162" v="64"/>
        <pc:sldMkLst>
          <pc:docMk/>
          <pc:sldMk cId="3908004685" sldId="426"/>
        </pc:sldMkLst>
      </pc:sldChg>
      <pc:sldChg chg="del">
        <pc:chgData name="Chris Eames" userId="S::chris.eames@waikato.ac.nz::71fe29f6-1e34-4f75-8ede-9d31cec9b3f1" providerId="AD" clId="Web-{DC12D9D0-E34D-8F22-A352-C82E753F8223}" dt="2024-11-27T21:01:26.855" v="369"/>
        <pc:sldMkLst>
          <pc:docMk/>
          <pc:sldMk cId="1340603558" sldId="429"/>
        </pc:sldMkLst>
      </pc:sldChg>
      <pc:sldChg chg="del">
        <pc:chgData name="Chris Eames" userId="S::chris.eames@waikato.ac.nz::71fe29f6-1e34-4f75-8ede-9d31cec9b3f1" providerId="AD" clId="Web-{DC12D9D0-E34D-8F22-A352-C82E753F8223}" dt="2024-11-27T21:43:40.460" v="804"/>
        <pc:sldMkLst>
          <pc:docMk/>
          <pc:sldMk cId="573878146" sldId="431"/>
        </pc:sldMkLst>
      </pc:sldChg>
      <pc:sldChg chg="modSp">
        <pc:chgData name="Chris Eames" userId="S::chris.eames@waikato.ac.nz::71fe29f6-1e34-4f75-8ede-9d31cec9b3f1" providerId="AD" clId="Web-{DC12D9D0-E34D-8F22-A352-C82E753F8223}" dt="2024-11-27T21:01:05.933" v="368" actId="20577"/>
        <pc:sldMkLst>
          <pc:docMk/>
          <pc:sldMk cId="2977580710" sldId="432"/>
        </pc:sldMkLst>
        <pc:spChg chg="mod">
          <ac:chgData name="Chris Eames" userId="S::chris.eames@waikato.ac.nz::71fe29f6-1e34-4f75-8ede-9d31cec9b3f1" providerId="AD" clId="Web-{DC12D9D0-E34D-8F22-A352-C82E753F8223}" dt="2024-11-27T21:01:05.933" v="368" actId="20577"/>
          <ac:spMkLst>
            <pc:docMk/>
            <pc:sldMk cId="2977580710" sldId="432"/>
            <ac:spMk id="3" creationId="{F0D5E875-3BDC-4C04-8020-4ABE8AA5D31D}"/>
          </ac:spMkLst>
        </pc:spChg>
      </pc:sldChg>
      <pc:sldChg chg="modSp">
        <pc:chgData name="Chris Eames" userId="S::chris.eames@waikato.ac.nz::71fe29f6-1e34-4f75-8ede-9d31cec9b3f1" providerId="AD" clId="Web-{DC12D9D0-E34D-8F22-A352-C82E753F8223}" dt="2024-11-27T21:04:51.391" v="397" actId="20577"/>
        <pc:sldMkLst>
          <pc:docMk/>
          <pc:sldMk cId="1145746485" sldId="433"/>
        </pc:sldMkLst>
        <pc:spChg chg="mod">
          <ac:chgData name="Chris Eames" userId="S::chris.eames@waikato.ac.nz::71fe29f6-1e34-4f75-8ede-9d31cec9b3f1" providerId="AD" clId="Web-{DC12D9D0-E34D-8F22-A352-C82E753F8223}" dt="2024-11-27T21:04:51.391" v="397" actId="20577"/>
          <ac:spMkLst>
            <pc:docMk/>
            <pc:sldMk cId="1145746485" sldId="433"/>
            <ac:spMk id="3" creationId="{54FC063F-E9B2-51A5-2704-C11879B87530}"/>
          </ac:spMkLst>
        </pc:spChg>
      </pc:sldChg>
      <pc:sldChg chg="modSp">
        <pc:chgData name="Chris Eames" userId="S::chris.eames@waikato.ac.nz::71fe29f6-1e34-4f75-8ede-9d31cec9b3f1" providerId="AD" clId="Web-{DC12D9D0-E34D-8F22-A352-C82E753F8223}" dt="2024-11-27T20:19:35.828" v="30" actId="20577"/>
        <pc:sldMkLst>
          <pc:docMk/>
          <pc:sldMk cId="4256466211" sldId="434"/>
        </pc:sldMkLst>
        <pc:spChg chg="mod">
          <ac:chgData name="Chris Eames" userId="S::chris.eames@waikato.ac.nz::71fe29f6-1e34-4f75-8ede-9d31cec9b3f1" providerId="AD" clId="Web-{DC12D9D0-E34D-8F22-A352-C82E753F8223}" dt="2024-11-27T20:19:35.828" v="30" actId="20577"/>
          <ac:spMkLst>
            <pc:docMk/>
            <pc:sldMk cId="4256466211" sldId="434"/>
            <ac:spMk id="3" creationId="{54FC063F-E9B2-51A5-2704-C11879B87530}"/>
          </ac:spMkLst>
        </pc:spChg>
      </pc:sldChg>
      <pc:sldChg chg="del">
        <pc:chgData name="Chris Eames" userId="S::chris.eames@waikato.ac.nz::71fe29f6-1e34-4f75-8ede-9d31cec9b3f1" providerId="AD" clId="Web-{DC12D9D0-E34D-8F22-A352-C82E753F8223}" dt="2024-11-27T20:44:08.893" v="344"/>
        <pc:sldMkLst>
          <pc:docMk/>
          <pc:sldMk cId="1795526412" sldId="435"/>
        </pc:sldMkLst>
      </pc:sldChg>
      <pc:sldChg chg="modSp add">
        <pc:chgData name="Chris Eames" userId="S::chris.eames@waikato.ac.nz::71fe29f6-1e34-4f75-8ede-9d31cec9b3f1" providerId="AD" clId="Web-{DC12D9D0-E34D-8F22-A352-C82E753F8223}" dt="2024-11-27T21:28:50.893" v="733" actId="20577"/>
        <pc:sldMkLst>
          <pc:docMk/>
          <pc:sldMk cId="3440848378" sldId="435"/>
        </pc:sldMkLst>
        <pc:spChg chg="mod">
          <ac:chgData name="Chris Eames" userId="S::chris.eames@waikato.ac.nz::71fe29f6-1e34-4f75-8ede-9d31cec9b3f1" providerId="AD" clId="Web-{DC12D9D0-E34D-8F22-A352-C82E753F8223}" dt="2024-11-27T21:28:50.893" v="733" actId="20577"/>
          <ac:spMkLst>
            <pc:docMk/>
            <pc:sldMk cId="3440848378" sldId="435"/>
            <ac:spMk id="2" creationId="{00000000-0000-0000-0000-000000000000}"/>
          </ac:spMkLst>
        </pc:spChg>
        <pc:spChg chg="mod">
          <ac:chgData name="Chris Eames" userId="S::chris.eames@waikato.ac.nz::71fe29f6-1e34-4f75-8ede-9d31cec9b3f1" providerId="AD" clId="Web-{DC12D9D0-E34D-8F22-A352-C82E753F8223}" dt="2024-11-27T21:27:36.251" v="725" actId="20577"/>
          <ac:spMkLst>
            <pc:docMk/>
            <pc:sldMk cId="3440848378" sldId="435"/>
            <ac:spMk id="3" creationId="{00000000-0000-0000-0000-000000000000}"/>
          </ac:spMkLst>
        </pc:spChg>
        <pc:spChg chg="mod">
          <ac:chgData name="Chris Eames" userId="S::chris.eames@waikato.ac.nz::71fe29f6-1e34-4f75-8ede-9d31cec9b3f1" providerId="AD" clId="Web-{DC12D9D0-E34D-8F22-A352-C82E753F8223}" dt="2024-11-27T21:24:31.184" v="656" actId="1076"/>
          <ac:spMkLst>
            <pc:docMk/>
            <pc:sldMk cId="3440848378" sldId="435"/>
            <ac:spMk id="5" creationId="{4178FFAA-E99F-1F25-B5FA-44C97A999727}"/>
          </ac:spMkLst>
        </pc:spChg>
      </pc:sldChg>
      <pc:sldChg chg="del">
        <pc:chgData name="Chris Eames" userId="S::chris.eames@waikato.ac.nz::71fe29f6-1e34-4f75-8ede-9d31cec9b3f1" providerId="AD" clId="Web-{DC12D9D0-E34D-8F22-A352-C82E753F8223}" dt="2024-11-27T20:44:11.831" v="345"/>
        <pc:sldMkLst>
          <pc:docMk/>
          <pc:sldMk cId="1079104557" sldId="436"/>
        </pc:sldMkLst>
      </pc:sldChg>
      <pc:sldChg chg="del">
        <pc:chgData name="Chris Eames" userId="S::chris.eames@waikato.ac.nz::71fe29f6-1e34-4f75-8ede-9d31cec9b3f1" providerId="AD" clId="Web-{DC12D9D0-E34D-8F22-A352-C82E753F8223}" dt="2024-11-27T20:23:47.412" v="66"/>
        <pc:sldMkLst>
          <pc:docMk/>
          <pc:sldMk cId="4057306053" sldId="437"/>
        </pc:sldMkLst>
      </pc:sldChg>
      <pc:sldChg chg="modSp">
        <pc:chgData name="Chris Eames" userId="S::chris.eames@waikato.ac.nz::71fe29f6-1e34-4f75-8ede-9d31cec9b3f1" providerId="AD" clId="Web-{DC12D9D0-E34D-8F22-A352-C82E753F8223}" dt="2024-11-27T21:06:16.424" v="436" actId="20577"/>
        <pc:sldMkLst>
          <pc:docMk/>
          <pc:sldMk cId="2361164928" sldId="438"/>
        </pc:sldMkLst>
        <pc:spChg chg="mod">
          <ac:chgData name="Chris Eames" userId="S::chris.eames@waikato.ac.nz::71fe29f6-1e34-4f75-8ede-9d31cec9b3f1" providerId="AD" clId="Web-{DC12D9D0-E34D-8F22-A352-C82E753F8223}" dt="2024-11-27T21:06:16.424" v="436" actId="20577"/>
          <ac:spMkLst>
            <pc:docMk/>
            <pc:sldMk cId="2361164928" sldId="438"/>
            <ac:spMk id="3" creationId="{54FC063F-E9B2-51A5-2704-C11879B87530}"/>
          </ac:spMkLst>
        </pc:spChg>
      </pc:sldChg>
      <pc:sldChg chg="modSp">
        <pc:chgData name="Chris Eames" userId="S::chris.eames@waikato.ac.nz::71fe29f6-1e34-4f75-8ede-9d31cec9b3f1" providerId="AD" clId="Web-{DC12D9D0-E34D-8F22-A352-C82E753F8223}" dt="2024-11-27T20:23:17.958" v="63" actId="20577"/>
        <pc:sldMkLst>
          <pc:docMk/>
          <pc:sldMk cId="1343997237" sldId="439"/>
        </pc:sldMkLst>
        <pc:spChg chg="mod">
          <ac:chgData name="Chris Eames" userId="S::chris.eames@waikato.ac.nz::71fe29f6-1e34-4f75-8ede-9d31cec9b3f1" providerId="AD" clId="Web-{DC12D9D0-E34D-8F22-A352-C82E753F8223}" dt="2024-11-27T20:23:17.958" v="63" actId="20577"/>
          <ac:spMkLst>
            <pc:docMk/>
            <pc:sldMk cId="1343997237" sldId="439"/>
            <ac:spMk id="3" creationId="{54FC063F-E9B2-51A5-2704-C11879B87530}"/>
          </ac:spMkLst>
        </pc:spChg>
      </pc:sldChg>
      <pc:sldChg chg="modSp add replId">
        <pc:chgData name="Chris Eames" userId="S::chris.eames@waikato.ac.nz::71fe29f6-1e34-4f75-8ede-9d31cec9b3f1" providerId="AD" clId="Web-{DC12D9D0-E34D-8F22-A352-C82E753F8223}" dt="2024-11-27T20:33:26.191" v="180" actId="20577"/>
        <pc:sldMkLst>
          <pc:docMk/>
          <pc:sldMk cId="4173791228" sldId="440"/>
        </pc:sldMkLst>
        <pc:spChg chg="mod">
          <ac:chgData name="Chris Eames" userId="S::chris.eames@waikato.ac.nz::71fe29f6-1e34-4f75-8ede-9d31cec9b3f1" providerId="AD" clId="Web-{DC12D9D0-E34D-8F22-A352-C82E753F8223}" dt="2024-11-27T20:24:42.648" v="74" actId="14100"/>
          <ac:spMkLst>
            <pc:docMk/>
            <pc:sldMk cId="4173791228" sldId="440"/>
            <ac:spMk id="2" creationId="{66C3A1F8-E9D5-F4DD-E88C-E4C55F615727}"/>
          </ac:spMkLst>
        </pc:spChg>
        <pc:spChg chg="mod">
          <ac:chgData name="Chris Eames" userId="S::chris.eames@waikato.ac.nz::71fe29f6-1e34-4f75-8ede-9d31cec9b3f1" providerId="AD" clId="Web-{DC12D9D0-E34D-8F22-A352-C82E753F8223}" dt="2024-11-27T20:33:26.191" v="180" actId="20577"/>
          <ac:spMkLst>
            <pc:docMk/>
            <pc:sldMk cId="4173791228" sldId="440"/>
            <ac:spMk id="3" creationId="{54FC063F-E9B2-51A5-2704-C11879B87530}"/>
          </ac:spMkLst>
        </pc:spChg>
      </pc:sldChg>
      <pc:sldChg chg="modSp add replId">
        <pc:chgData name="Chris Eames" userId="S::chris.eames@waikato.ac.nz::71fe29f6-1e34-4f75-8ede-9d31cec9b3f1" providerId="AD" clId="Web-{DC12D9D0-E34D-8F22-A352-C82E753F8223}" dt="2024-11-27T20:44:01.409" v="343" actId="20577"/>
        <pc:sldMkLst>
          <pc:docMk/>
          <pc:sldMk cId="193953617" sldId="441"/>
        </pc:sldMkLst>
        <pc:spChg chg="mod">
          <ac:chgData name="Chris Eames" userId="S::chris.eames@waikato.ac.nz::71fe29f6-1e34-4f75-8ede-9d31cec9b3f1" providerId="AD" clId="Web-{DC12D9D0-E34D-8F22-A352-C82E753F8223}" dt="2024-11-27T20:44:01.409" v="343" actId="20577"/>
          <ac:spMkLst>
            <pc:docMk/>
            <pc:sldMk cId="193953617" sldId="441"/>
            <ac:spMk id="3" creationId="{54FC063F-E9B2-51A5-2704-C11879B87530}"/>
          </ac:spMkLst>
        </pc:spChg>
      </pc:sldChg>
      <pc:sldChg chg="modSp add">
        <pc:chgData name="Chris Eames" userId="S::chris.eames@waikato.ac.nz::71fe29f6-1e34-4f75-8ede-9d31cec9b3f1" providerId="AD" clId="Web-{DC12D9D0-E34D-8F22-A352-C82E753F8223}" dt="2024-11-27T21:02:50.388" v="376" actId="20577"/>
        <pc:sldMkLst>
          <pc:docMk/>
          <pc:sldMk cId="2120292868" sldId="442"/>
        </pc:sldMkLst>
        <pc:spChg chg="mod">
          <ac:chgData name="Chris Eames" userId="S::chris.eames@waikato.ac.nz::71fe29f6-1e34-4f75-8ede-9d31cec9b3f1" providerId="AD" clId="Web-{DC12D9D0-E34D-8F22-A352-C82E753F8223}" dt="2024-11-27T21:02:50.388" v="376" actId="20577"/>
          <ac:spMkLst>
            <pc:docMk/>
            <pc:sldMk cId="2120292868" sldId="442"/>
            <ac:spMk id="3" creationId="{2A819965-41DC-ECCD-8CAB-E7445CBC64B8}"/>
          </ac:spMkLst>
        </pc:spChg>
      </pc:sldChg>
      <pc:sldChg chg="modSp add">
        <pc:chgData name="Chris Eames" userId="S::chris.eames@waikato.ac.nz::71fe29f6-1e34-4f75-8ede-9d31cec9b3f1" providerId="AD" clId="Web-{DC12D9D0-E34D-8F22-A352-C82E753F8223}" dt="2024-11-27T21:08:53.209" v="476" actId="20577"/>
        <pc:sldMkLst>
          <pc:docMk/>
          <pc:sldMk cId="3801120007" sldId="443"/>
        </pc:sldMkLst>
        <pc:spChg chg="mod">
          <ac:chgData name="Chris Eames" userId="S::chris.eames@waikato.ac.nz::71fe29f6-1e34-4f75-8ede-9d31cec9b3f1" providerId="AD" clId="Web-{DC12D9D0-E34D-8F22-A352-C82E753F8223}" dt="2024-11-27T21:08:53.209" v="476" actId="20577"/>
          <ac:spMkLst>
            <pc:docMk/>
            <pc:sldMk cId="3801120007" sldId="443"/>
            <ac:spMk id="3" creationId="{A55373ED-6CDF-EBF5-1A0C-6A07EE0AB911}"/>
          </ac:spMkLst>
        </pc:spChg>
      </pc:sldChg>
      <pc:sldChg chg="add">
        <pc:chgData name="Chris Eames" userId="S::chris.eames@waikato.ac.nz::71fe29f6-1e34-4f75-8ede-9d31cec9b3f1" providerId="AD" clId="Web-{DC12D9D0-E34D-8F22-A352-C82E753F8223}" dt="2024-11-27T20:54:02.048" v="349"/>
        <pc:sldMkLst>
          <pc:docMk/>
          <pc:sldMk cId="435334845" sldId="444"/>
        </pc:sldMkLst>
      </pc:sldChg>
      <pc:sldChg chg="modSp add">
        <pc:chgData name="Chris Eames" userId="S::chris.eames@waikato.ac.nz::71fe29f6-1e34-4f75-8ede-9d31cec9b3f1" providerId="AD" clId="Web-{DC12D9D0-E34D-8F22-A352-C82E753F8223}" dt="2024-11-27T21:13:48.591" v="523" actId="20577"/>
        <pc:sldMkLst>
          <pc:docMk/>
          <pc:sldMk cId="3400969291" sldId="445"/>
        </pc:sldMkLst>
        <pc:spChg chg="mod">
          <ac:chgData name="Chris Eames" userId="S::chris.eames@waikato.ac.nz::71fe29f6-1e34-4f75-8ede-9d31cec9b3f1" providerId="AD" clId="Web-{DC12D9D0-E34D-8F22-A352-C82E753F8223}" dt="2024-11-27T21:13:48.591" v="523" actId="20577"/>
          <ac:spMkLst>
            <pc:docMk/>
            <pc:sldMk cId="3400969291" sldId="445"/>
            <ac:spMk id="3" creationId="{A55373ED-6CDF-EBF5-1A0C-6A07EE0AB911}"/>
          </ac:spMkLst>
        </pc:spChg>
      </pc:sldChg>
      <pc:sldChg chg="modSp add">
        <pc:chgData name="Chris Eames" userId="S::chris.eames@waikato.ac.nz::71fe29f6-1e34-4f75-8ede-9d31cec9b3f1" providerId="AD" clId="Web-{DC12D9D0-E34D-8F22-A352-C82E753F8223}" dt="2024-11-27T21:20:46.679" v="573" actId="20577"/>
        <pc:sldMkLst>
          <pc:docMk/>
          <pc:sldMk cId="1377246492" sldId="446"/>
        </pc:sldMkLst>
        <pc:spChg chg="mod">
          <ac:chgData name="Chris Eames" userId="S::chris.eames@waikato.ac.nz::71fe29f6-1e34-4f75-8ede-9d31cec9b3f1" providerId="AD" clId="Web-{DC12D9D0-E34D-8F22-A352-C82E753F8223}" dt="2024-11-27T21:20:46.679" v="573" actId="20577"/>
          <ac:spMkLst>
            <pc:docMk/>
            <pc:sldMk cId="1377246492" sldId="446"/>
            <ac:spMk id="3" creationId="{A55373ED-6CDF-EBF5-1A0C-6A07EE0AB911}"/>
          </ac:spMkLst>
        </pc:spChg>
      </pc:sldChg>
      <pc:sldChg chg="modSp add">
        <pc:chgData name="Chris Eames" userId="S::chris.eames@waikato.ac.nz::71fe29f6-1e34-4f75-8ede-9d31cec9b3f1" providerId="AD" clId="Web-{DC12D9D0-E34D-8F22-A352-C82E753F8223}" dt="2024-11-27T21:24:25.496" v="655" actId="20577"/>
        <pc:sldMkLst>
          <pc:docMk/>
          <pc:sldMk cId="3733102580" sldId="447"/>
        </pc:sldMkLst>
        <pc:spChg chg="mod">
          <ac:chgData name="Chris Eames" userId="S::chris.eames@waikato.ac.nz::71fe29f6-1e34-4f75-8ede-9d31cec9b3f1" providerId="AD" clId="Web-{DC12D9D0-E34D-8F22-A352-C82E753F8223}" dt="2024-11-27T21:24:25.496" v="655" actId="20577"/>
          <ac:spMkLst>
            <pc:docMk/>
            <pc:sldMk cId="3733102580" sldId="447"/>
            <ac:spMk id="6" creationId="{C1FA2AC7-2E0A-EF67-CACE-F21A9E87F9F1}"/>
          </ac:spMkLst>
        </pc:spChg>
      </pc:sldChg>
      <pc:sldChg chg="modSp add">
        <pc:chgData name="Chris Eames" userId="S::chris.eames@waikato.ac.nz::71fe29f6-1e34-4f75-8ede-9d31cec9b3f1" providerId="AD" clId="Web-{DC12D9D0-E34D-8F22-A352-C82E753F8223}" dt="2024-11-27T21:28:44.612" v="732" actId="20577"/>
        <pc:sldMkLst>
          <pc:docMk/>
          <pc:sldMk cId="2630582850" sldId="448"/>
        </pc:sldMkLst>
        <pc:spChg chg="mod">
          <ac:chgData name="Chris Eames" userId="S::chris.eames@waikato.ac.nz::71fe29f6-1e34-4f75-8ede-9d31cec9b3f1" providerId="AD" clId="Web-{DC12D9D0-E34D-8F22-A352-C82E753F8223}" dt="2024-11-27T21:28:44.612" v="732" actId="20577"/>
          <ac:spMkLst>
            <pc:docMk/>
            <pc:sldMk cId="2630582850" sldId="448"/>
            <ac:spMk id="2" creationId="{00000000-0000-0000-0000-000000000000}"/>
          </ac:spMkLst>
        </pc:spChg>
        <pc:spChg chg="mod">
          <ac:chgData name="Chris Eames" userId="S::chris.eames@waikato.ac.nz::71fe29f6-1e34-4f75-8ede-9d31cec9b3f1" providerId="AD" clId="Web-{DC12D9D0-E34D-8F22-A352-C82E753F8223}" dt="2024-11-27T21:28:16.189" v="729" actId="20577"/>
          <ac:spMkLst>
            <pc:docMk/>
            <pc:sldMk cId="2630582850" sldId="448"/>
            <ac:spMk id="3" creationId="{00000000-0000-0000-0000-000000000000}"/>
          </ac:spMkLst>
        </pc:spChg>
      </pc:sldChg>
      <pc:sldChg chg="modSp add">
        <pc:chgData name="Chris Eames" userId="S::chris.eames@waikato.ac.nz::71fe29f6-1e34-4f75-8ede-9d31cec9b3f1" providerId="AD" clId="Web-{DC12D9D0-E34D-8F22-A352-C82E753F8223}" dt="2024-11-27T21:29:46.722" v="742" actId="20577"/>
        <pc:sldMkLst>
          <pc:docMk/>
          <pc:sldMk cId="402800966" sldId="449"/>
        </pc:sldMkLst>
        <pc:spChg chg="mod">
          <ac:chgData name="Chris Eames" userId="S::chris.eames@waikato.ac.nz::71fe29f6-1e34-4f75-8ede-9d31cec9b3f1" providerId="AD" clId="Web-{DC12D9D0-E34D-8F22-A352-C82E753F8223}" dt="2024-11-27T21:28:34.393" v="731" actId="20577"/>
          <ac:spMkLst>
            <pc:docMk/>
            <pc:sldMk cId="402800966" sldId="449"/>
            <ac:spMk id="2" creationId="{00000000-0000-0000-0000-000000000000}"/>
          </ac:spMkLst>
        </pc:spChg>
        <pc:spChg chg="mod">
          <ac:chgData name="Chris Eames" userId="S::chris.eames@waikato.ac.nz::71fe29f6-1e34-4f75-8ede-9d31cec9b3f1" providerId="AD" clId="Web-{DC12D9D0-E34D-8F22-A352-C82E753F8223}" dt="2024-11-27T21:29:46.722" v="742" actId="20577"/>
          <ac:spMkLst>
            <pc:docMk/>
            <pc:sldMk cId="402800966" sldId="449"/>
            <ac:spMk id="3" creationId="{00000000-0000-0000-0000-000000000000}"/>
          </ac:spMkLst>
        </pc:spChg>
      </pc:sldChg>
      <pc:sldChg chg="modSp add">
        <pc:chgData name="Chris Eames" userId="S::chris.eames@waikato.ac.nz::71fe29f6-1e34-4f75-8ede-9d31cec9b3f1" providerId="AD" clId="Web-{DC12D9D0-E34D-8F22-A352-C82E753F8223}" dt="2024-11-27T21:33:26.024" v="778" actId="20577"/>
        <pc:sldMkLst>
          <pc:docMk/>
          <pc:sldMk cId="2742200749" sldId="450"/>
        </pc:sldMkLst>
        <pc:spChg chg="mod">
          <ac:chgData name="Chris Eames" userId="S::chris.eames@waikato.ac.nz::71fe29f6-1e34-4f75-8ede-9d31cec9b3f1" providerId="AD" clId="Web-{DC12D9D0-E34D-8F22-A352-C82E753F8223}" dt="2024-11-27T21:33:26.024" v="778" actId="20577"/>
          <ac:spMkLst>
            <pc:docMk/>
            <pc:sldMk cId="2742200749" sldId="450"/>
            <ac:spMk id="3" creationId="{A55373ED-6CDF-EBF5-1A0C-6A07EE0AB911}"/>
          </ac:spMkLst>
        </pc:spChg>
      </pc:sldChg>
      <pc:sldChg chg="add">
        <pc:chgData name="Chris Eames" userId="S::chris.eames@waikato.ac.nz::71fe29f6-1e34-4f75-8ede-9d31cec9b3f1" providerId="AD" clId="Web-{DC12D9D0-E34D-8F22-A352-C82E753F8223}" dt="2024-11-27T20:56:51.630" v="357"/>
        <pc:sldMkLst>
          <pc:docMk/>
          <pc:sldMk cId="2345799952" sldId="451"/>
        </pc:sldMkLst>
      </pc:sldChg>
      <pc:sldChg chg="add">
        <pc:chgData name="Chris Eames" userId="S::chris.eames@waikato.ac.nz::71fe29f6-1e34-4f75-8ede-9d31cec9b3f1" providerId="AD" clId="Web-{DC12D9D0-E34D-8F22-A352-C82E753F8223}" dt="2024-11-27T20:57:10.583" v="358"/>
        <pc:sldMkLst>
          <pc:docMk/>
          <pc:sldMk cId="317448548" sldId="452"/>
        </pc:sldMkLst>
      </pc:sldChg>
      <pc:sldChg chg="add">
        <pc:chgData name="Chris Eames" userId="S::chris.eames@waikato.ac.nz::71fe29f6-1e34-4f75-8ede-9d31cec9b3f1" providerId="AD" clId="Web-{DC12D9D0-E34D-8F22-A352-C82E753F8223}" dt="2024-11-27T20:57:30.381" v="359"/>
        <pc:sldMkLst>
          <pc:docMk/>
          <pc:sldMk cId="4099870457" sldId="453"/>
        </pc:sldMkLst>
      </pc:sldChg>
      <pc:sldChg chg="add">
        <pc:chgData name="Chris Eames" userId="S::chris.eames@waikato.ac.nz::71fe29f6-1e34-4f75-8ede-9d31cec9b3f1" providerId="AD" clId="Web-{DC12D9D0-E34D-8F22-A352-C82E753F8223}" dt="2024-11-27T20:57:46.569" v="360"/>
        <pc:sldMkLst>
          <pc:docMk/>
          <pc:sldMk cId="3868169171" sldId="454"/>
        </pc:sldMkLst>
      </pc:sldChg>
      <pc:sldChg chg="add del">
        <pc:chgData name="Chris Eames" userId="S::chris.eames@waikato.ac.nz::71fe29f6-1e34-4f75-8ede-9d31cec9b3f1" providerId="AD" clId="Web-{DC12D9D0-E34D-8F22-A352-C82E753F8223}" dt="2024-11-27T20:58:56.789" v="363"/>
        <pc:sldMkLst>
          <pc:docMk/>
          <pc:sldMk cId="1738915003" sldId="455"/>
        </pc:sldMkLst>
      </pc:sldChg>
      <pc:sldChg chg="new del">
        <pc:chgData name="Chris Eames" userId="S::chris.eames@waikato.ac.nz::71fe29f6-1e34-4f75-8ede-9d31cec9b3f1" providerId="AD" clId="Web-{DC12D9D0-E34D-8F22-A352-C82E753F8223}" dt="2024-11-27T21:12:48.199" v="494"/>
        <pc:sldMkLst>
          <pc:docMk/>
          <pc:sldMk cId="2693814756" sldId="455"/>
        </pc:sldMkLst>
      </pc:sldChg>
      <pc:sldChg chg="add">
        <pc:chgData name="Chris Eames" userId="S::chris.eames@waikato.ac.nz::71fe29f6-1e34-4f75-8ede-9d31cec9b3f1" providerId="AD" clId="Web-{DC12D9D0-E34D-8F22-A352-C82E753F8223}" dt="2024-11-27T21:10:41.477" v="484"/>
        <pc:sldMkLst>
          <pc:docMk/>
          <pc:sldMk cId="880128955" sldId="456"/>
        </pc:sldMkLst>
      </pc:sldChg>
      <pc:sldChg chg="addSp modSp add">
        <pc:chgData name="Chris Eames" userId="S::chris.eames@waikato.ac.nz::71fe29f6-1e34-4f75-8ede-9d31cec9b3f1" providerId="AD" clId="Web-{DC12D9D0-E34D-8F22-A352-C82E753F8223}" dt="2024-11-27T21:12:27.073" v="493" actId="14100"/>
        <pc:sldMkLst>
          <pc:docMk/>
          <pc:sldMk cId="3904034432" sldId="457"/>
        </pc:sldMkLst>
        <pc:spChg chg="add mod">
          <ac:chgData name="Chris Eames" userId="S::chris.eames@waikato.ac.nz::71fe29f6-1e34-4f75-8ede-9d31cec9b3f1" providerId="AD" clId="Web-{DC12D9D0-E34D-8F22-A352-C82E753F8223}" dt="2024-11-27T21:12:27.073" v="493" actId="14100"/>
          <ac:spMkLst>
            <pc:docMk/>
            <pc:sldMk cId="3904034432" sldId="457"/>
            <ac:spMk id="5" creationId="{CF000487-5225-5D65-5E7D-BE67D93CCBEC}"/>
          </ac:spMkLst>
        </pc:spChg>
        <pc:picChg chg="mod">
          <ac:chgData name="Chris Eames" userId="S::chris.eames@waikato.ac.nz::71fe29f6-1e34-4f75-8ede-9d31cec9b3f1" providerId="AD" clId="Web-{DC12D9D0-E34D-8F22-A352-C82E753F8223}" dt="2024-11-27T21:11:17.587" v="487" actId="1076"/>
          <ac:picMkLst>
            <pc:docMk/>
            <pc:sldMk cId="3904034432" sldId="457"/>
            <ac:picMk id="3" creationId="{7AF530EC-698C-3C75-4279-1DC23B6D2558}"/>
          </ac:picMkLst>
        </pc:picChg>
      </pc:sldChg>
      <pc:sldChg chg="addSp delSp modSp new">
        <pc:chgData name="Chris Eames" userId="S::chris.eames@waikato.ac.nz::71fe29f6-1e34-4f75-8ede-9d31cec9b3f1" providerId="AD" clId="Web-{DC12D9D0-E34D-8F22-A352-C82E753F8223}" dt="2024-11-27T21:17:33.549" v="538" actId="14100"/>
        <pc:sldMkLst>
          <pc:docMk/>
          <pc:sldMk cId="4245680227" sldId="458"/>
        </pc:sldMkLst>
        <pc:spChg chg="mod">
          <ac:chgData name="Chris Eames" userId="S::chris.eames@waikato.ac.nz::71fe29f6-1e34-4f75-8ede-9d31cec9b3f1" providerId="AD" clId="Web-{DC12D9D0-E34D-8F22-A352-C82E753F8223}" dt="2024-11-27T21:17:09.174" v="533" actId="1076"/>
          <ac:spMkLst>
            <pc:docMk/>
            <pc:sldMk cId="4245680227" sldId="458"/>
            <ac:spMk id="2" creationId="{C7828410-AEC5-76C6-B98C-77DE083A54AC}"/>
          </ac:spMkLst>
        </pc:spChg>
        <pc:spChg chg="del">
          <ac:chgData name="Chris Eames" userId="S::chris.eames@waikato.ac.nz::71fe29f6-1e34-4f75-8ede-9d31cec9b3f1" providerId="AD" clId="Web-{DC12D9D0-E34D-8F22-A352-C82E753F8223}" dt="2024-11-27T21:16:29.188" v="525"/>
          <ac:spMkLst>
            <pc:docMk/>
            <pc:sldMk cId="4245680227" sldId="458"/>
            <ac:spMk id="3" creationId="{6503BA0A-3CE7-9557-F72D-E30727B4C923}"/>
          </ac:spMkLst>
        </pc:spChg>
        <pc:spChg chg="add mod">
          <ac:chgData name="Chris Eames" userId="S::chris.eames@waikato.ac.nz::71fe29f6-1e34-4f75-8ede-9d31cec9b3f1" providerId="AD" clId="Web-{DC12D9D0-E34D-8F22-A352-C82E753F8223}" dt="2024-11-27T21:17:33.549" v="538" actId="14100"/>
          <ac:spMkLst>
            <pc:docMk/>
            <pc:sldMk cId="4245680227" sldId="458"/>
            <ac:spMk id="5" creationId="{760835E8-DC91-3A9A-25E8-E43148E49A05}"/>
          </ac:spMkLst>
        </pc:spChg>
        <pc:picChg chg="add mod ord">
          <ac:chgData name="Chris Eames" userId="S::chris.eames@waikato.ac.nz::71fe29f6-1e34-4f75-8ede-9d31cec9b3f1" providerId="AD" clId="Web-{DC12D9D0-E34D-8F22-A352-C82E753F8223}" dt="2024-11-27T21:17:05.955" v="532" actId="1076"/>
          <ac:picMkLst>
            <pc:docMk/>
            <pc:sldMk cId="4245680227" sldId="458"/>
            <ac:picMk id="4" creationId="{3BE79D22-3CE8-E9CC-C41C-0F07EE007198}"/>
          </ac:picMkLst>
        </pc:picChg>
      </pc:sldChg>
      <pc:sldChg chg="addSp delSp modSp new mod modClrScheme chgLayout">
        <pc:chgData name="Chris Eames" userId="S::chris.eames@waikato.ac.nz::71fe29f6-1e34-4f75-8ede-9d31cec9b3f1" providerId="AD" clId="Web-{DC12D9D0-E34D-8F22-A352-C82E753F8223}" dt="2024-11-27T21:32:28.585" v="770" actId="14100"/>
        <pc:sldMkLst>
          <pc:docMk/>
          <pc:sldMk cId="3517196985" sldId="459"/>
        </pc:sldMkLst>
        <pc:spChg chg="add mod">
          <ac:chgData name="Chris Eames" userId="S::chris.eames@waikato.ac.nz::71fe29f6-1e34-4f75-8ede-9d31cec9b3f1" providerId="AD" clId="Web-{DC12D9D0-E34D-8F22-A352-C82E753F8223}" dt="2024-11-27T21:31:08.412" v="757" actId="14100"/>
          <ac:spMkLst>
            <pc:docMk/>
            <pc:sldMk cId="3517196985" sldId="459"/>
            <ac:spMk id="2" creationId="{568FA1C5-5011-77AD-2B4D-E9CA89CEB829}"/>
          </ac:spMkLst>
        </pc:spChg>
        <pc:spChg chg="add del mod">
          <ac:chgData name="Chris Eames" userId="S::chris.eames@waikato.ac.nz::71fe29f6-1e34-4f75-8ede-9d31cec9b3f1" providerId="AD" clId="Web-{DC12D9D0-E34D-8F22-A352-C82E753F8223}" dt="2024-11-27T21:31:00.037" v="755"/>
          <ac:spMkLst>
            <pc:docMk/>
            <pc:sldMk cId="3517196985" sldId="459"/>
            <ac:spMk id="3" creationId="{65EF0EE1-6616-4F67-6A59-80C832766DBE}"/>
          </ac:spMkLst>
        </pc:spChg>
        <pc:spChg chg="add mod">
          <ac:chgData name="Chris Eames" userId="S::chris.eames@waikato.ac.nz::71fe29f6-1e34-4f75-8ede-9d31cec9b3f1" providerId="AD" clId="Web-{DC12D9D0-E34D-8F22-A352-C82E753F8223}" dt="2024-11-27T21:32:28.585" v="770" actId="14100"/>
          <ac:spMkLst>
            <pc:docMk/>
            <pc:sldMk cId="3517196985" sldId="459"/>
            <ac:spMk id="5" creationId="{4EDD28CD-5C47-1DA4-0147-8CB403B0DA74}"/>
          </ac:spMkLst>
        </pc:spChg>
        <pc:picChg chg="add mod">
          <ac:chgData name="Chris Eames" userId="S::chris.eames@waikato.ac.nz::71fe29f6-1e34-4f75-8ede-9d31cec9b3f1" providerId="AD" clId="Web-{DC12D9D0-E34D-8F22-A352-C82E753F8223}" dt="2024-11-27T21:32:07.226" v="762" actId="1076"/>
          <ac:picMkLst>
            <pc:docMk/>
            <pc:sldMk cId="3517196985" sldId="459"/>
            <ac:picMk id="4" creationId="{16805BF8-AB38-0F89-DD28-8AEA872698F2}"/>
          </ac:picMkLst>
        </pc:picChg>
      </pc:sldChg>
      <pc:sldChg chg="add ord">
        <pc:chgData name="Chris Eames" userId="S::chris.eames@waikato.ac.nz::71fe29f6-1e34-4f75-8ede-9d31cec9b3f1" providerId="AD" clId="Web-{DC12D9D0-E34D-8F22-A352-C82E753F8223}" dt="2024-11-27T21:37:56.046" v="798"/>
        <pc:sldMkLst>
          <pc:docMk/>
          <pc:sldMk cId="437156560" sldId="460"/>
        </pc:sldMkLst>
      </pc:sldChg>
      <pc:sldChg chg="add">
        <pc:chgData name="Chris Eames" userId="S::chris.eames@waikato.ac.nz::71fe29f6-1e34-4f75-8ede-9d31cec9b3f1" providerId="AD" clId="Web-{DC12D9D0-E34D-8F22-A352-C82E753F8223}" dt="2024-11-27T21:38:35.297" v="800"/>
        <pc:sldMkLst>
          <pc:docMk/>
          <pc:sldMk cId="2482096842" sldId="461"/>
        </pc:sldMkLst>
      </pc:sldChg>
      <pc:sldChg chg="add">
        <pc:chgData name="Chris Eames" userId="S::chris.eames@waikato.ac.nz::71fe29f6-1e34-4f75-8ede-9d31cec9b3f1" providerId="AD" clId="Web-{DC12D9D0-E34D-8F22-A352-C82E753F8223}" dt="2024-11-27T21:42:12.755" v="802"/>
        <pc:sldMkLst>
          <pc:docMk/>
          <pc:sldMk cId="1701446144" sldId="462"/>
        </pc:sldMkLst>
      </pc:sldChg>
      <pc:sldChg chg="add">
        <pc:chgData name="Chris Eames" userId="S::chris.eames@waikato.ac.nz::71fe29f6-1e34-4f75-8ede-9d31cec9b3f1" providerId="AD" clId="Web-{DC12D9D0-E34D-8F22-A352-C82E753F8223}" dt="2024-11-27T21:42:28.756" v="803"/>
        <pc:sldMkLst>
          <pc:docMk/>
          <pc:sldMk cId="3861947261" sldId="463"/>
        </pc:sldMkLst>
      </pc:sldChg>
      <pc:sldChg chg="add">
        <pc:chgData name="Chris Eames" userId="S::chris.eames@waikato.ac.nz::71fe29f6-1e34-4f75-8ede-9d31cec9b3f1" providerId="AD" clId="Web-{DC12D9D0-E34D-8F22-A352-C82E753F8223}" dt="2024-11-27T21:53:44.646" v="805"/>
        <pc:sldMkLst>
          <pc:docMk/>
          <pc:sldMk cId="2282126208" sldId="464"/>
        </pc:sldMkLst>
      </pc:sldChg>
      <pc:sldChg chg="modSp add replId">
        <pc:chgData name="Chris Eames" userId="S::chris.eames@waikato.ac.nz::71fe29f6-1e34-4f75-8ede-9d31cec9b3f1" providerId="AD" clId="Web-{DC12D9D0-E34D-8F22-A352-C82E753F8223}" dt="2024-11-27T22:01:22.876" v="983" actId="20577"/>
        <pc:sldMkLst>
          <pc:docMk/>
          <pc:sldMk cId="69906204" sldId="465"/>
        </pc:sldMkLst>
        <pc:spChg chg="mod">
          <ac:chgData name="Chris Eames" userId="S::chris.eames@waikato.ac.nz::71fe29f6-1e34-4f75-8ede-9d31cec9b3f1" providerId="AD" clId="Web-{DC12D9D0-E34D-8F22-A352-C82E753F8223}" dt="2024-11-27T22:01:22.876" v="983" actId="20577"/>
          <ac:spMkLst>
            <pc:docMk/>
            <pc:sldMk cId="69906204" sldId="465"/>
            <ac:spMk id="3" creationId="{E4471EE6-3D13-664B-22E1-120380926070}"/>
          </ac:spMkLst>
        </pc:spChg>
      </pc:sldChg>
      <pc:sldChg chg="modSp add del">
        <pc:chgData name="Chris Eames" userId="S::chris.eames@waikato.ac.nz::71fe29f6-1e34-4f75-8ede-9d31cec9b3f1" providerId="AD" clId="Web-{DC12D9D0-E34D-8F22-A352-C82E753F8223}" dt="2024-11-27T21:56:42.885" v="810"/>
        <pc:sldMkLst>
          <pc:docMk/>
          <pc:sldMk cId="1023408967" sldId="465"/>
        </pc:sldMkLst>
        <pc:spChg chg="mod">
          <ac:chgData name="Chris Eames" userId="S::chris.eames@waikato.ac.nz::71fe29f6-1e34-4f75-8ede-9d31cec9b3f1" providerId="AD" clId="Web-{DC12D9D0-E34D-8F22-A352-C82E753F8223}" dt="2024-11-27T21:56:34.791" v="809" actId="14100"/>
          <ac:spMkLst>
            <pc:docMk/>
            <pc:sldMk cId="1023408967" sldId="465"/>
            <ac:spMk id="2" creationId="{BE02CAA2-B61E-FAAD-9B48-7E5ACFC6B047}"/>
          </ac:spMkLst>
        </pc:spChg>
      </pc:sldChg>
    </pc:docChg>
  </pc:docChgLst>
  <pc:docChgLst>
    <pc:chgData name="Chris Eames" userId="S::chris.eames@waikato.ac.nz::71fe29f6-1e34-4f75-8ede-9d31cec9b3f1" providerId="AD" clId="Web-{9E576758-41F4-D494-3B27-0840A542054D}"/>
    <pc:docChg chg="delSld">
      <pc:chgData name="Chris Eames" userId="S::chris.eames@waikato.ac.nz::71fe29f6-1e34-4f75-8ede-9d31cec9b3f1" providerId="AD" clId="Web-{9E576758-41F4-D494-3B27-0840A542054D}" dt="2024-11-28T00:43:02.714" v="0"/>
      <pc:docMkLst>
        <pc:docMk/>
      </pc:docMkLst>
      <pc:sldChg chg="del">
        <pc:chgData name="Chris Eames" userId="S::chris.eames@waikato.ac.nz::71fe29f6-1e34-4f75-8ede-9d31cec9b3f1" providerId="AD" clId="Web-{9E576758-41F4-D494-3B27-0840A542054D}" dt="2024-11-28T00:43:02.714" v="0"/>
        <pc:sldMkLst>
          <pc:docMk/>
          <pc:sldMk cId="435334845" sldId="444"/>
        </pc:sldMkLst>
      </pc:sldChg>
    </pc:docChg>
  </pc:docChgLst>
  <pc:docChgLst>
    <pc:chgData name="Greta Dromgool" userId="S::greta.dromgool@waikato.ac.nz::85ae8209-1ebf-40c2-9da0-11c0158c46aa" providerId="AD" clId="Web-{FABA8D78-348A-DC06-2F74-99AE2A3DDAD0}"/>
    <pc:docChg chg="addSld modSld sldOrd">
      <pc:chgData name="Greta Dromgool" userId="S::greta.dromgool@waikato.ac.nz::85ae8209-1ebf-40c2-9da0-11c0158c46aa" providerId="AD" clId="Web-{FABA8D78-348A-DC06-2F74-99AE2A3DDAD0}" dt="2024-11-17T20:44:40.911" v="140" actId="14100"/>
      <pc:docMkLst>
        <pc:docMk/>
      </pc:docMkLst>
      <pc:sldChg chg="ord">
        <pc:chgData name="Greta Dromgool" userId="S::greta.dromgool@waikato.ac.nz::85ae8209-1ebf-40c2-9da0-11c0158c46aa" providerId="AD" clId="Web-{FABA8D78-348A-DC06-2F74-99AE2A3DDAD0}" dt="2024-11-17T20:18:11.770" v="0"/>
        <pc:sldMkLst>
          <pc:docMk/>
          <pc:sldMk cId="2392791273" sldId="269"/>
        </pc:sldMkLst>
      </pc:sldChg>
      <pc:sldChg chg="modSp">
        <pc:chgData name="Greta Dromgool" userId="S::greta.dromgool@waikato.ac.nz::85ae8209-1ebf-40c2-9da0-11c0158c46aa" providerId="AD" clId="Web-{FABA8D78-348A-DC06-2F74-99AE2A3DDAD0}" dt="2024-11-17T20:42:25.220" v="93" actId="20577"/>
        <pc:sldMkLst>
          <pc:docMk/>
          <pc:sldMk cId="2939194426" sldId="392"/>
        </pc:sldMkLst>
      </pc:sldChg>
      <pc:sldChg chg="modSp">
        <pc:chgData name="Greta Dromgool" userId="S::greta.dromgool@waikato.ac.nz::85ae8209-1ebf-40c2-9da0-11c0158c46aa" providerId="AD" clId="Web-{FABA8D78-348A-DC06-2F74-99AE2A3DDAD0}" dt="2024-11-17T20:44:40.911" v="140" actId="14100"/>
        <pc:sldMkLst>
          <pc:docMk/>
          <pc:sldMk cId="2580806434" sldId="421"/>
        </pc:sldMkLst>
      </pc:sldChg>
      <pc:sldChg chg="add">
        <pc:chgData name="Greta Dromgool" userId="S::greta.dromgool@waikato.ac.nz::85ae8209-1ebf-40c2-9da0-11c0158c46aa" providerId="AD" clId="Web-{FABA8D78-348A-DC06-2F74-99AE2A3DDAD0}" dt="2024-11-17T20:40:35.842" v="1"/>
        <pc:sldMkLst>
          <pc:docMk/>
          <pc:sldMk cId="829221942" sldId="422"/>
        </pc:sldMkLst>
      </pc:sldChg>
      <pc:sldChg chg="addSp modSp add replId">
        <pc:chgData name="Greta Dromgool" userId="S::greta.dromgool@waikato.ac.nz::85ae8209-1ebf-40c2-9da0-11c0158c46aa" providerId="AD" clId="Web-{FABA8D78-348A-DC06-2F74-99AE2A3DDAD0}" dt="2024-11-17T20:42:04.407" v="91" actId="20577"/>
        <pc:sldMkLst>
          <pc:docMk/>
          <pc:sldMk cId="3113295057" sldId="423"/>
        </pc:sldMkLst>
      </pc:sldChg>
      <pc:sldChg chg="modSp add replId">
        <pc:chgData name="Greta Dromgool" userId="S::greta.dromgool@waikato.ac.nz::85ae8209-1ebf-40c2-9da0-11c0158c46aa" providerId="AD" clId="Web-{FABA8D78-348A-DC06-2F74-99AE2A3DDAD0}" dt="2024-11-17T20:42:54.096" v="139" actId="20577"/>
        <pc:sldMkLst>
          <pc:docMk/>
          <pc:sldMk cId="266439655" sldId="424"/>
        </pc:sldMkLst>
      </pc:sldChg>
    </pc:docChg>
  </pc:docChgLst>
</pc:chgInfo>
</file>

<file path=ppt/comments/modernComment_1AB_6B42E19A.xml><?xml version="1.0" encoding="utf-8"?>
<p188:cmLst xmlns:a="http://schemas.openxmlformats.org/drawingml/2006/main" xmlns:r="http://schemas.openxmlformats.org/officeDocument/2006/relationships" xmlns:p188="http://schemas.microsoft.com/office/powerpoint/2018/8/main">
  <p188:cm id="{FB81D2DB-701A-4700-821B-D2C5880EF1C0}" authorId="{765D1D02-151A-ABE0-C067-8AF39F039C97}" status="resolved" created="2024-10-21T04:43:14.356" complete="100000">
    <ac:txMkLst xmlns:ac="http://schemas.microsoft.com/office/drawing/2013/main/command">
      <pc:docMk xmlns:pc="http://schemas.microsoft.com/office/powerpoint/2013/main/command"/>
      <pc:sldMk xmlns:pc="http://schemas.microsoft.com/office/powerpoint/2013/main/command" cId="1799545242" sldId="427"/>
      <ac:spMk id="3" creationId="{F84CC8DF-F449-5A55-0FEB-8C65117C4A93}"/>
      <ac:txMk cp="87">
        <ac:context len="218" hash="49254299"/>
      </ac:txMk>
    </ac:txMkLst>
    <p188:pos x="7574096" y="2699132"/>
    <p188:replyLst>
      <p188:reply id="{DFA44500-090E-4231-8637-DE5E3DC3CF26}" authorId="{D8D52B31-8A71-D39A-5C05-D78D89BED3B7}" created="2024-10-30T03:18:04.762">
        <p188:txBody>
          <a:bodyPr/>
          <a:lstStyle/>
          <a:p>
            <a:r>
              <a:rPr lang="en-US"/>
              <a:t>I have altered this text :) and yes I think this needs to be a summary slide at the end too</a:t>
            </a:r>
          </a:p>
        </p188:txBody>
      </p188:reply>
    </p188:replyLst>
    <p188:txBody>
      <a:bodyPr/>
      <a:lstStyle/>
      <a:p>
        <a:r>
          <a:rPr lang="en-US"/>
          <a:t>Do we come back to this? </a:t>
        </a:r>
      </a:p>
    </p188:txBody>
  </p188:cm>
</p188:cmLst>
</file>

<file path=ppt/comments/modernComment_1B3_CD172DFA.xml><?xml version="1.0" encoding="utf-8"?>
<p188:cmLst xmlns:a="http://schemas.openxmlformats.org/drawingml/2006/main" xmlns:r="http://schemas.openxmlformats.org/officeDocument/2006/relationships" xmlns:p188="http://schemas.microsoft.com/office/powerpoint/2018/8/main">
  <p188:cm id="{2B68BC3F-76A5-4E7E-A2D4-7D46373C40C1}" authorId="{69141120-36E3-3ACA-47CC-8D90FAC63795}" status="resolved" created="2024-11-21T22:58:38.779" complete="100000">
    <ac:deMkLst xmlns:ac="http://schemas.microsoft.com/office/drawing/2013/main/command">
      <pc:docMk xmlns:pc="http://schemas.microsoft.com/office/powerpoint/2013/main/command"/>
      <pc:sldMk xmlns:pc="http://schemas.microsoft.com/office/powerpoint/2013/main/command" cId="3440848378" sldId="435"/>
      <ac:picMk id="2052" creationId="{00000000-0000-0000-0000-000000000000}"/>
    </ac:deMkLst>
    <p188:replyLst>
      <p188:reply id="{BB987159-B3A3-419F-A149-8A44ED95C926}" authorId="{69141120-36E3-3ACA-47CC-8D90FAC63795}" created="2024-11-21T22:58:51.982">
        <p188:txBody>
          <a:bodyPr/>
          <a:lstStyle/>
          <a:p>
            <a:r>
              <a:rPr lang="en-US"/>
              <a:t>applies to next couple of slides too</a:t>
            </a:r>
          </a:p>
        </p188:txBody>
      </p188:reply>
      <p188:reply id="{53BF6572-5D34-42F3-90ED-3E8BA81A61F4}" authorId="{782AA762-3138-7403-8822-739F8AC47BC1}" created="2024-11-22T01:07:35.655">
        <p188:txBody>
          <a:bodyPr/>
          <a:lstStyle/>
          <a:p>
            <a:r>
              <a:rPr lang="en-US"/>
              <a:t>great idea - please go ahead</a:t>
            </a:r>
          </a:p>
        </p188:txBody>
      </p188:reply>
    </p188:replyLst>
    <p188:txBody>
      <a:bodyPr/>
      <a:lstStyle/>
      <a:p>
        <a:r>
          <a:rPr lang="en-US"/>
          <a:t>I suggest we swap out the photos for our concept cartoon characters? https://www.sciencelearn.org.nz/images/4698-faka-tonga-climate-change-concept-cartoon </a:t>
        </a:r>
      </a:p>
    </p188:txBody>
    <p188:extLst>
      <p:ext xmlns:p="http://schemas.openxmlformats.org/presentationml/2006/main" uri="{57CB4572-C831-44C2-8A1C-0ADB6CCDFE69}">
        <p223:reactions xmlns:p223="http://schemas.microsoft.com/office/powerpoint/2022/03/main">
          <p223:rxn type="👍">
            <p223:instance time="2024-11-24T18:45:19.043" authorId="{D8D52B31-8A71-D39A-5C05-D78D89BED3B7}"/>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305B46-1575-47FC-9585-F52F5B69BDC5}" type="datetimeFigureOut">
              <a:t>12/5/2024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9BC3BA-8E60-4AAD-BFC6-228CCD230929}" type="slidenum">
              <a:t>‹#›</a:t>
            </a:fld>
            <a:endParaRPr lang="en-US"/>
          </a:p>
        </p:txBody>
      </p:sp>
    </p:spTree>
    <p:extLst>
      <p:ext uri="{BB962C8B-B14F-4D97-AF65-F5344CB8AC3E}">
        <p14:creationId xmlns:p14="http://schemas.microsoft.com/office/powerpoint/2010/main" val="352901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newzealandcurriculum.tahurangi.education.govt.nz/earth-dreamers/5637221089.p"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ciencelearn.org.nz/resources/2385-taking-action-for-conservatio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ciencelearn.org.nz/resources/2971-climate-change-challenging-conversation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zaee.org.nz/resources/climate-change-learning-programme"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global-uploads.webflow.com/61b2ca7b222b886bdf7e6a01/63378017fbac72c8a70aea3d_CC%20Wellbeing%20Guide%20FINAL.pdf"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zaee.org.nz/resources/climate-change-learning-programme"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global-uploads.webflow.com/61b2ca7b222b886bdf7e6a01/63378017fbac72c8a70aea3d_CC%20Wellbeing%20Guide%20FINAL.pdf"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zaee.org.nz/resources/climate-change-learning-programme"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global-uploads.webflow.com/61b2ca7b222b886bdf7e6a01/63378017fbac72c8a70aea3d_CC%20Wellbeing%20Guide%20FINAL.pdf" TargetMode="Externa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houseofscience.nz/" TargetMode="External"/><Relationship Id="rId3" Type="http://schemas.openxmlformats.org/officeDocument/2006/relationships/hyperlink" Target="https://www.thinksustainably.co.nz/" TargetMode="External"/><Relationship Id="rId7" Type="http://schemas.openxmlformats.org/officeDocument/2006/relationships/hyperlink" Target="https://www.nzaee.org.nz/resources/climate-change-learning-programme"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shsenvironmental.blogspot.com/search?q=climate" TargetMode="External"/><Relationship Id="rId5" Type="http://schemas.openxmlformats.org/officeDocument/2006/relationships/hyperlink" Target="https://worldslargestlesson.globalgoals.org/" TargetMode="External"/><Relationship Id="rId4" Type="http://schemas.openxmlformats.org/officeDocument/2006/relationships/hyperlink" Target="https://niwa.co.nz/about-niwa/resources-teachers" TargetMode="External"/><Relationship Id="rId9" Type="http://schemas.openxmlformats.org/officeDocument/2006/relationships/hyperlink" Target="https://www.sciencealive.co.nz/"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sciencelearn.org.nz/resources/2639-climate-change-resources-planning-pathways"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ciencelearn.org.nz/resources/3056-forming-connections-between-identity-and-plac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gd08df2f20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 name="Google Shape;36;gd08df2f204_0_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endParaRPr lang="en-US">
              <a:ea typeface="Calibri"/>
              <a:cs typeface="Calibri"/>
            </a:endParaRPr>
          </a:p>
        </p:txBody>
      </p:sp>
      <p:sp>
        <p:nvSpPr>
          <p:cNvPr id="37" name="Google Shape;37;gd08df2f204_0_0: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Arial"/>
              <a:buNone/>
            </a:pPr>
            <a:fld id="{00000000-1234-1234-1234-123412341234}" type="slidenum">
              <a:rPr lang="en-AU"/>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22</a:t>
            </a:fld>
            <a:endParaRPr lang="en-AU"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93655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9BC3BA-8E60-4AAD-BFC6-228CCD230929}" type="slidenum">
              <a:rPr lang="en-US"/>
              <a:t>25</a:t>
            </a:fld>
            <a:endParaRPr lang="en-US"/>
          </a:p>
        </p:txBody>
      </p:sp>
    </p:spTree>
    <p:extLst>
      <p:ext uri="{BB962C8B-B14F-4D97-AF65-F5344CB8AC3E}">
        <p14:creationId xmlns:p14="http://schemas.microsoft.com/office/powerpoint/2010/main" val="616651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https://newzealandcurriculum.tahurangi.education.govt.nz/earth-dreamers/5637221089.p</a:t>
            </a:r>
            <a:endParaRPr lang="en-US"/>
          </a:p>
        </p:txBody>
      </p:sp>
      <p:sp>
        <p:nvSpPr>
          <p:cNvPr id="4" name="Slide Number Placeholder 3"/>
          <p:cNvSpPr>
            <a:spLocks noGrp="1"/>
          </p:cNvSpPr>
          <p:nvPr>
            <p:ph type="sldNum" sz="quarter" idx="5"/>
          </p:nvPr>
        </p:nvSpPr>
        <p:spPr/>
        <p:txBody>
          <a:bodyPr/>
          <a:lstStyle/>
          <a:p>
            <a:fld id="{D99BC3BA-8E60-4AAD-BFC6-228CCD230929}" type="slidenum">
              <a:rPr lang="en-US"/>
              <a:t>30</a:t>
            </a:fld>
            <a:endParaRPr lang="en-US"/>
          </a:p>
        </p:txBody>
      </p:sp>
    </p:spTree>
    <p:extLst>
      <p:ext uri="{BB962C8B-B14F-4D97-AF65-F5344CB8AC3E}">
        <p14:creationId xmlns:p14="http://schemas.microsoft.com/office/powerpoint/2010/main" val="1624346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hlinkClick r:id="rId3"/>
              </a:rPr>
              <a:t>https://www.sciencelearn.org.nz/resources/2385-taking-action-for-conservation</a:t>
            </a:r>
            <a:r>
              <a:rPr lang="en-US"/>
              <a:t>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33</a:t>
            </a:fld>
            <a:endParaRPr lang="en-AU"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07920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hlinkClick r:id="rId3"/>
              </a:rPr>
              <a:t>https://www.sciencelearn.org.nz/resources/2971-climate-change-challenging-conversations</a:t>
            </a:r>
            <a:r>
              <a:rPr lang="en-US"/>
              <a:t>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34</a:t>
            </a:fld>
            <a:endParaRPr lang="en-AU"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48928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ea typeface="Calibri"/>
                <a:cs typeface="Calibri"/>
              </a:rPr>
              <a:t>Student and teacher wellbeing</a:t>
            </a:r>
          </a:p>
          <a:p>
            <a:r>
              <a:rPr lang="en-US">
                <a:ea typeface="Calibri"/>
                <a:cs typeface="Calibri"/>
              </a:rPr>
              <a:t>Link to Sian's guide: </a:t>
            </a:r>
            <a:r>
              <a:rPr lang="en-US">
                <a:hlinkClick r:id="rId3"/>
              </a:rPr>
              <a:t>https://www.nzaee.org.nz/resources/climate-change-learning-programme</a:t>
            </a:r>
            <a:r>
              <a:rPr lang="en-US"/>
              <a:t> </a:t>
            </a:r>
          </a:p>
          <a:p>
            <a:r>
              <a:rPr lang="en-US"/>
              <a:t>Image: </a:t>
            </a:r>
            <a:r>
              <a:rPr lang="en-US">
                <a:hlinkClick r:id="rId4"/>
              </a:rPr>
              <a:t>https://global-uploads.webflow.com/61b2ca7b222b886bdf7e6a01/63378017fbac72c8a70aea3d_CC%20Wellbeing%20Guide%20FINAL.pdf</a:t>
            </a:r>
            <a:r>
              <a:rPr lang="en-US"/>
              <a:t> </a:t>
            </a:r>
            <a:endParaRPr lang="en-US">
              <a:ea typeface="Calibri"/>
              <a:cs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35</a:t>
            </a:fld>
            <a:endParaRPr lang="en-AU"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18367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ea typeface="Calibri"/>
                <a:cs typeface="Calibri"/>
              </a:rPr>
              <a:t>Student and teacher wellbeing</a:t>
            </a:r>
          </a:p>
          <a:p>
            <a:r>
              <a:rPr lang="en-US">
                <a:ea typeface="Calibri"/>
                <a:cs typeface="Calibri"/>
              </a:rPr>
              <a:t>Link to Sian's guide: </a:t>
            </a:r>
            <a:r>
              <a:rPr lang="en-US">
                <a:hlinkClick r:id="rId3"/>
              </a:rPr>
              <a:t>https://www.nzaee.org.nz/resources/climate-change-learning-programme</a:t>
            </a:r>
            <a:r>
              <a:rPr lang="en-US"/>
              <a:t> </a:t>
            </a:r>
          </a:p>
          <a:p>
            <a:r>
              <a:rPr lang="en-US"/>
              <a:t>Image: </a:t>
            </a:r>
            <a:r>
              <a:rPr lang="en-US">
                <a:hlinkClick r:id="rId4"/>
              </a:rPr>
              <a:t>https://global-uploads.webflow.com/61b2ca7b222b886bdf7e6a01/63378017fbac72c8a70aea3d_CC%20Wellbeing%20Guide%20FINAL.pdf</a:t>
            </a:r>
            <a:r>
              <a:rPr lang="en-US"/>
              <a:t> </a:t>
            </a:r>
            <a:endParaRPr lang="en-US">
              <a:ea typeface="Calibri"/>
              <a:cs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36</a:t>
            </a:fld>
            <a:endParaRPr lang="en-AU"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03798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ea typeface="Calibri"/>
                <a:cs typeface="Calibri"/>
              </a:rPr>
              <a:t>Student and teacher wellbeing</a:t>
            </a:r>
          </a:p>
          <a:p>
            <a:r>
              <a:rPr lang="en-US">
                <a:ea typeface="Calibri"/>
                <a:cs typeface="Calibri"/>
              </a:rPr>
              <a:t>Link to Sian's guide: </a:t>
            </a:r>
            <a:r>
              <a:rPr lang="en-US">
                <a:hlinkClick r:id="rId3"/>
              </a:rPr>
              <a:t>https://www.nzaee.org.nz/resources/climate-change-learning-programme</a:t>
            </a:r>
            <a:r>
              <a:rPr lang="en-US"/>
              <a:t> </a:t>
            </a:r>
          </a:p>
          <a:p>
            <a:r>
              <a:rPr lang="en-US"/>
              <a:t>Image: </a:t>
            </a:r>
            <a:r>
              <a:rPr lang="en-US">
                <a:hlinkClick r:id="rId4"/>
              </a:rPr>
              <a:t>https://global-uploads.webflow.com/61b2ca7b222b886bdf7e6a01/63378017fbac72c8a70aea3d_CC%20Wellbeing%20Guide%20FINAL.pdf</a:t>
            </a:r>
            <a:r>
              <a:rPr lang="en-US"/>
              <a:t> </a:t>
            </a:r>
            <a:endParaRPr lang="en-US">
              <a:ea typeface="Calibri"/>
              <a:cs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37</a:t>
            </a:fld>
            <a:endParaRPr lang="en-AU"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2020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Ideas from participants</a:t>
            </a:r>
            <a:endParaRPr lang="en-US" dirty="0"/>
          </a:p>
          <a:p>
            <a:r>
              <a:rPr lang="en-US" dirty="0">
                <a:hlinkClick r:id="rId3"/>
              </a:rPr>
              <a:t>https://www.thinksustainably.co.nz/</a:t>
            </a:r>
            <a:endParaRPr lang="en-US"/>
          </a:p>
          <a:p>
            <a:r>
              <a:rPr lang="en-US" dirty="0">
                <a:hlinkClick r:id="rId4"/>
              </a:rPr>
              <a:t>https://niwa.co.nz/about-niwa/resources-teachers</a:t>
            </a:r>
            <a:endParaRPr lang="en-US"/>
          </a:p>
          <a:p>
            <a:r>
              <a:rPr lang="en-US" dirty="0">
                <a:hlinkClick r:id="rId5"/>
              </a:rPr>
              <a:t>https://worldslargestlesson.globalgoals.org/</a:t>
            </a:r>
            <a:endParaRPr lang="en-US" dirty="0">
              <a:ea typeface="Calibri"/>
              <a:cs typeface="Calibri"/>
              <a:hlinkClick r:id="rId5"/>
            </a:endParaRPr>
          </a:p>
          <a:p>
            <a:r>
              <a:rPr lang="en-US" dirty="0">
                <a:hlinkClick r:id="rId6"/>
              </a:rPr>
              <a:t>https://shsenvironmental.blogspot.com/search?q=climate</a:t>
            </a:r>
            <a:endParaRPr lang="en-US"/>
          </a:p>
          <a:p>
            <a:r>
              <a:rPr lang="en-US" dirty="0">
                <a:hlinkClick r:id="rId7"/>
              </a:rPr>
              <a:t>https://www.nzaee.org.nz/resources/climate-change-learning-programme</a:t>
            </a:r>
            <a:r>
              <a:rPr lang="en-US" dirty="0"/>
              <a:t> </a:t>
            </a:r>
            <a:endParaRPr lang="en-US" dirty="0">
              <a:ea typeface="Calibri"/>
              <a:cs typeface="Calibri"/>
            </a:endParaRPr>
          </a:p>
          <a:p>
            <a:r>
              <a:rPr lang="en-US" dirty="0">
                <a:hlinkClick r:id="rId8"/>
              </a:rPr>
              <a:t>https://houseofscience.nz/</a:t>
            </a:r>
            <a:endParaRPr lang="en-US" dirty="0"/>
          </a:p>
          <a:p>
            <a:r>
              <a:rPr lang="en-US" dirty="0">
                <a:hlinkClick r:id="rId9"/>
              </a:rPr>
              <a:t>https://www.sciencealive.co.nz/</a:t>
            </a:r>
            <a:r>
              <a:rPr lang="en-US" dirty="0"/>
              <a:t>  </a:t>
            </a:r>
            <a:endParaRPr lang="en-US">
              <a:ea typeface="Calibri"/>
              <a:cs typeface="Calibri"/>
            </a:endParaRPr>
          </a:p>
        </p:txBody>
      </p:sp>
      <p:sp>
        <p:nvSpPr>
          <p:cNvPr id="4" name="Slide Number Placeholder 3"/>
          <p:cNvSpPr>
            <a:spLocks noGrp="1"/>
          </p:cNvSpPr>
          <p:nvPr>
            <p:ph type="sldNum" sz="quarter" idx="5"/>
          </p:nvPr>
        </p:nvSpPr>
        <p:spPr/>
        <p:txBody>
          <a:bodyPr/>
          <a:lstStyle/>
          <a:p>
            <a:fld id="{D99BC3BA-8E60-4AAD-BFC6-228CCD230929}" type="slidenum">
              <a:rPr lang="en-US"/>
              <a:t>40</a:t>
            </a:fld>
            <a:endParaRPr lang="en-US"/>
          </a:p>
        </p:txBody>
      </p:sp>
    </p:spTree>
    <p:extLst>
      <p:ext uri="{BB962C8B-B14F-4D97-AF65-F5344CB8AC3E}">
        <p14:creationId xmlns:p14="http://schemas.microsoft.com/office/powerpoint/2010/main" val="224169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buNone/>
            </a:pPr>
            <a:endParaRPr lang="en-US">
              <a:ea typeface="Calibri"/>
              <a:cs typeface="Calibri"/>
            </a:endParaRPr>
          </a:p>
          <a:p>
            <a:endParaRPr lang="en-US">
              <a:cs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41</a:t>
            </a:fld>
            <a:endParaRPr lang="en-AU"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15751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8417b555d5_0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8417b555d5_0_43: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g18417b555d5_0_43:notes"/>
          <p:cNvSpPr txBox="1">
            <a:spLocks noGrp="1"/>
          </p:cNvSpPr>
          <p:nvPr>
            <p:ph type="sldNum" idx="12"/>
          </p:nvPr>
        </p:nvSpPr>
        <p:spPr>
          <a:xfrm>
            <a:off x="3886200" y="8686800"/>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https://www.sciencelearn.org.nz/resources/2639-climate-change-resources-planning-pathways</a:t>
            </a:r>
            <a:r>
              <a:rPr lang="en-US"/>
              <a:t>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D99BC3BA-8E60-4AAD-BFC6-228CCD230929}" type="slidenum">
              <a:rPr lang="en-US"/>
              <a:t>42</a:t>
            </a:fld>
            <a:endParaRPr lang="en-US"/>
          </a:p>
        </p:txBody>
      </p:sp>
    </p:spTree>
    <p:extLst>
      <p:ext uri="{BB962C8B-B14F-4D97-AF65-F5344CB8AC3E}">
        <p14:creationId xmlns:p14="http://schemas.microsoft.com/office/powerpoint/2010/main" val="32984868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d549c22467_0_3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Calibri"/>
              <a:buNone/>
            </a:pPr>
            <a:endParaRPr lang="en-AU" sz="1800">
              <a:solidFill>
                <a:srgbClr val="000000"/>
              </a:solidFill>
              <a:latin typeface="Arial"/>
              <a:ea typeface="Arial"/>
              <a:cs typeface="Arial"/>
            </a:endParaRPr>
          </a:p>
          <a:p>
            <a:pPr marL="0" marR="0" lvl="0" indent="0" algn="l" rtl="0">
              <a:lnSpc>
                <a:spcPct val="100000"/>
              </a:lnSpc>
              <a:spcBef>
                <a:spcPts val="0"/>
              </a:spcBef>
              <a:spcAft>
                <a:spcPts val="0"/>
              </a:spcAft>
              <a:buClr>
                <a:schemeClr val="dk1"/>
              </a:buClr>
              <a:buSzPts val="450"/>
              <a:buFont typeface="Calibri"/>
              <a:buNone/>
            </a:pPr>
            <a:endParaRPr sz="1800" b="0" i="0" u="none" strike="noStrike" cap="none">
              <a:solidFill>
                <a:srgbClr val="000000"/>
              </a:solidFill>
              <a:latin typeface="Arial"/>
              <a:ea typeface="Arial"/>
              <a:cs typeface="Arial"/>
              <a:sym typeface="Arial"/>
            </a:endParaRPr>
          </a:p>
        </p:txBody>
      </p:sp>
      <p:sp>
        <p:nvSpPr>
          <p:cNvPr id="79" name="Google Shape;79;gd549c22467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d08df2f204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d08df2f204_0_2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indent="0">
              <a:buNone/>
            </a:pPr>
            <a:endParaRPr lang="en-US">
              <a:ea typeface="Calibri"/>
              <a:cs typeface="Calibri"/>
            </a:endParaRPr>
          </a:p>
        </p:txBody>
      </p:sp>
      <p:sp>
        <p:nvSpPr>
          <p:cNvPr id="54" name="Google Shape;54;gd08df2f204_0_22: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Arial"/>
              <a:buNone/>
            </a:pPr>
            <a:fld id="{00000000-1234-1234-1234-123412341234}" type="slidenum">
              <a:rPr lang="en-AU"/>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3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indent="0">
              <a:lnSpc>
                <a:spcPct val="115000"/>
              </a:lnSpc>
              <a:spcBef>
                <a:spcPts val="0"/>
              </a:spcBef>
              <a:buSzPts val="1100"/>
              <a:buNone/>
            </a:pPr>
            <a:endParaRPr lang="en-AU" sz="1500" b="0" i="0" u="none" strike="noStrike" cap="none">
              <a:solidFill>
                <a:srgbClr val="000000"/>
              </a:solidFill>
              <a:latin typeface="Arial"/>
              <a:ea typeface="Arial"/>
              <a:cs typeface="Arial"/>
            </a:endParaRPr>
          </a:p>
        </p:txBody>
      </p:sp>
      <p:sp>
        <p:nvSpPr>
          <p:cNvPr id="45" name="Google Shape;45;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d08df2f204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d08df2f204_0_2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indent="0">
              <a:buNone/>
            </a:pPr>
            <a:endParaRPr lang="en-US"/>
          </a:p>
        </p:txBody>
      </p:sp>
      <p:sp>
        <p:nvSpPr>
          <p:cNvPr id="54" name="Google Shape;54;gd08df2f204_0_22: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Arial"/>
              <a:buNone/>
            </a:pPr>
            <a:fld id="{00000000-1234-1234-1234-123412341234}" type="slidenum">
              <a:rPr lang="en-AU"/>
              <a:t>5</a:t>
            </a:fld>
            <a:endParaRPr/>
          </a:p>
        </p:txBody>
      </p:sp>
    </p:spTree>
    <p:extLst>
      <p:ext uri="{BB962C8B-B14F-4D97-AF65-F5344CB8AC3E}">
        <p14:creationId xmlns:p14="http://schemas.microsoft.com/office/powerpoint/2010/main" val="2934283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e7ea754578_0_7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2e7ea754578_0_7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a:ea typeface="Calibri"/>
              <a:cs typeface="Calibri"/>
            </a:endParaRPr>
          </a:p>
          <a:p>
            <a:pPr marL="0" indent="0">
              <a:spcBef>
                <a:spcPts val="0"/>
              </a:spcBef>
              <a:buNone/>
            </a:pPr>
            <a:endParaRPr lang="en-US">
              <a:ea typeface="Calibri"/>
              <a:cs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buNone/>
            </a:pPr>
            <a:endParaRPr lang="en-US">
              <a:ea typeface="Calibri"/>
              <a:cs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9</a:t>
            </a:fld>
            <a:endParaRPr lang="en-AU"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93827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11</a:t>
            </a:fld>
            <a:endParaRPr lang="en-AU"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72262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hlinkClick r:id="rId3"/>
              </a:rPr>
              <a:t>https://www.sciencelearn.org.nz/resources/3056-forming-connections-between-identity-and-place</a:t>
            </a:r>
            <a:r>
              <a:rPr lang="en-US"/>
              <a:t>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21</a:t>
            </a:fld>
            <a:endParaRPr lang="en-AU"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26476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
        <p:cNvGrpSpPr/>
        <p:nvPr/>
      </p:nvGrpSpPr>
      <p:grpSpPr>
        <a:xfrm>
          <a:off x="0" y="0"/>
          <a:ext cx="0" cy="0"/>
          <a:chOff x="0" y="0"/>
          <a:chExt cx="0" cy="0"/>
        </a:xfrm>
      </p:grpSpPr>
      <p:sp>
        <p:nvSpPr>
          <p:cNvPr id="17" name="Google Shape;17;p2"/>
          <p:cNvSpPr txBox="1">
            <a:spLocks noGrp="1"/>
          </p:cNvSpPr>
          <p:nvPr>
            <p:ph type="title"/>
          </p:nvPr>
        </p:nvSpPr>
        <p:spPr>
          <a:xfrm>
            <a:off x="533399" y="611872"/>
            <a:ext cx="3840479" cy="1162048"/>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1pPr>
            <a:lvl2pPr marR="0" lvl="1"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2pPr>
            <a:lvl3pPr marR="0" lvl="2"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3pPr>
            <a:lvl4pPr marR="0" lvl="3"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4pPr>
            <a:lvl5pPr marR="0" lvl="4"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5pPr>
            <a:lvl6pPr marR="0" lvl="5"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6pPr>
            <a:lvl7pPr marR="0" lvl="6"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7pPr>
            <a:lvl8pPr marR="0" lvl="7"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8pPr>
            <a:lvl9pPr marR="0" lvl="8"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18" name="Google Shape;18;p2"/>
          <p:cNvSpPr txBox="1">
            <a:spLocks noGrp="1"/>
          </p:cNvSpPr>
          <p:nvPr>
            <p:ph type="body" idx="1"/>
          </p:nvPr>
        </p:nvSpPr>
        <p:spPr>
          <a:xfrm>
            <a:off x="4742823" y="1587500"/>
            <a:ext cx="3840479" cy="3898900"/>
          </a:xfrm>
          <a:prstGeom prst="rect">
            <a:avLst/>
          </a:prstGeom>
          <a:noFill/>
          <a:ln>
            <a:noFill/>
          </a:ln>
        </p:spPr>
        <p:txBody>
          <a:bodyPr spcFirstLastPara="1" wrap="square" lIns="91425" tIns="91425" rIns="91425" bIns="91425" anchor="t" anchorCtr="0">
            <a:noAutofit/>
          </a:bodyPr>
          <a:lstStyle>
            <a:lvl1pPr marL="457200" marR="0" lvl="0" indent="-382270" algn="l" rtl="0">
              <a:lnSpc>
                <a:spcPct val="100000"/>
              </a:lnSpc>
              <a:spcBef>
                <a:spcPts val="2000"/>
              </a:spcBef>
              <a:spcAft>
                <a:spcPts val="0"/>
              </a:spcAft>
              <a:buClr>
                <a:srgbClr val="6FB7D7"/>
              </a:buClr>
              <a:buSzPts val="2420"/>
              <a:buFont typeface="Noto Sans Symbols"/>
              <a:buChar char="●"/>
              <a:defRPr sz="2200" b="0" i="0" u="none" strike="noStrike" cap="none">
                <a:solidFill>
                  <a:srgbClr val="595959"/>
                </a:solidFill>
                <a:latin typeface="Arial"/>
                <a:ea typeface="Arial"/>
                <a:cs typeface="Arial"/>
                <a:sym typeface="Arial"/>
              </a:defRPr>
            </a:lvl1pPr>
            <a:lvl2pPr marL="914400" marR="0" lvl="1" indent="-368300" algn="l" rtl="0">
              <a:lnSpc>
                <a:spcPct val="100000"/>
              </a:lnSpc>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2pPr>
            <a:lvl3pPr marL="1371600" marR="0" lvl="2" indent="-35433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3pPr>
            <a:lvl4pPr marL="1828800" marR="0" lvl="3" indent="-35433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2286000" marR="0" lvl="4" indent="-354329"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 name="Google Shape;19;p2"/>
          <p:cNvSpPr txBox="1">
            <a:spLocks noGrp="1"/>
          </p:cNvSpPr>
          <p:nvPr>
            <p:ph type="body" idx="2"/>
          </p:nvPr>
        </p:nvSpPr>
        <p:spPr>
          <a:xfrm>
            <a:off x="533399" y="1787856"/>
            <a:ext cx="3840479" cy="3720152"/>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2000"/>
              </a:spcBef>
              <a:spcAft>
                <a:spcPts val="0"/>
              </a:spcAft>
              <a:buClr>
                <a:srgbClr val="6FB7D7"/>
              </a:buClr>
              <a:buSzPts val="1980"/>
              <a:buFont typeface="Noto Sans Symbols"/>
              <a:buNone/>
              <a:defRPr sz="1800" b="0" i="0" u="none" strike="noStrike" cap="none">
                <a:solidFill>
                  <a:srgbClr val="595959"/>
                </a:solidFill>
                <a:latin typeface="Arial"/>
                <a:ea typeface="Arial"/>
                <a:cs typeface="Arial"/>
                <a:sym typeface="Arial"/>
              </a:defRPr>
            </a:lvl1pPr>
            <a:lvl2pPr marL="914400" marR="0" lvl="1" indent="-228600" algn="l" rtl="0">
              <a:lnSpc>
                <a:spcPct val="100000"/>
              </a:lnSpc>
              <a:spcBef>
                <a:spcPts val="600"/>
              </a:spcBef>
              <a:spcAft>
                <a:spcPts val="0"/>
              </a:spcAft>
              <a:buClr>
                <a:schemeClr val="accent1"/>
              </a:buClr>
              <a:buSzPts val="1320"/>
              <a:buFont typeface="Noto Sans Symbols"/>
              <a:buNone/>
              <a:defRPr sz="1200" b="0" i="0" u="none" strike="noStrike" cap="none">
                <a:solidFill>
                  <a:srgbClr val="595959"/>
                </a:solidFill>
                <a:latin typeface="Arial"/>
                <a:ea typeface="Arial"/>
                <a:cs typeface="Arial"/>
                <a:sym typeface="Arial"/>
              </a:defRPr>
            </a:lvl2pPr>
            <a:lvl3pPr marL="1371600" marR="0" lvl="2" indent="-228600" algn="l" rtl="0">
              <a:lnSpc>
                <a:spcPct val="100000"/>
              </a:lnSpc>
              <a:spcBef>
                <a:spcPts val="600"/>
              </a:spcBef>
              <a:spcAft>
                <a:spcPts val="0"/>
              </a:spcAft>
              <a:buClr>
                <a:schemeClr val="accent1"/>
              </a:buClr>
              <a:buSzPts val="1100"/>
              <a:buFont typeface="Noto Sans Symbols"/>
              <a:buNone/>
              <a:defRPr sz="1000" b="0" i="0" u="none" strike="noStrike" cap="none">
                <a:solidFill>
                  <a:srgbClr val="595959"/>
                </a:solidFill>
                <a:latin typeface="Arial"/>
                <a:ea typeface="Arial"/>
                <a:cs typeface="Arial"/>
                <a:sym typeface="Arial"/>
              </a:defRPr>
            </a:lvl3pPr>
            <a:lvl4pPr marL="1828800" marR="0" lvl="3" indent="-228600" algn="l" rtl="0">
              <a:lnSpc>
                <a:spcPct val="100000"/>
              </a:lnSpc>
              <a:spcBef>
                <a:spcPts val="600"/>
              </a:spcBef>
              <a:spcAft>
                <a:spcPts val="0"/>
              </a:spcAft>
              <a:buClr>
                <a:schemeClr val="accent1"/>
              </a:buClr>
              <a:buSzPts val="990"/>
              <a:buFont typeface="Noto Sans Symbols"/>
              <a:buNone/>
              <a:defRPr sz="900" b="0" i="0" u="none" strike="noStrike" cap="none">
                <a:solidFill>
                  <a:srgbClr val="595959"/>
                </a:solidFill>
                <a:latin typeface="Arial"/>
                <a:ea typeface="Arial"/>
                <a:cs typeface="Arial"/>
                <a:sym typeface="Arial"/>
              </a:defRPr>
            </a:lvl4pPr>
            <a:lvl5pPr marL="2286000" marR="0" lvl="4" indent="-228600" algn="l" rtl="0">
              <a:lnSpc>
                <a:spcPct val="100000"/>
              </a:lnSpc>
              <a:spcBef>
                <a:spcPts val="600"/>
              </a:spcBef>
              <a:spcAft>
                <a:spcPts val="0"/>
              </a:spcAft>
              <a:buClr>
                <a:schemeClr val="accent1"/>
              </a:buClr>
              <a:buSzPts val="990"/>
              <a:buFont typeface="Noto Sans Symbols"/>
              <a:buNone/>
              <a:defRPr sz="900" b="0" i="0" u="none" strike="noStrike" cap="none">
                <a:solidFill>
                  <a:srgbClr val="595959"/>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1" name="Google Shape;21;p2"/>
          <p:cNvSpPr txBox="1">
            <a:spLocks noGrp="1"/>
          </p:cNvSpPr>
          <p:nvPr>
            <p:ph type="ftr" idx="11"/>
          </p:nvPr>
        </p:nvSpPr>
        <p:spPr>
          <a:xfrm>
            <a:off x="0" y="6462894"/>
            <a:ext cx="8754197"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accent2"/>
              </a:buClr>
              <a:buSzPts val="1200"/>
              <a:buFont typeface="Arial"/>
              <a:buNone/>
              <a:defRPr sz="800" b="0" i="0" u="none" strike="noStrike" cap="none">
                <a:solidFill>
                  <a:schemeClr val="accent2"/>
                </a:solidFill>
                <a:latin typeface="Verdana" panose="020B0604030504040204" pitchFamily="34" charset="0"/>
                <a:ea typeface="Verdana" panose="020B0604030504040204" pitchFamily="34" charset="0"/>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r>
              <a:rPr lang="en-NZ"/>
              <a:t>© Copyright. The University of Waikato </a:t>
            </a:r>
            <a:r>
              <a:rPr lang="en-NZ" err="1"/>
              <a:t>Te</a:t>
            </a:r>
            <a:r>
              <a:rPr lang="en-NZ"/>
              <a:t> Whare Wananga o Waikato l Science Learning Hub – </a:t>
            </a:r>
            <a:r>
              <a:rPr lang="en-NZ" err="1"/>
              <a:t>Pokapū</a:t>
            </a:r>
            <a:r>
              <a:rPr lang="en-NZ"/>
              <a:t> </a:t>
            </a:r>
            <a:r>
              <a:rPr lang="en-NZ" err="1"/>
              <a:t>Akoranga</a:t>
            </a:r>
            <a:r>
              <a:rPr lang="en-NZ"/>
              <a:t> </a:t>
            </a:r>
            <a:r>
              <a:rPr lang="en-NZ" err="1"/>
              <a:t>Pūtaiao</a:t>
            </a:r>
            <a:r>
              <a:rPr lang="en-NZ"/>
              <a:t>. All Rights Reserved​</a:t>
            </a:r>
          </a:p>
          <a:p>
            <a:r>
              <a:rPr lang="en-NZ"/>
              <a:t>All images are copyrighted. For further information, please refer to enquiries@sciencelearn.org.nz​</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a:xfrm>
            <a:off x="457200" y="1600201"/>
            <a:ext cx="8229600" cy="21621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2350282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5"/>
        <p:cNvGrpSpPr/>
        <p:nvPr/>
      </p:nvGrpSpPr>
      <p:grpSpPr>
        <a:xfrm>
          <a:off x="0" y="0"/>
          <a:ext cx="0" cy="0"/>
          <a:chOff x="0" y="0"/>
          <a:chExt cx="0" cy="0"/>
        </a:xfrm>
      </p:grpSpPr>
      <p:sp>
        <p:nvSpPr>
          <p:cNvPr id="346" name="Google Shape;346;p6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1954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rtl="0">
              <a:spcBef>
                <a:spcPts val="1200"/>
              </a:spcBef>
              <a:spcAft>
                <a:spcPts val="0"/>
              </a:spcAft>
              <a:buSzPts val="1200"/>
              <a:buNone/>
              <a:defRPr/>
            </a:lvl1pPr>
            <a:lvl2pPr lvl="1" rtl="0">
              <a:spcBef>
                <a:spcPts val="1200"/>
              </a:spcBef>
              <a:spcAft>
                <a:spcPts val="0"/>
              </a:spcAft>
              <a:buSzPts val="1400"/>
              <a:buNone/>
              <a:defRPr/>
            </a:lvl2pPr>
            <a:lvl3pPr lvl="2" rtl="0">
              <a:spcBef>
                <a:spcPts val="1200"/>
              </a:spcBef>
              <a:spcAft>
                <a:spcPts val="0"/>
              </a:spcAft>
              <a:buSzPts val="1400"/>
              <a:buNone/>
              <a:defRPr/>
            </a:lvl3pPr>
            <a:lvl4pPr lvl="3" rtl="0">
              <a:spcBef>
                <a:spcPts val="1200"/>
              </a:spcBef>
              <a:spcAft>
                <a:spcPts val="0"/>
              </a:spcAft>
              <a:buSzPts val="1400"/>
              <a:buNone/>
              <a:defRPr/>
            </a:lvl4pPr>
            <a:lvl5pPr lvl="4" rtl="0">
              <a:spcBef>
                <a:spcPts val="1200"/>
              </a:spcBef>
              <a:spcAft>
                <a:spcPts val="0"/>
              </a:spcAft>
              <a:buSzPts val="1400"/>
              <a:buNone/>
              <a:defRPr/>
            </a:lvl5pPr>
            <a:lvl6pPr lvl="5" rtl="0">
              <a:spcBef>
                <a:spcPts val="1200"/>
              </a:spcBef>
              <a:spcAft>
                <a:spcPts val="0"/>
              </a:spcAft>
              <a:buSzPts val="1400"/>
              <a:buNone/>
              <a:defRPr/>
            </a:lvl6pPr>
            <a:lvl7pPr lvl="6" rtl="0">
              <a:spcBef>
                <a:spcPts val="1200"/>
              </a:spcBef>
              <a:spcAft>
                <a:spcPts val="0"/>
              </a:spcAft>
              <a:buSzPts val="1400"/>
              <a:buNone/>
              <a:defRPr/>
            </a:lvl7pPr>
            <a:lvl8pPr lvl="7" rtl="0">
              <a:spcBef>
                <a:spcPts val="1200"/>
              </a:spcBef>
              <a:spcAft>
                <a:spcPts val="0"/>
              </a:spcAft>
              <a:buSzPts val="1400"/>
              <a:buNone/>
              <a:defRPr/>
            </a:lvl8pPr>
            <a:lvl9pPr lvl="8" rtl="0">
              <a:spcBef>
                <a:spcPts val="1200"/>
              </a:spcBef>
              <a:spcAft>
                <a:spcPts val="0"/>
              </a:spcAft>
              <a:buSzPts val="1400"/>
              <a:buNone/>
              <a:defRPr/>
            </a:lvl9pPr>
          </a:lstStyle>
          <a:p>
            <a:endParaRPr/>
          </a:p>
        </p:txBody>
      </p:sp>
      <p:sp>
        <p:nvSpPr>
          <p:cNvPr id="39" name="Google Shape;39;p6"/>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342900" lvl="0" indent="-290513" rtl="0">
              <a:spcBef>
                <a:spcPts val="938"/>
              </a:spcBef>
              <a:spcAft>
                <a:spcPts val="0"/>
              </a:spcAft>
              <a:buSzPts val="2500"/>
              <a:buChar char="•"/>
              <a:defRPr/>
            </a:lvl1pPr>
            <a:lvl2pPr marL="685800" lvl="1" indent="-266700" rtl="0">
              <a:spcBef>
                <a:spcPts val="750"/>
              </a:spcBef>
              <a:spcAft>
                <a:spcPts val="0"/>
              </a:spcAft>
              <a:buSzPts val="2000"/>
              <a:buChar char="•"/>
              <a:defRPr/>
            </a:lvl2pPr>
            <a:lvl3pPr marL="1028700" lvl="2" indent="-266700" rtl="0">
              <a:spcBef>
                <a:spcPts val="750"/>
              </a:spcBef>
              <a:spcAft>
                <a:spcPts val="0"/>
              </a:spcAft>
              <a:buSzPts val="2000"/>
              <a:buChar char="•"/>
              <a:defRPr/>
            </a:lvl3pPr>
            <a:lvl4pPr marL="1371600" lvl="3" indent="-266700" rtl="0">
              <a:spcBef>
                <a:spcPts val="750"/>
              </a:spcBef>
              <a:spcAft>
                <a:spcPts val="0"/>
              </a:spcAft>
              <a:buSzPts val="2000"/>
              <a:buChar char="•"/>
              <a:defRPr/>
            </a:lvl4pPr>
            <a:lvl5pPr marL="1714500" lvl="4" indent="-266700" rtl="0">
              <a:spcBef>
                <a:spcPts val="750"/>
              </a:spcBef>
              <a:spcAft>
                <a:spcPts val="0"/>
              </a:spcAft>
              <a:buSzPts val="2000"/>
              <a:buChar char="•"/>
              <a:defRPr/>
            </a:lvl5pPr>
            <a:lvl6pPr marL="2057400" lvl="5" indent="-266700" rtl="0">
              <a:spcBef>
                <a:spcPts val="750"/>
              </a:spcBef>
              <a:spcAft>
                <a:spcPts val="0"/>
              </a:spcAft>
              <a:buSzPts val="2000"/>
              <a:buChar char="•"/>
              <a:defRPr/>
            </a:lvl6pPr>
            <a:lvl7pPr marL="2400300" lvl="6" indent="-266700" rtl="0">
              <a:spcBef>
                <a:spcPts val="750"/>
              </a:spcBef>
              <a:spcAft>
                <a:spcPts val="0"/>
              </a:spcAft>
              <a:buSzPts val="2000"/>
              <a:buChar char="•"/>
              <a:defRPr/>
            </a:lvl7pPr>
            <a:lvl8pPr marL="2743200" lvl="7" indent="-266700" rtl="0">
              <a:spcBef>
                <a:spcPts val="750"/>
              </a:spcBef>
              <a:spcAft>
                <a:spcPts val="0"/>
              </a:spcAft>
              <a:buSzPts val="2000"/>
              <a:buChar char="•"/>
              <a:defRPr/>
            </a:lvl8pPr>
            <a:lvl9pPr marL="3086100" lvl="8" indent="-266700" rtl="0">
              <a:spcBef>
                <a:spcPts val="750"/>
              </a:spcBef>
              <a:spcAft>
                <a:spcPts val="0"/>
              </a:spcAft>
              <a:buSzPts val="2000"/>
              <a:buChar char="•"/>
              <a:defRPr/>
            </a:lvl9pPr>
          </a:lstStyle>
          <a:p>
            <a:endParaRPr/>
          </a:p>
        </p:txBody>
      </p:sp>
      <p:sp>
        <p:nvSpPr>
          <p:cNvPr id="40" name="Google Shape;40;p6"/>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3018555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457200" y="1600201"/>
            <a:ext cx="4038600" cy="220368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4648200" y="1600201"/>
            <a:ext cx="4038600" cy="220368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Rectangle 4"/>
          <p:cNvSpPr>
            <a:spLocks noGrp="1" noChangeArrowheads="1"/>
          </p:cNvSpPr>
          <p:nvPr>
            <p:ph type="dt" sz="half" idx="10"/>
          </p:nvPr>
        </p:nvSpPr>
        <p:spPr>
          <a:ln/>
        </p:spPr>
        <p:txBody>
          <a:bodyPr/>
          <a:lstStyle>
            <a:lvl1pPr>
              <a:defRPr/>
            </a:lvl1pPr>
          </a:lstStyle>
          <a:p>
            <a:pPr>
              <a:defRPr/>
            </a:pPr>
            <a:fld id="{68F8CD2B-E109-453A-8559-B33EBD16DDCD}" type="datetime3">
              <a:rPr lang="en-NZ"/>
              <a:pPr>
                <a:defRPr/>
              </a:pPr>
              <a:t>5 December 2024</a:t>
            </a:fld>
            <a:endParaRPr lang="en-NZ"/>
          </a:p>
        </p:txBody>
      </p:sp>
      <p:sp>
        <p:nvSpPr>
          <p:cNvPr id="6" name="Rectangle 5"/>
          <p:cNvSpPr>
            <a:spLocks noGrp="1" noChangeArrowheads="1"/>
          </p:cNvSpPr>
          <p:nvPr>
            <p:ph type="ftr" sz="quarter" idx="11"/>
          </p:nvPr>
        </p:nvSpPr>
        <p:spPr>
          <a:ln/>
        </p:spPr>
        <p:txBody>
          <a:bodyPr/>
          <a:lstStyle>
            <a:lvl1pPr>
              <a:defRPr/>
            </a:lvl1pPr>
          </a:lstStyle>
          <a:p>
            <a:pPr>
              <a:defRPr/>
            </a:pPr>
            <a:r>
              <a:rPr lang="en-NZ"/>
              <a:t>© THE UNIVERSITY OF WAIKATO  •  TE WHARE WANANGA O WAIKATO</a:t>
            </a:r>
          </a:p>
        </p:txBody>
      </p:sp>
      <p:sp>
        <p:nvSpPr>
          <p:cNvPr id="7" name="Rectangle 6"/>
          <p:cNvSpPr>
            <a:spLocks noGrp="1" noChangeArrowheads="1"/>
          </p:cNvSpPr>
          <p:nvPr>
            <p:ph type="sldNum" sz="quarter" idx="12"/>
          </p:nvPr>
        </p:nvSpPr>
        <p:spPr>
          <a:ln/>
        </p:spPr>
        <p:txBody>
          <a:bodyPr/>
          <a:lstStyle>
            <a:lvl1pPr>
              <a:defRPr/>
            </a:lvl1pPr>
          </a:lstStyle>
          <a:p>
            <a:fld id="{29533FE4-539D-4502-A99C-3E653FD1E5F6}" type="slidenum">
              <a:rPr lang="en-NZ" altLang="en-US"/>
              <a:pPr/>
              <a:t>‹#›</a:t>
            </a:fld>
            <a:endParaRPr lang="en-NZ" altLang="en-US"/>
          </a:p>
        </p:txBody>
      </p:sp>
    </p:spTree>
    <p:extLst>
      <p:ext uri="{BB962C8B-B14F-4D97-AF65-F5344CB8AC3E}">
        <p14:creationId xmlns:p14="http://schemas.microsoft.com/office/powerpoint/2010/main" val="968960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7">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549275" y="533400"/>
            <a:ext cx="8042273" cy="911224"/>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1pPr>
            <a:lvl2pPr marR="0" lvl="1"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2pPr>
            <a:lvl3pPr marR="0" lvl="2"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3pPr>
            <a:lvl4pPr marR="0" lvl="3"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4pPr>
            <a:lvl5pPr marR="0" lvl="4"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5pPr>
            <a:lvl6pPr marR="0" lvl="5"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6pPr>
            <a:lvl7pPr marR="0" lvl="6"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7pPr>
            <a:lvl8pPr marR="0" lvl="7"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8pPr>
            <a:lvl9pPr marR="0" lvl="8"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11" name="Google Shape;11;p1"/>
          <p:cNvSpPr txBox="1">
            <a:spLocks noGrp="1"/>
          </p:cNvSpPr>
          <p:nvPr>
            <p:ph type="body" idx="1"/>
          </p:nvPr>
        </p:nvSpPr>
        <p:spPr>
          <a:xfrm>
            <a:off x="549275" y="1600200"/>
            <a:ext cx="8042273" cy="4343400"/>
          </a:xfrm>
          <a:prstGeom prst="rect">
            <a:avLst/>
          </a:prstGeom>
          <a:noFill/>
          <a:ln>
            <a:noFill/>
          </a:ln>
        </p:spPr>
        <p:txBody>
          <a:bodyPr spcFirstLastPara="1" wrap="square" lIns="91425" tIns="91425" rIns="91425" bIns="91425" anchor="t" anchorCtr="0">
            <a:noAutofit/>
          </a:bodyPr>
          <a:lstStyle>
            <a:lvl1pPr marL="457200" marR="0" lvl="0" indent="-396240" algn="l" rtl="0">
              <a:lnSpc>
                <a:spcPct val="100000"/>
              </a:lnSpc>
              <a:spcBef>
                <a:spcPts val="2000"/>
              </a:spcBef>
              <a:spcAft>
                <a:spcPts val="0"/>
              </a:spcAft>
              <a:buClr>
                <a:srgbClr val="6FB7D7"/>
              </a:buClr>
              <a:buSzPts val="2640"/>
              <a:buFont typeface="Noto Sans Symbols"/>
              <a:buChar char="●"/>
              <a:defRPr sz="2400" b="0" i="0" u="none" strike="noStrike" cap="none">
                <a:solidFill>
                  <a:srgbClr val="595959"/>
                </a:solidFill>
                <a:latin typeface="Arial"/>
                <a:ea typeface="Arial"/>
                <a:cs typeface="Arial"/>
                <a:sym typeface="Arial"/>
              </a:defRPr>
            </a:lvl1pPr>
            <a:lvl2pPr marL="914400" marR="0" lvl="1" indent="-382269" algn="l" rtl="0">
              <a:lnSpc>
                <a:spcPct val="100000"/>
              </a:lnSpc>
              <a:spcBef>
                <a:spcPts val="600"/>
              </a:spcBef>
              <a:spcAft>
                <a:spcPts val="0"/>
              </a:spcAft>
              <a:buClr>
                <a:schemeClr val="accent1"/>
              </a:buClr>
              <a:buSzPts val="2420"/>
              <a:buFont typeface="Noto Sans Symbols"/>
              <a:buChar char="●"/>
              <a:defRPr sz="2200" b="0" i="0" u="none" strike="noStrike" cap="none">
                <a:solidFill>
                  <a:srgbClr val="595959"/>
                </a:solidFill>
                <a:latin typeface="Arial"/>
                <a:ea typeface="Arial"/>
                <a:cs typeface="Arial"/>
                <a:sym typeface="Arial"/>
              </a:defRPr>
            </a:lvl2pPr>
            <a:lvl3pPr marL="1371600" marR="0" lvl="2" indent="-368300" algn="l" rtl="0">
              <a:lnSpc>
                <a:spcPct val="100000"/>
              </a:lnSpc>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3pPr>
            <a:lvl4pPr marL="1828800" marR="0" lvl="3" indent="-35433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2286000" marR="0" lvl="4" indent="-354329"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2" name="Picture 1" descr="A blue explosion with white text&#10;&#10;Description automatically generated">
            <a:extLst>
              <a:ext uri="{FF2B5EF4-FFF2-40B4-BE49-F238E27FC236}">
                <a16:creationId xmlns:a16="http://schemas.microsoft.com/office/drawing/2014/main" id="{8323ECAC-5F7B-AAB4-2931-EA57D6BDAFDA}"/>
              </a:ext>
            </a:extLst>
          </p:cNvPr>
          <p:cNvPicPr>
            <a:picLocks noChangeAspect="1"/>
          </p:cNvPicPr>
          <p:nvPr userDrawn="1"/>
        </p:nvPicPr>
        <p:blipFill>
          <a:blip r:embed="rId8"/>
          <a:stretch>
            <a:fillRect/>
          </a:stretch>
        </p:blipFill>
        <p:spPr>
          <a:xfrm>
            <a:off x="7246620" y="-12092"/>
            <a:ext cx="2005642" cy="1013130"/>
          </a:xfrm>
          <a:prstGeom prst="rect">
            <a:avLst/>
          </a:prstGeom>
        </p:spPr>
      </p:pic>
      <p:sp>
        <p:nvSpPr>
          <p:cNvPr id="3" name="Google Shape;21;p2">
            <a:extLst>
              <a:ext uri="{FF2B5EF4-FFF2-40B4-BE49-F238E27FC236}">
                <a16:creationId xmlns:a16="http://schemas.microsoft.com/office/drawing/2014/main" id="{86138CCE-3A59-781A-E512-9231DB76504A}"/>
              </a:ext>
            </a:extLst>
          </p:cNvPr>
          <p:cNvSpPr txBox="1">
            <a:spLocks noGrp="1"/>
          </p:cNvSpPr>
          <p:nvPr>
            <p:ph type="ftr" idx="3"/>
          </p:nvPr>
        </p:nvSpPr>
        <p:spPr>
          <a:xfrm>
            <a:off x="0" y="6462894"/>
            <a:ext cx="8754197"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accent2"/>
              </a:buClr>
              <a:buSzPts val="1200"/>
              <a:buFont typeface="Arial"/>
              <a:buNone/>
              <a:defRPr sz="800" b="0" i="0" u="none" strike="noStrike" cap="none">
                <a:solidFill>
                  <a:schemeClr val="accent2"/>
                </a:solidFill>
                <a:latin typeface="Verdana" panose="020B0604030504040204" pitchFamily="34" charset="0"/>
                <a:ea typeface="Verdana" panose="020B0604030504040204" pitchFamily="34" charset="0"/>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r>
              <a:rPr lang="en-NZ"/>
              <a:t>© Copyright. The University of Waikato </a:t>
            </a:r>
            <a:r>
              <a:rPr lang="en-NZ" err="1"/>
              <a:t>Te</a:t>
            </a:r>
            <a:r>
              <a:rPr lang="en-NZ"/>
              <a:t> Whare Wananga o Waikato l Science Learning Hub – </a:t>
            </a:r>
            <a:r>
              <a:rPr lang="en-NZ" err="1"/>
              <a:t>Pokapū</a:t>
            </a:r>
            <a:r>
              <a:rPr lang="en-NZ"/>
              <a:t> </a:t>
            </a:r>
            <a:r>
              <a:rPr lang="en-NZ" err="1"/>
              <a:t>Akoranga</a:t>
            </a:r>
            <a:r>
              <a:rPr lang="en-NZ"/>
              <a:t> </a:t>
            </a:r>
            <a:r>
              <a:rPr lang="en-NZ" err="1"/>
              <a:t>Pūtaiao</a:t>
            </a:r>
            <a:r>
              <a:rPr lang="en-NZ"/>
              <a:t>. All Rights Reserved​</a:t>
            </a:r>
          </a:p>
          <a:p>
            <a:r>
              <a:rPr lang="en-NZ"/>
              <a:t>All images are copyrighted. For further information, please refer to enquiries@sciencelearn.org.nz​</a:t>
            </a: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newzealandcurriculum.tahurangi.education.govt.nz/five-science-capabilities/5637164183.p"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https://www.nzaee.org.nz/resources"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www.sciencelearn.org.nz/resources/3056-forming-connections-between-identity-and-place" TargetMode="Externa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www.doc.govt.nz/get-involved/conservation-education/resources/in-your-environment/" TargetMode="Externa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hyperlink" Target="https://www.sciencelearn.org.nz/resources/2858-matauranga-and-the-integration-of-maori-and-western-knowledge" TargetMode="External"/><Relationship Id="rId2" Type="http://schemas.openxmlformats.org/officeDocument/2006/relationships/hyperlink" Target="https://www.nzaee.org.nz/spotlight/connecting-to-place-matauranga-maori-and-histories"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nzaee.org.nz/resources/ko-au-te-taiao"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microsoft.com/office/2018/10/relationships/comments" Target="../comments/modernComment_1B3_CD172DFA.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https://bit.ly/CCEprimary" TargetMode="External"/><Relationship Id="rId4" Type="http://schemas.openxmlformats.org/officeDocument/2006/relationships/hyperlink" Target="http://www.sciencelearn.org.nz/"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newzealandcurriculum.tahurangi.education.govt.nz/earth-dreamers/5637221089.p"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ww.nzaee.org.nz/resources/climate-change-learning-programme" TargetMode="Externa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www.nzaee.org.nz/resources/climate-change-learning-programme" TargetMode="Externa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www.nzaee.org.nz/resources/climate-change-learning-programme" TargetMode="Externa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www.thinksustainably.co.nz/" TargetMode="External"/><Relationship Id="rId4" Type="http://schemas.openxmlformats.org/officeDocument/2006/relationships/hyperlink" Target="https://shsenvironmental.blogspot.com/search?q=climate"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www.nzaee.org.nz/resources/climate-change-learning-programme" TargetMode="External"/><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s://www.sciencelearn.org.nz/resources/2639-climate-change-resources-planning-pathways"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www.facebook.com/nzsciencelearn" TargetMode="External"/><Relationship Id="rId3" Type="http://schemas.openxmlformats.org/officeDocument/2006/relationships/image" Target="../media/image5.jpeg"/><Relationship Id="rId7" Type="http://schemas.openxmlformats.org/officeDocument/2006/relationships/hyperlink" Target="mailto:enquiries@sciencelearn.org.nz"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34.jpeg"/><Relationship Id="rId5" Type="http://schemas.openxmlformats.org/officeDocument/2006/relationships/image" Target="../media/image32.png"/><Relationship Id="rId10" Type="http://schemas.openxmlformats.org/officeDocument/2006/relationships/hyperlink" Target="http://www.instagram.com/sciencelearninghubnz" TargetMode="External"/><Relationship Id="rId4" Type="http://schemas.openxmlformats.org/officeDocument/2006/relationships/image" Target="../media/image31.jpeg"/><Relationship Id="rId9" Type="http://schemas.openxmlformats.org/officeDocument/2006/relationships/hyperlink" Target="https://nz.pinterest.com/nzsciencelearn/"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microsoft.com/office/2018/10/relationships/comments" Target="../comments/modernComment_1AB_6B42E19A.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sciencelearn.org.nz/"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2" name="TextBox 1">
            <a:extLst>
              <a:ext uri="{FF2B5EF4-FFF2-40B4-BE49-F238E27FC236}">
                <a16:creationId xmlns:a16="http://schemas.microsoft.com/office/drawing/2014/main" id="{35BFC358-F47B-C5C7-CB60-300D65677083}"/>
              </a:ext>
            </a:extLst>
          </p:cNvPr>
          <p:cNvSpPr txBox="1"/>
          <p:nvPr/>
        </p:nvSpPr>
        <p:spPr>
          <a:xfrm>
            <a:off x="703245" y="5550666"/>
            <a:ext cx="773751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NZ" sz="2400" b="1">
                <a:solidFill>
                  <a:schemeClr val="tx1">
                    <a:lumMod val="49000"/>
                    <a:lumOff val="51000"/>
                  </a:schemeClr>
                </a:solidFill>
                <a:cs typeface="Segoe UI"/>
              </a:rPr>
              <a:t>Associate Professor Chris Eames</a:t>
            </a:r>
            <a:r>
              <a:rPr lang="en-US" sz="2400" b="1">
                <a:solidFill>
                  <a:schemeClr val="tx1">
                    <a:lumMod val="49000"/>
                    <a:lumOff val="51000"/>
                  </a:schemeClr>
                </a:solidFill>
                <a:cs typeface="Segoe UI"/>
              </a:rPr>
              <a:t>​</a:t>
            </a:r>
          </a:p>
          <a:p>
            <a:pPr algn="ctr"/>
            <a:r>
              <a:rPr lang="en-NZ" sz="2400" b="1">
                <a:solidFill>
                  <a:schemeClr val="tx1">
                    <a:lumMod val="49000"/>
                    <a:lumOff val="51000"/>
                  </a:schemeClr>
                </a:solidFill>
                <a:cs typeface="Segoe UI"/>
              </a:rPr>
              <a:t>School of Education</a:t>
            </a:r>
            <a:r>
              <a:rPr lang="en-US" sz="2400" b="1">
                <a:solidFill>
                  <a:schemeClr val="tx1">
                    <a:lumMod val="49000"/>
                    <a:lumOff val="51000"/>
                  </a:schemeClr>
                </a:solidFill>
                <a:cs typeface="Segoe UI"/>
              </a:rPr>
              <a:t>​, </a:t>
            </a:r>
            <a:r>
              <a:rPr lang="en-NZ" sz="2400" b="1">
                <a:solidFill>
                  <a:schemeClr val="tx1">
                    <a:lumMod val="49000"/>
                    <a:lumOff val="51000"/>
                  </a:schemeClr>
                </a:solidFill>
                <a:cs typeface="Segoe UI"/>
              </a:rPr>
              <a:t>University of Waikato</a:t>
            </a:r>
            <a:r>
              <a:rPr lang="en-US" sz="2400" b="1">
                <a:solidFill>
                  <a:schemeClr val="tx1">
                    <a:lumMod val="49000"/>
                    <a:lumOff val="51000"/>
                  </a:schemeClr>
                </a:solidFill>
                <a:cs typeface="Segoe UI"/>
              </a:rPr>
              <a:t>​</a:t>
            </a:r>
          </a:p>
        </p:txBody>
      </p:sp>
      <p:sp>
        <p:nvSpPr>
          <p:cNvPr id="5" name="Google Shape;30;p3">
            <a:extLst>
              <a:ext uri="{FF2B5EF4-FFF2-40B4-BE49-F238E27FC236}">
                <a16:creationId xmlns:a16="http://schemas.microsoft.com/office/drawing/2014/main" id="{CFCE2E48-55F6-F0F5-C39E-19ACE24DD607}"/>
              </a:ext>
            </a:extLst>
          </p:cNvPr>
          <p:cNvSpPr txBox="1"/>
          <p:nvPr/>
        </p:nvSpPr>
        <p:spPr>
          <a:xfrm>
            <a:off x="-3494" y="6358289"/>
            <a:ext cx="9144000" cy="5031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3"/>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
        <p:nvSpPr>
          <p:cNvPr id="8" name="Google Shape;56;p6">
            <a:extLst>
              <a:ext uri="{FF2B5EF4-FFF2-40B4-BE49-F238E27FC236}">
                <a16:creationId xmlns:a16="http://schemas.microsoft.com/office/drawing/2014/main" id="{1DDB5929-530A-C15E-E01F-0AD1984764ED}"/>
              </a:ext>
            </a:extLst>
          </p:cNvPr>
          <p:cNvSpPr txBox="1"/>
          <p:nvPr/>
        </p:nvSpPr>
        <p:spPr>
          <a:xfrm>
            <a:off x="466381" y="486578"/>
            <a:ext cx="8229600" cy="959386"/>
          </a:xfrm>
          <a:prstGeom prst="rect">
            <a:avLst/>
          </a:prstGeom>
          <a:noFill/>
          <a:ln>
            <a:noFill/>
          </a:ln>
        </p:spPr>
        <p:txBody>
          <a:bodyPr spcFirstLastPara="1" wrap="square" lIns="91425" tIns="45700" rIns="91425" bIns="45700" anchor="ctr" anchorCtr="0">
            <a:noAutofit/>
          </a:bodyPr>
          <a:lstStyle/>
          <a:p>
            <a:pPr algn="ctr"/>
            <a:r>
              <a:rPr lang="en-AU" sz="4000" b="1" dirty="0">
                <a:solidFill>
                  <a:srgbClr val="2C7C9F"/>
                </a:solidFill>
              </a:rPr>
              <a:t>Exploring climate change education in primary schools</a:t>
            </a:r>
            <a:endParaRPr lang="en-AU" sz="4000" b="1" dirty="0">
              <a:solidFill>
                <a:srgbClr val="2C7C9F"/>
              </a:solidFill>
              <a:cs typeface="Arial"/>
            </a:endParaRPr>
          </a:p>
        </p:txBody>
      </p:sp>
      <p:pic>
        <p:nvPicPr>
          <p:cNvPr id="9" name="Picture 8" descr="A group of people holding signs&#10;&#10;Description automatically generated">
            <a:extLst>
              <a:ext uri="{FF2B5EF4-FFF2-40B4-BE49-F238E27FC236}">
                <a16:creationId xmlns:a16="http://schemas.microsoft.com/office/drawing/2014/main" id="{3D5DA8C2-05B5-9C84-4926-495D198A6055}"/>
              </a:ext>
            </a:extLst>
          </p:cNvPr>
          <p:cNvPicPr>
            <a:picLocks noChangeAspect="1"/>
          </p:cNvPicPr>
          <p:nvPr/>
        </p:nvPicPr>
        <p:blipFill>
          <a:blip r:embed="rId4"/>
          <a:stretch>
            <a:fillRect/>
          </a:stretch>
        </p:blipFill>
        <p:spPr>
          <a:xfrm>
            <a:off x="1749558" y="1718746"/>
            <a:ext cx="5644883" cy="3714292"/>
          </a:xfrm>
          <a:prstGeom prst="rect">
            <a:avLst/>
          </a:prstGeom>
        </p:spPr>
      </p:pic>
    </p:spTree>
    <p:extLst>
      <p:ext uri="{BB962C8B-B14F-4D97-AF65-F5344CB8AC3E}">
        <p14:creationId xmlns:p14="http://schemas.microsoft.com/office/powerpoint/2010/main" val="599493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A7674-3BDC-5667-59B8-DE67D6F3AACC}"/>
              </a:ext>
            </a:extLst>
          </p:cNvPr>
          <p:cNvSpPr>
            <a:spLocks noGrp="1"/>
          </p:cNvSpPr>
          <p:nvPr>
            <p:ph type="title"/>
          </p:nvPr>
        </p:nvSpPr>
        <p:spPr/>
        <p:txBody>
          <a:bodyPr/>
          <a:lstStyle/>
          <a:p>
            <a:r>
              <a:rPr lang="en-US"/>
              <a:t>Our plan this afternoon</a:t>
            </a:r>
          </a:p>
        </p:txBody>
      </p:sp>
      <p:sp>
        <p:nvSpPr>
          <p:cNvPr id="3" name="Content Placeholder 2">
            <a:extLst>
              <a:ext uri="{FF2B5EF4-FFF2-40B4-BE49-F238E27FC236}">
                <a16:creationId xmlns:a16="http://schemas.microsoft.com/office/drawing/2014/main" id="{F0D5E875-3BDC-4C04-8020-4ABE8AA5D31D}"/>
              </a:ext>
            </a:extLst>
          </p:cNvPr>
          <p:cNvSpPr>
            <a:spLocks noGrp="1"/>
          </p:cNvSpPr>
          <p:nvPr>
            <p:ph idx="1"/>
          </p:nvPr>
        </p:nvSpPr>
        <p:spPr>
          <a:xfrm>
            <a:off x="457200" y="1711961"/>
            <a:ext cx="8229600" cy="2507570"/>
          </a:xfrm>
        </p:spPr>
        <p:txBody>
          <a:bodyPr/>
          <a:lstStyle/>
          <a:p>
            <a:r>
              <a:rPr lang="en-US"/>
              <a:t>Climate change curriculum</a:t>
            </a:r>
          </a:p>
          <a:p>
            <a:r>
              <a:rPr lang="en-US"/>
              <a:t>Climate change pedagogy</a:t>
            </a:r>
          </a:p>
          <a:p>
            <a:r>
              <a:rPr lang="en-US"/>
              <a:t>Resources to help you</a:t>
            </a:r>
          </a:p>
        </p:txBody>
      </p:sp>
    </p:spTree>
    <p:extLst>
      <p:ext uri="{BB962C8B-B14F-4D97-AF65-F5344CB8AC3E}">
        <p14:creationId xmlns:p14="http://schemas.microsoft.com/office/powerpoint/2010/main" val="2977580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300F3-1374-95D7-21BE-3F82400DBD76}"/>
              </a:ext>
            </a:extLst>
          </p:cNvPr>
          <p:cNvSpPr>
            <a:spLocks noGrp="1"/>
          </p:cNvSpPr>
          <p:nvPr>
            <p:ph type="title"/>
          </p:nvPr>
        </p:nvSpPr>
        <p:spPr>
          <a:xfrm>
            <a:off x="0" y="157878"/>
            <a:ext cx="8266322" cy="1203874"/>
          </a:xfrm>
        </p:spPr>
        <p:txBody>
          <a:bodyPr/>
          <a:lstStyle/>
          <a:p>
            <a:r>
              <a:rPr lang="en-NZ" b="1" dirty="0"/>
              <a:t>What is </a:t>
            </a:r>
            <a:br>
              <a:rPr lang="en-NZ" b="1" dirty="0"/>
            </a:br>
            <a:r>
              <a:rPr lang="en-NZ" b="1" dirty="0"/>
              <a:t>climate change education?</a:t>
            </a:r>
          </a:p>
        </p:txBody>
      </p:sp>
      <p:sp>
        <p:nvSpPr>
          <p:cNvPr id="3" name="Content Placeholder 2">
            <a:extLst>
              <a:ext uri="{FF2B5EF4-FFF2-40B4-BE49-F238E27FC236}">
                <a16:creationId xmlns:a16="http://schemas.microsoft.com/office/drawing/2014/main" id="{7F9C341F-9D37-C979-DF0D-517F57265E1E}"/>
              </a:ext>
            </a:extLst>
          </p:cNvPr>
          <p:cNvSpPr>
            <a:spLocks noGrp="1"/>
          </p:cNvSpPr>
          <p:nvPr>
            <p:ph idx="1"/>
          </p:nvPr>
        </p:nvSpPr>
        <p:spPr>
          <a:xfrm>
            <a:off x="386080" y="1253118"/>
            <a:ext cx="7733842" cy="4350492"/>
          </a:xfrm>
        </p:spPr>
        <p:txBody>
          <a:bodyPr/>
          <a:lstStyle/>
          <a:p>
            <a:r>
              <a:rPr lang="en-NZ" dirty="0"/>
              <a:t>Climate change education aims to develop climate literacy by:</a:t>
            </a:r>
            <a:endParaRPr lang="en-US" dirty="0">
              <a:solidFill>
                <a:srgbClr val="000000"/>
              </a:solidFill>
            </a:endParaRPr>
          </a:p>
          <a:p>
            <a:pPr lvl="1" indent="-381635">
              <a:buClr>
                <a:srgbClr val="2C7C9F"/>
              </a:buClr>
            </a:pPr>
            <a:r>
              <a:rPr lang="en-NZ" sz="2400" dirty="0"/>
              <a:t>Developing understanding of how the climate system works, how human actions influence climate, and the impacts of climate change.</a:t>
            </a:r>
            <a:endParaRPr lang="en-US" sz="2400" dirty="0">
              <a:solidFill>
                <a:srgbClr val="000000"/>
              </a:solidFill>
            </a:endParaRPr>
          </a:p>
          <a:p>
            <a:pPr lvl="1" indent="-381635">
              <a:buClr>
                <a:srgbClr val="2C7C9F"/>
              </a:buClr>
            </a:pPr>
            <a:r>
              <a:rPr lang="en-NZ" sz="2400" dirty="0"/>
              <a:t>Considering diverse value systems, ways of knowing and evidence about climate change </a:t>
            </a:r>
            <a:endParaRPr lang="en-US" sz="2400">
              <a:solidFill>
                <a:srgbClr val="000000"/>
              </a:solidFill>
            </a:endParaRPr>
          </a:p>
          <a:p>
            <a:pPr lvl="1" indent="-381635">
              <a:buClr>
                <a:srgbClr val="2C7C9F"/>
              </a:buClr>
            </a:pPr>
            <a:r>
              <a:rPr lang="en-NZ" sz="2400" dirty="0"/>
              <a:t>Making informed and just decisions to act to mitigate (and, if necessary, adapt to) climate change.</a:t>
            </a:r>
            <a:endParaRPr lang="en-US" sz="2400">
              <a:solidFill>
                <a:srgbClr val="000000"/>
              </a:solidFill>
            </a:endParaRPr>
          </a:p>
          <a:p>
            <a:r>
              <a:rPr lang="en-NZ" dirty="0"/>
              <a:t>Therefore, science is key, but so are other learning areas.</a:t>
            </a:r>
          </a:p>
          <a:p>
            <a:pPr marL="60960" indent="0">
              <a:buNone/>
            </a:pPr>
            <a:endParaRPr lang="en-NZ" sz="2800"/>
          </a:p>
        </p:txBody>
      </p:sp>
      <p:sp>
        <p:nvSpPr>
          <p:cNvPr id="4" name="Date Placeholder 3">
            <a:extLst>
              <a:ext uri="{FF2B5EF4-FFF2-40B4-BE49-F238E27FC236}">
                <a16:creationId xmlns:a16="http://schemas.microsoft.com/office/drawing/2014/main" id="{30515D6B-754D-3302-1BE8-59BEBDE73072}"/>
              </a:ext>
            </a:extLst>
          </p:cNvPr>
          <p:cNvSpPr>
            <a:spLocks noGrp="1"/>
          </p:cNvSpPr>
          <p:nvPr>
            <p:ph type="dt" sz="half" idx="4294967295"/>
          </p:nvPr>
        </p:nvSpPr>
        <p:spPr/>
        <p:txBody>
          <a:bodyPr/>
          <a:lstStyle/>
          <a:p>
            <a:pPr>
              <a:defRPr/>
            </a:pPr>
            <a:fld id="{F3419948-ABBC-44F3-A33E-A36B36ACDA0E}" type="datetime3">
              <a:rPr lang="en-NZ" smtClean="0"/>
              <a:pPr>
                <a:defRPr/>
              </a:pPr>
              <a:t>5 December 2024</a:t>
            </a:fld>
            <a:endParaRPr lang="en-NZ"/>
          </a:p>
        </p:txBody>
      </p:sp>
      <p:sp>
        <p:nvSpPr>
          <p:cNvPr id="8" name="Google Shape;59;p6">
            <a:extLst>
              <a:ext uri="{FF2B5EF4-FFF2-40B4-BE49-F238E27FC236}">
                <a16:creationId xmlns:a16="http://schemas.microsoft.com/office/drawing/2014/main" id="{A8EFB580-3EE9-0E9F-C442-A0413E57593E}"/>
              </a:ext>
            </a:extLst>
          </p:cNvPr>
          <p:cNvSpPr txBox="1"/>
          <p:nvPr/>
        </p:nvSpPr>
        <p:spPr>
          <a:xfrm>
            <a:off x="50" y="6357240"/>
            <a:ext cx="9144000" cy="5031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3"/>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extLst>
      <p:ext uri="{BB962C8B-B14F-4D97-AF65-F5344CB8AC3E}">
        <p14:creationId xmlns:p14="http://schemas.microsoft.com/office/powerpoint/2010/main" val="3553540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3A1F8-E9D5-F4DD-E88C-E4C55F615727}"/>
              </a:ext>
            </a:extLst>
          </p:cNvPr>
          <p:cNvSpPr>
            <a:spLocks noGrp="1"/>
          </p:cNvSpPr>
          <p:nvPr>
            <p:ph type="title"/>
          </p:nvPr>
        </p:nvSpPr>
        <p:spPr>
          <a:xfrm>
            <a:off x="-3559" y="933555"/>
            <a:ext cx="8042273" cy="911224"/>
          </a:xfrm>
        </p:spPr>
        <p:txBody>
          <a:bodyPr/>
          <a:lstStyle/>
          <a:p>
            <a:r>
              <a:rPr lang="en-US"/>
              <a:t>In primary school, let's not start with climate change!</a:t>
            </a:r>
          </a:p>
        </p:txBody>
      </p:sp>
      <p:sp>
        <p:nvSpPr>
          <p:cNvPr id="3" name="Content Placeholder 2">
            <a:extLst>
              <a:ext uri="{FF2B5EF4-FFF2-40B4-BE49-F238E27FC236}">
                <a16:creationId xmlns:a16="http://schemas.microsoft.com/office/drawing/2014/main" id="{54FC063F-E9B2-51A5-2704-C11879B87530}"/>
              </a:ext>
            </a:extLst>
          </p:cNvPr>
          <p:cNvSpPr>
            <a:spLocks noGrp="1"/>
          </p:cNvSpPr>
          <p:nvPr>
            <p:ph idx="1"/>
          </p:nvPr>
        </p:nvSpPr>
        <p:spPr>
          <a:xfrm>
            <a:off x="373310" y="2107176"/>
            <a:ext cx="8229600" cy="3137350"/>
          </a:xfrm>
        </p:spPr>
        <p:txBody>
          <a:bodyPr/>
          <a:lstStyle/>
          <a:p>
            <a:r>
              <a:rPr lang="en-US" dirty="0"/>
              <a:t>Learning about climate change in early primary years is very challenging, so let's not do it.</a:t>
            </a:r>
          </a:p>
          <a:p>
            <a:r>
              <a:rPr lang="en-US" dirty="0"/>
              <a:t>Instead, we can focus on the building blocks that will prepare students for understanding and acting for climate change.</a:t>
            </a:r>
          </a:p>
          <a:p>
            <a:r>
              <a:rPr lang="en-US" dirty="0"/>
              <a:t>But you may need to be prepared in case a younger student brings it up in your class.</a:t>
            </a:r>
          </a:p>
          <a:p>
            <a:r>
              <a:rPr lang="en-US" dirty="0"/>
              <a:t>So, what building blocks can we work on?</a:t>
            </a:r>
          </a:p>
          <a:p>
            <a:endParaRPr lang="en-US"/>
          </a:p>
          <a:p>
            <a:endParaRPr lang="en-US"/>
          </a:p>
          <a:p>
            <a:endParaRPr lang="en-US"/>
          </a:p>
        </p:txBody>
      </p:sp>
    </p:spTree>
    <p:extLst>
      <p:ext uri="{BB962C8B-B14F-4D97-AF65-F5344CB8AC3E}">
        <p14:creationId xmlns:p14="http://schemas.microsoft.com/office/powerpoint/2010/main" val="2478788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3A1F8-E9D5-F4DD-E88C-E4C55F615727}"/>
              </a:ext>
            </a:extLst>
          </p:cNvPr>
          <p:cNvSpPr>
            <a:spLocks noGrp="1"/>
          </p:cNvSpPr>
          <p:nvPr>
            <p:ph type="title"/>
          </p:nvPr>
        </p:nvSpPr>
        <p:spPr>
          <a:xfrm>
            <a:off x="-3559" y="304381"/>
            <a:ext cx="8042273" cy="1802553"/>
          </a:xfrm>
        </p:spPr>
        <p:txBody>
          <a:bodyPr/>
          <a:lstStyle/>
          <a:p>
            <a:r>
              <a:rPr lang="en-NZ" sz="3200" b="1" dirty="0"/>
              <a:t>Years 1</a:t>
            </a:r>
            <a:r>
              <a:rPr lang="en-NZ" sz="3200" dirty="0"/>
              <a:t>–</a:t>
            </a:r>
            <a:r>
              <a:rPr lang="en-NZ" sz="3200" b="1" dirty="0"/>
              <a:t>3 </a:t>
            </a:r>
            <a:br>
              <a:rPr lang="en-NZ" sz="3200" b="1" dirty="0"/>
            </a:br>
            <a:r>
              <a:rPr lang="en-NZ" sz="3200" b="1" dirty="0"/>
              <a:t>Me and my environment</a:t>
            </a:r>
            <a:endParaRPr lang="en-US" sz="3200" dirty="0">
              <a:solidFill>
                <a:srgbClr val="000000"/>
              </a:solidFill>
            </a:endParaRPr>
          </a:p>
          <a:p>
            <a:endParaRPr lang="en-US"/>
          </a:p>
        </p:txBody>
      </p:sp>
      <p:sp>
        <p:nvSpPr>
          <p:cNvPr id="3" name="Content Placeholder 2">
            <a:extLst>
              <a:ext uri="{FF2B5EF4-FFF2-40B4-BE49-F238E27FC236}">
                <a16:creationId xmlns:a16="http://schemas.microsoft.com/office/drawing/2014/main" id="{54FC063F-E9B2-51A5-2704-C11879B87530}"/>
              </a:ext>
            </a:extLst>
          </p:cNvPr>
          <p:cNvSpPr>
            <a:spLocks noGrp="1"/>
          </p:cNvSpPr>
          <p:nvPr>
            <p:ph idx="1"/>
          </p:nvPr>
        </p:nvSpPr>
        <p:spPr>
          <a:xfrm>
            <a:off x="352338" y="1865992"/>
            <a:ext cx="8229600" cy="4332781"/>
          </a:xfrm>
        </p:spPr>
        <p:txBody>
          <a:bodyPr/>
          <a:lstStyle/>
          <a:p>
            <a:r>
              <a:rPr lang="en-US"/>
              <a:t>Science remains key to underpinning learning</a:t>
            </a:r>
          </a:p>
          <a:p>
            <a:r>
              <a:rPr lang="en-US"/>
              <a:t>Explore a variety of common life forms and their needs for life in their habitat L1/2</a:t>
            </a:r>
          </a:p>
          <a:p>
            <a:r>
              <a:rPr lang="en-US"/>
              <a:t>Understand where natural resources come from L2</a:t>
            </a:r>
          </a:p>
          <a:p>
            <a:r>
              <a:rPr lang="en-US"/>
              <a:t>Understand weather and what causes it L2/3</a:t>
            </a:r>
          </a:p>
          <a:p>
            <a:r>
              <a:rPr lang="en-US"/>
              <a:t>Develop science capabilities – see </a:t>
            </a:r>
            <a:r>
              <a:rPr lang="en-US">
                <a:hlinkClick r:id="rId2"/>
              </a:rPr>
              <a:t>https://newzealandcurriculum.tahurangi.education.govt.nz/five-science-capabilities/5637164183.p</a:t>
            </a:r>
            <a:r>
              <a:rPr lang="en-US"/>
              <a:t> </a:t>
            </a:r>
          </a:p>
          <a:p>
            <a:endParaRPr lang="en-US"/>
          </a:p>
          <a:p>
            <a:endParaRPr lang="en-US"/>
          </a:p>
          <a:p>
            <a:endParaRPr lang="en-US"/>
          </a:p>
        </p:txBody>
      </p:sp>
    </p:spTree>
    <p:extLst>
      <p:ext uri="{BB962C8B-B14F-4D97-AF65-F5344CB8AC3E}">
        <p14:creationId xmlns:p14="http://schemas.microsoft.com/office/powerpoint/2010/main" val="1145746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3A1F8-E9D5-F4DD-E88C-E4C55F615727}"/>
              </a:ext>
            </a:extLst>
          </p:cNvPr>
          <p:cNvSpPr>
            <a:spLocks noGrp="1"/>
          </p:cNvSpPr>
          <p:nvPr>
            <p:ph type="title"/>
          </p:nvPr>
        </p:nvSpPr>
        <p:spPr>
          <a:xfrm>
            <a:off x="-3559" y="304381"/>
            <a:ext cx="8042273" cy="1802553"/>
          </a:xfrm>
        </p:spPr>
        <p:txBody>
          <a:bodyPr/>
          <a:lstStyle/>
          <a:p>
            <a:r>
              <a:rPr lang="en-NZ" sz="3200" b="1" dirty="0"/>
              <a:t>Years 1</a:t>
            </a:r>
            <a:r>
              <a:rPr lang="en-NZ" sz="3200" dirty="0"/>
              <a:t>–</a:t>
            </a:r>
            <a:r>
              <a:rPr lang="en-NZ" sz="3200" b="1" dirty="0"/>
              <a:t>3 </a:t>
            </a:r>
            <a:br>
              <a:rPr lang="en-NZ" sz="3200" b="1" dirty="0"/>
            </a:br>
            <a:r>
              <a:rPr lang="en-NZ" sz="3200" b="1" dirty="0"/>
              <a:t>Me and my environment</a:t>
            </a:r>
            <a:endParaRPr lang="en-US" sz="3200" dirty="0">
              <a:solidFill>
                <a:srgbClr val="000000"/>
              </a:solidFill>
            </a:endParaRPr>
          </a:p>
          <a:p>
            <a:endParaRPr lang="en-US"/>
          </a:p>
        </p:txBody>
      </p:sp>
      <p:sp>
        <p:nvSpPr>
          <p:cNvPr id="3" name="Content Placeholder 2">
            <a:extLst>
              <a:ext uri="{FF2B5EF4-FFF2-40B4-BE49-F238E27FC236}">
                <a16:creationId xmlns:a16="http://schemas.microsoft.com/office/drawing/2014/main" id="{54FC063F-E9B2-51A5-2704-C11879B87530}"/>
              </a:ext>
            </a:extLst>
          </p:cNvPr>
          <p:cNvSpPr>
            <a:spLocks noGrp="1"/>
          </p:cNvSpPr>
          <p:nvPr>
            <p:ph idx="1"/>
          </p:nvPr>
        </p:nvSpPr>
        <p:spPr>
          <a:xfrm>
            <a:off x="299907" y="1719185"/>
            <a:ext cx="8586132" cy="4332781"/>
          </a:xfrm>
        </p:spPr>
        <p:txBody>
          <a:bodyPr/>
          <a:lstStyle/>
          <a:p>
            <a:r>
              <a:rPr lang="en-US"/>
              <a:t>Other learning areas are also important. Some examples:</a:t>
            </a:r>
          </a:p>
          <a:p>
            <a:r>
              <a:rPr lang="en-US"/>
              <a:t>Social sciences</a:t>
            </a:r>
          </a:p>
          <a:p>
            <a:pPr lvl="1" indent="-381635">
              <a:buSzPts val="2640"/>
              <a:buFont typeface="Courier New"/>
              <a:buChar char="o"/>
            </a:pPr>
            <a:r>
              <a:rPr lang="en-US"/>
              <a:t>Understand roles and responsibilities L2</a:t>
            </a:r>
          </a:p>
          <a:p>
            <a:pPr lvl="1" indent="-381635">
              <a:buClr>
                <a:srgbClr val="2C7C9F"/>
              </a:buClr>
              <a:buFont typeface="Courier New"/>
              <a:buChar char="o"/>
            </a:pPr>
            <a:r>
              <a:rPr lang="en-US"/>
              <a:t>Understand people make choices about wants and needs L2 </a:t>
            </a:r>
          </a:p>
          <a:p>
            <a:r>
              <a:rPr lang="en-US"/>
              <a:t>Understand interactions between technology and society L2</a:t>
            </a:r>
          </a:p>
          <a:p>
            <a:r>
              <a:rPr lang="en-US"/>
              <a:t>Explore attitudes, values and actions which contribute to healthy physical and social environments L2</a:t>
            </a:r>
          </a:p>
          <a:p>
            <a:endParaRPr lang="en-US"/>
          </a:p>
          <a:p>
            <a:endParaRPr lang="en-US"/>
          </a:p>
          <a:p>
            <a:endParaRPr lang="en-US"/>
          </a:p>
        </p:txBody>
      </p:sp>
    </p:spTree>
    <p:extLst>
      <p:ext uri="{BB962C8B-B14F-4D97-AF65-F5344CB8AC3E}">
        <p14:creationId xmlns:p14="http://schemas.microsoft.com/office/powerpoint/2010/main" val="4256466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3A1F8-E9D5-F4DD-E88C-E4C55F615727}"/>
              </a:ext>
            </a:extLst>
          </p:cNvPr>
          <p:cNvSpPr>
            <a:spLocks noGrp="1"/>
          </p:cNvSpPr>
          <p:nvPr>
            <p:ph type="title"/>
          </p:nvPr>
        </p:nvSpPr>
        <p:spPr>
          <a:xfrm>
            <a:off x="-3559" y="241464"/>
            <a:ext cx="8042273" cy="2956039"/>
          </a:xfrm>
        </p:spPr>
        <p:txBody>
          <a:bodyPr/>
          <a:lstStyle/>
          <a:p>
            <a:r>
              <a:rPr lang="en-NZ" sz="3200" b="1" dirty="0"/>
              <a:t>Years 4</a:t>
            </a:r>
            <a:r>
              <a:rPr lang="en-NZ" sz="3200" dirty="0"/>
              <a:t>–</a:t>
            </a:r>
            <a:r>
              <a:rPr lang="en-NZ" sz="3200" b="1" dirty="0"/>
              <a:t>6 </a:t>
            </a:r>
            <a:br>
              <a:rPr lang="en-NZ" sz="3200" b="1" dirty="0"/>
            </a:br>
            <a:r>
              <a:rPr lang="en-NZ" sz="3200" b="1" dirty="0"/>
              <a:t>Carbon, Human impact and Justice</a:t>
            </a:r>
            <a:endParaRPr lang="en-NZ" sz="3200" dirty="0">
              <a:solidFill>
                <a:srgbClr val="000000"/>
              </a:solidFill>
            </a:endParaRPr>
          </a:p>
          <a:p>
            <a:endParaRPr lang="en-NZ" sz="3200">
              <a:solidFill>
                <a:srgbClr val="000000"/>
              </a:solidFill>
            </a:endParaRPr>
          </a:p>
          <a:p>
            <a:endParaRPr lang="en-NZ" sz="3200" b="1">
              <a:solidFill>
                <a:srgbClr val="2C7C9F"/>
              </a:solidFill>
            </a:endParaRPr>
          </a:p>
          <a:p>
            <a:endParaRPr lang="en-US"/>
          </a:p>
        </p:txBody>
      </p:sp>
      <p:sp>
        <p:nvSpPr>
          <p:cNvPr id="3" name="Content Placeholder 2">
            <a:extLst>
              <a:ext uri="{FF2B5EF4-FFF2-40B4-BE49-F238E27FC236}">
                <a16:creationId xmlns:a16="http://schemas.microsoft.com/office/drawing/2014/main" id="{54FC063F-E9B2-51A5-2704-C11879B87530}"/>
              </a:ext>
            </a:extLst>
          </p:cNvPr>
          <p:cNvSpPr>
            <a:spLocks noGrp="1"/>
          </p:cNvSpPr>
          <p:nvPr>
            <p:ph idx="1"/>
          </p:nvPr>
        </p:nvSpPr>
        <p:spPr>
          <a:xfrm>
            <a:off x="278935" y="1824047"/>
            <a:ext cx="8586132" cy="4332781"/>
          </a:xfrm>
        </p:spPr>
        <p:txBody>
          <a:bodyPr/>
          <a:lstStyle/>
          <a:p>
            <a:r>
              <a:rPr lang="en-US"/>
              <a:t>Explore the carbon cycle, including sources and sinks of carbon dioxide and methane L3/4</a:t>
            </a:r>
          </a:p>
          <a:p>
            <a:r>
              <a:rPr lang="en-US"/>
              <a:t>Understand how matter changes between solid, liquid and gas L3/4</a:t>
            </a:r>
          </a:p>
          <a:p>
            <a:r>
              <a:rPr lang="en-US"/>
              <a:t>Understand the water cycle and the difference between weather and climate L3</a:t>
            </a:r>
          </a:p>
          <a:p>
            <a:r>
              <a:rPr lang="en-US"/>
              <a:t>Examine human impacts on living things and their habitats L3/4</a:t>
            </a:r>
          </a:p>
          <a:p>
            <a:r>
              <a:rPr lang="en-US"/>
              <a:t>Explore sources and forms of energy L3/4</a:t>
            </a:r>
          </a:p>
          <a:p>
            <a:endParaRPr lang="en-US"/>
          </a:p>
          <a:p>
            <a:endParaRPr lang="en-US"/>
          </a:p>
          <a:p>
            <a:endParaRPr lang="en-US"/>
          </a:p>
        </p:txBody>
      </p:sp>
    </p:spTree>
    <p:extLst>
      <p:ext uri="{BB962C8B-B14F-4D97-AF65-F5344CB8AC3E}">
        <p14:creationId xmlns:p14="http://schemas.microsoft.com/office/powerpoint/2010/main" val="2361164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3A1F8-E9D5-F4DD-E88C-E4C55F615727}"/>
              </a:ext>
            </a:extLst>
          </p:cNvPr>
          <p:cNvSpPr>
            <a:spLocks noGrp="1"/>
          </p:cNvSpPr>
          <p:nvPr>
            <p:ph type="title"/>
          </p:nvPr>
        </p:nvSpPr>
        <p:spPr>
          <a:xfrm>
            <a:off x="-3559" y="-441851"/>
            <a:ext cx="8042273" cy="3192093"/>
          </a:xfrm>
        </p:spPr>
        <p:txBody>
          <a:bodyPr/>
          <a:lstStyle/>
          <a:p>
            <a:r>
              <a:rPr lang="en-NZ" sz="3200" b="1" dirty="0"/>
              <a:t>Years 4</a:t>
            </a:r>
            <a:r>
              <a:rPr lang="en-NZ" sz="3200" dirty="0"/>
              <a:t>–</a:t>
            </a:r>
            <a:r>
              <a:rPr lang="en-NZ" sz="3200" b="1" dirty="0"/>
              <a:t>6 </a:t>
            </a:r>
            <a:br>
              <a:rPr lang="en-NZ" sz="3200" b="1" dirty="0"/>
            </a:br>
            <a:r>
              <a:rPr lang="en-NZ" sz="3200" b="1" dirty="0"/>
              <a:t>Carbon, Human impact and Justice</a:t>
            </a:r>
            <a:endParaRPr lang="en-NZ" sz="3200" dirty="0">
              <a:solidFill>
                <a:srgbClr val="000000"/>
              </a:solidFill>
            </a:endParaRPr>
          </a:p>
          <a:p>
            <a:endParaRPr lang="en-NZ" sz="3200">
              <a:solidFill>
                <a:srgbClr val="000000"/>
              </a:solidFill>
            </a:endParaRPr>
          </a:p>
          <a:p>
            <a:endParaRPr lang="en-NZ" sz="3200" b="1">
              <a:solidFill>
                <a:srgbClr val="2C7C9F"/>
              </a:solidFill>
            </a:endParaRPr>
          </a:p>
          <a:p>
            <a:endParaRPr lang="en-US"/>
          </a:p>
        </p:txBody>
      </p:sp>
      <p:sp>
        <p:nvSpPr>
          <p:cNvPr id="3" name="Content Placeholder 2">
            <a:extLst>
              <a:ext uri="{FF2B5EF4-FFF2-40B4-BE49-F238E27FC236}">
                <a16:creationId xmlns:a16="http://schemas.microsoft.com/office/drawing/2014/main" id="{54FC063F-E9B2-51A5-2704-C11879B87530}"/>
              </a:ext>
            </a:extLst>
          </p:cNvPr>
          <p:cNvSpPr>
            <a:spLocks noGrp="1"/>
          </p:cNvSpPr>
          <p:nvPr>
            <p:ph idx="1"/>
          </p:nvPr>
        </p:nvSpPr>
        <p:spPr>
          <a:xfrm>
            <a:off x="278935" y="1364362"/>
            <a:ext cx="8586132" cy="5264574"/>
          </a:xfrm>
        </p:spPr>
        <p:txBody>
          <a:bodyPr/>
          <a:lstStyle/>
          <a:p>
            <a:r>
              <a:rPr lang="en-US" sz="2200" dirty="0"/>
              <a:t>Social sciences</a:t>
            </a:r>
          </a:p>
          <a:p>
            <a:pPr lvl="1" indent="-381635">
              <a:buSzPts val="2640"/>
              <a:buFont typeface="Courier New"/>
              <a:buChar char="o"/>
            </a:pPr>
            <a:r>
              <a:rPr lang="en-US" dirty="0"/>
              <a:t>Explore ideas of equity and justice L3/4</a:t>
            </a:r>
          </a:p>
          <a:p>
            <a:pPr lvl="1" indent="-381635">
              <a:buClr>
                <a:srgbClr val="2C7C9F"/>
              </a:buClr>
              <a:buFont typeface="Courier New"/>
              <a:buChar char="o"/>
            </a:pPr>
            <a:r>
              <a:rPr lang="en-US" dirty="0"/>
              <a:t>Understand that events have causes and effects L4</a:t>
            </a:r>
          </a:p>
          <a:p>
            <a:pPr lvl="1" indent="-381635">
              <a:buClr>
                <a:srgbClr val="2C7C9F"/>
              </a:buClr>
              <a:buFont typeface="Courier New,monospace"/>
              <a:buChar char="o"/>
            </a:pPr>
            <a:r>
              <a:rPr lang="en-US" dirty="0"/>
              <a:t>Make decisions about access to and use of resources e.g. food, water L3</a:t>
            </a:r>
            <a:endParaRPr lang="en-US">
              <a:solidFill>
                <a:srgbClr val="000000"/>
              </a:solidFill>
            </a:endParaRPr>
          </a:p>
          <a:p>
            <a:pPr lvl="1" indent="-381635">
              <a:buClr>
                <a:srgbClr val="2C7C9F"/>
              </a:buClr>
              <a:buFont typeface="Courier New,monospace"/>
              <a:buChar char="o"/>
            </a:pPr>
            <a:r>
              <a:rPr lang="en-US" dirty="0"/>
              <a:t>Understand how people view and use places differently L3</a:t>
            </a:r>
          </a:p>
          <a:p>
            <a:pPr lvl="1" indent="-381635">
              <a:buClr>
                <a:srgbClr val="2C7C9F"/>
              </a:buClr>
              <a:buFont typeface="Courier New"/>
              <a:buChar char="o"/>
            </a:pPr>
            <a:r>
              <a:rPr lang="en-US" dirty="0"/>
              <a:t>Understand how commerce works L3/4</a:t>
            </a:r>
          </a:p>
          <a:p>
            <a:r>
              <a:rPr lang="en-US" sz="2200" dirty="0"/>
              <a:t>Technology</a:t>
            </a:r>
          </a:p>
          <a:p>
            <a:pPr lvl="1" indent="-381635">
              <a:buSzPts val="2640"/>
              <a:buFont typeface="Courier New"/>
              <a:buChar char="o"/>
            </a:pPr>
            <a:r>
              <a:rPr lang="en-US" dirty="0"/>
              <a:t>Understand the process of innovation L4</a:t>
            </a:r>
          </a:p>
          <a:p>
            <a:r>
              <a:rPr lang="en-US" sz="2200" dirty="0"/>
              <a:t>Health</a:t>
            </a:r>
          </a:p>
          <a:p>
            <a:pPr lvl="1" indent="-381635">
              <a:buSzPts val="2640"/>
              <a:buFont typeface="Courier New"/>
              <a:buChar char="o"/>
            </a:pPr>
            <a:r>
              <a:rPr lang="en-US" dirty="0"/>
              <a:t>Explore factors that contribute to wellbeing L4</a:t>
            </a:r>
          </a:p>
          <a:p>
            <a:endParaRPr lang="en-US"/>
          </a:p>
          <a:p>
            <a:endParaRPr lang="en-US"/>
          </a:p>
          <a:p>
            <a:endParaRPr lang="en-US"/>
          </a:p>
        </p:txBody>
      </p:sp>
    </p:spTree>
    <p:extLst>
      <p:ext uri="{BB962C8B-B14F-4D97-AF65-F5344CB8AC3E}">
        <p14:creationId xmlns:p14="http://schemas.microsoft.com/office/powerpoint/2010/main" val="1343997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3A1F8-E9D5-F4DD-E88C-E4C55F615727}"/>
              </a:ext>
            </a:extLst>
          </p:cNvPr>
          <p:cNvSpPr>
            <a:spLocks noGrp="1"/>
          </p:cNvSpPr>
          <p:nvPr>
            <p:ph type="title"/>
          </p:nvPr>
        </p:nvSpPr>
        <p:spPr>
          <a:xfrm>
            <a:off x="-3559" y="870942"/>
            <a:ext cx="8042273" cy="2956039"/>
          </a:xfrm>
        </p:spPr>
        <p:txBody>
          <a:bodyPr/>
          <a:lstStyle/>
          <a:p>
            <a:br>
              <a:rPr lang="en-NZ" sz="3200" b="1" dirty="0"/>
            </a:br>
            <a:br>
              <a:rPr lang="en-NZ" sz="3200" b="1" dirty="0"/>
            </a:br>
            <a:r>
              <a:rPr lang="en-NZ" sz="3200" b="1" dirty="0"/>
              <a:t>Years 7</a:t>
            </a:r>
            <a:r>
              <a:rPr lang="en-NZ" sz="3200" dirty="0"/>
              <a:t>–</a:t>
            </a:r>
            <a:r>
              <a:rPr lang="en-NZ" sz="3200" b="1" dirty="0"/>
              <a:t>8 </a:t>
            </a:r>
            <a:br>
              <a:rPr lang="en-NZ" sz="3200" b="1" dirty="0"/>
            </a:br>
            <a:r>
              <a:rPr lang="en-NZ" sz="3200" b="1" dirty="0"/>
              <a:t>Greenhouse gases, global warming and action</a:t>
            </a:r>
            <a:endParaRPr lang="en-NZ" sz="3200" dirty="0">
              <a:solidFill>
                <a:srgbClr val="000000"/>
              </a:solidFill>
            </a:endParaRPr>
          </a:p>
          <a:p>
            <a:endParaRPr lang="en-NZ" sz="3200" b="1">
              <a:solidFill>
                <a:srgbClr val="2C7C9F"/>
              </a:solidFill>
            </a:endParaRPr>
          </a:p>
          <a:p>
            <a:endParaRPr lang="en-NZ" sz="3200">
              <a:solidFill>
                <a:srgbClr val="000000"/>
              </a:solidFill>
            </a:endParaRPr>
          </a:p>
          <a:p>
            <a:endParaRPr lang="en-NZ" sz="3200" b="1">
              <a:solidFill>
                <a:srgbClr val="2C7C9F"/>
              </a:solidFill>
            </a:endParaRPr>
          </a:p>
          <a:p>
            <a:endParaRPr lang="en-US"/>
          </a:p>
        </p:txBody>
      </p:sp>
      <p:sp>
        <p:nvSpPr>
          <p:cNvPr id="3" name="Content Placeholder 2">
            <a:extLst>
              <a:ext uri="{FF2B5EF4-FFF2-40B4-BE49-F238E27FC236}">
                <a16:creationId xmlns:a16="http://schemas.microsoft.com/office/drawing/2014/main" id="{54FC063F-E9B2-51A5-2704-C11879B87530}"/>
              </a:ext>
            </a:extLst>
          </p:cNvPr>
          <p:cNvSpPr>
            <a:spLocks noGrp="1"/>
          </p:cNvSpPr>
          <p:nvPr>
            <p:ph idx="1"/>
          </p:nvPr>
        </p:nvSpPr>
        <p:spPr>
          <a:xfrm>
            <a:off x="278935" y="1923438"/>
            <a:ext cx="8586132" cy="4332781"/>
          </a:xfrm>
        </p:spPr>
        <p:txBody>
          <a:bodyPr/>
          <a:lstStyle/>
          <a:p>
            <a:r>
              <a:rPr lang="en-US"/>
              <a:t>Explore how certain gases contribute to a greenhouse effect in the atmosphere L4</a:t>
            </a:r>
          </a:p>
          <a:p>
            <a:r>
              <a:rPr lang="en-US"/>
              <a:t>Understand that light energy transforms to heat energy L4</a:t>
            </a:r>
          </a:p>
          <a:p>
            <a:r>
              <a:rPr lang="en-US"/>
              <a:t>Investigate how heat is distributed around the Earth L5</a:t>
            </a:r>
          </a:p>
          <a:p>
            <a:r>
              <a:rPr lang="en-US"/>
              <a:t>Begin to think about ecosystems and interdependence L5</a:t>
            </a:r>
          </a:p>
          <a:p>
            <a:endParaRPr lang="en-US"/>
          </a:p>
          <a:p>
            <a:endParaRPr lang="en-US"/>
          </a:p>
          <a:p>
            <a:endParaRPr lang="en-US"/>
          </a:p>
        </p:txBody>
      </p:sp>
    </p:spTree>
    <p:extLst>
      <p:ext uri="{BB962C8B-B14F-4D97-AF65-F5344CB8AC3E}">
        <p14:creationId xmlns:p14="http://schemas.microsoft.com/office/powerpoint/2010/main" val="4173791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3A1F8-E9D5-F4DD-E88C-E4C55F615727}"/>
              </a:ext>
            </a:extLst>
          </p:cNvPr>
          <p:cNvSpPr>
            <a:spLocks noGrp="1"/>
          </p:cNvSpPr>
          <p:nvPr>
            <p:ph type="title"/>
          </p:nvPr>
        </p:nvSpPr>
        <p:spPr>
          <a:xfrm>
            <a:off x="-3559" y="870942"/>
            <a:ext cx="8601349" cy="2956039"/>
          </a:xfrm>
        </p:spPr>
        <p:txBody>
          <a:bodyPr/>
          <a:lstStyle/>
          <a:p>
            <a:br>
              <a:rPr lang="en-NZ" sz="3200" b="1" dirty="0"/>
            </a:br>
            <a:br>
              <a:rPr lang="en-NZ" sz="3200" b="1" dirty="0"/>
            </a:br>
            <a:r>
              <a:rPr lang="en-NZ" sz="3200" b="1" dirty="0"/>
              <a:t>Years 7</a:t>
            </a:r>
            <a:r>
              <a:rPr lang="en-NZ" sz="3200" dirty="0"/>
              <a:t>–</a:t>
            </a:r>
            <a:r>
              <a:rPr lang="en-NZ" sz="3200" b="1" dirty="0"/>
              <a:t>8 </a:t>
            </a:r>
            <a:br>
              <a:rPr lang="en-NZ" sz="3200" b="1" dirty="0"/>
            </a:br>
            <a:r>
              <a:rPr lang="en-NZ" sz="3200" b="1" dirty="0"/>
              <a:t>Greenhouse gases, global warming and action</a:t>
            </a:r>
            <a:endParaRPr lang="en-NZ" sz="3200" dirty="0">
              <a:solidFill>
                <a:srgbClr val="000000"/>
              </a:solidFill>
            </a:endParaRPr>
          </a:p>
          <a:p>
            <a:endParaRPr lang="en-NZ" sz="3200" b="1">
              <a:solidFill>
                <a:srgbClr val="2C7C9F"/>
              </a:solidFill>
            </a:endParaRPr>
          </a:p>
          <a:p>
            <a:endParaRPr lang="en-NZ" sz="3200">
              <a:solidFill>
                <a:srgbClr val="000000"/>
              </a:solidFill>
            </a:endParaRPr>
          </a:p>
          <a:p>
            <a:endParaRPr lang="en-NZ" sz="3200" b="1">
              <a:solidFill>
                <a:srgbClr val="2C7C9F"/>
              </a:solidFill>
            </a:endParaRPr>
          </a:p>
          <a:p>
            <a:endParaRPr lang="en-US"/>
          </a:p>
        </p:txBody>
      </p:sp>
      <p:sp>
        <p:nvSpPr>
          <p:cNvPr id="3" name="Content Placeholder 2">
            <a:extLst>
              <a:ext uri="{FF2B5EF4-FFF2-40B4-BE49-F238E27FC236}">
                <a16:creationId xmlns:a16="http://schemas.microsoft.com/office/drawing/2014/main" id="{54FC063F-E9B2-51A5-2704-C11879B87530}"/>
              </a:ext>
            </a:extLst>
          </p:cNvPr>
          <p:cNvSpPr>
            <a:spLocks noGrp="1"/>
          </p:cNvSpPr>
          <p:nvPr>
            <p:ph idx="1"/>
          </p:nvPr>
        </p:nvSpPr>
        <p:spPr>
          <a:xfrm>
            <a:off x="278935" y="1824047"/>
            <a:ext cx="8586132" cy="4332781"/>
          </a:xfrm>
        </p:spPr>
        <p:txBody>
          <a:bodyPr/>
          <a:lstStyle/>
          <a:p>
            <a:r>
              <a:rPr lang="en-US" sz="2000"/>
              <a:t>Social sciences</a:t>
            </a:r>
          </a:p>
          <a:p>
            <a:pPr lvl="1" indent="-381635">
              <a:buClr>
                <a:srgbClr val="2C7C9F"/>
              </a:buClr>
              <a:buFont typeface="Courier New"/>
              <a:buChar char="o"/>
            </a:pPr>
            <a:r>
              <a:rPr lang="en-US" sz="2000"/>
              <a:t>Understand how people participate individually and collectively in response to community challenges L4</a:t>
            </a:r>
          </a:p>
          <a:p>
            <a:pPr lvl="1" indent="-381635">
              <a:buClr>
                <a:srgbClr val="2C7C9F"/>
              </a:buClr>
              <a:buFont typeface="Courier New"/>
              <a:buChar char="o"/>
            </a:pPr>
            <a:r>
              <a:rPr lang="en-US" sz="2000"/>
              <a:t>Understand how economic decisions impact communities  L5</a:t>
            </a:r>
          </a:p>
          <a:p>
            <a:r>
              <a:rPr lang="en-US" sz="2000"/>
              <a:t>Technology</a:t>
            </a:r>
          </a:p>
          <a:p>
            <a:pPr lvl="1" indent="-381635">
              <a:buSzPts val="2640"/>
              <a:buFont typeface="Courier New"/>
              <a:buChar char="o"/>
            </a:pPr>
            <a:r>
              <a:rPr lang="en-US" sz="2000"/>
              <a:t>Understand how technology draws on a number of disciplines and perspectives L4</a:t>
            </a:r>
          </a:p>
          <a:p>
            <a:r>
              <a:rPr lang="en-US" sz="2000"/>
              <a:t>Health</a:t>
            </a:r>
          </a:p>
          <a:p>
            <a:pPr lvl="1" indent="-381635">
              <a:buSzPts val="2640"/>
              <a:buFont typeface="Courier New"/>
              <a:buChar char="o"/>
            </a:pPr>
            <a:r>
              <a:rPr lang="en-US" sz="2000"/>
              <a:t>Investigate aspects of school and environment that affect people's wellbeing and take action to enhance these L5</a:t>
            </a:r>
          </a:p>
          <a:p>
            <a:endParaRPr lang="en-US"/>
          </a:p>
          <a:p>
            <a:endParaRPr lang="en-US"/>
          </a:p>
          <a:p>
            <a:endParaRPr lang="en-US"/>
          </a:p>
        </p:txBody>
      </p:sp>
    </p:spTree>
    <p:extLst>
      <p:ext uri="{BB962C8B-B14F-4D97-AF65-F5344CB8AC3E}">
        <p14:creationId xmlns:p14="http://schemas.microsoft.com/office/powerpoint/2010/main" val="193953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9AA69-0861-0BAD-AC38-A778558F6713}"/>
              </a:ext>
            </a:extLst>
          </p:cNvPr>
          <p:cNvSpPr>
            <a:spLocks noGrp="1"/>
          </p:cNvSpPr>
          <p:nvPr>
            <p:ph type="title"/>
          </p:nvPr>
        </p:nvSpPr>
        <p:spPr/>
        <p:txBody>
          <a:bodyPr/>
          <a:lstStyle/>
          <a:p>
            <a:r>
              <a:rPr lang="en-US"/>
              <a:t>Pedagogy for climate change</a:t>
            </a:r>
          </a:p>
        </p:txBody>
      </p:sp>
      <p:sp>
        <p:nvSpPr>
          <p:cNvPr id="3" name="Content Placeholder 2">
            <a:extLst>
              <a:ext uri="{FF2B5EF4-FFF2-40B4-BE49-F238E27FC236}">
                <a16:creationId xmlns:a16="http://schemas.microsoft.com/office/drawing/2014/main" id="{2A819965-41DC-ECCD-8CAB-E7445CBC64B8}"/>
              </a:ext>
            </a:extLst>
          </p:cNvPr>
          <p:cNvSpPr>
            <a:spLocks noGrp="1"/>
          </p:cNvSpPr>
          <p:nvPr>
            <p:ph idx="1"/>
          </p:nvPr>
        </p:nvSpPr>
        <p:spPr/>
        <p:txBody>
          <a:bodyPr/>
          <a:lstStyle/>
          <a:p>
            <a:r>
              <a:rPr lang="en-US"/>
              <a:t>There are typical approaches that teachers use such as experimental/experiential and inquiry/project work, but we would like to </a:t>
            </a:r>
            <a:r>
              <a:rPr lang="en-NZ"/>
              <a:t>emphasise</a:t>
            </a:r>
            <a:r>
              <a:rPr lang="en-US"/>
              <a:t> these six aspects as well:</a:t>
            </a:r>
          </a:p>
          <a:p>
            <a:pPr lvl="1" indent="-457200">
              <a:buSzPts val="2640"/>
              <a:buFont typeface="Courier New"/>
              <a:buChar char="o"/>
            </a:pPr>
            <a:r>
              <a:rPr lang="en-US"/>
              <a:t>Nature connection</a:t>
            </a:r>
          </a:p>
          <a:p>
            <a:pPr lvl="1" indent="-457200">
              <a:buSzPts val="2640"/>
              <a:buFont typeface="Courier New"/>
              <a:buChar char="o"/>
            </a:pPr>
            <a:r>
              <a:rPr lang="en-US" err="1"/>
              <a:t>Mātauranga</a:t>
            </a:r>
            <a:r>
              <a:rPr lang="en-US"/>
              <a:t> Māori</a:t>
            </a:r>
          </a:p>
          <a:p>
            <a:pPr lvl="1" indent="-457200">
              <a:buSzPts val="2640"/>
              <a:buFont typeface="Courier New"/>
              <a:buChar char="o"/>
            </a:pPr>
            <a:r>
              <a:rPr lang="en-US"/>
              <a:t>Systems and critical thinking</a:t>
            </a:r>
          </a:p>
          <a:p>
            <a:pPr lvl="1" indent="-457200">
              <a:buSzPts val="2640"/>
              <a:buFont typeface="Courier New"/>
              <a:buChar char="o"/>
            </a:pPr>
            <a:r>
              <a:rPr lang="en-US"/>
              <a:t>Solutions focus and hope</a:t>
            </a:r>
          </a:p>
          <a:p>
            <a:pPr lvl="1" indent="-457200">
              <a:buSzPts val="2640"/>
              <a:buFont typeface="Courier New"/>
              <a:buChar char="o"/>
            </a:pPr>
            <a:r>
              <a:rPr lang="en-US"/>
              <a:t>Decision making and action taking</a:t>
            </a:r>
          </a:p>
          <a:p>
            <a:pPr lvl="1" indent="-457200">
              <a:buSzPts val="2640"/>
              <a:buFont typeface="Courier New"/>
              <a:buChar char="o"/>
            </a:pPr>
            <a:r>
              <a:rPr lang="en-US"/>
              <a:t>Teacher and student wellbeing</a:t>
            </a:r>
          </a:p>
        </p:txBody>
      </p:sp>
    </p:spTree>
    <p:extLst>
      <p:ext uri="{BB962C8B-B14F-4D97-AF65-F5344CB8AC3E}">
        <p14:creationId xmlns:p14="http://schemas.microsoft.com/office/powerpoint/2010/main" val="2120292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graphicFrame>
        <p:nvGraphicFramePr>
          <p:cNvPr id="84" name="Google Shape;84;p20"/>
          <p:cNvGraphicFramePr/>
          <p:nvPr>
            <p:extLst>
              <p:ext uri="{D42A27DB-BD31-4B8C-83A1-F6EECF244321}">
                <p14:modId xmlns:p14="http://schemas.microsoft.com/office/powerpoint/2010/main" val="285709774"/>
              </p:ext>
            </p:extLst>
          </p:nvPr>
        </p:nvGraphicFramePr>
        <p:xfrm>
          <a:off x="138834" y="829493"/>
          <a:ext cx="8860298" cy="5644876"/>
        </p:xfrm>
        <a:graphic>
          <a:graphicData uri="http://schemas.openxmlformats.org/drawingml/2006/table">
            <a:tbl>
              <a:tblPr>
                <a:noFill/>
              </a:tblPr>
              <a:tblGrid>
                <a:gridCol w="6132823">
                  <a:extLst>
                    <a:ext uri="{9D8B030D-6E8A-4147-A177-3AD203B41FA5}">
                      <a16:colId xmlns:a16="http://schemas.microsoft.com/office/drawing/2014/main" val="20000"/>
                    </a:ext>
                  </a:extLst>
                </a:gridCol>
                <a:gridCol w="1637250">
                  <a:extLst>
                    <a:ext uri="{9D8B030D-6E8A-4147-A177-3AD203B41FA5}">
                      <a16:colId xmlns:a16="http://schemas.microsoft.com/office/drawing/2014/main" val="20001"/>
                    </a:ext>
                  </a:extLst>
                </a:gridCol>
                <a:gridCol w="1090225">
                  <a:extLst>
                    <a:ext uri="{9D8B030D-6E8A-4147-A177-3AD203B41FA5}">
                      <a16:colId xmlns:a16="http://schemas.microsoft.com/office/drawing/2014/main" val="20002"/>
                    </a:ext>
                  </a:extLst>
                </a:gridCol>
              </a:tblGrid>
              <a:tr h="484365">
                <a:tc>
                  <a:txBody>
                    <a:bodyPr/>
                    <a:lstStyle/>
                    <a:p>
                      <a:pPr marL="0" lvl="0" indent="0" algn="l" rtl="0">
                        <a:spcBef>
                          <a:spcPts val="0"/>
                        </a:spcBef>
                        <a:spcAft>
                          <a:spcPts val="0"/>
                        </a:spcAft>
                        <a:buNone/>
                      </a:pPr>
                      <a:r>
                        <a:rPr lang="en" sz="1600" b="1" dirty="0"/>
                        <a:t>Topic</a:t>
                      </a:r>
                      <a:endParaRPr sz="1600" b="1"/>
                    </a:p>
                  </a:txBody>
                  <a:tcPr marL="91425" marR="91425" marT="68575" marB="68575">
                    <a:lnL w="3175" cap="flat" cmpd="sng">
                      <a:solidFill>
                        <a:schemeClr val="bg1">
                          <a:lumMod val="75000"/>
                        </a:schemeClr>
                      </a:solidFill>
                      <a:prstDash val="solid"/>
                      <a:round/>
                      <a:headEnd type="none" w="sm" len="sm"/>
                      <a:tailEnd type="none" w="sm" len="sm"/>
                    </a:lnL>
                    <a:lnR w="3175" cap="flat" cmpd="sng">
                      <a:solidFill>
                        <a:schemeClr val="bg1">
                          <a:lumMod val="75000"/>
                        </a:schemeClr>
                      </a:solidFill>
                      <a:prstDash val="solid"/>
                      <a:round/>
                      <a:headEnd type="none" w="sm" len="sm"/>
                      <a:tailEnd type="none" w="sm" len="sm"/>
                    </a:lnR>
                    <a:lnT w="3175" cap="flat" cmpd="sng">
                      <a:solidFill>
                        <a:schemeClr val="bg1">
                          <a:lumMod val="75000"/>
                        </a:schemeClr>
                      </a:solidFill>
                      <a:prstDash val="solid"/>
                      <a:round/>
                      <a:headEnd type="none" w="sm" len="sm"/>
                      <a:tailEnd type="none" w="sm" len="sm"/>
                    </a:lnT>
                    <a:lnB w="3175" cap="flat" cmpd="sng">
                      <a:solidFill>
                        <a:schemeClr val="bg1">
                          <a:lumMod val="75000"/>
                        </a:schemeClr>
                      </a:solidFill>
                      <a:prstDash val="solid"/>
                      <a:round/>
                      <a:headEnd type="none" w="sm" len="sm"/>
                      <a:tailEnd type="none" w="sm" len="sm"/>
                    </a:lnB>
                  </a:tcPr>
                </a:tc>
                <a:tc>
                  <a:txBody>
                    <a:bodyPr/>
                    <a:lstStyle/>
                    <a:p>
                      <a:pPr marL="0" lvl="0" indent="0" algn="l" rtl="0">
                        <a:spcBef>
                          <a:spcPts val="0"/>
                        </a:spcBef>
                        <a:spcAft>
                          <a:spcPts val="0"/>
                        </a:spcAft>
                        <a:buNone/>
                      </a:pPr>
                      <a:r>
                        <a:rPr lang="en" sz="1600" b="1" dirty="0"/>
                        <a:t>Slideshow </a:t>
                      </a:r>
                      <a:endParaRPr sz="1600" b="1"/>
                    </a:p>
                    <a:p>
                      <a:pPr marL="0" lvl="0" indent="0" algn="l" rtl="0">
                        <a:spcBef>
                          <a:spcPts val="0"/>
                        </a:spcBef>
                        <a:spcAft>
                          <a:spcPts val="0"/>
                        </a:spcAft>
                        <a:buNone/>
                      </a:pPr>
                      <a:r>
                        <a:rPr lang="en" sz="1600" b="1" dirty="0"/>
                        <a:t>number(s )</a:t>
                      </a:r>
                      <a:endParaRPr sz="1600" b="1"/>
                    </a:p>
                  </a:txBody>
                  <a:tcPr marR="91425" marT="68575" marB="68575">
                    <a:lnL w="3175" cap="flat" cmpd="sng">
                      <a:solidFill>
                        <a:schemeClr val="bg1">
                          <a:lumMod val="75000"/>
                        </a:schemeClr>
                      </a:solidFill>
                      <a:prstDash val="solid"/>
                      <a:round/>
                      <a:headEnd type="none" w="sm" len="sm"/>
                      <a:tailEnd type="none" w="sm" len="sm"/>
                    </a:lnL>
                    <a:lnR w="3175" cap="flat" cmpd="sng">
                      <a:solidFill>
                        <a:schemeClr val="bg1">
                          <a:lumMod val="75000"/>
                        </a:schemeClr>
                      </a:solidFill>
                      <a:prstDash val="solid"/>
                      <a:round/>
                      <a:headEnd type="none" w="sm" len="sm"/>
                      <a:tailEnd type="none" w="sm" len="sm"/>
                    </a:lnR>
                    <a:lnT w="3175" cap="flat" cmpd="sng">
                      <a:solidFill>
                        <a:schemeClr val="bg1">
                          <a:lumMod val="75000"/>
                        </a:schemeClr>
                      </a:solidFill>
                      <a:prstDash val="solid"/>
                      <a:round/>
                      <a:headEnd type="none" w="sm" len="sm"/>
                      <a:tailEnd type="none" w="sm" len="sm"/>
                    </a:lnT>
                    <a:lnB w="3175" cap="flat" cmpd="sng">
                      <a:solidFill>
                        <a:schemeClr val="bg1">
                          <a:lumMod val="75000"/>
                        </a:schemeClr>
                      </a:solidFill>
                      <a:prstDash val="solid"/>
                      <a:round/>
                      <a:headEnd type="none" w="sm" len="sm"/>
                      <a:tailEnd type="none" w="sm" len="sm"/>
                    </a:lnB>
                  </a:tcPr>
                </a:tc>
                <a:tc>
                  <a:txBody>
                    <a:bodyPr/>
                    <a:lstStyle/>
                    <a:p>
                      <a:pPr marL="0" lvl="0" indent="0" algn="l" rtl="0">
                        <a:spcBef>
                          <a:spcPts val="0"/>
                        </a:spcBef>
                        <a:spcAft>
                          <a:spcPts val="0"/>
                        </a:spcAft>
                        <a:buNone/>
                      </a:pPr>
                      <a:r>
                        <a:rPr lang="en" sz="1600" b="1" dirty="0"/>
                        <a:t>Video timecode</a:t>
                      </a:r>
                      <a:endParaRPr sz="1600" b="1"/>
                    </a:p>
                  </a:txBody>
                  <a:tcPr marR="91425" marT="68575" marB="68575">
                    <a:lnL w="3175" cap="flat" cmpd="sng">
                      <a:solidFill>
                        <a:schemeClr val="bg1">
                          <a:lumMod val="75000"/>
                        </a:schemeClr>
                      </a:solidFill>
                      <a:prstDash val="solid"/>
                      <a:round/>
                      <a:headEnd type="none" w="sm" len="sm"/>
                      <a:tailEnd type="none" w="sm" len="sm"/>
                    </a:lnL>
                    <a:lnR w="3175" cap="flat" cmpd="sng">
                      <a:solidFill>
                        <a:schemeClr val="bg1">
                          <a:lumMod val="75000"/>
                        </a:schemeClr>
                      </a:solidFill>
                      <a:prstDash val="solid"/>
                      <a:round/>
                      <a:headEnd type="none" w="sm" len="sm"/>
                      <a:tailEnd type="none" w="sm" len="sm"/>
                    </a:lnR>
                    <a:lnT w="3175" cap="flat" cmpd="sng">
                      <a:solidFill>
                        <a:schemeClr val="bg1">
                          <a:lumMod val="75000"/>
                        </a:schemeClr>
                      </a:solidFill>
                      <a:prstDash val="solid"/>
                      <a:round/>
                      <a:headEnd type="none" w="sm" len="sm"/>
                      <a:tailEnd type="none" w="sm" len="sm"/>
                    </a:lnT>
                    <a:lnB w="3175" cap="flat" cmpd="sng">
                      <a:solidFill>
                        <a:schemeClr val="bg1">
                          <a:lumMod val="75000"/>
                        </a:schemeClr>
                      </a:solidFill>
                      <a:prstDash val="solid"/>
                      <a:round/>
                      <a:headEnd type="none" w="sm" len="sm"/>
                      <a:tailEnd type="none" w="sm" len="sm"/>
                    </a:lnB>
                  </a:tcPr>
                </a:tc>
                <a:extLst>
                  <a:ext uri="{0D108BD9-81ED-4DB2-BD59-A6C34878D82A}">
                    <a16:rowId xmlns:a16="http://schemas.microsoft.com/office/drawing/2014/main" val="10000"/>
                  </a:ext>
                </a:extLst>
              </a:tr>
              <a:tr h="402336">
                <a:tc>
                  <a:txBody>
                    <a:bodyPr/>
                    <a:lstStyle/>
                    <a:p>
                      <a:pPr marL="0" lvl="0" indent="0" algn="l">
                        <a:spcBef>
                          <a:spcPts val="0"/>
                        </a:spcBef>
                        <a:spcAft>
                          <a:spcPts val="0"/>
                        </a:spcAft>
                        <a:buNone/>
                      </a:pPr>
                      <a:r>
                        <a:rPr lang="en" sz="1500" b="0" i="0" u="none" strike="noStrike" noProof="0" dirty="0">
                          <a:latin typeface="Arial"/>
                        </a:rPr>
                        <a:t>Welcome and index</a:t>
                      </a:r>
                      <a:endParaRPr lang="en-US" sz="1500"/>
                    </a:p>
                  </a:txBody>
                  <a:tcPr marL="91425" marR="91425" marT="68575" marB="68575">
                    <a:lnL w="3175" cap="flat" cmpd="sng">
                      <a:solidFill>
                        <a:schemeClr val="bg1">
                          <a:lumMod val="75000"/>
                        </a:schemeClr>
                      </a:solidFill>
                      <a:prstDash val="solid"/>
                      <a:round/>
                      <a:headEnd type="none" w="sm" len="sm"/>
                      <a:tailEnd type="none" w="sm" len="sm"/>
                    </a:lnL>
                    <a:lnR w="3175" cap="flat" cmpd="sng">
                      <a:solidFill>
                        <a:schemeClr val="bg1">
                          <a:lumMod val="75000"/>
                        </a:schemeClr>
                      </a:solidFill>
                      <a:prstDash val="solid"/>
                      <a:round/>
                      <a:headEnd type="none" w="sm" len="sm"/>
                      <a:tailEnd type="none" w="sm" len="sm"/>
                    </a:lnR>
                    <a:lnT w="3175" cap="flat" cmpd="sng">
                      <a:solidFill>
                        <a:schemeClr val="bg1">
                          <a:lumMod val="75000"/>
                        </a:schemeClr>
                      </a:solidFill>
                      <a:prstDash val="solid"/>
                      <a:round/>
                      <a:headEnd type="none" w="sm" len="sm"/>
                      <a:tailEnd type="none" w="sm" len="sm"/>
                    </a:lnT>
                    <a:lnB w="3175" cap="flat" cmpd="sng">
                      <a:solidFill>
                        <a:schemeClr val="bg1">
                          <a:lumMod val="75000"/>
                        </a:schemeClr>
                      </a:solidFill>
                      <a:prstDash val="solid"/>
                      <a:round/>
                      <a:headEnd type="none" w="sm" len="sm"/>
                      <a:tailEnd type="none" w="sm" len="sm"/>
                    </a:lnB>
                  </a:tcPr>
                </a:tc>
                <a:tc>
                  <a:txBody>
                    <a:bodyPr/>
                    <a:lstStyle/>
                    <a:p>
                      <a:pPr marL="0" lvl="0" indent="0" algn="r" rtl="0">
                        <a:spcBef>
                          <a:spcPts val="0"/>
                        </a:spcBef>
                        <a:spcAft>
                          <a:spcPts val="0"/>
                        </a:spcAft>
                        <a:buNone/>
                      </a:pPr>
                      <a:r>
                        <a:rPr lang="en" sz="1500" dirty="0"/>
                        <a:t>1</a:t>
                      </a:r>
                      <a:r>
                        <a:rPr lang="en" sz="1500" b="0" i="0" u="none" strike="noStrike" noProof="0" dirty="0">
                          <a:solidFill>
                            <a:srgbClr val="000000"/>
                          </a:solidFill>
                          <a:latin typeface="Arial"/>
                        </a:rPr>
                        <a:t>–2</a:t>
                      </a:r>
                      <a:endParaRPr sz="1500" dirty="0"/>
                    </a:p>
                  </a:txBody>
                  <a:tcPr marL="91425" marR="91425" marT="68575" marB="68575">
                    <a:lnL w="3175" cap="flat" cmpd="sng">
                      <a:solidFill>
                        <a:schemeClr val="bg1">
                          <a:lumMod val="75000"/>
                        </a:schemeClr>
                      </a:solidFill>
                      <a:prstDash val="solid"/>
                      <a:round/>
                      <a:headEnd type="none" w="sm" len="sm"/>
                      <a:tailEnd type="none" w="sm" len="sm"/>
                    </a:lnL>
                    <a:lnR w="3175" cap="flat" cmpd="sng">
                      <a:solidFill>
                        <a:schemeClr val="bg1">
                          <a:lumMod val="75000"/>
                        </a:schemeClr>
                      </a:solidFill>
                      <a:prstDash val="solid"/>
                      <a:round/>
                      <a:headEnd type="none" w="sm" len="sm"/>
                      <a:tailEnd type="none" w="sm" len="sm"/>
                    </a:lnR>
                    <a:lnT w="3175" cap="flat" cmpd="sng">
                      <a:solidFill>
                        <a:schemeClr val="bg1">
                          <a:lumMod val="75000"/>
                        </a:schemeClr>
                      </a:solidFill>
                      <a:prstDash val="solid"/>
                      <a:round/>
                      <a:headEnd type="none" w="sm" len="sm"/>
                      <a:tailEnd type="none" w="sm" len="sm"/>
                    </a:lnT>
                    <a:lnB w="3175" cap="flat" cmpd="sng">
                      <a:solidFill>
                        <a:schemeClr val="bg1">
                          <a:lumMod val="75000"/>
                        </a:schemeClr>
                      </a:solidFill>
                      <a:prstDash val="solid"/>
                      <a:round/>
                      <a:headEnd type="none" w="sm" len="sm"/>
                      <a:tailEnd type="none" w="sm" len="sm"/>
                    </a:lnB>
                  </a:tcPr>
                </a:tc>
                <a:tc>
                  <a:txBody>
                    <a:bodyPr/>
                    <a:lstStyle/>
                    <a:p>
                      <a:pPr marL="0" lvl="0" indent="0" algn="r" rtl="0">
                        <a:spcBef>
                          <a:spcPts val="0"/>
                        </a:spcBef>
                        <a:spcAft>
                          <a:spcPts val="0"/>
                        </a:spcAft>
                        <a:buNone/>
                      </a:pPr>
                      <a:r>
                        <a:rPr lang="en" sz="1500" dirty="0"/>
                        <a:t>00:00</a:t>
                      </a:r>
                      <a:endParaRPr sz="1500" dirty="0"/>
                    </a:p>
                  </a:txBody>
                  <a:tcPr marL="91425" marR="91425" marT="68575" marB="68575">
                    <a:lnL w="3175" cap="flat" cmpd="sng">
                      <a:solidFill>
                        <a:schemeClr val="bg1">
                          <a:lumMod val="75000"/>
                        </a:schemeClr>
                      </a:solidFill>
                      <a:prstDash val="solid"/>
                      <a:round/>
                      <a:headEnd type="none" w="sm" len="sm"/>
                      <a:tailEnd type="none" w="sm" len="sm"/>
                    </a:lnL>
                    <a:lnR w="3175" cap="flat" cmpd="sng">
                      <a:solidFill>
                        <a:schemeClr val="bg1">
                          <a:lumMod val="75000"/>
                        </a:schemeClr>
                      </a:solidFill>
                      <a:prstDash val="solid"/>
                      <a:round/>
                      <a:headEnd type="none" w="sm" len="sm"/>
                      <a:tailEnd type="none" w="sm" len="sm"/>
                    </a:lnR>
                    <a:lnT w="3175" cap="flat" cmpd="sng">
                      <a:solidFill>
                        <a:schemeClr val="bg1">
                          <a:lumMod val="75000"/>
                        </a:schemeClr>
                      </a:solidFill>
                      <a:prstDash val="solid"/>
                      <a:round/>
                      <a:headEnd type="none" w="sm" len="sm"/>
                      <a:tailEnd type="none" w="sm" len="sm"/>
                    </a:lnT>
                    <a:lnB w="3175" cap="flat" cmpd="sng">
                      <a:solidFill>
                        <a:schemeClr val="bg1">
                          <a:lumMod val="75000"/>
                        </a:schemeClr>
                      </a:solidFill>
                      <a:prstDash val="solid"/>
                      <a:round/>
                      <a:headEnd type="none" w="sm" len="sm"/>
                      <a:tailEnd type="none" w="sm" len="sm"/>
                    </a:lnB>
                  </a:tcPr>
                </a:tc>
                <a:extLst>
                  <a:ext uri="{0D108BD9-81ED-4DB2-BD59-A6C34878D82A}">
                    <a16:rowId xmlns:a16="http://schemas.microsoft.com/office/drawing/2014/main" val="10001"/>
                  </a:ext>
                </a:extLst>
              </a:tr>
              <a:tr h="402336">
                <a:tc>
                  <a:txBody>
                    <a:bodyPr/>
                    <a:lstStyle/>
                    <a:p>
                      <a:pPr marL="0" lvl="0" indent="0" algn="l">
                        <a:spcBef>
                          <a:spcPts val="0"/>
                        </a:spcBef>
                        <a:spcAft>
                          <a:spcPts val="0"/>
                        </a:spcAft>
                        <a:buNone/>
                      </a:pPr>
                      <a:r>
                        <a:rPr lang="en" sz="1500" b="0" i="0" u="none" strike="noStrike" noProof="0" dirty="0">
                          <a:latin typeface="Arial"/>
                        </a:rPr>
                        <a:t>Introducing the Science Learning Hub, NZASE and Dr Chris Eames </a:t>
                      </a:r>
                      <a:endParaRPr sz="1500" dirty="0"/>
                    </a:p>
                  </a:txBody>
                  <a:tcPr marL="91425" marR="91425" marT="68575" marB="68575">
                    <a:lnL w="3175" cap="flat" cmpd="sng">
                      <a:solidFill>
                        <a:schemeClr val="bg1">
                          <a:lumMod val="75000"/>
                        </a:schemeClr>
                      </a:solidFill>
                      <a:prstDash val="solid"/>
                      <a:round/>
                      <a:headEnd type="none" w="sm" len="sm"/>
                      <a:tailEnd type="none" w="sm" len="sm"/>
                    </a:lnL>
                    <a:lnR w="3175" cap="flat" cmpd="sng">
                      <a:solidFill>
                        <a:schemeClr val="bg1">
                          <a:lumMod val="75000"/>
                        </a:schemeClr>
                      </a:solidFill>
                      <a:prstDash val="solid"/>
                      <a:round/>
                      <a:headEnd type="none" w="sm" len="sm"/>
                      <a:tailEnd type="none" w="sm" len="sm"/>
                    </a:lnR>
                    <a:lnT w="3175" cap="flat" cmpd="sng">
                      <a:solidFill>
                        <a:schemeClr val="bg1">
                          <a:lumMod val="75000"/>
                        </a:schemeClr>
                      </a:solidFill>
                      <a:prstDash val="solid"/>
                      <a:round/>
                      <a:headEnd type="none" w="sm" len="sm"/>
                      <a:tailEnd type="none" w="sm" len="sm"/>
                    </a:lnT>
                    <a:lnB w="3175" cap="flat" cmpd="sng">
                      <a:solidFill>
                        <a:schemeClr val="bg1">
                          <a:lumMod val="75000"/>
                        </a:schemeClr>
                      </a:solidFill>
                      <a:prstDash val="solid"/>
                      <a:round/>
                      <a:headEnd type="none" w="sm" len="sm"/>
                      <a:tailEnd type="none" w="sm" len="sm"/>
                    </a:lnB>
                  </a:tcPr>
                </a:tc>
                <a:tc>
                  <a:txBody>
                    <a:bodyPr/>
                    <a:lstStyle/>
                    <a:p>
                      <a:pPr marL="0" lvl="0" indent="0" algn="r" rtl="0">
                        <a:spcBef>
                          <a:spcPts val="0"/>
                        </a:spcBef>
                        <a:spcAft>
                          <a:spcPts val="0"/>
                        </a:spcAft>
                        <a:buNone/>
                      </a:pPr>
                      <a:r>
                        <a:rPr lang="en" sz="1500" dirty="0"/>
                        <a:t>3</a:t>
                      </a:r>
                      <a:r>
                        <a:rPr lang="en" sz="1500" b="0" i="0" u="none" strike="noStrike" noProof="0" dirty="0">
                          <a:solidFill>
                            <a:srgbClr val="000000"/>
                          </a:solidFill>
                          <a:latin typeface="Arial"/>
                        </a:rPr>
                        <a:t>–8</a:t>
                      </a:r>
                      <a:endParaRPr lang="en" sz="1500" dirty="0"/>
                    </a:p>
                  </a:txBody>
                  <a:tcPr marL="91425" marR="91425" marT="68575" marB="68575">
                    <a:lnL w="3175" cap="flat" cmpd="sng">
                      <a:solidFill>
                        <a:schemeClr val="bg1">
                          <a:lumMod val="75000"/>
                        </a:schemeClr>
                      </a:solidFill>
                      <a:prstDash val="solid"/>
                      <a:round/>
                      <a:headEnd type="none" w="sm" len="sm"/>
                      <a:tailEnd type="none" w="sm" len="sm"/>
                    </a:lnL>
                    <a:lnR w="3175" cap="flat" cmpd="sng">
                      <a:solidFill>
                        <a:schemeClr val="bg1">
                          <a:lumMod val="75000"/>
                        </a:schemeClr>
                      </a:solidFill>
                      <a:prstDash val="solid"/>
                      <a:round/>
                      <a:headEnd type="none" w="sm" len="sm"/>
                      <a:tailEnd type="none" w="sm" len="sm"/>
                    </a:lnR>
                    <a:lnT w="3175" cap="flat" cmpd="sng">
                      <a:solidFill>
                        <a:schemeClr val="bg1">
                          <a:lumMod val="75000"/>
                        </a:schemeClr>
                      </a:solidFill>
                      <a:prstDash val="solid"/>
                      <a:round/>
                      <a:headEnd type="none" w="sm" len="sm"/>
                      <a:tailEnd type="none" w="sm" len="sm"/>
                    </a:lnT>
                    <a:lnB w="3175" cap="flat" cmpd="sng">
                      <a:solidFill>
                        <a:schemeClr val="bg1">
                          <a:lumMod val="75000"/>
                        </a:schemeClr>
                      </a:solidFill>
                      <a:prstDash val="solid"/>
                      <a:round/>
                      <a:headEnd type="none" w="sm" len="sm"/>
                      <a:tailEnd type="none" w="sm" len="sm"/>
                    </a:lnB>
                  </a:tcPr>
                </a:tc>
                <a:tc>
                  <a:txBody>
                    <a:bodyPr/>
                    <a:lstStyle/>
                    <a:p>
                      <a:pPr marL="0" lvl="0" indent="0" algn="r" rtl="0">
                        <a:spcBef>
                          <a:spcPts val="0"/>
                        </a:spcBef>
                        <a:spcAft>
                          <a:spcPts val="0"/>
                        </a:spcAft>
                        <a:buNone/>
                      </a:pPr>
                      <a:r>
                        <a:rPr lang="en-US" sz="1500"/>
                        <a:t>00:48</a:t>
                      </a:r>
                      <a:endParaRPr sz="1500" dirty="0"/>
                    </a:p>
                  </a:txBody>
                  <a:tcPr marL="91425" marR="91425" marT="68575" marB="68575">
                    <a:lnL w="3175" cap="flat" cmpd="sng">
                      <a:solidFill>
                        <a:schemeClr val="bg1">
                          <a:lumMod val="75000"/>
                        </a:schemeClr>
                      </a:solidFill>
                      <a:prstDash val="solid"/>
                      <a:round/>
                      <a:headEnd type="none" w="sm" len="sm"/>
                      <a:tailEnd type="none" w="sm" len="sm"/>
                    </a:lnL>
                    <a:lnR w="3175" cap="flat" cmpd="sng">
                      <a:solidFill>
                        <a:schemeClr val="bg1">
                          <a:lumMod val="75000"/>
                        </a:schemeClr>
                      </a:solidFill>
                      <a:prstDash val="solid"/>
                      <a:round/>
                      <a:headEnd type="none" w="sm" len="sm"/>
                      <a:tailEnd type="none" w="sm" len="sm"/>
                    </a:lnR>
                    <a:lnT w="3175" cap="flat" cmpd="sng">
                      <a:solidFill>
                        <a:schemeClr val="bg1">
                          <a:lumMod val="75000"/>
                        </a:schemeClr>
                      </a:solidFill>
                      <a:prstDash val="solid"/>
                      <a:round/>
                      <a:headEnd type="none" w="sm" len="sm"/>
                      <a:tailEnd type="none" w="sm" len="sm"/>
                    </a:lnT>
                    <a:lnB w="3175" cap="flat" cmpd="sng">
                      <a:solidFill>
                        <a:schemeClr val="bg1">
                          <a:lumMod val="75000"/>
                        </a:schemeClr>
                      </a:solidFill>
                      <a:prstDash val="solid"/>
                      <a:round/>
                      <a:headEnd type="none" w="sm" len="sm"/>
                      <a:tailEnd type="none" w="sm" len="sm"/>
                    </a:lnB>
                  </a:tcPr>
                </a:tc>
                <a:extLst>
                  <a:ext uri="{0D108BD9-81ED-4DB2-BD59-A6C34878D82A}">
                    <a16:rowId xmlns:a16="http://schemas.microsoft.com/office/drawing/2014/main" val="10002"/>
                  </a:ext>
                </a:extLst>
              </a:tr>
              <a:tr h="402336">
                <a:tc>
                  <a:txBody>
                    <a:bodyPr/>
                    <a:lstStyle/>
                    <a:p>
                      <a:pPr marL="0" lvl="0" indent="0" algn="l">
                        <a:spcBef>
                          <a:spcPts val="0"/>
                        </a:spcBef>
                        <a:spcAft>
                          <a:spcPts val="0"/>
                        </a:spcAft>
                        <a:buNone/>
                      </a:pPr>
                      <a:r>
                        <a:rPr lang="en" sz="1500" b="0" i="0" u="none" strike="noStrike" noProof="0" dirty="0">
                          <a:latin typeface="Arial"/>
                        </a:rPr>
                        <a:t>What is climate change education?</a:t>
                      </a:r>
                      <a:endParaRPr sz="1500" dirty="0"/>
                    </a:p>
                  </a:txBody>
                  <a:tcPr marL="91425" marR="91425" marT="68575" marB="68575">
                    <a:lnL w="3175" cap="flat" cmpd="sng">
                      <a:solidFill>
                        <a:schemeClr val="bg1">
                          <a:lumMod val="75000"/>
                        </a:schemeClr>
                      </a:solidFill>
                      <a:prstDash val="solid"/>
                      <a:round/>
                      <a:headEnd type="none" w="sm" len="sm"/>
                      <a:tailEnd type="none" w="sm" len="sm"/>
                    </a:lnL>
                    <a:lnR w="3175" cap="flat" cmpd="sng">
                      <a:solidFill>
                        <a:schemeClr val="bg1">
                          <a:lumMod val="75000"/>
                        </a:schemeClr>
                      </a:solidFill>
                      <a:prstDash val="solid"/>
                      <a:round/>
                      <a:headEnd type="none" w="sm" len="sm"/>
                      <a:tailEnd type="none" w="sm" len="sm"/>
                    </a:lnR>
                    <a:lnT w="3175" cap="flat" cmpd="sng">
                      <a:solidFill>
                        <a:schemeClr val="bg1">
                          <a:lumMod val="75000"/>
                        </a:schemeClr>
                      </a:solidFill>
                      <a:prstDash val="solid"/>
                      <a:round/>
                      <a:headEnd type="none" w="sm" len="sm"/>
                      <a:tailEnd type="none" w="sm" len="sm"/>
                    </a:lnT>
                    <a:lnB w="3175" cap="flat" cmpd="sng">
                      <a:solidFill>
                        <a:schemeClr val="bg1">
                          <a:lumMod val="75000"/>
                        </a:schemeClr>
                      </a:solidFill>
                      <a:prstDash val="solid"/>
                      <a:round/>
                      <a:headEnd type="none" w="sm" len="sm"/>
                      <a:tailEnd type="none" w="sm" len="sm"/>
                    </a:lnB>
                  </a:tcPr>
                </a:tc>
                <a:tc>
                  <a:txBody>
                    <a:bodyPr/>
                    <a:lstStyle/>
                    <a:p>
                      <a:pPr marL="0" lvl="0" indent="0" algn="r" rtl="0">
                        <a:spcBef>
                          <a:spcPts val="0"/>
                        </a:spcBef>
                        <a:spcAft>
                          <a:spcPts val="0"/>
                        </a:spcAft>
                        <a:buNone/>
                      </a:pPr>
                      <a:r>
                        <a:rPr lang="en" sz="1500" dirty="0"/>
                        <a:t>9</a:t>
                      </a:r>
                      <a:r>
                        <a:rPr lang="en" sz="1500" b="0" i="0" u="none" strike="noStrike" noProof="0" dirty="0">
                          <a:solidFill>
                            <a:srgbClr val="000000"/>
                          </a:solidFill>
                          <a:latin typeface="Arial"/>
                        </a:rPr>
                        <a:t>–11</a:t>
                      </a:r>
                      <a:endParaRPr sz="1500" dirty="0"/>
                    </a:p>
                  </a:txBody>
                  <a:tcPr marL="91425" marR="91425" marT="68575" marB="68575">
                    <a:lnL w="3175" cap="flat" cmpd="sng">
                      <a:solidFill>
                        <a:schemeClr val="bg1">
                          <a:lumMod val="75000"/>
                        </a:schemeClr>
                      </a:solidFill>
                      <a:prstDash val="solid"/>
                      <a:round/>
                      <a:headEnd type="none" w="sm" len="sm"/>
                      <a:tailEnd type="none" w="sm" len="sm"/>
                    </a:lnL>
                    <a:lnR w="3175" cap="flat" cmpd="sng">
                      <a:solidFill>
                        <a:schemeClr val="bg1">
                          <a:lumMod val="75000"/>
                        </a:schemeClr>
                      </a:solidFill>
                      <a:prstDash val="solid"/>
                      <a:round/>
                      <a:headEnd type="none" w="sm" len="sm"/>
                      <a:tailEnd type="none" w="sm" len="sm"/>
                    </a:lnR>
                    <a:lnT w="3175" cap="flat" cmpd="sng">
                      <a:solidFill>
                        <a:schemeClr val="bg1">
                          <a:lumMod val="75000"/>
                        </a:schemeClr>
                      </a:solidFill>
                      <a:prstDash val="solid"/>
                      <a:round/>
                      <a:headEnd type="none" w="sm" len="sm"/>
                      <a:tailEnd type="none" w="sm" len="sm"/>
                    </a:lnT>
                    <a:lnB w="3175" cap="flat" cmpd="sng">
                      <a:solidFill>
                        <a:schemeClr val="bg1">
                          <a:lumMod val="75000"/>
                        </a:schemeClr>
                      </a:solidFill>
                      <a:prstDash val="solid"/>
                      <a:round/>
                      <a:headEnd type="none" w="sm" len="sm"/>
                      <a:tailEnd type="none" w="sm" len="sm"/>
                    </a:lnB>
                  </a:tcPr>
                </a:tc>
                <a:tc>
                  <a:txBody>
                    <a:bodyPr/>
                    <a:lstStyle/>
                    <a:p>
                      <a:pPr marL="0" lvl="0" indent="0" algn="r" rtl="0">
                        <a:spcBef>
                          <a:spcPts val="0"/>
                        </a:spcBef>
                        <a:spcAft>
                          <a:spcPts val="0"/>
                        </a:spcAft>
                        <a:buNone/>
                      </a:pPr>
                      <a:r>
                        <a:rPr lang="en-US" sz="1500"/>
                        <a:t>04:13</a:t>
                      </a:r>
                      <a:endParaRPr sz="1500" dirty="0"/>
                    </a:p>
                  </a:txBody>
                  <a:tcPr marL="91425" marR="91425" marT="68575" marB="68575">
                    <a:lnL w="3175" cap="flat" cmpd="sng">
                      <a:solidFill>
                        <a:schemeClr val="bg1">
                          <a:lumMod val="75000"/>
                        </a:schemeClr>
                      </a:solidFill>
                      <a:prstDash val="solid"/>
                      <a:round/>
                      <a:headEnd type="none" w="sm" len="sm"/>
                      <a:tailEnd type="none" w="sm" len="sm"/>
                    </a:lnL>
                    <a:lnR w="3175" cap="flat" cmpd="sng">
                      <a:solidFill>
                        <a:schemeClr val="bg1">
                          <a:lumMod val="75000"/>
                        </a:schemeClr>
                      </a:solidFill>
                      <a:prstDash val="solid"/>
                      <a:round/>
                      <a:headEnd type="none" w="sm" len="sm"/>
                      <a:tailEnd type="none" w="sm" len="sm"/>
                    </a:lnR>
                    <a:lnT w="3175" cap="flat" cmpd="sng">
                      <a:solidFill>
                        <a:schemeClr val="bg1">
                          <a:lumMod val="75000"/>
                        </a:schemeClr>
                      </a:solidFill>
                      <a:prstDash val="solid"/>
                      <a:round/>
                      <a:headEnd type="none" w="sm" len="sm"/>
                      <a:tailEnd type="none" w="sm" len="sm"/>
                    </a:lnT>
                    <a:lnB w="3175" cap="flat" cmpd="sng">
                      <a:solidFill>
                        <a:schemeClr val="bg1">
                          <a:lumMod val="75000"/>
                        </a:schemeClr>
                      </a:solidFill>
                      <a:prstDash val="solid"/>
                      <a:round/>
                      <a:headEnd type="none" w="sm" len="sm"/>
                      <a:tailEnd type="none" w="sm" len="sm"/>
                    </a:lnB>
                  </a:tcPr>
                </a:tc>
                <a:extLst>
                  <a:ext uri="{0D108BD9-81ED-4DB2-BD59-A6C34878D82A}">
                    <a16:rowId xmlns:a16="http://schemas.microsoft.com/office/drawing/2014/main" val="10003"/>
                  </a:ext>
                </a:extLst>
              </a:tr>
              <a:tr h="402336">
                <a:tc>
                  <a:txBody>
                    <a:bodyPr/>
                    <a:lstStyle/>
                    <a:p>
                      <a:pPr marL="0" lvl="0" indent="0" algn="l">
                        <a:spcBef>
                          <a:spcPts val="0"/>
                        </a:spcBef>
                        <a:spcAft>
                          <a:spcPts val="0"/>
                        </a:spcAft>
                        <a:buNone/>
                      </a:pPr>
                      <a:r>
                        <a:rPr lang="en-US" sz="1500" b="0" i="0" u="none" strike="noStrike" noProof="0" dirty="0">
                          <a:latin typeface="Arial"/>
                        </a:rPr>
                        <a:t>Building blocks: years 1–3, 4–6 and 7–8</a:t>
                      </a:r>
                      <a:endParaRPr sz="1500" dirty="0"/>
                    </a:p>
                  </a:txBody>
                  <a:tcPr marL="91425" marR="91425" marT="68575" marB="68575">
                    <a:lnL w="3175" cap="flat" cmpd="sng">
                      <a:solidFill>
                        <a:schemeClr val="bg1">
                          <a:lumMod val="75000"/>
                        </a:schemeClr>
                      </a:solidFill>
                      <a:prstDash val="solid"/>
                      <a:round/>
                      <a:headEnd type="none" w="sm" len="sm"/>
                      <a:tailEnd type="none" w="sm" len="sm"/>
                    </a:lnL>
                    <a:lnR w="3175" cap="flat" cmpd="sng">
                      <a:solidFill>
                        <a:schemeClr val="bg1">
                          <a:lumMod val="75000"/>
                        </a:schemeClr>
                      </a:solidFill>
                      <a:prstDash val="solid"/>
                      <a:round/>
                      <a:headEnd type="none" w="sm" len="sm"/>
                      <a:tailEnd type="none" w="sm" len="sm"/>
                    </a:lnR>
                    <a:lnT w="3175" cap="flat" cmpd="sng">
                      <a:solidFill>
                        <a:schemeClr val="bg1">
                          <a:lumMod val="75000"/>
                        </a:schemeClr>
                      </a:solidFill>
                      <a:prstDash val="solid"/>
                      <a:round/>
                      <a:headEnd type="none" w="sm" len="sm"/>
                      <a:tailEnd type="none" w="sm" len="sm"/>
                    </a:lnT>
                    <a:lnB w="3175" cap="flat" cmpd="sng">
                      <a:solidFill>
                        <a:schemeClr val="bg1">
                          <a:lumMod val="75000"/>
                        </a:schemeClr>
                      </a:solidFill>
                      <a:prstDash val="solid"/>
                      <a:round/>
                      <a:headEnd type="none" w="sm" len="sm"/>
                      <a:tailEnd type="none" w="sm" len="sm"/>
                    </a:lnB>
                  </a:tcPr>
                </a:tc>
                <a:tc>
                  <a:txBody>
                    <a:bodyPr/>
                    <a:lstStyle/>
                    <a:p>
                      <a:pPr marL="0" lvl="0" indent="0" algn="r" rtl="0">
                        <a:spcBef>
                          <a:spcPts val="0"/>
                        </a:spcBef>
                        <a:spcAft>
                          <a:spcPts val="0"/>
                        </a:spcAft>
                        <a:buNone/>
                      </a:pPr>
                      <a:r>
                        <a:rPr lang="en" sz="1500" dirty="0"/>
                        <a:t>12</a:t>
                      </a:r>
                      <a:r>
                        <a:rPr lang="en" sz="1500" b="0" i="0" u="none" strike="noStrike" noProof="0" dirty="0">
                          <a:solidFill>
                            <a:srgbClr val="000000"/>
                          </a:solidFill>
                          <a:latin typeface="Arial"/>
                        </a:rPr>
                        <a:t>–18</a:t>
                      </a:r>
                      <a:endParaRPr sz="1500" dirty="0"/>
                    </a:p>
                  </a:txBody>
                  <a:tcPr marL="91425" marR="91425" marT="68575" marB="68575">
                    <a:lnL w="3175" cap="flat" cmpd="sng">
                      <a:solidFill>
                        <a:schemeClr val="bg1">
                          <a:lumMod val="75000"/>
                        </a:schemeClr>
                      </a:solidFill>
                      <a:prstDash val="solid"/>
                      <a:round/>
                      <a:headEnd type="none" w="sm" len="sm"/>
                      <a:tailEnd type="none" w="sm" len="sm"/>
                    </a:lnL>
                    <a:lnR w="3175" cap="flat" cmpd="sng">
                      <a:solidFill>
                        <a:schemeClr val="bg1">
                          <a:lumMod val="75000"/>
                        </a:schemeClr>
                      </a:solidFill>
                      <a:prstDash val="solid"/>
                      <a:round/>
                      <a:headEnd type="none" w="sm" len="sm"/>
                      <a:tailEnd type="none" w="sm" len="sm"/>
                    </a:lnR>
                    <a:lnT w="3175" cap="flat" cmpd="sng">
                      <a:solidFill>
                        <a:schemeClr val="bg1">
                          <a:lumMod val="75000"/>
                        </a:schemeClr>
                      </a:solidFill>
                      <a:prstDash val="solid"/>
                      <a:round/>
                      <a:headEnd type="none" w="sm" len="sm"/>
                      <a:tailEnd type="none" w="sm" len="sm"/>
                    </a:lnT>
                    <a:lnB w="3175" cap="flat" cmpd="sng">
                      <a:solidFill>
                        <a:schemeClr val="bg1">
                          <a:lumMod val="75000"/>
                        </a:schemeClr>
                      </a:solidFill>
                      <a:prstDash val="solid"/>
                      <a:round/>
                      <a:headEnd type="none" w="sm" len="sm"/>
                      <a:tailEnd type="none" w="sm" len="sm"/>
                    </a:lnB>
                  </a:tcPr>
                </a:tc>
                <a:tc>
                  <a:txBody>
                    <a:bodyPr/>
                    <a:lstStyle/>
                    <a:p>
                      <a:pPr marL="0" lvl="0" indent="0" algn="r" rtl="0">
                        <a:spcBef>
                          <a:spcPts val="0"/>
                        </a:spcBef>
                        <a:spcAft>
                          <a:spcPts val="0"/>
                        </a:spcAft>
                        <a:buNone/>
                      </a:pPr>
                      <a:r>
                        <a:rPr lang="en-US" sz="1500"/>
                        <a:t>07:38</a:t>
                      </a:r>
                      <a:endParaRPr sz="1500" dirty="0"/>
                    </a:p>
                  </a:txBody>
                  <a:tcPr marL="91425" marR="91425" marT="68575" marB="68575">
                    <a:lnL w="3175" cap="flat" cmpd="sng">
                      <a:solidFill>
                        <a:schemeClr val="bg1">
                          <a:lumMod val="75000"/>
                        </a:schemeClr>
                      </a:solidFill>
                      <a:prstDash val="solid"/>
                      <a:round/>
                      <a:headEnd type="none" w="sm" len="sm"/>
                      <a:tailEnd type="none" w="sm" len="sm"/>
                    </a:lnL>
                    <a:lnR w="3175" cap="flat" cmpd="sng">
                      <a:solidFill>
                        <a:schemeClr val="bg1">
                          <a:lumMod val="75000"/>
                        </a:schemeClr>
                      </a:solidFill>
                      <a:prstDash val="solid"/>
                      <a:round/>
                      <a:headEnd type="none" w="sm" len="sm"/>
                      <a:tailEnd type="none" w="sm" len="sm"/>
                    </a:lnR>
                    <a:lnT w="3175" cap="flat" cmpd="sng">
                      <a:solidFill>
                        <a:schemeClr val="bg1">
                          <a:lumMod val="75000"/>
                        </a:schemeClr>
                      </a:solidFill>
                      <a:prstDash val="solid"/>
                      <a:round/>
                      <a:headEnd type="none" w="sm" len="sm"/>
                      <a:tailEnd type="none" w="sm" len="sm"/>
                    </a:lnT>
                    <a:lnB w="3175" cap="flat" cmpd="sng">
                      <a:solidFill>
                        <a:schemeClr val="bg1">
                          <a:lumMod val="75000"/>
                        </a:schemeClr>
                      </a:solidFill>
                      <a:prstDash val="solid"/>
                      <a:round/>
                      <a:headEnd type="none" w="sm" len="sm"/>
                      <a:tailEnd type="none" w="sm" len="sm"/>
                    </a:lnB>
                  </a:tcPr>
                </a:tc>
                <a:extLst>
                  <a:ext uri="{0D108BD9-81ED-4DB2-BD59-A6C34878D82A}">
                    <a16:rowId xmlns:a16="http://schemas.microsoft.com/office/drawing/2014/main" val="10004"/>
                  </a:ext>
                </a:extLst>
              </a:tr>
              <a:tr h="402336">
                <a:tc>
                  <a:txBody>
                    <a:bodyPr/>
                    <a:lstStyle/>
                    <a:p>
                      <a:pPr marL="0" lvl="0" indent="0" algn="l">
                        <a:spcBef>
                          <a:spcPts val="0"/>
                        </a:spcBef>
                        <a:spcAft>
                          <a:spcPts val="0"/>
                        </a:spcAft>
                        <a:buNone/>
                      </a:pPr>
                      <a:r>
                        <a:rPr lang="en-US" sz="1500" b="0" i="0" u="none" strike="noStrike" noProof="0" dirty="0">
                          <a:latin typeface="Arial"/>
                        </a:rPr>
                        <a:t>Pedagogy for climate change</a:t>
                      </a:r>
                      <a:endParaRPr sz="1500" dirty="0"/>
                    </a:p>
                  </a:txBody>
                  <a:tcPr marL="91425" marR="91425" marT="68575" marB="68575">
                    <a:lnL w="3175" cap="flat" cmpd="sng">
                      <a:solidFill>
                        <a:schemeClr val="bg1">
                          <a:lumMod val="75000"/>
                        </a:schemeClr>
                      </a:solidFill>
                      <a:prstDash val="solid"/>
                      <a:round/>
                      <a:headEnd type="none" w="sm" len="sm"/>
                      <a:tailEnd type="none" w="sm" len="sm"/>
                    </a:lnL>
                    <a:lnR w="3175" cap="flat" cmpd="sng">
                      <a:solidFill>
                        <a:schemeClr val="bg1">
                          <a:lumMod val="75000"/>
                        </a:schemeClr>
                      </a:solidFill>
                      <a:prstDash val="solid"/>
                      <a:round/>
                      <a:headEnd type="none" w="sm" len="sm"/>
                      <a:tailEnd type="none" w="sm" len="sm"/>
                    </a:lnR>
                    <a:lnT w="3175" cap="flat" cmpd="sng">
                      <a:solidFill>
                        <a:schemeClr val="bg1">
                          <a:lumMod val="75000"/>
                        </a:schemeClr>
                      </a:solidFill>
                      <a:prstDash val="solid"/>
                      <a:round/>
                      <a:headEnd type="none" w="sm" len="sm"/>
                      <a:tailEnd type="none" w="sm" len="sm"/>
                    </a:lnT>
                    <a:lnB w="3175" cap="flat" cmpd="sng">
                      <a:solidFill>
                        <a:schemeClr val="bg1">
                          <a:lumMod val="75000"/>
                        </a:schemeClr>
                      </a:solidFill>
                      <a:prstDash val="solid"/>
                      <a:round/>
                      <a:headEnd type="none" w="sm" len="sm"/>
                      <a:tailEnd type="none" w="sm" len="sm"/>
                    </a:lnB>
                  </a:tcPr>
                </a:tc>
                <a:tc>
                  <a:txBody>
                    <a:bodyPr/>
                    <a:lstStyle/>
                    <a:p>
                      <a:pPr marL="0" lvl="0" indent="0" algn="r" rtl="0">
                        <a:spcBef>
                          <a:spcPts val="0"/>
                        </a:spcBef>
                        <a:spcAft>
                          <a:spcPts val="0"/>
                        </a:spcAft>
                        <a:buNone/>
                      </a:pPr>
                      <a:r>
                        <a:rPr lang="en" sz="1500" dirty="0"/>
                        <a:t>19</a:t>
                      </a:r>
                      <a:endParaRPr lang="en" sz="1500" dirty="0">
                        <a:solidFill>
                          <a:srgbClr val="000000"/>
                        </a:solidFill>
                      </a:endParaRPr>
                    </a:p>
                  </a:txBody>
                  <a:tcPr marL="91425" marR="91425" marT="68575" marB="68575">
                    <a:lnL w="3175" cap="flat" cmpd="sng">
                      <a:solidFill>
                        <a:schemeClr val="bg1">
                          <a:lumMod val="75000"/>
                        </a:schemeClr>
                      </a:solidFill>
                      <a:prstDash val="solid"/>
                      <a:round/>
                      <a:headEnd type="none" w="sm" len="sm"/>
                      <a:tailEnd type="none" w="sm" len="sm"/>
                    </a:lnL>
                    <a:lnR w="3175" cap="flat" cmpd="sng">
                      <a:solidFill>
                        <a:schemeClr val="bg1">
                          <a:lumMod val="75000"/>
                        </a:schemeClr>
                      </a:solidFill>
                      <a:prstDash val="solid"/>
                      <a:round/>
                      <a:headEnd type="none" w="sm" len="sm"/>
                      <a:tailEnd type="none" w="sm" len="sm"/>
                    </a:lnR>
                    <a:lnT w="3175" cap="flat" cmpd="sng">
                      <a:solidFill>
                        <a:schemeClr val="bg1">
                          <a:lumMod val="75000"/>
                        </a:schemeClr>
                      </a:solidFill>
                      <a:prstDash val="solid"/>
                      <a:round/>
                      <a:headEnd type="none" w="sm" len="sm"/>
                      <a:tailEnd type="none" w="sm" len="sm"/>
                    </a:lnT>
                    <a:lnB w="3175" cap="flat" cmpd="sng">
                      <a:solidFill>
                        <a:schemeClr val="bg1">
                          <a:lumMod val="75000"/>
                        </a:schemeClr>
                      </a:solidFill>
                      <a:prstDash val="solid"/>
                      <a:round/>
                      <a:headEnd type="none" w="sm" len="sm"/>
                      <a:tailEnd type="none" w="sm" len="sm"/>
                    </a:lnB>
                  </a:tcPr>
                </a:tc>
                <a:tc>
                  <a:txBody>
                    <a:bodyPr/>
                    <a:lstStyle/>
                    <a:p>
                      <a:pPr marL="0" lvl="0" indent="0" algn="r" rtl="0">
                        <a:spcBef>
                          <a:spcPts val="0"/>
                        </a:spcBef>
                        <a:spcAft>
                          <a:spcPts val="0"/>
                        </a:spcAft>
                        <a:buNone/>
                      </a:pPr>
                      <a:r>
                        <a:rPr lang="en-US" sz="1500"/>
                        <a:t>20:14</a:t>
                      </a:r>
                      <a:endParaRPr sz="1500" dirty="0"/>
                    </a:p>
                  </a:txBody>
                  <a:tcPr marL="91425" marR="91425" marT="68575" marB="68575">
                    <a:lnL w="3175" cap="flat" cmpd="sng">
                      <a:solidFill>
                        <a:schemeClr val="bg1">
                          <a:lumMod val="75000"/>
                        </a:schemeClr>
                      </a:solidFill>
                      <a:prstDash val="solid"/>
                      <a:round/>
                      <a:headEnd type="none" w="sm" len="sm"/>
                      <a:tailEnd type="none" w="sm" len="sm"/>
                    </a:lnL>
                    <a:lnR w="3175" cap="flat" cmpd="sng">
                      <a:solidFill>
                        <a:schemeClr val="bg1">
                          <a:lumMod val="75000"/>
                        </a:schemeClr>
                      </a:solidFill>
                      <a:prstDash val="solid"/>
                      <a:round/>
                      <a:headEnd type="none" w="sm" len="sm"/>
                      <a:tailEnd type="none" w="sm" len="sm"/>
                    </a:lnR>
                    <a:lnT w="3175" cap="flat" cmpd="sng">
                      <a:solidFill>
                        <a:schemeClr val="bg1">
                          <a:lumMod val="75000"/>
                        </a:schemeClr>
                      </a:solidFill>
                      <a:prstDash val="solid"/>
                      <a:round/>
                      <a:headEnd type="none" w="sm" len="sm"/>
                      <a:tailEnd type="none" w="sm" len="sm"/>
                    </a:lnT>
                    <a:lnB w="3175" cap="flat" cmpd="sng">
                      <a:solidFill>
                        <a:schemeClr val="bg1">
                          <a:lumMod val="75000"/>
                        </a:schemeClr>
                      </a:solidFill>
                      <a:prstDash val="solid"/>
                      <a:round/>
                      <a:headEnd type="none" w="sm" len="sm"/>
                      <a:tailEnd type="none" w="sm" len="sm"/>
                    </a:lnB>
                  </a:tcPr>
                </a:tc>
                <a:extLst>
                  <a:ext uri="{0D108BD9-81ED-4DB2-BD59-A6C34878D82A}">
                    <a16:rowId xmlns:a16="http://schemas.microsoft.com/office/drawing/2014/main" val="10005"/>
                  </a:ext>
                </a:extLst>
              </a:tr>
              <a:tr h="402336">
                <a:tc>
                  <a:txBody>
                    <a:bodyPr/>
                    <a:lstStyle/>
                    <a:p>
                      <a:pPr marL="0" lvl="0" indent="0" algn="l">
                        <a:spcBef>
                          <a:spcPts val="0"/>
                        </a:spcBef>
                        <a:spcAft>
                          <a:spcPts val="0"/>
                        </a:spcAft>
                        <a:buNone/>
                      </a:pPr>
                      <a:r>
                        <a:rPr lang="en-US" sz="1500" b="0" i="0" u="none" strike="noStrike" noProof="0" dirty="0">
                          <a:latin typeface="Arial"/>
                        </a:rPr>
                        <a:t>Nature connection, </a:t>
                      </a:r>
                      <a:r>
                        <a:rPr lang="en-US" sz="1500" b="0" i="0" u="none" strike="noStrike" noProof="0" dirty="0" err="1">
                          <a:latin typeface="Arial"/>
                        </a:rPr>
                        <a:t>Mātauranga</a:t>
                      </a:r>
                      <a:r>
                        <a:rPr lang="en-US" sz="1500" b="0" i="0" u="none" strike="noStrike" noProof="0" dirty="0">
                          <a:latin typeface="Arial"/>
                        </a:rPr>
                        <a:t> Māori, and Systems and critical thinking </a:t>
                      </a:r>
                      <a:endParaRPr sz="1500" dirty="0"/>
                    </a:p>
                  </a:txBody>
                  <a:tcPr marL="91425" marR="91425" marT="68575" marB="68575">
                    <a:lnL w="3175" cap="flat" cmpd="sng">
                      <a:solidFill>
                        <a:schemeClr val="bg1">
                          <a:lumMod val="75000"/>
                        </a:schemeClr>
                      </a:solidFill>
                      <a:prstDash val="solid"/>
                      <a:round/>
                      <a:headEnd type="none" w="sm" len="sm"/>
                      <a:tailEnd type="none" w="sm" len="sm"/>
                    </a:lnL>
                    <a:lnR w="3175" cap="flat" cmpd="sng">
                      <a:solidFill>
                        <a:schemeClr val="bg1">
                          <a:lumMod val="75000"/>
                        </a:schemeClr>
                      </a:solidFill>
                      <a:prstDash val="solid"/>
                      <a:round/>
                      <a:headEnd type="none" w="sm" len="sm"/>
                      <a:tailEnd type="none" w="sm" len="sm"/>
                    </a:lnR>
                    <a:lnT w="3175" cap="flat" cmpd="sng">
                      <a:solidFill>
                        <a:schemeClr val="bg1">
                          <a:lumMod val="75000"/>
                        </a:schemeClr>
                      </a:solidFill>
                      <a:prstDash val="solid"/>
                      <a:round/>
                      <a:headEnd type="none" w="sm" len="sm"/>
                      <a:tailEnd type="none" w="sm" len="sm"/>
                    </a:lnT>
                    <a:lnB w="3175" cap="flat" cmpd="sng">
                      <a:solidFill>
                        <a:schemeClr val="bg1">
                          <a:lumMod val="75000"/>
                        </a:schemeClr>
                      </a:solidFill>
                      <a:prstDash val="solid"/>
                      <a:round/>
                      <a:headEnd type="none" w="sm" len="sm"/>
                      <a:tailEnd type="none" w="sm" len="sm"/>
                    </a:lnB>
                  </a:tcPr>
                </a:tc>
                <a:tc>
                  <a:txBody>
                    <a:bodyPr/>
                    <a:lstStyle/>
                    <a:p>
                      <a:pPr marL="0" lvl="0" indent="0" algn="r" rtl="0">
                        <a:spcBef>
                          <a:spcPts val="0"/>
                        </a:spcBef>
                        <a:spcAft>
                          <a:spcPts val="0"/>
                        </a:spcAft>
                        <a:buNone/>
                      </a:pPr>
                      <a:r>
                        <a:rPr lang="en" sz="1500" dirty="0"/>
                        <a:t>20</a:t>
                      </a:r>
                      <a:r>
                        <a:rPr lang="en" sz="1500" b="0" i="0" u="none" strike="noStrike" noProof="0" dirty="0">
                          <a:solidFill>
                            <a:srgbClr val="000000"/>
                          </a:solidFill>
                          <a:latin typeface="Arial"/>
                        </a:rPr>
                        <a:t>–25</a:t>
                      </a:r>
                      <a:endParaRPr lang="en" sz="1500" dirty="0">
                        <a:solidFill>
                          <a:srgbClr val="000000"/>
                        </a:solidFill>
                      </a:endParaRPr>
                    </a:p>
                  </a:txBody>
                  <a:tcPr marL="91425" marR="91425" marT="68575" marB="68575">
                    <a:lnL w="3175" cap="flat" cmpd="sng">
                      <a:solidFill>
                        <a:schemeClr val="bg1">
                          <a:lumMod val="75000"/>
                        </a:schemeClr>
                      </a:solidFill>
                      <a:prstDash val="solid"/>
                      <a:round/>
                      <a:headEnd type="none" w="sm" len="sm"/>
                      <a:tailEnd type="none" w="sm" len="sm"/>
                    </a:lnL>
                    <a:lnR w="3175" cap="flat" cmpd="sng">
                      <a:solidFill>
                        <a:schemeClr val="bg1">
                          <a:lumMod val="75000"/>
                        </a:schemeClr>
                      </a:solidFill>
                      <a:prstDash val="solid"/>
                      <a:round/>
                      <a:headEnd type="none" w="sm" len="sm"/>
                      <a:tailEnd type="none" w="sm" len="sm"/>
                    </a:lnR>
                    <a:lnT w="3175" cap="flat" cmpd="sng">
                      <a:solidFill>
                        <a:schemeClr val="bg1">
                          <a:lumMod val="75000"/>
                        </a:schemeClr>
                      </a:solidFill>
                      <a:prstDash val="solid"/>
                      <a:round/>
                      <a:headEnd type="none" w="sm" len="sm"/>
                      <a:tailEnd type="none" w="sm" len="sm"/>
                    </a:lnT>
                    <a:lnB w="3175" cap="flat" cmpd="sng">
                      <a:solidFill>
                        <a:schemeClr val="bg1">
                          <a:lumMod val="75000"/>
                        </a:schemeClr>
                      </a:solidFill>
                      <a:prstDash val="solid"/>
                      <a:round/>
                      <a:headEnd type="none" w="sm" len="sm"/>
                      <a:tailEnd type="none" w="sm" len="sm"/>
                    </a:lnB>
                  </a:tcPr>
                </a:tc>
                <a:tc>
                  <a:txBody>
                    <a:bodyPr/>
                    <a:lstStyle/>
                    <a:p>
                      <a:pPr marL="0" lvl="0" indent="0" algn="r" rtl="0">
                        <a:spcBef>
                          <a:spcPts val="0"/>
                        </a:spcBef>
                        <a:spcAft>
                          <a:spcPts val="0"/>
                        </a:spcAft>
                        <a:buNone/>
                      </a:pPr>
                      <a:r>
                        <a:rPr lang="en-US" sz="1500"/>
                        <a:t>20:59</a:t>
                      </a:r>
                      <a:endParaRPr sz="1500" dirty="0"/>
                    </a:p>
                  </a:txBody>
                  <a:tcPr marL="91425" marR="91425" marT="68575" marB="68575">
                    <a:lnL w="3175" cap="flat" cmpd="sng">
                      <a:solidFill>
                        <a:schemeClr val="bg1">
                          <a:lumMod val="75000"/>
                        </a:schemeClr>
                      </a:solidFill>
                      <a:prstDash val="solid"/>
                      <a:round/>
                      <a:headEnd type="none" w="sm" len="sm"/>
                      <a:tailEnd type="none" w="sm" len="sm"/>
                    </a:lnL>
                    <a:lnR w="3175" cap="flat" cmpd="sng">
                      <a:solidFill>
                        <a:schemeClr val="bg1">
                          <a:lumMod val="75000"/>
                        </a:schemeClr>
                      </a:solidFill>
                      <a:prstDash val="solid"/>
                      <a:round/>
                      <a:headEnd type="none" w="sm" len="sm"/>
                      <a:tailEnd type="none" w="sm" len="sm"/>
                    </a:lnR>
                    <a:lnT w="3175" cap="flat" cmpd="sng">
                      <a:solidFill>
                        <a:schemeClr val="bg1">
                          <a:lumMod val="75000"/>
                        </a:schemeClr>
                      </a:solidFill>
                      <a:prstDash val="solid"/>
                      <a:round/>
                      <a:headEnd type="none" w="sm" len="sm"/>
                      <a:tailEnd type="none" w="sm" len="sm"/>
                    </a:lnT>
                    <a:lnB w="3175" cap="flat" cmpd="sng">
                      <a:solidFill>
                        <a:schemeClr val="bg1">
                          <a:lumMod val="75000"/>
                        </a:schemeClr>
                      </a:solidFill>
                      <a:prstDash val="solid"/>
                      <a:round/>
                      <a:headEnd type="none" w="sm" len="sm"/>
                      <a:tailEnd type="none" w="sm" len="sm"/>
                    </a:lnB>
                  </a:tcPr>
                </a:tc>
                <a:extLst>
                  <a:ext uri="{0D108BD9-81ED-4DB2-BD59-A6C34878D82A}">
                    <a16:rowId xmlns:a16="http://schemas.microsoft.com/office/drawing/2014/main" val="10006"/>
                  </a:ext>
                </a:extLst>
              </a:tr>
              <a:tr h="402336">
                <a:tc>
                  <a:txBody>
                    <a:bodyPr/>
                    <a:lstStyle/>
                    <a:p>
                      <a:pPr marL="0" lvl="0" indent="0" algn="l">
                        <a:spcBef>
                          <a:spcPts val="0"/>
                        </a:spcBef>
                        <a:spcAft>
                          <a:spcPts val="0"/>
                        </a:spcAft>
                        <a:buNone/>
                      </a:pPr>
                      <a:r>
                        <a:rPr lang="en-US" sz="1500" b="0" i="0" u="none" strike="noStrike" noProof="0" dirty="0">
                          <a:latin typeface="Arial"/>
                        </a:rPr>
                        <a:t>Solutions and hope </a:t>
                      </a:r>
                      <a:endParaRPr sz="1500" dirty="0"/>
                    </a:p>
                  </a:txBody>
                  <a:tcPr marL="91425" marR="91425" marT="68575" marB="68575">
                    <a:lnL w="3175" cap="flat" cmpd="sng">
                      <a:solidFill>
                        <a:schemeClr val="bg1">
                          <a:lumMod val="75000"/>
                        </a:schemeClr>
                      </a:solidFill>
                      <a:prstDash val="solid"/>
                      <a:round/>
                      <a:headEnd type="none" w="sm" len="sm"/>
                      <a:tailEnd type="none" w="sm" len="sm"/>
                    </a:lnL>
                    <a:lnR w="3175" cap="flat" cmpd="sng">
                      <a:solidFill>
                        <a:schemeClr val="bg1">
                          <a:lumMod val="75000"/>
                        </a:schemeClr>
                      </a:solidFill>
                      <a:prstDash val="solid"/>
                      <a:round/>
                      <a:headEnd type="none" w="sm" len="sm"/>
                      <a:tailEnd type="none" w="sm" len="sm"/>
                    </a:lnR>
                    <a:lnT w="3175" cap="flat" cmpd="sng">
                      <a:solidFill>
                        <a:schemeClr val="bg1">
                          <a:lumMod val="75000"/>
                        </a:schemeClr>
                      </a:solidFill>
                      <a:prstDash val="solid"/>
                      <a:round/>
                      <a:headEnd type="none" w="sm" len="sm"/>
                      <a:tailEnd type="none" w="sm" len="sm"/>
                    </a:lnT>
                    <a:lnB w="3175" cap="flat" cmpd="sng">
                      <a:solidFill>
                        <a:schemeClr val="bg1">
                          <a:lumMod val="75000"/>
                        </a:schemeClr>
                      </a:solidFill>
                      <a:prstDash val="solid"/>
                      <a:round/>
                      <a:headEnd type="none" w="sm" len="sm"/>
                      <a:tailEnd type="none" w="sm" len="sm"/>
                    </a:lnB>
                  </a:tcPr>
                </a:tc>
                <a:tc>
                  <a:txBody>
                    <a:bodyPr/>
                    <a:lstStyle/>
                    <a:p>
                      <a:pPr marL="0" lvl="0" indent="0" algn="r" rtl="0">
                        <a:spcBef>
                          <a:spcPts val="0"/>
                        </a:spcBef>
                        <a:spcAft>
                          <a:spcPts val="0"/>
                        </a:spcAft>
                        <a:buNone/>
                      </a:pPr>
                      <a:r>
                        <a:rPr lang="en" sz="1500" dirty="0"/>
                        <a:t>26</a:t>
                      </a:r>
                      <a:r>
                        <a:rPr lang="en" sz="1500" b="0" i="0" u="none" strike="noStrike" noProof="0" dirty="0">
                          <a:solidFill>
                            <a:srgbClr val="000000"/>
                          </a:solidFill>
                          <a:latin typeface="Arial"/>
                        </a:rPr>
                        <a:t>–30</a:t>
                      </a:r>
                      <a:endParaRPr lang="en" sz="1500" dirty="0">
                        <a:solidFill>
                          <a:srgbClr val="000000"/>
                        </a:solidFill>
                      </a:endParaRPr>
                    </a:p>
                  </a:txBody>
                  <a:tcPr marL="91425" marR="91425" marT="68575" marB="68575">
                    <a:lnL w="3175" cap="flat" cmpd="sng">
                      <a:solidFill>
                        <a:schemeClr val="bg1">
                          <a:lumMod val="75000"/>
                        </a:schemeClr>
                      </a:solidFill>
                      <a:prstDash val="solid"/>
                      <a:round/>
                      <a:headEnd type="none" w="sm" len="sm"/>
                      <a:tailEnd type="none" w="sm" len="sm"/>
                    </a:lnL>
                    <a:lnR w="3175" cap="flat" cmpd="sng">
                      <a:solidFill>
                        <a:schemeClr val="bg1">
                          <a:lumMod val="75000"/>
                        </a:schemeClr>
                      </a:solidFill>
                      <a:prstDash val="solid"/>
                      <a:round/>
                      <a:headEnd type="none" w="sm" len="sm"/>
                      <a:tailEnd type="none" w="sm" len="sm"/>
                    </a:lnR>
                    <a:lnT w="3175" cap="flat" cmpd="sng">
                      <a:solidFill>
                        <a:schemeClr val="bg1">
                          <a:lumMod val="75000"/>
                        </a:schemeClr>
                      </a:solidFill>
                      <a:prstDash val="solid"/>
                      <a:round/>
                      <a:headEnd type="none" w="sm" len="sm"/>
                      <a:tailEnd type="none" w="sm" len="sm"/>
                    </a:lnT>
                    <a:lnB w="3175" cap="flat" cmpd="sng">
                      <a:solidFill>
                        <a:schemeClr val="bg1">
                          <a:lumMod val="75000"/>
                        </a:schemeClr>
                      </a:solidFill>
                      <a:prstDash val="solid"/>
                      <a:round/>
                      <a:headEnd type="none" w="sm" len="sm"/>
                      <a:tailEnd type="none" w="sm" len="sm"/>
                    </a:lnB>
                  </a:tcPr>
                </a:tc>
                <a:tc>
                  <a:txBody>
                    <a:bodyPr/>
                    <a:lstStyle/>
                    <a:p>
                      <a:pPr marL="0" lvl="0" indent="0" algn="r" rtl="0">
                        <a:spcBef>
                          <a:spcPts val="0"/>
                        </a:spcBef>
                        <a:spcAft>
                          <a:spcPts val="0"/>
                        </a:spcAft>
                        <a:buNone/>
                      </a:pPr>
                      <a:r>
                        <a:rPr lang="en-US" sz="1500"/>
                        <a:t>28:43</a:t>
                      </a:r>
                      <a:endParaRPr sz="1500" dirty="0"/>
                    </a:p>
                  </a:txBody>
                  <a:tcPr marL="91425" marR="91425" marT="68575" marB="68575">
                    <a:lnL w="3175" cap="flat" cmpd="sng">
                      <a:solidFill>
                        <a:schemeClr val="bg1">
                          <a:lumMod val="75000"/>
                        </a:schemeClr>
                      </a:solidFill>
                      <a:prstDash val="solid"/>
                      <a:round/>
                      <a:headEnd type="none" w="sm" len="sm"/>
                      <a:tailEnd type="none" w="sm" len="sm"/>
                    </a:lnL>
                    <a:lnR w="3175" cap="flat" cmpd="sng">
                      <a:solidFill>
                        <a:schemeClr val="bg1">
                          <a:lumMod val="75000"/>
                        </a:schemeClr>
                      </a:solidFill>
                      <a:prstDash val="solid"/>
                      <a:round/>
                      <a:headEnd type="none" w="sm" len="sm"/>
                      <a:tailEnd type="none" w="sm" len="sm"/>
                    </a:lnR>
                    <a:lnT w="3175" cap="flat" cmpd="sng">
                      <a:solidFill>
                        <a:schemeClr val="bg1">
                          <a:lumMod val="75000"/>
                        </a:schemeClr>
                      </a:solidFill>
                      <a:prstDash val="solid"/>
                      <a:round/>
                      <a:headEnd type="none" w="sm" len="sm"/>
                      <a:tailEnd type="none" w="sm" len="sm"/>
                    </a:lnT>
                    <a:lnB w="3175" cap="flat" cmpd="sng">
                      <a:solidFill>
                        <a:schemeClr val="bg1">
                          <a:lumMod val="75000"/>
                        </a:schemeClr>
                      </a:solidFill>
                      <a:prstDash val="solid"/>
                      <a:round/>
                      <a:headEnd type="none" w="sm" len="sm"/>
                      <a:tailEnd type="none" w="sm" len="sm"/>
                    </a:lnB>
                  </a:tcPr>
                </a:tc>
                <a:extLst>
                  <a:ext uri="{0D108BD9-81ED-4DB2-BD59-A6C34878D82A}">
                    <a16:rowId xmlns:a16="http://schemas.microsoft.com/office/drawing/2014/main" val="10007"/>
                  </a:ext>
                </a:extLst>
              </a:tr>
              <a:tr h="402336">
                <a:tc>
                  <a:txBody>
                    <a:bodyPr/>
                    <a:lstStyle/>
                    <a:p>
                      <a:pPr marL="0" lvl="0" indent="0" algn="l">
                        <a:spcBef>
                          <a:spcPts val="0"/>
                        </a:spcBef>
                        <a:spcAft>
                          <a:spcPts val="0"/>
                        </a:spcAft>
                        <a:buNone/>
                      </a:pPr>
                      <a:r>
                        <a:rPr lang="en-US" sz="1500" b="0" i="0" u="none" strike="noStrike" noProof="0" dirty="0">
                          <a:latin typeface="Arial"/>
                        </a:rPr>
                        <a:t>Decision making and action taking</a:t>
                      </a:r>
                      <a:endParaRPr sz="1500" dirty="0"/>
                    </a:p>
                  </a:txBody>
                  <a:tcPr marL="91425" marR="91425" marT="68575" marB="68575">
                    <a:lnL w="3175" cap="flat" cmpd="sng">
                      <a:solidFill>
                        <a:schemeClr val="bg1">
                          <a:lumMod val="75000"/>
                        </a:schemeClr>
                      </a:solidFill>
                      <a:prstDash val="solid"/>
                      <a:round/>
                      <a:headEnd type="none" w="sm" len="sm"/>
                      <a:tailEnd type="none" w="sm" len="sm"/>
                    </a:lnL>
                    <a:lnR w="3175" cap="flat" cmpd="sng">
                      <a:solidFill>
                        <a:schemeClr val="bg1">
                          <a:lumMod val="75000"/>
                        </a:schemeClr>
                      </a:solidFill>
                      <a:prstDash val="solid"/>
                      <a:round/>
                      <a:headEnd type="none" w="sm" len="sm"/>
                      <a:tailEnd type="none" w="sm" len="sm"/>
                    </a:lnR>
                    <a:lnT w="3175" cap="flat" cmpd="sng">
                      <a:solidFill>
                        <a:schemeClr val="bg1">
                          <a:lumMod val="75000"/>
                        </a:schemeClr>
                      </a:solidFill>
                      <a:prstDash val="solid"/>
                      <a:round/>
                      <a:headEnd type="none" w="sm" len="sm"/>
                      <a:tailEnd type="none" w="sm" len="sm"/>
                    </a:lnT>
                    <a:lnB w="3175" cap="flat" cmpd="sng">
                      <a:solidFill>
                        <a:schemeClr val="bg1">
                          <a:lumMod val="75000"/>
                        </a:schemeClr>
                      </a:solidFill>
                      <a:prstDash val="solid"/>
                      <a:round/>
                      <a:headEnd type="none" w="sm" len="sm"/>
                      <a:tailEnd type="none" w="sm" len="sm"/>
                    </a:lnB>
                  </a:tcPr>
                </a:tc>
                <a:tc>
                  <a:txBody>
                    <a:bodyPr/>
                    <a:lstStyle/>
                    <a:p>
                      <a:pPr marL="0" lvl="0" indent="0" algn="r" rtl="0">
                        <a:spcBef>
                          <a:spcPts val="0"/>
                        </a:spcBef>
                        <a:spcAft>
                          <a:spcPts val="0"/>
                        </a:spcAft>
                        <a:buNone/>
                      </a:pPr>
                      <a:r>
                        <a:rPr lang="en" sz="1500" dirty="0"/>
                        <a:t>31</a:t>
                      </a:r>
                      <a:r>
                        <a:rPr lang="en" sz="1500" b="0" i="0" u="none" strike="noStrike" noProof="0" dirty="0">
                          <a:solidFill>
                            <a:srgbClr val="000000"/>
                          </a:solidFill>
                          <a:latin typeface="Arial"/>
                        </a:rPr>
                        <a:t>–34</a:t>
                      </a:r>
                      <a:endParaRPr lang="en" sz="1500" dirty="0">
                        <a:solidFill>
                          <a:srgbClr val="000000"/>
                        </a:solidFill>
                      </a:endParaRPr>
                    </a:p>
                  </a:txBody>
                  <a:tcPr marL="91425" marR="91425" marT="68575" marB="68575">
                    <a:lnL w="3175" cap="flat" cmpd="sng">
                      <a:solidFill>
                        <a:schemeClr val="bg1">
                          <a:lumMod val="75000"/>
                        </a:schemeClr>
                      </a:solidFill>
                      <a:prstDash val="solid"/>
                      <a:round/>
                      <a:headEnd type="none" w="sm" len="sm"/>
                      <a:tailEnd type="none" w="sm" len="sm"/>
                    </a:lnL>
                    <a:lnR w="3175" cap="flat" cmpd="sng">
                      <a:solidFill>
                        <a:schemeClr val="bg1">
                          <a:lumMod val="75000"/>
                        </a:schemeClr>
                      </a:solidFill>
                      <a:prstDash val="solid"/>
                      <a:round/>
                      <a:headEnd type="none" w="sm" len="sm"/>
                      <a:tailEnd type="none" w="sm" len="sm"/>
                    </a:lnR>
                    <a:lnT w="3175" cap="flat" cmpd="sng">
                      <a:solidFill>
                        <a:schemeClr val="bg1">
                          <a:lumMod val="75000"/>
                        </a:schemeClr>
                      </a:solidFill>
                      <a:prstDash val="solid"/>
                      <a:round/>
                      <a:headEnd type="none" w="sm" len="sm"/>
                      <a:tailEnd type="none" w="sm" len="sm"/>
                    </a:lnT>
                    <a:lnB w="3175" cap="flat" cmpd="sng">
                      <a:solidFill>
                        <a:schemeClr val="bg1">
                          <a:lumMod val="75000"/>
                        </a:schemeClr>
                      </a:solidFill>
                      <a:prstDash val="solid"/>
                      <a:round/>
                      <a:headEnd type="none" w="sm" len="sm"/>
                      <a:tailEnd type="none" w="sm" len="sm"/>
                    </a:lnB>
                  </a:tcPr>
                </a:tc>
                <a:tc>
                  <a:txBody>
                    <a:bodyPr/>
                    <a:lstStyle/>
                    <a:p>
                      <a:pPr marL="0" lvl="0" indent="0" algn="r" rtl="0">
                        <a:spcBef>
                          <a:spcPts val="0"/>
                        </a:spcBef>
                        <a:spcAft>
                          <a:spcPts val="0"/>
                        </a:spcAft>
                        <a:buNone/>
                      </a:pPr>
                      <a:r>
                        <a:rPr lang="en-US" sz="1500"/>
                        <a:t>33:05</a:t>
                      </a:r>
                      <a:endParaRPr sz="1500" dirty="0"/>
                    </a:p>
                  </a:txBody>
                  <a:tcPr marL="91425" marR="91425" marT="68575" marB="68575">
                    <a:lnL w="3175" cap="flat" cmpd="sng">
                      <a:solidFill>
                        <a:schemeClr val="bg1">
                          <a:lumMod val="75000"/>
                        </a:schemeClr>
                      </a:solidFill>
                      <a:prstDash val="solid"/>
                      <a:round/>
                      <a:headEnd type="none" w="sm" len="sm"/>
                      <a:tailEnd type="none" w="sm" len="sm"/>
                    </a:lnL>
                    <a:lnR w="3175" cap="flat" cmpd="sng">
                      <a:solidFill>
                        <a:schemeClr val="bg1">
                          <a:lumMod val="75000"/>
                        </a:schemeClr>
                      </a:solidFill>
                      <a:prstDash val="solid"/>
                      <a:round/>
                      <a:headEnd type="none" w="sm" len="sm"/>
                      <a:tailEnd type="none" w="sm" len="sm"/>
                    </a:lnR>
                    <a:lnT w="3175" cap="flat" cmpd="sng">
                      <a:solidFill>
                        <a:schemeClr val="bg1">
                          <a:lumMod val="75000"/>
                        </a:schemeClr>
                      </a:solidFill>
                      <a:prstDash val="solid"/>
                      <a:round/>
                      <a:headEnd type="none" w="sm" len="sm"/>
                      <a:tailEnd type="none" w="sm" len="sm"/>
                    </a:lnT>
                    <a:lnB w="3175" cap="flat" cmpd="sng">
                      <a:solidFill>
                        <a:schemeClr val="bg1">
                          <a:lumMod val="75000"/>
                        </a:schemeClr>
                      </a:solidFill>
                      <a:prstDash val="solid"/>
                      <a:round/>
                      <a:headEnd type="none" w="sm" len="sm"/>
                      <a:tailEnd type="none" w="sm" len="sm"/>
                    </a:lnB>
                  </a:tcPr>
                </a:tc>
                <a:extLst>
                  <a:ext uri="{0D108BD9-81ED-4DB2-BD59-A6C34878D82A}">
                    <a16:rowId xmlns:a16="http://schemas.microsoft.com/office/drawing/2014/main" val="10008"/>
                  </a:ext>
                </a:extLst>
              </a:tr>
              <a:tr h="402336">
                <a:tc>
                  <a:txBody>
                    <a:bodyPr/>
                    <a:lstStyle/>
                    <a:p>
                      <a:pPr marL="0" lvl="0" indent="0" algn="l">
                        <a:spcBef>
                          <a:spcPts val="0"/>
                        </a:spcBef>
                        <a:spcAft>
                          <a:spcPts val="0"/>
                        </a:spcAft>
                        <a:buNone/>
                      </a:pPr>
                      <a:r>
                        <a:rPr lang="en-US" sz="1500" b="0" i="0" u="none" strike="noStrike" noProof="0" dirty="0">
                          <a:latin typeface="Arial"/>
                        </a:rPr>
                        <a:t>Teacher and student wellbeing </a:t>
                      </a:r>
                      <a:endParaRPr sz="1500" dirty="0"/>
                    </a:p>
                  </a:txBody>
                  <a:tcPr marL="91425" marR="91425" marT="68575" marB="68575">
                    <a:lnL w="3175" cap="flat" cmpd="sng">
                      <a:solidFill>
                        <a:schemeClr val="bg1">
                          <a:lumMod val="75000"/>
                        </a:schemeClr>
                      </a:solidFill>
                      <a:prstDash val="solid"/>
                      <a:round/>
                      <a:headEnd type="none" w="sm" len="sm"/>
                      <a:tailEnd type="none" w="sm" len="sm"/>
                    </a:lnL>
                    <a:lnR w="3175" cap="flat" cmpd="sng">
                      <a:solidFill>
                        <a:schemeClr val="bg1">
                          <a:lumMod val="75000"/>
                        </a:schemeClr>
                      </a:solidFill>
                      <a:prstDash val="solid"/>
                      <a:round/>
                      <a:headEnd type="none" w="sm" len="sm"/>
                      <a:tailEnd type="none" w="sm" len="sm"/>
                    </a:lnR>
                    <a:lnT w="3175" cap="flat" cmpd="sng">
                      <a:solidFill>
                        <a:schemeClr val="bg1">
                          <a:lumMod val="75000"/>
                        </a:schemeClr>
                      </a:solidFill>
                      <a:prstDash val="solid"/>
                      <a:round/>
                      <a:headEnd type="none" w="sm" len="sm"/>
                      <a:tailEnd type="none" w="sm" len="sm"/>
                    </a:lnT>
                    <a:lnB w="3175" cap="flat" cmpd="sng">
                      <a:solidFill>
                        <a:schemeClr val="bg1">
                          <a:lumMod val="75000"/>
                        </a:schemeClr>
                      </a:solidFill>
                      <a:prstDash val="solid"/>
                      <a:round/>
                      <a:headEnd type="none" w="sm" len="sm"/>
                      <a:tailEnd type="none" w="sm" len="sm"/>
                    </a:lnB>
                  </a:tcPr>
                </a:tc>
                <a:tc>
                  <a:txBody>
                    <a:bodyPr/>
                    <a:lstStyle/>
                    <a:p>
                      <a:pPr marL="0" lvl="0" indent="0" algn="r" rtl="0">
                        <a:spcBef>
                          <a:spcPts val="0"/>
                        </a:spcBef>
                        <a:spcAft>
                          <a:spcPts val="0"/>
                        </a:spcAft>
                        <a:buNone/>
                      </a:pPr>
                      <a:r>
                        <a:rPr lang="en" sz="1500" dirty="0"/>
                        <a:t>35</a:t>
                      </a:r>
                      <a:r>
                        <a:rPr lang="en" sz="1500" b="0" i="0" u="none" strike="noStrike" noProof="0" dirty="0">
                          <a:solidFill>
                            <a:srgbClr val="000000"/>
                          </a:solidFill>
                          <a:latin typeface="Arial"/>
                        </a:rPr>
                        <a:t>–37</a:t>
                      </a:r>
                      <a:endParaRPr lang="en" sz="1500" dirty="0">
                        <a:solidFill>
                          <a:srgbClr val="000000"/>
                        </a:solidFill>
                      </a:endParaRPr>
                    </a:p>
                  </a:txBody>
                  <a:tcPr marL="91425" marR="91425" marT="68575" marB="68575">
                    <a:lnL w="3175" cap="flat" cmpd="sng">
                      <a:solidFill>
                        <a:schemeClr val="bg1">
                          <a:lumMod val="75000"/>
                        </a:schemeClr>
                      </a:solidFill>
                      <a:prstDash val="solid"/>
                      <a:round/>
                      <a:headEnd type="none" w="sm" len="sm"/>
                      <a:tailEnd type="none" w="sm" len="sm"/>
                    </a:lnL>
                    <a:lnR w="3175" cap="flat" cmpd="sng">
                      <a:solidFill>
                        <a:schemeClr val="bg1">
                          <a:lumMod val="75000"/>
                        </a:schemeClr>
                      </a:solidFill>
                      <a:prstDash val="solid"/>
                      <a:round/>
                      <a:headEnd type="none" w="sm" len="sm"/>
                      <a:tailEnd type="none" w="sm" len="sm"/>
                    </a:lnR>
                    <a:lnT w="3175" cap="flat" cmpd="sng">
                      <a:solidFill>
                        <a:schemeClr val="bg1">
                          <a:lumMod val="75000"/>
                        </a:schemeClr>
                      </a:solidFill>
                      <a:prstDash val="solid"/>
                      <a:round/>
                      <a:headEnd type="none" w="sm" len="sm"/>
                      <a:tailEnd type="none" w="sm" len="sm"/>
                    </a:lnT>
                    <a:lnB w="3175" cap="flat" cmpd="sng">
                      <a:solidFill>
                        <a:schemeClr val="bg1">
                          <a:lumMod val="75000"/>
                        </a:schemeClr>
                      </a:solidFill>
                      <a:prstDash val="solid"/>
                      <a:round/>
                      <a:headEnd type="none" w="sm" len="sm"/>
                      <a:tailEnd type="none" w="sm" len="sm"/>
                    </a:lnB>
                  </a:tcPr>
                </a:tc>
                <a:tc>
                  <a:txBody>
                    <a:bodyPr/>
                    <a:lstStyle/>
                    <a:p>
                      <a:pPr marL="0" lvl="0" indent="0" algn="r" rtl="0">
                        <a:spcBef>
                          <a:spcPts val="0"/>
                        </a:spcBef>
                        <a:spcAft>
                          <a:spcPts val="0"/>
                        </a:spcAft>
                        <a:buNone/>
                      </a:pPr>
                      <a:r>
                        <a:rPr lang="en-US" sz="1500"/>
                        <a:t>36:43</a:t>
                      </a:r>
                      <a:endParaRPr sz="1500" dirty="0"/>
                    </a:p>
                  </a:txBody>
                  <a:tcPr marL="91425" marR="91425" marT="68575" marB="68575">
                    <a:lnL w="3175" cap="flat" cmpd="sng">
                      <a:solidFill>
                        <a:schemeClr val="bg1">
                          <a:lumMod val="75000"/>
                        </a:schemeClr>
                      </a:solidFill>
                      <a:prstDash val="solid"/>
                      <a:round/>
                      <a:headEnd type="none" w="sm" len="sm"/>
                      <a:tailEnd type="none" w="sm" len="sm"/>
                    </a:lnL>
                    <a:lnR w="3175" cap="flat" cmpd="sng">
                      <a:solidFill>
                        <a:schemeClr val="bg1">
                          <a:lumMod val="75000"/>
                        </a:schemeClr>
                      </a:solidFill>
                      <a:prstDash val="solid"/>
                      <a:round/>
                      <a:headEnd type="none" w="sm" len="sm"/>
                      <a:tailEnd type="none" w="sm" len="sm"/>
                    </a:lnR>
                    <a:lnT w="3175" cap="flat" cmpd="sng">
                      <a:solidFill>
                        <a:schemeClr val="bg1">
                          <a:lumMod val="75000"/>
                        </a:schemeClr>
                      </a:solidFill>
                      <a:prstDash val="solid"/>
                      <a:round/>
                      <a:headEnd type="none" w="sm" len="sm"/>
                      <a:tailEnd type="none" w="sm" len="sm"/>
                    </a:lnT>
                    <a:lnB w="3175" cap="flat" cmpd="sng">
                      <a:solidFill>
                        <a:schemeClr val="bg1">
                          <a:lumMod val="75000"/>
                        </a:schemeClr>
                      </a:solidFill>
                      <a:prstDash val="solid"/>
                      <a:round/>
                      <a:headEnd type="none" w="sm" len="sm"/>
                      <a:tailEnd type="none" w="sm" len="sm"/>
                    </a:lnB>
                  </a:tcPr>
                </a:tc>
                <a:extLst>
                  <a:ext uri="{0D108BD9-81ED-4DB2-BD59-A6C34878D82A}">
                    <a16:rowId xmlns:a16="http://schemas.microsoft.com/office/drawing/2014/main" val="10009"/>
                  </a:ext>
                </a:extLst>
              </a:tr>
              <a:tr h="402336">
                <a:tc>
                  <a:txBody>
                    <a:bodyPr/>
                    <a:lstStyle/>
                    <a:p>
                      <a:pPr marL="0" lvl="0" indent="0" algn="l">
                        <a:spcBef>
                          <a:spcPts val="0"/>
                        </a:spcBef>
                        <a:spcAft>
                          <a:spcPts val="0"/>
                        </a:spcAft>
                        <a:buNone/>
                      </a:pPr>
                      <a:r>
                        <a:rPr lang="en-US" sz="1500" b="0" i="0" u="none" strike="noStrike" noProof="0" dirty="0"/>
                        <a:t>Teaching towards climate change </a:t>
                      </a:r>
                      <a:endParaRPr sz="1500" dirty="0"/>
                    </a:p>
                  </a:txBody>
                  <a:tcPr marL="91425" marR="91425" marT="68575" marB="68575">
                    <a:lnL w="3175">
                      <a:solidFill>
                        <a:schemeClr val="bg1">
                          <a:lumMod val="75000"/>
                        </a:schemeClr>
                      </a:solidFill>
                    </a:lnL>
                    <a:lnR w="3175">
                      <a:solidFill>
                        <a:schemeClr val="bg1">
                          <a:lumMod val="75000"/>
                        </a:schemeClr>
                      </a:solidFill>
                    </a:lnR>
                    <a:lnT w="3175" cap="flat" cmpd="sng" algn="ctr">
                      <a:solidFill>
                        <a:schemeClr val="bg1">
                          <a:lumMod val="75000"/>
                        </a:schemeClr>
                      </a:solidFill>
                      <a:prstDash val="solid"/>
                      <a:round/>
                      <a:headEnd type="none" w="sm" len="sm"/>
                      <a:tailEnd type="none" w="sm" len="sm"/>
                    </a:lnT>
                    <a:lnB w="3175">
                      <a:solidFill>
                        <a:schemeClr val="bg1">
                          <a:lumMod val="75000"/>
                        </a:schemeClr>
                      </a:solidFill>
                    </a:lnB>
                  </a:tcPr>
                </a:tc>
                <a:tc>
                  <a:txBody>
                    <a:bodyPr/>
                    <a:lstStyle/>
                    <a:p>
                      <a:pPr marL="0" lvl="0" indent="0" algn="r">
                        <a:spcBef>
                          <a:spcPts val="0"/>
                        </a:spcBef>
                        <a:spcAft>
                          <a:spcPts val="0"/>
                        </a:spcAft>
                        <a:buNone/>
                      </a:pPr>
                      <a:r>
                        <a:rPr lang="en" sz="1500" dirty="0">
                          <a:solidFill>
                            <a:srgbClr val="000000"/>
                          </a:solidFill>
                        </a:rPr>
                        <a:t>38</a:t>
                      </a:r>
                      <a:r>
                        <a:rPr lang="en" sz="1500" b="0" i="0" u="none" strike="noStrike" noProof="0" dirty="0">
                          <a:solidFill>
                            <a:srgbClr val="000000"/>
                          </a:solidFill>
                          <a:latin typeface="Arial"/>
                        </a:rPr>
                        <a:t>–39</a:t>
                      </a:r>
                      <a:endParaRPr lang="en" sz="1500" dirty="0">
                        <a:solidFill>
                          <a:srgbClr val="000000"/>
                        </a:solidFill>
                      </a:endParaRPr>
                    </a:p>
                  </a:txBody>
                  <a:tcPr marL="91425" marR="91425" marT="68575" marB="68575">
                    <a:lnL w="3175">
                      <a:solidFill>
                        <a:schemeClr val="bg1">
                          <a:lumMod val="75000"/>
                        </a:schemeClr>
                      </a:solidFill>
                    </a:lnL>
                    <a:lnR w="3175">
                      <a:solidFill>
                        <a:schemeClr val="bg1">
                          <a:lumMod val="75000"/>
                        </a:schemeClr>
                      </a:solidFill>
                    </a:lnR>
                    <a:lnT w="3175" cap="flat" cmpd="sng" algn="ctr">
                      <a:solidFill>
                        <a:schemeClr val="bg1">
                          <a:lumMod val="75000"/>
                        </a:schemeClr>
                      </a:solidFill>
                      <a:prstDash val="solid"/>
                      <a:round/>
                      <a:headEnd type="none" w="sm" len="sm"/>
                      <a:tailEnd type="none" w="sm" len="sm"/>
                    </a:lnT>
                    <a:lnB w="3175">
                      <a:solidFill>
                        <a:schemeClr val="bg1">
                          <a:lumMod val="75000"/>
                        </a:schemeClr>
                      </a:solidFill>
                    </a:lnB>
                  </a:tcPr>
                </a:tc>
                <a:tc>
                  <a:txBody>
                    <a:bodyPr/>
                    <a:lstStyle/>
                    <a:p>
                      <a:pPr marL="0" lvl="0" indent="0" algn="r">
                        <a:spcBef>
                          <a:spcPts val="0"/>
                        </a:spcBef>
                        <a:spcAft>
                          <a:spcPts val="0"/>
                        </a:spcAft>
                        <a:buNone/>
                      </a:pPr>
                      <a:r>
                        <a:rPr lang="en-US" sz="1500"/>
                        <a:t>40:00</a:t>
                      </a:r>
                      <a:endParaRPr sz="1500" dirty="0"/>
                    </a:p>
                  </a:txBody>
                  <a:tcPr marL="91425" marR="91425" marT="68575" marB="68575">
                    <a:lnL w="3175">
                      <a:solidFill>
                        <a:schemeClr val="bg1">
                          <a:lumMod val="75000"/>
                        </a:schemeClr>
                      </a:solidFill>
                    </a:lnL>
                    <a:lnR w="3175">
                      <a:solidFill>
                        <a:schemeClr val="bg1">
                          <a:lumMod val="75000"/>
                        </a:schemeClr>
                      </a:solidFill>
                    </a:lnR>
                    <a:lnT w="3175" cap="flat" cmpd="sng" algn="ctr">
                      <a:solidFill>
                        <a:schemeClr val="bg1">
                          <a:lumMod val="75000"/>
                        </a:schemeClr>
                      </a:solidFill>
                      <a:prstDash val="solid"/>
                      <a:round/>
                      <a:headEnd type="none" w="sm" len="sm"/>
                      <a:tailEnd type="none" w="sm" len="sm"/>
                    </a:lnT>
                    <a:lnB w="3175">
                      <a:solidFill>
                        <a:schemeClr val="bg1">
                          <a:lumMod val="75000"/>
                        </a:schemeClr>
                      </a:solidFill>
                    </a:lnB>
                  </a:tcPr>
                </a:tc>
                <a:extLst>
                  <a:ext uri="{0D108BD9-81ED-4DB2-BD59-A6C34878D82A}">
                    <a16:rowId xmlns:a16="http://schemas.microsoft.com/office/drawing/2014/main" val="837788364"/>
                  </a:ext>
                </a:extLst>
              </a:tr>
              <a:tr h="402336">
                <a:tc>
                  <a:txBody>
                    <a:bodyPr/>
                    <a:lstStyle/>
                    <a:p>
                      <a:pPr marL="0" lvl="0" indent="0" algn="l">
                        <a:spcBef>
                          <a:spcPts val="0"/>
                        </a:spcBef>
                        <a:spcAft>
                          <a:spcPts val="0"/>
                        </a:spcAft>
                        <a:buNone/>
                      </a:pPr>
                      <a:r>
                        <a:rPr lang="en-US" sz="1500" b="0" i="0" u="none" strike="noStrike" noProof="0" dirty="0">
                          <a:latin typeface="Arial"/>
                        </a:rPr>
                        <a:t>Resources</a:t>
                      </a:r>
                      <a:endParaRPr sz="1500" b="0" i="0" u="none" strike="noStrike" noProof="0" dirty="0">
                        <a:latin typeface="Arial"/>
                      </a:endParaRPr>
                    </a:p>
                  </a:txBody>
                  <a:tcPr marL="91425" marR="91425" marT="68575" marB="68575">
                    <a:lnL w="3175">
                      <a:solidFill>
                        <a:schemeClr val="bg1">
                          <a:lumMod val="75000"/>
                        </a:schemeClr>
                      </a:solidFill>
                    </a:lnL>
                    <a:lnR w="3175">
                      <a:solidFill>
                        <a:schemeClr val="bg1">
                          <a:lumMod val="75000"/>
                        </a:schemeClr>
                      </a:solidFill>
                    </a:lnR>
                    <a:lnT w="3175">
                      <a:solidFill>
                        <a:schemeClr val="bg1">
                          <a:lumMod val="75000"/>
                        </a:schemeClr>
                      </a:solidFill>
                    </a:lnT>
                    <a:lnB w="3175">
                      <a:solidFill>
                        <a:schemeClr val="bg1">
                          <a:lumMod val="75000"/>
                        </a:schemeClr>
                      </a:solidFill>
                    </a:lnB>
                  </a:tcPr>
                </a:tc>
                <a:tc>
                  <a:txBody>
                    <a:bodyPr/>
                    <a:lstStyle/>
                    <a:p>
                      <a:pPr marL="0" lvl="0" indent="0" algn="r">
                        <a:spcBef>
                          <a:spcPts val="0"/>
                        </a:spcBef>
                        <a:spcAft>
                          <a:spcPts val="0"/>
                        </a:spcAft>
                        <a:buNone/>
                      </a:pPr>
                      <a:r>
                        <a:rPr lang="en" sz="1500" dirty="0">
                          <a:solidFill>
                            <a:srgbClr val="000000"/>
                          </a:solidFill>
                        </a:rPr>
                        <a:t>40</a:t>
                      </a:r>
                      <a:r>
                        <a:rPr lang="en" sz="1500" b="0" i="0" u="none" strike="noStrike" noProof="0" dirty="0">
                          <a:solidFill>
                            <a:srgbClr val="000000"/>
                          </a:solidFill>
                          <a:latin typeface="Arial"/>
                        </a:rPr>
                        <a:t>–42</a:t>
                      </a:r>
                      <a:endParaRPr lang="en" sz="1500" dirty="0">
                        <a:solidFill>
                          <a:srgbClr val="000000"/>
                        </a:solidFill>
                      </a:endParaRPr>
                    </a:p>
                  </a:txBody>
                  <a:tcPr marL="91425" marR="91425" marT="68575" marB="68575">
                    <a:lnL w="3175">
                      <a:solidFill>
                        <a:schemeClr val="bg1">
                          <a:lumMod val="75000"/>
                        </a:schemeClr>
                      </a:solidFill>
                    </a:lnL>
                    <a:lnR w="3175">
                      <a:solidFill>
                        <a:schemeClr val="bg1">
                          <a:lumMod val="75000"/>
                        </a:schemeClr>
                      </a:solidFill>
                    </a:lnR>
                    <a:lnT w="3175">
                      <a:solidFill>
                        <a:schemeClr val="bg1">
                          <a:lumMod val="75000"/>
                        </a:schemeClr>
                      </a:solidFill>
                    </a:lnT>
                    <a:lnB w="3175">
                      <a:solidFill>
                        <a:schemeClr val="bg1">
                          <a:lumMod val="75000"/>
                        </a:schemeClr>
                      </a:solidFill>
                    </a:lnB>
                  </a:tcPr>
                </a:tc>
                <a:tc>
                  <a:txBody>
                    <a:bodyPr/>
                    <a:lstStyle/>
                    <a:p>
                      <a:pPr marL="0" lvl="0" indent="0" algn="r">
                        <a:spcBef>
                          <a:spcPts val="0"/>
                        </a:spcBef>
                        <a:spcAft>
                          <a:spcPts val="0"/>
                        </a:spcAft>
                        <a:buNone/>
                      </a:pPr>
                      <a:r>
                        <a:rPr lang="en-US" sz="1500"/>
                        <a:t>41:45</a:t>
                      </a:r>
                      <a:endParaRPr sz="1500" dirty="0"/>
                    </a:p>
                  </a:txBody>
                  <a:tcPr marL="91425" marR="91425" marT="68575" marB="68575">
                    <a:lnL w="3175">
                      <a:solidFill>
                        <a:schemeClr val="bg1">
                          <a:lumMod val="75000"/>
                        </a:schemeClr>
                      </a:solidFill>
                    </a:lnL>
                    <a:lnR w="3175">
                      <a:solidFill>
                        <a:schemeClr val="bg1">
                          <a:lumMod val="75000"/>
                        </a:schemeClr>
                      </a:solidFill>
                    </a:lnR>
                    <a:lnT w="3175">
                      <a:solidFill>
                        <a:schemeClr val="bg1">
                          <a:lumMod val="75000"/>
                        </a:schemeClr>
                      </a:solidFill>
                    </a:lnT>
                    <a:lnB w="3175">
                      <a:solidFill>
                        <a:schemeClr val="bg1">
                          <a:lumMod val="75000"/>
                        </a:schemeClr>
                      </a:solidFill>
                    </a:lnB>
                  </a:tcPr>
                </a:tc>
                <a:extLst>
                  <a:ext uri="{0D108BD9-81ED-4DB2-BD59-A6C34878D82A}">
                    <a16:rowId xmlns:a16="http://schemas.microsoft.com/office/drawing/2014/main" val="919804397"/>
                  </a:ext>
                </a:extLst>
              </a:tr>
              <a:tr h="402336">
                <a:tc>
                  <a:txBody>
                    <a:bodyPr/>
                    <a:lstStyle/>
                    <a:p>
                      <a:pPr marL="0" lvl="0" indent="0" algn="l" rtl="0">
                        <a:spcBef>
                          <a:spcPts val="0"/>
                        </a:spcBef>
                        <a:spcAft>
                          <a:spcPts val="0"/>
                        </a:spcAft>
                        <a:buClr>
                          <a:srgbClr val="000000"/>
                        </a:buClr>
                        <a:buSzPts val="800"/>
                        <a:buFont typeface="Arial"/>
                        <a:buNone/>
                      </a:pPr>
                      <a:r>
                        <a:rPr lang="en" sz="1500" dirty="0">
                          <a:solidFill>
                            <a:srgbClr val="000000"/>
                          </a:solidFill>
                        </a:rPr>
                        <a:t>SLH links, keep in touch and thanks</a:t>
                      </a:r>
                      <a:endParaRPr sz="1500">
                        <a:solidFill>
                          <a:srgbClr val="000000"/>
                        </a:solidFill>
                      </a:endParaRPr>
                    </a:p>
                  </a:txBody>
                  <a:tcPr marL="91425" marR="91425" marT="68575" marB="68575">
                    <a:lnL w="3175" cap="flat" cmpd="sng">
                      <a:solidFill>
                        <a:schemeClr val="bg1">
                          <a:lumMod val="75000"/>
                        </a:schemeClr>
                      </a:solidFill>
                      <a:prstDash val="solid"/>
                      <a:round/>
                      <a:headEnd type="none" w="sm" len="sm"/>
                      <a:tailEnd type="none" w="sm" len="sm"/>
                    </a:lnL>
                    <a:lnR w="3175" cap="flat" cmpd="sng">
                      <a:solidFill>
                        <a:schemeClr val="bg1">
                          <a:lumMod val="75000"/>
                        </a:schemeClr>
                      </a:solidFill>
                      <a:prstDash val="solid"/>
                      <a:round/>
                      <a:headEnd type="none" w="sm" len="sm"/>
                      <a:tailEnd type="none" w="sm" len="sm"/>
                    </a:lnR>
                    <a:lnT w="3175" cap="flat" cmpd="sng" algn="ctr">
                      <a:solidFill>
                        <a:schemeClr val="bg1">
                          <a:lumMod val="75000"/>
                        </a:schemeClr>
                      </a:solidFill>
                      <a:prstDash val="solid"/>
                      <a:round/>
                      <a:headEnd type="none" w="med" len="med"/>
                      <a:tailEnd type="none" w="med" len="med"/>
                    </a:lnT>
                    <a:lnB w="3175" cap="flat" cmpd="sng">
                      <a:solidFill>
                        <a:schemeClr val="bg1">
                          <a:lumMod val="75000"/>
                        </a:schemeClr>
                      </a:solidFill>
                      <a:prstDash val="solid"/>
                      <a:round/>
                      <a:headEnd type="none" w="sm" len="sm"/>
                      <a:tailEnd type="none" w="sm" len="sm"/>
                    </a:lnB>
                  </a:tcPr>
                </a:tc>
                <a:tc>
                  <a:txBody>
                    <a:bodyPr/>
                    <a:lstStyle/>
                    <a:p>
                      <a:pPr marL="0" lvl="0" indent="0" algn="r" rtl="0">
                        <a:spcBef>
                          <a:spcPts val="0"/>
                        </a:spcBef>
                        <a:spcAft>
                          <a:spcPts val="0"/>
                        </a:spcAft>
                        <a:buNone/>
                      </a:pPr>
                      <a:r>
                        <a:rPr lang="en" sz="1500" dirty="0"/>
                        <a:t>43</a:t>
                      </a:r>
                      <a:endParaRPr sz="1500" dirty="0"/>
                    </a:p>
                  </a:txBody>
                  <a:tcPr marL="91425" marR="91425" marT="68575" marB="68575">
                    <a:lnL w="3175" cap="flat" cmpd="sng">
                      <a:solidFill>
                        <a:schemeClr val="bg1">
                          <a:lumMod val="75000"/>
                        </a:schemeClr>
                      </a:solidFill>
                      <a:prstDash val="solid"/>
                      <a:round/>
                      <a:headEnd type="none" w="sm" len="sm"/>
                      <a:tailEnd type="none" w="sm" len="sm"/>
                    </a:lnL>
                    <a:lnR w="3175" cap="flat" cmpd="sng">
                      <a:solidFill>
                        <a:schemeClr val="bg1">
                          <a:lumMod val="75000"/>
                        </a:schemeClr>
                      </a:solidFill>
                      <a:prstDash val="solid"/>
                      <a:round/>
                      <a:headEnd type="none" w="sm" len="sm"/>
                      <a:tailEnd type="none" w="sm" len="sm"/>
                    </a:lnR>
                    <a:lnT w="3175" cap="flat" cmpd="sng" algn="ctr">
                      <a:solidFill>
                        <a:schemeClr val="bg1">
                          <a:lumMod val="75000"/>
                        </a:schemeClr>
                      </a:solidFill>
                      <a:prstDash val="solid"/>
                      <a:round/>
                      <a:headEnd type="none" w="med" len="med"/>
                      <a:tailEnd type="none" w="med" len="med"/>
                    </a:lnT>
                    <a:lnB w="3175" cap="flat" cmpd="sng">
                      <a:solidFill>
                        <a:schemeClr val="bg1">
                          <a:lumMod val="75000"/>
                        </a:schemeClr>
                      </a:solidFill>
                      <a:prstDash val="solid"/>
                      <a:round/>
                      <a:headEnd type="none" w="sm" len="sm"/>
                      <a:tailEnd type="none" w="sm" len="sm"/>
                    </a:lnB>
                  </a:tcPr>
                </a:tc>
                <a:tc>
                  <a:txBody>
                    <a:bodyPr/>
                    <a:lstStyle/>
                    <a:p>
                      <a:pPr marL="0" lvl="0" indent="0" algn="r" rtl="0">
                        <a:spcBef>
                          <a:spcPts val="0"/>
                        </a:spcBef>
                        <a:spcAft>
                          <a:spcPts val="0"/>
                        </a:spcAft>
                        <a:buNone/>
                      </a:pPr>
                      <a:r>
                        <a:rPr lang="en-US" sz="1500"/>
                        <a:t>43:16</a:t>
                      </a:r>
                      <a:endParaRPr sz="1500" dirty="0"/>
                    </a:p>
                  </a:txBody>
                  <a:tcPr marL="91425" marR="91425" marT="68575" marB="68575">
                    <a:lnL w="3175" cap="flat" cmpd="sng">
                      <a:solidFill>
                        <a:schemeClr val="bg1">
                          <a:lumMod val="75000"/>
                        </a:schemeClr>
                      </a:solidFill>
                      <a:prstDash val="solid"/>
                      <a:round/>
                      <a:headEnd type="none" w="sm" len="sm"/>
                      <a:tailEnd type="none" w="sm" len="sm"/>
                    </a:lnL>
                    <a:lnR w="3175" cap="flat" cmpd="sng">
                      <a:solidFill>
                        <a:schemeClr val="bg1">
                          <a:lumMod val="75000"/>
                        </a:schemeClr>
                      </a:solidFill>
                      <a:prstDash val="solid"/>
                      <a:round/>
                      <a:headEnd type="none" w="sm" len="sm"/>
                      <a:tailEnd type="none" w="sm" len="sm"/>
                    </a:lnR>
                    <a:lnT w="3175" cap="flat" cmpd="sng" algn="ctr">
                      <a:solidFill>
                        <a:schemeClr val="bg1">
                          <a:lumMod val="75000"/>
                        </a:schemeClr>
                      </a:solidFill>
                      <a:prstDash val="solid"/>
                      <a:round/>
                      <a:headEnd type="none" w="med" len="med"/>
                      <a:tailEnd type="none" w="med" len="med"/>
                    </a:lnT>
                    <a:lnB w="3175" cap="flat" cmpd="sng">
                      <a:solidFill>
                        <a:schemeClr val="bg1">
                          <a:lumMod val="75000"/>
                        </a:schemeClr>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
        <p:nvSpPr>
          <p:cNvPr id="85" name="Google Shape;85;p20"/>
          <p:cNvSpPr txBox="1"/>
          <p:nvPr/>
        </p:nvSpPr>
        <p:spPr>
          <a:xfrm>
            <a:off x="380475" y="104400"/>
            <a:ext cx="3993300" cy="654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a:solidFill>
                  <a:srgbClr val="2C7C9F"/>
                </a:solidFill>
              </a:rPr>
              <a:t>Index</a:t>
            </a:r>
            <a:endParaRPr sz="3600">
              <a:solidFill>
                <a:srgbClr val="2C7C9F"/>
              </a:solidFill>
            </a:endParaRPr>
          </a:p>
        </p:txBody>
      </p:sp>
    </p:spTree>
    <p:extLst>
      <p:ext uri="{BB962C8B-B14F-4D97-AF65-F5344CB8AC3E}">
        <p14:creationId xmlns:p14="http://schemas.microsoft.com/office/powerpoint/2010/main" val="1382698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71273-89E2-AABD-35AE-746EB61E2FA1}"/>
              </a:ext>
            </a:extLst>
          </p:cNvPr>
          <p:cNvSpPr>
            <a:spLocks noGrp="1"/>
          </p:cNvSpPr>
          <p:nvPr>
            <p:ph type="title"/>
          </p:nvPr>
        </p:nvSpPr>
        <p:spPr>
          <a:xfrm>
            <a:off x="-4602" y="191004"/>
            <a:ext cx="8042273" cy="911224"/>
          </a:xfrm>
        </p:spPr>
        <p:txBody>
          <a:bodyPr/>
          <a:lstStyle/>
          <a:p>
            <a:r>
              <a:rPr lang="en-US"/>
              <a:t>Nature connection</a:t>
            </a:r>
          </a:p>
        </p:txBody>
      </p:sp>
      <p:sp>
        <p:nvSpPr>
          <p:cNvPr id="3" name="Content Placeholder 2">
            <a:extLst>
              <a:ext uri="{FF2B5EF4-FFF2-40B4-BE49-F238E27FC236}">
                <a16:creationId xmlns:a16="http://schemas.microsoft.com/office/drawing/2014/main" id="{A55373ED-6CDF-EBF5-1A0C-6A07EE0AB911}"/>
              </a:ext>
            </a:extLst>
          </p:cNvPr>
          <p:cNvSpPr>
            <a:spLocks noGrp="1"/>
          </p:cNvSpPr>
          <p:nvPr>
            <p:ph idx="1"/>
          </p:nvPr>
        </p:nvSpPr>
        <p:spPr>
          <a:xfrm>
            <a:off x="195368" y="1358509"/>
            <a:ext cx="8451150" cy="2162130"/>
          </a:xfrm>
        </p:spPr>
        <p:txBody>
          <a:bodyPr/>
          <a:lstStyle/>
          <a:p>
            <a:r>
              <a:rPr lang="en-US" dirty="0"/>
              <a:t>Why is this important?</a:t>
            </a:r>
          </a:p>
          <a:p>
            <a:pPr lvl="1" indent="-381635">
              <a:buClr>
                <a:srgbClr val="2C7C9F"/>
              </a:buClr>
              <a:buSzPts val="2640"/>
              <a:buFont typeface="Courier New"/>
              <a:buChar char="o"/>
            </a:pPr>
            <a:r>
              <a:rPr lang="en-US" dirty="0"/>
              <a:t>Many socio-ecological challenges, such as climate change, are caused, or at least contributed to, by a disconnect between people and nature</a:t>
            </a:r>
          </a:p>
          <a:p>
            <a:pPr lvl="1" indent="-381635">
              <a:buClr>
                <a:srgbClr val="2C7C9F"/>
              </a:buClr>
              <a:buFont typeface="Courier New"/>
              <a:buChar char="o"/>
            </a:pPr>
            <a:r>
              <a:rPr lang="en-US" dirty="0"/>
              <a:t>People ARE part of nature – it is us and we are it!</a:t>
            </a:r>
          </a:p>
          <a:p>
            <a:r>
              <a:rPr lang="en-US" dirty="0"/>
              <a:t>How can it be done?</a:t>
            </a:r>
          </a:p>
          <a:p>
            <a:pPr lvl="1" indent="-381635">
              <a:buClr>
                <a:srgbClr val="2C7C9F"/>
              </a:buClr>
              <a:buSzPts val="2640"/>
              <a:buFont typeface="Courier New"/>
              <a:buChar char="o"/>
            </a:pPr>
            <a:r>
              <a:rPr lang="en-US" dirty="0"/>
              <a:t>Spending time in nature is an important start</a:t>
            </a:r>
          </a:p>
          <a:p>
            <a:pPr lvl="1" indent="-381635">
              <a:buClr>
                <a:srgbClr val="2C7C9F"/>
              </a:buClr>
              <a:buSzPts val="2640"/>
              <a:buFont typeface="Courier New"/>
              <a:buChar char="o"/>
            </a:pPr>
            <a:r>
              <a:rPr lang="en-US" dirty="0"/>
              <a:t>Knowledge about nature (plants, animals, weather, seasons) builds understanding</a:t>
            </a:r>
          </a:p>
          <a:p>
            <a:pPr lvl="1" indent="-381635">
              <a:buClr>
                <a:srgbClr val="2C7C9F"/>
              </a:buClr>
              <a:buSzPts val="2640"/>
              <a:buFont typeface="Courier New"/>
              <a:buChar char="o"/>
            </a:pPr>
            <a:r>
              <a:rPr lang="en-US" dirty="0"/>
              <a:t>Connecting emotionally to create value positions </a:t>
            </a:r>
          </a:p>
          <a:p>
            <a:pPr lvl="1" indent="-381635">
              <a:buClr>
                <a:srgbClr val="2C7C9F"/>
              </a:buClr>
              <a:buSzPts val="2640"/>
              <a:buFont typeface="Courier New"/>
              <a:buChar char="o"/>
            </a:pPr>
            <a:r>
              <a:rPr lang="en-US" dirty="0"/>
              <a:t>In Aotearoa, the importance of </a:t>
            </a:r>
            <a:r>
              <a:rPr lang="en-US" dirty="0" err="1"/>
              <a:t>te</a:t>
            </a:r>
            <a:r>
              <a:rPr lang="en-US" dirty="0"/>
              <a:t> </a:t>
            </a:r>
            <a:r>
              <a:rPr lang="en-US" dirty="0" err="1"/>
              <a:t>ao</a:t>
            </a:r>
            <a:r>
              <a:rPr lang="en-US" dirty="0"/>
              <a:t> Māori</a:t>
            </a:r>
          </a:p>
        </p:txBody>
      </p:sp>
      <p:sp>
        <p:nvSpPr>
          <p:cNvPr id="4" name="TextBox 3">
            <a:extLst>
              <a:ext uri="{FF2B5EF4-FFF2-40B4-BE49-F238E27FC236}">
                <a16:creationId xmlns:a16="http://schemas.microsoft.com/office/drawing/2014/main" id="{89D5DAE3-BBA9-87CB-F015-5C830D1C0BDF}"/>
              </a:ext>
            </a:extLst>
          </p:cNvPr>
          <p:cNvSpPr txBox="1"/>
          <p:nvPr/>
        </p:nvSpPr>
        <p:spPr>
          <a:xfrm>
            <a:off x="1421913" y="6015789"/>
            <a:ext cx="660286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See Nature Connection at </a:t>
            </a:r>
            <a:r>
              <a:rPr lang="en-US">
                <a:ea typeface="+mn-lt"/>
                <a:cs typeface="+mn-lt"/>
                <a:hlinkClick r:id="rId2"/>
              </a:rPr>
              <a:t>https://www.nzaee.org.nz/resources</a:t>
            </a:r>
            <a:endParaRPr lang="en-US">
              <a:ea typeface="+mn-lt"/>
              <a:cs typeface="+mn-lt"/>
            </a:endParaRPr>
          </a:p>
          <a:p>
            <a:endParaRPr lang="en-US">
              <a:cs typeface="Arial"/>
            </a:endParaRPr>
          </a:p>
        </p:txBody>
      </p:sp>
    </p:spTree>
    <p:extLst>
      <p:ext uri="{BB962C8B-B14F-4D97-AF65-F5344CB8AC3E}">
        <p14:creationId xmlns:p14="http://schemas.microsoft.com/office/powerpoint/2010/main" val="3801120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300F3-1374-95D7-21BE-3F82400DBD76}"/>
              </a:ext>
            </a:extLst>
          </p:cNvPr>
          <p:cNvSpPr>
            <a:spLocks noGrp="1"/>
          </p:cNvSpPr>
          <p:nvPr>
            <p:ph type="title"/>
          </p:nvPr>
        </p:nvSpPr>
        <p:spPr>
          <a:xfrm>
            <a:off x="457200" y="178198"/>
            <a:ext cx="8266322" cy="853977"/>
          </a:xfrm>
        </p:spPr>
        <p:txBody>
          <a:bodyPr/>
          <a:lstStyle/>
          <a:p>
            <a:r>
              <a:rPr lang="en-NZ" b="1"/>
              <a:t>Connecting to nature</a:t>
            </a:r>
          </a:p>
        </p:txBody>
      </p:sp>
      <p:sp>
        <p:nvSpPr>
          <p:cNvPr id="4" name="Date Placeholder 3">
            <a:extLst>
              <a:ext uri="{FF2B5EF4-FFF2-40B4-BE49-F238E27FC236}">
                <a16:creationId xmlns:a16="http://schemas.microsoft.com/office/drawing/2014/main" id="{30515D6B-754D-3302-1BE8-59BEBDE73072}"/>
              </a:ext>
            </a:extLst>
          </p:cNvPr>
          <p:cNvSpPr>
            <a:spLocks noGrp="1"/>
          </p:cNvSpPr>
          <p:nvPr>
            <p:ph type="dt" sz="half" idx="4294967295"/>
          </p:nvPr>
        </p:nvSpPr>
        <p:spPr/>
        <p:txBody>
          <a:bodyPr/>
          <a:lstStyle/>
          <a:p>
            <a:pPr>
              <a:defRPr/>
            </a:pPr>
            <a:fld id="{F3419948-ABBC-44F3-A33E-A36B36ACDA0E}" type="datetime3">
              <a:rPr lang="en-NZ" smtClean="0"/>
              <a:pPr>
                <a:defRPr/>
              </a:pPr>
              <a:t>5 December 2024</a:t>
            </a:fld>
            <a:endParaRPr lang="en-NZ"/>
          </a:p>
        </p:txBody>
      </p:sp>
      <p:sp>
        <p:nvSpPr>
          <p:cNvPr id="8" name="Google Shape;59;p6">
            <a:extLst>
              <a:ext uri="{FF2B5EF4-FFF2-40B4-BE49-F238E27FC236}">
                <a16:creationId xmlns:a16="http://schemas.microsoft.com/office/drawing/2014/main" id="{A8EFB580-3EE9-0E9F-C442-A0413E57593E}"/>
              </a:ext>
            </a:extLst>
          </p:cNvPr>
          <p:cNvSpPr txBox="1"/>
          <p:nvPr/>
        </p:nvSpPr>
        <p:spPr>
          <a:xfrm>
            <a:off x="50" y="6357240"/>
            <a:ext cx="9144000" cy="5031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3"/>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pic>
        <p:nvPicPr>
          <p:cNvPr id="7" name="Content Placeholder 6" descr="A child&amp;#39;s drawing on a page&#10;&#10;Description automatically generated">
            <a:extLst>
              <a:ext uri="{FF2B5EF4-FFF2-40B4-BE49-F238E27FC236}">
                <a16:creationId xmlns:a16="http://schemas.microsoft.com/office/drawing/2014/main" id="{71F6FC5C-0E5E-383C-C093-078F86F653F3}"/>
              </a:ext>
            </a:extLst>
          </p:cNvPr>
          <p:cNvPicPr>
            <a:picLocks noGrp="1" noChangeAspect="1"/>
          </p:cNvPicPr>
          <p:nvPr>
            <p:ph idx="1"/>
          </p:nvPr>
        </p:nvPicPr>
        <p:blipFill>
          <a:blip r:embed="rId4"/>
          <a:stretch>
            <a:fillRect/>
          </a:stretch>
        </p:blipFill>
        <p:spPr>
          <a:xfrm>
            <a:off x="1564601" y="1036389"/>
            <a:ext cx="6025049" cy="4878677"/>
          </a:xfrm>
        </p:spPr>
      </p:pic>
      <p:sp>
        <p:nvSpPr>
          <p:cNvPr id="3" name="TextBox 2">
            <a:extLst>
              <a:ext uri="{FF2B5EF4-FFF2-40B4-BE49-F238E27FC236}">
                <a16:creationId xmlns:a16="http://schemas.microsoft.com/office/drawing/2014/main" id="{CCAA52F2-C8A8-DDE5-35B1-942A7089DD2F}"/>
              </a:ext>
            </a:extLst>
          </p:cNvPr>
          <p:cNvSpPr txBox="1"/>
          <p:nvPr/>
        </p:nvSpPr>
        <p:spPr>
          <a:xfrm>
            <a:off x="284583" y="6022910"/>
            <a:ext cx="864481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u="sng">
                <a:solidFill>
                  <a:srgbClr val="7030A0"/>
                </a:solidFill>
                <a:latin typeface="Calibri"/>
                <a:ea typeface="Calibri"/>
                <a:cs typeface="Calibri"/>
                <a:hlinkClick r:id="rId5"/>
              </a:rPr>
              <a:t>https://www.sciencelearn.org.nz/resources/3056-forming-connections-between-identity-and-place</a:t>
            </a:r>
            <a:r>
              <a:rPr lang="en-US" sz="1600">
                <a:latin typeface="Calibri"/>
              </a:rPr>
              <a:t> </a:t>
            </a:r>
            <a:r>
              <a:rPr lang="en-US" sz="1600">
                <a:latin typeface="Calibri"/>
                <a:ea typeface="Calibri"/>
                <a:cs typeface="Calibri"/>
              </a:rPr>
              <a:t>​</a:t>
            </a:r>
            <a:endParaRPr lang="en-US" sz="1600">
              <a:cs typeface="Arial"/>
            </a:endParaRPr>
          </a:p>
        </p:txBody>
      </p:sp>
    </p:spTree>
    <p:extLst>
      <p:ext uri="{BB962C8B-B14F-4D97-AF65-F5344CB8AC3E}">
        <p14:creationId xmlns:p14="http://schemas.microsoft.com/office/powerpoint/2010/main" val="880128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300F3-1374-95D7-21BE-3F82400DBD76}"/>
              </a:ext>
            </a:extLst>
          </p:cNvPr>
          <p:cNvSpPr>
            <a:spLocks noGrp="1"/>
          </p:cNvSpPr>
          <p:nvPr>
            <p:ph type="title"/>
          </p:nvPr>
        </p:nvSpPr>
        <p:spPr>
          <a:xfrm>
            <a:off x="457200" y="178198"/>
            <a:ext cx="8266322" cy="853977"/>
          </a:xfrm>
        </p:spPr>
        <p:txBody>
          <a:bodyPr/>
          <a:lstStyle/>
          <a:p>
            <a:r>
              <a:rPr lang="en-NZ" b="1"/>
              <a:t>Connecting to nature</a:t>
            </a:r>
          </a:p>
        </p:txBody>
      </p:sp>
      <p:sp>
        <p:nvSpPr>
          <p:cNvPr id="4" name="Date Placeholder 3">
            <a:extLst>
              <a:ext uri="{FF2B5EF4-FFF2-40B4-BE49-F238E27FC236}">
                <a16:creationId xmlns:a16="http://schemas.microsoft.com/office/drawing/2014/main" id="{30515D6B-754D-3302-1BE8-59BEBDE73072}"/>
              </a:ext>
            </a:extLst>
          </p:cNvPr>
          <p:cNvSpPr>
            <a:spLocks noGrp="1"/>
          </p:cNvSpPr>
          <p:nvPr>
            <p:ph type="dt" sz="half" idx="4294967295"/>
          </p:nvPr>
        </p:nvSpPr>
        <p:spPr/>
        <p:txBody>
          <a:bodyPr/>
          <a:lstStyle/>
          <a:p>
            <a:pPr>
              <a:defRPr/>
            </a:pPr>
            <a:fld id="{F3419948-ABBC-44F3-A33E-A36B36ACDA0E}" type="datetime3">
              <a:rPr lang="en-NZ" smtClean="0"/>
              <a:pPr>
                <a:defRPr/>
              </a:pPr>
              <a:t>5 December 2024</a:t>
            </a:fld>
            <a:endParaRPr lang="en-NZ"/>
          </a:p>
        </p:txBody>
      </p:sp>
      <p:sp>
        <p:nvSpPr>
          <p:cNvPr id="8" name="Google Shape;59;p6">
            <a:extLst>
              <a:ext uri="{FF2B5EF4-FFF2-40B4-BE49-F238E27FC236}">
                <a16:creationId xmlns:a16="http://schemas.microsoft.com/office/drawing/2014/main" id="{A8EFB580-3EE9-0E9F-C442-A0413E57593E}"/>
              </a:ext>
            </a:extLst>
          </p:cNvPr>
          <p:cNvSpPr txBox="1"/>
          <p:nvPr/>
        </p:nvSpPr>
        <p:spPr>
          <a:xfrm>
            <a:off x="50" y="6357240"/>
            <a:ext cx="9144000" cy="5031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3"/>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pic>
        <p:nvPicPr>
          <p:cNvPr id="3" name="Picture 2">
            <a:extLst>
              <a:ext uri="{FF2B5EF4-FFF2-40B4-BE49-F238E27FC236}">
                <a16:creationId xmlns:a16="http://schemas.microsoft.com/office/drawing/2014/main" id="{7AF530EC-698C-3C75-4279-1DC23B6D2558}"/>
              </a:ext>
            </a:extLst>
          </p:cNvPr>
          <p:cNvPicPr>
            <a:picLocks noChangeAspect="1"/>
          </p:cNvPicPr>
          <p:nvPr/>
        </p:nvPicPr>
        <p:blipFill>
          <a:blip r:embed="rId4"/>
          <a:stretch>
            <a:fillRect/>
          </a:stretch>
        </p:blipFill>
        <p:spPr>
          <a:xfrm>
            <a:off x="1096142" y="1032975"/>
            <a:ext cx="3495675" cy="5029200"/>
          </a:xfrm>
          <a:prstGeom prst="rect">
            <a:avLst/>
          </a:prstGeom>
        </p:spPr>
      </p:pic>
      <p:sp>
        <p:nvSpPr>
          <p:cNvPr id="5" name="TextBox 4">
            <a:extLst>
              <a:ext uri="{FF2B5EF4-FFF2-40B4-BE49-F238E27FC236}">
                <a16:creationId xmlns:a16="http://schemas.microsoft.com/office/drawing/2014/main" id="{CF000487-5225-5D65-5E7D-BE67D93CCBEC}"/>
              </a:ext>
            </a:extLst>
          </p:cNvPr>
          <p:cNvSpPr txBox="1"/>
          <p:nvPr/>
        </p:nvSpPr>
        <p:spPr>
          <a:xfrm>
            <a:off x="4807576" y="2827705"/>
            <a:ext cx="392184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5"/>
              </a:rPr>
              <a:t>https://www.doc.govt.nz/get-involved/conservation-education/resources/in-your-environment/</a:t>
            </a:r>
            <a:r>
              <a:rPr lang="en-US">
                <a:ea typeface="+mn-lt"/>
                <a:cs typeface="+mn-lt"/>
              </a:rPr>
              <a:t> </a:t>
            </a:r>
            <a:endParaRPr lang="en-US"/>
          </a:p>
        </p:txBody>
      </p:sp>
    </p:spTree>
    <p:extLst>
      <p:ext uri="{BB962C8B-B14F-4D97-AF65-F5344CB8AC3E}">
        <p14:creationId xmlns:p14="http://schemas.microsoft.com/office/powerpoint/2010/main" val="39040344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71273-89E2-AABD-35AE-746EB61E2FA1}"/>
              </a:ext>
            </a:extLst>
          </p:cNvPr>
          <p:cNvSpPr>
            <a:spLocks noGrp="1"/>
          </p:cNvSpPr>
          <p:nvPr>
            <p:ph type="title"/>
          </p:nvPr>
        </p:nvSpPr>
        <p:spPr>
          <a:xfrm>
            <a:off x="146456" y="241356"/>
            <a:ext cx="8042273" cy="911224"/>
          </a:xfrm>
        </p:spPr>
        <p:txBody>
          <a:bodyPr/>
          <a:lstStyle/>
          <a:p>
            <a:r>
              <a:rPr lang="en-US" err="1"/>
              <a:t>Mātauranga</a:t>
            </a:r>
            <a:r>
              <a:rPr lang="en-US"/>
              <a:t> Māori</a:t>
            </a:r>
          </a:p>
        </p:txBody>
      </p:sp>
      <p:sp>
        <p:nvSpPr>
          <p:cNvPr id="3" name="Content Placeholder 2">
            <a:extLst>
              <a:ext uri="{FF2B5EF4-FFF2-40B4-BE49-F238E27FC236}">
                <a16:creationId xmlns:a16="http://schemas.microsoft.com/office/drawing/2014/main" id="{A55373ED-6CDF-EBF5-1A0C-6A07EE0AB911}"/>
              </a:ext>
            </a:extLst>
          </p:cNvPr>
          <p:cNvSpPr>
            <a:spLocks noGrp="1"/>
          </p:cNvSpPr>
          <p:nvPr>
            <p:ph idx="1"/>
          </p:nvPr>
        </p:nvSpPr>
        <p:spPr>
          <a:xfrm>
            <a:off x="225579" y="1298086"/>
            <a:ext cx="8229600" cy="4228425"/>
          </a:xfrm>
        </p:spPr>
        <p:txBody>
          <a:bodyPr/>
          <a:lstStyle/>
          <a:p>
            <a:r>
              <a:rPr lang="en-US" sz="2200"/>
              <a:t>Why is this important?</a:t>
            </a:r>
          </a:p>
          <a:p>
            <a:pPr lvl="1" indent="-381635">
              <a:buSzPts val="2640"/>
              <a:buFont typeface="Courier New"/>
              <a:buChar char="o"/>
            </a:pPr>
            <a:r>
              <a:rPr lang="en-US" err="1"/>
              <a:t>Honouring</a:t>
            </a:r>
            <a:r>
              <a:rPr lang="en-US"/>
              <a:t> </a:t>
            </a:r>
            <a:r>
              <a:rPr lang="en-US" err="1"/>
              <a:t>Te</a:t>
            </a:r>
            <a:r>
              <a:rPr lang="en-US"/>
              <a:t> </a:t>
            </a:r>
            <a:r>
              <a:rPr lang="en-US" err="1"/>
              <a:t>Tiriti</a:t>
            </a:r>
            <a:r>
              <a:rPr lang="en-US"/>
              <a:t> o Waitangi</a:t>
            </a:r>
          </a:p>
          <a:p>
            <a:pPr lvl="1" indent="-381635">
              <a:buSzPts val="2640"/>
              <a:buFont typeface="Courier New"/>
              <a:buChar char="o"/>
            </a:pPr>
            <a:r>
              <a:rPr lang="en-US"/>
              <a:t>An alternative way of knowing which can change perspectives and engage learners</a:t>
            </a:r>
          </a:p>
          <a:p>
            <a:pPr lvl="1" indent="-381635">
              <a:buSzPts val="2640"/>
              <a:buFont typeface="Courier New"/>
              <a:buChar char="o"/>
            </a:pPr>
            <a:r>
              <a:rPr lang="en-US"/>
              <a:t>A sustainable view of ecosystems and natural resource use e.g. </a:t>
            </a:r>
            <a:r>
              <a:rPr lang="en-US" err="1"/>
              <a:t>rahui</a:t>
            </a:r>
            <a:r>
              <a:rPr lang="en-US"/>
              <a:t>, </a:t>
            </a:r>
            <a:r>
              <a:rPr lang="en-US" err="1"/>
              <a:t>tapu</a:t>
            </a:r>
            <a:endParaRPr lang="en-US"/>
          </a:p>
          <a:p>
            <a:r>
              <a:rPr lang="en-US" sz="2200"/>
              <a:t>How can it be done?</a:t>
            </a:r>
          </a:p>
          <a:p>
            <a:pPr lvl="1" indent="-381635">
              <a:buClr>
                <a:srgbClr val="2C7C9F"/>
              </a:buClr>
              <a:buSzPts val="2640"/>
              <a:buFont typeface="Courier New"/>
              <a:buChar char="o"/>
            </a:pPr>
            <a:r>
              <a:rPr lang="en-US"/>
              <a:t>Connect to place through local iwi/hapū</a:t>
            </a:r>
          </a:p>
          <a:p>
            <a:pPr lvl="1" indent="-381635">
              <a:buClr>
                <a:srgbClr val="2C7C9F"/>
              </a:buClr>
              <a:buSzPts val="2640"/>
              <a:buFont typeface="Courier New"/>
              <a:buChar char="o"/>
            </a:pPr>
            <a:r>
              <a:rPr lang="en-US"/>
              <a:t>May include </a:t>
            </a:r>
            <a:r>
              <a:rPr lang="en-US" err="1"/>
              <a:t>pūrākau</a:t>
            </a:r>
            <a:r>
              <a:rPr lang="en-US"/>
              <a:t> and story telling</a:t>
            </a:r>
          </a:p>
          <a:p>
            <a:pPr lvl="1" indent="-381635">
              <a:buClr>
                <a:srgbClr val="2C7C9F"/>
              </a:buClr>
              <a:buSzPts val="2640"/>
              <a:buFont typeface="Courier New"/>
              <a:buChar char="o"/>
            </a:pPr>
            <a:r>
              <a:rPr lang="en-US"/>
              <a:t>Complements 'Western' science</a:t>
            </a:r>
          </a:p>
        </p:txBody>
      </p:sp>
      <p:sp>
        <p:nvSpPr>
          <p:cNvPr id="4" name="TextBox 3">
            <a:extLst>
              <a:ext uri="{FF2B5EF4-FFF2-40B4-BE49-F238E27FC236}">
                <a16:creationId xmlns:a16="http://schemas.microsoft.com/office/drawing/2014/main" id="{63B674BE-1F0C-413C-C37E-D514E2AF45DE}"/>
              </a:ext>
            </a:extLst>
          </p:cNvPr>
          <p:cNvSpPr txBox="1"/>
          <p:nvPr/>
        </p:nvSpPr>
        <p:spPr>
          <a:xfrm>
            <a:off x="229953" y="5724334"/>
            <a:ext cx="8495658"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Arial"/>
              </a:rPr>
              <a:t>See </a:t>
            </a:r>
            <a:r>
              <a:rPr lang="en-US" sz="1600">
                <a:ea typeface="+mn-lt"/>
                <a:cs typeface="+mn-lt"/>
                <a:hlinkClick r:id="rId2"/>
              </a:rPr>
              <a:t>https://www.nzaee.org.nz/spotlight/connecting-to-place-matauranga-maori-and-histories</a:t>
            </a:r>
            <a:endParaRPr lang="en-US" sz="1600">
              <a:ea typeface="+mn-lt"/>
              <a:cs typeface="+mn-lt"/>
            </a:endParaRPr>
          </a:p>
          <a:p>
            <a:r>
              <a:rPr lang="en-US" sz="1600">
                <a:ea typeface="+mn-lt"/>
                <a:cs typeface="+mn-lt"/>
                <a:hlinkClick r:id="rId3"/>
              </a:rPr>
              <a:t>https://www.sciencelearn.org.nz/resources/2858-matauranga-and-the-integration-of-maori-and-western-knowledge</a:t>
            </a:r>
            <a:r>
              <a:rPr lang="en-US">
                <a:ea typeface="+mn-lt"/>
                <a:cs typeface="+mn-lt"/>
              </a:rPr>
              <a:t> </a:t>
            </a:r>
          </a:p>
          <a:p>
            <a:endParaRPr lang="en-US">
              <a:cs typeface="Arial"/>
            </a:endParaRPr>
          </a:p>
        </p:txBody>
      </p:sp>
    </p:spTree>
    <p:extLst>
      <p:ext uri="{BB962C8B-B14F-4D97-AF65-F5344CB8AC3E}">
        <p14:creationId xmlns:p14="http://schemas.microsoft.com/office/powerpoint/2010/main" val="3400969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28410-AEC5-76C6-B98C-77DE083A54AC}"/>
              </a:ext>
            </a:extLst>
          </p:cNvPr>
          <p:cNvSpPr>
            <a:spLocks noGrp="1"/>
          </p:cNvSpPr>
          <p:nvPr>
            <p:ph type="title"/>
          </p:nvPr>
        </p:nvSpPr>
        <p:spPr>
          <a:xfrm>
            <a:off x="365095" y="706746"/>
            <a:ext cx="8042273" cy="2027138"/>
          </a:xfrm>
        </p:spPr>
        <p:txBody>
          <a:bodyPr/>
          <a:lstStyle/>
          <a:p>
            <a:r>
              <a:rPr lang="en-US" sz="2800" b="1">
                <a:latin typeface="PT Serif"/>
              </a:rPr>
              <a:t>Ko au </a:t>
            </a:r>
            <a:r>
              <a:rPr lang="en-US" sz="2800" b="1" err="1">
                <a:latin typeface="PT Serif"/>
              </a:rPr>
              <a:t>te</a:t>
            </a:r>
            <a:r>
              <a:rPr lang="en-US" sz="2800" b="1">
                <a:latin typeface="PT Serif"/>
              </a:rPr>
              <a:t> </a:t>
            </a:r>
            <a:r>
              <a:rPr lang="en-US" sz="2800" b="1" err="1">
                <a:latin typeface="PT Serif"/>
              </a:rPr>
              <a:t>taiao</a:t>
            </a:r>
            <a:r>
              <a:rPr lang="en-US" sz="2800" b="1">
                <a:latin typeface="PT Serif"/>
              </a:rPr>
              <a:t>: </a:t>
            </a:r>
            <a:r>
              <a:rPr lang="en-US" sz="2800" b="1" err="1">
                <a:latin typeface="PT Serif"/>
              </a:rPr>
              <a:t>Recognising</a:t>
            </a:r>
            <a:r>
              <a:rPr lang="en-US" sz="2800" b="1">
                <a:latin typeface="PT Serif"/>
              </a:rPr>
              <a:t> that we are nature through </a:t>
            </a:r>
            <a:r>
              <a:rPr lang="en-US" sz="2800" b="1" err="1">
                <a:latin typeface="PT Serif"/>
              </a:rPr>
              <a:t>mātauranga</a:t>
            </a:r>
            <a:r>
              <a:rPr lang="en-US" sz="2800" b="1">
                <a:latin typeface="PT Serif"/>
              </a:rPr>
              <a:t> Māori values and the collections at </a:t>
            </a:r>
            <a:r>
              <a:rPr lang="en-US" sz="2800" b="1" err="1">
                <a:latin typeface="PT Serif"/>
              </a:rPr>
              <a:t>Te</a:t>
            </a:r>
            <a:r>
              <a:rPr lang="en-US" sz="2800" b="1">
                <a:latin typeface="PT Serif"/>
              </a:rPr>
              <a:t> Papa</a:t>
            </a:r>
            <a:endParaRPr lang="en-US" sz="2800"/>
          </a:p>
          <a:p>
            <a:endParaRPr lang="en-US"/>
          </a:p>
        </p:txBody>
      </p:sp>
      <p:pic>
        <p:nvPicPr>
          <p:cNvPr id="4" name="Content Placeholder 3" descr="A blue and green background with a symbol&#10;&#10;Description automatically generated">
            <a:extLst>
              <a:ext uri="{FF2B5EF4-FFF2-40B4-BE49-F238E27FC236}">
                <a16:creationId xmlns:a16="http://schemas.microsoft.com/office/drawing/2014/main" id="{3BE79D22-3CE8-E9CC-C41C-0F07EE007198}"/>
              </a:ext>
            </a:extLst>
          </p:cNvPr>
          <p:cNvPicPr>
            <a:picLocks noGrp="1" noChangeAspect="1"/>
          </p:cNvPicPr>
          <p:nvPr>
            <p:ph idx="1"/>
          </p:nvPr>
        </p:nvPicPr>
        <p:blipFill>
          <a:blip r:embed="rId2"/>
          <a:stretch>
            <a:fillRect/>
          </a:stretch>
        </p:blipFill>
        <p:spPr>
          <a:xfrm>
            <a:off x="1321966" y="2380258"/>
            <a:ext cx="6749250" cy="3332215"/>
          </a:xfrm>
        </p:spPr>
      </p:pic>
      <p:sp>
        <p:nvSpPr>
          <p:cNvPr id="5" name="TextBox 4">
            <a:extLst>
              <a:ext uri="{FF2B5EF4-FFF2-40B4-BE49-F238E27FC236}">
                <a16:creationId xmlns:a16="http://schemas.microsoft.com/office/drawing/2014/main" id="{760835E8-DC91-3A9A-25E8-E43148E49A05}"/>
              </a:ext>
            </a:extLst>
          </p:cNvPr>
          <p:cNvSpPr txBox="1"/>
          <p:nvPr/>
        </p:nvSpPr>
        <p:spPr>
          <a:xfrm>
            <a:off x="1982645" y="6077943"/>
            <a:ext cx="54387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ea typeface="+mn-lt"/>
                <a:cs typeface="+mn-lt"/>
                <a:hlinkClick r:id="rId3"/>
              </a:rPr>
              <a:t>https://www.nzaee.org.nz/resources/ko-au-te-taiao</a:t>
            </a:r>
            <a:endParaRPr lang="en-US"/>
          </a:p>
        </p:txBody>
      </p:sp>
    </p:spTree>
    <p:extLst>
      <p:ext uri="{BB962C8B-B14F-4D97-AF65-F5344CB8AC3E}">
        <p14:creationId xmlns:p14="http://schemas.microsoft.com/office/powerpoint/2010/main" val="4245680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71273-89E2-AABD-35AE-746EB61E2FA1}"/>
              </a:ext>
            </a:extLst>
          </p:cNvPr>
          <p:cNvSpPr>
            <a:spLocks noGrp="1"/>
          </p:cNvSpPr>
          <p:nvPr>
            <p:ph type="title"/>
          </p:nvPr>
        </p:nvSpPr>
        <p:spPr>
          <a:xfrm>
            <a:off x="166597" y="261497"/>
            <a:ext cx="8042273" cy="911224"/>
          </a:xfrm>
        </p:spPr>
        <p:txBody>
          <a:bodyPr/>
          <a:lstStyle/>
          <a:p>
            <a:r>
              <a:rPr lang="en-US"/>
              <a:t>Systems and critical thinking</a:t>
            </a:r>
          </a:p>
        </p:txBody>
      </p:sp>
      <p:sp>
        <p:nvSpPr>
          <p:cNvPr id="3" name="Content Placeholder 2">
            <a:extLst>
              <a:ext uri="{FF2B5EF4-FFF2-40B4-BE49-F238E27FC236}">
                <a16:creationId xmlns:a16="http://schemas.microsoft.com/office/drawing/2014/main" id="{A55373ED-6CDF-EBF5-1A0C-6A07EE0AB911}"/>
              </a:ext>
            </a:extLst>
          </p:cNvPr>
          <p:cNvSpPr>
            <a:spLocks noGrp="1"/>
          </p:cNvSpPr>
          <p:nvPr>
            <p:ph idx="1"/>
          </p:nvPr>
        </p:nvSpPr>
        <p:spPr>
          <a:xfrm>
            <a:off x="346765" y="1366342"/>
            <a:ext cx="8229600" cy="4834652"/>
          </a:xfrm>
        </p:spPr>
        <p:txBody>
          <a:bodyPr/>
          <a:lstStyle/>
          <a:p>
            <a:r>
              <a:rPr lang="en-US" dirty="0"/>
              <a:t>Why is this important?</a:t>
            </a:r>
          </a:p>
          <a:p>
            <a:pPr lvl="1" indent="-381635">
              <a:buClr>
                <a:srgbClr val="2C7C9F"/>
              </a:buClr>
              <a:buSzPts val="2640"/>
              <a:buFont typeface="Courier New"/>
              <a:buChar char="o"/>
            </a:pPr>
            <a:r>
              <a:rPr lang="en-US" dirty="0"/>
              <a:t>Learning can sometimes just show parts of systems</a:t>
            </a:r>
          </a:p>
          <a:p>
            <a:pPr lvl="1" indent="-381635">
              <a:buClr>
                <a:srgbClr val="2C7C9F"/>
              </a:buClr>
              <a:buFont typeface="Courier New"/>
              <a:buChar char="o"/>
            </a:pPr>
            <a:r>
              <a:rPr lang="en-US" dirty="0"/>
              <a:t>Parts of systems are connected and affect each other</a:t>
            </a:r>
          </a:p>
          <a:p>
            <a:pPr lvl="1" indent="-381635">
              <a:buClr>
                <a:srgbClr val="2C7C9F"/>
              </a:buClr>
              <a:buFont typeface="Courier New"/>
              <a:buChar char="o"/>
            </a:pPr>
            <a:r>
              <a:rPr lang="en-US" dirty="0"/>
              <a:t>Human systems impact Earth systems </a:t>
            </a:r>
          </a:p>
          <a:p>
            <a:pPr lvl="1" indent="-381635">
              <a:buClr>
                <a:srgbClr val="2C7C9F"/>
              </a:buClr>
              <a:buFont typeface="Courier New"/>
              <a:buChar char="o"/>
            </a:pPr>
            <a:r>
              <a:rPr lang="en-US" dirty="0"/>
              <a:t>Causes of these impacts can be considered in senior primary.</a:t>
            </a:r>
          </a:p>
          <a:p>
            <a:pPr lvl="1" indent="-381635">
              <a:buClr>
                <a:srgbClr val="2C7C9F"/>
              </a:buClr>
              <a:buFont typeface="Courier New"/>
              <a:buChar char="o"/>
            </a:pPr>
            <a:endParaRPr lang="en-US"/>
          </a:p>
          <a:p>
            <a:r>
              <a:rPr lang="en-US" dirty="0"/>
              <a:t>How can it be done?</a:t>
            </a:r>
          </a:p>
          <a:p>
            <a:pPr lvl="1" indent="-381635">
              <a:buClr>
                <a:srgbClr val="2C7C9F"/>
              </a:buClr>
              <a:buSzPts val="2640"/>
              <a:buFont typeface="Courier New"/>
              <a:buChar char="o"/>
            </a:pPr>
            <a:r>
              <a:rPr lang="en-US" dirty="0"/>
              <a:t>Role plays and simulations/games can help </a:t>
            </a:r>
            <a:r>
              <a:rPr lang="en-NZ" dirty="0"/>
              <a:t>visualise</a:t>
            </a:r>
            <a:r>
              <a:rPr lang="en-US" dirty="0"/>
              <a:t> systems</a:t>
            </a:r>
          </a:p>
          <a:p>
            <a:pPr lvl="1" indent="-381635">
              <a:buClr>
                <a:srgbClr val="2C7C9F"/>
              </a:buClr>
              <a:buSzPts val="2640"/>
              <a:buFont typeface="Courier New"/>
              <a:buChar char="o"/>
            </a:pPr>
            <a:r>
              <a:rPr lang="en-US" dirty="0"/>
              <a:t>Mind maps can assist seeing connections.</a:t>
            </a:r>
          </a:p>
          <a:p>
            <a:pPr lvl="1" indent="-381635">
              <a:buClr>
                <a:srgbClr val="2C7C9F"/>
              </a:buClr>
              <a:buSzPts val="2640"/>
              <a:buFont typeface="Courier New"/>
              <a:buChar char="o"/>
            </a:pPr>
            <a:endParaRPr lang="en-US"/>
          </a:p>
        </p:txBody>
      </p:sp>
    </p:spTree>
    <p:extLst>
      <p:ext uri="{BB962C8B-B14F-4D97-AF65-F5344CB8AC3E}">
        <p14:creationId xmlns:p14="http://schemas.microsoft.com/office/powerpoint/2010/main" val="1377246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82DE0-0A93-0784-FDDF-9F24B3227A2D}"/>
              </a:ext>
            </a:extLst>
          </p:cNvPr>
          <p:cNvSpPr>
            <a:spLocks noGrp="1"/>
          </p:cNvSpPr>
          <p:nvPr>
            <p:ph type="title"/>
          </p:nvPr>
        </p:nvSpPr>
        <p:spPr>
          <a:xfrm>
            <a:off x="426262" y="297624"/>
            <a:ext cx="8042273" cy="911224"/>
          </a:xfrm>
        </p:spPr>
        <p:txBody>
          <a:bodyPr/>
          <a:lstStyle/>
          <a:p>
            <a:r>
              <a:rPr lang="en-US"/>
              <a:t>Solutions and hope</a:t>
            </a:r>
          </a:p>
        </p:txBody>
      </p:sp>
      <p:sp>
        <p:nvSpPr>
          <p:cNvPr id="6" name="Content Placeholder 5">
            <a:extLst>
              <a:ext uri="{FF2B5EF4-FFF2-40B4-BE49-F238E27FC236}">
                <a16:creationId xmlns:a16="http://schemas.microsoft.com/office/drawing/2014/main" id="{C1FA2AC7-2E0A-EF67-CACE-F21A9E87F9F1}"/>
              </a:ext>
            </a:extLst>
          </p:cNvPr>
          <p:cNvSpPr>
            <a:spLocks noGrp="1"/>
          </p:cNvSpPr>
          <p:nvPr>
            <p:ph idx="1"/>
          </p:nvPr>
        </p:nvSpPr>
        <p:spPr>
          <a:xfrm>
            <a:off x="254501" y="1600201"/>
            <a:ext cx="8612476" cy="2162130"/>
          </a:xfrm>
        </p:spPr>
        <p:txBody>
          <a:bodyPr/>
          <a:lstStyle/>
          <a:p>
            <a:r>
              <a:rPr lang="en-US" dirty="0"/>
              <a:t>Why is this important?</a:t>
            </a:r>
          </a:p>
          <a:p>
            <a:pPr lvl="1" indent="-381635">
              <a:buClr>
                <a:srgbClr val="2C7C9F"/>
              </a:buClr>
              <a:buSzPts val="2640"/>
              <a:buFont typeface="Courier New"/>
              <a:buChar char="o"/>
            </a:pPr>
            <a:r>
              <a:rPr lang="en-US" dirty="0"/>
              <a:t>Tamariki will confront problems in their lives</a:t>
            </a:r>
          </a:p>
          <a:p>
            <a:pPr lvl="1" indent="-381635">
              <a:buClr>
                <a:srgbClr val="2C7C9F"/>
              </a:buClr>
              <a:buFont typeface="Courier New"/>
              <a:buChar char="o"/>
            </a:pPr>
            <a:r>
              <a:rPr lang="en-US" dirty="0"/>
              <a:t>A solution focus fosters hope and agency.</a:t>
            </a:r>
          </a:p>
          <a:p>
            <a:pPr marL="532765" lvl="1" indent="0">
              <a:buClr>
                <a:srgbClr val="2C7C9F"/>
              </a:buClr>
              <a:buNone/>
            </a:pPr>
            <a:endParaRPr lang="en-US"/>
          </a:p>
          <a:p>
            <a:r>
              <a:rPr lang="en-US" dirty="0"/>
              <a:t>How can it be done?</a:t>
            </a:r>
          </a:p>
          <a:p>
            <a:pPr lvl="1" indent="-381635">
              <a:buClr>
                <a:srgbClr val="2C7C9F"/>
              </a:buClr>
              <a:buSzPts val="2640"/>
              <a:buFont typeface="Courier New"/>
              <a:buChar char="o"/>
            </a:pPr>
            <a:r>
              <a:rPr lang="en-US" dirty="0"/>
              <a:t>Students explore the causes of local environmental problems</a:t>
            </a:r>
          </a:p>
          <a:p>
            <a:pPr lvl="1" indent="-381635">
              <a:buClr>
                <a:srgbClr val="2C7C9F"/>
              </a:buClr>
              <a:buSzPts val="2640"/>
              <a:buFont typeface="Courier New"/>
              <a:buChar char="o"/>
            </a:pPr>
            <a:r>
              <a:rPr lang="en-US" dirty="0"/>
              <a:t>Inquire into possible solutions and discuss their pros and cons</a:t>
            </a:r>
          </a:p>
          <a:p>
            <a:pPr lvl="1" indent="-381635">
              <a:buClr>
                <a:srgbClr val="2C7C9F"/>
              </a:buClr>
              <a:buSzPts val="2640"/>
              <a:buFont typeface="Courier New"/>
              <a:buChar char="o"/>
            </a:pPr>
            <a:r>
              <a:rPr lang="en-US" dirty="0"/>
              <a:t>Underpin teaching and learning with hope for the future.</a:t>
            </a:r>
          </a:p>
          <a:p>
            <a:pPr lvl="1" indent="-381635">
              <a:buClr>
                <a:srgbClr val="2C7C9F"/>
              </a:buClr>
              <a:buSzPts val="2640"/>
              <a:buFont typeface="Courier New"/>
              <a:buChar char="o"/>
            </a:pPr>
            <a:endParaRPr lang="en-US"/>
          </a:p>
          <a:p>
            <a:pPr lvl="1" indent="-381635">
              <a:buClr>
                <a:srgbClr val="2C7C9F"/>
              </a:buClr>
              <a:buSzPts val="2640"/>
              <a:buFont typeface="Courier New"/>
              <a:buChar char="o"/>
            </a:pPr>
            <a:endParaRPr lang="en-US"/>
          </a:p>
        </p:txBody>
      </p:sp>
    </p:spTree>
    <p:extLst>
      <p:ext uri="{BB962C8B-B14F-4D97-AF65-F5344CB8AC3E}">
        <p14:creationId xmlns:p14="http://schemas.microsoft.com/office/powerpoint/2010/main" val="37331025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a:xfrm>
            <a:off x="631130" y="1318791"/>
            <a:ext cx="3647551" cy="187652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NZ" sz="1600" dirty="0"/>
              <a:t>I am worried when it rains that we may have to leave our house again.</a:t>
            </a:r>
            <a:endParaRPr lang="en-US" sz="1600" dirty="0"/>
          </a:p>
        </p:txBody>
      </p:sp>
      <p:sp>
        <p:nvSpPr>
          <p:cNvPr id="3" name="Oval Callout 2"/>
          <p:cNvSpPr/>
          <p:nvPr/>
        </p:nvSpPr>
        <p:spPr>
          <a:xfrm>
            <a:off x="4880111" y="1157192"/>
            <a:ext cx="4065801" cy="221365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NZ" sz="1600" dirty="0"/>
              <a:t>Yes, heavy rain may cause your house to flood again and there is nothing we can do about it.</a:t>
            </a:r>
            <a:endParaRPr lang="en-NZ" sz="1600" dirty="0">
              <a:cs typeface="Arial"/>
            </a:endParaRPr>
          </a:p>
        </p:txBody>
      </p:sp>
      <p:sp>
        <p:nvSpPr>
          <p:cNvPr id="4" name="TextBox 3"/>
          <p:cNvSpPr txBox="1"/>
          <p:nvPr/>
        </p:nvSpPr>
        <p:spPr>
          <a:xfrm>
            <a:off x="2634358" y="3622630"/>
            <a:ext cx="1731104" cy="600164"/>
          </a:xfrm>
          <a:prstGeom prst="rect">
            <a:avLst/>
          </a:prstGeom>
          <a:solidFill>
            <a:srgbClr val="FF0000"/>
          </a:solidFill>
        </p:spPr>
        <p:txBody>
          <a:bodyPr wrap="square" rtlCol="0">
            <a:spAutoFit/>
          </a:bodyPr>
          <a:lstStyle/>
          <a:p>
            <a:r>
              <a:rPr lang="en-NZ" sz="3300" b="1"/>
              <a:t>Anxiety</a:t>
            </a:r>
          </a:p>
        </p:txBody>
      </p:sp>
      <p:sp>
        <p:nvSpPr>
          <p:cNvPr id="5" name="TextBox 4">
            <a:extLst>
              <a:ext uri="{FF2B5EF4-FFF2-40B4-BE49-F238E27FC236}">
                <a16:creationId xmlns:a16="http://schemas.microsoft.com/office/drawing/2014/main" id="{4178FFAA-E99F-1F25-B5FA-44C97A999727}"/>
              </a:ext>
            </a:extLst>
          </p:cNvPr>
          <p:cNvSpPr txBox="1"/>
          <p:nvPr/>
        </p:nvSpPr>
        <p:spPr>
          <a:xfrm>
            <a:off x="484785" y="181357"/>
            <a:ext cx="6768752" cy="954107"/>
          </a:xfrm>
          <a:prstGeom prst="rect">
            <a:avLst/>
          </a:prstGeom>
          <a:noFill/>
        </p:spPr>
        <p:txBody>
          <a:bodyPr wrap="square" lIns="91440" tIns="45720" rIns="91440" bIns="45720" rtlCol="0" anchor="t">
            <a:spAutoFit/>
          </a:bodyPr>
          <a:lstStyle/>
          <a:p>
            <a:r>
              <a:rPr lang="mi-NZ" sz="2800" b="1" err="1">
                <a:solidFill>
                  <a:schemeClr val="accent1"/>
                </a:solidFill>
              </a:rPr>
              <a:t>As</a:t>
            </a:r>
            <a:r>
              <a:rPr lang="mi-NZ" sz="2800" b="1">
                <a:solidFill>
                  <a:schemeClr val="accent1"/>
                </a:solidFill>
              </a:rPr>
              <a:t> </a:t>
            </a:r>
            <a:r>
              <a:rPr lang="mi-NZ" sz="2800" b="1" err="1">
                <a:solidFill>
                  <a:schemeClr val="accent1"/>
                </a:solidFill>
              </a:rPr>
              <a:t>teachers</a:t>
            </a:r>
            <a:r>
              <a:rPr lang="mi-NZ" sz="2800" b="1">
                <a:solidFill>
                  <a:schemeClr val="accent1"/>
                </a:solidFill>
              </a:rPr>
              <a:t>, </a:t>
            </a:r>
            <a:r>
              <a:rPr lang="mi-NZ" sz="2800" b="1" err="1">
                <a:solidFill>
                  <a:schemeClr val="accent1"/>
                </a:solidFill>
              </a:rPr>
              <a:t>we</a:t>
            </a:r>
            <a:r>
              <a:rPr lang="mi-NZ" sz="2800" b="1">
                <a:solidFill>
                  <a:schemeClr val="accent1"/>
                </a:solidFill>
              </a:rPr>
              <a:t> </a:t>
            </a:r>
            <a:r>
              <a:rPr lang="mi-NZ" sz="2800" b="1" err="1">
                <a:solidFill>
                  <a:schemeClr val="accent1"/>
                </a:solidFill>
              </a:rPr>
              <a:t>must</a:t>
            </a:r>
            <a:r>
              <a:rPr lang="mi-NZ" sz="2800" b="1">
                <a:solidFill>
                  <a:schemeClr val="accent1"/>
                </a:solidFill>
              </a:rPr>
              <a:t> </a:t>
            </a:r>
            <a:r>
              <a:rPr lang="mi-NZ" sz="2800" b="1" err="1">
                <a:solidFill>
                  <a:schemeClr val="accent1"/>
                </a:solidFill>
              </a:rPr>
              <a:t>not</a:t>
            </a:r>
            <a:r>
              <a:rPr lang="mi-NZ" sz="2800" b="1">
                <a:solidFill>
                  <a:schemeClr val="accent1"/>
                </a:solidFill>
              </a:rPr>
              <a:t> </a:t>
            </a:r>
            <a:r>
              <a:rPr lang="mi-NZ" sz="2800" b="1" err="1">
                <a:solidFill>
                  <a:schemeClr val="accent1"/>
                </a:solidFill>
              </a:rPr>
              <a:t>burden</a:t>
            </a:r>
            <a:r>
              <a:rPr lang="mi-NZ" sz="2800" b="1">
                <a:solidFill>
                  <a:schemeClr val="accent1"/>
                </a:solidFill>
              </a:rPr>
              <a:t> </a:t>
            </a:r>
            <a:r>
              <a:rPr lang="mi-NZ" sz="2800" b="1" err="1">
                <a:solidFill>
                  <a:schemeClr val="accent1"/>
                </a:solidFill>
              </a:rPr>
              <a:t>young</a:t>
            </a:r>
            <a:r>
              <a:rPr lang="mi-NZ" sz="2800" b="1">
                <a:solidFill>
                  <a:schemeClr val="accent1"/>
                </a:solidFill>
              </a:rPr>
              <a:t> </a:t>
            </a:r>
            <a:r>
              <a:rPr lang="en-NZ" sz="2800" b="1">
                <a:solidFill>
                  <a:schemeClr val="accent1"/>
                </a:solidFill>
              </a:rPr>
              <a:t>people</a:t>
            </a:r>
          </a:p>
        </p:txBody>
      </p:sp>
      <p:pic>
        <p:nvPicPr>
          <p:cNvPr id="6" name="Picture 5" descr="A cartoon of a person in a green sweatshirt&#10;&#10;Description automatically generated">
            <a:extLst>
              <a:ext uri="{FF2B5EF4-FFF2-40B4-BE49-F238E27FC236}">
                <a16:creationId xmlns:a16="http://schemas.microsoft.com/office/drawing/2014/main" id="{1600103F-BA53-A87C-B4A6-CF43FC1E0D57}"/>
              </a:ext>
            </a:extLst>
          </p:cNvPr>
          <p:cNvPicPr>
            <a:picLocks noChangeAspect="1"/>
          </p:cNvPicPr>
          <p:nvPr/>
        </p:nvPicPr>
        <p:blipFill>
          <a:blip r:embed="rId3"/>
          <a:stretch>
            <a:fillRect/>
          </a:stretch>
        </p:blipFill>
        <p:spPr>
          <a:xfrm>
            <a:off x="-1046" y="2681869"/>
            <a:ext cx="2449743" cy="3992755"/>
          </a:xfrm>
          <a:prstGeom prst="rect">
            <a:avLst/>
          </a:prstGeom>
        </p:spPr>
      </p:pic>
      <p:pic>
        <p:nvPicPr>
          <p:cNvPr id="7" name="Picture 6" descr="A cartoon of a person with her hands on her hips&#10;&#10;Description automatically generated">
            <a:extLst>
              <a:ext uri="{FF2B5EF4-FFF2-40B4-BE49-F238E27FC236}">
                <a16:creationId xmlns:a16="http://schemas.microsoft.com/office/drawing/2014/main" id="{865A3D09-9E26-34AF-530A-E2D3E5CD60DB}"/>
              </a:ext>
            </a:extLst>
          </p:cNvPr>
          <p:cNvPicPr>
            <a:picLocks noChangeAspect="1"/>
          </p:cNvPicPr>
          <p:nvPr/>
        </p:nvPicPr>
        <p:blipFill>
          <a:blip r:embed="rId4"/>
          <a:stretch>
            <a:fillRect/>
          </a:stretch>
        </p:blipFill>
        <p:spPr>
          <a:xfrm>
            <a:off x="4280813" y="3106211"/>
            <a:ext cx="2428248" cy="4114800"/>
          </a:xfrm>
          <a:prstGeom prst="rect">
            <a:avLst/>
          </a:prstGeom>
        </p:spPr>
      </p:pic>
      <p:sp>
        <p:nvSpPr>
          <p:cNvPr id="8" name="TextBox 7">
            <a:extLst>
              <a:ext uri="{FF2B5EF4-FFF2-40B4-BE49-F238E27FC236}">
                <a16:creationId xmlns:a16="http://schemas.microsoft.com/office/drawing/2014/main" id="{07F83E55-0096-1244-2594-E15CDD88EE6A}"/>
              </a:ext>
            </a:extLst>
          </p:cNvPr>
          <p:cNvSpPr txBox="1"/>
          <p:nvPr/>
        </p:nvSpPr>
        <p:spPr>
          <a:xfrm>
            <a:off x="6911090" y="6025150"/>
            <a:ext cx="223826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Arial"/>
              </a:rPr>
              <a:t>Adapted from Professor Niki Harre, University of Auckland</a:t>
            </a:r>
            <a:endParaRPr lang="en-US" sz="1600"/>
          </a:p>
        </p:txBody>
      </p:sp>
    </p:spTree>
    <p:extLst>
      <p:ext uri="{BB962C8B-B14F-4D97-AF65-F5344CB8AC3E}">
        <p14:creationId xmlns:p14="http://schemas.microsoft.com/office/powerpoint/2010/main" val="3440848378"/>
      </p:ext>
    </p:extLst>
  </p:cSld>
  <p:clrMapOvr>
    <a:masterClrMapping/>
  </p:clrMapOvr>
  <p:extLst>
    <p:ext uri="{6950BFC3-D8DA-4A85-94F7-54DA5524770B}">
      <p188:commentRel xmlns:p188="http://schemas.microsoft.com/office/powerpoint/2018/8/main" r:id="rId2"/>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a:xfrm>
            <a:off x="596436" y="1140751"/>
            <a:ext cx="3647551" cy="187652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NZ" sz="1600" dirty="0"/>
              <a:t>I am worried when it rains that we may have to leave our house again.</a:t>
            </a:r>
            <a:endParaRPr lang="en-NZ" sz="1600" dirty="0">
              <a:solidFill>
                <a:srgbClr val="000000"/>
              </a:solidFill>
            </a:endParaRPr>
          </a:p>
        </p:txBody>
      </p:sp>
      <p:sp>
        <p:nvSpPr>
          <p:cNvPr id="3" name="Oval Callout 2"/>
          <p:cNvSpPr/>
          <p:nvPr/>
        </p:nvSpPr>
        <p:spPr>
          <a:xfrm>
            <a:off x="5086172" y="846213"/>
            <a:ext cx="3922483" cy="226767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NZ" sz="1600" dirty="0"/>
              <a:t>There are lots of adults concerned about flooding. They have it all under control. No need for you to worry because soon we will have the technology to solve these problems.</a:t>
            </a:r>
          </a:p>
        </p:txBody>
      </p:sp>
      <p:sp>
        <p:nvSpPr>
          <p:cNvPr id="6" name="TextBox 5"/>
          <p:cNvSpPr txBox="1"/>
          <p:nvPr/>
        </p:nvSpPr>
        <p:spPr>
          <a:xfrm>
            <a:off x="2416805" y="3593807"/>
            <a:ext cx="2676770" cy="1107996"/>
          </a:xfrm>
          <a:prstGeom prst="rect">
            <a:avLst/>
          </a:prstGeom>
          <a:solidFill>
            <a:srgbClr val="FF0000"/>
          </a:solidFill>
        </p:spPr>
        <p:txBody>
          <a:bodyPr wrap="square" lIns="91440" tIns="45720" rIns="91440" bIns="45720" rtlCol="0" anchor="t">
            <a:spAutoFit/>
          </a:bodyPr>
          <a:lstStyle/>
          <a:p>
            <a:pPr algn="ctr"/>
            <a:r>
              <a:rPr lang="en-NZ" sz="3300" b="1" dirty="0"/>
              <a:t>Complacent</a:t>
            </a:r>
            <a:r>
              <a:rPr lang="en-NZ" sz="900" b="1" dirty="0"/>
              <a:t> </a:t>
            </a:r>
            <a:endParaRPr lang="en-US" sz="900" dirty="0">
              <a:cs typeface="Arial"/>
            </a:endParaRPr>
          </a:p>
          <a:p>
            <a:pPr algn="ctr"/>
            <a:r>
              <a:rPr lang="en-NZ" sz="3300" b="1" dirty="0"/>
              <a:t>hope</a:t>
            </a:r>
            <a:endParaRPr lang="en-NZ" dirty="0"/>
          </a:p>
        </p:txBody>
      </p:sp>
      <p:sp>
        <p:nvSpPr>
          <p:cNvPr id="4" name="TextBox 3">
            <a:extLst>
              <a:ext uri="{FF2B5EF4-FFF2-40B4-BE49-F238E27FC236}">
                <a16:creationId xmlns:a16="http://schemas.microsoft.com/office/drawing/2014/main" id="{08C8E8B9-87E3-A7EA-983B-0D9BEFB472E8}"/>
              </a:ext>
            </a:extLst>
          </p:cNvPr>
          <p:cNvSpPr txBox="1"/>
          <p:nvPr/>
        </p:nvSpPr>
        <p:spPr>
          <a:xfrm>
            <a:off x="949116" y="247140"/>
            <a:ext cx="5616624" cy="800219"/>
          </a:xfrm>
          <a:prstGeom prst="rect">
            <a:avLst/>
          </a:prstGeom>
          <a:noFill/>
        </p:spPr>
        <p:txBody>
          <a:bodyPr wrap="square" lIns="91440" tIns="45720" rIns="91440" bIns="45720" rtlCol="0" anchor="t">
            <a:spAutoFit/>
          </a:bodyPr>
          <a:lstStyle/>
          <a:p>
            <a:r>
              <a:rPr lang="mi-NZ" sz="2800" b="1" err="1">
                <a:solidFill>
                  <a:schemeClr val="accent1"/>
                </a:solidFill>
              </a:rPr>
              <a:t>As</a:t>
            </a:r>
            <a:r>
              <a:rPr lang="mi-NZ" sz="2800" b="1">
                <a:solidFill>
                  <a:schemeClr val="accent1"/>
                </a:solidFill>
              </a:rPr>
              <a:t> </a:t>
            </a:r>
            <a:r>
              <a:rPr lang="mi-NZ" sz="2800" b="1" err="1">
                <a:solidFill>
                  <a:schemeClr val="accent1"/>
                </a:solidFill>
              </a:rPr>
              <a:t>teachers</a:t>
            </a:r>
            <a:r>
              <a:rPr lang="mi-NZ" sz="2800" b="1">
                <a:solidFill>
                  <a:schemeClr val="accent1"/>
                </a:solidFill>
              </a:rPr>
              <a:t>, </a:t>
            </a:r>
            <a:r>
              <a:rPr lang="mi-NZ" sz="2800" b="1" err="1">
                <a:solidFill>
                  <a:schemeClr val="accent1"/>
                </a:solidFill>
              </a:rPr>
              <a:t>we</a:t>
            </a:r>
            <a:r>
              <a:rPr lang="mi-NZ" sz="2800" b="1">
                <a:solidFill>
                  <a:schemeClr val="accent1"/>
                </a:solidFill>
              </a:rPr>
              <a:t> </a:t>
            </a:r>
            <a:r>
              <a:rPr lang="mi-NZ" sz="2800" b="1" err="1">
                <a:solidFill>
                  <a:schemeClr val="accent1"/>
                </a:solidFill>
              </a:rPr>
              <a:t>can</a:t>
            </a:r>
            <a:r>
              <a:rPr lang="mi-NZ" sz="2800" b="1">
                <a:solidFill>
                  <a:schemeClr val="accent1"/>
                </a:solidFill>
              </a:rPr>
              <a:t> </a:t>
            </a:r>
            <a:r>
              <a:rPr lang="mi-NZ" sz="2800" b="1" err="1">
                <a:solidFill>
                  <a:schemeClr val="accent1"/>
                </a:solidFill>
              </a:rPr>
              <a:t>be</a:t>
            </a:r>
            <a:r>
              <a:rPr lang="mi-NZ" sz="2800" b="1">
                <a:solidFill>
                  <a:schemeClr val="accent1"/>
                </a:solidFill>
              </a:rPr>
              <a:t> </a:t>
            </a:r>
            <a:r>
              <a:rPr lang="mi-NZ" sz="2800" b="1" err="1">
                <a:solidFill>
                  <a:schemeClr val="accent1"/>
                </a:solidFill>
              </a:rPr>
              <a:t>passive</a:t>
            </a:r>
            <a:endParaRPr lang="en-NZ" sz="2800" b="1">
              <a:solidFill>
                <a:schemeClr val="accent1"/>
              </a:solidFill>
            </a:endParaRPr>
          </a:p>
          <a:p>
            <a:endParaRPr lang="en-NZ"/>
          </a:p>
        </p:txBody>
      </p:sp>
      <p:pic>
        <p:nvPicPr>
          <p:cNvPr id="5" name="Picture 4" descr="A cartoon of a person with her hands on her hips&#10;&#10;Description automatically generated">
            <a:extLst>
              <a:ext uri="{FF2B5EF4-FFF2-40B4-BE49-F238E27FC236}">
                <a16:creationId xmlns:a16="http://schemas.microsoft.com/office/drawing/2014/main" id="{CF9ED24E-A65C-5EA7-0391-5F3237C012BC}"/>
              </a:ext>
            </a:extLst>
          </p:cNvPr>
          <p:cNvPicPr>
            <a:picLocks noChangeAspect="1"/>
          </p:cNvPicPr>
          <p:nvPr/>
        </p:nvPicPr>
        <p:blipFill>
          <a:blip r:embed="rId2"/>
          <a:stretch>
            <a:fillRect/>
          </a:stretch>
        </p:blipFill>
        <p:spPr>
          <a:xfrm>
            <a:off x="4803333" y="2854941"/>
            <a:ext cx="2428248" cy="4114800"/>
          </a:xfrm>
          <a:prstGeom prst="rect">
            <a:avLst/>
          </a:prstGeom>
        </p:spPr>
      </p:pic>
      <p:pic>
        <p:nvPicPr>
          <p:cNvPr id="7" name="Picture 6" descr="A cartoon of a person in a green sweatshirt&#10;&#10;Description automatically generated">
            <a:extLst>
              <a:ext uri="{FF2B5EF4-FFF2-40B4-BE49-F238E27FC236}">
                <a16:creationId xmlns:a16="http://schemas.microsoft.com/office/drawing/2014/main" id="{D547438D-21A5-91D7-A832-1151D68CD5E0}"/>
              </a:ext>
            </a:extLst>
          </p:cNvPr>
          <p:cNvPicPr>
            <a:picLocks noChangeAspect="1"/>
          </p:cNvPicPr>
          <p:nvPr/>
        </p:nvPicPr>
        <p:blipFill>
          <a:blip r:embed="rId3"/>
          <a:stretch>
            <a:fillRect/>
          </a:stretch>
        </p:blipFill>
        <p:spPr>
          <a:xfrm>
            <a:off x="92680" y="2700141"/>
            <a:ext cx="2448154" cy="4006800"/>
          </a:xfrm>
          <a:prstGeom prst="rect">
            <a:avLst/>
          </a:prstGeom>
        </p:spPr>
      </p:pic>
      <p:sp>
        <p:nvSpPr>
          <p:cNvPr id="9" name="TextBox 8">
            <a:extLst>
              <a:ext uri="{FF2B5EF4-FFF2-40B4-BE49-F238E27FC236}">
                <a16:creationId xmlns:a16="http://schemas.microsoft.com/office/drawing/2014/main" id="{626E8001-8506-A3DB-F5A9-4F7B6FC4AE22}"/>
              </a:ext>
            </a:extLst>
          </p:cNvPr>
          <p:cNvSpPr txBox="1"/>
          <p:nvPr/>
        </p:nvSpPr>
        <p:spPr>
          <a:xfrm>
            <a:off x="6911090" y="6025150"/>
            <a:ext cx="223826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Arial"/>
              </a:rPr>
              <a:t>Adapted from Professor Niki Harre, University of Auckland</a:t>
            </a:r>
            <a:endParaRPr lang="en-US" sz="1600"/>
          </a:p>
        </p:txBody>
      </p:sp>
    </p:spTree>
    <p:extLst>
      <p:ext uri="{BB962C8B-B14F-4D97-AF65-F5344CB8AC3E}">
        <p14:creationId xmlns:p14="http://schemas.microsoft.com/office/powerpoint/2010/main" val="2630582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a:xfrm>
            <a:off x="251520" y="1029452"/>
            <a:ext cx="3647551" cy="187652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NZ" sz="1600" dirty="0"/>
              <a:t>I am worried when it rains that we may have to leave our </a:t>
            </a:r>
            <a:r>
              <a:rPr lang="en-NZ" sz="1600"/>
              <a:t>house again.</a:t>
            </a:r>
            <a:endParaRPr lang="en-NZ" sz="1600">
              <a:solidFill>
                <a:srgbClr val="000000"/>
              </a:solidFill>
            </a:endParaRPr>
          </a:p>
          <a:p>
            <a:pPr algn="ctr"/>
            <a:endParaRPr lang="en-NZ" sz="1350">
              <a:cs typeface="Arial"/>
            </a:endParaRPr>
          </a:p>
        </p:txBody>
      </p:sp>
      <p:sp>
        <p:nvSpPr>
          <p:cNvPr id="3" name="Oval Callout 2"/>
          <p:cNvSpPr/>
          <p:nvPr/>
        </p:nvSpPr>
        <p:spPr>
          <a:xfrm>
            <a:off x="4569357" y="745941"/>
            <a:ext cx="4572341" cy="257944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NZ" sz="1600" dirty="0"/>
              <a:t>There are lots of people working very hard on solutions to flooding. In Aotearoa scientists, engineers, teachers, community leaders are getting together. People have solved really hard problems before. You can help too.</a:t>
            </a:r>
          </a:p>
        </p:txBody>
      </p:sp>
      <p:sp>
        <p:nvSpPr>
          <p:cNvPr id="4" name="TextBox 3"/>
          <p:cNvSpPr txBox="1"/>
          <p:nvPr/>
        </p:nvSpPr>
        <p:spPr>
          <a:xfrm>
            <a:off x="2287956" y="3503388"/>
            <a:ext cx="2653836" cy="1107996"/>
          </a:xfrm>
          <a:prstGeom prst="rect">
            <a:avLst/>
          </a:prstGeom>
          <a:solidFill>
            <a:srgbClr val="FF0000"/>
          </a:solidFill>
        </p:spPr>
        <p:txBody>
          <a:bodyPr wrap="square" lIns="91440" tIns="45720" rIns="91440" bIns="45720" rtlCol="0" anchor="t">
            <a:spAutoFit/>
          </a:bodyPr>
          <a:lstStyle/>
          <a:p>
            <a:pPr algn="ctr"/>
            <a:r>
              <a:rPr lang="en-NZ" sz="3300" b="1"/>
              <a:t>Motivational</a:t>
            </a:r>
            <a:endParaRPr lang="en-US">
              <a:cs typeface="Arial"/>
            </a:endParaRPr>
          </a:p>
          <a:p>
            <a:pPr algn="ctr"/>
            <a:r>
              <a:rPr lang="en-NZ" sz="3300" b="1"/>
              <a:t> hope</a:t>
            </a:r>
            <a:endParaRPr lang="en-NZ">
              <a:cs typeface="Arial"/>
            </a:endParaRPr>
          </a:p>
        </p:txBody>
      </p:sp>
      <p:sp>
        <p:nvSpPr>
          <p:cNvPr id="5" name="TextBox 4">
            <a:extLst>
              <a:ext uri="{FF2B5EF4-FFF2-40B4-BE49-F238E27FC236}">
                <a16:creationId xmlns:a16="http://schemas.microsoft.com/office/drawing/2014/main" id="{780C571D-4DAB-FF17-2F59-6A38C2486EBD}"/>
              </a:ext>
            </a:extLst>
          </p:cNvPr>
          <p:cNvSpPr txBox="1"/>
          <p:nvPr/>
        </p:nvSpPr>
        <p:spPr>
          <a:xfrm>
            <a:off x="247079" y="208769"/>
            <a:ext cx="6984776" cy="738664"/>
          </a:xfrm>
          <a:prstGeom prst="rect">
            <a:avLst/>
          </a:prstGeom>
          <a:noFill/>
        </p:spPr>
        <p:txBody>
          <a:bodyPr wrap="square" lIns="91440" tIns="45720" rIns="91440" bIns="45720" rtlCol="0" anchor="t">
            <a:spAutoFit/>
          </a:bodyPr>
          <a:lstStyle/>
          <a:p>
            <a:r>
              <a:rPr lang="mi-NZ" sz="2400" b="1" err="1">
                <a:solidFill>
                  <a:schemeClr val="accent1"/>
                </a:solidFill>
              </a:rPr>
              <a:t>We</a:t>
            </a:r>
            <a:r>
              <a:rPr lang="mi-NZ" sz="2400" b="1">
                <a:solidFill>
                  <a:schemeClr val="accent1"/>
                </a:solidFill>
              </a:rPr>
              <a:t> </a:t>
            </a:r>
            <a:r>
              <a:rPr lang="mi-NZ" sz="2400" b="1" err="1">
                <a:solidFill>
                  <a:schemeClr val="accent1"/>
                </a:solidFill>
              </a:rPr>
              <a:t>need</a:t>
            </a:r>
            <a:r>
              <a:rPr lang="mi-NZ" sz="2400" b="1">
                <a:solidFill>
                  <a:schemeClr val="accent1"/>
                </a:solidFill>
              </a:rPr>
              <a:t> </a:t>
            </a:r>
            <a:r>
              <a:rPr lang="mi-NZ" sz="2400" b="1" err="1">
                <a:solidFill>
                  <a:schemeClr val="accent1"/>
                </a:solidFill>
              </a:rPr>
              <a:t>to</a:t>
            </a:r>
            <a:r>
              <a:rPr lang="en-NZ" sz="2400" b="1">
                <a:solidFill>
                  <a:schemeClr val="accent1"/>
                </a:solidFill>
              </a:rPr>
              <a:t> </a:t>
            </a:r>
            <a:r>
              <a:rPr lang="mi-NZ" sz="2400" b="1" err="1">
                <a:solidFill>
                  <a:schemeClr val="accent1"/>
                </a:solidFill>
              </a:rPr>
              <a:t>motivate</a:t>
            </a:r>
            <a:r>
              <a:rPr lang="mi-NZ" sz="2400" b="1">
                <a:solidFill>
                  <a:schemeClr val="accent1"/>
                </a:solidFill>
              </a:rPr>
              <a:t> </a:t>
            </a:r>
            <a:r>
              <a:rPr lang="mi-NZ" sz="2400" b="1" err="1">
                <a:solidFill>
                  <a:schemeClr val="accent1"/>
                </a:solidFill>
              </a:rPr>
              <a:t>with</a:t>
            </a:r>
            <a:r>
              <a:rPr lang="mi-NZ" sz="2400" b="1">
                <a:solidFill>
                  <a:schemeClr val="accent1"/>
                </a:solidFill>
              </a:rPr>
              <a:t> hope</a:t>
            </a:r>
            <a:endParaRPr lang="en-NZ" sz="2400" b="1">
              <a:solidFill>
                <a:schemeClr val="accent1"/>
              </a:solidFill>
            </a:endParaRPr>
          </a:p>
          <a:p>
            <a:endParaRPr lang="en-NZ"/>
          </a:p>
        </p:txBody>
      </p:sp>
      <p:pic>
        <p:nvPicPr>
          <p:cNvPr id="6" name="Picture 5" descr="A cartoon of a person in a green sweatshirt&#10;&#10;Description automatically generated">
            <a:extLst>
              <a:ext uri="{FF2B5EF4-FFF2-40B4-BE49-F238E27FC236}">
                <a16:creationId xmlns:a16="http://schemas.microsoft.com/office/drawing/2014/main" id="{8A82A4EA-9934-6239-FBE8-D5F46906494A}"/>
              </a:ext>
            </a:extLst>
          </p:cNvPr>
          <p:cNvPicPr>
            <a:picLocks noChangeAspect="1"/>
          </p:cNvPicPr>
          <p:nvPr/>
        </p:nvPicPr>
        <p:blipFill>
          <a:blip r:embed="rId2"/>
          <a:stretch>
            <a:fillRect/>
          </a:stretch>
        </p:blipFill>
        <p:spPr>
          <a:xfrm>
            <a:off x="-121520" y="2723541"/>
            <a:ext cx="2407654" cy="4015800"/>
          </a:xfrm>
          <a:prstGeom prst="rect">
            <a:avLst/>
          </a:prstGeom>
        </p:spPr>
      </p:pic>
      <p:pic>
        <p:nvPicPr>
          <p:cNvPr id="7" name="Picture 6" descr="A cartoon of a person with her hands on her hips&#10;&#10;Description automatically generated">
            <a:extLst>
              <a:ext uri="{FF2B5EF4-FFF2-40B4-BE49-F238E27FC236}">
                <a16:creationId xmlns:a16="http://schemas.microsoft.com/office/drawing/2014/main" id="{F21C29AC-12C3-2582-C1B4-A45BEBC39291}"/>
              </a:ext>
            </a:extLst>
          </p:cNvPr>
          <p:cNvPicPr>
            <a:picLocks noChangeAspect="1"/>
          </p:cNvPicPr>
          <p:nvPr/>
        </p:nvPicPr>
        <p:blipFill>
          <a:blip r:embed="rId3"/>
          <a:stretch>
            <a:fillRect/>
          </a:stretch>
        </p:blipFill>
        <p:spPr>
          <a:xfrm>
            <a:off x="4963533" y="3081741"/>
            <a:ext cx="2428248" cy="4114800"/>
          </a:xfrm>
          <a:prstGeom prst="rect">
            <a:avLst/>
          </a:prstGeom>
        </p:spPr>
      </p:pic>
      <p:sp>
        <p:nvSpPr>
          <p:cNvPr id="9" name="TextBox 8">
            <a:extLst>
              <a:ext uri="{FF2B5EF4-FFF2-40B4-BE49-F238E27FC236}">
                <a16:creationId xmlns:a16="http://schemas.microsoft.com/office/drawing/2014/main" id="{27DDED83-4900-AC17-2964-9F8F20E30ECF}"/>
              </a:ext>
            </a:extLst>
          </p:cNvPr>
          <p:cNvSpPr txBox="1"/>
          <p:nvPr/>
        </p:nvSpPr>
        <p:spPr>
          <a:xfrm>
            <a:off x="6911090" y="6025150"/>
            <a:ext cx="223826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Arial"/>
              </a:rPr>
              <a:t>Adapted from Professor Niki Harre, University of Auckland</a:t>
            </a:r>
            <a:endParaRPr lang="en-US" sz="1600"/>
          </a:p>
        </p:txBody>
      </p:sp>
    </p:spTree>
    <p:extLst>
      <p:ext uri="{BB962C8B-B14F-4D97-AF65-F5344CB8AC3E}">
        <p14:creationId xmlns:p14="http://schemas.microsoft.com/office/powerpoint/2010/main" val="402800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5707E119-B952-E83F-D5FD-4A78B382E24E}"/>
              </a:ext>
            </a:extLst>
          </p:cNvPr>
          <p:cNvPicPr>
            <a:picLocks noChangeAspect="1"/>
          </p:cNvPicPr>
          <p:nvPr/>
        </p:nvPicPr>
        <p:blipFill>
          <a:blip r:embed="rId3"/>
          <a:stretch>
            <a:fillRect/>
          </a:stretch>
        </p:blipFill>
        <p:spPr>
          <a:xfrm>
            <a:off x="1858017" y="1014703"/>
            <a:ext cx="5754538" cy="5341776"/>
          </a:xfrm>
          <a:prstGeom prst="rect">
            <a:avLst/>
          </a:prstGeom>
        </p:spPr>
      </p:pic>
      <p:sp>
        <p:nvSpPr>
          <p:cNvPr id="56" name="Google Shape;56;p6"/>
          <p:cNvSpPr txBox="1"/>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algn="ctr"/>
            <a:r>
              <a:rPr lang="en-AU" sz="3600" b="1">
                <a:solidFill>
                  <a:srgbClr val="2C7C9F"/>
                </a:solidFill>
              </a:rPr>
              <a:t>Links and resources</a:t>
            </a:r>
            <a:endParaRPr sz="3600" b="1">
              <a:solidFill>
                <a:srgbClr val="2C7C9F"/>
              </a:solidFill>
            </a:endParaRPr>
          </a:p>
        </p:txBody>
      </p:sp>
      <p:sp>
        <p:nvSpPr>
          <p:cNvPr id="59" name="Google Shape;59;p6"/>
          <p:cNvSpPr txBox="1"/>
          <p:nvPr/>
        </p:nvSpPr>
        <p:spPr>
          <a:xfrm>
            <a:off x="50" y="6357240"/>
            <a:ext cx="9144000" cy="5031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4">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4"/>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
        <p:nvSpPr>
          <p:cNvPr id="6" name="TextBox 5">
            <a:extLst>
              <a:ext uri="{FF2B5EF4-FFF2-40B4-BE49-F238E27FC236}">
                <a16:creationId xmlns:a16="http://schemas.microsoft.com/office/drawing/2014/main" id="{F60F7215-2261-4BD6-1CF2-81E66A72F83E}"/>
              </a:ext>
            </a:extLst>
          </p:cNvPr>
          <p:cNvSpPr txBox="1"/>
          <p:nvPr/>
        </p:nvSpPr>
        <p:spPr>
          <a:xfrm>
            <a:off x="1224241" y="3131501"/>
            <a:ext cx="7450666" cy="156966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3200" b="1">
              <a:solidFill>
                <a:schemeClr val="accent2"/>
              </a:solidFill>
            </a:endParaRPr>
          </a:p>
          <a:p>
            <a:pPr algn="ctr"/>
            <a:r>
              <a:rPr lang="en-US" sz="3200">
                <a:solidFill>
                  <a:schemeClr val="accent2"/>
                </a:solidFill>
                <a:ea typeface="+mn-lt"/>
                <a:cs typeface="+mn-lt"/>
                <a:hlinkClick r:id="rId5">
                  <a:extLst>
                    <a:ext uri="{A12FA001-AC4F-418D-AE19-62706E023703}">
                      <ahyp:hlinkClr xmlns:ahyp="http://schemas.microsoft.com/office/drawing/2018/hyperlinkcolor" val="tx"/>
                    </a:ext>
                  </a:extLst>
                </a:hlinkClick>
              </a:rPr>
              <a:t>https://bit.ly/CCEprimary</a:t>
            </a:r>
            <a:r>
              <a:rPr lang="en-US" sz="3200">
                <a:solidFill>
                  <a:schemeClr val="accent2"/>
                </a:solidFill>
                <a:ea typeface="+mn-lt"/>
                <a:cs typeface="+mn-lt"/>
              </a:rPr>
              <a:t> </a:t>
            </a:r>
            <a:endParaRPr lang="en-US">
              <a:solidFill>
                <a:schemeClr val="accent2"/>
              </a:solidFill>
            </a:endParaRPr>
          </a:p>
          <a:p>
            <a:pPr algn="ctr"/>
            <a:endParaRPr lang="en-US" sz="3200" b="1">
              <a:solidFill>
                <a:schemeClr val="accent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FA1C5-5011-77AD-2B4D-E9CA89CEB829}"/>
              </a:ext>
            </a:extLst>
          </p:cNvPr>
          <p:cNvSpPr>
            <a:spLocks noGrp="1"/>
          </p:cNvSpPr>
          <p:nvPr>
            <p:ph type="title"/>
          </p:nvPr>
        </p:nvSpPr>
        <p:spPr>
          <a:xfrm>
            <a:off x="455969" y="643621"/>
            <a:ext cx="8042273" cy="3231218"/>
          </a:xfrm>
        </p:spPr>
        <p:txBody>
          <a:bodyPr/>
          <a:lstStyle/>
          <a:p>
            <a:r>
              <a:rPr lang="en-US" b="1" dirty="0"/>
              <a:t>Earth Dreamers: Growing hope in response to the climate crisis</a:t>
            </a:r>
            <a:endParaRPr lang="en-US" dirty="0"/>
          </a:p>
          <a:p>
            <a:br>
              <a:rPr lang="en-US" sz="1800" i="1" dirty="0">
                <a:cs typeface="Poppins"/>
              </a:rPr>
            </a:br>
            <a:r>
              <a:rPr lang="en-US" sz="1800" i="1" dirty="0">
                <a:cs typeface="Poppins"/>
              </a:rPr>
              <a:t>Earth Dreamers</a:t>
            </a:r>
            <a:r>
              <a:rPr lang="en-US" sz="1800" dirty="0">
                <a:cs typeface="Poppins"/>
              </a:rPr>
              <a:t> is designed to support the social sciences curriculum for teachers of years 7–8 </a:t>
            </a:r>
            <a:r>
              <a:rPr lang="en-US" sz="1800" dirty="0" err="1">
                <a:cs typeface="Poppins"/>
              </a:rPr>
              <a:t>ākonga</a:t>
            </a:r>
            <a:r>
              <a:rPr lang="en-US" sz="1800" dirty="0">
                <a:cs typeface="Poppins"/>
              </a:rPr>
              <a:t> and encourages teachers and </a:t>
            </a:r>
            <a:r>
              <a:rPr lang="en-US" sz="1800" dirty="0" err="1">
                <a:cs typeface="Poppins"/>
              </a:rPr>
              <a:t>ākonga</a:t>
            </a:r>
            <a:r>
              <a:rPr lang="en-US" sz="1800" dirty="0">
                <a:cs typeface="Poppins"/>
              </a:rPr>
              <a:t> to explore the complex global issue of the climate crisis within their local contexts in ways that foster joy and agency, curiosity, and hope.</a:t>
            </a:r>
            <a:endParaRPr lang="en-US" sz="1800" dirty="0"/>
          </a:p>
          <a:p>
            <a:endParaRPr lang="en-US"/>
          </a:p>
        </p:txBody>
      </p:sp>
      <p:pic>
        <p:nvPicPr>
          <p:cNvPr id="4" name="Picture 3" descr="A poster of a cartoon of people on a tree&#10;&#10;Description automatically generated">
            <a:extLst>
              <a:ext uri="{FF2B5EF4-FFF2-40B4-BE49-F238E27FC236}">
                <a16:creationId xmlns:a16="http://schemas.microsoft.com/office/drawing/2014/main" id="{16805BF8-AB38-0F89-DD28-8AEA872698F2}"/>
              </a:ext>
            </a:extLst>
          </p:cNvPr>
          <p:cNvPicPr>
            <a:picLocks noChangeAspect="1"/>
          </p:cNvPicPr>
          <p:nvPr/>
        </p:nvPicPr>
        <p:blipFill>
          <a:blip r:embed="rId3"/>
          <a:stretch>
            <a:fillRect/>
          </a:stretch>
        </p:blipFill>
        <p:spPr>
          <a:xfrm>
            <a:off x="455032" y="3431999"/>
            <a:ext cx="5807091" cy="3222569"/>
          </a:xfrm>
          <a:prstGeom prst="rect">
            <a:avLst/>
          </a:prstGeom>
        </p:spPr>
      </p:pic>
      <p:sp>
        <p:nvSpPr>
          <p:cNvPr id="5" name="TextBox 4">
            <a:extLst>
              <a:ext uri="{FF2B5EF4-FFF2-40B4-BE49-F238E27FC236}">
                <a16:creationId xmlns:a16="http://schemas.microsoft.com/office/drawing/2014/main" id="{4EDD28CD-5C47-1DA4-0147-8CB403B0DA74}"/>
              </a:ext>
            </a:extLst>
          </p:cNvPr>
          <p:cNvSpPr txBox="1"/>
          <p:nvPr/>
        </p:nvSpPr>
        <p:spPr>
          <a:xfrm>
            <a:off x="6481350" y="4322815"/>
            <a:ext cx="245425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mn-lt"/>
                <a:cs typeface="+mn-lt"/>
                <a:hlinkClick r:id="rId4"/>
              </a:rPr>
              <a:t>https://newzealandcurriculum.tahurangi.education.govt.nz/earth-dreamers/5637221089.p</a:t>
            </a:r>
            <a:r>
              <a:rPr lang="en-US" sz="1600">
                <a:ea typeface="+mn-lt"/>
                <a:cs typeface="+mn-lt"/>
              </a:rPr>
              <a:t> </a:t>
            </a:r>
            <a:endParaRPr lang="en-US" sz="1600">
              <a:cs typeface="Arial"/>
            </a:endParaRPr>
          </a:p>
        </p:txBody>
      </p:sp>
    </p:spTree>
    <p:extLst>
      <p:ext uri="{BB962C8B-B14F-4D97-AF65-F5344CB8AC3E}">
        <p14:creationId xmlns:p14="http://schemas.microsoft.com/office/powerpoint/2010/main" val="3517196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71273-89E2-AABD-35AE-746EB61E2FA1}"/>
              </a:ext>
            </a:extLst>
          </p:cNvPr>
          <p:cNvSpPr>
            <a:spLocks noGrp="1"/>
          </p:cNvSpPr>
          <p:nvPr>
            <p:ph type="title"/>
          </p:nvPr>
        </p:nvSpPr>
        <p:spPr>
          <a:xfrm>
            <a:off x="376555" y="523240"/>
            <a:ext cx="8042273" cy="911224"/>
          </a:xfrm>
        </p:spPr>
        <p:txBody>
          <a:bodyPr/>
          <a:lstStyle/>
          <a:p>
            <a:r>
              <a:rPr lang="en-US"/>
              <a:t>Decision making and action taking</a:t>
            </a:r>
          </a:p>
        </p:txBody>
      </p:sp>
      <p:sp>
        <p:nvSpPr>
          <p:cNvPr id="3" name="Content Placeholder 2">
            <a:extLst>
              <a:ext uri="{FF2B5EF4-FFF2-40B4-BE49-F238E27FC236}">
                <a16:creationId xmlns:a16="http://schemas.microsoft.com/office/drawing/2014/main" id="{A55373ED-6CDF-EBF5-1A0C-6A07EE0AB911}"/>
              </a:ext>
            </a:extLst>
          </p:cNvPr>
          <p:cNvSpPr>
            <a:spLocks noGrp="1"/>
          </p:cNvSpPr>
          <p:nvPr>
            <p:ph idx="1"/>
          </p:nvPr>
        </p:nvSpPr>
        <p:spPr/>
        <p:txBody>
          <a:bodyPr/>
          <a:lstStyle/>
          <a:p>
            <a:r>
              <a:rPr lang="en-US"/>
              <a:t>Why is this important?</a:t>
            </a:r>
          </a:p>
          <a:p>
            <a:pPr lvl="1" indent="-381635">
              <a:buClr>
                <a:srgbClr val="2C7C9F"/>
              </a:buClr>
              <a:buSzPts val="2640"/>
              <a:buFont typeface="Courier New"/>
              <a:buChar char="o"/>
            </a:pPr>
            <a:r>
              <a:rPr lang="en-US"/>
              <a:t>Young people will be the decision-makers of the future</a:t>
            </a:r>
          </a:p>
          <a:p>
            <a:pPr lvl="1" indent="-381635">
              <a:buClr>
                <a:srgbClr val="2C7C9F"/>
              </a:buClr>
              <a:buFont typeface="Courier New"/>
              <a:buChar char="o"/>
            </a:pPr>
            <a:r>
              <a:rPr lang="en-US"/>
              <a:t>It is part of the key competency of participating and contributing</a:t>
            </a:r>
          </a:p>
          <a:p>
            <a:pPr lvl="1" indent="-381635">
              <a:buClr>
                <a:srgbClr val="2C7C9F"/>
              </a:buClr>
              <a:buFont typeface="Courier New"/>
              <a:buChar char="o"/>
            </a:pPr>
            <a:r>
              <a:rPr lang="en-US"/>
              <a:t>Change is needed and action must therefore be taken.</a:t>
            </a:r>
          </a:p>
          <a:p>
            <a:r>
              <a:rPr lang="en-US"/>
              <a:t>How can it be done?</a:t>
            </a:r>
          </a:p>
          <a:p>
            <a:pPr lvl="1" indent="-381635">
              <a:buClr>
                <a:srgbClr val="2C7C9F"/>
              </a:buClr>
              <a:buSzPts val="2640"/>
              <a:buFont typeface="Courier New"/>
              <a:buChar char="o"/>
            </a:pPr>
            <a:r>
              <a:rPr lang="en-US"/>
              <a:t>Learn the processes of decision-making</a:t>
            </a:r>
          </a:p>
          <a:p>
            <a:pPr lvl="1" indent="-381635">
              <a:buClr>
                <a:srgbClr val="2C7C9F"/>
              </a:buClr>
              <a:buSzPts val="2640"/>
              <a:buFont typeface="Courier New"/>
              <a:buChar char="o"/>
            </a:pPr>
            <a:r>
              <a:rPr lang="en-US"/>
              <a:t>Practice decision-making through debates, role plays</a:t>
            </a:r>
          </a:p>
          <a:p>
            <a:pPr lvl="1" indent="-381635">
              <a:buClr>
                <a:srgbClr val="2C7C9F"/>
              </a:buClr>
              <a:buSzPts val="2640"/>
              <a:buFont typeface="Courier New"/>
              <a:buChar char="o"/>
            </a:pPr>
            <a:r>
              <a:rPr lang="en-US"/>
              <a:t>Plan for action on local issues, take action, reflect on action</a:t>
            </a:r>
          </a:p>
          <a:p>
            <a:pPr lvl="1" indent="-381635">
              <a:buClr>
                <a:srgbClr val="2C7C9F"/>
              </a:buClr>
              <a:buSzPts val="2640"/>
              <a:buFont typeface="Courier New"/>
              <a:buChar char="o"/>
            </a:pPr>
            <a:r>
              <a:rPr lang="en-US"/>
              <a:t>Individual action AND collective action.</a:t>
            </a:r>
          </a:p>
        </p:txBody>
      </p:sp>
    </p:spTree>
    <p:extLst>
      <p:ext uri="{BB962C8B-B14F-4D97-AF65-F5344CB8AC3E}">
        <p14:creationId xmlns:p14="http://schemas.microsoft.com/office/powerpoint/2010/main" val="27422007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55577" y="1764581"/>
          <a:ext cx="6219825" cy="4086078"/>
        </p:xfrm>
        <a:graphic>
          <a:graphicData uri="http://schemas.openxmlformats.org/drawingml/2006/table">
            <a:tbl>
              <a:tblPr/>
              <a:tblGrid>
                <a:gridCol w="2073275">
                  <a:extLst>
                    <a:ext uri="{9D8B030D-6E8A-4147-A177-3AD203B41FA5}">
                      <a16:colId xmlns:a16="http://schemas.microsoft.com/office/drawing/2014/main" val="20000"/>
                    </a:ext>
                  </a:extLst>
                </a:gridCol>
                <a:gridCol w="2073275">
                  <a:extLst>
                    <a:ext uri="{9D8B030D-6E8A-4147-A177-3AD203B41FA5}">
                      <a16:colId xmlns:a16="http://schemas.microsoft.com/office/drawing/2014/main" val="20001"/>
                    </a:ext>
                  </a:extLst>
                </a:gridCol>
                <a:gridCol w="2073275">
                  <a:extLst>
                    <a:ext uri="{9D8B030D-6E8A-4147-A177-3AD203B41FA5}">
                      <a16:colId xmlns:a16="http://schemas.microsoft.com/office/drawing/2014/main" val="20002"/>
                    </a:ext>
                  </a:extLst>
                </a:gridCol>
              </a:tblGrid>
              <a:tr h="1013138">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NZ" sz="11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NZ" sz="1400" b="1" i="0" u="none" strike="noStrike" cap="none" normalizeH="0" baseline="0">
                          <a:ln>
                            <a:noFill/>
                          </a:ln>
                          <a:solidFill>
                            <a:schemeClr val="tx1"/>
                          </a:solidFill>
                          <a:effectLst/>
                          <a:latin typeface="Arial"/>
                          <a:ea typeface="Calibri" pitchFamily="34" charset="0"/>
                          <a:cs typeface="Times New Roman"/>
                        </a:rPr>
                        <a:t>No student input</a:t>
                      </a:r>
                      <a:endParaRPr kumimoji="0" lang="en-NZ" sz="1100" b="0" i="0" u="none" strike="noStrike" cap="none" normalizeH="0" baseline="0">
                        <a:ln>
                          <a:noFill/>
                        </a:ln>
                        <a:solidFill>
                          <a:schemeClr val="tx1"/>
                        </a:solidFill>
                        <a:effectLst/>
                        <a:latin typeface="Arial"/>
                        <a:ea typeface="Calibri" pitchFamily="34" charset="0"/>
                        <a:cs typeface="Times New Roman"/>
                      </a:endParaRPr>
                    </a:p>
                  </a:txBody>
                  <a:tcPr marL="68580" marR="68580"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NZ" sz="1400" b="1" i="0" u="none" strike="noStrike" cap="none" normalizeH="0" baseline="0">
                          <a:ln>
                            <a:noFill/>
                          </a:ln>
                          <a:solidFill>
                            <a:schemeClr val="tx1"/>
                          </a:solidFill>
                          <a:effectLst/>
                          <a:latin typeface="Arial"/>
                          <a:ea typeface="Calibri" pitchFamily="34" charset="0"/>
                          <a:cs typeface="Times New Roman"/>
                        </a:rPr>
                        <a:t>Student input in deciding what to do</a:t>
                      </a:r>
                      <a:endParaRPr kumimoji="0" lang="en-NZ" sz="1100" b="0" i="0" u="none" strike="noStrike" cap="none" normalizeH="0" baseline="0">
                        <a:ln>
                          <a:noFill/>
                        </a:ln>
                        <a:solidFill>
                          <a:schemeClr val="tx1"/>
                        </a:solidFill>
                        <a:effectLst/>
                        <a:latin typeface="Arial"/>
                        <a:ea typeface="Calibri" pitchFamily="34" charset="0"/>
                        <a:cs typeface="Times New Roman"/>
                      </a:endParaRPr>
                    </a:p>
                  </a:txBody>
                  <a:tcPr marL="68580" marR="68580"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536470">
                <a:tc>
                  <a:txBody>
                    <a:bodyPr/>
                    <a:lstStyle/>
                    <a:p>
                      <a:pPr marL="0" marR="0" lvl="0" indent="0" algn="l" rtl="0" eaLnBrk="1" fontAlgn="base" latinLnBrk="0" hangingPunct="1">
                        <a:lnSpc>
                          <a:spcPct val="115000"/>
                        </a:lnSpc>
                        <a:spcBef>
                          <a:spcPct val="0"/>
                        </a:spcBef>
                        <a:spcAft>
                          <a:spcPct val="0"/>
                        </a:spcAft>
                        <a:buClrTx/>
                        <a:buSzTx/>
                        <a:buFontTx/>
                        <a:buNone/>
                      </a:pPr>
                      <a:r>
                        <a:rPr kumimoji="0" lang="en-NZ" sz="1400" b="1" i="0" u="none" strike="noStrike" cap="none" normalizeH="0" baseline="0">
                          <a:ln>
                            <a:noFill/>
                          </a:ln>
                          <a:solidFill>
                            <a:schemeClr val="tx1"/>
                          </a:solidFill>
                          <a:effectLst/>
                          <a:latin typeface="Arial"/>
                          <a:ea typeface="Calibri" pitchFamily="34" charset="0"/>
                          <a:cs typeface="Times New Roman"/>
                        </a:rPr>
                        <a:t>Activity focused on </a:t>
                      </a:r>
                      <a:r>
                        <a:rPr lang="en-NZ" sz="1400" b="1" i="0" u="none" strike="noStrike" cap="none" normalizeH="0" baseline="0">
                          <a:ln>
                            <a:noFill/>
                          </a:ln>
                          <a:solidFill>
                            <a:schemeClr val="tx1"/>
                          </a:solidFill>
                          <a:effectLst/>
                          <a:latin typeface="Arial"/>
                          <a:ea typeface="Calibri" pitchFamily="34" charset="0"/>
                          <a:cs typeface="Times New Roman"/>
                        </a:rPr>
                        <a:t>a</a:t>
                      </a:r>
                      <a:r>
                        <a:rPr kumimoji="0" lang="en-NZ" sz="1400" b="1" i="0" u="none" strike="noStrike" cap="none" normalizeH="0" baseline="0">
                          <a:ln>
                            <a:noFill/>
                          </a:ln>
                          <a:solidFill>
                            <a:schemeClr val="tx1"/>
                          </a:solidFill>
                          <a:effectLst/>
                          <a:latin typeface="Arial"/>
                          <a:ea typeface="Calibri" pitchFamily="34" charset="0"/>
                          <a:cs typeface="Times New Roman"/>
                        </a:rPr>
                        <a:t> symptom of </a:t>
                      </a:r>
                      <a:r>
                        <a:rPr lang="en-NZ" sz="1400" b="1" i="0" u="none" strike="noStrike" cap="none" normalizeH="0" baseline="0">
                          <a:ln>
                            <a:noFill/>
                          </a:ln>
                          <a:solidFill>
                            <a:schemeClr val="tx1"/>
                          </a:solidFill>
                          <a:effectLst/>
                          <a:latin typeface="Arial"/>
                          <a:ea typeface="Calibri" pitchFamily="34" charset="0"/>
                          <a:cs typeface="Times New Roman"/>
                        </a:rPr>
                        <a:t>climate change</a:t>
                      </a:r>
                      <a:endParaRPr kumimoji="0" lang="en-NZ" sz="1400" b="1" i="0" u="none" strike="noStrike" cap="none" normalizeH="0" baseline="0">
                        <a:ln>
                          <a:noFill/>
                        </a:ln>
                        <a:solidFill>
                          <a:schemeClr val="tx1"/>
                        </a:solidFill>
                        <a:effectLst/>
                        <a:latin typeface="Arial"/>
                        <a:ea typeface="Calibri" pitchFamily="34" charset="0"/>
                        <a:cs typeface="Times New Roman"/>
                      </a:endParaRPr>
                    </a:p>
                  </a:txBody>
                  <a:tcPr marL="68580" marR="68580"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NZ" sz="1600" b="1" i="0" u="none" strike="noStrike" cap="none" normalizeH="0" baseline="0">
                          <a:ln>
                            <a:noFill/>
                          </a:ln>
                          <a:solidFill>
                            <a:schemeClr val="tx1"/>
                          </a:solidFill>
                          <a:effectLst/>
                          <a:latin typeface="Calibri" pitchFamily="34" charset="0"/>
                          <a:ea typeface="Calibri" pitchFamily="34" charset="0"/>
                          <a:cs typeface="Times New Roman" pitchFamily="18" charset="0"/>
                        </a:rPr>
                        <a:t>ACTIVITY</a:t>
                      </a:r>
                      <a:endParaRPr kumimoji="0" lang="en-NZ" sz="11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NZ" sz="1600" b="1" i="0" u="none" strike="noStrike" cap="none" normalizeH="0" baseline="0">
                          <a:ln>
                            <a:noFill/>
                          </a:ln>
                          <a:solidFill>
                            <a:schemeClr val="tx1"/>
                          </a:solidFill>
                          <a:effectLst/>
                          <a:latin typeface="Arial"/>
                          <a:ea typeface="Calibri" pitchFamily="34" charset="0"/>
                          <a:cs typeface="Times New Roman"/>
                        </a:rPr>
                        <a:t>ACTIVITY</a:t>
                      </a:r>
                      <a:endParaRPr kumimoji="0" lang="en-NZ" sz="1100" b="0" i="0" u="none" strike="noStrike" cap="none" normalizeH="0" baseline="0">
                        <a:ln>
                          <a:noFill/>
                        </a:ln>
                        <a:solidFill>
                          <a:schemeClr val="tx1"/>
                        </a:solidFill>
                        <a:effectLst/>
                        <a:latin typeface="Arial"/>
                        <a:ea typeface="Calibri" pitchFamily="34" charset="0"/>
                        <a:cs typeface="Times New Roman"/>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36470">
                <a:tc>
                  <a:txBody>
                    <a:bodyPr/>
                    <a:lstStyle/>
                    <a:p>
                      <a:pPr marL="0" marR="0" lvl="0" indent="0" algn="l" rtl="0" eaLnBrk="1" fontAlgn="base" latinLnBrk="0" hangingPunct="1">
                        <a:lnSpc>
                          <a:spcPct val="115000"/>
                        </a:lnSpc>
                        <a:spcBef>
                          <a:spcPct val="0"/>
                        </a:spcBef>
                        <a:spcAft>
                          <a:spcPct val="0"/>
                        </a:spcAft>
                        <a:buClrTx/>
                        <a:buSzTx/>
                        <a:buFontTx/>
                        <a:buNone/>
                      </a:pPr>
                      <a:r>
                        <a:rPr kumimoji="0" lang="en-NZ" sz="1400" b="1" i="0" u="none" strike="noStrike" cap="none" normalizeH="0" baseline="0">
                          <a:ln>
                            <a:noFill/>
                          </a:ln>
                          <a:solidFill>
                            <a:schemeClr val="tx1"/>
                          </a:solidFill>
                          <a:effectLst/>
                          <a:latin typeface="Arial"/>
                          <a:ea typeface="Calibri" pitchFamily="34" charset="0"/>
                          <a:cs typeface="Times New Roman"/>
                        </a:rPr>
                        <a:t>Activity targeted at the cause of </a:t>
                      </a:r>
                      <a:r>
                        <a:rPr lang="en-NZ" sz="1400" b="1" i="0" u="none" strike="noStrike" cap="none" normalizeH="0" baseline="0">
                          <a:ln>
                            <a:noFill/>
                          </a:ln>
                          <a:solidFill>
                            <a:schemeClr val="tx1"/>
                          </a:solidFill>
                          <a:effectLst/>
                          <a:latin typeface="Arial"/>
                          <a:ea typeface="Calibri" pitchFamily="34" charset="0"/>
                          <a:cs typeface="Times New Roman"/>
                        </a:rPr>
                        <a:t>climate change</a:t>
                      </a:r>
                      <a:endParaRPr kumimoji="0" lang="en-NZ" sz="1100" b="0" i="0" u="none" strike="noStrike" cap="none" normalizeH="0" baseline="0">
                        <a:ln>
                          <a:noFill/>
                        </a:ln>
                        <a:solidFill>
                          <a:schemeClr val="tx1"/>
                        </a:solidFill>
                        <a:effectLst/>
                        <a:latin typeface="Calibri"/>
                        <a:ea typeface="Calibri" pitchFamily="34" charset="0"/>
                        <a:cs typeface="Times New Roman" pitchFamily="18" charset="0"/>
                      </a:endParaRPr>
                    </a:p>
                  </a:txBody>
                  <a:tcPr marL="68580" marR="68580"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NZ" sz="1600" b="1" i="0" u="none" strike="noStrike" cap="none" normalizeH="0" baseline="0">
                          <a:ln>
                            <a:noFill/>
                          </a:ln>
                          <a:solidFill>
                            <a:schemeClr val="tx1"/>
                          </a:solidFill>
                          <a:effectLst/>
                          <a:latin typeface="Calibri" pitchFamily="34" charset="0"/>
                          <a:ea typeface="Calibri" pitchFamily="34" charset="0"/>
                          <a:cs typeface="Times New Roman" pitchFamily="18" charset="0"/>
                        </a:rPr>
                        <a:t>ACTIVITY</a:t>
                      </a:r>
                      <a:endParaRPr kumimoji="0" lang="en-NZ" sz="11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NZ" sz="2800" b="1" i="0" u="none" strike="noStrike" cap="none" normalizeH="0" baseline="0">
                          <a:ln>
                            <a:noFill/>
                          </a:ln>
                          <a:solidFill>
                            <a:schemeClr val="tx1"/>
                          </a:solidFill>
                          <a:effectLst/>
                          <a:latin typeface="Arial" charset="0"/>
                          <a:ea typeface="Calibri" pitchFamily="34" charset="0"/>
                          <a:cs typeface="Times New Roman" pitchFamily="18" charset="0"/>
                        </a:rPr>
                        <a:t>ACTION</a:t>
                      </a:r>
                      <a:endParaRPr kumimoji="0" lang="en-NZ" sz="11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 name="Title 2"/>
          <p:cNvSpPr>
            <a:spLocks noGrp="1"/>
          </p:cNvSpPr>
          <p:nvPr>
            <p:ph type="title" idx="4294967295"/>
          </p:nvPr>
        </p:nvSpPr>
        <p:spPr>
          <a:xfrm>
            <a:off x="138257" y="168639"/>
            <a:ext cx="6837145" cy="1421673"/>
          </a:xfrm>
        </p:spPr>
        <p:txBody>
          <a:bodyPr>
            <a:normAutofit/>
          </a:bodyPr>
          <a:lstStyle/>
          <a:p>
            <a:pPr algn="ctr">
              <a:defRPr/>
            </a:pPr>
            <a:r>
              <a:rPr lang="en-NZ" sz="3600"/>
              <a:t>We can distinguish activity from action by focus and input </a:t>
            </a:r>
          </a:p>
        </p:txBody>
      </p:sp>
      <p:sp>
        <p:nvSpPr>
          <p:cNvPr id="4" name="TextBox 3"/>
          <p:cNvSpPr txBox="1"/>
          <p:nvPr/>
        </p:nvSpPr>
        <p:spPr>
          <a:xfrm>
            <a:off x="915098" y="6021037"/>
            <a:ext cx="5961158" cy="533471"/>
          </a:xfrm>
          <a:prstGeom prst="rect">
            <a:avLst/>
          </a:prstGeom>
          <a:noFill/>
        </p:spPr>
        <p:txBody>
          <a:bodyPr wrap="square" lIns="91440" tIns="45720" rIns="91440" bIns="45720" rtlCol="0" anchor="t">
            <a:spAutoFit/>
          </a:bodyPr>
          <a:lstStyle/>
          <a:p>
            <a:pPr>
              <a:defRPr/>
            </a:pPr>
            <a:r>
              <a:rPr lang="en-US" sz="1400"/>
              <a:t>See McLean, T. (2003) Environmental education in Otago primary schools: Education for the environment? </a:t>
            </a:r>
            <a:r>
              <a:rPr lang="en-US" sz="1400" i="1"/>
              <a:t>Set,</a:t>
            </a:r>
            <a:r>
              <a:rPr lang="en-US" sz="1400"/>
              <a:t> </a:t>
            </a:r>
            <a:r>
              <a:rPr lang="en-US" sz="1400" i="1"/>
              <a:t>1</a:t>
            </a:r>
            <a:r>
              <a:rPr lang="en-US" sz="1400"/>
              <a:t>, 4-9. </a:t>
            </a:r>
          </a:p>
        </p:txBody>
      </p:sp>
    </p:spTree>
    <p:extLst>
      <p:ext uri="{BB962C8B-B14F-4D97-AF65-F5344CB8AC3E}">
        <p14:creationId xmlns:p14="http://schemas.microsoft.com/office/powerpoint/2010/main" val="23457999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300F3-1374-95D7-21BE-3F82400DBD76}"/>
              </a:ext>
            </a:extLst>
          </p:cNvPr>
          <p:cNvSpPr>
            <a:spLocks noGrp="1"/>
          </p:cNvSpPr>
          <p:nvPr>
            <p:ph type="title"/>
          </p:nvPr>
        </p:nvSpPr>
        <p:spPr>
          <a:xfrm>
            <a:off x="457200" y="178198"/>
            <a:ext cx="8266322" cy="702354"/>
          </a:xfrm>
        </p:spPr>
        <p:txBody>
          <a:bodyPr/>
          <a:lstStyle/>
          <a:p>
            <a:r>
              <a:rPr lang="en-NZ" b="1"/>
              <a:t>Agency and action</a:t>
            </a:r>
            <a:endParaRPr lang="en-US"/>
          </a:p>
        </p:txBody>
      </p:sp>
      <p:sp>
        <p:nvSpPr>
          <p:cNvPr id="3" name="Content Placeholder 2">
            <a:extLst>
              <a:ext uri="{FF2B5EF4-FFF2-40B4-BE49-F238E27FC236}">
                <a16:creationId xmlns:a16="http://schemas.microsoft.com/office/drawing/2014/main" id="{7F9C341F-9D37-C979-DF0D-517F57265E1E}"/>
              </a:ext>
            </a:extLst>
          </p:cNvPr>
          <p:cNvSpPr>
            <a:spLocks noGrp="1"/>
          </p:cNvSpPr>
          <p:nvPr>
            <p:ph idx="1"/>
          </p:nvPr>
        </p:nvSpPr>
        <p:spPr>
          <a:xfrm>
            <a:off x="457200" y="1388572"/>
            <a:ext cx="3923842" cy="4214983"/>
          </a:xfrm>
        </p:spPr>
        <p:txBody>
          <a:bodyPr/>
          <a:lstStyle/>
          <a:p>
            <a:endParaRPr lang="en-NZ" sz="3200"/>
          </a:p>
          <a:p>
            <a:endParaRPr lang="en-NZ" sz="2800"/>
          </a:p>
        </p:txBody>
      </p:sp>
      <p:sp>
        <p:nvSpPr>
          <p:cNvPr id="4" name="Date Placeholder 3">
            <a:extLst>
              <a:ext uri="{FF2B5EF4-FFF2-40B4-BE49-F238E27FC236}">
                <a16:creationId xmlns:a16="http://schemas.microsoft.com/office/drawing/2014/main" id="{30515D6B-754D-3302-1BE8-59BEBDE73072}"/>
              </a:ext>
            </a:extLst>
          </p:cNvPr>
          <p:cNvSpPr>
            <a:spLocks noGrp="1"/>
          </p:cNvSpPr>
          <p:nvPr>
            <p:ph type="dt" sz="half" idx="4294967295"/>
          </p:nvPr>
        </p:nvSpPr>
        <p:spPr/>
        <p:txBody>
          <a:bodyPr/>
          <a:lstStyle/>
          <a:p>
            <a:pPr>
              <a:defRPr/>
            </a:pPr>
            <a:fld id="{F3419948-ABBC-44F3-A33E-A36B36ACDA0E}" type="datetime3">
              <a:rPr lang="en-NZ" smtClean="0"/>
              <a:pPr>
                <a:defRPr/>
              </a:pPr>
              <a:t>5 December 2024</a:t>
            </a:fld>
            <a:endParaRPr lang="en-NZ"/>
          </a:p>
        </p:txBody>
      </p:sp>
      <p:sp>
        <p:nvSpPr>
          <p:cNvPr id="8" name="Google Shape;59;p6">
            <a:extLst>
              <a:ext uri="{FF2B5EF4-FFF2-40B4-BE49-F238E27FC236}">
                <a16:creationId xmlns:a16="http://schemas.microsoft.com/office/drawing/2014/main" id="{A8EFB580-3EE9-0E9F-C442-A0413E57593E}"/>
              </a:ext>
            </a:extLst>
          </p:cNvPr>
          <p:cNvSpPr txBox="1"/>
          <p:nvPr/>
        </p:nvSpPr>
        <p:spPr>
          <a:xfrm>
            <a:off x="50" y="6357240"/>
            <a:ext cx="9144000" cy="5031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3"/>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pic>
        <p:nvPicPr>
          <p:cNvPr id="5" name="Picture 4" descr="A screenshot of a web page&#10;&#10;Description automatically generated">
            <a:extLst>
              <a:ext uri="{FF2B5EF4-FFF2-40B4-BE49-F238E27FC236}">
                <a16:creationId xmlns:a16="http://schemas.microsoft.com/office/drawing/2014/main" id="{AFBF657C-2E1C-8EBF-3956-48CAADF0534D}"/>
              </a:ext>
            </a:extLst>
          </p:cNvPr>
          <p:cNvPicPr>
            <a:picLocks noChangeAspect="1"/>
          </p:cNvPicPr>
          <p:nvPr/>
        </p:nvPicPr>
        <p:blipFill>
          <a:blip r:embed="rId4"/>
          <a:stretch>
            <a:fillRect/>
          </a:stretch>
        </p:blipFill>
        <p:spPr>
          <a:xfrm>
            <a:off x="1469064" y="1284402"/>
            <a:ext cx="6253007" cy="4819454"/>
          </a:xfrm>
          <a:prstGeom prst="rect">
            <a:avLst/>
          </a:prstGeom>
        </p:spPr>
      </p:pic>
    </p:spTree>
    <p:extLst>
      <p:ext uri="{BB962C8B-B14F-4D97-AF65-F5344CB8AC3E}">
        <p14:creationId xmlns:p14="http://schemas.microsoft.com/office/powerpoint/2010/main" val="38253664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300F3-1374-95D7-21BE-3F82400DBD76}"/>
              </a:ext>
            </a:extLst>
          </p:cNvPr>
          <p:cNvSpPr>
            <a:spLocks noGrp="1"/>
          </p:cNvSpPr>
          <p:nvPr>
            <p:ph type="title"/>
          </p:nvPr>
        </p:nvSpPr>
        <p:spPr>
          <a:xfrm>
            <a:off x="356338" y="267807"/>
            <a:ext cx="8266322" cy="714017"/>
          </a:xfrm>
        </p:spPr>
        <p:txBody>
          <a:bodyPr/>
          <a:lstStyle/>
          <a:p>
            <a:r>
              <a:rPr lang="en-NZ" b="1"/>
              <a:t>Concept cartoons</a:t>
            </a:r>
            <a:endParaRPr lang="en-US"/>
          </a:p>
        </p:txBody>
      </p:sp>
      <p:sp>
        <p:nvSpPr>
          <p:cNvPr id="4" name="Date Placeholder 3">
            <a:extLst>
              <a:ext uri="{FF2B5EF4-FFF2-40B4-BE49-F238E27FC236}">
                <a16:creationId xmlns:a16="http://schemas.microsoft.com/office/drawing/2014/main" id="{30515D6B-754D-3302-1BE8-59BEBDE73072}"/>
              </a:ext>
            </a:extLst>
          </p:cNvPr>
          <p:cNvSpPr>
            <a:spLocks noGrp="1"/>
          </p:cNvSpPr>
          <p:nvPr>
            <p:ph type="dt" sz="half" idx="4294967295"/>
          </p:nvPr>
        </p:nvSpPr>
        <p:spPr/>
        <p:txBody>
          <a:bodyPr/>
          <a:lstStyle/>
          <a:p>
            <a:pPr>
              <a:defRPr/>
            </a:pPr>
            <a:fld id="{F3419948-ABBC-44F3-A33E-A36B36ACDA0E}" type="datetime3">
              <a:rPr lang="en-NZ" smtClean="0"/>
              <a:pPr>
                <a:defRPr/>
              </a:pPr>
              <a:t>5 December 2024</a:t>
            </a:fld>
            <a:endParaRPr lang="en-NZ"/>
          </a:p>
        </p:txBody>
      </p:sp>
      <p:sp>
        <p:nvSpPr>
          <p:cNvPr id="8" name="Google Shape;59;p6">
            <a:extLst>
              <a:ext uri="{FF2B5EF4-FFF2-40B4-BE49-F238E27FC236}">
                <a16:creationId xmlns:a16="http://schemas.microsoft.com/office/drawing/2014/main" id="{A8EFB580-3EE9-0E9F-C442-A0413E57593E}"/>
              </a:ext>
            </a:extLst>
          </p:cNvPr>
          <p:cNvSpPr txBox="1"/>
          <p:nvPr/>
        </p:nvSpPr>
        <p:spPr>
          <a:xfrm>
            <a:off x="50" y="6357240"/>
            <a:ext cx="9144000" cy="5031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3"/>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pic>
        <p:nvPicPr>
          <p:cNvPr id="6" name="Content Placeholder 5" descr="A group of people with speech bubbles&#10;&#10;Description automatically generated">
            <a:extLst>
              <a:ext uri="{FF2B5EF4-FFF2-40B4-BE49-F238E27FC236}">
                <a16:creationId xmlns:a16="http://schemas.microsoft.com/office/drawing/2014/main" id="{4240CE24-3C61-E082-790D-5F4ADA0C2746}"/>
              </a:ext>
            </a:extLst>
          </p:cNvPr>
          <p:cNvPicPr>
            <a:picLocks noGrp="1" noChangeAspect="1"/>
          </p:cNvPicPr>
          <p:nvPr>
            <p:ph idx="1"/>
          </p:nvPr>
        </p:nvPicPr>
        <p:blipFill>
          <a:blip r:embed="rId4"/>
          <a:stretch>
            <a:fillRect/>
          </a:stretch>
        </p:blipFill>
        <p:spPr>
          <a:xfrm>
            <a:off x="401" y="982049"/>
            <a:ext cx="9143199" cy="5871047"/>
          </a:xfrm>
        </p:spPr>
      </p:pic>
    </p:spTree>
    <p:extLst>
      <p:ext uri="{BB962C8B-B14F-4D97-AF65-F5344CB8AC3E}">
        <p14:creationId xmlns:p14="http://schemas.microsoft.com/office/powerpoint/2010/main" val="537483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300F3-1374-95D7-21BE-3F82400DBD76}"/>
              </a:ext>
            </a:extLst>
          </p:cNvPr>
          <p:cNvSpPr>
            <a:spLocks noGrp="1"/>
          </p:cNvSpPr>
          <p:nvPr>
            <p:ph type="title"/>
          </p:nvPr>
        </p:nvSpPr>
        <p:spPr>
          <a:xfrm>
            <a:off x="-111760" y="422038"/>
            <a:ext cx="8266322" cy="698935"/>
          </a:xfrm>
        </p:spPr>
        <p:txBody>
          <a:bodyPr/>
          <a:lstStyle/>
          <a:p>
            <a:r>
              <a:rPr lang="en-NZ" b="1"/>
              <a:t>Teacher wellbeing</a:t>
            </a:r>
          </a:p>
        </p:txBody>
      </p:sp>
      <p:sp>
        <p:nvSpPr>
          <p:cNvPr id="3" name="Content Placeholder 2">
            <a:extLst>
              <a:ext uri="{FF2B5EF4-FFF2-40B4-BE49-F238E27FC236}">
                <a16:creationId xmlns:a16="http://schemas.microsoft.com/office/drawing/2014/main" id="{7F9C341F-9D37-C979-DF0D-517F57265E1E}"/>
              </a:ext>
            </a:extLst>
          </p:cNvPr>
          <p:cNvSpPr>
            <a:spLocks noGrp="1"/>
          </p:cNvSpPr>
          <p:nvPr>
            <p:ph idx="1"/>
          </p:nvPr>
        </p:nvSpPr>
        <p:spPr>
          <a:xfrm>
            <a:off x="299546" y="1235213"/>
            <a:ext cx="4370007" cy="4768171"/>
          </a:xfrm>
        </p:spPr>
        <p:txBody>
          <a:bodyPr/>
          <a:lstStyle/>
          <a:p>
            <a:r>
              <a:rPr lang="en-US" dirty="0"/>
              <a:t>Why is this important?</a:t>
            </a:r>
          </a:p>
          <a:p>
            <a:pPr lvl="1" indent="-381635">
              <a:buClr>
                <a:srgbClr val="2C7C9F"/>
              </a:buClr>
              <a:buSzPts val="2640"/>
              <a:buFont typeface="Courier New"/>
              <a:buChar char="o"/>
            </a:pPr>
            <a:r>
              <a:rPr lang="en-US" dirty="0">
                <a:solidFill>
                  <a:srgbClr val="404040"/>
                </a:solidFill>
              </a:rPr>
              <a:t>we can feel conflicted about teaching for a future that could be quite challenging</a:t>
            </a:r>
            <a:endParaRPr lang="en-US"/>
          </a:p>
          <a:p>
            <a:pPr lvl="1" indent="-381635">
              <a:buClr>
                <a:srgbClr val="2C7C9F"/>
              </a:buClr>
              <a:buSzPts val="2640"/>
              <a:buFont typeface="Courier New"/>
              <a:buChar char="o"/>
            </a:pPr>
            <a:r>
              <a:rPr lang="en-US" dirty="0">
                <a:solidFill>
                  <a:srgbClr val="404040"/>
                </a:solidFill>
              </a:rPr>
              <a:t>we can struggle with the complexity of climate change and whether we are teaching it well</a:t>
            </a:r>
            <a:endParaRPr lang="en-US"/>
          </a:p>
          <a:p>
            <a:pPr lvl="1" indent="-381635">
              <a:buClr>
                <a:srgbClr val="2C7C9F"/>
              </a:buClr>
              <a:buSzPts val="2640"/>
              <a:buFont typeface="Courier New"/>
              <a:buChar char="o"/>
            </a:pPr>
            <a:r>
              <a:rPr lang="en-US" dirty="0">
                <a:solidFill>
                  <a:srgbClr val="404040"/>
                </a:solidFill>
              </a:rPr>
              <a:t>we may experience apathy or even resistance from colleagues, leadership and </a:t>
            </a:r>
            <a:r>
              <a:rPr lang="en-US">
                <a:solidFill>
                  <a:srgbClr val="404040"/>
                </a:solidFill>
              </a:rPr>
              <a:t>parents.</a:t>
            </a:r>
            <a:endParaRPr lang="en-US"/>
          </a:p>
          <a:p>
            <a:endParaRPr lang="en-US"/>
          </a:p>
          <a:p>
            <a:endParaRPr lang="en-NZ" sz="3200"/>
          </a:p>
          <a:p>
            <a:endParaRPr lang="en-NZ" sz="2800"/>
          </a:p>
        </p:txBody>
      </p:sp>
      <p:sp>
        <p:nvSpPr>
          <p:cNvPr id="4" name="Date Placeholder 3">
            <a:extLst>
              <a:ext uri="{FF2B5EF4-FFF2-40B4-BE49-F238E27FC236}">
                <a16:creationId xmlns:a16="http://schemas.microsoft.com/office/drawing/2014/main" id="{30515D6B-754D-3302-1BE8-59BEBDE73072}"/>
              </a:ext>
            </a:extLst>
          </p:cNvPr>
          <p:cNvSpPr>
            <a:spLocks noGrp="1"/>
          </p:cNvSpPr>
          <p:nvPr>
            <p:ph type="dt" sz="half" idx="4294967295"/>
          </p:nvPr>
        </p:nvSpPr>
        <p:spPr/>
        <p:txBody>
          <a:bodyPr/>
          <a:lstStyle/>
          <a:p>
            <a:pPr>
              <a:defRPr/>
            </a:pPr>
            <a:fld id="{F3419948-ABBC-44F3-A33E-A36B36ACDA0E}" type="datetime3">
              <a:rPr lang="en-NZ" smtClean="0"/>
              <a:pPr>
                <a:defRPr/>
              </a:pPr>
              <a:t>5 December 2024</a:t>
            </a:fld>
            <a:endParaRPr lang="en-NZ"/>
          </a:p>
        </p:txBody>
      </p:sp>
      <p:sp>
        <p:nvSpPr>
          <p:cNvPr id="8" name="Google Shape;59;p6">
            <a:extLst>
              <a:ext uri="{FF2B5EF4-FFF2-40B4-BE49-F238E27FC236}">
                <a16:creationId xmlns:a16="http://schemas.microsoft.com/office/drawing/2014/main" id="{A8EFB580-3EE9-0E9F-C442-A0413E57593E}"/>
              </a:ext>
            </a:extLst>
          </p:cNvPr>
          <p:cNvSpPr txBox="1"/>
          <p:nvPr/>
        </p:nvSpPr>
        <p:spPr>
          <a:xfrm>
            <a:off x="50" y="6357240"/>
            <a:ext cx="9144000" cy="5031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3"/>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pic>
        <p:nvPicPr>
          <p:cNvPr id="5" name="Picture 4" descr="A person standing in front of a tree&#10;&#10;Description automatically generated">
            <a:extLst>
              <a:ext uri="{FF2B5EF4-FFF2-40B4-BE49-F238E27FC236}">
                <a16:creationId xmlns:a16="http://schemas.microsoft.com/office/drawing/2014/main" id="{64A99C82-4844-ED84-B8A3-542C63BC40F3}"/>
              </a:ext>
            </a:extLst>
          </p:cNvPr>
          <p:cNvPicPr>
            <a:picLocks noChangeAspect="1"/>
          </p:cNvPicPr>
          <p:nvPr/>
        </p:nvPicPr>
        <p:blipFill>
          <a:blip r:embed="rId4"/>
          <a:stretch>
            <a:fillRect/>
          </a:stretch>
        </p:blipFill>
        <p:spPr>
          <a:xfrm>
            <a:off x="4778316" y="1863320"/>
            <a:ext cx="4136166" cy="2899536"/>
          </a:xfrm>
          <a:prstGeom prst="rect">
            <a:avLst/>
          </a:prstGeom>
        </p:spPr>
      </p:pic>
      <p:sp>
        <p:nvSpPr>
          <p:cNvPr id="6" name="TextBox 5">
            <a:extLst>
              <a:ext uri="{FF2B5EF4-FFF2-40B4-BE49-F238E27FC236}">
                <a16:creationId xmlns:a16="http://schemas.microsoft.com/office/drawing/2014/main" id="{EE74AFA3-6A1F-3537-0387-CCA7AB40AFE9}"/>
              </a:ext>
            </a:extLst>
          </p:cNvPr>
          <p:cNvSpPr txBox="1"/>
          <p:nvPr/>
        </p:nvSpPr>
        <p:spPr>
          <a:xfrm>
            <a:off x="4886514" y="5003042"/>
            <a:ext cx="4132451"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Verdana"/>
                <a:ea typeface="Verdana"/>
                <a:cs typeface="Calibri"/>
                <a:hlinkClick r:id="rId5"/>
              </a:rPr>
              <a:t>https://www.nzaee.org.nz/resources/climate-change-learning-programme</a:t>
            </a:r>
            <a:r>
              <a:rPr lang="en-US" sz="1200">
                <a:latin typeface="Verdana"/>
                <a:ea typeface="Verdana"/>
                <a:cs typeface="Calibri"/>
              </a:rPr>
              <a:t> </a:t>
            </a:r>
            <a:endParaRPr lang="en-US" sz="1200">
              <a:latin typeface="Verdana"/>
              <a:ea typeface="Verdana"/>
            </a:endParaRPr>
          </a:p>
          <a:p>
            <a:pPr algn="l"/>
            <a:endParaRPr lang="en-US">
              <a:cs typeface="Arial"/>
            </a:endParaRPr>
          </a:p>
        </p:txBody>
      </p:sp>
      <p:sp>
        <p:nvSpPr>
          <p:cNvPr id="7" name="TextBox 6">
            <a:extLst>
              <a:ext uri="{FF2B5EF4-FFF2-40B4-BE49-F238E27FC236}">
                <a16:creationId xmlns:a16="http://schemas.microsoft.com/office/drawing/2014/main" id="{1795DC0A-BF70-F041-C56C-45E39D041BCE}"/>
              </a:ext>
            </a:extLst>
          </p:cNvPr>
          <p:cNvSpPr txBox="1"/>
          <p:nvPr/>
        </p:nvSpPr>
        <p:spPr>
          <a:xfrm>
            <a:off x="8151393" y="4761257"/>
            <a:ext cx="86654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Verdana"/>
                <a:ea typeface="Verdana"/>
                <a:cs typeface="Arial"/>
              </a:rPr>
              <a:t>© NZAEE</a:t>
            </a:r>
            <a:endParaRPr lang="en-US" sz="900">
              <a:latin typeface="Verdana"/>
              <a:ea typeface="Verdana"/>
            </a:endParaRPr>
          </a:p>
        </p:txBody>
      </p:sp>
    </p:spTree>
    <p:extLst>
      <p:ext uri="{BB962C8B-B14F-4D97-AF65-F5344CB8AC3E}">
        <p14:creationId xmlns:p14="http://schemas.microsoft.com/office/powerpoint/2010/main" val="3174485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300F3-1374-95D7-21BE-3F82400DBD76}"/>
              </a:ext>
            </a:extLst>
          </p:cNvPr>
          <p:cNvSpPr>
            <a:spLocks noGrp="1"/>
          </p:cNvSpPr>
          <p:nvPr>
            <p:ph type="title"/>
          </p:nvPr>
        </p:nvSpPr>
        <p:spPr>
          <a:xfrm>
            <a:off x="-111760" y="422038"/>
            <a:ext cx="8266322" cy="698935"/>
          </a:xfrm>
        </p:spPr>
        <p:txBody>
          <a:bodyPr/>
          <a:lstStyle/>
          <a:p>
            <a:r>
              <a:rPr lang="en-NZ" b="1"/>
              <a:t>Teacher wellbeing</a:t>
            </a:r>
          </a:p>
        </p:txBody>
      </p:sp>
      <p:sp>
        <p:nvSpPr>
          <p:cNvPr id="3" name="Content Placeholder 2">
            <a:extLst>
              <a:ext uri="{FF2B5EF4-FFF2-40B4-BE49-F238E27FC236}">
                <a16:creationId xmlns:a16="http://schemas.microsoft.com/office/drawing/2014/main" id="{7F9C341F-9D37-C979-DF0D-517F57265E1E}"/>
              </a:ext>
            </a:extLst>
          </p:cNvPr>
          <p:cNvSpPr>
            <a:spLocks noGrp="1"/>
          </p:cNvSpPr>
          <p:nvPr>
            <p:ph idx="1"/>
          </p:nvPr>
        </p:nvSpPr>
        <p:spPr>
          <a:xfrm>
            <a:off x="299546" y="1235213"/>
            <a:ext cx="3985120" cy="3985465"/>
          </a:xfrm>
        </p:spPr>
        <p:txBody>
          <a:bodyPr/>
          <a:lstStyle/>
          <a:p>
            <a:pPr marL="60960" indent="0">
              <a:buNone/>
            </a:pPr>
            <a:endParaRPr lang="en-US"/>
          </a:p>
          <a:p>
            <a:r>
              <a:rPr lang="en-US">
                <a:solidFill>
                  <a:schemeClr val="tx1">
                    <a:lumMod val="65000"/>
                    <a:lumOff val="35000"/>
                  </a:schemeClr>
                </a:solidFill>
              </a:rPr>
              <a:t>How can it be done?</a:t>
            </a:r>
          </a:p>
          <a:p>
            <a:pPr lvl="1" indent="-381635">
              <a:buClr>
                <a:srgbClr val="2C7C9F"/>
              </a:buClr>
              <a:buSzPts val="2640"/>
              <a:buFont typeface="Courier New"/>
              <a:buChar char="o"/>
            </a:pPr>
            <a:r>
              <a:rPr lang="en-US" sz="2400">
                <a:solidFill>
                  <a:schemeClr val="tx1">
                    <a:lumMod val="65000"/>
                    <a:lumOff val="35000"/>
                  </a:schemeClr>
                </a:solidFill>
              </a:rPr>
              <a:t>we need to first look after ourselves</a:t>
            </a:r>
          </a:p>
          <a:p>
            <a:pPr lvl="1" indent="-381635">
              <a:buClr>
                <a:srgbClr val="2C7C9F"/>
              </a:buClr>
              <a:buSzPts val="2640"/>
              <a:buFont typeface="Courier New"/>
              <a:buChar char="o"/>
            </a:pPr>
            <a:r>
              <a:rPr lang="en-US" sz="2400">
                <a:solidFill>
                  <a:schemeClr val="tx1">
                    <a:lumMod val="65000"/>
                    <a:lumOff val="35000"/>
                  </a:schemeClr>
                </a:solidFill>
              </a:rPr>
              <a:t>beware of algorithms of gloom</a:t>
            </a:r>
          </a:p>
          <a:p>
            <a:pPr lvl="1" indent="-381635">
              <a:buClr>
                <a:srgbClr val="2C7C9F"/>
              </a:buClr>
              <a:buSzPts val="2640"/>
              <a:buFont typeface="Courier New"/>
              <a:buChar char="o"/>
            </a:pPr>
            <a:r>
              <a:rPr lang="en-US" sz="2400">
                <a:solidFill>
                  <a:schemeClr val="tx1">
                    <a:lumMod val="65000"/>
                    <a:lumOff val="35000"/>
                  </a:schemeClr>
                </a:solidFill>
              </a:rPr>
              <a:t>seek peer support</a:t>
            </a:r>
            <a:r>
              <a:rPr lang="en-US" sz="2400">
                <a:solidFill>
                  <a:schemeClr val="tx1">
                    <a:lumMod val="65000"/>
                    <a:lumOff val="35000"/>
                  </a:schemeClr>
                </a:solidFill>
                <a:latin typeface="Trebuchet MS"/>
              </a:rPr>
              <a:t>. </a:t>
            </a:r>
            <a:endParaRPr lang="en-US">
              <a:solidFill>
                <a:schemeClr val="tx1">
                  <a:lumMod val="65000"/>
                  <a:lumOff val="35000"/>
                </a:schemeClr>
              </a:solidFill>
            </a:endParaRPr>
          </a:p>
          <a:p>
            <a:pPr lvl="1" indent="-381635">
              <a:buClr>
                <a:srgbClr val="2C7C9F"/>
              </a:buClr>
              <a:buSzPts val="2640"/>
              <a:buFont typeface="Courier New"/>
              <a:buChar char="o"/>
            </a:pPr>
            <a:endParaRPr lang="en-US"/>
          </a:p>
          <a:p>
            <a:endParaRPr lang="en-NZ" sz="3200"/>
          </a:p>
          <a:p>
            <a:endParaRPr lang="en-NZ" sz="2800"/>
          </a:p>
        </p:txBody>
      </p:sp>
      <p:sp>
        <p:nvSpPr>
          <p:cNvPr id="4" name="Date Placeholder 3">
            <a:extLst>
              <a:ext uri="{FF2B5EF4-FFF2-40B4-BE49-F238E27FC236}">
                <a16:creationId xmlns:a16="http://schemas.microsoft.com/office/drawing/2014/main" id="{30515D6B-754D-3302-1BE8-59BEBDE73072}"/>
              </a:ext>
            </a:extLst>
          </p:cNvPr>
          <p:cNvSpPr>
            <a:spLocks noGrp="1"/>
          </p:cNvSpPr>
          <p:nvPr>
            <p:ph type="dt" sz="half" idx="4294967295"/>
          </p:nvPr>
        </p:nvSpPr>
        <p:spPr/>
        <p:txBody>
          <a:bodyPr/>
          <a:lstStyle/>
          <a:p>
            <a:pPr>
              <a:defRPr/>
            </a:pPr>
            <a:fld id="{F3419948-ABBC-44F3-A33E-A36B36ACDA0E}" type="datetime3">
              <a:rPr lang="en-NZ" smtClean="0"/>
              <a:pPr>
                <a:defRPr/>
              </a:pPr>
              <a:t>5 December 2024</a:t>
            </a:fld>
            <a:endParaRPr lang="en-NZ"/>
          </a:p>
        </p:txBody>
      </p:sp>
      <p:sp>
        <p:nvSpPr>
          <p:cNvPr id="8" name="Google Shape;59;p6">
            <a:extLst>
              <a:ext uri="{FF2B5EF4-FFF2-40B4-BE49-F238E27FC236}">
                <a16:creationId xmlns:a16="http://schemas.microsoft.com/office/drawing/2014/main" id="{A8EFB580-3EE9-0E9F-C442-A0413E57593E}"/>
              </a:ext>
            </a:extLst>
          </p:cNvPr>
          <p:cNvSpPr txBox="1"/>
          <p:nvPr/>
        </p:nvSpPr>
        <p:spPr>
          <a:xfrm>
            <a:off x="50" y="6357240"/>
            <a:ext cx="9144000" cy="5031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3"/>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pic>
        <p:nvPicPr>
          <p:cNvPr id="5" name="Picture 4" descr="A person standing in front of a tree&#10;&#10;Description automatically generated">
            <a:extLst>
              <a:ext uri="{FF2B5EF4-FFF2-40B4-BE49-F238E27FC236}">
                <a16:creationId xmlns:a16="http://schemas.microsoft.com/office/drawing/2014/main" id="{64A99C82-4844-ED84-B8A3-542C63BC40F3}"/>
              </a:ext>
            </a:extLst>
          </p:cNvPr>
          <p:cNvPicPr>
            <a:picLocks noChangeAspect="1"/>
          </p:cNvPicPr>
          <p:nvPr/>
        </p:nvPicPr>
        <p:blipFill>
          <a:blip r:embed="rId4"/>
          <a:stretch>
            <a:fillRect/>
          </a:stretch>
        </p:blipFill>
        <p:spPr>
          <a:xfrm>
            <a:off x="4778316" y="1863320"/>
            <a:ext cx="4136166" cy="2899536"/>
          </a:xfrm>
          <a:prstGeom prst="rect">
            <a:avLst/>
          </a:prstGeom>
        </p:spPr>
      </p:pic>
      <p:sp>
        <p:nvSpPr>
          <p:cNvPr id="6" name="TextBox 5">
            <a:extLst>
              <a:ext uri="{FF2B5EF4-FFF2-40B4-BE49-F238E27FC236}">
                <a16:creationId xmlns:a16="http://schemas.microsoft.com/office/drawing/2014/main" id="{EE74AFA3-6A1F-3537-0387-CCA7AB40AFE9}"/>
              </a:ext>
            </a:extLst>
          </p:cNvPr>
          <p:cNvSpPr txBox="1"/>
          <p:nvPr/>
        </p:nvSpPr>
        <p:spPr>
          <a:xfrm>
            <a:off x="4774699" y="5090009"/>
            <a:ext cx="425668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Verdana"/>
                <a:ea typeface="Verdana"/>
                <a:cs typeface="Calibri"/>
                <a:hlinkClick r:id="rId5"/>
              </a:rPr>
              <a:t>https://www.nzaee.org.nz/resources/climate-change-learning-programme</a:t>
            </a:r>
            <a:r>
              <a:rPr lang="en-US" sz="1200">
                <a:latin typeface="Verdana"/>
                <a:ea typeface="Verdana"/>
                <a:cs typeface="Calibri"/>
              </a:rPr>
              <a:t> </a:t>
            </a:r>
            <a:endParaRPr lang="en-US" sz="1200">
              <a:latin typeface="Verdana"/>
              <a:ea typeface="Verdana"/>
            </a:endParaRPr>
          </a:p>
          <a:p>
            <a:pPr algn="l"/>
            <a:endParaRPr lang="en-US">
              <a:cs typeface="Arial"/>
            </a:endParaRPr>
          </a:p>
        </p:txBody>
      </p:sp>
      <p:sp>
        <p:nvSpPr>
          <p:cNvPr id="9" name="TextBox 8">
            <a:extLst>
              <a:ext uri="{FF2B5EF4-FFF2-40B4-BE49-F238E27FC236}">
                <a16:creationId xmlns:a16="http://schemas.microsoft.com/office/drawing/2014/main" id="{4397DFF3-51E2-F82F-C781-011D0EA19E3D}"/>
              </a:ext>
            </a:extLst>
          </p:cNvPr>
          <p:cNvSpPr txBox="1"/>
          <p:nvPr/>
        </p:nvSpPr>
        <p:spPr>
          <a:xfrm>
            <a:off x="8259310" y="4760162"/>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Verdana"/>
              </a:rPr>
              <a:t>© NZAEE</a:t>
            </a:r>
            <a:endParaRPr lang="en-US"/>
          </a:p>
        </p:txBody>
      </p:sp>
    </p:spTree>
    <p:extLst>
      <p:ext uri="{BB962C8B-B14F-4D97-AF65-F5344CB8AC3E}">
        <p14:creationId xmlns:p14="http://schemas.microsoft.com/office/powerpoint/2010/main" val="40998704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300F3-1374-95D7-21BE-3F82400DBD76}"/>
              </a:ext>
            </a:extLst>
          </p:cNvPr>
          <p:cNvSpPr>
            <a:spLocks noGrp="1"/>
          </p:cNvSpPr>
          <p:nvPr>
            <p:ph type="title"/>
          </p:nvPr>
        </p:nvSpPr>
        <p:spPr>
          <a:xfrm>
            <a:off x="-111760" y="182710"/>
            <a:ext cx="8266322" cy="727819"/>
          </a:xfrm>
        </p:spPr>
        <p:txBody>
          <a:bodyPr/>
          <a:lstStyle/>
          <a:p>
            <a:r>
              <a:rPr lang="en-NZ" b="1"/>
              <a:t>Student wellbeing</a:t>
            </a:r>
          </a:p>
        </p:txBody>
      </p:sp>
      <p:sp>
        <p:nvSpPr>
          <p:cNvPr id="3" name="Content Placeholder 2">
            <a:extLst>
              <a:ext uri="{FF2B5EF4-FFF2-40B4-BE49-F238E27FC236}">
                <a16:creationId xmlns:a16="http://schemas.microsoft.com/office/drawing/2014/main" id="{7F9C341F-9D37-C979-DF0D-517F57265E1E}"/>
              </a:ext>
            </a:extLst>
          </p:cNvPr>
          <p:cNvSpPr>
            <a:spLocks noGrp="1"/>
          </p:cNvSpPr>
          <p:nvPr>
            <p:ph idx="1"/>
          </p:nvPr>
        </p:nvSpPr>
        <p:spPr>
          <a:xfrm>
            <a:off x="220719" y="913358"/>
            <a:ext cx="4829699" cy="4307320"/>
          </a:xfrm>
        </p:spPr>
        <p:txBody>
          <a:bodyPr/>
          <a:lstStyle/>
          <a:p>
            <a:r>
              <a:rPr lang="en-US"/>
              <a:t>Why is this important?</a:t>
            </a:r>
          </a:p>
          <a:p>
            <a:pPr lvl="1" indent="-381635">
              <a:buClr>
                <a:srgbClr val="2C7C9F"/>
              </a:buClr>
              <a:buSzPts val="2640"/>
              <a:buFont typeface="Courier New"/>
              <a:buChar char="o"/>
            </a:pPr>
            <a:r>
              <a:rPr lang="en-US" sz="1800">
                <a:solidFill>
                  <a:srgbClr val="404040"/>
                </a:solidFill>
              </a:rPr>
              <a:t>climate anxiety is real</a:t>
            </a:r>
            <a:endParaRPr lang="en-US" sz="1800"/>
          </a:p>
          <a:p>
            <a:pPr lvl="1" indent="-381635">
              <a:buClr>
                <a:srgbClr val="2C7C9F"/>
              </a:buClr>
              <a:buSzPts val="2640"/>
              <a:buFont typeface="Courier New"/>
              <a:buChar char="o"/>
            </a:pPr>
            <a:r>
              <a:rPr lang="en-US" sz="1800">
                <a:solidFill>
                  <a:srgbClr val="404040"/>
                </a:solidFill>
              </a:rPr>
              <a:t>anxiety stifles hope and action.</a:t>
            </a:r>
            <a:endParaRPr lang="en-US" sz="1800"/>
          </a:p>
          <a:p>
            <a:r>
              <a:rPr lang="en-US"/>
              <a:t>How can it be done?</a:t>
            </a:r>
            <a:endParaRPr lang="en-US">
              <a:solidFill>
                <a:srgbClr val="000000"/>
              </a:solidFill>
            </a:endParaRPr>
          </a:p>
          <a:p>
            <a:pPr lvl="1" indent="-381635">
              <a:buClr>
                <a:srgbClr val="2C7C9F"/>
              </a:buClr>
              <a:buSzPts val="2640"/>
              <a:buFont typeface="Courier New"/>
              <a:buChar char="o"/>
            </a:pPr>
            <a:r>
              <a:rPr lang="en-NZ" sz="1800">
                <a:solidFill>
                  <a:srgbClr val="404040"/>
                </a:solidFill>
              </a:rPr>
              <a:t>provide motivational hope, manage anxiety</a:t>
            </a:r>
            <a:endParaRPr lang="en-NZ" sz="1800"/>
          </a:p>
          <a:p>
            <a:pPr lvl="1" indent="-381635">
              <a:buClr>
                <a:srgbClr val="2C7C9F"/>
              </a:buClr>
              <a:buSzPts val="2640"/>
              <a:buFont typeface="Courier New"/>
              <a:buChar char="o"/>
            </a:pPr>
            <a:r>
              <a:rPr lang="en-NZ" sz="1800">
                <a:solidFill>
                  <a:srgbClr val="404040"/>
                </a:solidFill>
              </a:rPr>
              <a:t>provide examples of what others are already doing to address climate change</a:t>
            </a:r>
            <a:endParaRPr lang="en-NZ" sz="1800"/>
          </a:p>
          <a:p>
            <a:pPr lvl="1" indent="-381635">
              <a:buClr>
                <a:srgbClr val="2C7C9F"/>
              </a:buClr>
              <a:buSzPts val="2640"/>
              <a:buFont typeface="Courier New"/>
              <a:buChar char="o"/>
            </a:pPr>
            <a:r>
              <a:rPr lang="en-NZ" sz="1800">
                <a:solidFill>
                  <a:srgbClr val="404040"/>
                </a:solidFill>
              </a:rPr>
              <a:t>be open about the challenges and be alert to student responses</a:t>
            </a:r>
            <a:endParaRPr lang="en-NZ" sz="1800"/>
          </a:p>
          <a:p>
            <a:pPr lvl="1" indent="-381635">
              <a:buSzPts val="2640"/>
              <a:buFont typeface="Courier New"/>
              <a:buChar char="o"/>
            </a:pPr>
            <a:r>
              <a:rPr lang="en-NZ" sz="1800">
                <a:solidFill>
                  <a:srgbClr val="404040"/>
                </a:solidFill>
              </a:rPr>
              <a:t>specifically consider Māori and Pacific student wellbeing</a:t>
            </a:r>
            <a:endParaRPr lang="en-NZ" sz="1800"/>
          </a:p>
          <a:p>
            <a:pPr lvl="1" indent="-381635">
              <a:buClr>
                <a:srgbClr val="2C7C9F"/>
              </a:buClr>
              <a:buSzPts val="2640"/>
              <a:buFont typeface="Courier New"/>
              <a:buChar char="o"/>
            </a:pPr>
            <a:r>
              <a:rPr lang="en-NZ" sz="1800">
                <a:solidFill>
                  <a:srgbClr val="404040"/>
                </a:solidFill>
              </a:rPr>
              <a:t>use avenues of wellbeing support that are available. </a:t>
            </a:r>
            <a:r>
              <a:rPr lang="en-NZ">
                <a:solidFill>
                  <a:srgbClr val="404040"/>
                </a:solidFill>
              </a:rPr>
              <a:t> </a:t>
            </a:r>
            <a:endParaRPr lang="en-NZ"/>
          </a:p>
          <a:p>
            <a:endParaRPr lang="en-NZ" sz="3200"/>
          </a:p>
          <a:p>
            <a:endParaRPr lang="en-NZ" sz="2800"/>
          </a:p>
        </p:txBody>
      </p:sp>
      <p:sp>
        <p:nvSpPr>
          <p:cNvPr id="4" name="Date Placeholder 3">
            <a:extLst>
              <a:ext uri="{FF2B5EF4-FFF2-40B4-BE49-F238E27FC236}">
                <a16:creationId xmlns:a16="http://schemas.microsoft.com/office/drawing/2014/main" id="{30515D6B-754D-3302-1BE8-59BEBDE73072}"/>
              </a:ext>
            </a:extLst>
          </p:cNvPr>
          <p:cNvSpPr>
            <a:spLocks noGrp="1"/>
          </p:cNvSpPr>
          <p:nvPr>
            <p:ph type="dt" sz="half" idx="4294967295"/>
          </p:nvPr>
        </p:nvSpPr>
        <p:spPr/>
        <p:txBody>
          <a:bodyPr/>
          <a:lstStyle/>
          <a:p>
            <a:pPr>
              <a:defRPr/>
            </a:pPr>
            <a:fld id="{F3419948-ABBC-44F3-A33E-A36B36ACDA0E}" type="datetime3">
              <a:rPr lang="en-NZ" smtClean="0"/>
              <a:pPr>
                <a:defRPr/>
              </a:pPr>
              <a:t>5 December 2024</a:t>
            </a:fld>
            <a:endParaRPr lang="en-NZ"/>
          </a:p>
        </p:txBody>
      </p:sp>
      <p:sp>
        <p:nvSpPr>
          <p:cNvPr id="8" name="Google Shape;59;p6">
            <a:extLst>
              <a:ext uri="{FF2B5EF4-FFF2-40B4-BE49-F238E27FC236}">
                <a16:creationId xmlns:a16="http://schemas.microsoft.com/office/drawing/2014/main" id="{A8EFB580-3EE9-0E9F-C442-A0413E57593E}"/>
              </a:ext>
            </a:extLst>
          </p:cNvPr>
          <p:cNvSpPr txBox="1"/>
          <p:nvPr/>
        </p:nvSpPr>
        <p:spPr>
          <a:xfrm>
            <a:off x="50" y="6357240"/>
            <a:ext cx="9144000" cy="5031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3"/>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pic>
        <p:nvPicPr>
          <p:cNvPr id="5" name="Picture 4" descr="A person standing in front of a tree&#10;&#10;Description automatically generated">
            <a:extLst>
              <a:ext uri="{FF2B5EF4-FFF2-40B4-BE49-F238E27FC236}">
                <a16:creationId xmlns:a16="http://schemas.microsoft.com/office/drawing/2014/main" id="{64A99C82-4844-ED84-B8A3-542C63BC40F3}"/>
              </a:ext>
            </a:extLst>
          </p:cNvPr>
          <p:cNvPicPr>
            <a:picLocks noChangeAspect="1"/>
          </p:cNvPicPr>
          <p:nvPr/>
        </p:nvPicPr>
        <p:blipFill>
          <a:blip r:embed="rId4"/>
          <a:stretch>
            <a:fillRect/>
          </a:stretch>
        </p:blipFill>
        <p:spPr>
          <a:xfrm>
            <a:off x="5262542" y="1863320"/>
            <a:ext cx="3651940" cy="2899536"/>
          </a:xfrm>
          <a:prstGeom prst="rect">
            <a:avLst/>
          </a:prstGeom>
        </p:spPr>
      </p:pic>
      <p:sp>
        <p:nvSpPr>
          <p:cNvPr id="6" name="TextBox 5">
            <a:extLst>
              <a:ext uri="{FF2B5EF4-FFF2-40B4-BE49-F238E27FC236}">
                <a16:creationId xmlns:a16="http://schemas.microsoft.com/office/drawing/2014/main" id="{EE74AFA3-6A1F-3537-0387-CCA7AB40AFE9}"/>
              </a:ext>
            </a:extLst>
          </p:cNvPr>
          <p:cNvSpPr txBox="1"/>
          <p:nvPr/>
        </p:nvSpPr>
        <p:spPr>
          <a:xfrm>
            <a:off x="5135054" y="4966137"/>
            <a:ext cx="425668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Verdana"/>
                <a:ea typeface="Verdana"/>
                <a:cs typeface="Calibri"/>
                <a:hlinkClick r:id="rId5"/>
              </a:rPr>
              <a:t>https://www.nzaee.org.nz/resources/climate-change-learning-programme</a:t>
            </a:r>
            <a:r>
              <a:rPr lang="en-US" sz="1200">
                <a:latin typeface="Verdana"/>
                <a:ea typeface="Verdana"/>
                <a:cs typeface="Calibri"/>
              </a:rPr>
              <a:t> </a:t>
            </a:r>
            <a:endParaRPr lang="en-US" sz="1200">
              <a:latin typeface="Verdana"/>
              <a:ea typeface="Verdana"/>
            </a:endParaRPr>
          </a:p>
          <a:p>
            <a:pPr algn="l"/>
            <a:endParaRPr lang="en-US">
              <a:cs typeface="Arial"/>
            </a:endParaRPr>
          </a:p>
        </p:txBody>
      </p:sp>
      <p:sp>
        <p:nvSpPr>
          <p:cNvPr id="7" name="TextBox 6">
            <a:extLst>
              <a:ext uri="{FF2B5EF4-FFF2-40B4-BE49-F238E27FC236}">
                <a16:creationId xmlns:a16="http://schemas.microsoft.com/office/drawing/2014/main" id="{73297809-9947-4770-D780-64A2759F357E}"/>
              </a:ext>
            </a:extLst>
          </p:cNvPr>
          <p:cNvSpPr txBox="1"/>
          <p:nvPr/>
        </p:nvSpPr>
        <p:spPr>
          <a:xfrm>
            <a:off x="8271689" y="4735404"/>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Verdana"/>
              </a:rPr>
              <a:t>© NZAEE</a:t>
            </a:r>
            <a:endParaRPr lang="en-US"/>
          </a:p>
        </p:txBody>
      </p:sp>
    </p:spTree>
    <p:extLst>
      <p:ext uri="{BB962C8B-B14F-4D97-AF65-F5344CB8AC3E}">
        <p14:creationId xmlns:p14="http://schemas.microsoft.com/office/powerpoint/2010/main" val="38681691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224F6-640F-4E07-C4AE-3F1FEA0E2F27}"/>
              </a:ext>
            </a:extLst>
          </p:cNvPr>
          <p:cNvSpPr>
            <a:spLocks noGrp="1"/>
          </p:cNvSpPr>
          <p:nvPr>
            <p:ph type="title"/>
          </p:nvPr>
        </p:nvSpPr>
        <p:spPr>
          <a:xfrm>
            <a:off x="-164029" y="335"/>
            <a:ext cx="8042273" cy="911224"/>
          </a:xfrm>
        </p:spPr>
        <p:txBody>
          <a:bodyPr/>
          <a:lstStyle/>
          <a:p>
            <a:r>
              <a:rPr lang="en-NZ" b="1"/>
              <a:t>Teaching towards climate change</a:t>
            </a:r>
            <a:endParaRPr lang="en-US"/>
          </a:p>
        </p:txBody>
      </p:sp>
      <p:sp>
        <p:nvSpPr>
          <p:cNvPr id="3" name="Content Placeholder 2">
            <a:extLst>
              <a:ext uri="{FF2B5EF4-FFF2-40B4-BE49-F238E27FC236}">
                <a16:creationId xmlns:a16="http://schemas.microsoft.com/office/drawing/2014/main" id="{E4471EE6-3D13-664B-22E1-120380926070}"/>
              </a:ext>
            </a:extLst>
          </p:cNvPr>
          <p:cNvSpPr>
            <a:spLocks noGrp="1"/>
          </p:cNvSpPr>
          <p:nvPr>
            <p:ph idx="1"/>
          </p:nvPr>
        </p:nvSpPr>
        <p:spPr>
          <a:xfrm>
            <a:off x="370233" y="1190211"/>
            <a:ext cx="8316567" cy="5252257"/>
          </a:xfrm>
        </p:spPr>
        <p:txBody>
          <a:bodyPr/>
          <a:lstStyle/>
          <a:p>
            <a:r>
              <a:rPr lang="en-US" sz="2200" dirty="0">
                <a:solidFill>
                  <a:srgbClr val="404040"/>
                </a:solidFill>
              </a:rPr>
              <a:t>An example of teaching towards climate change at year 3, involving science, social sciences and health.</a:t>
            </a:r>
            <a:endParaRPr lang="en-US" sz="2200"/>
          </a:p>
          <a:p>
            <a:r>
              <a:rPr lang="en-US" sz="2200" dirty="0">
                <a:solidFill>
                  <a:srgbClr val="404040"/>
                </a:solidFill>
              </a:rPr>
              <a:t>Students undertake teacher-guided inquiry into the patterns of weather in their local region.</a:t>
            </a:r>
            <a:endParaRPr lang="en-US" sz="2200" dirty="0"/>
          </a:p>
          <a:p>
            <a:r>
              <a:rPr lang="en-US" sz="2200" dirty="0">
                <a:solidFill>
                  <a:srgbClr val="404040"/>
                </a:solidFill>
              </a:rPr>
              <a:t>Students explore the variety of natural and human built environments in that region.</a:t>
            </a:r>
          </a:p>
          <a:p>
            <a:r>
              <a:rPr lang="en-US" sz="2200" dirty="0">
                <a:solidFill>
                  <a:srgbClr val="404040"/>
                </a:solidFill>
              </a:rPr>
              <a:t>Students share their thoughts and feelings about how weather patterns may affect these environments, plants and animals (including people) within them </a:t>
            </a:r>
            <a:r>
              <a:rPr lang="en-US" sz="2200" err="1">
                <a:solidFill>
                  <a:srgbClr val="404040"/>
                </a:solidFill>
              </a:rPr>
              <a:t>eg</a:t>
            </a:r>
            <a:r>
              <a:rPr lang="en-US" sz="2200" dirty="0">
                <a:solidFill>
                  <a:srgbClr val="404040"/>
                </a:solidFill>
              </a:rPr>
              <a:t> sports, farming, rivers.</a:t>
            </a:r>
          </a:p>
          <a:p>
            <a:r>
              <a:rPr lang="en-US" sz="2200" dirty="0">
                <a:solidFill>
                  <a:srgbClr val="404040"/>
                </a:solidFill>
              </a:rPr>
              <a:t>Students consider what might happen/has happened in their region if extreme weather events like floods, drought, heatwaves occur.</a:t>
            </a:r>
          </a:p>
        </p:txBody>
      </p:sp>
    </p:spTree>
    <p:extLst>
      <p:ext uri="{BB962C8B-B14F-4D97-AF65-F5344CB8AC3E}">
        <p14:creationId xmlns:p14="http://schemas.microsoft.com/office/powerpoint/2010/main" val="22821262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224F6-640F-4E07-C4AE-3F1FEA0E2F27}"/>
              </a:ext>
            </a:extLst>
          </p:cNvPr>
          <p:cNvSpPr>
            <a:spLocks noGrp="1"/>
          </p:cNvSpPr>
          <p:nvPr>
            <p:ph type="title"/>
          </p:nvPr>
        </p:nvSpPr>
        <p:spPr>
          <a:xfrm>
            <a:off x="-2518" y="522139"/>
            <a:ext cx="8042273" cy="911224"/>
          </a:xfrm>
        </p:spPr>
        <p:txBody>
          <a:bodyPr/>
          <a:lstStyle/>
          <a:p>
            <a:r>
              <a:rPr lang="en-NZ" b="1"/>
              <a:t>Teaching towards climate change</a:t>
            </a:r>
            <a:endParaRPr lang="en-US"/>
          </a:p>
        </p:txBody>
      </p:sp>
      <p:sp>
        <p:nvSpPr>
          <p:cNvPr id="3" name="Content Placeholder 2">
            <a:extLst>
              <a:ext uri="{FF2B5EF4-FFF2-40B4-BE49-F238E27FC236}">
                <a16:creationId xmlns:a16="http://schemas.microsoft.com/office/drawing/2014/main" id="{E4471EE6-3D13-664B-22E1-120380926070}"/>
              </a:ext>
            </a:extLst>
          </p:cNvPr>
          <p:cNvSpPr>
            <a:spLocks noGrp="1"/>
          </p:cNvSpPr>
          <p:nvPr>
            <p:ph idx="1"/>
          </p:nvPr>
        </p:nvSpPr>
        <p:spPr>
          <a:xfrm>
            <a:off x="457200" y="1600201"/>
            <a:ext cx="8229600" cy="4842267"/>
          </a:xfrm>
        </p:spPr>
        <p:txBody>
          <a:bodyPr/>
          <a:lstStyle/>
          <a:p>
            <a:r>
              <a:rPr lang="en-US" sz="1800">
                <a:solidFill>
                  <a:srgbClr val="404040"/>
                </a:solidFill>
              </a:rPr>
              <a:t>An example of teaching towards climate change at Year 6, involving science, social sciences and technology</a:t>
            </a:r>
            <a:endParaRPr lang="en-US"/>
          </a:p>
          <a:p>
            <a:r>
              <a:rPr lang="en-US" sz="1800">
                <a:solidFill>
                  <a:srgbClr val="404040"/>
                </a:solidFill>
              </a:rPr>
              <a:t>Students undertake teacher-guided inquiry into harvesting of wind energy in their local region</a:t>
            </a:r>
            <a:endParaRPr lang="en-US"/>
          </a:p>
          <a:p>
            <a:r>
              <a:rPr lang="en-US" sz="1800">
                <a:solidFill>
                  <a:srgbClr val="404040"/>
                </a:solidFill>
              </a:rPr>
              <a:t>Students explore how the region is suited to wind energy generation</a:t>
            </a:r>
          </a:p>
          <a:p>
            <a:r>
              <a:rPr lang="en-US" sz="1800">
                <a:solidFill>
                  <a:srgbClr val="404040"/>
                </a:solidFill>
              </a:rPr>
              <a:t>Students explore the technology and economics behind wind energy generation</a:t>
            </a:r>
          </a:p>
          <a:p>
            <a:r>
              <a:rPr lang="en-US" sz="1800">
                <a:solidFill>
                  <a:srgbClr val="404040"/>
                </a:solidFill>
              </a:rPr>
              <a:t>Students investigate the feelings of local residents about having a wind farm on their local hillsides</a:t>
            </a:r>
            <a:endParaRPr lang="en-US"/>
          </a:p>
          <a:p>
            <a:r>
              <a:rPr lang="en-US" sz="1800">
                <a:solidFill>
                  <a:srgbClr val="404040"/>
                </a:solidFill>
              </a:rPr>
              <a:t>Students debate the pros </a:t>
            </a:r>
            <a:r>
              <a:rPr lang="en-US" sz="1800" err="1">
                <a:solidFill>
                  <a:srgbClr val="404040"/>
                </a:solidFill>
              </a:rPr>
              <a:t>ann</a:t>
            </a:r>
            <a:r>
              <a:rPr lang="en-US" sz="1800">
                <a:solidFill>
                  <a:srgbClr val="404040"/>
                </a:solidFill>
              </a:rPr>
              <a:t> cons of having a wind farm in their community</a:t>
            </a:r>
          </a:p>
          <a:p>
            <a:endParaRPr lang="en-US"/>
          </a:p>
        </p:txBody>
      </p:sp>
    </p:spTree>
    <p:extLst>
      <p:ext uri="{BB962C8B-B14F-4D97-AF65-F5344CB8AC3E}">
        <p14:creationId xmlns:p14="http://schemas.microsoft.com/office/powerpoint/2010/main" val="69906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pic>
        <p:nvPicPr>
          <p:cNvPr id="47" name="Google Shape;47;p5"/>
          <p:cNvPicPr preferRelativeResize="0"/>
          <p:nvPr/>
        </p:nvPicPr>
        <p:blipFill rotWithShape="1">
          <a:blip r:embed="rId3">
            <a:alphaModFix/>
          </a:blip>
          <a:srcRect l="1498" t="8912" r="1196" b="7634"/>
          <a:stretch/>
        </p:blipFill>
        <p:spPr>
          <a:xfrm>
            <a:off x="0" y="5544484"/>
            <a:ext cx="9144003" cy="1313516"/>
          </a:xfrm>
          <a:prstGeom prst="rect">
            <a:avLst/>
          </a:prstGeom>
          <a:noFill/>
          <a:ln>
            <a:noFill/>
          </a:ln>
        </p:spPr>
      </p:pic>
      <p:sp>
        <p:nvSpPr>
          <p:cNvPr id="48" name="Google Shape;48;p5"/>
          <p:cNvSpPr txBox="1"/>
          <p:nvPr/>
        </p:nvSpPr>
        <p:spPr>
          <a:xfrm>
            <a:off x="294550" y="181325"/>
            <a:ext cx="7465800" cy="72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AU" sz="3300" b="1">
                <a:solidFill>
                  <a:schemeClr val="accent1"/>
                </a:solidFill>
                <a:latin typeface="Calibri"/>
                <a:ea typeface="Calibri"/>
                <a:cs typeface="Calibri"/>
                <a:sym typeface="Calibri"/>
              </a:rPr>
              <a:t>The Science Learning Hub </a:t>
            </a:r>
            <a:endParaRPr sz="1500"/>
          </a:p>
        </p:txBody>
      </p:sp>
      <p:sp>
        <p:nvSpPr>
          <p:cNvPr id="49" name="Google Shape;49;p5"/>
          <p:cNvSpPr txBox="1"/>
          <p:nvPr/>
        </p:nvSpPr>
        <p:spPr>
          <a:xfrm>
            <a:off x="783900" y="902825"/>
            <a:ext cx="7576200" cy="3279000"/>
          </a:xfrm>
          <a:prstGeom prst="rect">
            <a:avLst/>
          </a:prstGeom>
          <a:noFill/>
          <a:ln>
            <a:noFill/>
          </a:ln>
        </p:spPr>
        <p:txBody>
          <a:bodyPr spcFirstLastPara="1" wrap="square" lIns="91425" tIns="91425" rIns="91425" bIns="91425" anchor="ctr" anchorCtr="0">
            <a:noAutofit/>
          </a:bodyPr>
          <a:lstStyle/>
          <a:p>
            <a:pPr marL="349250" lvl="0" indent="-349250" algn="l" rtl="0">
              <a:lnSpc>
                <a:spcPct val="80000"/>
              </a:lnSpc>
              <a:spcBef>
                <a:spcPts val="0"/>
              </a:spcBef>
              <a:spcAft>
                <a:spcPts val="0"/>
              </a:spcAft>
              <a:buClr>
                <a:srgbClr val="6FB7D7"/>
              </a:buClr>
              <a:buSzPts val="2640"/>
              <a:buFont typeface="Noto Sans Symbols"/>
              <a:buChar char="●"/>
            </a:pPr>
            <a:r>
              <a:rPr lang="en-AU" sz="2400">
                <a:solidFill>
                  <a:srgbClr val="595959"/>
                </a:solidFill>
              </a:rPr>
              <a:t>A trustworthy online resource – produced by educators and scientists</a:t>
            </a:r>
            <a:endParaRPr sz="2400">
              <a:solidFill>
                <a:srgbClr val="595959"/>
              </a:solidFill>
            </a:endParaRPr>
          </a:p>
          <a:p>
            <a:pPr marL="349250" lvl="0" indent="-349250" algn="l" rtl="0">
              <a:lnSpc>
                <a:spcPct val="80000"/>
              </a:lnSpc>
              <a:spcBef>
                <a:spcPts val="1000"/>
              </a:spcBef>
              <a:spcAft>
                <a:spcPts val="0"/>
              </a:spcAft>
              <a:buClr>
                <a:srgbClr val="6FB7D7"/>
              </a:buClr>
              <a:buSzPts val="2640"/>
              <a:buFont typeface="Noto Sans Symbols"/>
              <a:buChar char="●"/>
            </a:pPr>
            <a:r>
              <a:rPr lang="en-AU" sz="2400">
                <a:solidFill>
                  <a:srgbClr val="595959"/>
                </a:solidFill>
              </a:rPr>
              <a:t>Based on world-class New Zealand science research</a:t>
            </a:r>
            <a:endParaRPr sz="2400">
              <a:solidFill>
                <a:srgbClr val="595959"/>
              </a:solidFill>
            </a:endParaRPr>
          </a:p>
          <a:p>
            <a:pPr marL="349250" lvl="0" indent="-349250" algn="l" rtl="0">
              <a:lnSpc>
                <a:spcPct val="80000"/>
              </a:lnSpc>
              <a:spcBef>
                <a:spcPts val="1000"/>
              </a:spcBef>
              <a:spcAft>
                <a:spcPts val="0"/>
              </a:spcAft>
              <a:buClr>
                <a:srgbClr val="6FB7D7"/>
              </a:buClr>
              <a:buSzPts val="2640"/>
              <a:buFont typeface="Noto Sans Symbols"/>
              <a:buChar char="●"/>
            </a:pPr>
            <a:r>
              <a:rPr lang="en-AU" sz="2400">
                <a:solidFill>
                  <a:srgbClr val="595959"/>
                </a:solidFill>
              </a:rPr>
              <a:t>Supported by learning activities, information about the key science ideas and concepts, multimedia tools and other resources</a:t>
            </a:r>
            <a:endParaRPr sz="2400">
              <a:solidFill>
                <a:srgbClr val="595959"/>
              </a:solidFill>
            </a:endParaRPr>
          </a:p>
          <a:p>
            <a:pPr marL="349250" lvl="0" indent="-349250" algn="l" rtl="0">
              <a:lnSpc>
                <a:spcPct val="80000"/>
              </a:lnSpc>
              <a:spcBef>
                <a:spcPts val="1000"/>
              </a:spcBef>
              <a:spcAft>
                <a:spcPts val="1000"/>
              </a:spcAft>
              <a:buClr>
                <a:srgbClr val="6FB7D7"/>
              </a:buClr>
              <a:buSzPts val="2640"/>
              <a:buFont typeface="Noto Sans Symbols"/>
              <a:buChar char="●"/>
            </a:pPr>
            <a:r>
              <a:rPr lang="en-AU" sz="2400">
                <a:solidFill>
                  <a:srgbClr val="595959"/>
                </a:solidFill>
              </a:rPr>
              <a:t>Written for New Zealand teachers and students </a:t>
            </a:r>
            <a:endParaRPr/>
          </a:p>
        </p:txBody>
      </p:sp>
      <p:pic>
        <p:nvPicPr>
          <p:cNvPr id="50" name="Google Shape;50;p5"/>
          <p:cNvPicPr preferRelativeResize="0"/>
          <p:nvPr/>
        </p:nvPicPr>
        <p:blipFill>
          <a:blip r:embed="rId4">
            <a:alphaModFix/>
          </a:blip>
          <a:stretch>
            <a:fillRect/>
          </a:stretch>
        </p:blipFill>
        <p:spPr>
          <a:xfrm>
            <a:off x="723200" y="4275350"/>
            <a:ext cx="7576200" cy="1228108"/>
          </a:xfrm>
          <a:prstGeom prst="rect">
            <a:avLst/>
          </a:prstGeom>
          <a:noFill/>
          <a:ln>
            <a:noFill/>
          </a:ln>
        </p:spPr>
      </p:pic>
    </p:spTree>
    <p:extLst>
      <p:ext uri="{BB962C8B-B14F-4D97-AF65-F5344CB8AC3E}">
        <p14:creationId xmlns:p14="http://schemas.microsoft.com/office/powerpoint/2010/main" val="16450146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089E6-674A-1616-C569-B033648BD684}"/>
              </a:ext>
            </a:extLst>
          </p:cNvPr>
          <p:cNvSpPr>
            <a:spLocks noGrp="1"/>
          </p:cNvSpPr>
          <p:nvPr>
            <p:ph type="title"/>
          </p:nvPr>
        </p:nvSpPr>
        <p:spPr>
          <a:xfrm>
            <a:off x="502044" y="4326"/>
            <a:ext cx="8146181" cy="760084"/>
          </a:xfrm>
        </p:spPr>
        <p:txBody>
          <a:bodyPr/>
          <a:lstStyle/>
          <a:p>
            <a:r>
              <a:rPr lang="en-US" b="1"/>
              <a:t>Resources</a:t>
            </a:r>
          </a:p>
        </p:txBody>
      </p:sp>
      <p:sp>
        <p:nvSpPr>
          <p:cNvPr id="3" name="Content Placeholder 2">
            <a:extLst>
              <a:ext uri="{FF2B5EF4-FFF2-40B4-BE49-F238E27FC236}">
                <a16:creationId xmlns:a16="http://schemas.microsoft.com/office/drawing/2014/main" id="{5BEE90CD-8CCC-2320-D285-E1CA634CA2BE}"/>
              </a:ext>
            </a:extLst>
          </p:cNvPr>
          <p:cNvSpPr>
            <a:spLocks noGrp="1"/>
          </p:cNvSpPr>
          <p:nvPr>
            <p:ph idx="1"/>
          </p:nvPr>
        </p:nvSpPr>
        <p:spPr>
          <a:xfrm>
            <a:off x="631193" y="675787"/>
            <a:ext cx="8305170" cy="2407732"/>
          </a:xfrm>
        </p:spPr>
        <p:txBody>
          <a:bodyPr/>
          <a:lstStyle/>
          <a:p>
            <a:pPr marL="60960" indent="0">
              <a:buNone/>
            </a:pPr>
            <a:r>
              <a:rPr lang="en-US"/>
              <a:t>There are many resources available to help you!</a:t>
            </a:r>
          </a:p>
        </p:txBody>
      </p:sp>
      <p:pic>
        <p:nvPicPr>
          <p:cNvPr id="4" name="Picture 3" descr="A group of cartoon people&#10;&#10;Description automatically generated">
            <a:extLst>
              <a:ext uri="{FF2B5EF4-FFF2-40B4-BE49-F238E27FC236}">
                <a16:creationId xmlns:a16="http://schemas.microsoft.com/office/drawing/2014/main" id="{AF3DA36C-8FB3-F555-42CD-11AE0A6C9E97}"/>
              </a:ext>
            </a:extLst>
          </p:cNvPr>
          <p:cNvPicPr>
            <a:picLocks noChangeAspect="1"/>
          </p:cNvPicPr>
          <p:nvPr/>
        </p:nvPicPr>
        <p:blipFill>
          <a:blip r:embed="rId3"/>
          <a:stretch>
            <a:fillRect/>
          </a:stretch>
        </p:blipFill>
        <p:spPr>
          <a:xfrm>
            <a:off x="494489" y="1639886"/>
            <a:ext cx="8165004" cy="5144082"/>
          </a:xfrm>
          <a:prstGeom prst="rect">
            <a:avLst/>
          </a:prstGeom>
        </p:spPr>
      </p:pic>
      <p:sp>
        <p:nvSpPr>
          <p:cNvPr id="8" name="Google Shape;106;p19">
            <a:extLst>
              <a:ext uri="{FF2B5EF4-FFF2-40B4-BE49-F238E27FC236}">
                <a16:creationId xmlns:a16="http://schemas.microsoft.com/office/drawing/2014/main" id="{11E3280B-28F6-4A52-8CBD-6A248E87F49F}"/>
              </a:ext>
            </a:extLst>
          </p:cNvPr>
          <p:cNvSpPr/>
          <p:nvPr/>
        </p:nvSpPr>
        <p:spPr>
          <a:xfrm>
            <a:off x="632483" y="4514422"/>
            <a:ext cx="1730970" cy="1782503"/>
          </a:xfrm>
          <a:prstGeom prst="wedgeRoundRectCallout">
            <a:avLst>
              <a:gd name="adj1" fmla="val 93077"/>
              <a:gd name="adj2" fmla="val 10189"/>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a:solidFill>
                <a:srgbClr val="242424"/>
              </a:solidFill>
            </a:endParaRPr>
          </a:p>
          <a:p>
            <a:pPr algn="ctr"/>
            <a:r>
              <a:rPr lang="en-US">
                <a:solidFill>
                  <a:srgbClr val="242424"/>
                </a:solidFill>
              </a:rPr>
              <a:t>Climate Change Learning </a:t>
            </a:r>
            <a:r>
              <a:rPr lang="en-US" err="1">
                <a:solidFill>
                  <a:srgbClr val="242424"/>
                </a:solidFill>
              </a:rPr>
              <a:t>Programme</a:t>
            </a:r>
            <a:r>
              <a:rPr lang="en-US">
                <a:solidFill>
                  <a:srgbClr val="242424"/>
                </a:solidFill>
              </a:rPr>
              <a:t> on NZAEE, various research and resources also available on NZAEE.</a:t>
            </a:r>
            <a:endParaRPr lang="en-US"/>
          </a:p>
          <a:p>
            <a:pPr algn="ctr"/>
            <a:endParaRPr lang="en-US" sz="1100">
              <a:solidFill>
                <a:srgbClr val="242424"/>
              </a:solidFill>
              <a:latin typeface="Aptos Narrow"/>
            </a:endParaRPr>
          </a:p>
        </p:txBody>
      </p:sp>
      <p:sp>
        <p:nvSpPr>
          <p:cNvPr id="10" name="Google Shape;106;p19">
            <a:extLst>
              <a:ext uri="{FF2B5EF4-FFF2-40B4-BE49-F238E27FC236}">
                <a16:creationId xmlns:a16="http://schemas.microsoft.com/office/drawing/2014/main" id="{7AEB7134-EA4E-7A3D-27E1-EACF74030B49}"/>
              </a:ext>
            </a:extLst>
          </p:cNvPr>
          <p:cNvSpPr/>
          <p:nvPr/>
        </p:nvSpPr>
        <p:spPr>
          <a:xfrm>
            <a:off x="4686465" y="3571773"/>
            <a:ext cx="2035271" cy="3080890"/>
          </a:xfrm>
          <a:prstGeom prst="wedgeRoundRectCallout">
            <a:avLst>
              <a:gd name="adj1" fmla="val 93077"/>
              <a:gd name="adj2" fmla="val 10189"/>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solidFill>
                  <a:srgbClr val="242424"/>
                </a:solidFill>
                <a:latin typeface="Aptos Narrow"/>
                <a:ea typeface="Aptos Narrow"/>
                <a:cs typeface="Aptos Narrow"/>
                <a:hlinkClick r:id="rId4"/>
              </a:rPr>
              <a:t>https://shsenvironmental.blogspot.com/search?q=climate</a:t>
            </a:r>
            <a:r>
              <a:rPr lang="en-US">
                <a:solidFill>
                  <a:srgbClr val="242424"/>
                </a:solidFill>
                <a:latin typeface="Aptos Narrow"/>
                <a:ea typeface="Aptos Narrow"/>
                <a:cs typeface="Aptos Narrow"/>
              </a:rPr>
              <a:t>  </a:t>
            </a:r>
            <a:endParaRPr lang="en-US">
              <a:latin typeface="Aptos Narrow"/>
              <a:ea typeface="Aptos Narrow"/>
              <a:cs typeface="Aptos Narrow"/>
            </a:endParaRPr>
          </a:p>
          <a:p>
            <a:pPr algn="ctr"/>
            <a:r>
              <a:rPr lang="en-US">
                <a:solidFill>
                  <a:srgbClr val="242424"/>
                </a:solidFill>
                <a:latin typeface="Aptos Narrow"/>
                <a:ea typeface="Aptos Narrow"/>
                <a:cs typeface="Aptos Narrow"/>
              </a:rPr>
              <a:t>This is some of our previous learning. I took a year off teaching Climate Change explicitly. Previously found the unit put out by the MOE a great mix of digital and hands on learning that integrated science, literacy, numeracy and health aspects well. </a:t>
            </a:r>
            <a:endParaRPr lang="en-US">
              <a:latin typeface="Aptos Narrow"/>
              <a:ea typeface="Aptos Narrow"/>
              <a:cs typeface="Aptos Narrow"/>
            </a:endParaRPr>
          </a:p>
        </p:txBody>
      </p:sp>
      <p:sp>
        <p:nvSpPr>
          <p:cNvPr id="13" name="Google Shape;106;p19">
            <a:extLst>
              <a:ext uri="{FF2B5EF4-FFF2-40B4-BE49-F238E27FC236}">
                <a16:creationId xmlns:a16="http://schemas.microsoft.com/office/drawing/2014/main" id="{0CA10A56-EB66-BAC7-F639-3A7F01DEBF36}"/>
              </a:ext>
            </a:extLst>
          </p:cNvPr>
          <p:cNvSpPr/>
          <p:nvPr/>
        </p:nvSpPr>
        <p:spPr>
          <a:xfrm>
            <a:off x="5199912" y="1310832"/>
            <a:ext cx="1662191" cy="2018797"/>
          </a:xfrm>
          <a:prstGeom prst="wedgeRoundRectCallout">
            <a:avLst>
              <a:gd name="adj1" fmla="val 93077"/>
              <a:gd name="adj2" fmla="val 10189"/>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600"/>
          </a:p>
          <a:p>
            <a:pPr algn="ctr"/>
            <a:r>
              <a:rPr lang="en-US" dirty="0">
                <a:solidFill>
                  <a:srgbClr val="242424"/>
                </a:solidFill>
              </a:rPr>
              <a:t>I love the NIWA games about sea level rise.</a:t>
            </a:r>
          </a:p>
          <a:p>
            <a:pPr algn="ctr"/>
            <a:endParaRPr lang="en-US">
              <a:solidFill>
                <a:srgbClr val="242424"/>
              </a:solidFill>
            </a:endParaRPr>
          </a:p>
          <a:p>
            <a:pPr algn="ctr"/>
            <a:r>
              <a:rPr lang="en-US" dirty="0">
                <a:solidFill>
                  <a:srgbClr val="242424"/>
                </a:solidFill>
              </a:rPr>
              <a:t>World's Largest Lesson </a:t>
            </a:r>
            <a:r>
              <a:rPr lang="en-GB" sz="1000" dirty="0">
                <a:latin typeface="Verdana"/>
                <a:ea typeface="Verdana"/>
              </a:rPr>
              <a:t>–</a:t>
            </a:r>
            <a:r>
              <a:rPr lang="en-US" dirty="0">
                <a:solidFill>
                  <a:srgbClr val="242424"/>
                </a:solidFill>
              </a:rPr>
              <a:t> great resource for ownership/agency</a:t>
            </a:r>
            <a:endParaRPr lang="en-US" dirty="0"/>
          </a:p>
        </p:txBody>
      </p:sp>
      <p:sp>
        <p:nvSpPr>
          <p:cNvPr id="18" name="Google Shape;105;p19">
            <a:extLst>
              <a:ext uri="{FF2B5EF4-FFF2-40B4-BE49-F238E27FC236}">
                <a16:creationId xmlns:a16="http://schemas.microsoft.com/office/drawing/2014/main" id="{AC8A0B7F-407E-FF14-403F-04C210025786}"/>
              </a:ext>
            </a:extLst>
          </p:cNvPr>
          <p:cNvSpPr/>
          <p:nvPr/>
        </p:nvSpPr>
        <p:spPr>
          <a:xfrm>
            <a:off x="2358743" y="1313949"/>
            <a:ext cx="2672448" cy="1756640"/>
          </a:xfrm>
          <a:prstGeom prst="wedgeRoundRectCallout">
            <a:avLst>
              <a:gd name="adj1" fmla="val -69384"/>
              <a:gd name="adj2" fmla="val 65526"/>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hlinkClick r:id="rId5"/>
              </a:rPr>
              <a:t>www.thinksustainably.co.nz</a:t>
            </a:r>
            <a:r>
              <a:rPr lang="en-US"/>
              <a:t> there are a number of sustainability resources on this site that leverage off the school journals to get kids to think sustainably, inclusive of Climate change.</a:t>
            </a:r>
          </a:p>
        </p:txBody>
      </p:sp>
      <p:sp>
        <p:nvSpPr>
          <p:cNvPr id="19" name="Google Shape;109;p19">
            <a:extLst>
              <a:ext uri="{FF2B5EF4-FFF2-40B4-BE49-F238E27FC236}">
                <a16:creationId xmlns:a16="http://schemas.microsoft.com/office/drawing/2014/main" id="{1BDA8B4D-74F1-628A-AC35-1AEB6413DD00}"/>
              </a:ext>
            </a:extLst>
          </p:cNvPr>
          <p:cNvSpPr/>
          <p:nvPr/>
        </p:nvSpPr>
        <p:spPr>
          <a:xfrm>
            <a:off x="2856003" y="3326697"/>
            <a:ext cx="1704996" cy="1195588"/>
          </a:xfrm>
          <a:prstGeom prst="wedgeRoundRectCallout">
            <a:avLst>
              <a:gd name="adj1" fmla="val -108927"/>
              <a:gd name="adj2" fmla="val -5847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t>House of Science has a climate change kit &amp; Science Alive has related lessons</a:t>
            </a:r>
          </a:p>
        </p:txBody>
      </p:sp>
    </p:spTree>
    <p:extLst>
      <p:ext uri="{BB962C8B-B14F-4D97-AF65-F5344CB8AC3E}">
        <p14:creationId xmlns:p14="http://schemas.microsoft.com/office/powerpoint/2010/main" val="24820968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300F3-1374-95D7-21BE-3F82400DBD76}"/>
              </a:ext>
            </a:extLst>
          </p:cNvPr>
          <p:cNvSpPr>
            <a:spLocks noGrp="1"/>
          </p:cNvSpPr>
          <p:nvPr>
            <p:ph type="title"/>
          </p:nvPr>
        </p:nvSpPr>
        <p:spPr>
          <a:xfrm>
            <a:off x="457200" y="178198"/>
            <a:ext cx="8266322" cy="1211322"/>
          </a:xfrm>
        </p:spPr>
        <p:txBody>
          <a:bodyPr/>
          <a:lstStyle/>
          <a:p>
            <a:r>
              <a:rPr lang="en-NZ" b="1"/>
              <a:t>Climate Change Learning Programme</a:t>
            </a:r>
            <a:endParaRPr lang="en-US"/>
          </a:p>
        </p:txBody>
      </p:sp>
      <p:sp>
        <p:nvSpPr>
          <p:cNvPr id="3" name="Content Placeholder 2">
            <a:extLst>
              <a:ext uri="{FF2B5EF4-FFF2-40B4-BE49-F238E27FC236}">
                <a16:creationId xmlns:a16="http://schemas.microsoft.com/office/drawing/2014/main" id="{7F9C341F-9D37-C979-DF0D-517F57265E1E}"/>
              </a:ext>
            </a:extLst>
          </p:cNvPr>
          <p:cNvSpPr>
            <a:spLocks noGrp="1"/>
          </p:cNvSpPr>
          <p:nvPr>
            <p:ph idx="1"/>
          </p:nvPr>
        </p:nvSpPr>
        <p:spPr>
          <a:xfrm>
            <a:off x="457200" y="1388572"/>
            <a:ext cx="3923842" cy="4214983"/>
          </a:xfrm>
        </p:spPr>
        <p:txBody>
          <a:bodyPr/>
          <a:lstStyle/>
          <a:p>
            <a:endParaRPr lang="en-NZ" sz="3200"/>
          </a:p>
          <a:p>
            <a:endParaRPr lang="en-NZ" sz="2800"/>
          </a:p>
        </p:txBody>
      </p:sp>
      <p:sp>
        <p:nvSpPr>
          <p:cNvPr id="4" name="Date Placeholder 3">
            <a:extLst>
              <a:ext uri="{FF2B5EF4-FFF2-40B4-BE49-F238E27FC236}">
                <a16:creationId xmlns:a16="http://schemas.microsoft.com/office/drawing/2014/main" id="{30515D6B-754D-3302-1BE8-59BEBDE73072}"/>
              </a:ext>
            </a:extLst>
          </p:cNvPr>
          <p:cNvSpPr>
            <a:spLocks noGrp="1"/>
          </p:cNvSpPr>
          <p:nvPr>
            <p:ph type="dt" sz="half" idx="4294967295"/>
          </p:nvPr>
        </p:nvSpPr>
        <p:spPr/>
        <p:txBody>
          <a:bodyPr/>
          <a:lstStyle/>
          <a:p>
            <a:pPr>
              <a:defRPr/>
            </a:pPr>
            <a:fld id="{F3419948-ABBC-44F3-A33E-A36B36ACDA0E}" type="datetime3">
              <a:rPr lang="en-NZ" smtClean="0"/>
              <a:pPr>
                <a:defRPr/>
              </a:pPr>
              <a:t>5 December 2024</a:t>
            </a:fld>
            <a:endParaRPr lang="en-NZ"/>
          </a:p>
        </p:txBody>
      </p:sp>
      <p:sp>
        <p:nvSpPr>
          <p:cNvPr id="8" name="Google Shape;59;p6">
            <a:extLst>
              <a:ext uri="{FF2B5EF4-FFF2-40B4-BE49-F238E27FC236}">
                <a16:creationId xmlns:a16="http://schemas.microsoft.com/office/drawing/2014/main" id="{A8EFB580-3EE9-0E9F-C442-A0413E57593E}"/>
              </a:ext>
            </a:extLst>
          </p:cNvPr>
          <p:cNvSpPr txBox="1"/>
          <p:nvPr/>
        </p:nvSpPr>
        <p:spPr>
          <a:xfrm>
            <a:off x="50" y="6357240"/>
            <a:ext cx="9144000" cy="5031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3"/>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
        <p:nvSpPr>
          <p:cNvPr id="5" name="TextBox 4">
            <a:extLst>
              <a:ext uri="{FF2B5EF4-FFF2-40B4-BE49-F238E27FC236}">
                <a16:creationId xmlns:a16="http://schemas.microsoft.com/office/drawing/2014/main" id="{C0AF91F5-69A3-1123-6A8F-8CDEDE15A780}"/>
              </a:ext>
            </a:extLst>
          </p:cNvPr>
          <p:cNvSpPr txBox="1"/>
          <p:nvPr/>
        </p:nvSpPr>
        <p:spPr>
          <a:xfrm>
            <a:off x="283780" y="1713938"/>
            <a:ext cx="4713889"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Arial"/>
              <a:buChar char="•"/>
            </a:pPr>
            <a:r>
              <a:rPr lang="en-US" sz="2000">
                <a:latin typeface="Arial"/>
                <a:cs typeface="Calibri"/>
              </a:rPr>
              <a:t>For learners aged 10</a:t>
            </a:r>
            <a:r>
              <a:rPr lang="en-US" sz="2000">
                <a:ea typeface="+mn-lt"/>
                <a:cs typeface="+mn-lt"/>
              </a:rPr>
              <a:t>–</a:t>
            </a:r>
            <a:r>
              <a:rPr lang="en-US" sz="2000">
                <a:latin typeface="Arial"/>
                <a:cs typeface="Calibri"/>
              </a:rPr>
              <a:t>14 years</a:t>
            </a:r>
          </a:p>
          <a:p>
            <a:pPr marL="228600" indent="-228600">
              <a:buFont typeface="Arial"/>
              <a:buChar char="•"/>
            </a:pPr>
            <a:r>
              <a:rPr lang="en-US" sz="2000">
                <a:latin typeface="Arial"/>
                <a:cs typeface="Calibri"/>
              </a:rPr>
              <a:t>Development led by Future Curious</a:t>
            </a:r>
          </a:p>
          <a:p>
            <a:pPr marL="228600" indent="-228600">
              <a:buFont typeface="Arial"/>
              <a:buChar char="•"/>
            </a:pPr>
            <a:r>
              <a:rPr lang="en-US" sz="2000">
                <a:latin typeface="Arial"/>
                <a:cs typeface="Calibri"/>
              </a:rPr>
              <a:t>Continuously reviewed and updated</a:t>
            </a:r>
          </a:p>
          <a:p>
            <a:pPr marL="228600" indent="-228600">
              <a:buFont typeface="Arial"/>
              <a:buChar char="•"/>
            </a:pPr>
            <a:r>
              <a:rPr lang="en-US" sz="2000">
                <a:latin typeface="Arial"/>
                <a:cs typeface="Calibri"/>
              </a:rPr>
              <a:t>Aotearoa contexts and </a:t>
            </a:r>
            <a:r>
              <a:rPr lang="en-US" sz="2000" err="1">
                <a:latin typeface="Arial"/>
                <a:cs typeface="Calibri"/>
              </a:rPr>
              <a:t>Mātauranga</a:t>
            </a:r>
            <a:r>
              <a:rPr lang="en-US" sz="2000">
                <a:latin typeface="Arial"/>
                <a:cs typeface="Calibri"/>
              </a:rPr>
              <a:t> Māori</a:t>
            </a:r>
          </a:p>
          <a:p>
            <a:pPr marL="228600" indent="-228600">
              <a:buFont typeface="Arial"/>
              <a:buChar char="•"/>
            </a:pPr>
            <a:r>
              <a:rPr lang="en-NZ" sz="2000">
                <a:latin typeface="Arial"/>
                <a:cs typeface="Arial"/>
              </a:rPr>
              <a:t>Consists of:</a:t>
            </a:r>
          </a:p>
          <a:p>
            <a:pPr marL="685800" indent="-228600">
              <a:buFont typeface="Arial"/>
              <a:buChar char="•"/>
            </a:pPr>
            <a:r>
              <a:rPr lang="en-NZ" sz="2000">
                <a:latin typeface="Arial"/>
                <a:cs typeface="Arial"/>
              </a:rPr>
              <a:t>User Guide</a:t>
            </a:r>
          </a:p>
          <a:p>
            <a:pPr marL="685800" indent="-228600">
              <a:buFont typeface="Arial"/>
              <a:buChar char="•"/>
            </a:pPr>
            <a:r>
              <a:rPr lang="en-NZ" sz="2000">
                <a:latin typeface="Arial"/>
                <a:cs typeface="Arial"/>
              </a:rPr>
              <a:t>Eight learning modules </a:t>
            </a:r>
          </a:p>
          <a:p>
            <a:pPr marL="685800" indent="-228600">
              <a:buFont typeface="Arial"/>
              <a:buChar char="•"/>
            </a:pPr>
            <a:r>
              <a:rPr lang="en-NZ" sz="2000" err="1">
                <a:latin typeface="Arial"/>
                <a:cs typeface="Arial"/>
              </a:rPr>
              <a:t>Te</a:t>
            </a:r>
            <a:r>
              <a:rPr lang="en-NZ" sz="2000">
                <a:latin typeface="Arial"/>
                <a:cs typeface="Arial"/>
              </a:rPr>
              <a:t> Tai </a:t>
            </a:r>
            <a:r>
              <a:rPr lang="en-NZ" sz="2000" err="1">
                <a:latin typeface="Arial"/>
                <a:cs typeface="Arial"/>
              </a:rPr>
              <a:t>Unuora</a:t>
            </a:r>
            <a:r>
              <a:rPr lang="en-NZ" sz="2000">
                <a:latin typeface="Arial"/>
                <a:cs typeface="Arial"/>
              </a:rPr>
              <a:t> (Wellbeing Guide)</a:t>
            </a:r>
          </a:p>
          <a:p>
            <a:pPr marL="228600" indent="-228600">
              <a:buFont typeface="Arial"/>
              <a:buChar char="•"/>
            </a:pPr>
            <a:r>
              <a:rPr lang="en-NZ" sz="2000">
                <a:latin typeface="Arial"/>
                <a:cs typeface="Arial"/>
              </a:rPr>
              <a:t>Registration process needed to access full resource – free for teachers</a:t>
            </a:r>
            <a:endParaRPr lang="en-US" sz="2000">
              <a:latin typeface="Arial"/>
              <a:cs typeface="Calibri"/>
            </a:endParaRPr>
          </a:p>
        </p:txBody>
      </p:sp>
      <p:pic>
        <p:nvPicPr>
          <p:cNvPr id="6" name="Picture 5" descr="A group of people jumping in the air&#10;&#10;Description automatically generated">
            <a:extLst>
              <a:ext uri="{FF2B5EF4-FFF2-40B4-BE49-F238E27FC236}">
                <a16:creationId xmlns:a16="http://schemas.microsoft.com/office/drawing/2014/main" id="{0F0309E1-52FA-38BF-79BB-FA7B03808E3F}"/>
              </a:ext>
            </a:extLst>
          </p:cNvPr>
          <p:cNvPicPr>
            <a:picLocks noChangeAspect="1"/>
          </p:cNvPicPr>
          <p:nvPr/>
        </p:nvPicPr>
        <p:blipFill>
          <a:blip r:embed="rId4"/>
          <a:stretch>
            <a:fillRect/>
          </a:stretch>
        </p:blipFill>
        <p:spPr>
          <a:xfrm>
            <a:off x="5085364" y="2140426"/>
            <a:ext cx="3747971" cy="2149226"/>
          </a:xfrm>
          <a:prstGeom prst="rect">
            <a:avLst/>
          </a:prstGeom>
        </p:spPr>
      </p:pic>
      <p:sp>
        <p:nvSpPr>
          <p:cNvPr id="7" name="TextBox 6">
            <a:extLst>
              <a:ext uri="{FF2B5EF4-FFF2-40B4-BE49-F238E27FC236}">
                <a16:creationId xmlns:a16="http://schemas.microsoft.com/office/drawing/2014/main" id="{F45A3376-7406-829C-49F6-22A5C7521F78}"/>
              </a:ext>
            </a:extLst>
          </p:cNvPr>
          <p:cNvSpPr txBox="1"/>
          <p:nvPr/>
        </p:nvSpPr>
        <p:spPr>
          <a:xfrm>
            <a:off x="4988232" y="4530872"/>
            <a:ext cx="423416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Verdana"/>
                <a:ea typeface="Verdana"/>
                <a:cs typeface="Arial"/>
                <a:hlinkClick r:id="rId5"/>
              </a:rPr>
              <a:t>https://www.nzaee.org.nz/resources/climate-change-learning-programme</a:t>
            </a:r>
            <a:endParaRPr lang="en-US" sz="1200">
              <a:latin typeface="Verdana"/>
              <a:ea typeface="Verdana"/>
              <a:cs typeface="Arial"/>
            </a:endParaRPr>
          </a:p>
          <a:p>
            <a:pPr algn="l"/>
            <a:endParaRPr lang="en-US">
              <a:cs typeface="Arial"/>
            </a:endParaRPr>
          </a:p>
        </p:txBody>
      </p:sp>
      <p:sp>
        <p:nvSpPr>
          <p:cNvPr id="9" name="TextBox 8">
            <a:extLst>
              <a:ext uri="{FF2B5EF4-FFF2-40B4-BE49-F238E27FC236}">
                <a16:creationId xmlns:a16="http://schemas.microsoft.com/office/drawing/2014/main" id="{833EE561-3E5F-B083-8A32-50C01D347D9E}"/>
              </a:ext>
            </a:extLst>
          </p:cNvPr>
          <p:cNvSpPr txBox="1"/>
          <p:nvPr/>
        </p:nvSpPr>
        <p:spPr>
          <a:xfrm>
            <a:off x="8044739" y="4289757"/>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Verdana"/>
              </a:rPr>
              <a:t>© NZAEE</a:t>
            </a:r>
            <a:endParaRPr lang="en-US"/>
          </a:p>
        </p:txBody>
      </p:sp>
    </p:spTree>
    <p:extLst>
      <p:ext uri="{BB962C8B-B14F-4D97-AF65-F5344CB8AC3E}">
        <p14:creationId xmlns:p14="http://schemas.microsoft.com/office/powerpoint/2010/main" val="437156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DCF73-AF19-36D3-4706-E330651E1977}"/>
              </a:ext>
            </a:extLst>
          </p:cNvPr>
          <p:cNvSpPr>
            <a:spLocks noGrp="1"/>
          </p:cNvSpPr>
          <p:nvPr>
            <p:ph type="title"/>
          </p:nvPr>
        </p:nvSpPr>
        <p:spPr>
          <a:xfrm>
            <a:off x="311700" y="134331"/>
            <a:ext cx="8520600" cy="1222636"/>
          </a:xfrm>
        </p:spPr>
        <p:txBody>
          <a:bodyPr/>
          <a:lstStyle/>
          <a:p>
            <a:r>
              <a:rPr lang="en-US" b="1"/>
              <a:t>Science Learning Hub </a:t>
            </a:r>
            <a:br>
              <a:rPr lang="en-US" b="1"/>
            </a:br>
            <a:r>
              <a:rPr lang="en-US" b="1"/>
              <a:t>resources</a:t>
            </a:r>
          </a:p>
        </p:txBody>
      </p:sp>
      <p:pic>
        <p:nvPicPr>
          <p:cNvPr id="4" name="Picture 3" descr="Planning pathways using climate change resources interactive diagram">
            <a:extLst>
              <a:ext uri="{FF2B5EF4-FFF2-40B4-BE49-F238E27FC236}">
                <a16:creationId xmlns:a16="http://schemas.microsoft.com/office/drawing/2014/main" id="{B2120091-4B6F-FC0F-5592-B88362333ACC}"/>
              </a:ext>
            </a:extLst>
          </p:cNvPr>
          <p:cNvPicPr>
            <a:picLocks noChangeAspect="1"/>
          </p:cNvPicPr>
          <p:nvPr/>
        </p:nvPicPr>
        <p:blipFill>
          <a:blip r:embed="rId3"/>
          <a:stretch>
            <a:fillRect/>
          </a:stretch>
        </p:blipFill>
        <p:spPr>
          <a:xfrm>
            <a:off x="932760" y="1348057"/>
            <a:ext cx="7278475" cy="5102012"/>
          </a:xfrm>
          <a:prstGeom prst="rect">
            <a:avLst/>
          </a:prstGeom>
        </p:spPr>
      </p:pic>
      <p:sp>
        <p:nvSpPr>
          <p:cNvPr id="3" name="TextBox 2">
            <a:extLst>
              <a:ext uri="{FF2B5EF4-FFF2-40B4-BE49-F238E27FC236}">
                <a16:creationId xmlns:a16="http://schemas.microsoft.com/office/drawing/2014/main" id="{0C434EC2-01E2-A465-04F8-90213C1CF908}"/>
              </a:ext>
            </a:extLst>
          </p:cNvPr>
          <p:cNvSpPr txBox="1"/>
          <p:nvPr/>
        </p:nvSpPr>
        <p:spPr>
          <a:xfrm>
            <a:off x="405019" y="6443041"/>
            <a:ext cx="84333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a:solidFill>
                  <a:srgbClr val="0070C0"/>
                </a:solidFill>
                <a:latin typeface="Calibri"/>
                <a:ea typeface="Calibri"/>
                <a:cs typeface="Calibri"/>
                <a:hlinkClick r:id="rId4">
                  <a:extLst>
                    <a:ext uri="{A12FA001-AC4F-418D-AE19-62706E023703}">
                      <ahyp:hlinkClr xmlns:ahyp="http://schemas.microsoft.com/office/drawing/2018/hyperlinkcolor" val="tx"/>
                    </a:ext>
                  </a:extLst>
                </a:hlinkClick>
              </a:rPr>
              <a:t>www.sciencelearn.org.nz/resources/2639-climate-change-resources-planning-pathways</a:t>
            </a:r>
            <a:r>
              <a:rPr lang="en-US" dirty="0">
                <a:solidFill>
                  <a:srgbClr val="0070C0"/>
                </a:solidFill>
                <a:latin typeface="Calibri"/>
              </a:rPr>
              <a:t> </a:t>
            </a:r>
            <a:endParaRPr lang="en-US" dirty="0">
              <a:solidFill>
                <a:srgbClr val="0070C0"/>
              </a:solidFill>
            </a:endParaRPr>
          </a:p>
        </p:txBody>
      </p:sp>
    </p:spTree>
    <p:extLst>
      <p:ext uri="{BB962C8B-B14F-4D97-AF65-F5344CB8AC3E}">
        <p14:creationId xmlns:p14="http://schemas.microsoft.com/office/powerpoint/2010/main" val="17014461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9"/>
          <p:cNvSpPr txBox="1">
            <a:spLocks noGrp="1"/>
          </p:cNvSpPr>
          <p:nvPr>
            <p:ph type="title"/>
          </p:nvPr>
        </p:nvSpPr>
        <p:spPr>
          <a:xfrm>
            <a:off x="1538479" y="305658"/>
            <a:ext cx="6275565" cy="739229"/>
          </a:xfrm>
          <a:prstGeom prst="rect">
            <a:avLst/>
          </a:prstGeom>
          <a:noFill/>
          <a:ln>
            <a:noFill/>
          </a:ln>
        </p:spPr>
        <p:txBody>
          <a:bodyPr spcFirstLastPara="1" wrap="square" lIns="91425" tIns="45700" rIns="91425" bIns="45700" anchor="b" anchorCtr="0">
            <a:noAutofit/>
          </a:bodyPr>
          <a:lstStyle/>
          <a:p>
            <a:pPr>
              <a:buSzPts val="800"/>
            </a:pPr>
            <a:r>
              <a:rPr lang="en-AU" sz="4000" b="1">
                <a:latin typeface="Calibri"/>
                <a:ea typeface="Calibri"/>
                <a:cs typeface="Calibri"/>
                <a:sym typeface="Calibri"/>
              </a:rPr>
              <a:t>Thank you – stay connected</a:t>
            </a:r>
            <a:endParaRPr lang="en-US" sz="4000" b="1">
              <a:latin typeface="Calibri"/>
              <a:ea typeface="Calibri"/>
              <a:cs typeface="Calibri"/>
            </a:endParaRPr>
          </a:p>
        </p:txBody>
      </p:sp>
      <p:sp>
        <p:nvSpPr>
          <p:cNvPr id="82" name="Google Shape;82;p9"/>
          <p:cNvSpPr txBox="1"/>
          <p:nvPr/>
        </p:nvSpPr>
        <p:spPr>
          <a:xfrm>
            <a:off x="3746372" y="4085573"/>
            <a:ext cx="5939660" cy="24723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400"/>
              <a:buFont typeface="Calibri"/>
              <a:buNone/>
            </a:pPr>
            <a:r>
              <a:rPr lang="en-AU" sz="2400">
                <a:solidFill>
                  <a:srgbClr val="674EA7"/>
                </a:solidFill>
              </a:rPr>
              <a:t> </a:t>
            </a:r>
            <a:endParaRPr sz="2400">
              <a:solidFill>
                <a:schemeClr val="hlink"/>
              </a:solidFill>
              <a:latin typeface="Calibri"/>
              <a:ea typeface="Calibri"/>
              <a:cs typeface="Calibri"/>
              <a:sym typeface="Calibri"/>
            </a:endParaRPr>
          </a:p>
        </p:txBody>
      </p:sp>
      <p:pic>
        <p:nvPicPr>
          <p:cNvPr id="84" name="Google Shape;84;p9"/>
          <p:cNvPicPr preferRelativeResize="0"/>
          <p:nvPr/>
        </p:nvPicPr>
        <p:blipFill rotWithShape="1">
          <a:blip r:embed="rId3">
            <a:alphaModFix/>
          </a:blip>
          <a:srcRect l="1498" t="8912" r="1196" b="7635"/>
          <a:stretch/>
        </p:blipFill>
        <p:spPr>
          <a:xfrm>
            <a:off x="0" y="5544484"/>
            <a:ext cx="9144005" cy="1313516"/>
          </a:xfrm>
          <a:prstGeom prst="rect">
            <a:avLst/>
          </a:prstGeom>
          <a:noFill/>
          <a:ln>
            <a:noFill/>
          </a:ln>
        </p:spPr>
      </p:pic>
      <p:pic>
        <p:nvPicPr>
          <p:cNvPr id="89" name="Google Shape;89;p9"/>
          <p:cNvPicPr preferRelativeResize="0"/>
          <p:nvPr/>
        </p:nvPicPr>
        <p:blipFill>
          <a:blip r:embed="rId4">
            <a:alphaModFix/>
          </a:blip>
          <a:stretch>
            <a:fillRect/>
          </a:stretch>
        </p:blipFill>
        <p:spPr>
          <a:xfrm>
            <a:off x="1056720" y="3843471"/>
            <a:ext cx="489795" cy="480633"/>
          </a:xfrm>
          <a:prstGeom prst="rect">
            <a:avLst/>
          </a:prstGeom>
          <a:noFill/>
          <a:ln>
            <a:noFill/>
          </a:ln>
        </p:spPr>
      </p:pic>
      <p:pic>
        <p:nvPicPr>
          <p:cNvPr id="4" name="Picture 3" descr="A blue circle with a white letter f in it&#10;&#10;Description automatically generated">
            <a:extLst>
              <a:ext uri="{FF2B5EF4-FFF2-40B4-BE49-F238E27FC236}">
                <a16:creationId xmlns:a16="http://schemas.microsoft.com/office/drawing/2014/main" id="{CB7F9AA2-C792-7608-44BA-4F0BD3BBBDE4}"/>
              </a:ext>
            </a:extLst>
          </p:cNvPr>
          <p:cNvPicPr>
            <a:picLocks noChangeAspect="1"/>
          </p:cNvPicPr>
          <p:nvPr/>
        </p:nvPicPr>
        <p:blipFill>
          <a:blip r:embed="rId5"/>
          <a:stretch>
            <a:fillRect/>
          </a:stretch>
        </p:blipFill>
        <p:spPr>
          <a:xfrm>
            <a:off x="953083" y="2505408"/>
            <a:ext cx="679684" cy="662908"/>
          </a:xfrm>
          <a:prstGeom prst="rect">
            <a:avLst/>
          </a:prstGeom>
          <a:ln>
            <a:noFill/>
          </a:ln>
        </p:spPr>
      </p:pic>
      <p:pic>
        <p:nvPicPr>
          <p:cNvPr id="7" name="Picture 6" descr="A red circle with a white circle and a white circle with a white circle and a white circle with a white circle and a white circle with a white circle with a white circle with a white circle&#10;&#10;Description automatically generated">
            <a:extLst>
              <a:ext uri="{FF2B5EF4-FFF2-40B4-BE49-F238E27FC236}">
                <a16:creationId xmlns:a16="http://schemas.microsoft.com/office/drawing/2014/main" id="{2686646C-00AF-FE5B-B13F-57592F97C828}"/>
              </a:ext>
            </a:extLst>
          </p:cNvPr>
          <p:cNvPicPr>
            <a:picLocks noChangeAspect="1"/>
          </p:cNvPicPr>
          <p:nvPr/>
        </p:nvPicPr>
        <p:blipFill>
          <a:blip r:embed="rId6"/>
          <a:stretch>
            <a:fillRect/>
          </a:stretch>
        </p:blipFill>
        <p:spPr>
          <a:xfrm>
            <a:off x="970617" y="3166435"/>
            <a:ext cx="571930" cy="643719"/>
          </a:xfrm>
          <a:prstGeom prst="rect">
            <a:avLst/>
          </a:prstGeom>
          <a:ln>
            <a:noFill/>
          </a:ln>
        </p:spPr>
      </p:pic>
      <p:graphicFrame>
        <p:nvGraphicFramePr>
          <p:cNvPr id="2" name="Table 1">
            <a:extLst>
              <a:ext uri="{FF2B5EF4-FFF2-40B4-BE49-F238E27FC236}">
                <a16:creationId xmlns:a16="http://schemas.microsoft.com/office/drawing/2014/main" id="{76E9F1E8-DF26-00AD-15DD-F292EC625B69}"/>
              </a:ext>
            </a:extLst>
          </p:cNvPr>
          <p:cNvGraphicFramePr>
            <a:graphicFrameLocks noGrp="1"/>
          </p:cNvGraphicFramePr>
          <p:nvPr/>
        </p:nvGraphicFramePr>
        <p:xfrm>
          <a:off x="1643349" y="1377107"/>
          <a:ext cx="6368707" cy="3607183"/>
        </p:xfrm>
        <a:graphic>
          <a:graphicData uri="http://schemas.openxmlformats.org/drawingml/2006/table">
            <a:tbl>
              <a:tblPr firstRow="1" bandRow="1">
                <a:tableStyleId>{5C22544A-7EE6-4342-B048-85BDC9FD1C3A}</a:tableStyleId>
              </a:tblPr>
              <a:tblGrid>
                <a:gridCol w="332851">
                  <a:extLst>
                    <a:ext uri="{9D8B030D-6E8A-4147-A177-3AD203B41FA5}">
                      <a16:colId xmlns:a16="http://schemas.microsoft.com/office/drawing/2014/main" val="399618212"/>
                    </a:ext>
                  </a:extLst>
                </a:gridCol>
                <a:gridCol w="6035856">
                  <a:extLst>
                    <a:ext uri="{9D8B030D-6E8A-4147-A177-3AD203B41FA5}">
                      <a16:colId xmlns:a16="http://schemas.microsoft.com/office/drawing/2014/main" val="2345748411"/>
                    </a:ext>
                  </a:extLst>
                </a:gridCol>
              </a:tblGrid>
              <a:tr h="686447">
                <a:tc>
                  <a:txBody>
                    <a:bodyPr/>
                    <a:lstStyle/>
                    <a:p>
                      <a:endParaRPr lang="en-US"/>
                    </a:p>
                  </a:txBody>
                  <a:tcPr>
                    <a:lnL w="0">
                      <a:noFill/>
                    </a:lnL>
                    <a:lnR w="0">
                      <a:noFill/>
                    </a:lnR>
                    <a:lnT w="0">
                      <a:noFill/>
                    </a:lnT>
                    <a:lnB w="0" cap="flat" cmpd="sng" algn="ctr">
                      <a:noFill/>
                      <a:prstDash val="solid"/>
                      <a:round/>
                      <a:headEnd type="none" w="med" len="med"/>
                      <a:tailEnd type="none" w="med" len="med"/>
                    </a:lnB>
                    <a:noFill/>
                  </a:tcPr>
                </a:tc>
                <a:tc>
                  <a:txBody>
                    <a:bodyPr/>
                    <a:lstStyle/>
                    <a:p>
                      <a:pPr lvl="0">
                        <a:buNone/>
                      </a:pPr>
                      <a:r>
                        <a:rPr lang="en-AU" sz="2400" b="0" i="0" u="none" strike="noStrike" noProof="0">
                          <a:solidFill>
                            <a:srgbClr val="000000"/>
                          </a:solidFill>
                          <a:latin typeface="Arial"/>
                        </a:rPr>
                        <a:t>Email us on: </a:t>
                      </a:r>
                      <a:r>
                        <a:rPr lang="en-AU" sz="2400" b="0" i="0" u="none" strike="noStrike" noProof="0">
                          <a:solidFill>
                            <a:srgbClr val="7030A0"/>
                          </a:solidFill>
                          <a:latin typeface="Arial"/>
                          <a:hlinkClick r:id="rId7">
                            <a:extLst>
                              <a:ext uri="{A12FA001-AC4F-418D-AE19-62706E023703}">
                                <ahyp:hlinkClr xmlns:ahyp="http://schemas.microsoft.com/office/drawing/2018/hyperlinkcolor" val="tx"/>
                              </a:ext>
                            </a:extLst>
                          </a:hlinkClick>
                        </a:rPr>
                        <a:t>enquiries@sciencelearn.org.nz</a:t>
                      </a:r>
                    </a:p>
                    <a:p>
                      <a:pPr lvl="0">
                        <a:buNone/>
                      </a:pPr>
                      <a:endParaRPr lang="en-AU" sz="2400" b="0" i="0" u="none" strike="noStrike" noProof="0">
                        <a:solidFill>
                          <a:srgbClr val="7030A0"/>
                        </a:solidFill>
                        <a:latin typeface="Arial"/>
                      </a:endParaRPr>
                    </a:p>
                  </a:txBody>
                  <a:tcPr>
                    <a:lnL w="0">
                      <a:noFill/>
                    </a:lnL>
                    <a:lnR w="0">
                      <a:noFill/>
                    </a:lnR>
                    <a:lnT w="0">
                      <a:noFill/>
                    </a:lnT>
                    <a:lnB w="0">
                      <a:noFill/>
                    </a:lnB>
                    <a:noFill/>
                  </a:tcPr>
                </a:tc>
                <a:extLst>
                  <a:ext uri="{0D108BD9-81ED-4DB2-BD59-A6C34878D82A}">
                    <a16:rowId xmlns:a16="http://schemas.microsoft.com/office/drawing/2014/main" val="3661056204"/>
                  </a:ext>
                </a:extLst>
              </a:tr>
              <a:tr h="406783">
                <a:tc>
                  <a:txBody>
                    <a:bodyPr/>
                    <a:lstStyle/>
                    <a:p>
                      <a:endParaRPr lang="en-US"/>
                    </a:p>
                  </a:txBody>
                  <a:tcPr>
                    <a:lnL w="0">
                      <a:noFill/>
                    </a:lnL>
                    <a:lnR w="0">
                      <a:noFill/>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AU" sz="2400" b="0" i="0" u="none" strike="noStrike" noProof="0">
                          <a:solidFill>
                            <a:srgbClr val="7030A0"/>
                          </a:solidFill>
                          <a:latin typeface="Arial"/>
                          <a:hlinkClick r:id="rId8">
                            <a:extLst>
                              <a:ext uri="{A12FA001-AC4F-418D-AE19-62706E023703}">
                                <ahyp:hlinkClr xmlns:ahyp="http://schemas.microsoft.com/office/drawing/2018/hyperlinkcolor" val="tx"/>
                              </a:ext>
                            </a:extLst>
                          </a:hlinkClick>
                        </a:rPr>
                        <a:t>www.facebook.com/nzsciencelearn</a:t>
                      </a:r>
                      <a:endParaRPr lang="en-US" sz="2400" b="0" i="0" u="none" strike="noStrike" noProof="0">
                        <a:solidFill>
                          <a:srgbClr val="000000"/>
                        </a:solidFill>
                        <a:latin typeface="Arial"/>
                      </a:endParaRPr>
                    </a:p>
                    <a:p>
                      <a:pPr lvl="0">
                        <a:buNone/>
                      </a:pPr>
                      <a:endParaRPr lang="en-US"/>
                    </a:p>
                  </a:txBody>
                  <a:tcPr>
                    <a:lnL w="0">
                      <a:noFill/>
                    </a:lnL>
                    <a:lnR w="0">
                      <a:noFill/>
                    </a:lnR>
                    <a:lnT w="0">
                      <a:noFill/>
                    </a:lnT>
                    <a:lnB w="0">
                      <a:noFill/>
                    </a:lnB>
                    <a:noFill/>
                  </a:tcPr>
                </a:tc>
                <a:extLst>
                  <a:ext uri="{0D108BD9-81ED-4DB2-BD59-A6C34878D82A}">
                    <a16:rowId xmlns:a16="http://schemas.microsoft.com/office/drawing/2014/main" val="3844194806"/>
                  </a:ext>
                </a:extLst>
              </a:tr>
              <a:tr h="406783">
                <a:tc>
                  <a:txBody>
                    <a:bodyPr/>
                    <a:lstStyle/>
                    <a:p>
                      <a:endParaRPr lang="en-US"/>
                    </a:p>
                  </a:txBody>
                  <a:tcPr>
                    <a:lnL w="0">
                      <a:noFill/>
                    </a:lnL>
                    <a:lnR w="0">
                      <a:noFill/>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AU" sz="2400" b="0" i="0" u="none" strike="noStrike" noProof="0">
                          <a:solidFill>
                            <a:srgbClr val="7030A0"/>
                          </a:solidFill>
                          <a:latin typeface="Arial"/>
                          <a:hlinkClick r:id="rId9">
                            <a:extLst>
                              <a:ext uri="{A12FA001-AC4F-418D-AE19-62706E023703}">
                                <ahyp:hlinkClr xmlns:ahyp="http://schemas.microsoft.com/office/drawing/2018/hyperlinkcolor" val="tx"/>
                              </a:ext>
                            </a:extLst>
                          </a:hlinkClick>
                        </a:rPr>
                        <a:t>https://nz.pinterest.com/nzsciencelearn</a:t>
                      </a:r>
                      <a:endParaRPr lang="en-US" sz="2400" b="0" i="0" u="none" strike="noStrike" noProof="0">
                        <a:solidFill>
                          <a:srgbClr val="000000"/>
                        </a:solidFill>
                        <a:latin typeface="Arial"/>
                      </a:endParaRPr>
                    </a:p>
                    <a:p>
                      <a:pPr lvl="0">
                        <a:buNone/>
                      </a:pPr>
                      <a:endParaRPr lang="en-US"/>
                    </a:p>
                  </a:txBody>
                  <a:tcPr>
                    <a:lnL w="0">
                      <a:noFill/>
                    </a:lnL>
                    <a:lnR w="0">
                      <a:noFill/>
                    </a:lnR>
                    <a:lnT w="0">
                      <a:noFill/>
                    </a:lnT>
                    <a:lnB w="0">
                      <a:noFill/>
                    </a:lnB>
                    <a:noFill/>
                  </a:tcPr>
                </a:tc>
                <a:extLst>
                  <a:ext uri="{0D108BD9-81ED-4DB2-BD59-A6C34878D82A}">
                    <a16:rowId xmlns:a16="http://schemas.microsoft.com/office/drawing/2014/main" val="4061563886"/>
                  </a:ext>
                </a:extLst>
              </a:tr>
              <a:tr h="406783">
                <a:tc>
                  <a:txBody>
                    <a:bodyPr/>
                    <a:lstStyle/>
                    <a:p>
                      <a:endParaRPr lang="en-US"/>
                    </a:p>
                  </a:txBody>
                  <a:tcPr>
                    <a:lnL w="0">
                      <a:noFill/>
                    </a:lnL>
                    <a:lnR w="0">
                      <a:noFill/>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AU" sz="2400" b="0" i="0" u="none" strike="noStrike" noProof="0">
                          <a:solidFill>
                            <a:srgbClr val="7030A0"/>
                          </a:solidFill>
                          <a:latin typeface="Arial"/>
                          <a:hlinkClick r:id="rId10">
                            <a:extLst>
                              <a:ext uri="{A12FA001-AC4F-418D-AE19-62706E023703}">
                                <ahyp:hlinkClr xmlns:ahyp="http://schemas.microsoft.com/office/drawing/2018/hyperlinkcolor" val="tx"/>
                              </a:ext>
                            </a:extLst>
                          </a:hlinkClick>
                        </a:rPr>
                        <a:t>www.instagram.com/sciencelearninghubnz</a:t>
                      </a:r>
                      <a:endParaRPr lang="en-US" sz="2400" b="0" i="0" u="none" strike="noStrike" noProof="0">
                        <a:solidFill>
                          <a:srgbClr val="000000"/>
                        </a:solidFill>
                        <a:latin typeface="Calibri"/>
                      </a:endParaRPr>
                    </a:p>
                    <a:p>
                      <a:pPr lvl="0">
                        <a:buNone/>
                      </a:pPr>
                      <a:endParaRPr lang="en-US"/>
                    </a:p>
                  </a:txBody>
                  <a:tcPr>
                    <a:lnL w="0">
                      <a:noFill/>
                    </a:lnL>
                    <a:lnR w="0">
                      <a:noFill/>
                    </a:lnR>
                    <a:lnT w="0">
                      <a:noFill/>
                    </a:lnT>
                    <a:lnB w="0">
                      <a:noFill/>
                    </a:lnB>
                    <a:noFill/>
                  </a:tcPr>
                </a:tc>
                <a:extLst>
                  <a:ext uri="{0D108BD9-81ED-4DB2-BD59-A6C34878D82A}">
                    <a16:rowId xmlns:a16="http://schemas.microsoft.com/office/drawing/2014/main" val="3102450668"/>
                  </a:ext>
                </a:extLst>
              </a:tr>
              <a:tr h="406783">
                <a:tc>
                  <a:txBody>
                    <a:bodyPr/>
                    <a:lstStyle/>
                    <a:p>
                      <a:endParaRPr lang="en-US"/>
                    </a:p>
                  </a:txBody>
                  <a:tcPr>
                    <a:lnL w="0">
                      <a:noFill/>
                    </a:lnL>
                    <a:lnR w="0">
                      <a:noFill/>
                    </a:lnR>
                    <a:lnT w="0" cap="flat" cmpd="sng" algn="ctr">
                      <a:noFill/>
                      <a:prstDash val="solid"/>
                      <a:round/>
                      <a:headEnd type="none" w="med" len="med"/>
                      <a:tailEnd type="none" w="med" len="med"/>
                    </a:lnT>
                    <a:lnB w="0">
                      <a:noFill/>
                    </a:lnB>
                    <a:noFill/>
                  </a:tcPr>
                </a:tc>
                <a:tc>
                  <a:txBody>
                    <a:bodyPr/>
                    <a:lstStyle/>
                    <a:p>
                      <a:endParaRPr lang="en-US"/>
                    </a:p>
                  </a:txBody>
                  <a:tcPr>
                    <a:lnL w="0">
                      <a:noFill/>
                    </a:lnL>
                    <a:lnR w="0">
                      <a:noFill/>
                    </a:lnR>
                    <a:lnT w="0">
                      <a:noFill/>
                    </a:lnT>
                    <a:lnB w="0">
                      <a:noFill/>
                    </a:lnB>
                    <a:noFill/>
                  </a:tcPr>
                </a:tc>
                <a:extLst>
                  <a:ext uri="{0D108BD9-81ED-4DB2-BD59-A6C34878D82A}">
                    <a16:rowId xmlns:a16="http://schemas.microsoft.com/office/drawing/2014/main" val="3913122903"/>
                  </a:ext>
                </a:extLst>
              </a:tr>
            </a:tbl>
          </a:graphicData>
        </a:graphic>
      </p:graphicFrame>
      <p:pic>
        <p:nvPicPr>
          <p:cNvPr id="3" name="Picture 2" descr="A blue and white logo&#10;&#10;Description automatically generated">
            <a:extLst>
              <a:ext uri="{FF2B5EF4-FFF2-40B4-BE49-F238E27FC236}">
                <a16:creationId xmlns:a16="http://schemas.microsoft.com/office/drawing/2014/main" id="{C3A6ADD8-6B2A-8BE2-7C58-798F986F5777}"/>
              </a:ext>
            </a:extLst>
          </p:cNvPr>
          <p:cNvPicPr>
            <a:picLocks noChangeAspect="1"/>
          </p:cNvPicPr>
          <p:nvPr/>
        </p:nvPicPr>
        <p:blipFill>
          <a:blip r:embed="rId11"/>
          <a:stretch>
            <a:fillRect/>
          </a:stretch>
        </p:blipFill>
        <p:spPr>
          <a:xfrm>
            <a:off x="956344" y="1380551"/>
            <a:ext cx="676275" cy="599042"/>
          </a:xfrm>
          <a:prstGeom prst="rect">
            <a:avLst/>
          </a:prstGeom>
          <a:ln>
            <a:noFill/>
          </a:ln>
        </p:spPr>
      </p:pic>
    </p:spTree>
    <p:extLst>
      <p:ext uri="{BB962C8B-B14F-4D97-AF65-F5344CB8AC3E}">
        <p14:creationId xmlns:p14="http://schemas.microsoft.com/office/powerpoint/2010/main" val="3861947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8" name="Google Shape;58;p6"/>
          <p:cNvSpPr txBox="1"/>
          <p:nvPr/>
        </p:nvSpPr>
        <p:spPr>
          <a:xfrm>
            <a:off x="336825" y="4897925"/>
            <a:ext cx="4988700" cy="43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50" i="1"/>
          </a:p>
        </p:txBody>
      </p:sp>
      <p:sp>
        <p:nvSpPr>
          <p:cNvPr id="59" name="Google Shape;59;p6"/>
          <p:cNvSpPr txBox="1"/>
          <p:nvPr/>
        </p:nvSpPr>
        <p:spPr>
          <a:xfrm>
            <a:off x="50" y="6357240"/>
            <a:ext cx="9144000" cy="5031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3"/>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pic>
        <p:nvPicPr>
          <p:cNvPr id="2" name="Picture 1" descr="A close up of a logo&#10;&#10;Description automatically generated">
            <a:extLst>
              <a:ext uri="{FF2B5EF4-FFF2-40B4-BE49-F238E27FC236}">
                <a16:creationId xmlns:a16="http://schemas.microsoft.com/office/drawing/2014/main" id="{C32EDDAE-93A4-C98A-4C8F-2A63D87F3C53}"/>
              </a:ext>
            </a:extLst>
          </p:cNvPr>
          <p:cNvPicPr>
            <a:picLocks noChangeAspect="1"/>
          </p:cNvPicPr>
          <p:nvPr/>
        </p:nvPicPr>
        <p:blipFill>
          <a:blip r:embed="rId4"/>
          <a:stretch>
            <a:fillRect/>
          </a:stretch>
        </p:blipFill>
        <p:spPr>
          <a:xfrm>
            <a:off x="228132" y="753790"/>
            <a:ext cx="8482640" cy="2522336"/>
          </a:xfrm>
          <a:prstGeom prst="rect">
            <a:avLst/>
          </a:prstGeom>
        </p:spPr>
      </p:pic>
      <p:pic>
        <p:nvPicPr>
          <p:cNvPr id="4" name="Picture 3" descr="A blue explosion with white text&#10;&#10;Description automatically generated">
            <a:extLst>
              <a:ext uri="{FF2B5EF4-FFF2-40B4-BE49-F238E27FC236}">
                <a16:creationId xmlns:a16="http://schemas.microsoft.com/office/drawing/2014/main" id="{D74DF698-D16B-CB03-BC8F-8B29BBA95ED6}"/>
              </a:ext>
            </a:extLst>
          </p:cNvPr>
          <p:cNvPicPr>
            <a:picLocks noChangeAspect="1"/>
          </p:cNvPicPr>
          <p:nvPr/>
        </p:nvPicPr>
        <p:blipFill>
          <a:blip r:embed="rId5"/>
          <a:stretch>
            <a:fillRect/>
          </a:stretch>
        </p:blipFill>
        <p:spPr>
          <a:xfrm>
            <a:off x="1562879" y="3113159"/>
            <a:ext cx="6543091" cy="3139283"/>
          </a:xfrm>
          <a:prstGeom prst="rect">
            <a:avLst/>
          </a:prstGeom>
        </p:spPr>
      </p:pic>
      <p:sp>
        <p:nvSpPr>
          <p:cNvPr id="5" name="Rectangle 4">
            <a:extLst>
              <a:ext uri="{FF2B5EF4-FFF2-40B4-BE49-F238E27FC236}">
                <a16:creationId xmlns:a16="http://schemas.microsoft.com/office/drawing/2014/main" id="{C408E1A3-7A85-D020-3AC4-2A3820676EA1}"/>
              </a:ext>
            </a:extLst>
          </p:cNvPr>
          <p:cNvSpPr/>
          <p:nvPr/>
        </p:nvSpPr>
        <p:spPr>
          <a:xfrm>
            <a:off x="7067937" y="-1"/>
            <a:ext cx="2076061" cy="1026367"/>
          </a:xfrm>
          <a:prstGeom prst="rect">
            <a:avLst/>
          </a:prstGeom>
          <a:solidFill>
            <a:srgbClr val="F8FE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5217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Pā :: University of Waikato">
            <a:extLst>
              <a:ext uri="{FF2B5EF4-FFF2-40B4-BE49-F238E27FC236}">
                <a16:creationId xmlns:a16="http://schemas.microsoft.com/office/drawing/2014/main" id="{71F1FDC3-6E38-0B88-99F3-EF16713D6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7907" y="4550822"/>
            <a:ext cx="3301946" cy="19121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7D511E3-9270-6EE4-CF3F-E3E1FB9E22E7}"/>
              </a:ext>
            </a:extLst>
          </p:cNvPr>
          <p:cNvSpPr>
            <a:spLocks noGrp="1"/>
          </p:cNvSpPr>
          <p:nvPr>
            <p:ph type="title"/>
          </p:nvPr>
        </p:nvSpPr>
        <p:spPr>
          <a:xfrm>
            <a:off x="458600" y="236926"/>
            <a:ext cx="8069013" cy="722881"/>
          </a:xfrm>
        </p:spPr>
        <p:txBody>
          <a:bodyPr/>
          <a:lstStyle/>
          <a:p>
            <a:r>
              <a:rPr lang="mi-NZ" sz="4000" b="1" err="1"/>
              <a:t>Pēpeha</a:t>
            </a:r>
            <a:endParaRPr lang="en-NZ" sz="4000" b="1"/>
          </a:p>
        </p:txBody>
      </p:sp>
      <p:sp>
        <p:nvSpPr>
          <p:cNvPr id="3" name="Content Placeholder 2">
            <a:extLst>
              <a:ext uri="{FF2B5EF4-FFF2-40B4-BE49-F238E27FC236}">
                <a16:creationId xmlns:a16="http://schemas.microsoft.com/office/drawing/2014/main" id="{D388EBAA-D09D-2903-16BF-B2583837A15F}"/>
              </a:ext>
            </a:extLst>
          </p:cNvPr>
          <p:cNvSpPr>
            <a:spLocks noGrp="1"/>
          </p:cNvSpPr>
          <p:nvPr>
            <p:ph idx="1"/>
          </p:nvPr>
        </p:nvSpPr>
        <p:spPr>
          <a:xfrm>
            <a:off x="328904" y="1684177"/>
            <a:ext cx="4617720" cy="4160223"/>
          </a:xfrm>
        </p:spPr>
        <p:txBody>
          <a:bodyPr/>
          <a:lstStyle/>
          <a:p>
            <a:r>
              <a:rPr lang="en-NZ"/>
              <a:t>Ko </a:t>
            </a:r>
            <a:r>
              <a:rPr lang="en-NZ" err="1"/>
              <a:t>Pirongia</a:t>
            </a:r>
            <a:r>
              <a:rPr lang="en-NZ"/>
              <a:t> </a:t>
            </a:r>
            <a:r>
              <a:rPr lang="en-NZ" err="1"/>
              <a:t>te</a:t>
            </a:r>
            <a:r>
              <a:rPr lang="en-NZ"/>
              <a:t> </a:t>
            </a:r>
            <a:r>
              <a:rPr lang="en-NZ" err="1"/>
              <a:t>maunga</a:t>
            </a:r>
            <a:r>
              <a:rPr lang="en-NZ"/>
              <a:t> e </a:t>
            </a:r>
            <a:r>
              <a:rPr lang="en-NZ" err="1"/>
              <a:t>rū</a:t>
            </a:r>
            <a:r>
              <a:rPr lang="en-NZ"/>
              <a:t> </a:t>
            </a:r>
            <a:r>
              <a:rPr lang="en-NZ" err="1"/>
              <a:t>nei</a:t>
            </a:r>
            <a:r>
              <a:rPr lang="en-NZ"/>
              <a:t> </a:t>
            </a:r>
            <a:r>
              <a:rPr lang="en-NZ" err="1"/>
              <a:t>taku</a:t>
            </a:r>
            <a:r>
              <a:rPr lang="en-NZ"/>
              <a:t> </a:t>
            </a:r>
            <a:r>
              <a:rPr lang="en-NZ" err="1"/>
              <a:t>ngākau</a:t>
            </a:r>
            <a:endParaRPr lang="en-NZ"/>
          </a:p>
          <a:p>
            <a:r>
              <a:rPr lang="en-NZ"/>
              <a:t>Ko Waikato </a:t>
            </a:r>
            <a:r>
              <a:rPr lang="en-NZ" err="1"/>
              <a:t>te</a:t>
            </a:r>
            <a:r>
              <a:rPr lang="en-NZ"/>
              <a:t> awa e </a:t>
            </a:r>
            <a:r>
              <a:rPr lang="en-NZ" err="1"/>
              <a:t>mahea</a:t>
            </a:r>
            <a:r>
              <a:rPr lang="en-NZ"/>
              <a:t> </a:t>
            </a:r>
            <a:r>
              <a:rPr lang="en-NZ" err="1"/>
              <a:t>nei</a:t>
            </a:r>
            <a:r>
              <a:rPr lang="en-NZ"/>
              <a:t> </a:t>
            </a:r>
            <a:r>
              <a:rPr lang="en-NZ" err="1"/>
              <a:t>taku</a:t>
            </a:r>
            <a:r>
              <a:rPr lang="en-NZ"/>
              <a:t> </a:t>
            </a:r>
            <a:r>
              <a:rPr lang="en-NZ" err="1"/>
              <a:t>māharahara</a:t>
            </a:r>
            <a:endParaRPr lang="en-NZ"/>
          </a:p>
          <a:p>
            <a:r>
              <a:rPr lang="en-NZ"/>
              <a:t>Kei t</a:t>
            </a:r>
            <a:r>
              <a:rPr lang="en-US"/>
              <a:t>e Whare Wānanga o Waikato e mahi ana</a:t>
            </a:r>
          </a:p>
          <a:p>
            <a:r>
              <a:rPr lang="en-NZ"/>
              <a:t>Ko Chris Eames </a:t>
            </a:r>
            <a:r>
              <a:rPr lang="en-NZ" err="1"/>
              <a:t>toku</a:t>
            </a:r>
            <a:r>
              <a:rPr lang="en-NZ"/>
              <a:t> </a:t>
            </a:r>
            <a:r>
              <a:rPr lang="en-NZ" err="1"/>
              <a:t>ingoa</a:t>
            </a:r>
            <a:endParaRPr lang="en-NZ"/>
          </a:p>
          <a:p>
            <a:endParaRPr lang="en-NZ"/>
          </a:p>
        </p:txBody>
      </p:sp>
      <p:sp>
        <p:nvSpPr>
          <p:cNvPr id="4" name="Date Placeholder 3">
            <a:extLst>
              <a:ext uri="{FF2B5EF4-FFF2-40B4-BE49-F238E27FC236}">
                <a16:creationId xmlns:a16="http://schemas.microsoft.com/office/drawing/2014/main" id="{2C15A8EC-DC13-BBAD-634E-B1A0BA375B56}"/>
              </a:ext>
            </a:extLst>
          </p:cNvPr>
          <p:cNvSpPr>
            <a:spLocks noGrp="1"/>
          </p:cNvSpPr>
          <p:nvPr>
            <p:ph type="dt" sz="half" idx="4294967295"/>
          </p:nvPr>
        </p:nvSpPr>
        <p:spPr/>
        <p:txBody>
          <a:bodyPr/>
          <a:lstStyle/>
          <a:p>
            <a:pPr>
              <a:defRPr/>
            </a:pPr>
            <a:fld id="{F3419948-ABBC-44F3-A33E-A36B36ACDA0E}" type="datetime3">
              <a:rPr lang="en-NZ" smtClean="0"/>
              <a:pPr>
                <a:defRPr/>
              </a:pPr>
              <a:t>5 December 2024</a:t>
            </a:fld>
            <a:endParaRPr lang="en-NZ"/>
          </a:p>
        </p:txBody>
      </p:sp>
      <p:sp>
        <p:nvSpPr>
          <p:cNvPr id="5" name="Footer Placeholder 4">
            <a:extLst>
              <a:ext uri="{FF2B5EF4-FFF2-40B4-BE49-F238E27FC236}">
                <a16:creationId xmlns:a16="http://schemas.microsoft.com/office/drawing/2014/main" id="{1B861186-1073-8D31-B108-8438FD27FF71}"/>
              </a:ext>
            </a:extLst>
          </p:cNvPr>
          <p:cNvSpPr>
            <a:spLocks noGrp="1"/>
          </p:cNvSpPr>
          <p:nvPr>
            <p:ph type="ftr" sz="quarter" idx="4294967295"/>
          </p:nvPr>
        </p:nvSpPr>
        <p:spPr>
          <a:xfrm>
            <a:off x="0" y="6462894"/>
            <a:ext cx="8754197" cy="365125"/>
          </a:xfrm>
        </p:spPr>
        <p:txBody>
          <a:bodyPr/>
          <a:lstStyle/>
          <a:p>
            <a:pPr>
              <a:defRPr/>
            </a:pPr>
            <a:r>
              <a:rPr lang="en-NZ"/>
              <a:t>© THE UNIVERSITY OF WAIKATO  •  TE WHARE WANANGA O WAIKATO</a:t>
            </a:r>
          </a:p>
        </p:txBody>
      </p:sp>
      <p:sp>
        <p:nvSpPr>
          <p:cNvPr id="11" name="TextBox 10">
            <a:extLst>
              <a:ext uri="{FF2B5EF4-FFF2-40B4-BE49-F238E27FC236}">
                <a16:creationId xmlns:a16="http://schemas.microsoft.com/office/drawing/2014/main" id="{655CCE52-40E0-050C-C824-A62307EE294C}"/>
              </a:ext>
            </a:extLst>
          </p:cNvPr>
          <p:cNvSpPr txBox="1"/>
          <p:nvPr/>
        </p:nvSpPr>
        <p:spPr>
          <a:xfrm rot="16200000">
            <a:off x="12405097" y="1855272"/>
            <a:ext cx="185286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rgbClr val="333333"/>
                </a:solidFill>
                <a:latin typeface="Segoe UI"/>
              </a:rPr>
              <a:t>© Phillip Capper/CC BY 2.0</a:t>
            </a:r>
            <a:r>
              <a:rPr lang="en-US" sz="900">
                <a:latin typeface="Segoe UI"/>
                <a:cs typeface="Segoe UI"/>
              </a:rPr>
              <a:t>​</a:t>
            </a:r>
            <a:endParaRPr lang="en-US"/>
          </a:p>
        </p:txBody>
      </p:sp>
      <p:sp>
        <p:nvSpPr>
          <p:cNvPr id="12" name="TextBox 11">
            <a:extLst>
              <a:ext uri="{FF2B5EF4-FFF2-40B4-BE49-F238E27FC236}">
                <a16:creationId xmlns:a16="http://schemas.microsoft.com/office/drawing/2014/main" id="{530DF094-1042-1070-90F9-B07FDDEC70C1}"/>
              </a:ext>
            </a:extLst>
          </p:cNvPr>
          <p:cNvSpPr txBox="1"/>
          <p:nvPr/>
        </p:nvSpPr>
        <p:spPr>
          <a:xfrm>
            <a:off x="7792395" y="6464494"/>
            <a:ext cx="331109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rgbClr val="333333"/>
                </a:solidFill>
                <a:latin typeface="Aptos"/>
              </a:rPr>
              <a:t>© The University of Waikato Te Whare Wānanga o Waikato</a:t>
            </a:r>
            <a:endParaRPr lang="en-US"/>
          </a:p>
        </p:txBody>
      </p:sp>
      <p:pic>
        <p:nvPicPr>
          <p:cNvPr id="13" name="Picture 12" descr="A river with trees in the water&#10;&#10;Description automatically generated">
            <a:extLst>
              <a:ext uri="{FF2B5EF4-FFF2-40B4-BE49-F238E27FC236}">
                <a16:creationId xmlns:a16="http://schemas.microsoft.com/office/drawing/2014/main" id="{E7EE25EF-BE89-AA05-BE71-47B498A8D991}"/>
              </a:ext>
            </a:extLst>
          </p:cNvPr>
          <p:cNvPicPr>
            <a:picLocks noChangeAspect="1"/>
          </p:cNvPicPr>
          <p:nvPr/>
        </p:nvPicPr>
        <p:blipFill>
          <a:blip r:embed="rId3"/>
          <a:stretch>
            <a:fillRect/>
          </a:stretch>
        </p:blipFill>
        <p:spPr>
          <a:xfrm>
            <a:off x="5057018" y="2838628"/>
            <a:ext cx="3172213" cy="2019494"/>
          </a:xfrm>
          <a:prstGeom prst="rect">
            <a:avLst/>
          </a:prstGeom>
        </p:spPr>
      </p:pic>
      <p:sp>
        <p:nvSpPr>
          <p:cNvPr id="15" name="TextBox 14">
            <a:extLst>
              <a:ext uri="{FF2B5EF4-FFF2-40B4-BE49-F238E27FC236}">
                <a16:creationId xmlns:a16="http://schemas.microsoft.com/office/drawing/2014/main" id="{CF50C2B1-E2BA-07EB-EB4F-3B6520187A0F}"/>
              </a:ext>
            </a:extLst>
          </p:cNvPr>
          <p:cNvSpPr txBox="1"/>
          <p:nvPr/>
        </p:nvSpPr>
        <p:spPr>
          <a:xfrm rot="16200000">
            <a:off x="12301873" y="3478197"/>
            <a:ext cx="174217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aseline="30000">
                <a:solidFill>
                  <a:srgbClr val="333333"/>
                </a:solidFill>
                <a:latin typeface="Aptos"/>
              </a:rPr>
              <a:t>Science Learning Hub, </a:t>
            </a:r>
            <a:endParaRPr lang="en-US"/>
          </a:p>
          <a:p>
            <a:r>
              <a:rPr lang="en-US" baseline="30000">
                <a:solidFill>
                  <a:srgbClr val="333333"/>
                </a:solidFill>
                <a:latin typeface="Aptos"/>
              </a:rPr>
              <a:t>© The University of Waikato</a:t>
            </a:r>
            <a:endParaRPr lang="en-US"/>
          </a:p>
          <a:p>
            <a:r>
              <a:rPr lang="en-US" baseline="30000">
                <a:solidFill>
                  <a:srgbClr val="333333"/>
                </a:solidFill>
                <a:latin typeface="Aptos"/>
              </a:rPr>
              <a:t> </a:t>
            </a:r>
            <a:r>
              <a:rPr lang="en-US" baseline="30000" err="1">
                <a:solidFill>
                  <a:srgbClr val="333333"/>
                </a:solidFill>
                <a:latin typeface="Aptos"/>
              </a:rPr>
              <a:t>Te</a:t>
            </a:r>
            <a:r>
              <a:rPr lang="en-US" baseline="30000">
                <a:solidFill>
                  <a:srgbClr val="333333"/>
                </a:solidFill>
                <a:latin typeface="Aptos"/>
              </a:rPr>
              <a:t> Whare Wānanga o Waikato</a:t>
            </a:r>
            <a:endParaRPr lang="en-US"/>
          </a:p>
        </p:txBody>
      </p:sp>
      <p:pic>
        <p:nvPicPr>
          <p:cNvPr id="9" name="Picture 8" descr="A green field with trees and mountains in the background&#10;&#10;Description automatically generated">
            <a:extLst>
              <a:ext uri="{FF2B5EF4-FFF2-40B4-BE49-F238E27FC236}">
                <a16:creationId xmlns:a16="http://schemas.microsoft.com/office/drawing/2014/main" id="{51FCA56B-5CA2-4A17-71C2-5F0B29E136C8}"/>
              </a:ext>
            </a:extLst>
          </p:cNvPr>
          <p:cNvPicPr>
            <a:picLocks noChangeAspect="1"/>
          </p:cNvPicPr>
          <p:nvPr/>
        </p:nvPicPr>
        <p:blipFill>
          <a:blip r:embed="rId4"/>
          <a:stretch>
            <a:fillRect/>
          </a:stretch>
        </p:blipFill>
        <p:spPr>
          <a:xfrm>
            <a:off x="5570521" y="958963"/>
            <a:ext cx="3041391" cy="1935520"/>
          </a:xfrm>
          <a:prstGeom prst="rect">
            <a:avLst/>
          </a:prstGeom>
        </p:spPr>
      </p:pic>
    </p:spTree>
    <p:extLst>
      <p:ext uri="{BB962C8B-B14F-4D97-AF65-F5344CB8AC3E}">
        <p14:creationId xmlns:p14="http://schemas.microsoft.com/office/powerpoint/2010/main" val="4060656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mi-NZ"/>
              <a:t>I </a:t>
            </a:r>
            <a:r>
              <a:rPr lang="mi-NZ" err="1"/>
              <a:t>am</a:t>
            </a:r>
            <a:r>
              <a:rPr lang="mi-NZ"/>
              <a:t> </a:t>
            </a:r>
            <a:r>
              <a:rPr lang="mi-NZ" err="1"/>
              <a:t>an</a:t>
            </a:r>
            <a:r>
              <a:rPr lang="mi-NZ"/>
              <a:t> environmental and </a:t>
            </a:r>
            <a:r>
              <a:rPr lang="mi-NZ" err="1"/>
              <a:t>sustainability</a:t>
            </a:r>
            <a:r>
              <a:rPr lang="mi-NZ"/>
              <a:t> </a:t>
            </a:r>
            <a:r>
              <a:rPr lang="mi-NZ" err="1"/>
              <a:t>educator</a:t>
            </a:r>
            <a:r>
              <a:rPr lang="mi-NZ"/>
              <a:t> </a:t>
            </a:r>
            <a:r>
              <a:rPr lang="mi-NZ" err="1"/>
              <a:t>at</a:t>
            </a:r>
            <a:r>
              <a:rPr lang="mi-NZ"/>
              <a:t> </a:t>
            </a:r>
            <a:r>
              <a:rPr lang="mi-NZ" err="1"/>
              <a:t>the</a:t>
            </a:r>
            <a:r>
              <a:rPr lang="mi-NZ"/>
              <a:t> University of Waikato</a:t>
            </a:r>
            <a:endParaRPr lang="en-NZ"/>
          </a:p>
        </p:txBody>
      </p:sp>
      <p:sp>
        <p:nvSpPr>
          <p:cNvPr id="3" name="Title 2"/>
          <p:cNvSpPr>
            <a:spLocks noGrp="1"/>
          </p:cNvSpPr>
          <p:nvPr>
            <p:ph type="title"/>
          </p:nvPr>
        </p:nvSpPr>
        <p:spPr>
          <a:xfrm>
            <a:off x="632020" y="-2065"/>
            <a:ext cx="7886700" cy="949569"/>
          </a:xfrm>
        </p:spPr>
        <p:txBody>
          <a:bodyPr>
            <a:normAutofit/>
          </a:bodyPr>
          <a:lstStyle/>
          <a:p>
            <a:r>
              <a:rPr lang="mi-NZ" sz="4000" b="1">
                <a:latin typeface="+mn-lt"/>
              </a:rPr>
              <a:t>Ko wai au/ Who am I?</a:t>
            </a:r>
            <a:endParaRPr lang="en-NZ" sz="4000" b="1">
              <a:latin typeface="+mn-lt"/>
            </a:endParaRPr>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76729" y="2791213"/>
            <a:ext cx="2625526" cy="296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916" y="2787355"/>
            <a:ext cx="3856199" cy="2949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a:extLst>
              <a:ext uri="{FF2B5EF4-FFF2-40B4-BE49-F238E27FC236}">
                <a16:creationId xmlns:a16="http://schemas.microsoft.com/office/drawing/2014/main" id="{12910797-54B2-E839-7A69-4B68598313F9}"/>
              </a:ext>
            </a:extLst>
          </p:cNvPr>
          <p:cNvSpPr txBox="1">
            <a:spLocks/>
          </p:cNvSpPr>
          <p:nvPr/>
        </p:nvSpPr>
        <p:spPr>
          <a:xfrm>
            <a:off x="0" y="6462894"/>
            <a:ext cx="8754197" cy="3651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1200"/>
              <a:buFont typeface="Arial"/>
              <a:buNone/>
              <a:defRPr sz="800" b="0" i="0" u="none" strike="noStrike" cap="none">
                <a:solidFill>
                  <a:schemeClr val="accent2"/>
                </a:solidFill>
                <a:latin typeface="Verdana" panose="020B0604030504040204" pitchFamily="34" charset="0"/>
                <a:ea typeface="Verdana" panose="020B0604030504040204" pitchFamily="34" charset="0"/>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a:defRPr/>
            </a:pPr>
            <a:r>
              <a:rPr lang="en-NZ"/>
              <a:t>© THE UNIVERSITY OF WAIKATO  •  TE WHARE WANANGA O WAIKATO</a:t>
            </a:r>
          </a:p>
        </p:txBody>
      </p:sp>
    </p:spTree>
    <p:extLst>
      <p:ext uri="{BB962C8B-B14F-4D97-AF65-F5344CB8AC3E}">
        <p14:creationId xmlns:p14="http://schemas.microsoft.com/office/powerpoint/2010/main" val="910892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2" name="Google Shape;532;p93"/>
          <p:cNvPicPr preferRelativeResize="0"/>
          <p:nvPr/>
        </p:nvPicPr>
        <p:blipFill rotWithShape="1">
          <a:blip r:embed="rId3">
            <a:alphaModFix/>
          </a:blip>
          <a:srcRect l="25895" r="15937" b="21777"/>
          <a:stretch/>
        </p:blipFill>
        <p:spPr>
          <a:xfrm>
            <a:off x="346776" y="1907725"/>
            <a:ext cx="1717924" cy="1714176"/>
          </a:xfrm>
          <a:prstGeom prst="rect">
            <a:avLst/>
          </a:prstGeom>
          <a:noFill/>
          <a:ln w="38100" cap="flat" cmpd="sng">
            <a:solidFill>
              <a:srgbClr val="0B5394"/>
            </a:solidFill>
            <a:prstDash val="solid"/>
            <a:round/>
            <a:headEnd type="none" w="sm" len="sm"/>
            <a:tailEnd type="none" w="sm" len="sm"/>
          </a:ln>
        </p:spPr>
      </p:pic>
      <p:pic>
        <p:nvPicPr>
          <p:cNvPr id="533" name="Google Shape;533;p93"/>
          <p:cNvPicPr preferRelativeResize="0"/>
          <p:nvPr/>
        </p:nvPicPr>
        <p:blipFill>
          <a:blip r:embed="rId4">
            <a:alphaModFix/>
          </a:blip>
          <a:stretch>
            <a:fillRect/>
          </a:stretch>
        </p:blipFill>
        <p:spPr>
          <a:xfrm>
            <a:off x="2232719" y="1878981"/>
            <a:ext cx="1771650" cy="1771650"/>
          </a:xfrm>
          <a:prstGeom prst="rect">
            <a:avLst/>
          </a:prstGeom>
          <a:noFill/>
          <a:ln w="9525" cap="flat" cmpd="sng">
            <a:solidFill>
              <a:schemeClr val="lt1"/>
            </a:solidFill>
            <a:prstDash val="solid"/>
            <a:round/>
            <a:headEnd type="none" w="sm" len="sm"/>
            <a:tailEnd type="none" w="sm" len="sm"/>
          </a:ln>
        </p:spPr>
      </p:pic>
      <p:pic>
        <p:nvPicPr>
          <p:cNvPr id="534" name="Google Shape;534;p93"/>
          <p:cNvPicPr preferRelativeResize="0"/>
          <p:nvPr/>
        </p:nvPicPr>
        <p:blipFill>
          <a:blip r:embed="rId5">
            <a:alphaModFix/>
          </a:blip>
          <a:stretch>
            <a:fillRect/>
          </a:stretch>
        </p:blipFill>
        <p:spPr>
          <a:xfrm>
            <a:off x="339626" y="3779169"/>
            <a:ext cx="1778800" cy="1764557"/>
          </a:xfrm>
          <a:prstGeom prst="rect">
            <a:avLst/>
          </a:prstGeom>
          <a:noFill/>
          <a:ln w="9525" cap="flat" cmpd="sng">
            <a:solidFill>
              <a:schemeClr val="lt1"/>
            </a:solidFill>
            <a:prstDash val="solid"/>
            <a:round/>
            <a:headEnd type="none" w="sm" len="sm"/>
            <a:tailEnd type="none" w="sm" len="sm"/>
          </a:ln>
        </p:spPr>
      </p:pic>
      <p:pic>
        <p:nvPicPr>
          <p:cNvPr id="535" name="Google Shape;535;p93"/>
          <p:cNvPicPr preferRelativeResize="0"/>
          <p:nvPr/>
        </p:nvPicPr>
        <p:blipFill>
          <a:blip r:embed="rId6">
            <a:alphaModFix/>
          </a:blip>
          <a:stretch>
            <a:fillRect/>
          </a:stretch>
        </p:blipFill>
        <p:spPr>
          <a:xfrm>
            <a:off x="2229147" y="3772075"/>
            <a:ext cx="1778794" cy="1771650"/>
          </a:xfrm>
          <a:prstGeom prst="rect">
            <a:avLst/>
          </a:prstGeom>
          <a:noFill/>
          <a:ln w="9525" cap="flat" cmpd="sng">
            <a:solidFill>
              <a:schemeClr val="lt1"/>
            </a:solidFill>
            <a:prstDash val="solid"/>
            <a:round/>
            <a:headEnd type="none" w="sm" len="sm"/>
            <a:tailEnd type="none" w="sm" len="sm"/>
          </a:ln>
        </p:spPr>
      </p:pic>
      <p:graphicFrame>
        <p:nvGraphicFramePr>
          <p:cNvPr id="536" name="Google Shape;536;p93"/>
          <p:cNvGraphicFramePr/>
          <p:nvPr/>
        </p:nvGraphicFramePr>
        <p:xfrm>
          <a:off x="4082855" y="1876716"/>
          <a:ext cx="4795935" cy="3653591"/>
        </p:xfrm>
        <a:graphic>
          <a:graphicData uri="http://schemas.openxmlformats.org/drawingml/2006/table">
            <a:tbl>
              <a:tblPr>
                <a:noFill/>
              </a:tblPr>
              <a:tblGrid>
                <a:gridCol w="2088929">
                  <a:extLst>
                    <a:ext uri="{9D8B030D-6E8A-4147-A177-3AD203B41FA5}">
                      <a16:colId xmlns:a16="http://schemas.microsoft.com/office/drawing/2014/main" val="20000"/>
                    </a:ext>
                  </a:extLst>
                </a:gridCol>
                <a:gridCol w="2707006">
                  <a:extLst>
                    <a:ext uri="{9D8B030D-6E8A-4147-A177-3AD203B41FA5}">
                      <a16:colId xmlns:a16="http://schemas.microsoft.com/office/drawing/2014/main" val="20001"/>
                    </a:ext>
                  </a:extLst>
                </a:gridCol>
              </a:tblGrid>
              <a:tr h="466415">
                <a:tc>
                  <a:txBody>
                    <a:bodyPr/>
                    <a:lstStyle/>
                    <a:p>
                      <a:pPr marL="0" lvl="0" indent="0" algn="l" rtl="0">
                        <a:lnSpc>
                          <a:spcPct val="115000"/>
                        </a:lnSpc>
                        <a:spcBef>
                          <a:spcPts val="0"/>
                        </a:spcBef>
                        <a:spcAft>
                          <a:spcPts val="0"/>
                        </a:spcAft>
                        <a:buNone/>
                      </a:pPr>
                      <a:r>
                        <a:rPr lang="en" sz="1700" b="1">
                          <a:solidFill>
                            <a:schemeClr val="dk1"/>
                          </a:solidFill>
                          <a:latin typeface="Calibri"/>
                          <a:ea typeface="Calibri"/>
                          <a:cs typeface="Calibri"/>
                          <a:sym typeface="Calibri"/>
                        </a:rPr>
                        <a:t>Name</a:t>
                      </a:r>
                      <a:endParaRPr sz="1700" b="1">
                        <a:solidFill>
                          <a:schemeClr val="dk1"/>
                        </a:solidFill>
                        <a:latin typeface="Calibri"/>
                        <a:ea typeface="Calibri"/>
                        <a:cs typeface="Calibri"/>
                        <a:sym typeface="Calibri"/>
                      </a:endParaRPr>
                    </a:p>
                  </a:txBody>
                  <a:tcPr marL="68575" marR="68575" marT="68575" marB="68575">
                    <a:solidFill>
                      <a:srgbClr val="78909C"/>
                    </a:solidFill>
                  </a:tcPr>
                </a:tc>
                <a:tc>
                  <a:txBody>
                    <a:bodyPr/>
                    <a:lstStyle/>
                    <a:p>
                      <a:pPr marL="0" lvl="0" indent="0" algn="l" rtl="0">
                        <a:lnSpc>
                          <a:spcPct val="115000"/>
                        </a:lnSpc>
                        <a:spcBef>
                          <a:spcPts val="0"/>
                        </a:spcBef>
                        <a:spcAft>
                          <a:spcPts val="0"/>
                        </a:spcAft>
                        <a:buNone/>
                      </a:pPr>
                      <a:r>
                        <a:rPr lang="en-NZ" sz="1700" b="1" noProof="0">
                          <a:solidFill>
                            <a:schemeClr val="dk1"/>
                          </a:solidFill>
                          <a:latin typeface="Calibri"/>
                          <a:ea typeface="Calibri"/>
                          <a:cs typeface="Calibri"/>
                          <a:sym typeface="Calibri"/>
                        </a:rPr>
                        <a:t>Organisation</a:t>
                      </a:r>
                    </a:p>
                  </a:txBody>
                  <a:tcPr marL="68575" marR="68575" marT="68575" marB="68575">
                    <a:solidFill>
                      <a:srgbClr val="78909C"/>
                    </a:solidFill>
                  </a:tcPr>
                </a:tc>
                <a:extLst>
                  <a:ext uri="{0D108BD9-81ED-4DB2-BD59-A6C34878D82A}">
                    <a16:rowId xmlns:a16="http://schemas.microsoft.com/office/drawing/2014/main" val="10000"/>
                  </a:ext>
                </a:extLst>
              </a:tr>
              <a:tr h="796794">
                <a:tc>
                  <a:txBody>
                    <a:bodyPr/>
                    <a:lstStyle/>
                    <a:p>
                      <a:pPr marL="0" lvl="0" indent="0" algn="l" rtl="0">
                        <a:lnSpc>
                          <a:spcPct val="115000"/>
                        </a:lnSpc>
                        <a:spcBef>
                          <a:spcPts val="0"/>
                        </a:spcBef>
                        <a:spcAft>
                          <a:spcPts val="0"/>
                        </a:spcAft>
                        <a:buNone/>
                      </a:pPr>
                      <a:r>
                        <a:rPr lang="en" sz="1700" b="1">
                          <a:solidFill>
                            <a:schemeClr val="dk1"/>
                          </a:solidFill>
                          <a:latin typeface="Calibri"/>
                          <a:ea typeface="Calibri"/>
                          <a:cs typeface="Calibri"/>
                          <a:sym typeface="Calibri"/>
                        </a:rPr>
                        <a:t>Associate Professor Peta White</a:t>
                      </a:r>
                      <a:endParaRPr sz="1700" b="1">
                        <a:solidFill>
                          <a:schemeClr val="dk1"/>
                        </a:solidFill>
                        <a:latin typeface="Calibri"/>
                        <a:ea typeface="Calibri"/>
                        <a:cs typeface="Calibri"/>
                        <a:sym typeface="Calibri"/>
                      </a:endParaRPr>
                    </a:p>
                  </a:txBody>
                  <a:tcPr marL="68575" marR="68575" marT="68575" marB="68575"/>
                </a:tc>
                <a:tc>
                  <a:txBody>
                    <a:bodyPr/>
                    <a:lstStyle/>
                    <a:p>
                      <a:pPr marL="0" lvl="0" indent="0" algn="l" rtl="0">
                        <a:lnSpc>
                          <a:spcPct val="115000"/>
                        </a:lnSpc>
                        <a:spcBef>
                          <a:spcPts val="0"/>
                        </a:spcBef>
                        <a:spcAft>
                          <a:spcPts val="0"/>
                        </a:spcAft>
                        <a:buNone/>
                      </a:pPr>
                      <a:r>
                        <a:rPr lang="en" sz="1700">
                          <a:solidFill>
                            <a:schemeClr val="dk1"/>
                          </a:solidFill>
                          <a:latin typeface="Calibri"/>
                          <a:ea typeface="Calibri"/>
                          <a:cs typeface="Calibri"/>
                          <a:sym typeface="Calibri"/>
                        </a:rPr>
                        <a:t>Deakin University, Australia</a:t>
                      </a:r>
                      <a:endParaRPr sz="1700">
                        <a:solidFill>
                          <a:schemeClr val="dk1"/>
                        </a:solidFill>
                        <a:latin typeface="Calibri"/>
                        <a:ea typeface="Calibri"/>
                        <a:cs typeface="Calibri"/>
                        <a:sym typeface="Calibri"/>
                      </a:endParaRPr>
                    </a:p>
                  </a:txBody>
                  <a:tcPr marL="68575" marR="68575" marT="68575" marB="68575"/>
                </a:tc>
                <a:extLst>
                  <a:ext uri="{0D108BD9-81ED-4DB2-BD59-A6C34878D82A}">
                    <a16:rowId xmlns:a16="http://schemas.microsoft.com/office/drawing/2014/main" val="10001"/>
                  </a:ext>
                </a:extLst>
              </a:tr>
              <a:tr h="796794">
                <a:tc>
                  <a:txBody>
                    <a:bodyPr/>
                    <a:lstStyle/>
                    <a:p>
                      <a:pPr marL="0" lvl="0" indent="0" algn="l" rtl="0">
                        <a:lnSpc>
                          <a:spcPct val="115000"/>
                        </a:lnSpc>
                        <a:spcBef>
                          <a:spcPts val="0"/>
                        </a:spcBef>
                        <a:spcAft>
                          <a:spcPts val="0"/>
                        </a:spcAft>
                        <a:buNone/>
                      </a:pPr>
                      <a:r>
                        <a:rPr lang="en" sz="1700" b="1">
                          <a:solidFill>
                            <a:schemeClr val="dk1"/>
                          </a:solidFill>
                          <a:latin typeface="Calibri"/>
                          <a:ea typeface="Calibri"/>
                          <a:cs typeface="Calibri"/>
                          <a:sym typeface="Calibri"/>
                        </a:rPr>
                        <a:t>Professor</a:t>
                      </a:r>
                      <a:endParaRPr sz="1700" b="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700" b="1">
                          <a:solidFill>
                            <a:schemeClr val="dk1"/>
                          </a:solidFill>
                          <a:latin typeface="Calibri"/>
                          <a:ea typeface="Calibri"/>
                          <a:cs typeface="Calibri"/>
                          <a:sym typeface="Calibri"/>
                        </a:rPr>
                        <a:t>Martha Monroe</a:t>
                      </a:r>
                      <a:endParaRPr sz="1700" b="1">
                        <a:solidFill>
                          <a:schemeClr val="dk1"/>
                        </a:solidFill>
                        <a:latin typeface="Calibri"/>
                        <a:ea typeface="Calibri"/>
                        <a:cs typeface="Calibri"/>
                        <a:sym typeface="Calibri"/>
                      </a:endParaRPr>
                    </a:p>
                  </a:txBody>
                  <a:tcPr marL="68575" marR="68575" marT="68575" marB="68575"/>
                </a:tc>
                <a:tc>
                  <a:txBody>
                    <a:bodyPr/>
                    <a:lstStyle/>
                    <a:p>
                      <a:pPr marL="0" lvl="0" indent="0" algn="l" rtl="0">
                        <a:lnSpc>
                          <a:spcPct val="115000"/>
                        </a:lnSpc>
                        <a:spcBef>
                          <a:spcPts val="0"/>
                        </a:spcBef>
                        <a:spcAft>
                          <a:spcPts val="0"/>
                        </a:spcAft>
                        <a:buNone/>
                      </a:pPr>
                      <a:r>
                        <a:rPr lang="en" sz="1700">
                          <a:solidFill>
                            <a:schemeClr val="dk1"/>
                          </a:solidFill>
                          <a:latin typeface="Calibri"/>
                          <a:ea typeface="Calibri"/>
                          <a:cs typeface="Calibri"/>
                          <a:sym typeface="Calibri"/>
                        </a:rPr>
                        <a:t>University of Florida, USA</a:t>
                      </a:r>
                      <a:endParaRPr sz="1700">
                        <a:solidFill>
                          <a:schemeClr val="dk1"/>
                        </a:solidFill>
                        <a:latin typeface="Calibri"/>
                        <a:ea typeface="Calibri"/>
                        <a:cs typeface="Calibri"/>
                        <a:sym typeface="Calibri"/>
                      </a:endParaRPr>
                    </a:p>
                  </a:txBody>
                  <a:tcPr marL="68575" marR="68575" marT="68575" marB="68575"/>
                </a:tc>
                <a:extLst>
                  <a:ext uri="{0D108BD9-81ED-4DB2-BD59-A6C34878D82A}">
                    <a16:rowId xmlns:a16="http://schemas.microsoft.com/office/drawing/2014/main" val="10002"/>
                  </a:ext>
                </a:extLst>
              </a:tr>
              <a:tr h="796794">
                <a:tc>
                  <a:txBody>
                    <a:bodyPr/>
                    <a:lstStyle/>
                    <a:p>
                      <a:pPr marL="0" lvl="0" indent="0" algn="l" rtl="0">
                        <a:lnSpc>
                          <a:spcPct val="115000"/>
                        </a:lnSpc>
                        <a:spcBef>
                          <a:spcPts val="0"/>
                        </a:spcBef>
                        <a:spcAft>
                          <a:spcPts val="0"/>
                        </a:spcAft>
                        <a:buNone/>
                      </a:pPr>
                      <a:r>
                        <a:rPr lang="en" sz="1700" b="1">
                          <a:solidFill>
                            <a:schemeClr val="dk1"/>
                          </a:solidFill>
                          <a:latin typeface="Calibri"/>
                          <a:ea typeface="Calibri"/>
                          <a:cs typeface="Calibri"/>
                          <a:sym typeface="Calibri"/>
                        </a:rPr>
                        <a:t>Associate Professor Chris Eames</a:t>
                      </a:r>
                      <a:endParaRPr sz="1700" b="1">
                        <a:solidFill>
                          <a:schemeClr val="dk1"/>
                        </a:solidFill>
                        <a:latin typeface="Calibri"/>
                        <a:ea typeface="Calibri"/>
                        <a:cs typeface="Calibri"/>
                        <a:sym typeface="Calibri"/>
                      </a:endParaRPr>
                    </a:p>
                  </a:txBody>
                  <a:tcPr marL="68575" marR="68575" marT="68575" marB="68575"/>
                </a:tc>
                <a:tc>
                  <a:txBody>
                    <a:bodyPr/>
                    <a:lstStyle/>
                    <a:p>
                      <a:pPr marL="0" lvl="0" indent="0" algn="l" rtl="0">
                        <a:lnSpc>
                          <a:spcPct val="115000"/>
                        </a:lnSpc>
                        <a:spcBef>
                          <a:spcPts val="0"/>
                        </a:spcBef>
                        <a:spcAft>
                          <a:spcPts val="0"/>
                        </a:spcAft>
                        <a:buNone/>
                      </a:pPr>
                      <a:r>
                        <a:rPr lang="en" sz="1700">
                          <a:solidFill>
                            <a:schemeClr val="dk1"/>
                          </a:solidFill>
                          <a:latin typeface="Calibri"/>
                          <a:ea typeface="Calibri"/>
                          <a:cs typeface="Calibri"/>
                          <a:sym typeface="Calibri"/>
                        </a:rPr>
                        <a:t>University of Waikato,</a:t>
                      </a:r>
                      <a:r>
                        <a:rPr lang="en" sz="1700">
                          <a:solidFill>
                            <a:schemeClr val="dk1"/>
                          </a:solidFill>
                          <a:latin typeface="Calibri"/>
                          <a:ea typeface="Calibri"/>
                          <a:cs typeface="Calibri"/>
                        </a:rPr>
                        <a:t> </a:t>
                      </a:r>
                      <a:r>
                        <a:rPr lang="en" sz="1700">
                          <a:solidFill>
                            <a:schemeClr val="dk1"/>
                          </a:solidFill>
                          <a:latin typeface="Calibri"/>
                          <a:ea typeface="Calibri"/>
                          <a:cs typeface="Calibri"/>
                          <a:sym typeface="Calibri"/>
                        </a:rPr>
                        <a:t>New Zealand</a:t>
                      </a:r>
                      <a:endParaRPr sz="1700">
                        <a:solidFill>
                          <a:schemeClr val="dk1"/>
                        </a:solidFill>
                        <a:latin typeface="Calibri"/>
                        <a:ea typeface="Calibri"/>
                        <a:cs typeface="Calibri"/>
                        <a:sym typeface="Calibri"/>
                      </a:endParaRPr>
                    </a:p>
                  </a:txBody>
                  <a:tcPr marL="68575" marR="68575" marT="68575" marB="68575"/>
                </a:tc>
                <a:extLst>
                  <a:ext uri="{0D108BD9-81ED-4DB2-BD59-A6C34878D82A}">
                    <a16:rowId xmlns:a16="http://schemas.microsoft.com/office/drawing/2014/main" val="10003"/>
                  </a:ext>
                </a:extLst>
              </a:tr>
              <a:tr h="796794">
                <a:tc>
                  <a:txBody>
                    <a:bodyPr/>
                    <a:lstStyle/>
                    <a:p>
                      <a:pPr marL="0" lvl="0" indent="0" algn="l" rtl="0">
                        <a:lnSpc>
                          <a:spcPct val="115000"/>
                        </a:lnSpc>
                        <a:spcBef>
                          <a:spcPts val="0"/>
                        </a:spcBef>
                        <a:spcAft>
                          <a:spcPts val="0"/>
                        </a:spcAft>
                        <a:buNone/>
                      </a:pPr>
                      <a:r>
                        <a:rPr lang="en" sz="1700" b="1">
                          <a:solidFill>
                            <a:schemeClr val="dk1"/>
                          </a:solidFill>
                          <a:latin typeface="Calibri"/>
                          <a:ea typeface="Calibri"/>
                          <a:cs typeface="Calibri"/>
                          <a:sym typeface="Calibri"/>
                        </a:rPr>
                        <a:t>Associate Professor Nicole Ardoin</a:t>
                      </a:r>
                      <a:endParaRPr sz="1700" b="1">
                        <a:solidFill>
                          <a:schemeClr val="dk1"/>
                        </a:solidFill>
                        <a:latin typeface="Calibri"/>
                        <a:ea typeface="Calibri"/>
                        <a:cs typeface="Calibri"/>
                        <a:sym typeface="Calibri"/>
                      </a:endParaRPr>
                    </a:p>
                  </a:txBody>
                  <a:tcPr marL="68575" marR="68575" marT="68575" marB="68575"/>
                </a:tc>
                <a:tc>
                  <a:txBody>
                    <a:bodyPr/>
                    <a:lstStyle/>
                    <a:p>
                      <a:pPr marL="0" lvl="0" indent="0" algn="l" rtl="0">
                        <a:lnSpc>
                          <a:spcPct val="115000"/>
                        </a:lnSpc>
                        <a:spcBef>
                          <a:spcPts val="0"/>
                        </a:spcBef>
                        <a:spcAft>
                          <a:spcPts val="0"/>
                        </a:spcAft>
                        <a:buNone/>
                      </a:pPr>
                      <a:r>
                        <a:rPr lang="en" sz="1700">
                          <a:solidFill>
                            <a:schemeClr val="dk1"/>
                          </a:solidFill>
                          <a:latin typeface="Calibri"/>
                          <a:ea typeface="Calibri"/>
                          <a:cs typeface="Calibri"/>
                          <a:sym typeface="Calibri"/>
                        </a:rPr>
                        <a:t>Stanford University, USA</a:t>
                      </a:r>
                      <a:endParaRPr sz="1700">
                        <a:solidFill>
                          <a:schemeClr val="dk1"/>
                        </a:solidFill>
                        <a:latin typeface="Calibri"/>
                        <a:ea typeface="Calibri"/>
                        <a:cs typeface="Calibri"/>
                        <a:sym typeface="Calibri"/>
                      </a:endParaRPr>
                    </a:p>
                  </a:txBody>
                  <a:tcPr marL="68575" marR="68575" marT="68575" marB="68575"/>
                </a:tc>
                <a:extLst>
                  <a:ext uri="{0D108BD9-81ED-4DB2-BD59-A6C34878D82A}">
                    <a16:rowId xmlns:a16="http://schemas.microsoft.com/office/drawing/2014/main" val="10004"/>
                  </a:ext>
                </a:extLst>
              </a:tr>
            </a:tbl>
          </a:graphicData>
        </a:graphic>
      </p:graphicFrame>
      <p:sp>
        <p:nvSpPr>
          <p:cNvPr id="539" name="Google Shape;539;p93"/>
          <p:cNvSpPr txBox="1"/>
          <p:nvPr/>
        </p:nvSpPr>
        <p:spPr>
          <a:xfrm>
            <a:off x="978574" y="199605"/>
            <a:ext cx="6799800" cy="1397275"/>
          </a:xfrm>
          <a:prstGeom prst="rect">
            <a:avLst/>
          </a:prstGeom>
          <a:noFill/>
          <a:ln>
            <a:noFill/>
          </a:ln>
        </p:spPr>
        <p:txBody>
          <a:bodyPr spcFirstLastPara="1" wrap="square" lIns="91425" tIns="91425" rIns="91425" bIns="91425" anchor="t" anchorCtr="0">
            <a:spAutoFit/>
          </a:bodyPr>
          <a:lstStyle/>
          <a:p>
            <a:pPr algn="ctr" defTabSz="914378">
              <a:lnSpc>
                <a:spcPct val="90000"/>
              </a:lnSpc>
              <a:defRPr/>
            </a:pPr>
            <a:r>
              <a:rPr lang="en-NZ" sz="3600" b="1">
                <a:solidFill>
                  <a:schemeClr val="accent1"/>
                </a:solidFill>
                <a:ea typeface="Calibri"/>
                <a:cs typeface="Calibri"/>
                <a:sym typeface="Calibri"/>
              </a:rPr>
              <a:t>PISA framework: </a:t>
            </a:r>
            <a:endParaRPr lang="en-NZ" sz="3600" b="1">
              <a:solidFill>
                <a:schemeClr val="accent1"/>
              </a:solidFill>
              <a:ea typeface="Calibri"/>
              <a:cs typeface="Calibri"/>
            </a:endParaRPr>
          </a:p>
          <a:p>
            <a:pPr marL="0" marR="0" lvl="0" indent="0" algn="ctr" defTabSz="914378">
              <a:lnSpc>
                <a:spcPct val="90000"/>
              </a:lnSpc>
              <a:spcBef>
                <a:spcPts val="0"/>
              </a:spcBef>
              <a:spcAft>
                <a:spcPts val="0"/>
              </a:spcAft>
              <a:buSzTx/>
              <a:buFontTx/>
              <a:buNone/>
              <a:tabLst/>
              <a:defRPr/>
            </a:pPr>
            <a:r>
              <a:rPr lang="en-NZ" sz="3600" b="1">
                <a:solidFill>
                  <a:schemeClr val="accent1"/>
                </a:solidFill>
                <a:ea typeface="Calibri"/>
                <a:cs typeface="Calibri"/>
                <a:sym typeface="Calibri"/>
              </a:rPr>
              <a:t>Agency in the Anthropocene</a:t>
            </a:r>
            <a:endParaRPr lang="en-NZ" sz="3600" b="1">
              <a:solidFill>
                <a:schemeClr val="accent1"/>
              </a:solidFill>
              <a:ea typeface="Calibri"/>
              <a:cs typeface="Calibri"/>
            </a:endParaRPr>
          </a:p>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lang="en-NZ">
              <a:ea typeface="+mn-ea"/>
            </a:endParaRPr>
          </a:p>
        </p:txBody>
      </p:sp>
      <p:pic>
        <p:nvPicPr>
          <p:cNvPr id="540" name="Google Shape;540;p93"/>
          <p:cNvPicPr preferRelativeResize="0"/>
          <p:nvPr/>
        </p:nvPicPr>
        <p:blipFill rotWithShape="1">
          <a:blip r:embed="rId7">
            <a:alphaModFix/>
          </a:blip>
          <a:srcRect l="4739" t="2076" r="1968" b="2648"/>
          <a:stretch/>
        </p:blipFill>
        <p:spPr>
          <a:xfrm>
            <a:off x="7520289" y="1081611"/>
            <a:ext cx="1044600" cy="1041000"/>
          </a:xfrm>
          <a:prstGeom prst="ellipse">
            <a:avLst/>
          </a:prstGeom>
          <a:noFill/>
          <a:ln>
            <a:noFill/>
          </a:ln>
        </p:spPr>
      </p:pic>
      <p:sp>
        <p:nvSpPr>
          <p:cNvPr id="3" name="Footer Placeholder 4">
            <a:extLst>
              <a:ext uri="{FF2B5EF4-FFF2-40B4-BE49-F238E27FC236}">
                <a16:creationId xmlns:a16="http://schemas.microsoft.com/office/drawing/2014/main" id="{B5C4811B-1A1F-BACE-13D0-1ED1CAA76914}"/>
              </a:ext>
            </a:extLst>
          </p:cNvPr>
          <p:cNvSpPr txBox="1">
            <a:spLocks/>
          </p:cNvSpPr>
          <p:nvPr/>
        </p:nvSpPr>
        <p:spPr>
          <a:xfrm>
            <a:off x="0" y="6462894"/>
            <a:ext cx="8754197" cy="3651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1200"/>
              <a:buFont typeface="Arial"/>
              <a:buNone/>
              <a:defRPr sz="800" b="0" i="0" u="none" strike="noStrike" cap="none">
                <a:solidFill>
                  <a:schemeClr val="accent2"/>
                </a:solidFill>
                <a:latin typeface="Verdana" panose="020B0604030504040204" pitchFamily="34" charset="0"/>
                <a:ea typeface="Verdana" panose="020B0604030504040204" pitchFamily="34" charset="0"/>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a:defRPr/>
            </a:pPr>
            <a:r>
              <a:rPr lang="en-NZ"/>
              <a:t>© THE UNIVERSITY OF WAIKATO  •  TE WHARE WANANGA O WAIKATO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58927-2C42-0B81-E4ED-124A72EFB6E0}"/>
              </a:ext>
            </a:extLst>
          </p:cNvPr>
          <p:cNvSpPr>
            <a:spLocks noGrp="1"/>
          </p:cNvSpPr>
          <p:nvPr>
            <p:ph type="title"/>
          </p:nvPr>
        </p:nvSpPr>
        <p:spPr>
          <a:xfrm>
            <a:off x="48664" y="105899"/>
            <a:ext cx="8408504" cy="1405946"/>
          </a:xfrm>
        </p:spPr>
        <p:txBody>
          <a:bodyPr/>
          <a:lstStyle/>
          <a:p>
            <a:r>
              <a:rPr lang="en-US" sz="4000" b="1"/>
              <a:t>Recap from last week's webinar</a:t>
            </a:r>
            <a:endParaRPr lang="en-US" b="1"/>
          </a:p>
        </p:txBody>
      </p:sp>
      <p:sp>
        <p:nvSpPr>
          <p:cNvPr id="3" name="Text Placeholder 2">
            <a:extLst>
              <a:ext uri="{FF2B5EF4-FFF2-40B4-BE49-F238E27FC236}">
                <a16:creationId xmlns:a16="http://schemas.microsoft.com/office/drawing/2014/main" id="{F84CC8DF-F449-5A55-0FEB-8C65117C4A93}"/>
              </a:ext>
            </a:extLst>
          </p:cNvPr>
          <p:cNvSpPr>
            <a:spLocks noGrp="1"/>
          </p:cNvSpPr>
          <p:nvPr>
            <p:ph type="body" idx="1"/>
          </p:nvPr>
        </p:nvSpPr>
        <p:spPr>
          <a:xfrm>
            <a:off x="362008" y="1710261"/>
            <a:ext cx="8404549" cy="3993906"/>
          </a:xfrm>
        </p:spPr>
        <p:txBody>
          <a:bodyPr/>
          <a:lstStyle/>
          <a:p>
            <a:pPr marL="518160" indent="-457200">
              <a:spcAft>
                <a:spcPts val="1000"/>
              </a:spcAft>
            </a:pPr>
            <a:r>
              <a:rPr lang="en-US"/>
              <a:t>Three key ideas from climate science:</a:t>
            </a:r>
          </a:p>
          <a:p>
            <a:pPr marL="975360" lvl="1" indent="-457200">
              <a:spcAft>
                <a:spcPts val="1000"/>
              </a:spcAft>
              <a:buClr>
                <a:srgbClr val="2C7C9F"/>
              </a:buClr>
              <a:buFont typeface="Courier New,monospace"/>
              <a:buChar char="o"/>
            </a:pPr>
            <a:r>
              <a:rPr lang="en-US" sz="2400"/>
              <a:t>Sun's light energy changes into heat energy</a:t>
            </a:r>
            <a:endParaRPr lang="en-US" sz="2400">
              <a:solidFill>
                <a:srgbClr val="000000"/>
              </a:solidFill>
            </a:endParaRPr>
          </a:p>
          <a:p>
            <a:pPr marL="975360" lvl="1" indent="-457200">
              <a:spcAft>
                <a:spcPts val="1000"/>
              </a:spcAft>
              <a:buClr>
                <a:srgbClr val="2C7C9F"/>
              </a:buClr>
              <a:buFont typeface="Courier New,monospace"/>
              <a:buChar char="o"/>
            </a:pPr>
            <a:r>
              <a:rPr lang="en-US" sz="2400"/>
              <a:t>The role of greenhouse gases</a:t>
            </a:r>
            <a:endParaRPr lang="en-US" sz="2400">
              <a:solidFill>
                <a:srgbClr val="000000"/>
              </a:solidFill>
            </a:endParaRPr>
          </a:p>
          <a:p>
            <a:pPr marL="975360" lvl="1" indent="-457200">
              <a:spcAft>
                <a:spcPts val="1000"/>
              </a:spcAft>
              <a:buClr>
                <a:srgbClr val="2C7C9F"/>
              </a:buClr>
              <a:buFont typeface="Courier New,monospace"/>
              <a:buChar char="o"/>
            </a:pPr>
            <a:r>
              <a:rPr lang="en-US" sz="2400"/>
              <a:t>The carbon cycle</a:t>
            </a:r>
          </a:p>
          <a:p>
            <a:pPr marL="518160" indent="-457200">
              <a:spcAft>
                <a:spcPts val="1000"/>
              </a:spcAft>
            </a:pPr>
            <a:r>
              <a:rPr lang="en-US"/>
              <a:t>Responses to climate change are mitigation and adaptation</a:t>
            </a:r>
          </a:p>
          <a:p>
            <a:pPr marL="518160" indent="-457200">
              <a:spcAft>
                <a:spcPts val="1000"/>
              </a:spcAft>
            </a:pPr>
            <a:r>
              <a:rPr lang="en-US"/>
              <a:t>Education is crucial for both</a:t>
            </a:r>
          </a:p>
          <a:p>
            <a:pPr marL="975360" lvl="1" indent="-457200">
              <a:spcAft>
                <a:spcPts val="1000"/>
              </a:spcAft>
              <a:buClr>
                <a:srgbClr val="2C7C9F"/>
              </a:buClr>
              <a:buSzPts val="2640"/>
              <a:buFont typeface="Courier New"/>
              <a:buChar char="o"/>
            </a:pPr>
            <a:endParaRPr lang="en-US" sz="3000"/>
          </a:p>
          <a:p>
            <a:endParaRPr lang="en-US"/>
          </a:p>
        </p:txBody>
      </p:sp>
      <p:sp>
        <p:nvSpPr>
          <p:cNvPr id="5" name="Google Shape;59;p6">
            <a:extLst>
              <a:ext uri="{FF2B5EF4-FFF2-40B4-BE49-F238E27FC236}">
                <a16:creationId xmlns:a16="http://schemas.microsoft.com/office/drawing/2014/main" id="{6A0D4A64-A17C-D711-9863-774E58513E25}"/>
              </a:ext>
            </a:extLst>
          </p:cNvPr>
          <p:cNvSpPr txBox="1"/>
          <p:nvPr/>
        </p:nvSpPr>
        <p:spPr>
          <a:xfrm>
            <a:off x="46703" y="6427220"/>
            <a:ext cx="9050694" cy="51484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4">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4"/>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extLst>
      <p:ext uri="{BB962C8B-B14F-4D97-AF65-F5344CB8AC3E}">
        <p14:creationId xmlns:p14="http://schemas.microsoft.com/office/powerpoint/2010/main" val="179954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extLst>
    <p:ext uri="{6950BFC3-D8DA-4A85-94F7-54DA5524770B}">
      <p188:commentRel xmlns:p188="http://schemas.microsoft.com/office/powerpoint/2018/8/main" r:id="rId3"/>
    </p:ext>
  </p:extLst>
</p:sld>
</file>

<file path=ppt/theme/theme1.xml><?xml version="1.0" encoding="utf-8"?>
<a:theme xmlns:a="http://schemas.openxmlformats.org/drawingml/2006/main" name="10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55F98048418244CA28177D6A12BD030" ma:contentTypeVersion="15" ma:contentTypeDescription="Create a new document." ma:contentTypeScope="" ma:versionID="5451cc7f844b4f9382d07c734e806dda">
  <xsd:schema xmlns:xsd="http://www.w3.org/2001/XMLSchema" xmlns:xs="http://www.w3.org/2001/XMLSchema" xmlns:p="http://schemas.microsoft.com/office/2006/metadata/properties" xmlns:ns2="d3f96774-ed5c-4303-bb3c-88d5d8414a6a" xmlns:ns3="0335ee8f-960b-4792-93e9-b2b8f8bfecae" targetNamespace="http://schemas.microsoft.com/office/2006/metadata/properties" ma:root="true" ma:fieldsID="9e9ff5c21a64d37fb7a20e1be043fcfa" ns2:_="" ns3:_="">
    <xsd:import namespace="d3f96774-ed5c-4303-bb3c-88d5d8414a6a"/>
    <xsd:import namespace="0335ee8f-960b-4792-93e9-b2b8f8bfeca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f96774-ed5c-4303-bb3c-88d5d8414a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985f202-651a-4356-97e7-25d4790ca553"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335ee8f-960b-4792-93e9-b2b8f8bfecae"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ef720cf7-d7e3-4829-aa8c-91d70288c061}" ma:internalName="TaxCatchAll" ma:showField="CatchAllData" ma:web="0335ee8f-960b-4792-93e9-b2b8f8bfecae">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335ee8f-960b-4792-93e9-b2b8f8bfecae" xsi:nil="true"/>
    <lcf76f155ced4ddcb4097134ff3c332f xmlns="d3f96774-ed5c-4303-bb3c-88d5d8414a6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31FC146-9201-4B52-B9B6-14A1AB881AEF}">
  <ds:schemaRefs>
    <ds:schemaRef ds:uri="http://schemas.microsoft.com/sharepoint/v3/contenttype/forms"/>
  </ds:schemaRefs>
</ds:datastoreItem>
</file>

<file path=customXml/itemProps2.xml><?xml version="1.0" encoding="utf-8"?>
<ds:datastoreItem xmlns:ds="http://schemas.openxmlformats.org/officeDocument/2006/customXml" ds:itemID="{BBEE53B7-E736-4D5B-9112-0696ED6F6DB1}">
  <ds:schemaRefs>
    <ds:schemaRef ds:uri="0335ee8f-960b-4792-93e9-b2b8f8bfecae"/>
    <ds:schemaRef ds:uri="d3f96774-ed5c-4303-bb3c-88d5d8414a6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20F5D0C-D30B-4BFC-94C9-1CAA064337F1}">
  <ds:schemaRefs>
    <ds:schemaRef ds:uri="0335ee8f-960b-4792-93e9-b2b8f8bfecae"/>
    <ds:schemaRef ds:uri="d3f96774-ed5c-4303-bb3c-88d5d8414a6a"/>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On-screen Show (4:3)</PresentationFormat>
  <Slides>43</Slides>
  <Notes>21</Notes>
  <HiddenSlides>0</HiddenSlide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10_Breeze</vt:lpstr>
      <vt:lpstr>PowerPoint Presentation</vt:lpstr>
      <vt:lpstr>PowerPoint Presentation</vt:lpstr>
      <vt:lpstr>PowerPoint Presentation</vt:lpstr>
      <vt:lpstr>PowerPoint Presentation</vt:lpstr>
      <vt:lpstr>PowerPoint Presentation</vt:lpstr>
      <vt:lpstr>Pēpeha</vt:lpstr>
      <vt:lpstr>Ko wai au/ Who am I?</vt:lpstr>
      <vt:lpstr>PowerPoint Presentation</vt:lpstr>
      <vt:lpstr>Recap from last week's webinar</vt:lpstr>
      <vt:lpstr>Our plan this afternoon</vt:lpstr>
      <vt:lpstr>What is  climate change education?</vt:lpstr>
      <vt:lpstr>In primary school, let's not start with climate change!</vt:lpstr>
      <vt:lpstr>Years 1–3  Me and my environment </vt:lpstr>
      <vt:lpstr>Years 1–3  Me and my environment </vt:lpstr>
      <vt:lpstr>Years 4–6  Carbon, Human impact and Justice   </vt:lpstr>
      <vt:lpstr>Years 4–6  Carbon, Human impact and Justice   </vt:lpstr>
      <vt:lpstr>  Years 7–8  Greenhouse gases, global warming and action    </vt:lpstr>
      <vt:lpstr>  Years 7–8  Greenhouse gases, global warming and action    </vt:lpstr>
      <vt:lpstr>Pedagogy for climate change</vt:lpstr>
      <vt:lpstr>Nature connection</vt:lpstr>
      <vt:lpstr>Connecting to nature</vt:lpstr>
      <vt:lpstr>Connecting to nature</vt:lpstr>
      <vt:lpstr>Mātauranga Māori</vt:lpstr>
      <vt:lpstr>Ko au te taiao: Recognising that we are nature through mātauranga Māori values and the collections at Te Papa </vt:lpstr>
      <vt:lpstr>Systems and critical thinking</vt:lpstr>
      <vt:lpstr>Solutions and hope</vt:lpstr>
      <vt:lpstr>PowerPoint Presentation</vt:lpstr>
      <vt:lpstr>PowerPoint Presentation</vt:lpstr>
      <vt:lpstr>PowerPoint Presentation</vt:lpstr>
      <vt:lpstr>Earth Dreamers: Growing hope in response to the climate crisis  Earth Dreamers is designed to support the social sciences curriculum for teachers of years 7–8 ākonga and encourages teachers and ākonga to explore the complex global issue of the climate crisis within their local contexts in ways that foster joy and agency, curiosity, and hope. </vt:lpstr>
      <vt:lpstr>Decision making and action taking</vt:lpstr>
      <vt:lpstr>We can distinguish activity from action by focus and input </vt:lpstr>
      <vt:lpstr>Agency and action</vt:lpstr>
      <vt:lpstr>Concept cartoons</vt:lpstr>
      <vt:lpstr>Teacher wellbeing</vt:lpstr>
      <vt:lpstr>Teacher wellbeing</vt:lpstr>
      <vt:lpstr>Student wellbeing</vt:lpstr>
      <vt:lpstr>Teaching towards climate change</vt:lpstr>
      <vt:lpstr>Teaching towards climate change</vt:lpstr>
      <vt:lpstr>Resources</vt:lpstr>
      <vt:lpstr>Climate Change Learning Programme</vt:lpstr>
      <vt:lpstr>Science Learning Hub  resources</vt:lpstr>
      <vt:lpstr>Thank you – stay connected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134</cp:revision>
  <dcterms:created xsi:type="dcterms:W3CDTF">2024-11-10T22:40:06Z</dcterms:created>
  <dcterms:modified xsi:type="dcterms:W3CDTF">2024-12-05T22:10:47Z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0x010100555F98048418244CA28177D6A12BD030</vt:lpwstr>
  </property>
  <property fmtid="{D5CDD505-2E9C-101B-9397-08002B2CF9AE}" pid="3" name="MediaServiceImageTags">
    <vt:lpwstr/>
  </property>
</Properties>
</file>