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A2_6B42E19A.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A7_42EE29B0.xml" ContentType="application/vnd.ms-powerpoint.comments+xml"/>
  <Override PartName="/ppt/notesSlides/notesSlide10.xml" ContentType="application/vnd.openxmlformats-officedocument.presentationml.notesSlide+xml"/>
  <Override PartName="/ppt/comments/modernComment_1B3_CD172DFA.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AE_93F1CACA.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Lst>
  <p:notesMasterIdLst>
    <p:notesMasterId r:id="rId43"/>
  </p:notesMasterIdLst>
  <p:sldIdLst>
    <p:sldId id="258" r:id="rId5"/>
    <p:sldId id="449" r:id="rId6"/>
    <p:sldId id="259" r:id="rId7"/>
    <p:sldId id="260" r:id="rId8"/>
    <p:sldId id="406" r:id="rId9"/>
    <p:sldId id="270" r:id="rId10"/>
    <p:sldId id="306" r:id="rId11"/>
    <p:sldId id="364" r:id="rId12"/>
    <p:sldId id="418" r:id="rId13"/>
    <p:sldId id="392" r:id="rId14"/>
    <p:sldId id="420" r:id="rId15"/>
    <p:sldId id="419" r:id="rId16"/>
    <p:sldId id="421" r:id="rId17"/>
    <p:sldId id="422" r:id="rId18"/>
    <p:sldId id="423" r:id="rId19"/>
    <p:sldId id="424" r:id="rId20"/>
    <p:sldId id="425" r:id="rId21"/>
    <p:sldId id="426" r:id="rId22"/>
    <p:sldId id="427" r:id="rId23"/>
    <p:sldId id="429" r:id="rId24"/>
    <p:sldId id="432" r:id="rId25"/>
    <p:sldId id="435" r:id="rId26"/>
    <p:sldId id="436" r:id="rId27"/>
    <p:sldId id="437" r:id="rId28"/>
    <p:sldId id="428" r:id="rId29"/>
    <p:sldId id="439" r:id="rId30"/>
    <p:sldId id="407" r:id="rId31"/>
    <p:sldId id="440" r:id="rId32"/>
    <p:sldId id="441" r:id="rId33"/>
    <p:sldId id="443" r:id="rId34"/>
    <p:sldId id="442" r:id="rId35"/>
    <p:sldId id="444" r:id="rId36"/>
    <p:sldId id="445" r:id="rId37"/>
    <p:sldId id="430" r:id="rId38"/>
    <p:sldId id="417" r:id="rId39"/>
    <p:sldId id="446" r:id="rId40"/>
    <p:sldId id="447" r:id="rId41"/>
    <p:sldId id="448"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5D1D02-151A-ABE0-C067-8AF39F039C97}" name="Greta Dromgool" initials="GD" userId="S::greta.dromgool@waikato.ac.nz::85ae8209-1ebf-40c2-9da0-11c0158c46aa" providerId="AD"/>
  <p188:author id="{69141120-36E3-3ACA-47CC-8D90FAC63795}" name="Rachel Douglas" initials="RD" userId="S::rachel.douglas@waikato.ac.nz::0f4df4f5-81be-426b-bad7-ebfb898868ca" providerId="AD"/>
  <p188:author id="{D8D52B31-8A71-D39A-5C05-D78D89BED3B7}" name="Andrea Soanes" initials="AS" userId="S::andrea.soanes@waikato.ac.nz::b53f5388-9f20-4aca-a9a9-9cb2e1234fa9" providerId="AD"/>
  <p188:author id="{782AA762-3138-7403-8822-739F8AC47BC1}" name="Chris Eames" initials="CE" userId="S::chris.eames@waikato.ac.nz::71fe29f6-1e34-4f75-8ede-9d31cec9b3f1" providerId="AD"/>
  <p188:author id="{BD28348D-A710-5A20-1533-4188B400EC31}" name="Vanya Bootham" initials="" userId="S::vanya.bootham@waikato.ac.nz::e8327fc7-73a0-4511-95b5-5a51b3dfa98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B24D48-3CD2-E00E-3744-64153107A8EA}" v="118" dt="2024-12-05T21:56:50.799"/>
    <p1510:client id="{6D486246-3F9B-8F05-CE8F-ED09AB046CD9}" v="172" dt="2024-12-05T05:44:01.5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Douglas" userId="S::rachel.douglas@waikato.ac.nz::0f4df4f5-81be-426b-bad7-ebfb898868ca" providerId="AD" clId="Web-{E0C56F58-552A-468C-B35A-AA4544872C4A}"/>
    <pc:docChg chg="modSld">
      <pc:chgData name="Rachel Douglas" userId="S::rachel.douglas@waikato.ac.nz::0f4df4f5-81be-426b-bad7-ebfb898868ca" providerId="AD" clId="Web-{E0C56F58-552A-468C-B35A-AA4544872C4A}" dt="2024-11-24T20:22:56.991" v="111" actId="20577"/>
      <pc:docMkLst>
        <pc:docMk/>
      </pc:docMkLst>
      <pc:sldChg chg="addSp delSp modSp">
        <pc:chgData name="Rachel Douglas" userId="S::rachel.douglas@waikato.ac.nz::0f4df4f5-81be-426b-bad7-ebfb898868ca" providerId="AD" clId="Web-{E0C56F58-552A-468C-B35A-AA4544872C4A}" dt="2024-11-24T20:03:42.853" v="37" actId="14100"/>
        <pc:sldMkLst>
          <pc:docMk/>
          <pc:sldMk cId="2109019982" sldId="422"/>
        </pc:sldMkLst>
        <pc:spChg chg="mod">
          <ac:chgData name="Rachel Douglas" userId="S::rachel.douglas@waikato.ac.nz::0f4df4f5-81be-426b-bad7-ebfb898868ca" providerId="AD" clId="Web-{E0C56F58-552A-468C-B35A-AA4544872C4A}" dt="2024-11-24T20:02:57.321" v="5" actId="14100"/>
          <ac:spMkLst>
            <pc:docMk/>
            <pc:sldMk cId="2109019982" sldId="422"/>
            <ac:spMk id="3" creationId="{0A9C37B8-CC1A-651C-3933-6A51F048CD1E}"/>
          </ac:spMkLst>
        </pc:spChg>
        <pc:spChg chg="add mod">
          <ac:chgData name="Rachel Douglas" userId="S::rachel.douglas@waikato.ac.nz::0f4df4f5-81be-426b-bad7-ebfb898868ca" providerId="AD" clId="Web-{E0C56F58-552A-468C-B35A-AA4544872C4A}" dt="2024-11-24T20:03:42.853" v="37" actId="14100"/>
          <ac:spMkLst>
            <pc:docMk/>
            <pc:sldMk cId="2109019982" sldId="422"/>
            <ac:spMk id="6" creationId="{CBEE53F4-1999-CD3E-FD25-227F8BB27EB7}"/>
          </ac:spMkLst>
        </pc:spChg>
        <pc:picChg chg="add mod">
          <ac:chgData name="Rachel Douglas" userId="S::rachel.douglas@waikato.ac.nz::0f4df4f5-81be-426b-bad7-ebfb898868ca" providerId="AD" clId="Web-{E0C56F58-552A-468C-B35A-AA4544872C4A}" dt="2024-11-24T20:03:02.821" v="6" actId="1076"/>
          <ac:picMkLst>
            <pc:docMk/>
            <pc:sldMk cId="2109019982" sldId="422"/>
            <ac:picMk id="4" creationId="{BC7692BE-F4DA-4D3E-D6A8-63F6FBCE80FE}"/>
          </ac:picMkLst>
        </pc:picChg>
      </pc:sldChg>
      <pc:sldChg chg="addSp delSp modSp">
        <pc:chgData name="Rachel Douglas" userId="S::rachel.douglas@waikato.ac.nz::0f4df4f5-81be-426b-bad7-ebfb898868ca" providerId="AD" clId="Web-{E0C56F58-552A-468C-B35A-AA4544872C4A}" dt="2024-11-24T20:19:53.346" v="65" actId="20577"/>
        <pc:sldMkLst>
          <pc:docMk/>
          <pc:sldMk cId="3440848378" sldId="435"/>
        </pc:sldMkLst>
        <pc:spChg chg="mod">
          <ac:chgData name="Rachel Douglas" userId="S::rachel.douglas@waikato.ac.nz::0f4df4f5-81be-426b-bad7-ebfb898868ca" providerId="AD" clId="Web-{E0C56F58-552A-468C-B35A-AA4544872C4A}" dt="2024-11-24T20:19:53.346" v="65" actId="20577"/>
          <ac:spMkLst>
            <pc:docMk/>
            <pc:sldMk cId="3440848378" sldId="435"/>
            <ac:spMk id="2" creationId="{00000000-0000-0000-0000-000000000000}"/>
          </ac:spMkLst>
        </pc:spChg>
        <pc:spChg chg="mod">
          <ac:chgData name="Rachel Douglas" userId="S::rachel.douglas@waikato.ac.nz::0f4df4f5-81be-426b-bad7-ebfb898868ca" providerId="AD" clId="Web-{E0C56F58-552A-468C-B35A-AA4544872C4A}" dt="2024-11-24T20:18:45.704" v="53" actId="1076"/>
          <ac:spMkLst>
            <pc:docMk/>
            <pc:sldMk cId="3440848378" sldId="435"/>
            <ac:spMk id="3" creationId="{00000000-0000-0000-0000-000000000000}"/>
          </ac:spMkLst>
        </pc:spChg>
        <pc:spChg chg="mod">
          <ac:chgData name="Rachel Douglas" userId="S::rachel.douglas@waikato.ac.nz::0f4df4f5-81be-426b-bad7-ebfb898868ca" providerId="AD" clId="Web-{E0C56F58-552A-468C-B35A-AA4544872C4A}" dt="2024-11-24T20:18:58.517" v="56" actId="1076"/>
          <ac:spMkLst>
            <pc:docMk/>
            <pc:sldMk cId="3440848378" sldId="435"/>
            <ac:spMk id="4" creationId="{00000000-0000-0000-0000-000000000000}"/>
          </ac:spMkLst>
        </pc:spChg>
        <pc:picChg chg="add mod">
          <ac:chgData name="Rachel Douglas" userId="S::rachel.douglas@waikato.ac.nz::0f4df4f5-81be-426b-bad7-ebfb898868ca" providerId="AD" clId="Web-{E0C56F58-552A-468C-B35A-AA4544872C4A}" dt="2024-11-24T20:18:04.703" v="47" actId="1076"/>
          <ac:picMkLst>
            <pc:docMk/>
            <pc:sldMk cId="3440848378" sldId="435"/>
            <ac:picMk id="6" creationId="{1600103F-BA53-A87C-B4A6-CF43FC1E0D57}"/>
          </ac:picMkLst>
        </pc:picChg>
        <pc:picChg chg="add mod">
          <ac:chgData name="Rachel Douglas" userId="S::rachel.douglas@waikato.ac.nz::0f4df4f5-81be-426b-bad7-ebfb898868ca" providerId="AD" clId="Web-{E0C56F58-552A-468C-B35A-AA4544872C4A}" dt="2024-11-24T20:19:00.220" v="57" actId="1076"/>
          <ac:picMkLst>
            <pc:docMk/>
            <pc:sldMk cId="3440848378" sldId="435"/>
            <ac:picMk id="7" creationId="{865A3D09-9E26-34AF-530A-E2D3E5CD60DB}"/>
          </ac:picMkLst>
        </pc:picChg>
      </pc:sldChg>
      <pc:sldChg chg="addSp delSp modSp">
        <pc:chgData name="Rachel Douglas" userId="S::rachel.douglas@waikato.ac.nz::0f4df4f5-81be-426b-bad7-ebfb898868ca" providerId="AD" clId="Web-{E0C56F58-552A-468C-B35A-AA4544872C4A}" dt="2024-11-24T20:21:53.927" v="92" actId="1076"/>
        <pc:sldMkLst>
          <pc:docMk/>
          <pc:sldMk cId="2630582850" sldId="436"/>
        </pc:sldMkLst>
        <pc:spChg chg="mod">
          <ac:chgData name="Rachel Douglas" userId="S::rachel.douglas@waikato.ac.nz::0f4df4f5-81be-426b-bad7-ebfb898868ca" providerId="AD" clId="Web-{E0C56F58-552A-468C-B35A-AA4544872C4A}" dt="2024-11-24T20:21:44.958" v="90" actId="1076"/>
          <ac:spMkLst>
            <pc:docMk/>
            <pc:sldMk cId="2630582850" sldId="436"/>
            <ac:spMk id="2" creationId="{00000000-0000-0000-0000-000000000000}"/>
          </ac:spMkLst>
        </pc:spChg>
        <pc:spChg chg="mod">
          <ac:chgData name="Rachel Douglas" userId="S::rachel.douglas@waikato.ac.nz::0f4df4f5-81be-426b-bad7-ebfb898868ca" providerId="AD" clId="Web-{E0C56F58-552A-468C-B35A-AA4544872C4A}" dt="2024-11-24T20:21:34.833" v="88" actId="1076"/>
          <ac:spMkLst>
            <pc:docMk/>
            <pc:sldMk cId="2630582850" sldId="436"/>
            <ac:spMk id="3" creationId="{00000000-0000-0000-0000-000000000000}"/>
          </ac:spMkLst>
        </pc:spChg>
        <pc:spChg chg="mod">
          <ac:chgData name="Rachel Douglas" userId="S::rachel.douglas@waikato.ac.nz::0f4df4f5-81be-426b-bad7-ebfb898868ca" providerId="AD" clId="Web-{E0C56F58-552A-468C-B35A-AA4544872C4A}" dt="2024-11-24T20:21:53.927" v="92" actId="1076"/>
          <ac:spMkLst>
            <pc:docMk/>
            <pc:sldMk cId="2630582850" sldId="436"/>
            <ac:spMk id="4" creationId="{08C8E8B9-87E3-A7EA-983B-0D9BEFB472E8}"/>
          </ac:spMkLst>
        </pc:spChg>
        <pc:spChg chg="mod">
          <ac:chgData name="Rachel Douglas" userId="S::rachel.douglas@waikato.ac.nz::0f4df4f5-81be-426b-bad7-ebfb898868ca" providerId="AD" clId="Web-{E0C56F58-552A-468C-B35A-AA4544872C4A}" dt="2024-11-24T20:21:30.052" v="87" actId="1076"/>
          <ac:spMkLst>
            <pc:docMk/>
            <pc:sldMk cId="2630582850" sldId="436"/>
            <ac:spMk id="6" creationId="{00000000-0000-0000-0000-000000000000}"/>
          </ac:spMkLst>
        </pc:spChg>
        <pc:picChg chg="add mod">
          <ac:chgData name="Rachel Douglas" userId="S::rachel.douglas@waikato.ac.nz::0f4df4f5-81be-426b-bad7-ebfb898868ca" providerId="AD" clId="Web-{E0C56F58-552A-468C-B35A-AA4544872C4A}" dt="2024-11-24T20:21:38.208" v="89" actId="1076"/>
          <ac:picMkLst>
            <pc:docMk/>
            <pc:sldMk cId="2630582850" sldId="436"/>
            <ac:picMk id="5" creationId="{CF9ED24E-A65C-5EA7-0391-5F3237C012BC}"/>
          </ac:picMkLst>
        </pc:picChg>
        <pc:picChg chg="add mod">
          <ac:chgData name="Rachel Douglas" userId="S::rachel.douglas@waikato.ac.nz::0f4df4f5-81be-426b-bad7-ebfb898868ca" providerId="AD" clId="Web-{E0C56F58-552A-468C-B35A-AA4544872C4A}" dt="2024-11-24T20:21:46.740" v="91" actId="1076"/>
          <ac:picMkLst>
            <pc:docMk/>
            <pc:sldMk cId="2630582850" sldId="436"/>
            <ac:picMk id="7" creationId="{D547438D-21A5-91D7-A832-1151D68CD5E0}"/>
          </ac:picMkLst>
        </pc:picChg>
      </pc:sldChg>
      <pc:sldChg chg="addSp delSp modSp">
        <pc:chgData name="Rachel Douglas" userId="S::rachel.douglas@waikato.ac.nz::0f4df4f5-81be-426b-bad7-ebfb898868ca" providerId="AD" clId="Web-{E0C56F58-552A-468C-B35A-AA4544872C4A}" dt="2024-11-24T20:22:56.991" v="111" actId="20577"/>
        <pc:sldMkLst>
          <pc:docMk/>
          <pc:sldMk cId="402800966" sldId="437"/>
        </pc:sldMkLst>
        <pc:spChg chg="mod">
          <ac:chgData name="Rachel Douglas" userId="S::rachel.douglas@waikato.ac.nz::0f4df4f5-81be-426b-bad7-ebfb898868ca" providerId="AD" clId="Web-{E0C56F58-552A-468C-B35A-AA4544872C4A}" dt="2024-11-24T20:22:25.069" v="100" actId="1076"/>
          <ac:spMkLst>
            <pc:docMk/>
            <pc:sldMk cId="402800966" sldId="437"/>
            <ac:spMk id="3" creationId="{00000000-0000-0000-0000-000000000000}"/>
          </ac:spMkLst>
        </pc:spChg>
        <pc:spChg chg="mod">
          <ac:chgData name="Rachel Douglas" userId="S::rachel.douglas@waikato.ac.nz::0f4df4f5-81be-426b-bad7-ebfb898868ca" providerId="AD" clId="Web-{E0C56F58-552A-468C-B35A-AA4544872C4A}" dt="2024-11-24T20:22:56.991" v="111" actId="20577"/>
          <ac:spMkLst>
            <pc:docMk/>
            <pc:sldMk cId="402800966" sldId="437"/>
            <ac:spMk id="4" creationId="{00000000-0000-0000-0000-000000000000}"/>
          </ac:spMkLst>
        </pc:spChg>
        <pc:picChg chg="add mod">
          <ac:chgData name="Rachel Douglas" userId="S::rachel.douglas@waikato.ac.nz::0f4df4f5-81be-426b-bad7-ebfb898868ca" providerId="AD" clId="Web-{E0C56F58-552A-468C-B35A-AA4544872C4A}" dt="2024-11-24T20:22:41.803" v="105" actId="1076"/>
          <ac:picMkLst>
            <pc:docMk/>
            <pc:sldMk cId="402800966" sldId="437"/>
            <ac:picMk id="6" creationId="{8A82A4EA-9934-6239-FBE8-D5F46906494A}"/>
          </ac:picMkLst>
        </pc:picChg>
        <pc:picChg chg="add mod">
          <ac:chgData name="Rachel Douglas" userId="S::rachel.douglas@waikato.ac.nz::0f4df4f5-81be-426b-bad7-ebfb898868ca" providerId="AD" clId="Web-{E0C56F58-552A-468C-B35A-AA4544872C4A}" dt="2024-11-24T20:22:28.616" v="101" actId="1076"/>
          <ac:picMkLst>
            <pc:docMk/>
            <pc:sldMk cId="402800966" sldId="437"/>
            <ac:picMk id="7" creationId="{F21C29AC-12C3-2582-C1B4-A45BEBC39291}"/>
          </ac:picMkLst>
        </pc:picChg>
      </pc:sldChg>
    </pc:docChg>
  </pc:docChgLst>
  <pc:docChgLst>
    <pc:chgData name="Greta Dromgool" userId="S::greta.dromgool@waikato.ac.nz::85ae8209-1ebf-40c2-9da0-11c0158c46aa" providerId="AD" clId="Web-{1607F470-DC78-5360-E5B6-EC9569F0AF14}"/>
    <pc:docChg chg="modSld">
      <pc:chgData name="Greta Dromgool" userId="S::greta.dromgool@waikato.ac.nz::85ae8209-1ebf-40c2-9da0-11c0158c46aa" providerId="AD" clId="Web-{1607F470-DC78-5360-E5B6-EC9569F0AF14}" dt="2024-11-11T06:49:22.472" v="0" actId="20577"/>
      <pc:docMkLst>
        <pc:docMk/>
      </pc:docMkLst>
      <pc:sldChg chg="modSp">
        <pc:chgData name="Greta Dromgool" userId="S::greta.dromgool@waikato.ac.nz::85ae8209-1ebf-40c2-9da0-11c0158c46aa" providerId="AD" clId="Web-{1607F470-DC78-5360-E5B6-EC9569F0AF14}" dt="2024-11-11T06:49:22.472" v="0" actId="20577"/>
        <pc:sldMkLst>
          <pc:docMk/>
          <pc:sldMk cId="3605052934" sldId="410"/>
        </pc:sldMkLst>
      </pc:sldChg>
    </pc:docChg>
  </pc:docChgLst>
  <pc:docChgLst>
    <pc:chgData name="Greta Dromgool" userId="S::greta.dromgool@waikato.ac.nz::85ae8209-1ebf-40c2-9da0-11c0158c46aa" providerId="AD" clId="Web-{283B8A59-0DBD-83EC-CF3E-3CE7D06BF293}"/>
    <pc:docChg chg="modSld">
      <pc:chgData name="Greta Dromgool" userId="S::greta.dromgool@waikato.ac.nz::85ae8209-1ebf-40c2-9da0-11c0158c46aa" providerId="AD" clId="Web-{283B8A59-0DBD-83EC-CF3E-3CE7D06BF293}" dt="2024-11-19T03:56:14.427" v="18"/>
      <pc:docMkLst>
        <pc:docMk/>
      </pc:docMkLst>
      <pc:sldChg chg="modNotes">
        <pc:chgData name="Greta Dromgool" userId="S::greta.dromgool@waikato.ac.nz::85ae8209-1ebf-40c2-9da0-11c0158c46aa" providerId="AD" clId="Web-{283B8A59-0DBD-83EC-CF3E-3CE7D06BF293}" dt="2024-11-19T03:56:14.427" v="18"/>
        <pc:sldMkLst>
          <pc:docMk/>
          <pc:sldMk cId="2939194426" sldId="392"/>
        </pc:sldMkLst>
      </pc:sldChg>
    </pc:docChg>
  </pc:docChgLst>
  <pc:docChgLst>
    <pc:chgData name="Rachel Douglas" userId="S::rachel.douglas@waikato.ac.nz::0f4df4f5-81be-426b-bad7-ebfb898868ca" providerId="AD" clId="Web-{09E14AA1-0C28-916B-72F8-13AEBABD35E9}"/>
    <pc:docChg chg="mod modSld">
      <pc:chgData name="Rachel Douglas" userId="S::rachel.douglas@waikato.ac.nz::0f4df4f5-81be-426b-bad7-ebfb898868ca" providerId="AD" clId="Web-{09E14AA1-0C28-916B-72F8-13AEBABD35E9}" dt="2024-11-21T23:37:04.562" v="184" actId="14100"/>
      <pc:docMkLst>
        <pc:docMk/>
      </pc:docMkLst>
      <pc:sldChg chg="modSp">
        <pc:chgData name="Rachel Douglas" userId="S::rachel.douglas@waikato.ac.nz::0f4df4f5-81be-426b-bad7-ebfb898868ca" providerId="AD" clId="Web-{09E14AA1-0C28-916B-72F8-13AEBABD35E9}" dt="2024-11-21T22:44:33.410" v="20" actId="1076"/>
        <pc:sldMkLst>
          <pc:docMk/>
          <pc:sldMk cId="0" sldId="259"/>
        </pc:sldMkLst>
        <pc:spChg chg="mod">
          <ac:chgData name="Rachel Douglas" userId="S::rachel.douglas@waikato.ac.nz::0f4df4f5-81be-426b-bad7-ebfb898868ca" providerId="AD" clId="Web-{09E14AA1-0C28-916B-72F8-13AEBABD35E9}" dt="2024-11-21T22:44:33.410" v="20" actId="1076"/>
          <ac:spMkLst>
            <pc:docMk/>
            <pc:sldMk cId="0" sldId="259"/>
            <ac:spMk id="6" creationId="{F60F7215-2261-4BD6-1CF2-81E66A72F83E}"/>
          </ac:spMkLst>
        </pc:spChg>
      </pc:sldChg>
      <pc:sldChg chg="addSp delSp modSp">
        <pc:chgData name="Rachel Douglas" userId="S::rachel.douglas@waikato.ac.nz::0f4df4f5-81be-426b-bad7-ebfb898868ca" providerId="AD" clId="Web-{09E14AA1-0C28-916B-72F8-13AEBABD35E9}" dt="2024-11-21T22:51:18.844" v="63"/>
        <pc:sldMkLst>
          <pc:docMk/>
          <pc:sldMk cId="4060656961" sldId="270"/>
        </pc:sldMkLst>
        <pc:spChg chg="add del mod">
          <ac:chgData name="Rachel Douglas" userId="S::rachel.douglas@waikato.ac.nz::0f4df4f5-81be-426b-bad7-ebfb898868ca" providerId="AD" clId="Web-{09E14AA1-0C28-916B-72F8-13AEBABD35E9}" dt="2024-11-21T22:50:22.405" v="60" actId="20577"/>
          <ac:spMkLst>
            <pc:docMk/>
            <pc:sldMk cId="4060656961" sldId="270"/>
            <ac:spMk id="11" creationId="{655CCE52-40E0-050C-C824-A62307EE294C}"/>
          </ac:spMkLst>
        </pc:spChg>
        <pc:spChg chg="mod">
          <ac:chgData name="Rachel Douglas" userId="S::rachel.douglas@waikato.ac.nz::0f4df4f5-81be-426b-bad7-ebfb898868ca" providerId="AD" clId="Web-{09E14AA1-0C28-916B-72F8-13AEBABD35E9}" dt="2024-11-21T22:50:12.389" v="59" actId="1076"/>
          <ac:spMkLst>
            <pc:docMk/>
            <pc:sldMk cId="4060656961" sldId="270"/>
            <ac:spMk id="12" creationId="{530DF094-1042-1070-90F9-B07FDDEC70C1}"/>
          </ac:spMkLst>
        </pc:spChg>
        <pc:spChg chg="mod">
          <ac:chgData name="Rachel Douglas" userId="S::rachel.douglas@waikato.ac.nz::0f4df4f5-81be-426b-bad7-ebfb898868ca" providerId="AD" clId="Web-{09E14AA1-0C28-916B-72F8-13AEBABD35E9}" dt="2024-11-21T22:50:31.874" v="62" actId="20577"/>
          <ac:spMkLst>
            <pc:docMk/>
            <pc:sldMk cId="4060656961" sldId="270"/>
            <ac:spMk id="15" creationId="{CF50C2B1-E2BA-07EB-EB4F-3B6520187A0F}"/>
          </ac:spMkLst>
        </pc:spChg>
        <pc:picChg chg="mod">
          <ac:chgData name="Rachel Douglas" userId="S::rachel.douglas@waikato.ac.nz::0f4df4f5-81be-426b-bad7-ebfb898868ca" providerId="AD" clId="Web-{09E14AA1-0C28-916B-72F8-13AEBABD35E9}" dt="2024-11-21T22:45:37.365" v="21" actId="1076"/>
          <ac:picMkLst>
            <pc:docMk/>
            <pc:sldMk cId="4060656961" sldId="270"/>
            <ac:picMk id="9" creationId="{51FCA56B-5CA2-4A17-71C2-5F0B29E136C8}"/>
          </ac:picMkLst>
        </pc:picChg>
        <pc:picChg chg="ord">
          <ac:chgData name="Rachel Douglas" userId="S::rachel.douglas@waikato.ac.nz::0f4df4f5-81be-426b-bad7-ebfb898868ca" providerId="AD" clId="Web-{09E14AA1-0C28-916B-72F8-13AEBABD35E9}" dt="2024-11-21T22:51:18.844" v="63"/>
          <ac:picMkLst>
            <pc:docMk/>
            <pc:sldMk cId="4060656961" sldId="270"/>
            <ac:picMk id="3074" creationId="{71F1FDC3-6E38-0B88-99F3-EF16713D6065}"/>
          </ac:picMkLst>
        </pc:picChg>
      </pc:sldChg>
      <pc:sldChg chg="modSp">
        <pc:chgData name="Rachel Douglas" userId="S::rachel.douglas@waikato.ac.nz::0f4df4f5-81be-426b-bad7-ebfb898868ca" providerId="AD" clId="Web-{09E14AA1-0C28-916B-72F8-13AEBABD35E9}" dt="2024-11-21T22:51:57.173" v="66" actId="14100"/>
        <pc:sldMkLst>
          <pc:docMk/>
          <pc:sldMk cId="2939194426" sldId="392"/>
        </pc:sldMkLst>
        <pc:spChg chg="mod">
          <ac:chgData name="Rachel Douglas" userId="S::rachel.douglas@waikato.ac.nz::0f4df4f5-81be-426b-bad7-ebfb898868ca" providerId="AD" clId="Web-{09E14AA1-0C28-916B-72F8-13AEBABD35E9}" dt="2024-11-21T22:51:57.173" v="66" actId="14100"/>
          <ac:spMkLst>
            <pc:docMk/>
            <pc:sldMk cId="2939194426" sldId="392"/>
            <ac:spMk id="3" creationId="{7F9C341F-9D37-C979-DF0D-517F57265E1E}"/>
          </ac:spMkLst>
        </pc:spChg>
      </pc:sldChg>
      <pc:sldChg chg="addSp modSp">
        <pc:chgData name="Rachel Douglas" userId="S::rachel.douglas@waikato.ac.nz::0f4df4f5-81be-426b-bad7-ebfb898868ca" providerId="AD" clId="Web-{09E14AA1-0C28-916B-72F8-13AEBABD35E9}" dt="2024-11-21T23:01:22.908" v="108" actId="14100"/>
        <pc:sldMkLst>
          <pc:docMk/>
          <pc:sldMk cId="3558176797" sldId="407"/>
        </pc:sldMkLst>
        <pc:spChg chg="mod">
          <ac:chgData name="Rachel Douglas" userId="S::rachel.douglas@waikato.ac.nz::0f4df4f5-81be-426b-bad7-ebfb898868ca" providerId="AD" clId="Web-{09E14AA1-0C28-916B-72F8-13AEBABD35E9}" dt="2024-11-21T22:59:15.952" v="85" actId="20577"/>
          <ac:spMkLst>
            <pc:docMk/>
            <pc:sldMk cId="3558176797" sldId="407"/>
            <ac:spMk id="6" creationId="{EE74AFA3-6A1F-3537-0387-CCA7AB40AFE9}"/>
          </ac:spMkLst>
        </pc:spChg>
        <pc:spChg chg="add mod">
          <ac:chgData name="Rachel Douglas" userId="S::rachel.douglas@waikato.ac.nz::0f4df4f5-81be-426b-bad7-ebfb898868ca" providerId="AD" clId="Web-{09E14AA1-0C28-916B-72F8-13AEBABD35E9}" dt="2024-11-21T23:01:22.908" v="108" actId="14100"/>
          <ac:spMkLst>
            <pc:docMk/>
            <pc:sldMk cId="3558176797" sldId="407"/>
            <ac:spMk id="7" creationId="{1795DC0A-BF70-F041-C56C-45E39D041BCE}"/>
          </ac:spMkLst>
        </pc:spChg>
      </pc:sldChg>
      <pc:sldChg chg="addSp modSp">
        <pc:chgData name="Rachel Douglas" userId="S::rachel.douglas@waikato.ac.nz::0f4df4f5-81be-426b-bad7-ebfb898868ca" providerId="AD" clId="Web-{09E14AA1-0C28-916B-72F8-13AEBABD35E9}" dt="2024-11-21T23:03:04.161" v="129" actId="1076"/>
        <pc:sldMkLst>
          <pc:docMk/>
          <pc:sldMk cId="437156560" sldId="417"/>
        </pc:sldMkLst>
        <pc:spChg chg="mod">
          <ac:chgData name="Rachel Douglas" userId="S::rachel.douglas@waikato.ac.nz::0f4df4f5-81be-426b-bad7-ebfb898868ca" providerId="AD" clId="Web-{09E14AA1-0C28-916B-72F8-13AEBABD35E9}" dt="2024-11-21T23:02:40.379" v="126" actId="20577"/>
          <ac:spMkLst>
            <pc:docMk/>
            <pc:sldMk cId="437156560" sldId="417"/>
            <ac:spMk id="7" creationId="{F45A3376-7406-829C-49F6-22A5C7521F78}"/>
          </ac:spMkLst>
        </pc:spChg>
        <pc:spChg chg="add mod">
          <ac:chgData name="Rachel Douglas" userId="S::rachel.douglas@waikato.ac.nz::0f4df4f5-81be-426b-bad7-ebfb898868ca" providerId="AD" clId="Web-{09E14AA1-0C28-916B-72F8-13AEBABD35E9}" dt="2024-11-21T23:03:04.161" v="129" actId="1076"/>
          <ac:spMkLst>
            <pc:docMk/>
            <pc:sldMk cId="437156560" sldId="417"/>
            <ac:spMk id="9" creationId="{833EE561-3E5F-B083-8A32-50C01D347D9E}"/>
          </ac:spMkLst>
        </pc:spChg>
      </pc:sldChg>
      <pc:sldChg chg="addSp delSp modSp">
        <pc:chgData name="Rachel Douglas" userId="S::rachel.douglas@waikato.ac.nz::0f4df4f5-81be-426b-bad7-ebfb898868ca" providerId="AD" clId="Web-{09E14AA1-0C28-916B-72F8-13AEBABD35E9}" dt="2024-11-21T22:53:44.161" v="81" actId="20577"/>
        <pc:sldMkLst>
          <pc:docMk/>
          <pc:sldMk cId="3454544973" sldId="421"/>
        </pc:sldMkLst>
        <pc:picChg chg="add mod ord">
          <ac:chgData name="Rachel Douglas" userId="S::rachel.douglas@waikato.ac.nz::0f4df4f5-81be-426b-bad7-ebfb898868ca" providerId="AD" clId="Web-{09E14AA1-0C28-916B-72F8-13AEBABD35E9}" dt="2024-11-21T22:53:24.926" v="76"/>
          <ac:picMkLst>
            <pc:docMk/>
            <pc:sldMk cId="3454544973" sldId="421"/>
            <ac:picMk id="5" creationId="{0954E8E6-01B3-31A5-2714-8738B9B257BE}"/>
          </ac:picMkLst>
        </pc:picChg>
      </pc:sldChg>
      <pc:sldChg chg="addSp delSp modSp">
        <pc:chgData name="Rachel Douglas" userId="S::rachel.douglas@waikato.ac.nz::0f4df4f5-81be-426b-bad7-ebfb898868ca" providerId="AD" clId="Web-{09E14AA1-0C28-916B-72F8-13AEBABD35E9}" dt="2024-11-21T23:01:39.596" v="111" actId="1076"/>
        <pc:sldMkLst>
          <pc:docMk/>
          <pc:sldMk cId="4099870457" sldId="440"/>
        </pc:sldMkLst>
        <pc:spChg chg="mod">
          <ac:chgData name="Rachel Douglas" userId="S::rachel.douglas@waikato.ac.nz::0f4df4f5-81be-426b-bad7-ebfb898868ca" providerId="AD" clId="Web-{09E14AA1-0C28-916B-72F8-13AEBABD35E9}" dt="2024-11-21T23:01:01.439" v="98" actId="20577"/>
          <ac:spMkLst>
            <pc:docMk/>
            <pc:sldMk cId="4099870457" sldId="440"/>
            <ac:spMk id="6" creationId="{EE74AFA3-6A1F-3537-0387-CCA7AB40AFE9}"/>
          </ac:spMkLst>
        </pc:spChg>
        <pc:spChg chg="add mod">
          <ac:chgData name="Rachel Douglas" userId="S::rachel.douglas@waikato.ac.nz::0f4df4f5-81be-426b-bad7-ebfb898868ca" providerId="AD" clId="Web-{09E14AA1-0C28-916B-72F8-13AEBABD35E9}" dt="2024-11-21T23:01:39.596" v="111" actId="1076"/>
          <ac:spMkLst>
            <pc:docMk/>
            <pc:sldMk cId="4099870457" sldId="440"/>
            <ac:spMk id="9" creationId="{4397DFF3-51E2-F82F-C781-011D0EA19E3D}"/>
          </ac:spMkLst>
        </pc:spChg>
      </pc:sldChg>
      <pc:sldChg chg="addSp modSp">
        <pc:chgData name="Rachel Douglas" userId="S::rachel.douglas@waikato.ac.nz::0f4df4f5-81be-426b-bad7-ebfb898868ca" providerId="AD" clId="Web-{09E14AA1-0C28-916B-72F8-13AEBABD35E9}" dt="2024-11-21T23:02:10.644" v="121" actId="14100"/>
        <pc:sldMkLst>
          <pc:docMk/>
          <pc:sldMk cId="3868169171" sldId="441"/>
        </pc:sldMkLst>
        <pc:spChg chg="mod">
          <ac:chgData name="Rachel Douglas" userId="S::rachel.douglas@waikato.ac.nz::0f4df4f5-81be-426b-bad7-ebfb898868ca" providerId="AD" clId="Web-{09E14AA1-0C28-916B-72F8-13AEBABD35E9}" dt="2024-11-21T23:02:08.472" v="120" actId="14100"/>
          <ac:spMkLst>
            <pc:docMk/>
            <pc:sldMk cId="3868169171" sldId="441"/>
            <ac:spMk id="2" creationId="{283300F3-1374-95D7-21BE-3F82400DBD76}"/>
          </ac:spMkLst>
        </pc:spChg>
        <pc:spChg chg="mod">
          <ac:chgData name="Rachel Douglas" userId="S::rachel.douglas@waikato.ac.nz::0f4df4f5-81be-426b-bad7-ebfb898868ca" providerId="AD" clId="Web-{09E14AA1-0C28-916B-72F8-13AEBABD35E9}" dt="2024-11-21T23:02:10.644" v="121" actId="14100"/>
          <ac:spMkLst>
            <pc:docMk/>
            <pc:sldMk cId="3868169171" sldId="441"/>
            <ac:spMk id="3" creationId="{7F9C341F-9D37-C979-DF0D-517F57265E1E}"/>
          </ac:spMkLst>
        </pc:spChg>
        <pc:spChg chg="mod">
          <ac:chgData name="Rachel Douglas" userId="S::rachel.douglas@waikato.ac.nz::0f4df4f5-81be-426b-bad7-ebfb898868ca" providerId="AD" clId="Web-{09E14AA1-0C28-916B-72F8-13AEBABD35E9}" dt="2024-11-21T23:01:52.050" v="114" actId="20577"/>
          <ac:spMkLst>
            <pc:docMk/>
            <pc:sldMk cId="3868169171" sldId="441"/>
            <ac:spMk id="6" creationId="{EE74AFA3-6A1F-3537-0387-CCA7AB40AFE9}"/>
          </ac:spMkLst>
        </pc:spChg>
        <pc:spChg chg="add mod">
          <ac:chgData name="Rachel Douglas" userId="S::rachel.douglas@waikato.ac.nz::0f4df4f5-81be-426b-bad7-ebfb898868ca" providerId="AD" clId="Web-{09E14AA1-0C28-916B-72F8-13AEBABD35E9}" dt="2024-11-21T23:01:59.472" v="117" actId="1076"/>
          <ac:spMkLst>
            <pc:docMk/>
            <pc:sldMk cId="3868169171" sldId="441"/>
            <ac:spMk id="7" creationId="{73297809-9947-4770-D780-64A2759F357E}"/>
          </ac:spMkLst>
        </pc:spChg>
      </pc:sldChg>
      <pc:sldChg chg="modSp">
        <pc:chgData name="Rachel Douglas" userId="S::rachel.douglas@waikato.ac.nz::0f4df4f5-81be-426b-bad7-ebfb898868ca" providerId="AD" clId="Web-{09E14AA1-0C28-916B-72F8-13AEBABD35E9}" dt="2024-11-21T23:02:23.566" v="123" actId="1076"/>
        <pc:sldMkLst>
          <pc:docMk/>
          <pc:sldMk cId="2597989567" sldId="443"/>
        </pc:sldMkLst>
        <pc:spChg chg="mod">
          <ac:chgData name="Rachel Douglas" userId="S::rachel.douglas@waikato.ac.nz::0f4df4f5-81be-426b-bad7-ebfb898868ca" providerId="AD" clId="Web-{09E14AA1-0C28-916B-72F8-13AEBABD35E9}" dt="2024-11-21T23:02:20.973" v="122" actId="1076"/>
          <ac:spMkLst>
            <pc:docMk/>
            <pc:sldMk cId="2597989567" sldId="443"/>
            <ac:spMk id="2" creationId="{D70224F6-640F-4E07-C4AE-3F1FEA0E2F27}"/>
          </ac:spMkLst>
        </pc:spChg>
        <pc:spChg chg="mod">
          <ac:chgData name="Rachel Douglas" userId="S::rachel.douglas@waikato.ac.nz::0f4df4f5-81be-426b-bad7-ebfb898868ca" providerId="AD" clId="Web-{09E14AA1-0C28-916B-72F8-13AEBABD35E9}" dt="2024-11-21T23:02:23.566" v="123" actId="1076"/>
          <ac:spMkLst>
            <pc:docMk/>
            <pc:sldMk cId="2597989567" sldId="443"/>
            <ac:spMk id="3" creationId="{E4471EE6-3D13-664B-22E1-120380926070}"/>
          </ac:spMkLst>
        </pc:spChg>
      </pc:sldChg>
      <pc:sldChg chg="addSp delSp modSp">
        <pc:chgData name="Rachel Douglas" userId="S::rachel.douglas@waikato.ac.nz::0f4df4f5-81be-426b-bad7-ebfb898868ca" providerId="AD" clId="Web-{09E14AA1-0C28-916B-72F8-13AEBABD35E9}" dt="2024-11-21T23:37:04.562" v="184" actId="14100"/>
        <pc:sldMkLst>
          <pc:docMk/>
          <pc:sldMk cId="3705520791" sldId="446"/>
        </pc:sldMkLst>
        <pc:spChg chg="mod">
          <ac:chgData name="Rachel Douglas" userId="S::rachel.douglas@waikato.ac.nz::0f4df4f5-81be-426b-bad7-ebfb898868ca" providerId="AD" clId="Web-{09E14AA1-0C28-916B-72F8-13AEBABD35E9}" dt="2024-11-21T23:03:33.756" v="133" actId="20577"/>
          <ac:spMkLst>
            <pc:docMk/>
            <pc:sldMk cId="3705520791" sldId="446"/>
            <ac:spMk id="5" creationId="{F3C466D4-5D10-D207-E367-5725E05B155B}"/>
          </ac:spMkLst>
        </pc:spChg>
        <pc:spChg chg="add mod">
          <ac:chgData name="Rachel Douglas" userId="S::rachel.douglas@waikato.ac.nz::0f4df4f5-81be-426b-bad7-ebfb898868ca" providerId="AD" clId="Web-{09E14AA1-0C28-916B-72F8-13AEBABD35E9}" dt="2024-11-21T23:37:04.562" v="184" actId="14100"/>
          <ac:spMkLst>
            <pc:docMk/>
            <pc:sldMk cId="3705520791" sldId="446"/>
            <ac:spMk id="7" creationId="{372173EF-3B48-1BAC-3539-05E71ECFD142}"/>
          </ac:spMkLst>
        </pc:spChg>
      </pc:sldChg>
    </pc:docChg>
  </pc:docChgLst>
  <pc:docChgLst>
    <pc:chgData name="Vanya Bootham" userId="S::vanya.bootham@waikato.ac.nz::e8327fc7-73a0-4511-95b5-5a51b3dfa98b" providerId="AD" clId="Web-{6D486246-3F9B-8F05-CE8F-ED09AB046CD9}"/>
    <pc:docChg chg="modSld">
      <pc:chgData name="Vanya Bootham" userId="S::vanya.bootham@waikato.ac.nz::e8327fc7-73a0-4511-95b5-5a51b3dfa98b" providerId="AD" clId="Web-{6D486246-3F9B-8F05-CE8F-ED09AB046CD9}" dt="2024-12-05T05:44:01.579" v="179" actId="14100"/>
      <pc:docMkLst>
        <pc:docMk/>
      </pc:docMkLst>
      <pc:sldChg chg="modSp">
        <pc:chgData name="Vanya Bootham" userId="S::vanya.bootham@waikato.ac.nz::e8327fc7-73a0-4511-95b5-5a51b3dfa98b" providerId="AD" clId="Web-{6D486246-3F9B-8F05-CE8F-ED09AB046CD9}" dt="2024-12-05T05:23:08.872" v="2" actId="20577"/>
        <pc:sldMkLst>
          <pc:docMk/>
          <pc:sldMk cId="599493469" sldId="258"/>
        </pc:sldMkLst>
        <pc:spChg chg="mod">
          <ac:chgData name="Vanya Bootham" userId="S::vanya.bootham@waikato.ac.nz::e8327fc7-73a0-4511-95b5-5a51b3dfa98b" providerId="AD" clId="Web-{6D486246-3F9B-8F05-CE8F-ED09AB046CD9}" dt="2024-12-05T05:23:08.872" v="2" actId="20577"/>
          <ac:spMkLst>
            <pc:docMk/>
            <pc:sldMk cId="599493469" sldId="258"/>
            <ac:spMk id="8" creationId="{1DDB5929-530A-C15E-E01F-0AD1984764ED}"/>
          </ac:spMkLst>
        </pc:spChg>
      </pc:sldChg>
      <pc:sldChg chg="modSp">
        <pc:chgData name="Vanya Bootham" userId="S::vanya.bootham@waikato.ac.nz::e8327fc7-73a0-4511-95b5-5a51b3dfa98b" providerId="AD" clId="Web-{6D486246-3F9B-8F05-CE8F-ED09AB046CD9}" dt="2024-12-05T05:27:29.958" v="72" actId="20577"/>
        <pc:sldMkLst>
          <pc:docMk/>
          <pc:sldMk cId="2939194426" sldId="392"/>
        </pc:sldMkLst>
        <pc:spChg chg="mod">
          <ac:chgData name="Vanya Bootham" userId="S::vanya.bootham@waikato.ac.nz::e8327fc7-73a0-4511-95b5-5a51b3dfa98b" providerId="AD" clId="Web-{6D486246-3F9B-8F05-CE8F-ED09AB046CD9}" dt="2024-12-05T05:27:12.707" v="67" actId="20577"/>
          <ac:spMkLst>
            <pc:docMk/>
            <pc:sldMk cId="2939194426" sldId="392"/>
            <ac:spMk id="2" creationId="{283300F3-1374-95D7-21BE-3F82400DBD76}"/>
          </ac:spMkLst>
        </pc:spChg>
        <pc:spChg chg="mod">
          <ac:chgData name="Vanya Bootham" userId="S::vanya.bootham@waikato.ac.nz::e8327fc7-73a0-4511-95b5-5a51b3dfa98b" providerId="AD" clId="Web-{6D486246-3F9B-8F05-CE8F-ED09AB046CD9}" dt="2024-12-05T05:27:29.958" v="72" actId="20577"/>
          <ac:spMkLst>
            <pc:docMk/>
            <pc:sldMk cId="2939194426" sldId="392"/>
            <ac:spMk id="3" creationId="{7F9C341F-9D37-C979-DF0D-517F57265E1E}"/>
          </ac:spMkLst>
        </pc:spChg>
      </pc:sldChg>
      <pc:sldChg chg="modSp">
        <pc:chgData name="Vanya Bootham" userId="S::vanya.bootham@waikato.ac.nz::e8327fc7-73a0-4511-95b5-5a51b3dfa98b" providerId="AD" clId="Web-{6D486246-3F9B-8F05-CE8F-ED09AB046CD9}" dt="2024-12-05T05:44:01.579" v="179" actId="14100"/>
        <pc:sldMkLst>
          <pc:docMk/>
          <pc:sldMk cId="437156560" sldId="417"/>
        </pc:sldMkLst>
        <pc:spChg chg="mod">
          <ac:chgData name="Vanya Bootham" userId="S::vanya.bootham@waikato.ac.nz::e8327fc7-73a0-4511-95b5-5a51b3dfa98b" providerId="AD" clId="Web-{6D486246-3F9B-8F05-CE8F-ED09AB046CD9}" dt="2024-12-05T05:44:01.579" v="179" actId="14100"/>
          <ac:spMkLst>
            <pc:docMk/>
            <pc:sldMk cId="437156560" sldId="417"/>
            <ac:spMk id="5" creationId="{C0AF91F5-69A3-1123-6A8F-8CDEDE15A780}"/>
          </ac:spMkLst>
        </pc:spChg>
        <pc:spChg chg="mod">
          <ac:chgData name="Vanya Bootham" userId="S::vanya.bootham@waikato.ac.nz::e8327fc7-73a0-4511-95b5-5a51b3dfa98b" providerId="AD" clId="Web-{6D486246-3F9B-8F05-CE8F-ED09AB046CD9}" dt="2024-12-05T05:43:05.686" v="171" actId="14100"/>
          <ac:spMkLst>
            <pc:docMk/>
            <pc:sldMk cId="437156560" sldId="417"/>
            <ac:spMk id="7" creationId="{F45A3376-7406-829C-49F6-22A5C7521F78}"/>
          </ac:spMkLst>
        </pc:spChg>
        <pc:picChg chg="mod">
          <ac:chgData name="Vanya Bootham" userId="S::vanya.bootham@waikato.ac.nz::e8327fc7-73a0-4511-95b5-5a51b3dfa98b" providerId="AD" clId="Web-{6D486246-3F9B-8F05-CE8F-ED09AB046CD9}" dt="2024-12-05T05:43:30.843" v="177" actId="1076"/>
          <ac:picMkLst>
            <pc:docMk/>
            <pc:sldMk cId="437156560" sldId="417"/>
            <ac:picMk id="6" creationId="{0F0309E1-52FA-38BF-79BB-FA7B03808E3F}"/>
          </ac:picMkLst>
        </pc:picChg>
      </pc:sldChg>
      <pc:sldChg chg="modSp">
        <pc:chgData name="Vanya Bootham" userId="S::vanya.bootham@waikato.ac.nz::e8327fc7-73a0-4511-95b5-5a51b3dfa98b" providerId="AD" clId="Web-{6D486246-3F9B-8F05-CE8F-ED09AB046CD9}" dt="2024-12-05T05:28:37.116" v="74" actId="20577"/>
        <pc:sldMkLst>
          <pc:docMk/>
          <pc:sldMk cId="3801120007" sldId="426"/>
        </pc:sldMkLst>
        <pc:spChg chg="mod">
          <ac:chgData name="Vanya Bootham" userId="S::vanya.bootham@waikato.ac.nz::e8327fc7-73a0-4511-95b5-5a51b3dfa98b" providerId="AD" clId="Web-{6D486246-3F9B-8F05-CE8F-ED09AB046CD9}" dt="2024-12-05T05:28:37.116" v="74" actId="20577"/>
          <ac:spMkLst>
            <pc:docMk/>
            <pc:sldMk cId="3801120007" sldId="426"/>
            <ac:spMk id="3" creationId="{A55373ED-6CDF-EBF5-1A0C-6A07EE0AB911}"/>
          </ac:spMkLst>
        </pc:spChg>
      </pc:sldChg>
      <pc:sldChg chg="modSp">
        <pc:chgData name="Vanya Bootham" userId="S::vanya.bootham@waikato.ac.nz::e8327fc7-73a0-4511-95b5-5a51b3dfa98b" providerId="AD" clId="Web-{6D486246-3F9B-8F05-CE8F-ED09AB046CD9}" dt="2024-12-05T05:28:48.585" v="77" actId="20577"/>
        <pc:sldMkLst>
          <pc:docMk/>
          <pc:sldMk cId="1377246492" sldId="429"/>
        </pc:sldMkLst>
        <pc:spChg chg="mod">
          <ac:chgData name="Vanya Bootham" userId="S::vanya.bootham@waikato.ac.nz::e8327fc7-73a0-4511-95b5-5a51b3dfa98b" providerId="AD" clId="Web-{6D486246-3F9B-8F05-CE8F-ED09AB046CD9}" dt="2024-12-05T05:28:48.585" v="77" actId="20577"/>
          <ac:spMkLst>
            <pc:docMk/>
            <pc:sldMk cId="1377246492" sldId="429"/>
            <ac:spMk id="3" creationId="{A55373ED-6CDF-EBF5-1A0C-6A07EE0AB911}"/>
          </ac:spMkLst>
        </pc:spChg>
      </pc:sldChg>
      <pc:sldChg chg="modNotes">
        <pc:chgData name="Vanya Bootham" userId="S::vanya.bootham@waikato.ac.nz::e8327fc7-73a0-4511-95b5-5a51b3dfa98b" providerId="AD" clId="Web-{6D486246-3F9B-8F05-CE8F-ED09AB046CD9}" dt="2024-12-05T05:40:21.916" v="139"/>
        <pc:sldMkLst>
          <pc:docMk/>
          <pc:sldMk cId="2482096842" sldId="430"/>
        </pc:sldMkLst>
      </pc:sldChg>
      <pc:sldChg chg="modSp">
        <pc:chgData name="Vanya Bootham" userId="S::vanya.bootham@waikato.ac.nz::e8327fc7-73a0-4511-95b5-5a51b3dfa98b" providerId="AD" clId="Web-{6D486246-3F9B-8F05-CE8F-ED09AB046CD9}" dt="2024-12-05T05:29:42.899" v="84" actId="20577"/>
        <pc:sldMkLst>
          <pc:docMk/>
          <pc:sldMk cId="3440848378" sldId="435"/>
        </pc:sldMkLst>
        <pc:spChg chg="mod">
          <ac:chgData name="Vanya Bootham" userId="S::vanya.bootham@waikato.ac.nz::e8327fc7-73a0-4511-95b5-5a51b3dfa98b" providerId="AD" clId="Web-{6D486246-3F9B-8F05-CE8F-ED09AB046CD9}" dt="2024-12-05T05:29:34.680" v="83" actId="20577"/>
          <ac:spMkLst>
            <pc:docMk/>
            <pc:sldMk cId="3440848378" sldId="435"/>
            <ac:spMk id="2" creationId="{00000000-0000-0000-0000-000000000000}"/>
          </ac:spMkLst>
        </pc:spChg>
        <pc:spChg chg="mod">
          <ac:chgData name="Vanya Bootham" userId="S::vanya.bootham@waikato.ac.nz::e8327fc7-73a0-4511-95b5-5a51b3dfa98b" providerId="AD" clId="Web-{6D486246-3F9B-8F05-CE8F-ED09AB046CD9}" dt="2024-12-05T05:29:42.899" v="84" actId="20577"/>
          <ac:spMkLst>
            <pc:docMk/>
            <pc:sldMk cId="3440848378" sldId="435"/>
            <ac:spMk id="3" creationId="{00000000-0000-0000-0000-000000000000}"/>
          </ac:spMkLst>
        </pc:spChg>
      </pc:sldChg>
      <pc:sldChg chg="modSp">
        <pc:chgData name="Vanya Bootham" userId="S::vanya.bootham@waikato.ac.nz::e8327fc7-73a0-4511-95b5-5a51b3dfa98b" providerId="AD" clId="Web-{6D486246-3F9B-8F05-CE8F-ED09AB046CD9}" dt="2024-12-05T05:29:14.601" v="82" actId="20577"/>
        <pc:sldMkLst>
          <pc:docMk/>
          <pc:sldMk cId="2630582850" sldId="436"/>
        </pc:sldMkLst>
        <pc:spChg chg="mod">
          <ac:chgData name="Vanya Bootham" userId="S::vanya.bootham@waikato.ac.nz::e8327fc7-73a0-4511-95b5-5a51b3dfa98b" providerId="AD" clId="Web-{6D486246-3F9B-8F05-CE8F-ED09AB046CD9}" dt="2024-12-05T05:29:08.257" v="81" actId="20577"/>
          <ac:spMkLst>
            <pc:docMk/>
            <pc:sldMk cId="2630582850" sldId="436"/>
            <ac:spMk id="2" creationId="{00000000-0000-0000-0000-000000000000}"/>
          </ac:spMkLst>
        </pc:spChg>
        <pc:spChg chg="mod">
          <ac:chgData name="Vanya Bootham" userId="S::vanya.bootham@waikato.ac.nz::e8327fc7-73a0-4511-95b5-5a51b3dfa98b" providerId="AD" clId="Web-{6D486246-3F9B-8F05-CE8F-ED09AB046CD9}" dt="2024-12-05T05:29:14.601" v="82" actId="20577"/>
          <ac:spMkLst>
            <pc:docMk/>
            <pc:sldMk cId="2630582850" sldId="436"/>
            <ac:spMk id="3" creationId="{00000000-0000-0000-0000-000000000000}"/>
          </ac:spMkLst>
        </pc:spChg>
        <pc:spChg chg="mod">
          <ac:chgData name="Vanya Bootham" userId="S::vanya.bootham@waikato.ac.nz::e8327fc7-73a0-4511-95b5-5a51b3dfa98b" providerId="AD" clId="Web-{6D486246-3F9B-8F05-CE8F-ED09AB046CD9}" dt="2024-12-05T05:29:00.648" v="79" actId="20577"/>
          <ac:spMkLst>
            <pc:docMk/>
            <pc:sldMk cId="2630582850" sldId="436"/>
            <ac:spMk id="6" creationId="{00000000-0000-0000-0000-000000000000}"/>
          </ac:spMkLst>
        </pc:spChg>
      </pc:sldChg>
      <pc:sldChg chg="modSp">
        <pc:chgData name="Vanya Bootham" userId="S::vanya.bootham@waikato.ac.nz::e8327fc7-73a0-4511-95b5-5a51b3dfa98b" providerId="AD" clId="Web-{6D486246-3F9B-8F05-CE8F-ED09AB046CD9}" dt="2024-12-05T05:30:02.009" v="86" actId="20577"/>
        <pc:sldMkLst>
          <pc:docMk/>
          <pc:sldMk cId="402800966" sldId="437"/>
        </pc:sldMkLst>
        <pc:spChg chg="mod">
          <ac:chgData name="Vanya Bootham" userId="S::vanya.bootham@waikato.ac.nz::e8327fc7-73a0-4511-95b5-5a51b3dfa98b" providerId="AD" clId="Web-{6D486246-3F9B-8F05-CE8F-ED09AB046CD9}" dt="2024-12-05T05:29:57.290" v="85" actId="20577"/>
          <ac:spMkLst>
            <pc:docMk/>
            <pc:sldMk cId="402800966" sldId="437"/>
            <ac:spMk id="2" creationId="{00000000-0000-0000-0000-000000000000}"/>
          </ac:spMkLst>
        </pc:spChg>
        <pc:spChg chg="mod">
          <ac:chgData name="Vanya Bootham" userId="S::vanya.bootham@waikato.ac.nz::e8327fc7-73a0-4511-95b5-5a51b3dfa98b" providerId="AD" clId="Web-{6D486246-3F9B-8F05-CE8F-ED09AB046CD9}" dt="2024-12-05T05:30:02.009" v="86" actId="20577"/>
          <ac:spMkLst>
            <pc:docMk/>
            <pc:sldMk cId="402800966" sldId="437"/>
            <ac:spMk id="3" creationId="{00000000-0000-0000-0000-000000000000}"/>
          </ac:spMkLst>
        </pc:spChg>
      </pc:sldChg>
      <pc:sldChg chg="modSp">
        <pc:chgData name="Vanya Bootham" userId="S::vanya.bootham@waikato.ac.nz::e8327fc7-73a0-4511-95b5-5a51b3dfa98b" providerId="AD" clId="Web-{6D486246-3F9B-8F05-CE8F-ED09AB046CD9}" dt="2024-12-05T05:30:57.588" v="88" actId="20577"/>
        <pc:sldMkLst>
          <pc:docMk/>
          <pc:sldMk cId="1533212683" sldId="442"/>
        </pc:sldMkLst>
        <pc:spChg chg="mod">
          <ac:chgData name="Vanya Bootham" userId="S::vanya.bootham@waikato.ac.nz::e8327fc7-73a0-4511-95b5-5a51b3dfa98b" providerId="AD" clId="Web-{6D486246-3F9B-8F05-CE8F-ED09AB046CD9}" dt="2024-12-05T05:30:57.588" v="88" actId="20577"/>
          <ac:spMkLst>
            <pc:docMk/>
            <pc:sldMk cId="1533212683" sldId="442"/>
            <ac:spMk id="3" creationId="{E4471EE6-3D13-664B-22E1-120380926070}"/>
          </ac:spMkLst>
        </pc:spChg>
      </pc:sldChg>
      <pc:sldChg chg="modSp">
        <pc:chgData name="Vanya Bootham" userId="S::vanya.bootham@waikato.ac.nz::e8327fc7-73a0-4511-95b5-5a51b3dfa98b" providerId="AD" clId="Web-{6D486246-3F9B-8F05-CE8F-ED09AB046CD9}" dt="2024-12-05T05:31:17.058" v="90" actId="20577"/>
        <pc:sldMkLst>
          <pc:docMk/>
          <pc:sldMk cId="2282126208" sldId="444"/>
        </pc:sldMkLst>
        <pc:spChg chg="mod">
          <ac:chgData name="Vanya Bootham" userId="S::vanya.bootham@waikato.ac.nz::e8327fc7-73a0-4511-95b5-5a51b3dfa98b" providerId="AD" clId="Web-{6D486246-3F9B-8F05-CE8F-ED09AB046CD9}" dt="2024-12-05T05:31:17.058" v="90" actId="20577"/>
          <ac:spMkLst>
            <pc:docMk/>
            <pc:sldMk cId="2282126208" sldId="444"/>
            <ac:spMk id="3" creationId="{E4471EE6-3D13-664B-22E1-120380926070}"/>
          </ac:spMkLst>
        </pc:spChg>
      </pc:sldChg>
      <pc:sldChg chg="modSp">
        <pc:chgData name="Vanya Bootham" userId="S::vanya.bootham@waikato.ac.nz::e8327fc7-73a0-4511-95b5-5a51b3dfa98b" providerId="AD" clId="Web-{6D486246-3F9B-8F05-CE8F-ED09AB046CD9}" dt="2024-12-05T05:42:14.123" v="164" actId="1076"/>
        <pc:sldMkLst>
          <pc:docMk/>
          <pc:sldMk cId="3705520791" sldId="446"/>
        </pc:sldMkLst>
        <pc:spChg chg="mod">
          <ac:chgData name="Vanya Bootham" userId="S::vanya.bootham@waikato.ac.nz::e8327fc7-73a0-4511-95b5-5a51b3dfa98b" providerId="AD" clId="Web-{6D486246-3F9B-8F05-CE8F-ED09AB046CD9}" dt="2024-12-05T05:41:44.122" v="153" actId="20577"/>
          <ac:spMkLst>
            <pc:docMk/>
            <pc:sldMk cId="3705520791" sldId="446"/>
            <ac:spMk id="2" creationId="{3A8ECFDB-B132-E28D-6AF4-0E05228910D7}"/>
          </ac:spMkLst>
        </pc:spChg>
        <pc:spChg chg="mod">
          <ac:chgData name="Vanya Bootham" userId="S::vanya.bootham@waikato.ac.nz::e8327fc7-73a0-4511-95b5-5a51b3dfa98b" providerId="AD" clId="Web-{6D486246-3F9B-8F05-CE8F-ED09AB046CD9}" dt="2024-12-05T05:42:06.622" v="161" actId="14100"/>
          <ac:spMkLst>
            <pc:docMk/>
            <pc:sldMk cId="3705520791" sldId="446"/>
            <ac:spMk id="3" creationId="{ACA188B9-EB80-2C7E-7260-E037F6AA100D}"/>
          </ac:spMkLst>
        </pc:spChg>
        <pc:spChg chg="mod">
          <ac:chgData name="Vanya Bootham" userId="S::vanya.bootham@waikato.ac.nz::e8327fc7-73a0-4511-95b5-5a51b3dfa98b" providerId="AD" clId="Web-{6D486246-3F9B-8F05-CE8F-ED09AB046CD9}" dt="2024-12-05T05:42:14.123" v="164" actId="1076"/>
          <ac:spMkLst>
            <pc:docMk/>
            <pc:sldMk cId="3705520791" sldId="446"/>
            <ac:spMk id="5" creationId="{F3C466D4-5D10-D207-E367-5725E05B155B}"/>
          </ac:spMkLst>
        </pc:spChg>
        <pc:picChg chg="mod">
          <ac:chgData name="Vanya Bootham" userId="S::vanya.bootham@waikato.ac.nz::e8327fc7-73a0-4511-95b5-5a51b3dfa98b" providerId="AD" clId="Web-{6D486246-3F9B-8F05-CE8F-ED09AB046CD9}" dt="2024-12-05T05:41:06.496" v="144" actId="1076"/>
          <ac:picMkLst>
            <pc:docMk/>
            <pc:sldMk cId="3705520791" sldId="446"/>
            <ac:picMk id="4" creationId="{454C7119-FAB9-27A5-F4A0-D7DAE320D4A7}"/>
          </ac:picMkLst>
        </pc:picChg>
      </pc:sldChg>
      <pc:sldChg chg="addSp modSp">
        <pc:chgData name="Vanya Bootham" userId="S::vanya.bootham@waikato.ac.nz::e8327fc7-73a0-4511-95b5-5a51b3dfa98b" providerId="AD" clId="Web-{6D486246-3F9B-8F05-CE8F-ED09AB046CD9}" dt="2024-12-05T05:42:53.280" v="170" actId="1076"/>
        <pc:sldMkLst>
          <pc:docMk/>
          <pc:sldMk cId="1701446144" sldId="447"/>
        </pc:sldMkLst>
        <pc:spChg chg="add mod">
          <ac:chgData name="Vanya Bootham" userId="S::vanya.bootham@waikato.ac.nz::e8327fc7-73a0-4511-95b5-5a51b3dfa98b" providerId="AD" clId="Web-{6D486246-3F9B-8F05-CE8F-ED09AB046CD9}" dt="2024-12-05T05:42:53.280" v="170" actId="1076"/>
          <ac:spMkLst>
            <pc:docMk/>
            <pc:sldMk cId="1701446144" sldId="447"/>
            <ac:spMk id="3" creationId="{CE62AB23-2862-4706-8997-0831D95D39D9}"/>
          </ac:spMkLst>
        </pc:spChg>
        <pc:picChg chg="mod">
          <ac:chgData name="Vanya Bootham" userId="S::vanya.bootham@waikato.ac.nz::e8327fc7-73a0-4511-95b5-5a51b3dfa98b" providerId="AD" clId="Web-{6D486246-3F9B-8F05-CE8F-ED09AB046CD9}" dt="2024-12-05T05:42:38.904" v="165" actId="1076"/>
          <ac:picMkLst>
            <pc:docMk/>
            <pc:sldMk cId="1701446144" sldId="447"/>
            <ac:picMk id="4" creationId="{B2120091-4B6F-FC0F-5592-B88362333ACC}"/>
          </ac:picMkLst>
        </pc:picChg>
      </pc:sldChg>
      <pc:sldChg chg="addSp delSp modSp">
        <pc:chgData name="Vanya Bootham" userId="S::vanya.bootham@waikato.ac.nz::e8327fc7-73a0-4511-95b5-5a51b3dfa98b" providerId="AD" clId="Web-{6D486246-3F9B-8F05-CE8F-ED09AB046CD9}" dt="2024-12-05T05:26:36.706" v="65"/>
        <pc:sldMkLst>
          <pc:docMk/>
          <pc:sldMk cId="1382698568" sldId="449"/>
        </pc:sldMkLst>
        <pc:graphicFrameChg chg="add mod modGraphic">
          <ac:chgData name="Vanya Bootham" userId="S::vanya.bootham@waikato.ac.nz::e8327fc7-73a0-4511-95b5-5a51b3dfa98b" providerId="AD" clId="Web-{6D486246-3F9B-8F05-CE8F-ED09AB046CD9}" dt="2024-12-05T05:26:36.706" v="65"/>
          <ac:graphicFrameMkLst>
            <pc:docMk/>
            <pc:sldMk cId="1382698568" sldId="449"/>
            <ac:graphicFrameMk id="3" creationId="{97C531D0-BCD5-D0E1-699A-43003BF78BA8}"/>
          </ac:graphicFrameMkLst>
        </pc:graphicFrameChg>
        <pc:graphicFrameChg chg="del mod modGraphic">
          <ac:chgData name="Vanya Bootham" userId="S::vanya.bootham@waikato.ac.nz::e8327fc7-73a0-4511-95b5-5a51b3dfa98b" providerId="AD" clId="Web-{6D486246-3F9B-8F05-CE8F-ED09AB046CD9}" dt="2024-12-05T05:24:35.609" v="22"/>
          <ac:graphicFrameMkLst>
            <pc:docMk/>
            <pc:sldMk cId="1382698568" sldId="449"/>
            <ac:graphicFrameMk id="84" creationId="{00000000-0000-0000-0000-000000000000}"/>
          </ac:graphicFrameMkLst>
        </pc:graphicFrameChg>
      </pc:sldChg>
    </pc:docChg>
  </pc:docChgLst>
  <pc:docChgLst>
    <pc:chgData name="Chris Eames" userId="S::chris.eames@waikato.ac.nz::71fe29f6-1e34-4f75-8ede-9d31cec9b3f1" providerId="AD" clId="Web-{023BC267-0C69-9120-473F-AB16A1381F71}"/>
    <pc:docChg chg="modSld">
      <pc:chgData name="Chris Eames" userId="S::chris.eames@waikato.ac.nz::71fe29f6-1e34-4f75-8ede-9d31cec9b3f1" providerId="AD" clId="Web-{023BC267-0C69-9120-473F-AB16A1381F71}" dt="2024-11-25T03:44:34.953" v="386" actId="14100"/>
      <pc:docMkLst>
        <pc:docMk/>
      </pc:docMkLst>
      <pc:sldChg chg="modSp">
        <pc:chgData name="Chris Eames" userId="S::chris.eames@waikato.ac.nz::71fe29f6-1e34-4f75-8ede-9d31cec9b3f1" providerId="AD" clId="Web-{023BC267-0C69-9120-473F-AB16A1381F71}" dt="2024-11-24T20:05:49.783" v="19" actId="1076"/>
        <pc:sldMkLst>
          <pc:docMk/>
          <pc:sldMk cId="2939194426" sldId="392"/>
        </pc:sldMkLst>
        <pc:spChg chg="mod">
          <ac:chgData name="Chris Eames" userId="S::chris.eames@waikato.ac.nz::71fe29f6-1e34-4f75-8ede-9d31cec9b3f1" providerId="AD" clId="Web-{023BC267-0C69-9120-473F-AB16A1381F71}" dt="2024-11-24T20:05:49.783" v="19" actId="1076"/>
          <ac:spMkLst>
            <pc:docMk/>
            <pc:sldMk cId="2939194426" sldId="392"/>
            <ac:spMk id="3" creationId="{7F9C341F-9D37-C979-DF0D-517F57265E1E}"/>
          </ac:spMkLst>
        </pc:spChg>
      </pc:sldChg>
      <pc:sldChg chg="modSp">
        <pc:chgData name="Chris Eames" userId="S::chris.eames@waikato.ac.nz::71fe29f6-1e34-4f75-8ede-9d31cec9b3f1" providerId="AD" clId="Web-{023BC267-0C69-9120-473F-AB16A1381F71}" dt="2024-11-24T20:06:22.440" v="20" actId="1076"/>
        <pc:sldMkLst>
          <pc:docMk/>
          <pc:sldMk cId="2478788566" sldId="419"/>
        </pc:sldMkLst>
        <pc:spChg chg="mod">
          <ac:chgData name="Chris Eames" userId="S::chris.eames@waikato.ac.nz::71fe29f6-1e34-4f75-8ede-9d31cec9b3f1" providerId="AD" clId="Web-{023BC267-0C69-9120-473F-AB16A1381F71}" dt="2024-11-24T20:06:22.440" v="20" actId="1076"/>
          <ac:spMkLst>
            <pc:docMk/>
            <pc:sldMk cId="2478788566" sldId="419"/>
            <ac:spMk id="3" creationId="{54FC063F-E9B2-51A5-2704-C11879B87530}"/>
          </ac:spMkLst>
        </pc:spChg>
      </pc:sldChg>
      <pc:sldChg chg="modSp">
        <pc:chgData name="Chris Eames" userId="S::chris.eames@waikato.ac.nz::71fe29f6-1e34-4f75-8ede-9d31cec9b3f1" providerId="AD" clId="Web-{023BC267-0C69-9120-473F-AB16A1381F71}" dt="2024-11-24T20:06:29.769" v="21" actId="1076"/>
        <pc:sldMkLst>
          <pc:docMk/>
          <pc:sldMk cId="3454544973" sldId="421"/>
        </pc:sldMkLst>
        <pc:picChg chg="mod">
          <ac:chgData name="Chris Eames" userId="S::chris.eames@waikato.ac.nz::71fe29f6-1e34-4f75-8ede-9d31cec9b3f1" providerId="AD" clId="Web-{023BC267-0C69-9120-473F-AB16A1381F71}" dt="2024-11-24T20:06:29.769" v="21" actId="1076"/>
          <ac:picMkLst>
            <pc:docMk/>
            <pc:sldMk cId="3454544973" sldId="421"/>
            <ac:picMk id="5" creationId="{0954E8E6-01B3-31A5-2714-8738B9B257BE}"/>
          </ac:picMkLst>
        </pc:picChg>
      </pc:sldChg>
      <pc:sldChg chg="delSp modSp">
        <pc:chgData name="Chris Eames" userId="S::chris.eames@waikato.ac.nz::71fe29f6-1e34-4f75-8ede-9d31cec9b3f1" providerId="AD" clId="Web-{023BC267-0C69-9120-473F-AB16A1381F71}" dt="2024-11-24T19:51:51.989" v="5" actId="1076"/>
        <pc:sldMkLst>
          <pc:docMk/>
          <pc:sldMk cId="2109019982" sldId="422"/>
        </pc:sldMkLst>
        <pc:spChg chg="mod">
          <ac:chgData name="Chris Eames" userId="S::chris.eames@waikato.ac.nz::71fe29f6-1e34-4f75-8ede-9d31cec9b3f1" providerId="AD" clId="Web-{023BC267-0C69-9120-473F-AB16A1381F71}" dt="2024-11-24T19:51:42.051" v="2" actId="1076"/>
          <ac:spMkLst>
            <pc:docMk/>
            <pc:sldMk cId="2109019982" sldId="422"/>
            <ac:spMk id="3" creationId="{0A9C37B8-CC1A-651C-3933-6A51F048CD1E}"/>
          </ac:spMkLst>
        </pc:spChg>
      </pc:sldChg>
      <pc:sldChg chg="modSp">
        <pc:chgData name="Chris Eames" userId="S::chris.eames@waikato.ac.nz::71fe29f6-1e34-4f75-8ede-9d31cec9b3f1" providerId="AD" clId="Web-{023BC267-0C69-9120-473F-AB16A1381F71}" dt="2024-11-24T19:54:02.884" v="17" actId="20577"/>
        <pc:sldMkLst>
          <pc:docMk/>
          <pc:sldMk cId="1122904496" sldId="423"/>
        </pc:sldMkLst>
        <pc:spChg chg="mod">
          <ac:chgData name="Chris Eames" userId="S::chris.eames@waikato.ac.nz::71fe29f6-1e34-4f75-8ede-9d31cec9b3f1" providerId="AD" clId="Web-{023BC267-0C69-9120-473F-AB16A1381F71}" dt="2024-11-24T19:54:02.884" v="17" actId="20577"/>
          <ac:spMkLst>
            <pc:docMk/>
            <pc:sldMk cId="1122904496" sldId="423"/>
            <ac:spMk id="3" creationId="{E249CDDC-0945-8105-CC0C-5C7FEC5F9F99}"/>
          </ac:spMkLst>
        </pc:spChg>
      </pc:sldChg>
      <pc:sldChg chg="addSp modSp">
        <pc:chgData name="Chris Eames" userId="S::chris.eames@waikato.ac.nz::71fe29f6-1e34-4f75-8ede-9d31cec9b3f1" providerId="AD" clId="Web-{023BC267-0C69-9120-473F-AB16A1381F71}" dt="2024-11-25T03:44:34.953" v="386" actId="14100"/>
        <pc:sldMkLst>
          <pc:docMk/>
          <pc:sldMk cId="3082728192" sldId="424"/>
        </pc:sldMkLst>
        <pc:spChg chg="mod">
          <ac:chgData name="Chris Eames" userId="S::chris.eames@waikato.ac.nz::71fe29f6-1e34-4f75-8ede-9d31cec9b3f1" providerId="AD" clId="Web-{023BC267-0C69-9120-473F-AB16A1381F71}" dt="2024-11-25T03:44:34.953" v="386" actId="14100"/>
          <ac:spMkLst>
            <pc:docMk/>
            <pc:sldMk cId="3082728192" sldId="424"/>
            <ac:spMk id="3" creationId="{7857C3F4-D70A-5039-14FB-470CACDDDD46}"/>
          </ac:spMkLst>
        </pc:spChg>
        <pc:picChg chg="add mod">
          <ac:chgData name="Chris Eames" userId="S::chris.eames@waikato.ac.nz::71fe29f6-1e34-4f75-8ede-9d31cec9b3f1" providerId="AD" clId="Web-{023BC267-0C69-9120-473F-AB16A1381F71}" dt="2024-11-25T03:44:21.624" v="384" actId="1076"/>
          <ac:picMkLst>
            <pc:docMk/>
            <pc:sldMk cId="3082728192" sldId="424"/>
            <ac:picMk id="4" creationId="{B9888D2F-7C74-0F9F-6D1D-78F5FE2D2D1C}"/>
          </ac:picMkLst>
        </pc:picChg>
      </pc:sldChg>
      <pc:sldChg chg="modSp modCm">
        <pc:chgData name="Chris Eames" userId="S::chris.eames@waikato.ac.nz::71fe29f6-1e34-4f75-8ede-9d31cec9b3f1" providerId="AD" clId="Web-{023BC267-0C69-9120-473F-AB16A1381F71}" dt="2024-11-24T20:16:07.398" v="80" actId="20577"/>
        <pc:sldMkLst>
          <pc:docMk/>
          <pc:sldMk cId="435334845" sldId="427"/>
        </pc:sldMkLst>
        <pc:spChg chg="mod">
          <ac:chgData name="Chris Eames" userId="S::chris.eames@waikato.ac.nz::71fe29f6-1e34-4f75-8ede-9d31cec9b3f1" providerId="AD" clId="Web-{023BC267-0C69-9120-473F-AB16A1381F71}" dt="2024-11-24T20:16:07.398" v="80" actId="20577"/>
          <ac:spMkLst>
            <pc:docMk/>
            <pc:sldMk cId="435334845" sldId="427"/>
            <ac:spMk id="3" creationId="{A55373ED-6CDF-EBF5-1A0C-6A07EE0AB911}"/>
          </ac:spMkLst>
        </pc:spChg>
        <pc:spChg chg="mod">
          <ac:chgData name="Chris Eames" userId="S::chris.eames@waikato.ac.nz::71fe29f6-1e34-4f75-8ede-9d31cec9b3f1" providerId="AD" clId="Web-{023BC267-0C69-9120-473F-AB16A1381F71}" dt="2024-11-24T20:15:47.131" v="77" actId="1076"/>
          <ac:spMkLst>
            <pc:docMk/>
            <pc:sldMk cId="435334845" sldId="427"/>
            <ac:spMk id="4" creationId="{63B674BE-1F0C-413C-C37E-D514E2AF45DE}"/>
          </ac:spMkLst>
        </pc:spChg>
        <pc:extLst>
          <p:ext xmlns:p="http://schemas.openxmlformats.org/presentationml/2006/main" uri="{D6D511B9-2390-475A-947B-AFAB55BFBCF1}">
            <pc226:cmChg xmlns:pc226="http://schemas.microsoft.com/office/powerpoint/2022/06/main/command" chg="mod">
              <pc226:chgData name="Chris Eames" userId="S::chris.eames@waikato.ac.nz::71fe29f6-1e34-4f75-8ede-9d31cec9b3f1" providerId="AD" clId="Web-{023BC267-0C69-9120-473F-AB16A1381F71}" dt="2024-11-24T20:16:04.210" v="79" actId="20577"/>
              <pc2:cmMkLst xmlns:pc2="http://schemas.microsoft.com/office/powerpoint/2019/9/main/command">
                <pc:docMk/>
                <pc:sldMk cId="435334845" sldId="427"/>
                <pc2:cmMk id="{5376F73B-BAC2-4213-BC88-3CBADE19AED7}"/>
              </pc2:cmMkLst>
            </pc226:cmChg>
          </p:ext>
        </pc:extLst>
      </pc:sldChg>
      <pc:sldChg chg="modSp">
        <pc:chgData name="Chris Eames" userId="S::chris.eames@waikato.ac.nz::71fe29f6-1e34-4f75-8ede-9d31cec9b3f1" providerId="AD" clId="Web-{023BC267-0C69-9120-473F-AB16A1381F71}" dt="2024-11-24T20:50:53.874" v="374" actId="20577"/>
        <pc:sldMkLst>
          <pc:docMk/>
          <pc:sldMk cId="2482096842" sldId="430"/>
        </pc:sldMkLst>
        <pc:spChg chg="mod">
          <ac:chgData name="Chris Eames" userId="S::chris.eames@waikato.ac.nz::71fe29f6-1e34-4f75-8ede-9d31cec9b3f1" providerId="AD" clId="Web-{023BC267-0C69-9120-473F-AB16A1381F71}" dt="2024-11-24T20:50:53.874" v="374" actId="20577"/>
          <ac:spMkLst>
            <pc:docMk/>
            <pc:sldMk cId="2482096842" sldId="430"/>
            <ac:spMk id="3" creationId="{5BEE90CD-8CCC-2320-D285-E1CA634CA2BE}"/>
          </ac:spMkLst>
        </pc:spChg>
      </pc:sldChg>
      <pc:sldChg chg="addSp modSp">
        <pc:chgData name="Chris Eames" userId="S::chris.eames@waikato.ac.nz::71fe29f6-1e34-4f75-8ede-9d31cec9b3f1" providerId="AD" clId="Web-{023BC267-0C69-9120-473F-AB16A1381F71}" dt="2024-11-24T20:20:30.922" v="121" actId="20577"/>
        <pc:sldMkLst>
          <pc:docMk/>
          <pc:sldMk cId="3440848378" sldId="435"/>
        </pc:sldMkLst>
        <pc:spChg chg="add mod">
          <ac:chgData name="Chris Eames" userId="S::chris.eames@waikato.ac.nz::71fe29f6-1e34-4f75-8ede-9d31cec9b3f1" providerId="AD" clId="Web-{023BC267-0C69-9120-473F-AB16A1381F71}" dt="2024-11-24T20:20:30.922" v="121" actId="20577"/>
          <ac:spMkLst>
            <pc:docMk/>
            <pc:sldMk cId="3440848378" sldId="435"/>
            <ac:spMk id="8" creationId="{07F83E55-0096-1244-2594-E15CDD88EE6A}"/>
          </ac:spMkLst>
        </pc:spChg>
      </pc:sldChg>
      <pc:sldChg chg="modSp">
        <pc:chgData name="Chris Eames" userId="S::chris.eames@waikato.ac.nz::71fe29f6-1e34-4f75-8ede-9d31cec9b3f1" providerId="AD" clId="Web-{023BC267-0C69-9120-473F-AB16A1381F71}" dt="2024-11-24T20:29:42.956" v="156" actId="20577"/>
        <pc:sldMkLst>
          <pc:docMk/>
          <pc:sldMk cId="402800966" sldId="437"/>
        </pc:sldMkLst>
        <pc:spChg chg="mod">
          <ac:chgData name="Chris Eames" userId="S::chris.eames@waikato.ac.nz::71fe29f6-1e34-4f75-8ede-9d31cec9b3f1" providerId="AD" clId="Web-{023BC267-0C69-9120-473F-AB16A1381F71}" dt="2024-11-24T20:29:42.956" v="156" actId="20577"/>
          <ac:spMkLst>
            <pc:docMk/>
            <pc:sldMk cId="402800966" sldId="437"/>
            <ac:spMk id="3" creationId="{00000000-0000-0000-0000-000000000000}"/>
          </ac:spMkLst>
        </pc:spChg>
        <pc:spChg chg="mod">
          <ac:chgData name="Chris Eames" userId="S::chris.eames@waikato.ac.nz::71fe29f6-1e34-4f75-8ede-9d31cec9b3f1" providerId="AD" clId="Web-{023BC267-0C69-9120-473F-AB16A1381F71}" dt="2024-11-24T20:22:23.410" v="122" actId="1076"/>
          <ac:spMkLst>
            <pc:docMk/>
            <pc:sldMk cId="402800966" sldId="437"/>
            <ac:spMk id="4" creationId="{00000000-0000-0000-0000-000000000000}"/>
          </ac:spMkLst>
        </pc:spChg>
      </pc:sldChg>
      <pc:sldChg chg="modSp">
        <pc:chgData name="Chris Eames" userId="S::chris.eames@waikato.ac.nz::71fe29f6-1e34-4f75-8ede-9d31cec9b3f1" providerId="AD" clId="Web-{023BC267-0C69-9120-473F-AB16A1381F71}" dt="2024-11-24T20:23:43.054" v="129" actId="20577"/>
        <pc:sldMkLst>
          <pc:docMk/>
          <pc:sldMk cId="3868169171" sldId="441"/>
        </pc:sldMkLst>
        <pc:spChg chg="mod">
          <ac:chgData name="Chris Eames" userId="S::chris.eames@waikato.ac.nz::71fe29f6-1e34-4f75-8ede-9d31cec9b3f1" providerId="AD" clId="Web-{023BC267-0C69-9120-473F-AB16A1381F71}" dt="2024-11-24T20:23:43.054" v="129" actId="20577"/>
          <ac:spMkLst>
            <pc:docMk/>
            <pc:sldMk cId="3868169171" sldId="441"/>
            <ac:spMk id="3" creationId="{7F9C341F-9D37-C979-DF0D-517F57265E1E}"/>
          </ac:spMkLst>
        </pc:spChg>
      </pc:sldChg>
      <pc:sldChg chg="modSp modCm">
        <pc:chgData name="Chris Eames" userId="S::chris.eames@waikato.ac.nz::71fe29f6-1e34-4f75-8ede-9d31cec9b3f1" providerId="AD" clId="Web-{023BC267-0C69-9120-473F-AB16A1381F71}" dt="2024-11-24T20:44:24.267" v="345" actId="20577"/>
        <pc:sldMkLst>
          <pc:docMk/>
          <pc:sldMk cId="1533212683" sldId="442"/>
        </pc:sldMkLst>
        <pc:spChg chg="mod">
          <ac:chgData name="Chris Eames" userId="S::chris.eames@waikato.ac.nz::71fe29f6-1e34-4f75-8ede-9d31cec9b3f1" providerId="AD" clId="Web-{023BC267-0C69-9120-473F-AB16A1381F71}" dt="2024-11-24T20:38:39.318" v="180" actId="20577"/>
          <ac:spMkLst>
            <pc:docMk/>
            <pc:sldMk cId="1533212683" sldId="442"/>
            <ac:spMk id="2" creationId="{D70224F6-640F-4E07-C4AE-3F1FEA0E2F27}"/>
          </ac:spMkLst>
        </pc:spChg>
        <pc:spChg chg="mod">
          <ac:chgData name="Chris Eames" userId="S::chris.eames@waikato.ac.nz::71fe29f6-1e34-4f75-8ede-9d31cec9b3f1" providerId="AD" clId="Web-{023BC267-0C69-9120-473F-AB16A1381F71}" dt="2024-11-24T20:44:24.267" v="345" actId="20577"/>
          <ac:spMkLst>
            <pc:docMk/>
            <pc:sldMk cId="1533212683" sldId="442"/>
            <ac:spMk id="3" creationId="{E4471EE6-3D13-664B-22E1-120380926070}"/>
          </ac:spMkLst>
        </pc:spChg>
        <pc:extLst>
          <p:ext xmlns:p="http://schemas.openxmlformats.org/presentationml/2006/main" uri="{D6D511B9-2390-475A-947B-AFAB55BFBCF1}">
            <pc226:cmChg xmlns:pc226="http://schemas.microsoft.com/office/powerpoint/2022/06/main/command" chg="mod">
              <pc226:chgData name="Chris Eames" userId="S::chris.eames@waikato.ac.nz::71fe29f6-1e34-4f75-8ede-9d31cec9b3f1" providerId="AD" clId="Web-{023BC267-0C69-9120-473F-AB16A1381F71}" dt="2024-11-24T20:39:54.789" v="288" actId="20577"/>
              <pc2:cmMkLst xmlns:pc2="http://schemas.microsoft.com/office/powerpoint/2019/9/main/command">
                <pc:docMk/>
                <pc:sldMk cId="1533212683" sldId="442"/>
                <pc2:cmMk id="{83B64FF6-C3AD-4C9C-8512-F5BB4E64CCB0}"/>
              </pc2:cmMkLst>
            </pc226:cmChg>
          </p:ext>
        </pc:extLst>
      </pc:sldChg>
      <pc:sldChg chg="modSp">
        <pc:chgData name="Chris Eames" userId="S::chris.eames@waikato.ac.nz::71fe29f6-1e34-4f75-8ede-9d31cec9b3f1" providerId="AD" clId="Web-{023BC267-0C69-9120-473F-AB16A1381F71}" dt="2024-11-24T20:38:29.318" v="179" actId="20577"/>
        <pc:sldMkLst>
          <pc:docMk/>
          <pc:sldMk cId="2597989567" sldId="443"/>
        </pc:sldMkLst>
        <pc:spChg chg="mod">
          <ac:chgData name="Chris Eames" userId="S::chris.eames@waikato.ac.nz::71fe29f6-1e34-4f75-8ede-9d31cec9b3f1" providerId="AD" clId="Web-{023BC267-0C69-9120-473F-AB16A1381F71}" dt="2024-11-24T20:38:29.318" v="179" actId="20577"/>
          <ac:spMkLst>
            <pc:docMk/>
            <pc:sldMk cId="2597989567" sldId="443"/>
            <ac:spMk id="2" creationId="{D70224F6-640F-4E07-C4AE-3F1FEA0E2F27}"/>
          </ac:spMkLst>
        </pc:spChg>
        <pc:spChg chg="mod">
          <ac:chgData name="Chris Eames" userId="S::chris.eames@waikato.ac.nz::71fe29f6-1e34-4f75-8ede-9d31cec9b3f1" providerId="AD" clId="Web-{023BC267-0C69-9120-473F-AB16A1381F71}" dt="2024-11-24T20:32:52.791" v="168" actId="20577"/>
          <ac:spMkLst>
            <pc:docMk/>
            <pc:sldMk cId="2597989567" sldId="443"/>
            <ac:spMk id="3" creationId="{E4471EE6-3D13-664B-22E1-120380926070}"/>
          </ac:spMkLst>
        </pc:spChg>
      </pc:sldChg>
    </pc:docChg>
  </pc:docChgLst>
  <pc:docChgLst>
    <pc:chgData name="Greta Dromgool" userId="S::greta.dromgool@waikato.ac.nz::85ae8209-1ebf-40c2-9da0-11c0158c46aa" providerId="AD" clId="Web-{BBFE5FCD-5DEE-CB0E-32C2-9388FD5CADCE}"/>
    <pc:docChg chg="mod modSld">
      <pc:chgData name="Greta Dromgool" userId="S::greta.dromgool@waikato.ac.nz::85ae8209-1ebf-40c2-9da0-11c0158c46aa" providerId="AD" clId="Web-{BBFE5FCD-5DEE-CB0E-32C2-9388FD5CADCE}" dt="2024-11-26T19:32:39.077" v="328" actId="14100"/>
      <pc:docMkLst>
        <pc:docMk/>
      </pc:docMkLst>
      <pc:sldChg chg="addSp modSp mod modClrScheme chgLayout">
        <pc:chgData name="Greta Dromgool" userId="S::greta.dromgool@waikato.ac.nz::85ae8209-1ebf-40c2-9da0-11c0158c46aa" providerId="AD" clId="Web-{BBFE5FCD-5DEE-CB0E-32C2-9388FD5CADCE}" dt="2024-11-25T22:14:19.835" v="21"/>
        <pc:sldMkLst>
          <pc:docMk/>
          <pc:sldMk cId="1122904496" sldId="423"/>
        </pc:sldMkLst>
        <pc:spChg chg="mod">
          <ac:chgData name="Greta Dromgool" userId="S::greta.dromgool@waikato.ac.nz::85ae8209-1ebf-40c2-9da0-11c0158c46aa" providerId="AD" clId="Web-{BBFE5FCD-5DEE-CB0E-32C2-9388FD5CADCE}" dt="2024-11-25T22:14:19.835" v="21"/>
          <ac:spMkLst>
            <pc:docMk/>
            <pc:sldMk cId="1122904496" sldId="423"/>
            <ac:spMk id="2" creationId="{32F97467-667E-F3A0-1B51-70F4F8F66493}"/>
          </ac:spMkLst>
        </pc:spChg>
        <pc:spChg chg="mod">
          <ac:chgData name="Greta Dromgool" userId="S::greta.dromgool@waikato.ac.nz::85ae8209-1ebf-40c2-9da0-11c0158c46aa" providerId="AD" clId="Web-{BBFE5FCD-5DEE-CB0E-32C2-9388FD5CADCE}" dt="2024-11-25T22:14:19.835" v="21"/>
          <ac:spMkLst>
            <pc:docMk/>
            <pc:sldMk cId="1122904496" sldId="423"/>
            <ac:spMk id="3" creationId="{E249CDDC-0945-8105-CC0C-5C7FEC5F9F99}"/>
          </ac:spMkLst>
        </pc:spChg>
      </pc:sldChg>
      <pc:sldChg chg="addSp delSp modSp">
        <pc:chgData name="Greta Dromgool" userId="S::greta.dromgool@waikato.ac.nz::85ae8209-1ebf-40c2-9da0-11c0158c46aa" providerId="AD" clId="Web-{BBFE5FCD-5DEE-CB0E-32C2-9388FD5CADCE}" dt="2024-11-26T19:32:39.077" v="328" actId="14100"/>
        <pc:sldMkLst>
          <pc:docMk/>
          <pc:sldMk cId="2482096842" sldId="430"/>
        </pc:sldMkLst>
        <pc:spChg chg="mod">
          <ac:chgData name="Greta Dromgool" userId="S::greta.dromgool@waikato.ac.nz::85ae8209-1ebf-40c2-9da0-11c0158c46aa" providerId="AD" clId="Web-{BBFE5FCD-5DEE-CB0E-32C2-9388FD5CADCE}" dt="2024-11-26T18:57:53.160" v="25" actId="1076"/>
          <ac:spMkLst>
            <pc:docMk/>
            <pc:sldMk cId="2482096842" sldId="430"/>
            <ac:spMk id="2" creationId="{E4C089E6-674A-1616-C569-B033648BD684}"/>
          </ac:spMkLst>
        </pc:spChg>
        <pc:spChg chg="mod">
          <ac:chgData name="Greta Dromgool" userId="S::greta.dromgool@waikato.ac.nz::85ae8209-1ebf-40c2-9da0-11c0158c46aa" providerId="AD" clId="Web-{BBFE5FCD-5DEE-CB0E-32C2-9388FD5CADCE}" dt="2024-11-26T18:57:58.082" v="26" actId="1076"/>
          <ac:spMkLst>
            <pc:docMk/>
            <pc:sldMk cId="2482096842" sldId="430"/>
            <ac:spMk id="3" creationId="{5BEE90CD-8CCC-2320-D285-E1CA634CA2BE}"/>
          </ac:spMkLst>
        </pc:spChg>
        <pc:spChg chg="add mod">
          <ac:chgData name="Greta Dromgool" userId="S::greta.dromgool@waikato.ac.nz::85ae8209-1ebf-40c2-9da0-11c0158c46aa" providerId="AD" clId="Web-{BBFE5FCD-5DEE-CB0E-32C2-9388FD5CADCE}" dt="2024-11-26T19:10:59.933" v="164" actId="20577"/>
          <ac:spMkLst>
            <pc:docMk/>
            <pc:sldMk cId="2482096842" sldId="430"/>
            <ac:spMk id="8" creationId="{11E3280B-28F6-4A52-8CBD-6A248E87F49F}"/>
          </ac:spMkLst>
        </pc:spChg>
        <pc:spChg chg="add mod">
          <ac:chgData name="Greta Dromgool" userId="S::greta.dromgool@waikato.ac.nz::85ae8209-1ebf-40c2-9da0-11c0158c46aa" providerId="AD" clId="Web-{BBFE5FCD-5DEE-CB0E-32C2-9388FD5CADCE}" dt="2024-11-26T19:26:05.800" v="251" actId="20577"/>
          <ac:spMkLst>
            <pc:docMk/>
            <pc:sldMk cId="2482096842" sldId="430"/>
            <ac:spMk id="10" creationId="{7AEB7134-EA4E-7A3D-27E1-EACF74030B49}"/>
          </ac:spMkLst>
        </pc:spChg>
        <pc:spChg chg="add mod">
          <ac:chgData name="Greta Dromgool" userId="S::greta.dromgool@waikato.ac.nz::85ae8209-1ebf-40c2-9da0-11c0158c46aa" providerId="AD" clId="Web-{BBFE5FCD-5DEE-CB0E-32C2-9388FD5CADCE}" dt="2024-11-26T19:32:39.077" v="328" actId="14100"/>
          <ac:spMkLst>
            <pc:docMk/>
            <pc:sldMk cId="2482096842" sldId="430"/>
            <ac:spMk id="13" creationId="{0CA10A56-EB66-BAC7-F639-3A7F01DEBF36}"/>
          </ac:spMkLst>
        </pc:spChg>
        <pc:spChg chg="add mod">
          <ac:chgData name="Greta Dromgool" userId="S::greta.dromgool@waikato.ac.nz::85ae8209-1ebf-40c2-9da0-11c0158c46aa" providerId="AD" clId="Web-{BBFE5FCD-5DEE-CB0E-32C2-9388FD5CADCE}" dt="2024-11-26T19:13:46.411" v="212" actId="14100"/>
          <ac:spMkLst>
            <pc:docMk/>
            <pc:sldMk cId="2482096842" sldId="430"/>
            <ac:spMk id="18" creationId="{AC8A0B7F-407E-FF14-403F-04C210025786}"/>
          </ac:spMkLst>
        </pc:spChg>
        <pc:spChg chg="add mod">
          <ac:chgData name="Greta Dromgool" userId="S::greta.dromgool@waikato.ac.nz::85ae8209-1ebf-40c2-9da0-11c0158c46aa" providerId="AD" clId="Web-{BBFE5FCD-5DEE-CB0E-32C2-9388FD5CADCE}" dt="2024-11-26T19:25:50.158" v="248" actId="14100"/>
          <ac:spMkLst>
            <pc:docMk/>
            <pc:sldMk cId="2482096842" sldId="430"/>
            <ac:spMk id="19" creationId="{1BDA8B4D-74F1-628A-AC35-1AEB6413DD00}"/>
          </ac:spMkLst>
        </pc:spChg>
        <pc:picChg chg="add mod">
          <ac:chgData name="Greta Dromgool" userId="S::greta.dromgool@waikato.ac.nz::85ae8209-1ebf-40c2-9da0-11c0158c46aa" providerId="AD" clId="Web-{BBFE5FCD-5DEE-CB0E-32C2-9388FD5CADCE}" dt="2024-11-26T18:58:06.305" v="29" actId="1076"/>
          <ac:picMkLst>
            <pc:docMk/>
            <pc:sldMk cId="2482096842" sldId="430"/>
            <ac:picMk id="4" creationId="{AF3DA36C-8FB3-F555-42CD-11AE0A6C9E97}"/>
          </ac:picMkLst>
        </pc:picChg>
      </pc:sldChg>
      <pc:sldChg chg="modSp">
        <pc:chgData name="Greta Dromgool" userId="S::greta.dromgool@waikato.ac.nz::85ae8209-1ebf-40c2-9da0-11c0158c46aa" providerId="AD" clId="Web-{BBFE5FCD-5DEE-CB0E-32C2-9388FD5CADCE}" dt="2024-11-24T20:31:02.485" v="4" actId="1076"/>
        <pc:sldMkLst>
          <pc:docMk/>
          <pc:sldMk cId="3440848378" sldId="435"/>
        </pc:sldMkLst>
        <pc:spChg chg="mod">
          <ac:chgData name="Greta Dromgool" userId="S::greta.dromgool@waikato.ac.nz::85ae8209-1ebf-40c2-9da0-11c0158c46aa" providerId="AD" clId="Web-{BBFE5FCD-5DEE-CB0E-32C2-9388FD5CADCE}" dt="2024-11-24T20:31:02.485" v="4" actId="1076"/>
          <ac:spMkLst>
            <pc:docMk/>
            <pc:sldMk cId="3440848378" sldId="435"/>
            <ac:spMk id="8" creationId="{07F83E55-0096-1244-2594-E15CDD88EE6A}"/>
          </ac:spMkLst>
        </pc:spChg>
      </pc:sldChg>
      <pc:sldChg chg="addSp">
        <pc:chgData name="Greta Dromgool" userId="S::greta.dromgool@waikato.ac.nz::85ae8209-1ebf-40c2-9da0-11c0158c46aa" providerId="AD" clId="Web-{BBFE5FCD-5DEE-CB0E-32C2-9388FD5CADCE}" dt="2024-11-24T20:31:07.860" v="5"/>
        <pc:sldMkLst>
          <pc:docMk/>
          <pc:sldMk cId="2630582850" sldId="436"/>
        </pc:sldMkLst>
        <pc:spChg chg="add">
          <ac:chgData name="Greta Dromgool" userId="S::greta.dromgool@waikato.ac.nz::85ae8209-1ebf-40c2-9da0-11c0158c46aa" providerId="AD" clId="Web-{BBFE5FCD-5DEE-CB0E-32C2-9388FD5CADCE}" dt="2024-11-24T20:31:07.860" v="5"/>
          <ac:spMkLst>
            <pc:docMk/>
            <pc:sldMk cId="2630582850" sldId="436"/>
            <ac:spMk id="9" creationId="{626E8001-8506-A3DB-F5A9-4F7B6FC4AE22}"/>
          </ac:spMkLst>
        </pc:spChg>
      </pc:sldChg>
      <pc:sldChg chg="addSp">
        <pc:chgData name="Greta Dromgool" userId="S::greta.dromgool@waikato.ac.nz::85ae8209-1ebf-40c2-9da0-11c0158c46aa" providerId="AD" clId="Web-{BBFE5FCD-5DEE-CB0E-32C2-9388FD5CADCE}" dt="2024-11-24T20:31:09.485" v="6"/>
        <pc:sldMkLst>
          <pc:docMk/>
          <pc:sldMk cId="402800966" sldId="437"/>
        </pc:sldMkLst>
        <pc:spChg chg="add">
          <ac:chgData name="Greta Dromgool" userId="S::greta.dromgool@waikato.ac.nz::85ae8209-1ebf-40c2-9da0-11c0158c46aa" providerId="AD" clId="Web-{BBFE5FCD-5DEE-CB0E-32C2-9388FD5CADCE}" dt="2024-11-24T20:31:09.485" v="6"/>
          <ac:spMkLst>
            <pc:docMk/>
            <pc:sldMk cId="402800966" sldId="437"/>
            <ac:spMk id="9" creationId="{27DDED83-4900-AC17-2964-9F8F20E30ECF}"/>
          </ac:spMkLst>
        </pc:spChg>
      </pc:sldChg>
    </pc:docChg>
  </pc:docChgLst>
  <pc:docChgLst>
    <pc:chgData name="Greta Dromgool" userId="S::greta.dromgool@waikato.ac.nz::85ae8209-1ebf-40c2-9da0-11c0158c46aa" providerId="AD" clId="Web-{2142FD2F-0890-653F-2F97-AF62D8FBE815}"/>
    <pc:docChg chg="delSld modSld">
      <pc:chgData name="Greta Dromgool" userId="S::greta.dromgool@waikato.ac.nz::85ae8209-1ebf-40c2-9da0-11c0158c46aa" providerId="AD" clId="Web-{2142FD2F-0890-653F-2F97-AF62D8FBE815}" dt="2024-11-23T19:18:18.857" v="25" actId="20577"/>
      <pc:docMkLst>
        <pc:docMk/>
      </pc:docMkLst>
      <pc:sldChg chg="delSp modSp">
        <pc:chgData name="Greta Dromgool" userId="S::greta.dromgool@waikato.ac.nz::85ae8209-1ebf-40c2-9da0-11c0158c46aa" providerId="AD" clId="Web-{2142FD2F-0890-653F-2F97-AF62D8FBE815}" dt="2024-11-23T19:09:12.172" v="3"/>
        <pc:sldMkLst>
          <pc:docMk/>
          <pc:sldMk cId="0" sldId="259"/>
        </pc:sldMkLst>
        <pc:spChg chg="mod">
          <ac:chgData name="Greta Dromgool" userId="S::greta.dromgool@waikato.ac.nz::85ae8209-1ebf-40c2-9da0-11c0158c46aa" providerId="AD" clId="Web-{2142FD2F-0890-653F-2F97-AF62D8FBE815}" dt="2024-11-23T19:09:11.313" v="2" actId="20577"/>
          <ac:spMkLst>
            <pc:docMk/>
            <pc:sldMk cId="0" sldId="259"/>
            <ac:spMk id="6" creationId="{F60F7215-2261-4BD6-1CF2-81E66A72F83E}"/>
          </ac:spMkLst>
        </pc:spChg>
      </pc:sldChg>
      <pc:sldChg chg="del">
        <pc:chgData name="Greta Dromgool" userId="S::greta.dromgool@waikato.ac.nz::85ae8209-1ebf-40c2-9da0-11c0158c46aa" providerId="AD" clId="Web-{2142FD2F-0890-653F-2F97-AF62D8FBE815}" dt="2024-11-23T19:08:57.922" v="0"/>
        <pc:sldMkLst>
          <pc:docMk/>
          <pc:sldMk cId="2392791273" sldId="269"/>
        </pc:sldMkLst>
      </pc:sldChg>
      <pc:sldChg chg="delSp modSp modNotes">
        <pc:chgData name="Greta Dromgool" userId="S::greta.dromgool@waikato.ac.nz::85ae8209-1ebf-40c2-9da0-11c0158c46aa" providerId="AD" clId="Web-{2142FD2F-0890-653F-2F97-AF62D8FBE815}" dt="2024-11-23T19:10:55.914" v="18"/>
        <pc:sldMkLst>
          <pc:docMk/>
          <pc:sldMk cId="3454544973" sldId="421"/>
        </pc:sldMkLst>
        <pc:spChg chg="mod">
          <ac:chgData name="Greta Dromgool" userId="S::greta.dromgool@waikato.ac.nz::85ae8209-1ebf-40c2-9da0-11c0158c46aa" providerId="AD" clId="Web-{2142FD2F-0890-653F-2F97-AF62D8FBE815}" dt="2024-11-23T19:10:31.882" v="8" actId="20577"/>
          <ac:spMkLst>
            <pc:docMk/>
            <pc:sldMk cId="3454544973" sldId="421"/>
            <ac:spMk id="3" creationId="{13A4CA50-E717-71E3-C0CC-91A62D7CF992}"/>
          </ac:spMkLst>
        </pc:spChg>
        <pc:picChg chg="mod">
          <ac:chgData name="Greta Dromgool" userId="S::greta.dromgool@waikato.ac.nz::85ae8209-1ebf-40c2-9da0-11c0158c46aa" providerId="AD" clId="Web-{2142FD2F-0890-653F-2F97-AF62D8FBE815}" dt="2024-11-23T19:10:33.569" v="9" actId="1076"/>
          <ac:picMkLst>
            <pc:docMk/>
            <pc:sldMk cId="3454544973" sldId="421"/>
            <ac:picMk id="5" creationId="{0954E8E6-01B3-31A5-2714-8738B9B257BE}"/>
          </ac:picMkLst>
        </pc:picChg>
      </pc:sldChg>
      <pc:sldChg chg="modSp">
        <pc:chgData name="Greta Dromgool" userId="S::greta.dromgool@waikato.ac.nz::85ae8209-1ebf-40c2-9da0-11c0158c46aa" providerId="AD" clId="Web-{2142FD2F-0890-653F-2F97-AF62D8FBE815}" dt="2024-11-23T19:15:04.549" v="23" actId="20577"/>
        <pc:sldMkLst>
          <pc:docMk/>
          <pc:sldMk cId="1122904496" sldId="423"/>
        </pc:sldMkLst>
        <pc:spChg chg="mod">
          <ac:chgData name="Greta Dromgool" userId="S::greta.dromgool@waikato.ac.nz::85ae8209-1ebf-40c2-9da0-11c0158c46aa" providerId="AD" clId="Web-{2142FD2F-0890-653F-2F97-AF62D8FBE815}" dt="2024-11-23T19:15:04.549" v="23" actId="20577"/>
          <ac:spMkLst>
            <pc:docMk/>
            <pc:sldMk cId="1122904496" sldId="423"/>
            <ac:spMk id="3" creationId="{E249CDDC-0945-8105-CC0C-5C7FEC5F9F99}"/>
          </ac:spMkLst>
        </pc:spChg>
      </pc:sldChg>
      <pc:sldChg chg="modSp">
        <pc:chgData name="Greta Dromgool" userId="S::greta.dromgool@waikato.ac.nz::85ae8209-1ebf-40c2-9da0-11c0158c46aa" providerId="AD" clId="Web-{2142FD2F-0890-653F-2F97-AF62D8FBE815}" dt="2024-11-23T19:14:43.377" v="21" actId="20577"/>
        <pc:sldMkLst>
          <pc:docMk/>
          <pc:sldMk cId="2120292868" sldId="425"/>
        </pc:sldMkLst>
        <pc:spChg chg="mod">
          <ac:chgData name="Greta Dromgool" userId="S::greta.dromgool@waikato.ac.nz::85ae8209-1ebf-40c2-9da0-11c0158c46aa" providerId="AD" clId="Web-{2142FD2F-0890-653F-2F97-AF62D8FBE815}" dt="2024-11-23T19:14:43.377" v="21" actId="20577"/>
          <ac:spMkLst>
            <pc:docMk/>
            <pc:sldMk cId="2120292868" sldId="425"/>
            <ac:spMk id="3" creationId="{2A819965-41DC-ECCD-8CAB-E7445CBC64B8}"/>
          </ac:spMkLst>
        </pc:spChg>
      </pc:sldChg>
      <pc:sldChg chg="modSp">
        <pc:chgData name="Greta Dromgool" userId="S::greta.dromgool@waikato.ac.nz::85ae8209-1ebf-40c2-9da0-11c0158c46aa" providerId="AD" clId="Web-{2142FD2F-0890-653F-2F97-AF62D8FBE815}" dt="2024-11-23T19:18:18.857" v="25" actId="20577"/>
        <pc:sldMkLst>
          <pc:docMk/>
          <pc:sldMk cId="1377246492" sldId="429"/>
        </pc:sldMkLst>
        <pc:spChg chg="mod">
          <ac:chgData name="Greta Dromgool" userId="S::greta.dromgool@waikato.ac.nz::85ae8209-1ebf-40c2-9da0-11c0158c46aa" providerId="AD" clId="Web-{2142FD2F-0890-653F-2F97-AF62D8FBE815}" dt="2024-11-23T19:18:18.857" v="25" actId="20577"/>
          <ac:spMkLst>
            <pc:docMk/>
            <pc:sldMk cId="1377246492" sldId="429"/>
            <ac:spMk id="3" creationId="{A55373ED-6CDF-EBF5-1A0C-6A07EE0AB911}"/>
          </ac:spMkLst>
        </pc:spChg>
      </pc:sldChg>
    </pc:docChg>
  </pc:docChgLst>
  <pc:docChgLst>
    <pc:chgData name="Greta Dromgool" userId="S::greta.dromgool@waikato.ac.nz::85ae8209-1ebf-40c2-9da0-11c0158c46aa" providerId="AD" clId="Web-{06971F69-376A-EA28-2E30-F546DC8B7463}"/>
    <pc:docChg chg="addSld delSld modSld">
      <pc:chgData name="Greta Dromgool" userId="S::greta.dromgool@waikato.ac.nz::85ae8209-1ebf-40c2-9da0-11c0158c46aa" providerId="AD" clId="Web-{06971F69-376A-EA28-2E30-F546DC8B7463}" dt="2024-12-02T02:46:15.728" v="18" actId="20577"/>
      <pc:docMkLst>
        <pc:docMk/>
      </pc:docMkLst>
      <pc:sldChg chg="del">
        <pc:chgData name="Greta Dromgool" userId="S::greta.dromgool@waikato.ac.nz::85ae8209-1ebf-40c2-9da0-11c0158c46aa" providerId="AD" clId="Web-{06971F69-376A-EA28-2E30-F546DC8B7463}" dt="2024-12-01T23:00:33.428" v="0"/>
        <pc:sldMkLst>
          <pc:docMk/>
          <pc:sldMk cId="3491907340" sldId="257"/>
        </pc:sldMkLst>
      </pc:sldChg>
      <pc:sldChg chg="modNotes">
        <pc:chgData name="Greta Dromgool" userId="S::greta.dromgool@waikato.ac.nz::85ae8209-1ebf-40c2-9da0-11c0158c46aa" providerId="AD" clId="Web-{06971F69-376A-EA28-2E30-F546DC8B7463}" dt="2024-12-01T23:38:28.533" v="2"/>
        <pc:sldMkLst>
          <pc:docMk/>
          <pc:sldMk cId="599493469" sldId="258"/>
        </pc:sldMkLst>
      </pc:sldChg>
      <pc:sldChg chg="modNotes">
        <pc:chgData name="Greta Dromgool" userId="S::greta.dromgool@waikato.ac.nz::85ae8209-1ebf-40c2-9da0-11c0158c46aa" providerId="AD" clId="Web-{06971F69-376A-EA28-2E30-F546DC8B7463}" dt="2024-12-01T23:38:23.799" v="1"/>
        <pc:sldMkLst>
          <pc:docMk/>
          <pc:sldMk cId="0" sldId="259"/>
        </pc:sldMkLst>
      </pc:sldChg>
      <pc:sldChg chg="modNotes">
        <pc:chgData name="Greta Dromgool" userId="S::greta.dromgool@waikato.ac.nz::85ae8209-1ebf-40c2-9da0-11c0158c46aa" providerId="AD" clId="Web-{06971F69-376A-EA28-2E30-F546DC8B7463}" dt="2024-12-01T23:38:35.002" v="4"/>
        <pc:sldMkLst>
          <pc:docMk/>
          <pc:sldMk cId="1645014638" sldId="260"/>
        </pc:sldMkLst>
      </pc:sldChg>
      <pc:sldChg chg="modNotes">
        <pc:chgData name="Greta Dromgool" userId="S::greta.dromgool@waikato.ac.nz::85ae8209-1ebf-40c2-9da0-11c0158c46aa" providerId="AD" clId="Web-{06971F69-376A-EA28-2E30-F546DC8B7463}" dt="2024-12-01T23:38:42.206" v="6"/>
        <pc:sldMkLst>
          <pc:docMk/>
          <pc:sldMk cId="0" sldId="364"/>
        </pc:sldMkLst>
      </pc:sldChg>
      <pc:sldChg chg="modNotes">
        <pc:chgData name="Greta Dromgool" userId="S::greta.dromgool@waikato.ac.nz::85ae8209-1ebf-40c2-9da0-11c0158c46aa" providerId="AD" clId="Web-{06971F69-376A-EA28-2E30-F546DC8B7463}" dt="2024-12-01T23:38:55.096" v="8"/>
        <pc:sldMkLst>
          <pc:docMk/>
          <pc:sldMk cId="2939194426" sldId="392"/>
        </pc:sldMkLst>
      </pc:sldChg>
      <pc:sldChg chg="modNotes">
        <pc:chgData name="Greta Dromgool" userId="S::greta.dromgool@waikato.ac.nz::85ae8209-1ebf-40c2-9da0-11c0158c46aa" providerId="AD" clId="Web-{06971F69-376A-EA28-2E30-F546DC8B7463}" dt="2024-12-01T23:38:37.440" v="5"/>
        <pc:sldMkLst>
          <pc:docMk/>
          <pc:sldMk cId="2165217218" sldId="406"/>
        </pc:sldMkLst>
      </pc:sldChg>
      <pc:sldChg chg="modNotes">
        <pc:chgData name="Greta Dromgool" userId="S::greta.dromgool@waikato.ac.nz::85ae8209-1ebf-40c2-9da0-11c0158c46aa" providerId="AD" clId="Web-{06971F69-376A-EA28-2E30-F546DC8B7463}" dt="2024-12-01T23:39:51.598" v="13"/>
        <pc:sldMkLst>
          <pc:docMk/>
          <pc:sldMk cId="437156560" sldId="417"/>
        </pc:sldMkLst>
      </pc:sldChg>
      <pc:sldChg chg="modNotes">
        <pc:chgData name="Greta Dromgool" userId="S::greta.dromgool@waikato.ac.nz::85ae8209-1ebf-40c2-9da0-11c0158c46aa" providerId="AD" clId="Web-{06971F69-376A-EA28-2E30-F546DC8B7463}" dt="2024-12-01T23:38:46.299" v="7"/>
        <pc:sldMkLst>
          <pc:docMk/>
          <pc:sldMk cId="1799545242" sldId="418"/>
        </pc:sldMkLst>
      </pc:sldChg>
      <pc:sldChg chg="modSp">
        <pc:chgData name="Greta Dromgool" userId="S::greta.dromgool@waikato.ac.nz::85ae8209-1ebf-40c2-9da0-11c0158c46aa" providerId="AD" clId="Web-{06971F69-376A-EA28-2E30-F546DC8B7463}" dt="2024-12-02T02:46:15.728" v="18" actId="20577"/>
        <pc:sldMkLst>
          <pc:docMk/>
          <pc:sldMk cId="435334845" sldId="427"/>
        </pc:sldMkLst>
        <pc:spChg chg="mod">
          <ac:chgData name="Greta Dromgool" userId="S::greta.dromgool@waikato.ac.nz::85ae8209-1ebf-40c2-9da0-11c0158c46aa" providerId="AD" clId="Web-{06971F69-376A-EA28-2E30-F546DC8B7463}" dt="2024-12-02T02:46:15.728" v="18" actId="20577"/>
          <ac:spMkLst>
            <pc:docMk/>
            <pc:sldMk cId="435334845" sldId="427"/>
            <ac:spMk id="3" creationId="{A55373ED-6CDF-EBF5-1A0C-6A07EE0AB911}"/>
          </ac:spMkLst>
        </pc:spChg>
      </pc:sldChg>
      <pc:sldChg chg="modNotes">
        <pc:chgData name="Greta Dromgool" userId="S::greta.dromgool@waikato.ac.nz::85ae8209-1ebf-40c2-9da0-11c0158c46aa" providerId="AD" clId="Web-{06971F69-376A-EA28-2E30-F546DC8B7463}" dt="2024-12-01T23:39:16.972" v="12"/>
        <pc:sldMkLst>
          <pc:docMk/>
          <pc:sldMk cId="1377246492" sldId="429"/>
        </pc:sldMkLst>
      </pc:sldChg>
      <pc:sldChg chg="modNotes">
        <pc:chgData name="Greta Dromgool" userId="S::greta.dromgool@waikato.ac.nz::85ae8209-1ebf-40c2-9da0-11c0158c46aa" providerId="AD" clId="Web-{06971F69-376A-EA28-2E30-F546DC8B7463}" dt="2024-12-01T23:42:16.554" v="17"/>
        <pc:sldMkLst>
          <pc:docMk/>
          <pc:sldMk cId="2482096842" sldId="430"/>
        </pc:sldMkLst>
      </pc:sldChg>
      <pc:sldChg chg="modNotes">
        <pc:chgData name="Greta Dromgool" userId="S::greta.dromgool@waikato.ac.nz::85ae8209-1ebf-40c2-9da0-11c0158c46aa" providerId="AD" clId="Web-{06971F69-376A-EA28-2E30-F546DC8B7463}" dt="2024-12-01T23:39:57.020" v="15"/>
        <pc:sldMkLst>
          <pc:docMk/>
          <pc:sldMk cId="1701446144" sldId="447"/>
        </pc:sldMkLst>
      </pc:sldChg>
      <pc:sldChg chg="add">
        <pc:chgData name="Greta Dromgool" userId="S::greta.dromgool@waikato.ac.nz::85ae8209-1ebf-40c2-9da0-11c0158c46aa" providerId="AD" clId="Web-{06971F69-376A-EA28-2E30-F546DC8B7463}" dt="2024-12-01T23:40:14.161" v="16"/>
        <pc:sldMkLst>
          <pc:docMk/>
          <pc:sldMk cId="1382698568" sldId="449"/>
        </pc:sldMkLst>
      </pc:sldChg>
    </pc:docChg>
  </pc:docChgLst>
  <pc:docChgLst>
    <pc:chgData name="Greta Dromgool" userId="S::greta.dromgool@waikato.ac.nz::85ae8209-1ebf-40c2-9da0-11c0158c46aa" providerId="AD" clId="Web-{8AE0AA5C-E9CD-3F3B-A9FB-84E4B4EFF058}"/>
    <pc:docChg chg="addSld delSld modSld">
      <pc:chgData name="Greta Dromgool" userId="S::greta.dromgool@waikato.ac.nz::85ae8209-1ebf-40c2-9da0-11c0158c46aa" providerId="AD" clId="Web-{8AE0AA5C-E9CD-3F3B-A9FB-84E4B4EFF058}" dt="2024-11-24T20:08:25.063" v="232" actId="20577"/>
      <pc:docMkLst>
        <pc:docMk/>
      </pc:docMkLst>
      <pc:sldChg chg="addSp delSp modSp">
        <pc:chgData name="Greta Dromgool" userId="S::greta.dromgool@waikato.ac.nz::85ae8209-1ebf-40c2-9da0-11c0158c46aa" providerId="AD" clId="Web-{8AE0AA5C-E9CD-3F3B-A9FB-84E4B4EFF058}" dt="2024-11-23T20:55:46.539" v="225" actId="14100"/>
        <pc:sldMkLst>
          <pc:docMk/>
          <pc:sldMk cId="0" sldId="259"/>
        </pc:sldMkLst>
        <pc:spChg chg="mod">
          <ac:chgData name="Greta Dromgool" userId="S::greta.dromgool@waikato.ac.nz::85ae8209-1ebf-40c2-9da0-11c0158c46aa" providerId="AD" clId="Web-{8AE0AA5C-E9CD-3F3B-A9FB-84E4B4EFF058}" dt="2024-11-23T20:51:05.467" v="195" actId="1076"/>
          <ac:spMkLst>
            <pc:docMk/>
            <pc:sldMk cId="0" sldId="259"/>
            <ac:spMk id="6" creationId="{F60F7215-2261-4BD6-1CF2-81E66A72F83E}"/>
          </ac:spMkLst>
        </pc:spChg>
        <pc:spChg chg="add mod">
          <ac:chgData name="Greta Dromgool" userId="S::greta.dromgool@waikato.ac.nz::85ae8209-1ebf-40c2-9da0-11c0158c46aa" providerId="AD" clId="Web-{8AE0AA5C-E9CD-3F3B-A9FB-84E4B4EFF058}" dt="2024-11-23T20:55:46.539" v="225" actId="14100"/>
          <ac:spMkLst>
            <pc:docMk/>
            <pc:sldMk cId="0" sldId="259"/>
            <ac:spMk id="10" creationId="{63798441-73CD-439E-B58B-AACB2A714757}"/>
          </ac:spMkLst>
        </pc:spChg>
        <pc:picChg chg="add mod">
          <ac:chgData name="Greta Dromgool" userId="S::greta.dromgool@waikato.ac.nz::85ae8209-1ebf-40c2-9da0-11c0158c46aa" providerId="AD" clId="Web-{8AE0AA5C-E9CD-3F3B-A9FB-84E4B4EFF058}" dt="2024-11-23T20:53:17.800" v="201" actId="1076"/>
          <ac:picMkLst>
            <pc:docMk/>
            <pc:sldMk cId="0" sldId="259"/>
            <ac:picMk id="2" creationId="{75B3EDA8-ABE6-D913-F804-C941DBF4264B}"/>
          </ac:picMkLst>
        </pc:picChg>
        <pc:picChg chg="add mod">
          <ac:chgData name="Greta Dromgool" userId="S::greta.dromgool@waikato.ac.nz::85ae8209-1ebf-40c2-9da0-11c0158c46aa" providerId="AD" clId="Web-{8AE0AA5C-E9CD-3F3B-A9FB-84E4B4EFF058}" dt="2024-11-23T20:54:13.833" v="209" actId="1076"/>
          <ac:picMkLst>
            <pc:docMk/>
            <pc:sldMk cId="0" sldId="259"/>
            <ac:picMk id="3" creationId="{2A6873F6-F9E8-714B-AA11-FEDC1159FBE9}"/>
          </ac:picMkLst>
        </pc:picChg>
        <pc:picChg chg="add mod">
          <ac:chgData name="Greta Dromgool" userId="S::greta.dromgool@waikato.ac.nz::85ae8209-1ebf-40c2-9da0-11c0158c46aa" providerId="AD" clId="Web-{8AE0AA5C-E9CD-3F3B-A9FB-84E4B4EFF058}" dt="2024-11-23T20:54:30.099" v="217" actId="1076"/>
          <ac:picMkLst>
            <pc:docMk/>
            <pc:sldMk cId="0" sldId="259"/>
            <ac:picMk id="5" creationId="{E5D69692-490B-C562-9278-6AE5EACAAA9B}"/>
          </ac:picMkLst>
        </pc:picChg>
        <pc:picChg chg="add mod">
          <ac:chgData name="Greta Dromgool" userId="S::greta.dromgool@waikato.ac.nz::85ae8209-1ebf-40c2-9da0-11c0158c46aa" providerId="AD" clId="Web-{8AE0AA5C-E9CD-3F3B-A9FB-84E4B4EFF058}" dt="2024-11-23T20:54:27.099" v="216" actId="1076"/>
          <ac:picMkLst>
            <pc:docMk/>
            <pc:sldMk cId="0" sldId="259"/>
            <ac:picMk id="8" creationId="{813F874D-5F2D-4062-19CC-1E231CB84BD1}"/>
          </ac:picMkLst>
        </pc:picChg>
      </pc:sldChg>
      <pc:sldChg chg="modSp">
        <pc:chgData name="Greta Dromgool" userId="S::greta.dromgool@waikato.ac.nz::85ae8209-1ebf-40c2-9da0-11c0158c46aa" providerId="AD" clId="Web-{8AE0AA5C-E9CD-3F3B-A9FB-84E4B4EFF058}" dt="2024-11-23T19:31:41.729" v="27" actId="14100"/>
        <pc:sldMkLst>
          <pc:docMk/>
          <pc:sldMk cId="3558176797" sldId="407"/>
        </pc:sldMkLst>
        <pc:spChg chg="mod">
          <ac:chgData name="Greta Dromgool" userId="S::greta.dromgool@waikato.ac.nz::85ae8209-1ebf-40c2-9da0-11c0158c46aa" providerId="AD" clId="Web-{8AE0AA5C-E9CD-3F3B-A9FB-84E4B4EFF058}" dt="2024-11-23T19:31:41.729" v="27" actId="14100"/>
          <ac:spMkLst>
            <pc:docMk/>
            <pc:sldMk cId="3558176797" sldId="407"/>
            <ac:spMk id="3" creationId="{7F9C341F-9D37-C979-DF0D-517F57265E1E}"/>
          </ac:spMkLst>
        </pc:spChg>
      </pc:sldChg>
      <pc:sldChg chg="del">
        <pc:chgData name="Greta Dromgool" userId="S::greta.dromgool@waikato.ac.nz::85ae8209-1ebf-40c2-9da0-11c0158c46aa" providerId="AD" clId="Web-{8AE0AA5C-E9CD-3F3B-A9FB-84E4B4EFF058}" dt="2024-11-23T19:42:22.489" v="30"/>
        <pc:sldMkLst>
          <pc:docMk/>
          <pc:sldMk cId="1580580566" sldId="416"/>
        </pc:sldMkLst>
      </pc:sldChg>
      <pc:sldChg chg="modSp">
        <pc:chgData name="Greta Dromgool" userId="S::greta.dromgool@waikato.ac.nz::85ae8209-1ebf-40c2-9da0-11c0158c46aa" providerId="AD" clId="Web-{8AE0AA5C-E9CD-3F3B-A9FB-84E4B4EFF058}" dt="2024-11-24T20:06:13.825" v="227" actId="20577"/>
        <pc:sldMkLst>
          <pc:docMk/>
          <pc:sldMk cId="2478788566" sldId="419"/>
        </pc:sldMkLst>
        <pc:spChg chg="mod">
          <ac:chgData name="Greta Dromgool" userId="S::greta.dromgool@waikato.ac.nz::85ae8209-1ebf-40c2-9da0-11c0158c46aa" providerId="AD" clId="Web-{8AE0AA5C-E9CD-3F3B-A9FB-84E4B4EFF058}" dt="2024-11-24T20:06:13.825" v="227" actId="20577"/>
          <ac:spMkLst>
            <pc:docMk/>
            <pc:sldMk cId="2478788566" sldId="419"/>
            <ac:spMk id="2" creationId="{66C3A1F8-E9D5-F4DD-E88C-E4C55F615727}"/>
          </ac:spMkLst>
        </pc:spChg>
      </pc:sldChg>
      <pc:sldChg chg="modSp">
        <pc:chgData name="Greta Dromgool" userId="S::greta.dromgool@waikato.ac.nz::85ae8209-1ebf-40c2-9da0-11c0158c46aa" providerId="AD" clId="Web-{8AE0AA5C-E9CD-3F3B-A9FB-84E4B4EFF058}" dt="2024-11-24T20:05:59.965" v="226" actId="20577"/>
        <pc:sldMkLst>
          <pc:docMk/>
          <pc:sldMk cId="1340603558" sldId="420"/>
        </pc:sldMkLst>
        <pc:spChg chg="mod">
          <ac:chgData name="Greta Dromgool" userId="S::greta.dromgool@waikato.ac.nz::85ae8209-1ebf-40c2-9da0-11c0158c46aa" providerId="AD" clId="Web-{8AE0AA5C-E9CD-3F3B-A9FB-84E4B4EFF058}" dt="2024-11-24T20:05:59.965" v="226" actId="20577"/>
          <ac:spMkLst>
            <pc:docMk/>
            <pc:sldMk cId="1340603558" sldId="420"/>
            <ac:spMk id="2" creationId="{9EFA7674-3BDC-5667-59B8-DE67D6F3AACC}"/>
          </ac:spMkLst>
        </pc:spChg>
      </pc:sldChg>
      <pc:sldChg chg="modNotes">
        <pc:chgData name="Greta Dromgool" userId="S::greta.dromgool@waikato.ac.nz::85ae8209-1ebf-40c2-9da0-11c0158c46aa" providerId="AD" clId="Web-{8AE0AA5C-E9CD-3F3B-A9FB-84E4B4EFF058}" dt="2024-11-23T19:22:28.302" v="1"/>
        <pc:sldMkLst>
          <pc:docMk/>
          <pc:sldMk cId="3454544973" sldId="421"/>
        </pc:sldMkLst>
      </pc:sldChg>
      <pc:sldChg chg="modSp">
        <pc:chgData name="Greta Dromgool" userId="S::greta.dromgool@waikato.ac.nz::85ae8209-1ebf-40c2-9da0-11c0158c46aa" providerId="AD" clId="Web-{8AE0AA5C-E9CD-3F3B-A9FB-84E4B4EFF058}" dt="2024-11-24T20:08:25.063" v="232" actId="20577"/>
        <pc:sldMkLst>
          <pc:docMk/>
          <pc:sldMk cId="1122904496" sldId="423"/>
        </pc:sldMkLst>
        <pc:spChg chg="mod">
          <ac:chgData name="Greta Dromgool" userId="S::greta.dromgool@waikato.ac.nz::85ae8209-1ebf-40c2-9da0-11c0158c46aa" providerId="AD" clId="Web-{8AE0AA5C-E9CD-3F3B-A9FB-84E4B4EFF058}" dt="2024-11-24T20:08:25.063" v="232" actId="20577"/>
          <ac:spMkLst>
            <pc:docMk/>
            <pc:sldMk cId="1122904496" sldId="423"/>
            <ac:spMk id="3" creationId="{E249CDDC-0945-8105-CC0C-5C7FEC5F9F99}"/>
          </ac:spMkLst>
        </pc:spChg>
      </pc:sldChg>
      <pc:sldChg chg="modSp">
        <pc:chgData name="Greta Dromgool" userId="S::greta.dromgool@waikato.ac.nz::85ae8209-1ebf-40c2-9da0-11c0158c46aa" providerId="AD" clId="Web-{8AE0AA5C-E9CD-3F3B-A9FB-84E4B4EFF058}" dt="2024-11-24T20:08:22.641" v="230" actId="20577"/>
        <pc:sldMkLst>
          <pc:docMk/>
          <pc:sldMk cId="3082728192" sldId="424"/>
        </pc:sldMkLst>
        <pc:spChg chg="mod">
          <ac:chgData name="Greta Dromgool" userId="S::greta.dromgool@waikato.ac.nz::85ae8209-1ebf-40c2-9da0-11c0158c46aa" providerId="AD" clId="Web-{8AE0AA5C-E9CD-3F3B-A9FB-84E4B4EFF058}" dt="2024-11-24T20:08:22.641" v="230" actId="20577"/>
          <ac:spMkLst>
            <pc:docMk/>
            <pc:sldMk cId="3082728192" sldId="424"/>
            <ac:spMk id="3" creationId="{7857C3F4-D70A-5039-14FB-470CACDDDD46}"/>
          </ac:spMkLst>
        </pc:spChg>
      </pc:sldChg>
      <pc:sldChg chg="modSp">
        <pc:chgData name="Greta Dromgool" userId="S::greta.dromgool@waikato.ac.nz::85ae8209-1ebf-40c2-9da0-11c0158c46aa" providerId="AD" clId="Web-{8AE0AA5C-E9CD-3F3B-A9FB-84E4B4EFF058}" dt="2024-11-23T19:23:10.803" v="3" actId="20577"/>
        <pc:sldMkLst>
          <pc:docMk/>
          <pc:sldMk cId="435334845" sldId="427"/>
        </pc:sldMkLst>
        <pc:spChg chg="mod">
          <ac:chgData name="Greta Dromgool" userId="S::greta.dromgool@waikato.ac.nz::85ae8209-1ebf-40c2-9da0-11c0158c46aa" providerId="AD" clId="Web-{8AE0AA5C-E9CD-3F3B-A9FB-84E4B4EFF058}" dt="2024-11-23T19:23:10.803" v="3" actId="20577"/>
          <ac:spMkLst>
            <pc:docMk/>
            <pc:sldMk cId="435334845" sldId="427"/>
            <ac:spMk id="4" creationId="{63B674BE-1F0C-413C-C37E-D514E2AF45DE}"/>
          </ac:spMkLst>
        </pc:spChg>
      </pc:sldChg>
      <pc:sldChg chg="modNotes">
        <pc:chgData name="Greta Dromgool" userId="S::greta.dromgool@waikato.ac.nz::85ae8209-1ebf-40c2-9da0-11c0158c46aa" providerId="AD" clId="Web-{8AE0AA5C-E9CD-3F3B-A9FB-84E4B4EFF058}" dt="2024-11-23T19:29:21.536" v="19"/>
        <pc:sldMkLst>
          <pc:docMk/>
          <pc:sldMk cId="1377246492" sldId="429"/>
        </pc:sldMkLst>
      </pc:sldChg>
      <pc:sldChg chg="modSp">
        <pc:chgData name="Greta Dromgool" userId="S::greta.dromgool@waikato.ac.nz::85ae8209-1ebf-40c2-9da0-11c0158c46aa" providerId="AD" clId="Web-{8AE0AA5C-E9CD-3F3B-A9FB-84E4B4EFF058}" dt="2024-11-23T20:35:00.846" v="182" actId="20577"/>
        <pc:sldMkLst>
          <pc:docMk/>
          <pc:sldMk cId="2482096842" sldId="430"/>
        </pc:sldMkLst>
        <pc:spChg chg="mod">
          <ac:chgData name="Greta Dromgool" userId="S::greta.dromgool@waikato.ac.nz::85ae8209-1ebf-40c2-9da0-11c0158c46aa" providerId="AD" clId="Web-{8AE0AA5C-E9CD-3F3B-A9FB-84E4B4EFF058}" dt="2024-11-23T20:35:00.846" v="182" actId="20577"/>
          <ac:spMkLst>
            <pc:docMk/>
            <pc:sldMk cId="2482096842" sldId="430"/>
            <ac:spMk id="2" creationId="{E4C089E6-674A-1616-C569-B033648BD684}"/>
          </ac:spMkLst>
        </pc:spChg>
        <pc:spChg chg="mod">
          <ac:chgData name="Greta Dromgool" userId="S::greta.dromgool@waikato.ac.nz::85ae8209-1ebf-40c2-9da0-11c0158c46aa" providerId="AD" clId="Web-{8AE0AA5C-E9CD-3F3B-A9FB-84E4B4EFF058}" dt="2024-11-23T20:34:55.534" v="181" actId="20577"/>
          <ac:spMkLst>
            <pc:docMk/>
            <pc:sldMk cId="2482096842" sldId="430"/>
            <ac:spMk id="3" creationId="{5BEE90CD-8CCC-2320-D285-E1CA634CA2BE}"/>
          </ac:spMkLst>
        </pc:spChg>
      </pc:sldChg>
      <pc:sldChg chg="modSp">
        <pc:chgData name="Greta Dromgool" userId="S::greta.dromgool@waikato.ac.nz::85ae8209-1ebf-40c2-9da0-11c0158c46aa" providerId="AD" clId="Web-{8AE0AA5C-E9CD-3F3B-A9FB-84E4B4EFF058}" dt="2024-11-23T19:30:06.756" v="21" actId="20577"/>
        <pc:sldMkLst>
          <pc:docMk/>
          <pc:sldMk cId="3440848378" sldId="435"/>
        </pc:sldMkLst>
        <pc:spChg chg="mod">
          <ac:chgData name="Greta Dromgool" userId="S::greta.dromgool@waikato.ac.nz::85ae8209-1ebf-40c2-9da0-11c0158c46aa" providerId="AD" clId="Web-{8AE0AA5C-E9CD-3F3B-A9FB-84E4B4EFF058}" dt="2024-11-23T19:30:06.756" v="21" actId="20577"/>
          <ac:spMkLst>
            <pc:docMk/>
            <pc:sldMk cId="3440848378" sldId="435"/>
            <ac:spMk id="5" creationId="{4178FFAA-E99F-1F25-B5FA-44C97A999727}"/>
          </ac:spMkLst>
        </pc:spChg>
      </pc:sldChg>
      <pc:sldChg chg="modSp">
        <pc:chgData name="Greta Dromgool" userId="S::greta.dromgool@waikato.ac.nz::85ae8209-1ebf-40c2-9da0-11c0158c46aa" providerId="AD" clId="Web-{8AE0AA5C-E9CD-3F3B-A9FB-84E4B4EFF058}" dt="2024-11-23T19:31:25.181" v="24" actId="20577"/>
        <pc:sldMkLst>
          <pc:docMk/>
          <pc:sldMk cId="4099870457" sldId="440"/>
        </pc:sldMkLst>
        <pc:spChg chg="mod">
          <ac:chgData name="Greta Dromgool" userId="S::greta.dromgool@waikato.ac.nz::85ae8209-1ebf-40c2-9da0-11c0158c46aa" providerId="AD" clId="Web-{8AE0AA5C-E9CD-3F3B-A9FB-84E4B4EFF058}" dt="2024-11-23T19:31:25.181" v="24" actId="20577"/>
          <ac:spMkLst>
            <pc:docMk/>
            <pc:sldMk cId="4099870457" sldId="440"/>
            <ac:spMk id="3" creationId="{7F9C341F-9D37-C979-DF0D-517F57265E1E}"/>
          </ac:spMkLst>
        </pc:spChg>
      </pc:sldChg>
      <pc:sldChg chg="modSp">
        <pc:chgData name="Greta Dromgool" userId="S::greta.dromgool@waikato.ac.nz::85ae8209-1ebf-40c2-9da0-11c0158c46aa" providerId="AD" clId="Web-{8AE0AA5C-E9CD-3F3B-A9FB-84E4B4EFF058}" dt="2024-11-23T19:39:31.078" v="29" actId="20577"/>
        <pc:sldMkLst>
          <pc:docMk/>
          <pc:sldMk cId="3868169171" sldId="441"/>
        </pc:sldMkLst>
        <pc:spChg chg="mod">
          <ac:chgData name="Greta Dromgool" userId="S::greta.dromgool@waikato.ac.nz::85ae8209-1ebf-40c2-9da0-11c0158c46aa" providerId="AD" clId="Web-{8AE0AA5C-E9CD-3F3B-A9FB-84E4B4EFF058}" dt="2024-11-23T19:39:31.078" v="29" actId="20577"/>
          <ac:spMkLst>
            <pc:docMk/>
            <pc:sldMk cId="3868169171" sldId="441"/>
            <ac:spMk id="3" creationId="{7F9C341F-9D37-C979-DF0D-517F57265E1E}"/>
          </ac:spMkLst>
        </pc:spChg>
      </pc:sldChg>
      <pc:sldChg chg="addSp delSp modSp new modNotes">
        <pc:chgData name="Greta Dromgool" userId="S::greta.dromgool@waikato.ac.nz::85ae8209-1ebf-40c2-9da0-11c0158c46aa" providerId="AD" clId="Web-{8AE0AA5C-E9CD-3F3B-A9FB-84E4B4EFF058}" dt="2024-11-23T20:25:13.763" v="60" actId="14100"/>
        <pc:sldMkLst>
          <pc:docMk/>
          <pc:sldMk cId="1701446144" sldId="447"/>
        </pc:sldMkLst>
        <pc:spChg chg="mod">
          <ac:chgData name="Greta Dromgool" userId="S::greta.dromgool@waikato.ac.nz::85ae8209-1ebf-40c2-9da0-11c0158c46aa" providerId="AD" clId="Web-{8AE0AA5C-E9CD-3F3B-A9FB-84E4B4EFF058}" dt="2024-11-23T20:25:13.763" v="60" actId="14100"/>
          <ac:spMkLst>
            <pc:docMk/>
            <pc:sldMk cId="1701446144" sldId="447"/>
            <ac:spMk id="2" creationId="{C25DCF73-AF19-36D3-4706-E330651E1977}"/>
          </ac:spMkLst>
        </pc:spChg>
        <pc:picChg chg="add mod">
          <ac:chgData name="Greta Dromgool" userId="S::greta.dromgool@waikato.ac.nz::85ae8209-1ebf-40c2-9da0-11c0158c46aa" providerId="AD" clId="Web-{8AE0AA5C-E9CD-3F3B-A9FB-84E4B4EFF058}" dt="2024-11-23T20:25:10.247" v="59" actId="1076"/>
          <ac:picMkLst>
            <pc:docMk/>
            <pc:sldMk cId="1701446144" sldId="447"/>
            <ac:picMk id="4" creationId="{B2120091-4B6F-FC0F-5592-B88362333ACC}"/>
          </ac:picMkLst>
        </pc:picChg>
      </pc:sldChg>
      <pc:sldChg chg="addSp delSp modSp add modNotes">
        <pc:chgData name="Greta Dromgool" userId="S::greta.dromgool@waikato.ac.nz::85ae8209-1ebf-40c2-9da0-11c0158c46aa" providerId="AD" clId="Web-{8AE0AA5C-E9CD-3F3B-A9FB-84E4B4EFF058}" dt="2024-11-23T20:34:41.596" v="180"/>
        <pc:sldMkLst>
          <pc:docMk/>
          <pc:sldMk cId="3861947261" sldId="448"/>
        </pc:sldMkLst>
        <pc:spChg chg="mod">
          <ac:chgData name="Greta Dromgool" userId="S::greta.dromgool@waikato.ac.nz::85ae8209-1ebf-40c2-9da0-11c0158c46aa" providerId="AD" clId="Web-{8AE0AA5C-E9CD-3F3B-A9FB-84E4B4EFF058}" dt="2024-11-23T20:34:34.564" v="179" actId="14100"/>
          <ac:spMkLst>
            <pc:docMk/>
            <pc:sldMk cId="3861947261" sldId="448"/>
            <ac:spMk id="81" creationId="{00000000-0000-0000-0000-000000000000}"/>
          </ac:spMkLst>
        </pc:spChg>
        <pc:spChg chg="mod">
          <ac:chgData name="Greta Dromgool" userId="S::greta.dromgool@waikato.ac.nz::85ae8209-1ebf-40c2-9da0-11c0158c46aa" providerId="AD" clId="Web-{8AE0AA5C-E9CD-3F3B-A9FB-84E4B4EFF058}" dt="2024-11-23T20:29:23.161" v="112" actId="20577"/>
          <ac:spMkLst>
            <pc:docMk/>
            <pc:sldMk cId="3861947261" sldId="448"/>
            <ac:spMk id="82" creationId="{00000000-0000-0000-0000-000000000000}"/>
          </ac:spMkLst>
        </pc:spChg>
        <pc:graphicFrameChg chg="add mod modGraphic">
          <ac:chgData name="Greta Dromgool" userId="S::greta.dromgool@waikato.ac.nz::85ae8209-1ebf-40c2-9da0-11c0158c46aa" providerId="AD" clId="Web-{8AE0AA5C-E9CD-3F3B-A9FB-84E4B4EFF058}" dt="2024-11-23T20:33:19.468" v="159"/>
          <ac:graphicFrameMkLst>
            <pc:docMk/>
            <pc:sldMk cId="3861947261" sldId="448"/>
            <ac:graphicFrameMk id="2" creationId="{76E9F1E8-DF26-00AD-15DD-F292EC625B69}"/>
          </ac:graphicFrameMkLst>
        </pc:graphicFrameChg>
        <pc:picChg chg="add mod">
          <ac:chgData name="Greta Dromgool" userId="S::greta.dromgool@waikato.ac.nz::85ae8209-1ebf-40c2-9da0-11c0158c46aa" providerId="AD" clId="Web-{8AE0AA5C-E9CD-3F3B-A9FB-84E4B4EFF058}" dt="2024-11-23T20:32:42.651" v="150" actId="1076"/>
          <ac:picMkLst>
            <pc:docMk/>
            <pc:sldMk cId="3861947261" sldId="448"/>
            <ac:picMk id="3" creationId="{C3A6ADD8-6B2A-8BE2-7C58-798F986F5777}"/>
          </ac:picMkLst>
        </pc:picChg>
        <pc:picChg chg="mod">
          <ac:chgData name="Greta Dromgool" userId="S::greta.dromgool@waikato.ac.nz::85ae8209-1ebf-40c2-9da0-11c0158c46aa" providerId="AD" clId="Web-{8AE0AA5C-E9CD-3F3B-A9FB-84E4B4EFF058}" dt="2024-11-23T20:32:51.936" v="154" actId="1076"/>
          <ac:picMkLst>
            <pc:docMk/>
            <pc:sldMk cId="3861947261" sldId="448"/>
            <ac:picMk id="4" creationId="{CB7F9AA2-C792-7608-44BA-4F0BD3BBBDE4}"/>
          </ac:picMkLst>
        </pc:picChg>
        <pc:picChg chg="mod">
          <ac:chgData name="Greta Dromgool" userId="S::greta.dromgool@waikato.ac.nz::85ae8209-1ebf-40c2-9da0-11c0158c46aa" providerId="AD" clId="Web-{8AE0AA5C-E9CD-3F3B-A9FB-84E4B4EFF058}" dt="2024-11-23T20:32:58.999" v="156" actId="1076"/>
          <ac:picMkLst>
            <pc:docMk/>
            <pc:sldMk cId="3861947261" sldId="448"/>
            <ac:picMk id="7" creationId="{2686646C-00AF-FE5B-B13F-57592F97C828}"/>
          </ac:picMkLst>
        </pc:picChg>
        <pc:picChg chg="mod">
          <ac:chgData name="Greta Dromgool" userId="S::greta.dromgool@waikato.ac.nz::85ae8209-1ebf-40c2-9da0-11c0158c46aa" providerId="AD" clId="Web-{8AE0AA5C-E9CD-3F3B-A9FB-84E4B4EFF058}" dt="2024-11-23T20:32:56.733" v="155" actId="1076"/>
          <ac:picMkLst>
            <pc:docMk/>
            <pc:sldMk cId="3861947261" sldId="448"/>
            <ac:picMk id="89" creationId="{00000000-0000-0000-0000-000000000000}"/>
          </ac:picMkLst>
        </pc:picChg>
      </pc:sldChg>
    </pc:docChg>
  </pc:docChgLst>
  <pc:docChgLst>
    <pc:chgData name="Greta Dromgool" userId="S::greta.dromgool@waikato.ac.nz::85ae8209-1ebf-40c2-9da0-11c0158c46aa" providerId="AD" clId="Web-{1A49B01F-0AB3-8410-1F81-65E672ADDD71}"/>
    <pc:docChg chg="mod addSld delSld modSld addMainMaster modMainMaster setSldSz">
      <pc:chgData name="Greta Dromgool" userId="S::greta.dromgool@waikato.ac.nz::85ae8209-1ebf-40c2-9da0-11c0158c46aa" providerId="AD" clId="Web-{1A49B01F-0AB3-8410-1F81-65E672ADDD71}" dt="2024-11-10T22:43:52.216" v="28" actId="1076"/>
      <pc:docMkLst>
        <pc:docMk/>
      </pc:docMkLst>
      <pc:sldChg chg="del">
        <pc:chgData name="Greta Dromgool" userId="S::greta.dromgool@waikato.ac.nz::85ae8209-1ebf-40c2-9da0-11c0158c46aa" providerId="AD" clId="Web-{1A49B01F-0AB3-8410-1F81-65E672ADDD71}" dt="2024-11-10T22:41:08.634" v="11"/>
        <pc:sldMkLst>
          <pc:docMk/>
          <pc:sldMk cId="109857222" sldId="256"/>
        </pc:sldMkLst>
      </pc:sldChg>
      <pc:sldChg chg="addSp delSp modSp add">
        <pc:chgData name="Greta Dromgool" userId="S::greta.dromgool@waikato.ac.nz::85ae8209-1ebf-40c2-9da0-11c0158c46aa" providerId="AD" clId="Web-{1A49B01F-0AB3-8410-1F81-65E672ADDD71}" dt="2024-11-10T22:43:52.216" v="28" actId="1076"/>
        <pc:sldMkLst>
          <pc:docMk/>
          <pc:sldMk cId="3491907340" sldId="257"/>
        </pc:sldMkLst>
        <pc:spChg chg="mod">
          <ac:chgData name="Greta Dromgool" userId="S::greta.dromgool@waikato.ac.nz::85ae8209-1ebf-40c2-9da0-11c0158c46aa" providerId="AD" clId="Web-{1A49B01F-0AB3-8410-1F81-65E672ADDD71}" dt="2024-11-10T22:41:58.479" v="13" actId="20577"/>
          <ac:spMkLst>
            <pc:docMk/>
            <pc:sldMk cId="3491907340" sldId="257"/>
            <ac:spMk id="5" creationId="{1E792974-9704-7F73-3A53-33BE5875B2E4}"/>
          </ac:spMkLst>
        </pc:spChg>
        <pc:picChg chg="add mod">
          <ac:chgData name="Greta Dromgool" userId="S::greta.dromgool@waikato.ac.nz::85ae8209-1ebf-40c2-9da0-11c0158c46aa" providerId="AD" clId="Web-{1A49B01F-0AB3-8410-1F81-65E672ADDD71}" dt="2024-11-10T22:43:52.216" v="28" actId="1076"/>
          <ac:picMkLst>
            <pc:docMk/>
            <pc:sldMk cId="3491907340" sldId="257"/>
            <ac:picMk id="6" creationId="{33DA9A07-82B0-052C-B226-220FD496DAC8}"/>
          </ac:picMkLst>
        </pc:picChg>
      </pc:sldChg>
      <pc:sldChg chg="addSp delSp modSp add">
        <pc:chgData name="Greta Dromgool" userId="S::greta.dromgool@waikato.ac.nz::85ae8209-1ebf-40c2-9da0-11c0158c46aa" providerId="AD" clId="Web-{1A49B01F-0AB3-8410-1F81-65E672ADDD71}" dt="2024-11-10T22:43:16.340" v="22" actId="1076"/>
        <pc:sldMkLst>
          <pc:docMk/>
          <pc:sldMk cId="599493469" sldId="258"/>
        </pc:sldMkLst>
        <pc:spChg chg="add">
          <ac:chgData name="Greta Dromgool" userId="S::greta.dromgool@waikato.ac.nz::85ae8209-1ebf-40c2-9da0-11c0158c46aa" providerId="AD" clId="Web-{1A49B01F-0AB3-8410-1F81-65E672ADDD71}" dt="2024-11-10T22:42:08.026" v="15"/>
          <ac:spMkLst>
            <pc:docMk/>
            <pc:sldMk cId="599493469" sldId="258"/>
            <ac:spMk id="8" creationId="{1DDB5929-530A-C15E-E01F-0AD1984764ED}"/>
          </ac:spMkLst>
        </pc:spChg>
        <pc:picChg chg="add mod">
          <ac:chgData name="Greta Dromgool" userId="S::greta.dromgool@waikato.ac.nz::85ae8209-1ebf-40c2-9da0-11c0158c46aa" providerId="AD" clId="Web-{1A49B01F-0AB3-8410-1F81-65E672ADDD71}" dt="2024-11-10T22:43:16.340" v="22" actId="1076"/>
          <ac:picMkLst>
            <pc:docMk/>
            <pc:sldMk cId="599493469" sldId="258"/>
            <ac:picMk id="9" creationId="{3D5DA8C2-05B5-9C84-4926-495D198A6055}"/>
          </ac:picMkLst>
        </pc:picChg>
      </pc:sldChg>
      <pc:sldChg chg="add">
        <pc:chgData name="Greta Dromgool" userId="S::greta.dromgool@waikato.ac.nz::85ae8209-1ebf-40c2-9da0-11c0158c46aa" providerId="AD" clId="Web-{1A49B01F-0AB3-8410-1F81-65E672ADDD71}" dt="2024-11-10T22:40:59.352" v="3"/>
        <pc:sldMkLst>
          <pc:docMk/>
          <pc:sldMk cId="0" sldId="259"/>
        </pc:sldMkLst>
      </pc:sldChg>
      <pc:sldChg chg="add">
        <pc:chgData name="Greta Dromgool" userId="S::greta.dromgool@waikato.ac.nz::85ae8209-1ebf-40c2-9da0-11c0158c46aa" providerId="AD" clId="Web-{1A49B01F-0AB3-8410-1F81-65E672ADDD71}" dt="2024-11-10T22:40:59.368" v="4"/>
        <pc:sldMkLst>
          <pc:docMk/>
          <pc:sldMk cId="1645014638" sldId="260"/>
        </pc:sldMkLst>
      </pc:sldChg>
      <pc:sldChg chg="add">
        <pc:chgData name="Greta Dromgool" userId="S::greta.dromgool@waikato.ac.nz::85ae8209-1ebf-40c2-9da0-11c0158c46aa" providerId="AD" clId="Web-{1A49B01F-0AB3-8410-1F81-65E672ADDD71}" dt="2024-11-10T22:40:59.384" v="6"/>
        <pc:sldMkLst>
          <pc:docMk/>
          <pc:sldMk cId="2392791273" sldId="269"/>
        </pc:sldMkLst>
      </pc:sldChg>
      <pc:sldChg chg="add">
        <pc:chgData name="Greta Dromgool" userId="S::greta.dromgool@waikato.ac.nz::85ae8209-1ebf-40c2-9da0-11c0158c46aa" providerId="AD" clId="Web-{1A49B01F-0AB3-8410-1F81-65E672ADDD71}" dt="2024-11-10T22:40:59.399" v="7"/>
        <pc:sldMkLst>
          <pc:docMk/>
          <pc:sldMk cId="4060656961" sldId="270"/>
        </pc:sldMkLst>
      </pc:sldChg>
      <pc:sldChg chg="add">
        <pc:chgData name="Greta Dromgool" userId="S::greta.dromgool@waikato.ac.nz::85ae8209-1ebf-40c2-9da0-11c0158c46aa" providerId="AD" clId="Web-{1A49B01F-0AB3-8410-1F81-65E672ADDD71}" dt="2024-11-10T22:40:59.415" v="8"/>
        <pc:sldMkLst>
          <pc:docMk/>
          <pc:sldMk cId="910892974" sldId="306"/>
        </pc:sldMkLst>
      </pc:sldChg>
      <pc:sldChg chg="add">
        <pc:chgData name="Greta Dromgool" userId="S::greta.dromgool@waikato.ac.nz::85ae8209-1ebf-40c2-9da0-11c0158c46aa" providerId="AD" clId="Web-{1A49B01F-0AB3-8410-1F81-65E672ADDD71}" dt="2024-11-10T22:40:59.446" v="9"/>
        <pc:sldMkLst>
          <pc:docMk/>
          <pc:sldMk cId="0" sldId="364"/>
        </pc:sldMkLst>
      </pc:sldChg>
      <pc:sldChg chg="add">
        <pc:chgData name="Greta Dromgool" userId="S::greta.dromgool@waikato.ac.nz::85ae8209-1ebf-40c2-9da0-11c0158c46aa" providerId="AD" clId="Web-{1A49B01F-0AB3-8410-1F81-65E672ADDD71}" dt="2024-11-10T22:40:59.462" v="10"/>
        <pc:sldMkLst>
          <pc:docMk/>
          <pc:sldMk cId="2939194426" sldId="392"/>
        </pc:sldMkLst>
      </pc:sldChg>
      <pc:sldChg chg="add">
        <pc:chgData name="Greta Dromgool" userId="S::greta.dromgool@waikato.ac.nz::85ae8209-1ebf-40c2-9da0-11c0158c46aa" providerId="AD" clId="Web-{1A49B01F-0AB3-8410-1F81-65E672ADDD71}" dt="2024-11-10T22:40:59.368" v="5"/>
        <pc:sldMkLst>
          <pc:docMk/>
          <pc:sldMk cId="2165217218" sldId="406"/>
        </pc:sldMkLst>
      </pc:sldChg>
      <pc:sldMasterChg chg="add addSldLayout">
        <pc:chgData name="Greta Dromgool" userId="S::greta.dromgool@waikato.ac.nz::85ae8209-1ebf-40c2-9da0-11c0158c46aa" providerId="AD" clId="Web-{1A49B01F-0AB3-8410-1F81-65E672ADDD71}" dt="2024-11-10T22:40:59.305" v="1"/>
        <pc:sldMasterMkLst>
          <pc:docMk/>
          <pc:sldMasterMk cId="0" sldId="2147483649"/>
        </pc:sldMasterMkLst>
        <pc:sldLayoutChg chg="add">
          <pc:chgData name="Greta Dromgool" userId="S::greta.dromgool@waikato.ac.nz::85ae8209-1ebf-40c2-9da0-11c0158c46aa" providerId="AD" clId="Web-{1A49B01F-0AB3-8410-1F81-65E672ADDD71}" dt="2024-11-10T22:40:59.305" v="1"/>
          <pc:sldLayoutMkLst>
            <pc:docMk/>
            <pc:sldMasterMk cId="0" sldId="2147483649"/>
            <pc:sldLayoutMk cId="0" sldId="2147483648"/>
          </pc:sldLayoutMkLst>
        </pc:sldLayoutChg>
        <pc:sldLayoutChg chg="add">
          <pc:chgData name="Greta Dromgool" userId="S::greta.dromgool@waikato.ac.nz::85ae8209-1ebf-40c2-9da0-11c0158c46aa" providerId="AD" clId="Web-{1A49B01F-0AB3-8410-1F81-65E672ADDD71}" dt="2024-11-10T22:40:59.305" v="1"/>
          <pc:sldLayoutMkLst>
            <pc:docMk/>
            <pc:sldMasterMk cId="0" sldId="2147483649"/>
            <pc:sldLayoutMk cId="2350282491" sldId="2147483651"/>
          </pc:sldLayoutMkLst>
        </pc:sldLayoutChg>
        <pc:sldLayoutChg chg="add">
          <pc:chgData name="Greta Dromgool" userId="S::greta.dromgool@waikato.ac.nz::85ae8209-1ebf-40c2-9da0-11c0158c46aa" providerId="AD" clId="Web-{1A49B01F-0AB3-8410-1F81-65E672ADDD71}" dt="2024-11-10T22:40:59.305" v="1"/>
          <pc:sldLayoutMkLst>
            <pc:docMk/>
            <pc:sldMasterMk cId="0" sldId="2147483649"/>
            <pc:sldLayoutMk cId="251954771" sldId="2147483652"/>
          </pc:sldLayoutMkLst>
        </pc:sldLayoutChg>
        <pc:sldLayoutChg chg="add">
          <pc:chgData name="Greta Dromgool" userId="S::greta.dromgool@waikato.ac.nz::85ae8209-1ebf-40c2-9da0-11c0158c46aa" providerId="AD" clId="Web-{1A49B01F-0AB3-8410-1F81-65E672ADDD71}" dt="2024-11-10T22:40:59.305" v="1"/>
          <pc:sldLayoutMkLst>
            <pc:docMk/>
            <pc:sldMasterMk cId="0" sldId="2147483649"/>
            <pc:sldLayoutMk cId="3018555670" sldId="2147483653"/>
          </pc:sldLayoutMkLst>
        </pc:sldLayoutChg>
        <pc:sldLayoutChg chg="add">
          <pc:chgData name="Greta Dromgool" userId="S::greta.dromgool@waikato.ac.nz::85ae8209-1ebf-40c2-9da0-11c0158c46aa" providerId="AD" clId="Web-{1A49B01F-0AB3-8410-1F81-65E672ADDD71}" dt="2024-11-10T22:40:59.305" v="1"/>
          <pc:sldLayoutMkLst>
            <pc:docMk/>
            <pc:sldMasterMk cId="0" sldId="2147483649"/>
            <pc:sldLayoutMk cId="968960623" sldId="2147483654"/>
          </pc:sldLayoutMkLst>
        </pc:sldLayoutChg>
      </pc:sldMasterChg>
      <pc:sldMasterChg chg="modSp modSldLayout">
        <pc:chgData name="Greta Dromgool" userId="S::greta.dromgool@waikato.ac.nz::85ae8209-1ebf-40c2-9da0-11c0158c46aa" providerId="AD" clId="Web-{1A49B01F-0AB3-8410-1F81-65E672ADDD71}" dt="2024-11-10T22:40:19.680" v="0"/>
        <pc:sldMasterMkLst>
          <pc:docMk/>
          <pc:sldMasterMk cId="2460954070" sldId="2147483660"/>
        </pc:sldMasterMkLst>
        <pc:sldLayoutChg chg="modSp">
          <pc:chgData name="Greta Dromgool" userId="S::greta.dromgool@waikato.ac.nz::85ae8209-1ebf-40c2-9da0-11c0158c46aa" providerId="AD" clId="Web-{1A49B01F-0AB3-8410-1F81-65E672ADDD71}" dt="2024-11-10T22:40:19.680" v="0"/>
          <pc:sldLayoutMkLst>
            <pc:docMk/>
            <pc:sldMasterMk cId="2460954070" sldId="2147483660"/>
            <pc:sldLayoutMk cId="2385387890" sldId="2147483661"/>
          </pc:sldLayoutMkLst>
        </pc:sldLayoutChg>
        <pc:sldLayoutChg chg="modSp">
          <pc:chgData name="Greta Dromgool" userId="S::greta.dromgool@waikato.ac.nz::85ae8209-1ebf-40c2-9da0-11c0158c46aa" providerId="AD" clId="Web-{1A49B01F-0AB3-8410-1F81-65E672ADDD71}" dt="2024-11-10T22:40:19.680" v="0"/>
          <pc:sldLayoutMkLst>
            <pc:docMk/>
            <pc:sldMasterMk cId="2460954070" sldId="2147483660"/>
            <pc:sldLayoutMk cId="2591524520" sldId="2147483663"/>
          </pc:sldLayoutMkLst>
        </pc:sldLayoutChg>
        <pc:sldLayoutChg chg="modSp">
          <pc:chgData name="Greta Dromgool" userId="S::greta.dromgool@waikato.ac.nz::85ae8209-1ebf-40c2-9da0-11c0158c46aa" providerId="AD" clId="Web-{1A49B01F-0AB3-8410-1F81-65E672ADDD71}" dt="2024-11-10T22:40:19.680" v="0"/>
          <pc:sldLayoutMkLst>
            <pc:docMk/>
            <pc:sldMasterMk cId="2460954070" sldId="2147483660"/>
            <pc:sldLayoutMk cId="1203092039" sldId="2147483664"/>
          </pc:sldLayoutMkLst>
        </pc:sldLayoutChg>
        <pc:sldLayoutChg chg="modSp">
          <pc:chgData name="Greta Dromgool" userId="S::greta.dromgool@waikato.ac.nz::85ae8209-1ebf-40c2-9da0-11c0158c46aa" providerId="AD" clId="Web-{1A49B01F-0AB3-8410-1F81-65E672ADDD71}" dt="2024-11-10T22:40:19.680" v="0"/>
          <pc:sldLayoutMkLst>
            <pc:docMk/>
            <pc:sldMasterMk cId="2460954070" sldId="2147483660"/>
            <pc:sldLayoutMk cId="3733172339" sldId="2147483665"/>
          </pc:sldLayoutMkLst>
        </pc:sldLayoutChg>
        <pc:sldLayoutChg chg="modSp">
          <pc:chgData name="Greta Dromgool" userId="S::greta.dromgool@waikato.ac.nz::85ae8209-1ebf-40c2-9da0-11c0158c46aa" providerId="AD" clId="Web-{1A49B01F-0AB3-8410-1F81-65E672ADDD71}" dt="2024-11-10T22:40:19.680" v="0"/>
          <pc:sldLayoutMkLst>
            <pc:docMk/>
            <pc:sldMasterMk cId="2460954070" sldId="2147483660"/>
            <pc:sldLayoutMk cId="3171841454" sldId="2147483668"/>
          </pc:sldLayoutMkLst>
        </pc:sldLayoutChg>
        <pc:sldLayoutChg chg="modSp">
          <pc:chgData name="Greta Dromgool" userId="S::greta.dromgool@waikato.ac.nz::85ae8209-1ebf-40c2-9da0-11c0158c46aa" providerId="AD" clId="Web-{1A49B01F-0AB3-8410-1F81-65E672ADDD71}" dt="2024-11-10T22:40:19.680" v="0"/>
          <pc:sldLayoutMkLst>
            <pc:docMk/>
            <pc:sldMasterMk cId="2460954070" sldId="2147483660"/>
            <pc:sldLayoutMk cId="1718958274" sldId="2147483669"/>
          </pc:sldLayoutMkLst>
        </pc:sldLayoutChg>
        <pc:sldLayoutChg chg="modSp">
          <pc:chgData name="Greta Dromgool" userId="S::greta.dromgool@waikato.ac.nz::85ae8209-1ebf-40c2-9da0-11c0158c46aa" providerId="AD" clId="Web-{1A49B01F-0AB3-8410-1F81-65E672ADDD71}" dt="2024-11-10T22:40:19.680" v="0"/>
          <pc:sldLayoutMkLst>
            <pc:docMk/>
            <pc:sldMasterMk cId="2460954070" sldId="2147483660"/>
            <pc:sldLayoutMk cId="3479445657" sldId="2147483671"/>
          </pc:sldLayoutMkLst>
        </pc:sldLayoutChg>
      </pc:sldMasterChg>
    </pc:docChg>
  </pc:docChgLst>
  <pc:docChgLst>
    <pc:chgData name="Vanya Bootham" userId="S::vanya.bootham@waikato.ac.nz::e8327fc7-73a0-4511-95b5-5a51b3dfa98b" providerId="AD" clId="Web-{03477710-5820-8298-B066-F916B7D17BF9}"/>
    <pc:docChg chg="modSld">
      <pc:chgData name="Vanya Bootham" userId="S::vanya.bootham@waikato.ac.nz::e8327fc7-73a0-4511-95b5-5a51b3dfa98b" providerId="AD" clId="Web-{03477710-5820-8298-B066-F916B7D17BF9}" dt="2024-11-26T19:35:10.604" v="110" actId="20577"/>
      <pc:docMkLst>
        <pc:docMk/>
      </pc:docMkLst>
      <pc:sldChg chg="modSp">
        <pc:chgData name="Vanya Bootham" userId="S::vanya.bootham@waikato.ac.nz::e8327fc7-73a0-4511-95b5-5a51b3dfa98b" providerId="AD" clId="Web-{03477710-5820-8298-B066-F916B7D17BF9}" dt="2024-11-26T19:33:44.539" v="100" actId="1076"/>
        <pc:sldMkLst>
          <pc:docMk/>
          <pc:sldMk cId="0" sldId="259"/>
        </pc:sldMkLst>
        <pc:spChg chg="mod">
          <ac:chgData name="Vanya Bootham" userId="S::vanya.bootham@waikato.ac.nz::e8327fc7-73a0-4511-95b5-5a51b3dfa98b" providerId="AD" clId="Web-{03477710-5820-8298-B066-F916B7D17BF9}" dt="2024-11-26T19:33:31.757" v="99" actId="1076"/>
          <ac:spMkLst>
            <pc:docMk/>
            <pc:sldMk cId="0" sldId="259"/>
            <ac:spMk id="6" creationId="{F60F7215-2261-4BD6-1CF2-81E66A72F83E}"/>
          </ac:spMkLst>
        </pc:spChg>
        <pc:picChg chg="mod">
          <ac:chgData name="Vanya Bootham" userId="S::vanya.bootham@waikato.ac.nz::e8327fc7-73a0-4511-95b5-5a51b3dfa98b" providerId="AD" clId="Web-{03477710-5820-8298-B066-F916B7D17BF9}" dt="2024-11-26T19:33:44.539" v="100" actId="1076"/>
          <ac:picMkLst>
            <pc:docMk/>
            <pc:sldMk cId="0" sldId="259"/>
            <ac:picMk id="2" creationId="{75B3EDA8-ABE6-D913-F804-C941DBF4264B}"/>
          </ac:picMkLst>
        </pc:picChg>
      </pc:sldChg>
      <pc:sldChg chg="modSp">
        <pc:chgData name="Vanya Bootham" userId="S::vanya.bootham@waikato.ac.nz::e8327fc7-73a0-4511-95b5-5a51b3dfa98b" providerId="AD" clId="Web-{03477710-5820-8298-B066-F916B7D17BF9}" dt="2024-11-26T19:32:53.772" v="96" actId="20577"/>
        <pc:sldMkLst>
          <pc:docMk/>
          <pc:sldMk cId="2939194426" sldId="392"/>
        </pc:sldMkLst>
        <pc:spChg chg="mod">
          <ac:chgData name="Vanya Bootham" userId="S::vanya.bootham@waikato.ac.nz::e8327fc7-73a0-4511-95b5-5a51b3dfa98b" providerId="AD" clId="Web-{03477710-5820-8298-B066-F916B7D17BF9}" dt="2024-11-26T19:32:53.772" v="96" actId="20577"/>
          <ac:spMkLst>
            <pc:docMk/>
            <pc:sldMk cId="2939194426" sldId="392"/>
            <ac:spMk id="3" creationId="{7F9C341F-9D37-C979-DF0D-517F57265E1E}"/>
          </ac:spMkLst>
        </pc:spChg>
      </pc:sldChg>
      <pc:sldChg chg="modSp">
        <pc:chgData name="Vanya Bootham" userId="S::vanya.bootham@waikato.ac.nz::e8327fc7-73a0-4511-95b5-5a51b3dfa98b" providerId="AD" clId="Web-{03477710-5820-8298-B066-F916B7D17BF9}" dt="2024-11-26T19:27:09.840" v="44" actId="20577"/>
        <pc:sldMkLst>
          <pc:docMk/>
          <pc:sldMk cId="3558176797" sldId="407"/>
        </pc:sldMkLst>
        <pc:spChg chg="mod">
          <ac:chgData name="Vanya Bootham" userId="S::vanya.bootham@waikato.ac.nz::e8327fc7-73a0-4511-95b5-5a51b3dfa98b" providerId="AD" clId="Web-{03477710-5820-8298-B066-F916B7D17BF9}" dt="2024-11-26T19:27:09.075" v="42" actId="20577"/>
          <ac:spMkLst>
            <pc:docMk/>
            <pc:sldMk cId="3558176797" sldId="407"/>
            <ac:spMk id="3" creationId="{7F9C341F-9D37-C979-DF0D-517F57265E1E}"/>
          </ac:spMkLst>
        </pc:spChg>
        <pc:spChg chg="mod">
          <ac:chgData name="Vanya Bootham" userId="S::vanya.bootham@waikato.ac.nz::e8327fc7-73a0-4511-95b5-5a51b3dfa98b" providerId="AD" clId="Web-{03477710-5820-8298-B066-F916B7D17BF9}" dt="2024-11-26T19:27:09.840" v="44" actId="20577"/>
          <ac:spMkLst>
            <pc:docMk/>
            <pc:sldMk cId="3558176797" sldId="407"/>
            <ac:spMk id="6" creationId="{EE74AFA3-6A1F-3537-0387-CCA7AB40AFE9}"/>
          </ac:spMkLst>
        </pc:spChg>
      </pc:sldChg>
      <pc:sldChg chg="modSp">
        <pc:chgData name="Vanya Bootham" userId="S::vanya.bootham@waikato.ac.nz::e8327fc7-73a0-4511-95b5-5a51b3dfa98b" providerId="AD" clId="Web-{03477710-5820-8298-B066-F916B7D17BF9}" dt="2024-11-26T19:25:20.663" v="27" actId="20577"/>
        <pc:sldMkLst>
          <pc:docMk/>
          <pc:sldMk cId="437156560" sldId="417"/>
        </pc:sldMkLst>
        <pc:spChg chg="mod">
          <ac:chgData name="Vanya Bootham" userId="S::vanya.bootham@waikato.ac.nz::e8327fc7-73a0-4511-95b5-5a51b3dfa98b" providerId="AD" clId="Web-{03477710-5820-8298-B066-F916B7D17BF9}" dt="2024-11-26T19:25:20.663" v="27" actId="20577"/>
          <ac:spMkLst>
            <pc:docMk/>
            <pc:sldMk cId="437156560" sldId="417"/>
            <ac:spMk id="5" creationId="{C0AF91F5-69A3-1123-6A8F-8CDEDE15A780}"/>
          </ac:spMkLst>
        </pc:spChg>
      </pc:sldChg>
      <pc:sldChg chg="modSp">
        <pc:chgData name="Vanya Bootham" userId="S::vanya.bootham@waikato.ac.nz::e8327fc7-73a0-4511-95b5-5a51b3dfa98b" providerId="AD" clId="Web-{03477710-5820-8298-B066-F916B7D17BF9}" dt="2024-11-26T19:32:10.068" v="89" actId="20577"/>
        <pc:sldMkLst>
          <pc:docMk/>
          <pc:sldMk cId="2478788566" sldId="419"/>
        </pc:sldMkLst>
        <pc:spChg chg="mod">
          <ac:chgData name="Vanya Bootham" userId="S::vanya.bootham@waikato.ac.nz::e8327fc7-73a0-4511-95b5-5a51b3dfa98b" providerId="AD" clId="Web-{03477710-5820-8298-B066-F916B7D17BF9}" dt="2024-11-26T19:32:10.068" v="89" actId="20577"/>
          <ac:spMkLst>
            <pc:docMk/>
            <pc:sldMk cId="2478788566" sldId="419"/>
            <ac:spMk id="3" creationId="{54FC063F-E9B2-51A5-2704-C11879B87530}"/>
          </ac:spMkLst>
        </pc:spChg>
      </pc:sldChg>
      <pc:sldChg chg="modSp">
        <pc:chgData name="Vanya Bootham" userId="S::vanya.bootham@waikato.ac.nz::e8327fc7-73a0-4511-95b5-5a51b3dfa98b" providerId="AD" clId="Web-{03477710-5820-8298-B066-F916B7D17BF9}" dt="2024-11-26T19:31:56.114" v="86" actId="20577"/>
        <pc:sldMkLst>
          <pc:docMk/>
          <pc:sldMk cId="3454544973" sldId="421"/>
        </pc:sldMkLst>
        <pc:spChg chg="mod">
          <ac:chgData name="Vanya Bootham" userId="S::vanya.bootham@waikato.ac.nz::e8327fc7-73a0-4511-95b5-5a51b3dfa98b" providerId="AD" clId="Web-{03477710-5820-8298-B066-F916B7D17BF9}" dt="2024-11-26T19:31:56.114" v="86" actId="20577"/>
          <ac:spMkLst>
            <pc:docMk/>
            <pc:sldMk cId="3454544973" sldId="421"/>
            <ac:spMk id="3" creationId="{13A4CA50-E717-71E3-C0CC-91A62D7CF992}"/>
          </ac:spMkLst>
        </pc:spChg>
      </pc:sldChg>
      <pc:sldChg chg="modSp">
        <pc:chgData name="Vanya Bootham" userId="S::vanya.bootham@waikato.ac.nz::e8327fc7-73a0-4511-95b5-5a51b3dfa98b" providerId="AD" clId="Web-{03477710-5820-8298-B066-F916B7D17BF9}" dt="2024-11-26T19:31:48.270" v="83" actId="20577"/>
        <pc:sldMkLst>
          <pc:docMk/>
          <pc:sldMk cId="2109019982" sldId="422"/>
        </pc:sldMkLst>
        <pc:spChg chg="mod">
          <ac:chgData name="Vanya Bootham" userId="S::vanya.bootham@waikato.ac.nz::e8327fc7-73a0-4511-95b5-5a51b3dfa98b" providerId="AD" clId="Web-{03477710-5820-8298-B066-F916B7D17BF9}" dt="2024-11-26T19:31:48.270" v="83" actId="20577"/>
          <ac:spMkLst>
            <pc:docMk/>
            <pc:sldMk cId="2109019982" sldId="422"/>
            <ac:spMk id="3" creationId="{0A9C37B8-CC1A-651C-3933-6A51F048CD1E}"/>
          </ac:spMkLst>
        </pc:spChg>
      </pc:sldChg>
      <pc:sldChg chg="modSp">
        <pc:chgData name="Vanya Bootham" userId="S::vanya.bootham@waikato.ac.nz::e8327fc7-73a0-4511-95b5-5a51b3dfa98b" providerId="AD" clId="Web-{03477710-5820-8298-B066-F916B7D17BF9}" dt="2024-11-26T19:31:30.645" v="80" actId="1076"/>
        <pc:sldMkLst>
          <pc:docMk/>
          <pc:sldMk cId="1122904496" sldId="423"/>
        </pc:sldMkLst>
        <pc:spChg chg="mod">
          <ac:chgData name="Vanya Bootham" userId="S::vanya.bootham@waikato.ac.nz::e8327fc7-73a0-4511-95b5-5a51b3dfa98b" providerId="AD" clId="Web-{03477710-5820-8298-B066-F916B7D17BF9}" dt="2024-11-26T19:31:30.645" v="80" actId="1076"/>
          <ac:spMkLst>
            <pc:docMk/>
            <pc:sldMk cId="1122904496" sldId="423"/>
            <ac:spMk id="2" creationId="{32F97467-667E-F3A0-1B51-70F4F8F66493}"/>
          </ac:spMkLst>
        </pc:spChg>
        <pc:spChg chg="mod">
          <ac:chgData name="Vanya Bootham" userId="S::vanya.bootham@waikato.ac.nz::e8327fc7-73a0-4511-95b5-5a51b3dfa98b" providerId="AD" clId="Web-{03477710-5820-8298-B066-F916B7D17BF9}" dt="2024-11-26T19:31:27.738" v="79" actId="20577"/>
          <ac:spMkLst>
            <pc:docMk/>
            <pc:sldMk cId="1122904496" sldId="423"/>
            <ac:spMk id="3" creationId="{E249CDDC-0945-8105-CC0C-5C7FEC5F9F99}"/>
          </ac:spMkLst>
        </pc:spChg>
      </pc:sldChg>
      <pc:sldChg chg="modSp">
        <pc:chgData name="Vanya Bootham" userId="S::vanya.bootham@waikato.ac.nz::e8327fc7-73a0-4511-95b5-5a51b3dfa98b" providerId="AD" clId="Web-{03477710-5820-8298-B066-F916B7D17BF9}" dt="2024-11-26T19:31:18.019" v="76" actId="20577"/>
        <pc:sldMkLst>
          <pc:docMk/>
          <pc:sldMk cId="3082728192" sldId="424"/>
        </pc:sldMkLst>
        <pc:spChg chg="mod">
          <ac:chgData name="Vanya Bootham" userId="S::vanya.bootham@waikato.ac.nz::e8327fc7-73a0-4511-95b5-5a51b3dfa98b" providerId="AD" clId="Web-{03477710-5820-8298-B066-F916B7D17BF9}" dt="2024-11-26T19:31:18.019" v="76" actId="20577"/>
          <ac:spMkLst>
            <pc:docMk/>
            <pc:sldMk cId="3082728192" sldId="424"/>
            <ac:spMk id="3" creationId="{7857C3F4-D70A-5039-14FB-470CACDDDD46}"/>
          </ac:spMkLst>
        </pc:spChg>
      </pc:sldChg>
      <pc:sldChg chg="modSp">
        <pc:chgData name="Vanya Bootham" userId="S::vanya.bootham@waikato.ac.nz::e8327fc7-73a0-4511-95b5-5a51b3dfa98b" providerId="AD" clId="Web-{03477710-5820-8298-B066-F916B7D17BF9}" dt="2024-11-26T19:28:14.326" v="52" actId="20577"/>
        <pc:sldMkLst>
          <pc:docMk/>
          <pc:sldMk cId="2742200749" sldId="428"/>
        </pc:sldMkLst>
        <pc:spChg chg="mod">
          <ac:chgData name="Vanya Bootham" userId="S::vanya.bootham@waikato.ac.nz::e8327fc7-73a0-4511-95b5-5a51b3dfa98b" providerId="AD" clId="Web-{03477710-5820-8298-B066-F916B7D17BF9}" dt="2024-11-26T19:28:14.326" v="52" actId="20577"/>
          <ac:spMkLst>
            <pc:docMk/>
            <pc:sldMk cId="2742200749" sldId="428"/>
            <ac:spMk id="3" creationId="{A55373ED-6CDF-EBF5-1A0C-6A07EE0AB911}"/>
          </ac:spMkLst>
        </pc:spChg>
      </pc:sldChg>
      <pc:sldChg chg="modSp">
        <pc:chgData name="Vanya Bootham" userId="S::vanya.bootham@waikato.ac.nz::e8327fc7-73a0-4511-95b5-5a51b3dfa98b" providerId="AD" clId="Web-{03477710-5820-8298-B066-F916B7D17BF9}" dt="2024-11-26T19:30:17.658" v="72" actId="20577"/>
        <pc:sldMkLst>
          <pc:docMk/>
          <pc:sldMk cId="1377246492" sldId="429"/>
        </pc:sldMkLst>
        <pc:spChg chg="mod">
          <ac:chgData name="Vanya Bootham" userId="S::vanya.bootham@waikato.ac.nz::e8327fc7-73a0-4511-95b5-5a51b3dfa98b" providerId="AD" clId="Web-{03477710-5820-8298-B066-F916B7D17BF9}" dt="2024-11-26T19:30:17.658" v="72" actId="20577"/>
          <ac:spMkLst>
            <pc:docMk/>
            <pc:sldMk cId="1377246492" sldId="429"/>
            <ac:spMk id="3" creationId="{A55373ED-6CDF-EBF5-1A0C-6A07EE0AB911}"/>
          </ac:spMkLst>
        </pc:spChg>
      </pc:sldChg>
      <pc:sldChg chg="modSp">
        <pc:chgData name="Vanya Bootham" userId="S::vanya.bootham@waikato.ac.nz::e8327fc7-73a0-4511-95b5-5a51b3dfa98b" providerId="AD" clId="Web-{03477710-5820-8298-B066-F916B7D17BF9}" dt="2024-11-26T19:35:10.604" v="110" actId="20577"/>
        <pc:sldMkLst>
          <pc:docMk/>
          <pc:sldMk cId="2482096842" sldId="430"/>
        </pc:sldMkLst>
        <pc:spChg chg="mod">
          <ac:chgData name="Vanya Bootham" userId="S::vanya.bootham@waikato.ac.nz::e8327fc7-73a0-4511-95b5-5a51b3dfa98b" providerId="AD" clId="Web-{03477710-5820-8298-B066-F916B7D17BF9}" dt="2024-11-26T19:24:46.584" v="23" actId="14100"/>
          <ac:spMkLst>
            <pc:docMk/>
            <pc:sldMk cId="2482096842" sldId="430"/>
            <ac:spMk id="2" creationId="{E4C089E6-674A-1616-C569-B033648BD684}"/>
          </ac:spMkLst>
        </pc:spChg>
        <pc:spChg chg="mod">
          <ac:chgData name="Vanya Bootham" userId="S::vanya.bootham@waikato.ac.nz::e8327fc7-73a0-4511-95b5-5a51b3dfa98b" providerId="AD" clId="Web-{03477710-5820-8298-B066-F916B7D17BF9}" dt="2024-11-26T19:24:51.490" v="24" actId="14100"/>
          <ac:spMkLst>
            <pc:docMk/>
            <pc:sldMk cId="2482096842" sldId="430"/>
            <ac:spMk id="3" creationId="{5BEE90CD-8CCC-2320-D285-E1CA634CA2BE}"/>
          </ac:spMkLst>
        </pc:spChg>
        <pc:spChg chg="mod">
          <ac:chgData name="Vanya Bootham" userId="S::vanya.bootham@waikato.ac.nz::e8327fc7-73a0-4511-95b5-5a51b3dfa98b" providerId="AD" clId="Web-{03477710-5820-8298-B066-F916B7D17BF9}" dt="2024-11-26T19:22:02.452" v="8" actId="20577"/>
          <ac:spMkLst>
            <pc:docMk/>
            <pc:sldMk cId="2482096842" sldId="430"/>
            <ac:spMk id="8" creationId="{11E3280B-28F6-4A52-8CBD-6A248E87F49F}"/>
          </ac:spMkLst>
        </pc:spChg>
        <pc:spChg chg="mod">
          <ac:chgData name="Vanya Bootham" userId="S::vanya.bootham@waikato.ac.nz::e8327fc7-73a0-4511-95b5-5a51b3dfa98b" providerId="AD" clId="Web-{03477710-5820-8298-B066-F916B7D17BF9}" dt="2024-11-26T19:34:32.431" v="102" actId="1076"/>
          <ac:spMkLst>
            <pc:docMk/>
            <pc:sldMk cId="2482096842" sldId="430"/>
            <ac:spMk id="10" creationId="{7AEB7134-EA4E-7A3D-27E1-EACF74030B49}"/>
          </ac:spMkLst>
        </pc:spChg>
        <pc:spChg chg="mod">
          <ac:chgData name="Vanya Bootham" userId="S::vanya.bootham@waikato.ac.nz::e8327fc7-73a0-4511-95b5-5a51b3dfa98b" providerId="AD" clId="Web-{03477710-5820-8298-B066-F916B7D17BF9}" dt="2024-11-26T19:35:10.604" v="110" actId="20577"/>
          <ac:spMkLst>
            <pc:docMk/>
            <pc:sldMk cId="2482096842" sldId="430"/>
            <ac:spMk id="13" creationId="{0CA10A56-EB66-BAC7-F639-3A7F01DEBF36}"/>
          </ac:spMkLst>
        </pc:spChg>
        <pc:spChg chg="mod">
          <ac:chgData name="Vanya Bootham" userId="S::vanya.bootham@waikato.ac.nz::e8327fc7-73a0-4511-95b5-5a51b3dfa98b" providerId="AD" clId="Web-{03477710-5820-8298-B066-F916B7D17BF9}" dt="2024-11-26T19:34:59.494" v="109" actId="20577"/>
          <ac:spMkLst>
            <pc:docMk/>
            <pc:sldMk cId="2482096842" sldId="430"/>
            <ac:spMk id="18" creationId="{AC8A0B7F-407E-FF14-403F-04C210025786}"/>
          </ac:spMkLst>
        </pc:spChg>
        <pc:spChg chg="mod">
          <ac:chgData name="Vanya Bootham" userId="S::vanya.bootham@waikato.ac.nz::e8327fc7-73a0-4511-95b5-5a51b3dfa98b" providerId="AD" clId="Web-{03477710-5820-8298-B066-F916B7D17BF9}" dt="2024-11-26T19:23:04.909" v="19" actId="14100"/>
          <ac:spMkLst>
            <pc:docMk/>
            <pc:sldMk cId="2482096842" sldId="430"/>
            <ac:spMk id="19" creationId="{1BDA8B4D-74F1-628A-AC35-1AEB6413DD00}"/>
          </ac:spMkLst>
        </pc:spChg>
        <pc:picChg chg="mod">
          <ac:chgData name="Vanya Bootham" userId="S::vanya.bootham@waikato.ac.nz::e8327fc7-73a0-4511-95b5-5a51b3dfa98b" providerId="AD" clId="Web-{03477710-5820-8298-B066-F916B7D17BF9}" dt="2024-11-26T19:25:01.959" v="25" actId="1076"/>
          <ac:picMkLst>
            <pc:docMk/>
            <pc:sldMk cId="2482096842" sldId="430"/>
            <ac:picMk id="4" creationId="{AF3DA36C-8FB3-F555-42CD-11AE0A6C9E97}"/>
          </ac:picMkLst>
        </pc:picChg>
      </pc:sldChg>
      <pc:sldChg chg="modSp">
        <pc:chgData name="Vanya Bootham" userId="S::vanya.bootham@waikato.ac.nz::e8327fc7-73a0-4511-95b5-5a51b3dfa98b" providerId="AD" clId="Web-{03477710-5820-8298-B066-F916B7D17BF9}" dt="2024-11-26T19:30:31.596" v="73" actId="1076"/>
        <pc:sldMkLst>
          <pc:docMk/>
          <pc:sldMk cId="3733102580" sldId="432"/>
        </pc:sldMkLst>
        <pc:spChg chg="mod">
          <ac:chgData name="Vanya Bootham" userId="S::vanya.bootham@waikato.ac.nz::e8327fc7-73a0-4511-95b5-5a51b3dfa98b" providerId="AD" clId="Web-{03477710-5820-8298-B066-F916B7D17BF9}" dt="2024-11-26T19:30:31.596" v="73" actId="1076"/>
          <ac:spMkLst>
            <pc:docMk/>
            <pc:sldMk cId="3733102580" sldId="432"/>
            <ac:spMk id="2" creationId="{42582DE0-0A93-0784-FDDF-9F24B3227A2D}"/>
          </ac:spMkLst>
        </pc:spChg>
        <pc:spChg chg="mod">
          <ac:chgData name="Vanya Bootham" userId="S::vanya.bootham@waikato.ac.nz::e8327fc7-73a0-4511-95b5-5a51b3dfa98b" providerId="AD" clId="Web-{03477710-5820-8298-B066-F916B7D17BF9}" dt="2024-11-26T19:29:43.188" v="66" actId="20577"/>
          <ac:spMkLst>
            <pc:docMk/>
            <pc:sldMk cId="3733102580" sldId="432"/>
            <ac:spMk id="6" creationId="{C1FA2AC7-2E0A-EF67-CACE-F21A9E87F9F1}"/>
          </ac:spMkLst>
        </pc:spChg>
      </pc:sldChg>
      <pc:sldChg chg="modSp">
        <pc:chgData name="Vanya Bootham" userId="S::vanya.bootham@waikato.ac.nz::e8327fc7-73a0-4511-95b5-5a51b3dfa98b" providerId="AD" clId="Web-{03477710-5820-8298-B066-F916B7D17BF9}" dt="2024-11-26T19:29:31.532" v="63" actId="20577"/>
        <pc:sldMkLst>
          <pc:docMk/>
          <pc:sldMk cId="3440848378" sldId="435"/>
        </pc:sldMkLst>
        <pc:spChg chg="mod">
          <ac:chgData name="Vanya Bootham" userId="S::vanya.bootham@waikato.ac.nz::e8327fc7-73a0-4511-95b5-5a51b3dfa98b" providerId="AD" clId="Web-{03477710-5820-8298-B066-F916B7D17BF9}" dt="2024-11-26T19:29:31.532" v="63" actId="20577"/>
          <ac:spMkLst>
            <pc:docMk/>
            <pc:sldMk cId="3440848378" sldId="435"/>
            <ac:spMk id="5" creationId="{4178FFAA-E99F-1F25-B5FA-44C97A999727}"/>
          </ac:spMkLst>
        </pc:spChg>
      </pc:sldChg>
      <pc:sldChg chg="modSp">
        <pc:chgData name="Vanya Bootham" userId="S::vanya.bootham@waikato.ac.nz::e8327fc7-73a0-4511-95b5-5a51b3dfa98b" providerId="AD" clId="Web-{03477710-5820-8298-B066-F916B7D17BF9}" dt="2024-11-26T19:29:18.516" v="61" actId="20577"/>
        <pc:sldMkLst>
          <pc:docMk/>
          <pc:sldMk cId="2630582850" sldId="436"/>
        </pc:sldMkLst>
        <pc:spChg chg="mod">
          <ac:chgData name="Vanya Bootham" userId="S::vanya.bootham@waikato.ac.nz::e8327fc7-73a0-4511-95b5-5a51b3dfa98b" providerId="AD" clId="Web-{03477710-5820-8298-B066-F916B7D17BF9}" dt="2024-11-26T19:29:18.516" v="61" actId="20577"/>
          <ac:spMkLst>
            <pc:docMk/>
            <pc:sldMk cId="2630582850" sldId="436"/>
            <ac:spMk id="2" creationId="{00000000-0000-0000-0000-000000000000}"/>
          </ac:spMkLst>
        </pc:spChg>
        <pc:spChg chg="mod">
          <ac:chgData name="Vanya Bootham" userId="S::vanya.bootham@waikato.ac.nz::e8327fc7-73a0-4511-95b5-5a51b3dfa98b" providerId="AD" clId="Web-{03477710-5820-8298-B066-F916B7D17BF9}" dt="2024-11-26T19:28:35.499" v="56" actId="20577"/>
          <ac:spMkLst>
            <pc:docMk/>
            <pc:sldMk cId="2630582850" sldId="436"/>
            <ac:spMk id="4" creationId="{08C8E8B9-87E3-A7EA-983B-0D9BEFB472E8}"/>
          </ac:spMkLst>
        </pc:spChg>
      </pc:sldChg>
      <pc:sldChg chg="modSp">
        <pc:chgData name="Vanya Bootham" userId="S::vanya.bootham@waikato.ac.nz::e8327fc7-73a0-4511-95b5-5a51b3dfa98b" providerId="AD" clId="Web-{03477710-5820-8298-B066-F916B7D17BF9}" dt="2024-11-26T19:29:03.937" v="59" actId="20577"/>
        <pc:sldMkLst>
          <pc:docMk/>
          <pc:sldMk cId="402800966" sldId="437"/>
        </pc:sldMkLst>
        <pc:spChg chg="mod">
          <ac:chgData name="Vanya Bootham" userId="S::vanya.bootham@waikato.ac.nz::e8327fc7-73a0-4511-95b5-5a51b3dfa98b" providerId="AD" clId="Web-{03477710-5820-8298-B066-F916B7D17BF9}" dt="2024-11-26T19:29:03.937" v="59" actId="20577"/>
          <ac:spMkLst>
            <pc:docMk/>
            <pc:sldMk cId="402800966" sldId="437"/>
            <ac:spMk id="2" creationId="{00000000-0000-0000-0000-000000000000}"/>
          </ac:spMkLst>
        </pc:spChg>
        <pc:spChg chg="mod">
          <ac:chgData name="Vanya Bootham" userId="S::vanya.bootham@waikato.ac.nz::e8327fc7-73a0-4511-95b5-5a51b3dfa98b" providerId="AD" clId="Web-{03477710-5820-8298-B066-F916B7D17BF9}" dt="2024-11-26T19:28:50.218" v="57" actId="20577"/>
          <ac:spMkLst>
            <pc:docMk/>
            <pc:sldMk cId="402800966" sldId="437"/>
            <ac:spMk id="3" creationId="{00000000-0000-0000-0000-000000000000}"/>
          </ac:spMkLst>
        </pc:spChg>
        <pc:spChg chg="mod">
          <ac:chgData name="Vanya Bootham" userId="S::vanya.bootham@waikato.ac.nz::e8327fc7-73a0-4511-95b5-5a51b3dfa98b" providerId="AD" clId="Web-{03477710-5820-8298-B066-F916B7D17BF9}" dt="2024-11-26T19:28:30.780" v="54" actId="20577"/>
          <ac:spMkLst>
            <pc:docMk/>
            <pc:sldMk cId="402800966" sldId="437"/>
            <ac:spMk id="5" creationId="{780C571D-4DAB-FF17-2F59-6A38C2486EBD}"/>
          </ac:spMkLst>
        </pc:spChg>
      </pc:sldChg>
      <pc:sldChg chg="modSp">
        <pc:chgData name="Vanya Bootham" userId="S::vanya.bootham@waikato.ac.nz::e8327fc7-73a0-4511-95b5-5a51b3dfa98b" providerId="AD" clId="Web-{03477710-5820-8298-B066-F916B7D17BF9}" dt="2024-11-26T19:27:58.232" v="49" actId="14100"/>
        <pc:sldMkLst>
          <pc:docMk/>
          <pc:sldMk cId="2345799952" sldId="439"/>
        </pc:sldMkLst>
        <pc:spChg chg="mod">
          <ac:chgData name="Vanya Bootham" userId="S::vanya.bootham@waikato.ac.nz::e8327fc7-73a0-4511-95b5-5a51b3dfa98b" providerId="AD" clId="Web-{03477710-5820-8298-B066-F916B7D17BF9}" dt="2024-11-26T19:27:58.232" v="49" actId="14100"/>
          <ac:spMkLst>
            <pc:docMk/>
            <pc:sldMk cId="2345799952" sldId="439"/>
            <ac:spMk id="3" creationId="{00000000-0000-0000-0000-000000000000}"/>
          </ac:spMkLst>
        </pc:spChg>
        <pc:spChg chg="mod">
          <ac:chgData name="Vanya Bootham" userId="S::vanya.bootham@waikato.ac.nz::e8327fc7-73a0-4511-95b5-5a51b3dfa98b" providerId="AD" clId="Web-{03477710-5820-8298-B066-F916B7D17BF9}" dt="2024-11-26T19:27:49.935" v="47" actId="20577"/>
          <ac:spMkLst>
            <pc:docMk/>
            <pc:sldMk cId="2345799952" sldId="439"/>
            <ac:spMk id="4" creationId="{00000000-0000-0000-0000-000000000000}"/>
          </ac:spMkLst>
        </pc:spChg>
      </pc:sldChg>
      <pc:sldChg chg="modSp">
        <pc:chgData name="Vanya Bootham" userId="S::vanya.bootham@waikato.ac.nz::e8327fc7-73a0-4511-95b5-5a51b3dfa98b" providerId="AD" clId="Web-{03477710-5820-8298-B066-F916B7D17BF9}" dt="2024-11-26T19:26:56.400" v="38" actId="20577"/>
        <pc:sldMkLst>
          <pc:docMk/>
          <pc:sldMk cId="4099870457" sldId="440"/>
        </pc:sldMkLst>
        <pc:spChg chg="mod">
          <ac:chgData name="Vanya Bootham" userId="S::vanya.bootham@waikato.ac.nz::e8327fc7-73a0-4511-95b5-5a51b3dfa98b" providerId="AD" clId="Web-{03477710-5820-8298-B066-F916B7D17BF9}" dt="2024-11-26T19:26:56.400" v="38" actId="20577"/>
          <ac:spMkLst>
            <pc:docMk/>
            <pc:sldMk cId="4099870457" sldId="440"/>
            <ac:spMk id="3" creationId="{7F9C341F-9D37-C979-DF0D-517F57265E1E}"/>
          </ac:spMkLst>
        </pc:spChg>
        <pc:spChg chg="mod">
          <ac:chgData name="Vanya Bootham" userId="S::vanya.bootham@waikato.ac.nz::e8327fc7-73a0-4511-95b5-5a51b3dfa98b" providerId="AD" clId="Web-{03477710-5820-8298-B066-F916B7D17BF9}" dt="2024-11-26T19:26:48.603" v="35" actId="20577"/>
          <ac:spMkLst>
            <pc:docMk/>
            <pc:sldMk cId="4099870457" sldId="440"/>
            <ac:spMk id="6" creationId="{EE74AFA3-6A1F-3537-0387-CCA7AB40AFE9}"/>
          </ac:spMkLst>
        </pc:spChg>
      </pc:sldChg>
      <pc:sldChg chg="modSp">
        <pc:chgData name="Vanya Bootham" userId="S::vanya.bootham@waikato.ac.nz::e8327fc7-73a0-4511-95b5-5a51b3dfa98b" providerId="AD" clId="Web-{03477710-5820-8298-B066-F916B7D17BF9}" dt="2024-11-26T19:26:59.543" v="39" actId="20577"/>
        <pc:sldMkLst>
          <pc:docMk/>
          <pc:sldMk cId="3868169171" sldId="441"/>
        </pc:sldMkLst>
        <pc:spChg chg="mod">
          <ac:chgData name="Vanya Bootham" userId="S::vanya.bootham@waikato.ac.nz::e8327fc7-73a0-4511-95b5-5a51b3dfa98b" providerId="AD" clId="Web-{03477710-5820-8298-B066-F916B7D17BF9}" dt="2024-11-26T19:26:59.543" v="39" actId="20577"/>
          <ac:spMkLst>
            <pc:docMk/>
            <pc:sldMk cId="3868169171" sldId="441"/>
            <ac:spMk id="3" creationId="{7F9C341F-9D37-C979-DF0D-517F57265E1E}"/>
          </ac:spMkLst>
        </pc:spChg>
        <pc:spChg chg="mod">
          <ac:chgData name="Vanya Bootham" userId="S::vanya.bootham@waikato.ac.nz::e8327fc7-73a0-4511-95b5-5a51b3dfa98b" providerId="AD" clId="Web-{03477710-5820-8298-B066-F916B7D17BF9}" dt="2024-11-26T19:26:16.618" v="28" actId="20577"/>
          <ac:spMkLst>
            <pc:docMk/>
            <pc:sldMk cId="3868169171" sldId="441"/>
            <ac:spMk id="6" creationId="{EE74AFA3-6A1F-3537-0387-CCA7AB40AFE9}"/>
          </ac:spMkLst>
        </pc:spChg>
      </pc:sldChg>
    </pc:docChg>
  </pc:docChgLst>
  <pc:docChgLst>
    <pc:chgData name="Greta Dromgool" userId="S::greta.dromgool@waikato.ac.nz::85ae8209-1ebf-40c2-9da0-11c0158c46aa" providerId="AD" clId="Web-{755095B0-8B57-2613-5DBD-FF3CF6B4C2E6}"/>
    <pc:docChg chg="addSld delSld modSld sldOrd">
      <pc:chgData name="Greta Dromgool" userId="S::greta.dromgool@waikato.ac.nz::85ae8209-1ebf-40c2-9da0-11c0158c46aa" providerId="AD" clId="Web-{755095B0-8B57-2613-5DBD-FF3CF6B4C2E6}" dt="2024-11-11T06:47:11.762" v="314"/>
      <pc:docMkLst>
        <pc:docMk/>
      </pc:docMkLst>
      <pc:sldChg chg="modNotes">
        <pc:chgData name="Greta Dromgool" userId="S::greta.dromgool@waikato.ac.nz::85ae8209-1ebf-40c2-9da0-11c0158c46aa" providerId="AD" clId="Web-{755095B0-8B57-2613-5DBD-FF3CF6B4C2E6}" dt="2024-11-11T06:20:16.423" v="150"/>
        <pc:sldMkLst>
          <pc:docMk/>
          <pc:sldMk cId="0" sldId="259"/>
        </pc:sldMkLst>
      </pc:sldChg>
      <pc:sldChg chg="modNotes">
        <pc:chgData name="Greta Dromgool" userId="S::greta.dromgool@waikato.ac.nz::85ae8209-1ebf-40c2-9da0-11c0158c46aa" providerId="AD" clId="Web-{755095B0-8B57-2613-5DBD-FF3CF6B4C2E6}" dt="2024-11-11T06:20:05.407" v="148"/>
        <pc:sldMkLst>
          <pc:docMk/>
          <pc:sldMk cId="0" sldId="364"/>
        </pc:sldMkLst>
      </pc:sldChg>
      <pc:sldChg chg="addSp delSp modSp modNotes">
        <pc:chgData name="Greta Dromgool" userId="S::greta.dromgool@waikato.ac.nz::85ae8209-1ebf-40c2-9da0-11c0158c46aa" providerId="AD" clId="Web-{755095B0-8B57-2613-5DBD-FF3CF6B4C2E6}" dt="2024-11-11T06:20:01.110" v="146"/>
        <pc:sldMkLst>
          <pc:docMk/>
          <pc:sldMk cId="2939194426" sldId="392"/>
        </pc:sldMkLst>
        <pc:spChg chg="mod">
          <ac:chgData name="Greta Dromgool" userId="S::greta.dromgool@waikato.ac.nz::85ae8209-1ebf-40c2-9da0-11c0158c46aa" providerId="AD" clId="Web-{755095B0-8B57-2613-5DBD-FF3CF6B4C2E6}" dt="2024-11-11T04:02:45.530" v="2" actId="14100"/>
          <ac:spMkLst>
            <pc:docMk/>
            <pc:sldMk cId="2939194426" sldId="392"/>
            <ac:spMk id="2" creationId="{283300F3-1374-95D7-21BE-3F82400DBD76}"/>
          </ac:spMkLst>
        </pc:spChg>
        <pc:spChg chg="mod">
          <ac:chgData name="Greta Dromgool" userId="S::greta.dromgool@waikato.ac.nz::85ae8209-1ebf-40c2-9da0-11c0158c46aa" providerId="AD" clId="Web-{755095B0-8B57-2613-5DBD-FF3CF6B4C2E6}" dt="2024-11-11T04:02:50.843" v="4" actId="20577"/>
          <ac:spMkLst>
            <pc:docMk/>
            <pc:sldMk cId="2939194426" sldId="392"/>
            <ac:spMk id="3" creationId="{7F9C341F-9D37-C979-DF0D-517F57265E1E}"/>
          </ac:spMkLst>
        </pc:spChg>
        <pc:spChg chg="add">
          <ac:chgData name="Greta Dromgool" userId="S::greta.dromgool@waikato.ac.nz::85ae8209-1ebf-40c2-9da0-11c0158c46aa" providerId="AD" clId="Web-{755095B0-8B57-2613-5DBD-FF3CF6B4C2E6}" dt="2024-11-11T04:03:29.375" v="10"/>
          <ac:spMkLst>
            <pc:docMk/>
            <pc:sldMk cId="2939194426" sldId="392"/>
            <ac:spMk id="8" creationId="{A8EFB580-3EE9-0E9F-C442-A0413E57593E}"/>
          </ac:spMkLst>
        </pc:spChg>
      </pc:sldChg>
      <pc:sldChg chg="add del replId">
        <pc:chgData name="Greta Dromgool" userId="S::greta.dromgool@waikato.ac.nz::85ae8209-1ebf-40c2-9da0-11c0158c46aa" providerId="AD" clId="Web-{755095B0-8B57-2613-5DBD-FF3CF6B4C2E6}" dt="2024-11-11T04:03:18.890" v="9"/>
        <pc:sldMkLst>
          <pc:docMk/>
          <pc:sldMk cId="2008520998" sldId="407"/>
        </pc:sldMkLst>
      </pc:sldChg>
      <pc:sldChg chg="addSp modSp add replId modNotes">
        <pc:chgData name="Greta Dromgool" userId="S::greta.dromgool@waikato.ac.nz::85ae8209-1ebf-40c2-9da0-11c0158c46aa" providerId="AD" clId="Web-{755095B0-8B57-2613-5DBD-FF3CF6B4C2E6}" dt="2024-11-11T06:47:11.762" v="314"/>
        <pc:sldMkLst>
          <pc:docMk/>
          <pc:sldMk cId="3558176797" sldId="407"/>
        </pc:sldMkLst>
        <pc:spChg chg="mod">
          <ac:chgData name="Greta Dromgool" userId="S::greta.dromgool@waikato.ac.nz::85ae8209-1ebf-40c2-9da0-11c0158c46aa" providerId="AD" clId="Web-{755095B0-8B57-2613-5DBD-FF3CF6B4C2E6}" dt="2024-11-11T06:46:55.886" v="303" actId="14100"/>
          <ac:spMkLst>
            <pc:docMk/>
            <pc:sldMk cId="3558176797" sldId="407"/>
            <ac:spMk id="2" creationId="{283300F3-1374-95D7-21BE-3F82400DBD76}"/>
          </ac:spMkLst>
        </pc:spChg>
        <pc:spChg chg="mod">
          <ac:chgData name="Greta Dromgool" userId="S::greta.dromgool@waikato.ac.nz::85ae8209-1ebf-40c2-9da0-11c0158c46aa" providerId="AD" clId="Web-{755095B0-8B57-2613-5DBD-FF3CF6B4C2E6}" dt="2024-11-11T06:43:08.630" v="199" actId="14100"/>
          <ac:spMkLst>
            <pc:docMk/>
            <pc:sldMk cId="3558176797" sldId="407"/>
            <ac:spMk id="3" creationId="{7F9C341F-9D37-C979-DF0D-517F57265E1E}"/>
          </ac:spMkLst>
        </pc:spChg>
        <pc:picChg chg="add mod">
          <ac:chgData name="Greta Dromgool" userId="S::greta.dromgool@waikato.ac.nz::85ae8209-1ebf-40c2-9da0-11c0158c46aa" providerId="AD" clId="Web-{755095B0-8B57-2613-5DBD-FF3CF6B4C2E6}" dt="2024-11-11T06:43:00.958" v="197" actId="1076"/>
          <ac:picMkLst>
            <pc:docMk/>
            <pc:sldMk cId="3558176797" sldId="407"/>
            <ac:picMk id="5" creationId="{64A99C82-4844-ED84-B8A3-542C63BC40F3}"/>
          </ac:picMkLst>
        </pc:picChg>
      </pc:sldChg>
      <pc:sldChg chg="add del replId">
        <pc:chgData name="Greta Dromgool" userId="S::greta.dromgool@waikato.ac.nz::85ae8209-1ebf-40c2-9da0-11c0158c46aa" providerId="AD" clId="Web-{755095B0-8B57-2613-5DBD-FF3CF6B4C2E6}" dt="2024-11-11T04:03:16.547" v="8"/>
        <pc:sldMkLst>
          <pc:docMk/>
          <pc:sldMk cId="2237176827" sldId="408"/>
        </pc:sldMkLst>
      </pc:sldChg>
      <pc:sldChg chg="addSp delSp modSp add ord replId modNotes">
        <pc:chgData name="Greta Dromgool" userId="S::greta.dromgool@waikato.ac.nz::85ae8209-1ebf-40c2-9da0-11c0158c46aa" providerId="AD" clId="Web-{755095B0-8B57-2613-5DBD-FF3CF6B4C2E6}" dt="2024-11-11T06:17:08.950" v="142" actId="20577"/>
        <pc:sldMkLst>
          <pc:docMk/>
          <pc:sldMk cId="3773938850" sldId="408"/>
        </pc:sldMkLst>
      </pc:sldChg>
      <pc:sldChg chg="modSp add">
        <pc:chgData name="Greta Dromgool" userId="S::greta.dromgool@waikato.ac.nz::85ae8209-1ebf-40c2-9da0-11c0158c46aa" providerId="AD" clId="Web-{755095B0-8B57-2613-5DBD-FF3CF6B4C2E6}" dt="2024-11-11T06:17:29.841" v="144" actId="20577"/>
        <pc:sldMkLst>
          <pc:docMk/>
          <pc:sldMk cId="2474773822" sldId="409"/>
        </pc:sldMkLst>
      </pc:sldChg>
      <pc:sldChg chg="add del">
        <pc:chgData name="Greta Dromgool" userId="S::greta.dromgool@waikato.ac.nz::85ae8209-1ebf-40c2-9da0-11c0158c46aa" providerId="AD" clId="Web-{755095B0-8B57-2613-5DBD-FF3CF6B4C2E6}" dt="2024-11-11T06:15:29.463" v="96"/>
        <pc:sldMkLst>
          <pc:docMk/>
          <pc:sldMk cId="2397772948" sldId="410"/>
        </pc:sldMkLst>
      </pc:sldChg>
      <pc:sldChg chg="modSp add replId">
        <pc:chgData name="Greta Dromgool" userId="S::greta.dromgool@waikato.ac.nz::85ae8209-1ebf-40c2-9da0-11c0158c46aa" providerId="AD" clId="Web-{755095B0-8B57-2613-5DBD-FF3CF6B4C2E6}" dt="2024-11-11T06:46:38.995" v="300" actId="20577"/>
        <pc:sldMkLst>
          <pc:docMk/>
          <pc:sldMk cId="3605052934" sldId="410"/>
        </pc:sldMkLst>
      </pc:sldChg>
      <pc:sldChg chg="modSp add replId">
        <pc:chgData name="Greta Dromgool" userId="S::greta.dromgool@waikato.ac.nz::85ae8209-1ebf-40c2-9da0-11c0158c46aa" providerId="AD" clId="Web-{755095B0-8B57-2613-5DBD-FF3CF6B4C2E6}" dt="2024-11-11T06:45:35.572" v="265" actId="14100"/>
        <pc:sldMkLst>
          <pc:docMk/>
          <pc:sldMk cId="964793385" sldId="411"/>
        </pc:sldMkLst>
      </pc:sldChg>
      <pc:sldChg chg="modSp add replId">
        <pc:chgData name="Greta Dromgool" userId="S::greta.dromgool@waikato.ac.nz::85ae8209-1ebf-40c2-9da0-11c0158c46aa" providerId="AD" clId="Web-{755095B0-8B57-2613-5DBD-FF3CF6B4C2E6}" dt="2024-11-11T06:45:55.510" v="277" actId="20577"/>
        <pc:sldMkLst>
          <pc:docMk/>
          <pc:sldMk cId="2222325573" sldId="412"/>
        </pc:sldMkLst>
      </pc:sldChg>
    </pc:docChg>
  </pc:docChgLst>
  <pc:docChgLst>
    <pc:chgData name="Chris Eames" userId="S::chris.eames@waikato.ac.nz::71fe29f6-1e34-4f75-8ede-9d31cec9b3f1" providerId="AD" clId="Web-{4FBE74FA-A793-490E-3B65-A6BC848E15D7}"/>
    <pc:docChg chg="addSld delSld modSld sldOrd">
      <pc:chgData name="Chris Eames" userId="S::chris.eames@waikato.ac.nz::71fe29f6-1e34-4f75-8ede-9d31cec9b3f1" providerId="AD" clId="Web-{4FBE74FA-A793-490E-3B65-A6BC848E15D7}" dt="2024-11-20T03:17:11.523" v="1148" actId="1076"/>
      <pc:docMkLst>
        <pc:docMk/>
      </pc:docMkLst>
      <pc:sldChg chg="modSp">
        <pc:chgData name="Chris Eames" userId="S::chris.eames@waikato.ac.nz::71fe29f6-1e34-4f75-8ede-9d31cec9b3f1" providerId="AD" clId="Web-{4FBE74FA-A793-490E-3B65-A6BC848E15D7}" dt="2024-11-20T02:34:54.092" v="440" actId="1076"/>
        <pc:sldMkLst>
          <pc:docMk/>
          <pc:sldMk cId="2939194426" sldId="392"/>
        </pc:sldMkLst>
        <pc:spChg chg="mod">
          <ac:chgData name="Chris Eames" userId="S::chris.eames@waikato.ac.nz::71fe29f6-1e34-4f75-8ede-9d31cec9b3f1" providerId="AD" clId="Web-{4FBE74FA-A793-490E-3B65-A6BC848E15D7}" dt="2024-11-20T02:34:49.702" v="439" actId="1076"/>
          <ac:spMkLst>
            <pc:docMk/>
            <pc:sldMk cId="2939194426" sldId="392"/>
            <ac:spMk id="2" creationId="{283300F3-1374-95D7-21BE-3F82400DBD76}"/>
          </ac:spMkLst>
        </pc:spChg>
        <pc:spChg chg="mod">
          <ac:chgData name="Chris Eames" userId="S::chris.eames@waikato.ac.nz::71fe29f6-1e34-4f75-8ede-9d31cec9b3f1" providerId="AD" clId="Web-{4FBE74FA-A793-490E-3B65-A6BC848E15D7}" dt="2024-11-20T02:34:54.092" v="440" actId="1076"/>
          <ac:spMkLst>
            <pc:docMk/>
            <pc:sldMk cId="2939194426" sldId="392"/>
            <ac:spMk id="3" creationId="{7F9C341F-9D37-C979-DF0D-517F57265E1E}"/>
          </ac:spMkLst>
        </pc:spChg>
      </pc:sldChg>
      <pc:sldChg chg="modSp">
        <pc:chgData name="Chris Eames" userId="S::chris.eames@waikato.ac.nz::71fe29f6-1e34-4f75-8ede-9d31cec9b3f1" providerId="AD" clId="Web-{4FBE74FA-A793-490E-3B65-A6BC848E15D7}" dt="2024-11-20T03:15:58.254" v="1138" actId="1076"/>
        <pc:sldMkLst>
          <pc:docMk/>
          <pc:sldMk cId="3558176797" sldId="407"/>
        </pc:sldMkLst>
        <pc:spChg chg="mod">
          <ac:chgData name="Chris Eames" userId="S::chris.eames@waikato.ac.nz::71fe29f6-1e34-4f75-8ede-9d31cec9b3f1" providerId="AD" clId="Web-{4FBE74FA-A793-490E-3B65-A6BC848E15D7}" dt="2024-11-20T03:15:58.254" v="1138" actId="1076"/>
          <ac:spMkLst>
            <pc:docMk/>
            <pc:sldMk cId="3558176797" sldId="407"/>
            <ac:spMk id="2" creationId="{283300F3-1374-95D7-21BE-3F82400DBD76}"/>
          </ac:spMkLst>
        </pc:spChg>
        <pc:spChg chg="mod">
          <ac:chgData name="Chris Eames" userId="S::chris.eames@waikato.ac.nz::71fe29f6-1e34-4f75-8ede-9d31cec9b3f1" providerId="AD" clId="Web-{4FBE74FA-A793-490E-3B65-A6BC848E15D7}" dt="2024-11-20T03:15:42.645" v="1132" actId="20577"/>
          <ac:spMkLst>
            <pc:docMk/>
            <pc:sldMk cId="3558176797" sldId="407"/>
            <ac:spMk id="3" creationId="{7F9C341F-9D37-C979-DF0D-517F57265E1E}"/>
          </ac:spMkLst>
        </pc:spChg>
      </pc:sldChg>
      <pc:sldChg chg="del">
        <pc:chgData name="Chris Eames" userId="S::chris.eames@waikato.ac.nz::71fe29f6-1e34-4f75-8ede-9d31cec9b3f1" providerId="AD" clId="Web-{4FBE74FA-A793-490E-3B65-A6BC848E15D7}" dt="2024-11-20T03:14:06.391" v="1096"/>
        <pc:sldMkLst>
          <pc:docMk/>
          <pc:sldMk cId="3773938850" sldId="408"/>
        </pc:sldMkLst>
      </pc:sldChg>
      <pc:sldChg chg="del">
        <pc:chgData name="Chris Eames" userId="S::chris.eames@waikato.ac.nz::71fe29f6-1e34-4f75-8ede-9d31cec9b3f1" providerId="AD" clId="Web-{4FBE74FA-A793-490E-3B65-A6BC848E15D7}" dt="2024-11-20T03:13:05.280" v="1065"/>
        <pc:sldMkLst>
          <pc:docMk/>
          <pc:sldMk cId="2474773822" sldId="409"/>
        </pc:sldMkLst>
      </pc:sldChg>
      <pc:sldChg chg="del">
        <pc:chgData name="Chris Eames" userId="S::chris.eames@waikato.ac.nz::71fe29f6-1e34-4f75-8ede-9d31cec9b3f1" providerId="AD" clId="Web-{4FBE74FA-A793-490E-3B65-A6BC848E15D7}" dt="2024-11-20T03:16:06.020" v="1139"/>
        <pc:sldMkLst>
          <pc:docMk/>
          <pc:sldMk cId="3605052934" sldId="410"/>
        </pc:sldMkLst>
      </pc:sldChg>
      <pc:sldChg chg="del">
        <pc:chgData name="Chris Eames" userId="S::chris.eames@waikato.ac.nz::71fe29f6-1e34-4f75-8ede-9d31cec9b3f1" providerId="AD" clId="Web-{4FBE74FA-A793-490E-3B65-A6BC848E15D7}" dt="2024-11-20T03:16:19.505" v="1140"/>
        <pc:sldMkLst>
          <pc:docMk/>
          <pc:sldMk cId="964793385" sldId="411"/>
        </pc:sldMkLst>
      </pc:sldChg>
      <pc:sldChg chg="del">
        <pc:chgData name="Chris Eames" userId="S::chris.eames@waikato.ac.nz::71fe29f6-1e34-4f75-8ede-9d31cec9b3f1" providerId="AD" clId="Web-{4FBE74FA-A793-490E-3B65-A6BC848E15D7}" dt="2024-11-20T03:16:23.005" v="1141"/>
        <pc:sldMkLst>
          <pc:docMk/>
          <pc:sldMk cId="2222325573" sldId="412"/>
        </pc:sldMkLst>
      </pc:sldChg>
      <pc:sldChg chg="del">
        <pc:chgData name="Chris Eames" userId="S::chris.eames@waikato.ac.nz::71fe29f6-1e34-4f75-8ede-9d31cec9b3f1" providerId="AD" clId="Web-{4FBE74FA-A793-490E-3B65-A6BC848E15D7}" dt="2024-11-20T03:16:26.505" v="1142"/>
        <pc:sldMkLst>
          <pc:docMk/>
          <pc:sldMk cId="1230203226" sldId="413"/>
        </pc:sldMkLst>
      </pc:sldChg>
      <pc:sldChg chg="del">
        <pc:chgData name="Chris Eames" userId="S::chris.eames@waikato.ac.nz::71fe29f6-1e34-4f75-8ede-9d31cec9b3f1" providerId="AD" clId="Web-{4FBE74FA-A793-490E-3B65-A6BC848E15D7}" dt="2024-11-20T03:14:15.407" v="1097"/>
        <pc:sldMkLst>
          <pc:docMk/>
          <pc:sldMk cId="829221942" sldId="414"/>
        </pc:sldMkLst>
      </pc:sldChg>
      <pc:sldChg chg="modSp">
        <pc:chgData name="Chris Eames" userId="S::chris.eames@waikato.ac.nz::71fe29f6-1e34-4f75-8ede-9d31cec9b3f1" providerId="AD" clId="Web-{4FBE74FA-A793-490E-3B65-A6BC848E15D7}" dt="2024-11-20T03:17:11.523" v="1148" actId="1076"/>
        <pc:sldMkLst>
          <pc:docMk/>
          <pc:sldMk cId="2753372290" sldId="415"/>
        </pc:sldMkLst>
      </pc:sldChg>
      <pc:sldChg chg="modSp add modCm">
        <pc:chgData name="Chris Eames" userId="S::chris.eames@waikato.ac.nz::71fe29f6-1e34-4f75-8ede-9d31cec9b3f1" providerId="AD" clId="Web-{4FBE74FA-A793-490E-3B65-A6BC848E15D7}" dt="2024-11-20T02:01:13.738" v="110" actId="1076"/>
        <pc:sldMkLst>
          <pc:docMk/>
          <pc:sldMk cId="1799545242" sldId="418"/>
        </pc:sldMkLst>
        <pc:spChg chg="mod">
          <ac:chgData name="Chris Eames" userId="S::chris.eames@waikato.ac.nz::71fe29f6-1e34-4f75-8ede-9d31cec9b3f1" providerId="AD" clId="Web-{4FBE74FA-A793-490E-3B65-A6BC848E15D7}" dt="2024-11-20T01:59:06.249" v="18" actId="1076"/>
          <ac:spMkLst>
            <pc:docMk/>
            <pc:sldMk cId="1799545242" sldId="418"/>
            <ac:spMk id="2" creationId="{73D58927-2C42-0B81-E4ED-124A72EFB6E0}"/>
          </ac:spMkLst>
        </pc:spChg>
        <pc:spChg chg="mod">
          <ac:chgData name="Chris Eames" userId="S::chris.eames@waikato.ac.nz::71fe29f6-1e34-4f75-8ede-9d31cec9b3f1" providerId="AD" clId="Web-{4FBE74FA-A793-490E-3B65-A6BC848E15D7}" dt="2024-11-20T02:01:13.738" v="110" actId="1076"/>
          <ac:spMkLst>
            <pc:docMk/>
            <pc:sldMk cId="1799545242" sldId="418"/>
            <ac:spMk id="3" creationId="{F84CC8DF-F449-5A55-0FEB-8C65117C4A93}"/>
          </ac:spMkLst>
        </pc:spChg>
        <pc:extLst>
          <p:ext xmlns:p="http://schemas.openxmlformats.org/presentationml/2006/main" uri="{D6D511B9-2390-475A-947B-AFAB55BFBCF1}">
            <pc226:cmChg xmlns:pc226="http://schemas.microsoft.com/office/powerpoint/2022/06/main/command" chg="mod">
              <pc226:chgData name="Chris Eames" userId="S::chris.eames@waikato.ac.nz::71fe29f6-1e34-4f75-8ede-9d31cec9b3f1" providerId="AD" clId="Web-{4FBE74FA-A793-490E-3B65-A6BC848E15D7}" dt="2024-11-20T02:00:57.628" v="106" actId="20577"/>
              <pc2:cmMkLst xmlns:pc2="http://schemas.microsoft.com/office/powerpoint/2019/9/main/command">
                <pc:docMk/>
                <pc:sldMk cId="1799545242" sldId="418"/>
                <pc2:cmMk id="{FB81D2DB-701A-4700-821B-D2C5880EF1C0}"/>
              </pc2:cmMkLst>
            </pc226:cmChg>
          </p:ext>
        </pc:extLst>
      </pc:sldChg>
      <pc:sldChg chg="modSp new">
        <pc:chgData name="Chris Eames" userId="S::chris.eames@waikato.ac.nz::71fe29f6-1e34-4f75-8ede-9d31cec9b3f1" providerId="AD" clId="Web-{4FBE74FA-A793-490E-3B65-A6BC848E15D7}" dt="2024-11-20T02:37:07.706" v="511" actId="20577"/>
        <pc:sldMkLst>
          <pc:docMk/>
          <pc:sldMk cId="2478788566" sldId="419"/>
        </pc:sldMkLst>
        <pc:spChg chg="mod">
          <ac:chgData name="Chris Eames" userId="S::chris.eames@waikato.ac.nz::71fe29f6-1e34-4f75-8ede-9d31cec9b3f1" providerId="AD" clId="Web-{4FBE74FA-A793-490E-3B65-A6BC848E15D7}" dt="2024-11-20T02:12:42.902" v="308" actId="1076"/>
          <ac:spMkLst>
            <pc:docMk/>
            <pc:sldMk cId="2478788566" sldId="419"/>
            <ac:spMk id="2" creationId="{66C3A1F8-E9D5-F4DD-E88C-E4C55F615727}"/>
          </ac:spMkLst>
        </pc:spChg>
        <pc:spChg chg="mod">
          <ac:chgData name="Chris Eames" userId="S::chris.eames@waikato.ac.nz::71fe29f6-1e34-4f75-8ede-9d31cec9b3f1" providerId="AD" clId="Web-{4FBE74FA-A793-490E-3B65-A6BC848E15D7}" dt="2024-11-20T02:37:07.706" v="511" actId="20577"/>
          <ac:spMkLst>
            <pc:docMk/>
            <pc:sldMk cId="2478788566" sldId="419"/>
            <ac:spMk id="3" creationId="{54FC063F-E9B2-51A5-2704-C11879B87530}"/>
          </ac:spMkLst>
        </pc:spChg>
      </pc:sldChg>
      <pc:sldChg chg="modSp new">
        <pc:chgData name="Chris Eames" userId="S::chris.eames@waikato.ac.nz::71fe29f6-1e34-4f75-8ede-9d31cec9b3f1" providerId="AD" clId="Web-{4FBE74FA-A793-490E-3B65-A6BC848E15D7}" dt="2024-11-20T02:12:24.620" v="306" actId="1076"/>
        <pc:sldMkLst>
          <pc:docMk/>
          <pc:sldMk cId="1340603558" sldId="420"/>
        </pc:sldMkLst>
        <pc:spChg chg="mod">
          <ac:chgData name="Chris Eames" userId="S::chris.eames@waikato.ac.nz::71fe29f6-1e34-4f75-8ede-9d31cec9b3f1" providerId="AD" clId="Web-{4FBE74FA-A793-490E-3B65-A6BC848E15D7}" dt="2024-11-20T02:11:29.790" v="256" actId="20577"/>
          <ac:spMkLst>
            <pc:docMk/>
            <pc:sldMk cId="1340603558" sldId="420"/>
            <ac:spMk id="2" creationId="{9EFA7674-3BDC-5667-59B8-DE67D6F3AACC}"/>
          </ac:spMkLst>
        </pc:spChg>
        <pc:spChg chg="mod">
          <ac:chgData name="Chris Eames" userId="S::chris.eames@waikato.ac.nz::71fe29f6-1e34-4f75-8ede-9d31cec9b3f1" providerId="AD" clId="Web-{4FBE74FA-A793-490E-3B65-A6BC848E15D7}" dt="2024-11-20T02:12:24.620" v="306" actId="1076"/>
          <ac:spMkLst>
            <pc:docMk/>
            <pc:sldMk cId="1340603558" sldId="420"/>
            <ac:spMk id="3" creationId="{F0D5E875-3BDC-4C04-8020-4ABE8AA5D31D}"/>
          </ac:spMkLst>
        </pc:spChg>
      </pc:sldChg>
      <pc:sldChg chg="addSp delSp modSp new">
        <pc:chgData name="Chris Eames" userId="S::chris.eames@waikato.ac.nz::71fe29f6-1e34-4f75-8ede-9d31cec9b3f1" providerId="AD" clId="Web-{4FBE74FA-A793-490E-3B65-A6BC848E15D7}" dt="2024-11-20T02:45:46.443" v="677" actId="1076"/>
        <pc:sldMkLst>
          <pc:docMk/>
          <pc:sldMk cId="3454544973" sldId="421"/>
        </pc:sldMkLst>
        <pc:spChg chg="mod">
          <ac:chgData name="Chris Eames" userId="S::chris.eames@waikato.ac.nz::71fe29f6-1e34-4f75-8ede-9d31cec9b3f1" providerId="AD" clId="Web-{4FBE74FA-A793-490E-3B65-A6BC848E15D7}" dt="2024-11-20T02:44:31.675" v="640" actId="1076"/>
          <ac:spMkLst>
            <pc:docMk/>
            <pc:sldMk cId="3454544973" sldId="421"/>
            <ac:spMk id="2" creationId="{F3D94C2B-50AE-0D71-8352-A90A31BA20B2}"/>
          </ac:spMkLst>
        </pc:spChg>
        <pc:spChg chg="mod">
          <ac:chgData name="Chris Eames" userId="S::chris.eames@waikato.ac.nz::71fe29f6-1e34-4f75-8ede-9d31cec9b3f1" providerId="AD" clId="Web-{4FBE74FA-A793-490E-3B65-A6BC848E15D7}" dt="2024-11-20T02:45:46.443" v="677" actId="1076"/>
          <ac:spMkLst>
            <pc:docMk/>
            <pc:sldMk cId="3454544973" sldId="421"/>
            <ac:spMk id="3" creationId="{13A4CA50-E717-71E3-C0CC-91A62D7CF992}"/>
          </ac:spMkLst>
        </pc:spChg>
      </pc:sldChg>
      <pc:sldChg chg="addSp modSp new">
        <pc:chgData name="Chris Eames" userId="S::chris.eames@waikato.ac.nz::71fe29f6-1e34-4f75-8ede-9d31cec9b3f1" providerId="AD" clId="Web-{4FBE74FA-A793-490E-3B65-A6BC848E15D7}" dt="2024-11-20T03:06:27.547" v="847" actId="20577"/>
        <pc:sldMkLst>
          <pc:docMk/>
          <pc:sldMk cId="2109019982" sldId="422"/>
        </pc:sldMkLst>
        <pc:spChg chg="mod">
          <ac:chgData name="Chris Eames" userId="S::chris.eames@waikato.ac.nz::71fe29f6-1e34-4f75-8ede-9d31cec9b3f1" providerId="AD" clId="Web-{4FBE74FA-A793-490E-3B65-A6BC848E15D7}" dt="2024-11-20T03:06:27.547" v="847" actId="20577"/>
          <ac:spMkLst>
            <pc:docMk/>
            <pc:sldMk cId="2109019982" sldId="422"/>
            <ac:spMk id="2" creationId="{FFAF3568-ADAF-1FB5-474F-5022F2B82314}"/>
          </ac:spMkLst>
        </pc:spChg>
        <pc:spChg chg="mod">
          <ac:chgData name="Chris Eames" userId="S::chris.eames@waikato.ac.nz::71fe29f6-1e34-4f75-8ede-9d31cec9b3f1" providerId="AD" clId="Web-{4FBE74FA-A793-490E-3B65-A6BC848E15D7}" dt="2024-11-20T02:51:45.674" v="816" actId="20577"/>
          <ac:spMkLst>
            <pc:docMk/>
            <pc:sldMk cId="2109019982" sldId="422"/>
            <ac:spMk id="3" creationId="{0A9C37B8-CC1A-651C-3933-6A51F048CD1E}"/>
          </ac:spMkLst>
        </pc:spChg>
      </pc:sldChg>
      <pc:sldChg chg="modSp new">
        <pc:chgData name="Chris Eames" userId="S::chris.eames@waikato.ac.nz::71fe29f6-1e34-4f75-8ede-9d31cec9b3f1" providerId="AD" clId="Web-{4FBE74FA-A793-490E-3B65-A6BC848E15D7}" dt="2024-11-20T03:06:39.345" v="853" actId="20577"/>
        <pc:sldMkLst>
          <pc:docMk/>
          <pc:sldMk cId="1122904496" sldId="423"/>
        </pc:sldMkLst>
        <pc:spChg chg="mod">
          <ac:chgData name="Chris Eames" userId="S::chris.eames@waikato.ac.nz::71fe29f6-1e34-4f75-8ede-9d31cec9b3f1" providerId="AD" clId="Web-{4FBE74FA-A793-490E-3B65-A6BC848E15D7}" dt="2024-11-20T03:06:39.345" v="853" actId="20577"/>
          <ac:spMkLst>
            <pc:docMk/>
            <pc:sldMk cId="1122904496" sldId="423"/>
            <ac:spMk id="2" creationId="{32F97467-667E-F3A0-1B51-70F4F8F66493}"/>
          </ac:spMkLst>
        </pc:spChg>
      </pc:sldChg>
      <pc:sldChg chg="modSp new">
        <pc:chgData name="Chris Eames" userId="S::chris.eames@waikato.ac.nz::71fe29f6-1e34-4f75-8ede-9d31cec9b3f1" providerId="AD" clId="Web-{4FBE74FA-A793-490E-3B65-A6BC848E15D7}" dt="2024-11-20T03:07:44.972" v="880" actId="14100"/>
        <pc:sldMkLst>
          <pc:docMk/>
          <pc:sldMk cId="3082728192" sldId="424"/>
        </pc:sldMkLst>
        <pc:spChg chg="mod">
          <ac:chgData name="Chris Eames" userId="S::chris.eames@waikato.ac.nz::71fe29f6-1e34-4f75-8ede-9d31cec9b3f1" providerId="AD" clId="Web-{4FBE74FA-A793-490E-3B65-A6BC848E15D7}" dt="2024-11-20T03:07:41.784" v="879" actId="14100"/>
          <ac:spMkLst>
            <pc:docMk/>
            <pc:sldMk cId="3082728192" sldId="424"/>
            <ac:spMk id="2" creationId="{00690208-E250-198A-4D61-CEB482EF22AD}"/>
          </ac:spMkLst>
        </pc:spChg>
        <pc:spChg chg="mod">
          <ac:chgData name="Chris Eames" userId="S::chris.eames@waikato.ac.nz::71fe29f6-1e34-4f75-8ede-9d31cec9b3f1" providerId="AD" clId="Web-{4FBE74FA-A793-490E-3B65-A6BC848E15D7}" dt="2024-11-20T03:07:44.972" v="880" actId="14100"/>
          <ac:spMkLst>
            <pc:docMk/>
            <pc:sldMk cId="3082728192" sldId="424"/>
            <ac:spMk id="3" creationId="{7857C3F4-D70A-5039-14FB-470CACDDDD46}"/>
          </ac:spMkLst>
        </pc:spChg>
      </pc:sldChg>
      <pc:sldChg chg="modSp new ord">
        <pc:chgData name="Chris Eames" userId="S::chris.eames@waikato.ac.nz::71fe29f6-1e34-4f75-8ede-9d31cec9b3f1" providerId="AD" clId="Web-{4FBE74FA-A793-490E-3B65-A6BC848E15D7}" dt="2024-11-20T03:13:20.749" v="1067"/>
        <pc:sldMkLst>
          <pc:docMk/>
          <pc:sldMk cId="2120292868" sldId="425"/>
        </pc:sldMkLst>
        <pc:spChg chg="mod">
          <ac:chgData name="Chris Eames" userId="S::chris.eames@waikato.ac.nz::71fe29f6-1e34-4f75-8ede-9d31cec9b3f1" providerId="AD" clId="Web-{4FBE74FA-A793-490E-3B65-A6BC848E15D7}" dt="2024-11-20T03:08:20.770" v="899" actId="20577"/>
          <ac:spMkLst>
            <pc:docMk/>
            <pc:sldMk cId="2120292868" sldId="425"/>
            <ac:spMk id="2" creationId="{B6A9AA69-0861-0BAD-AC38-A778558F6713}"/>
          </ac:spMkLst>
        </pc:spChg>
        <pc:spChg chg="mod">
          <ac:chgData name="Chris Eames" userId="S::chris.eames@waikato.ac.nz::71fe29f6-1e34-4f75-8ede-9d31cec9b3f1" providerId="AD" clId="Web-{4FBE74FA-A793-490E-3B65-A6BC848E15D7}" dt="2024-11-20T03:12:10.528" v="1063" actId="20577"/>
          <ac:spMkLst>
            <pc:docMk/>
            <pc:sldMk cId="2120292868" sldId="425"/>
            <ac:spMk id="3" creationId="{2A819965-41DC-ECCD-8CAB-E7445CBC64B8}"/>
          </ac:spMkLst>
        </pc:spChg>
      </pc:sldChg>
      <pc:sldChg chg="modSp new">
        <pc:chgData name="Chris Eames" userId="S::chris.eames@waikato.ac.nz::71fe29f6-1e34-4f75-8ede-9d31cec9b3f1" providerId="AD" clId="Web-{4FBE74FA-A793-490E-3B65-A6BC848E15D7}" dt="2024-11-20T03:14:02.735" v="1095" actId="20577"/>
        <pc:sldMkLst>
          <pc:docMk/>
          <pc:sldMk cId="3801120007" sldId="426"/>
        </pc:sldMkLst>
        <pc:spChg chg="mod">
          <ac:chgData name="Chris Eames" userId="S::chris.eames@waikato.ac.nz::71fe29f6-1e34-4f75-8ede-9d31cec9b3f1" providerId="AD" clId="Web-{4FBE74FA-A793-490E-3B65-A6BC848E15D7}" dt="2024-11-20T03:13:37.672" v="1072" actId="20577"/>
          <ac:spMkLst>
            <pc:docMk/>
            <pc:sldMk cId="3801120007" sldId="426"/>
            <ac:spMk id="2" creationId="{A2171273-89E2-AABD-35AE-746EB61E2FA1}"/>
          </ac:spMkLst>
        </pc:spChg>
        <pc:spChg chg="mod">
          <ac:chgData name="Chris Eames" userId="S::chris.eames@waikato.ac.nz::71fe29f6-1e34-4f75-8ede-9d31cec9b3f1" providerId="AD" clId="Web-{4FBE74FA-A793-490E-3B65-A6BC848E15D7}" dt="2024-11-20T03:14:02.735" v="1095" actId="20577"/>
          <ac:spMkLst>
            <pc:docMk/>
            <pc:sldMk cId="3801120007" sldId="426"/>
            <ac:spMk id="3" creationId="{A55373ED-6CDF-EBF5-1A0C-6A07EE0AB911}"/>
          </ac:spMkLst>
        </pc:spChg>
      </pc:sldChg>
      <pc:sldChg chg="modSp add replId">
        <pc:chgData name="Chris Eames" userId="S::chris.eames@waikato.ac.nz::71fe29f6-1e34-4f75-8ede-9d31cec9b3f1" providerId="AD" clId="Web-{4FBE74FA-A793-490E-3B65-A6BC848E15D7}" dt="2024-11-20T03:14:46.689" v="1105" actId="20577"/>
        <pc:sldMkLst>
          <pc:docMk/>
          <pc:sldMk cId="435334845" sldId="427"/>
        </pc:sldMkLst>
        <pc:spChg chg="mod">
          <ac:chgData name="Chris Eames" userId="S::chris.eames@waikato.ac.nz::71fe29f6-1e34-4f75-8ede-9d31cec9b3f1" providerId="AD" clId="Web-{4FBE74FA-A793-490E-3B65-A6BC848E15D7}" dt="2024-11-20T03:14:46.689" v="1105" actId="20577"/>
          <ac:spMkLst>
            <pc:docMk/>
            <pc:sldMk cId="435334845" sldId="427"/>
            <ac:spMk id="2" creationId="{A2171273-89E2-AABD-35AE-746EB61E2FA1}"/>
          </ac:spMkLst>
        </pc:spChg>
      </pc:sldChg>
      <pc:sldChg chg="modSp add replId">
        <pc:chgData name="Chris Eames" userId="S::chris.eames@waikato.ac.nz::71fe29f6-1e34-4f75-8ede-9d31cec9b3f1" providerId="AD" clId="Web-{4FBE74FA-A793-490E-3B65-A6BC848E15D7}" dt="2024-11-20T03:15:20.284" v="1130" actId="1076"/>
        <pc:sldMkLst>
          <pc:docMk/>
          <pc:sldMk cId="2742200749" sldId="428"/>
        </pc:sldMkLst>
        <pc:spChg chg="mod">
          <ac:chgData name="Chris Eames" userId="S::chris.eames@waikato.ac.nz::71fe29f6-1e34-4f75-8ede-9d31cec9b3f1" providerId="AD" clId="Web-{4FBE74FA-A793-490E-3B65-A6BC848E15D7}" dt="2024-11-20T03:15:20.284" v="1130" actId="1076"/>
          <ac:spMkLst>
            <pc:docMk/>
            <pc:sldMk cId="2742200749" sldId="428"/>
            <ac:spMk id="2" creationId="{A2171273-89E2-AABD-35AE-746EB61E2FA1}"/>
          </ac:spMkLst>
        </pc:spChg>
      </pc:sldChg>
      <pc:sldChg chg="modSp add replId">
        <pc:chgData name="Chris Eames" userId="S::chris.eames@waikato.ac.nz::71fe29f6-1e34-4f75-8ede-9d31cec9b3f1" providerId="AD" clId="Web-{4FBE74FA-A793-490E-3B65-A6BC848E15D7}" dt="2024-11-20T03:15:00.362" v="1114" actId="20577"/>
        <pc:sldMkLst>
          <pc:docMk/>
          <pc:sldMk cId="1377246492" sldId="429"/>
        </pc:sldMkLst>
        <pc:spChg chg="mod">
          <ac:chgData name="Chris Eames" userId="S::chris.eames@waikato.ac.nz::71fe29f6-1e34-4f75-8ede-9d31cec9b3f1" providerId="AD" clId="Web-{4FBE74FA-A793-490E-3B65-A6BC848E15D7}" dt="2024-11-20T03:15:00.362" v="1114" actId="20577"/>
          <ac:spMkLst>
            <pc:docMk/>
            <pc:sldMk cId="1377246492" sldId="429"/>
            <ac:spMk id="2" creationId="{A2171273-89E2-AABD-35AE-746EB61E2FA1}"/>
          </ac:spMkLst>
        </pc:spChg>
      </pc:sldChg>
      <pc:sldChg chg="modSp new">
        <pc:chgData name="Chris Eames" userId="S::chris.eames@waikato.ac.nz::71fe29f6-1e34-4f75-8ede-9d31cec9b3f1" providerId="AD" clId="Web-{4FBE74FA-A793-490E-3B65-A6BC848E15D7}" dt="2024-11-20T03:16:44.631" v="1147" actId="20577"/>
        <pc:sldMkLst>
          <pc:docMk/>
          <pc:sldMk cId="2482096842" sldId="430"/>
        </pc:sldMkLst>
        <pc:spChg chg="mod">
          <ac:chgData name="Chris Eames" userId="S::chris.eames@waikato.ac.nz::71fe29f6-1e34-4f75-8ede-9d31cec9b3f1" providerId="AD" clId="Web-{4FBE74FA-A793-490E-3B65-A6BC848E15D7}" dt="2024-11-20T03:16:44.631" v="1147" actId="20577"/>
          <ac:spMkLst>
            <pc:docMk/>
            <pc:sldMk cId="2482096842" sldId="430"/>
            <ac:spMk id="2" creationId="{E4C089E6-674A-1616-C569-B033648BD684}"/>
          </ac:spMkLst>
        </pc:spChg>
      </pc:sldChg>
    </pc:docChg>
  </pc:docChgLst>
  <pc:docChgLst>
    <pc:chgData name="Chris Eames" userId="S::chris.eames@waikato.ac.nz::71fe29f6-1e34-4f75-8ede-9d31cec9b3f1" providerId="AD" clId="Web-{E0824AC7-FE1E-42F3-0BD0-36011687C897}"/>
    <pc:docChg chg="modSld">
      <pc:chgData name="Chris Eames" userId="S::chris.eames@waikato.ac.nz::71fe29f6-1e34-4f75-8ede-9d31cec9b3f1" providerId="AD" clId="Web-{E0824AC7-FE1E-42F3-0BD0-36011687C897}" dt="2024-11-21T04:00:25.851" v="600" actId="20577"/>
      <pc:docMkLst>
        <pc:docMk/>
      </pc:docMkLst>
      <pc:sldChg chg="modSp">
        <pc:chgData name="Chris Eames" userId="S::chris.eames@waikato.ac.nz::71fe29f6-1e34-4f75-8ede-9d31cec9b3f1" providerId="AD" clId="Web-{E0824AC7-FE1E-42F3-0BD0-36011687C897}" dt="2024-11-21T03:24:07.429" v="58" actId="20577"/>
        <pc:sldMkLst>
          <pc:docMk/>
          <pc:sldMk cId="1122904496" sldId="423"/>
        </pc:sldMkLst>
        <pc:spChg chg="mod">
          <ac:chgData name="Chris Eames" userId="S::chris.eames@waikato.ac.nz::71fe29f6-1e34-4f75-8ede-9d31cec9b3f1" providerId="AD" clId="Web-{E0824AC7-FE1E-42F3-0BD0-36011687C897}" dt="2024-11-21T03:24:07.429" v="58" actId="20577"/>
          <ac:spMkLst>
            <pc:docMk/>
            <pc:sldMk cId="1122904496" sldId="423"/>
            <ac:spMk id="3" creationId="{E249CDDC-0945-8105-CC0C-5C7FEC5F9F99}"/>
          </ac:spMkLst>
        </pc:spChg>
      </pc:sldChg>
      <pc:sldChg chg="modSp">
        <pc:chgData name="Chris Eames" userId="S::chris.eames@waikato.ac.nz::71fe29f6-1e34-4f75-8ede-9d31cec9b3f1" providerId="AD" clId="Web-{E0824AC7-FE1E-42F3-0BD0-36011687C897}" dt="2024-11-21T03:27:07.998" v="140" actId="20577"/>
        <pc:sldMkLst>
          <pc:docMk/>
          <pc:sldMk cId="3082728192" sldId="424"/>
        </pc:sldMkLst>
        <pc:spChg chg="mod">
          <ac:chgData name="Chris Eames" userId="S::chris.eames@waikato.ac.nz::71fe29f6-1e34-4f75-8ede-9d31cec9b3f1" providerId="AD" clId="Web-{E0824AC7-FE1E-42F3-0BD0-36011687C897}" dt="2024-11-21T03:27:07.998" v="140" actId="20577"/>
          <ac:spMkLst>
            <pc:docMk/>
            <pc:sldMk cId="3082728192" sldId="424"/>
            <ac:spMk id="3" creationId="{7857C3F4-D70A-5039-14FB-470CACDDDD46}"/>
          </ac:spMkLst>
        </pc:spChg>
      </pc:sldChg>
      <pc:sldChg chg="addSp modSp">
        <pc:chgData name="Chris Eames" userId="S::chris.eames@waikato.ac.nz::71fe29f6-1e34-4f75-8ede-9d31cec9b3f1" providerId="AD" clId="Web-{E0824AC7-FE1E-42F3-0BD0-36011687C897}" dt="2024-11-21T03:56:37.390" v="496" actId="20577"/>
        <pc:sldMkLst>
          <pc:docMk/>
          <pc:sldMk cId="3801120007" sldId="426"/>
        </pc:sldMkLst>
        <pc:spChg chg="mod">
          <ac:chgData name="Chris Eames" userId="S::chris.eames@waikato.ac.nz::71fe29f6-1e34-4f75-8ede-9d31cec9b3f1" providerId="AD" clId="Web-{E0824AC7-FE1E-42F3-0BD0-36011687C897}" dt="2024-11-21T03:54:45.792" v="475" actId="1076"/>
          <ac:spMkLst>
            <pc:docMk/>
            <pc:sldMk cId="3801120007" sldId="426"/>
            <ac:spMk id="2" creationId="{A2171273-89E2-AABD-35AE-746EB61E2FA1}"/>
          </ac:spMkLst>
        </pc:spChg>
        <pc:spChg chg="mod">
          <ac:chgData name="Chris Eames" userId="S::chris.eames@waikato.ac.nz::71fe29f6-1e34-4f75-8ede-9d31cec9b3f1" providerId="AD" clId="Web-{E0824AC7-FE1E-42F3-0BD0-36011687C897}" dt="2024-11-21T03:54:49.324" v="476" actId="1076"/>
          <ac:spMkLst>
            <pc:docMk/>
            <pc:sldMk cId="3801120007" sldId="426"/>
            <ac:spMk id="3" creationId="{A55373ED-6CDF-EBF5-1A0C-6A07EE0AB911}"/>
          </ac:spMkLst>
        </pc:spChg>
        <pc:spChg chg="add mod">
          <ac:chgData name="Chris Eames" userId="S::chris.eames@waikato.ac.nz::71fe29f6-1e34-4f75-8ede-9d31cec9b3f1" providerId="AD" clId="Web-{E0824AC7-FE1E-42F3-0BD0-36011687C897}" dt="2024-11-21T03:56:37.390" v="496" actId="20577"/>
          <ac:spMkLst>
            <pc:docMk/>
            <pc:sldMk cId="3801120007" sldId="426"/>
            <ac:spMk id="4" creationId="{89D5DAE3-BBA9-87CB-F015-5C830D1C0BDF}"/>
          </ac:spMkLst>
        </pc:spChg>
      </pc:sldChg>
      <pc:sldChg chg="addSp modSp">
        <pc:chgData name="Chris Eames" userId="S::chris.eames@waikato.ac.nz::71fe29f6-1e34-4f75-8ede-9d31cec9b3f1" providerId="AD" clId="Web-{E0824AC7-FE1E-42F3-0BD0-36011687C897}" dt="2024-11-21T03:54:29.245" v="474" actId="20577"/>
        <pc:sldMkLst>
          <pc:docMk/>
          <pc:sldMk cId="435334845" sldId="427"/>
        </pc:sldMkLst>
        <pc:spChg chg="mod">
          <ac:chgData name="Chris Eames" userId="S::chris.eames@waikato.ac.nz::71fe29f6-1e34-4f75-8ede-9d31cec9b3f1" providerId="AD" clId="Web-{E0824AC7-FE1E-42F3-0BD0-36011687C897}" dt="2024-11-21T03:54:03.900" v="460" actId="1076"/>
          <ac:spMkLst>
            <pc:docMk/>
            <pc:sldMk cId="435334845" sldId="427"/>
            <ac:spMk id="2" creationId="{A2171273-89E2-AABD-35AE-746EB61E2FA1}"/>
          </ac:spMkLst>
        </pc:spChg>
        <pc:spChg chg="mod">
          <ac:chgData name="Chris Eames" userId="S::chris.eames@waikato.ac.nz::71fe29f6-1e34-4f75-8ede-9d31cec9b3f1" providerId="AD" clId="Web-{E0824AC7-FE1E-42F3-0BD0-36011687C897}" dt="2024-11-21T03:54:19.776" v="470" actId="20577"/>
          <ac:spMkLst>
            <pc:docMk/>
            <pc:sldMk cId="435334845" sldId="427"/>
            <ac:spMk id="3" creationId="{A55373ED-6CDF-EBF5-1A0C-6A07EE0AB911}"/>
          </ac:spMkLst>
        </pc:spChg>
        <pc:spChg chg="add mod">
          <ac:chgData name="Chris Eames" userId="S::chris.eames@waikato.ac.nz::71fe29f6-1e34-4f75-8ede-9d31cec9b3f1" providerId="AD" clId="Web-{E0824AC7-FE1E-42F3-0BD0-36011687C897}" dt="2024-11-21T03:54:29.245" v="474" actId="20577"/>
          <ac:spMkLst>
            <pc:docMk/>
            <pc:sldMk cId="435334845" sldId="427"/>
            <ac:spMk id="4" creationId="{63B674BE-1F0C-413C-C37E-D514E2AF45DE}"/>
          </ac:spMkLst>
        </pc:spChg>
      </pc:sldChg>
      <pc:sldChg chg="modSp">
        <pc:chgData name="Chris Eames" userId="S::chris.eames@waikato.ac.nz::71fe29f6-1e34-4f75-8ede-9d31cec9b3f1" providerId="AD" clId="Web-{E0824AC7-FE1E-42F3-0BD0-36011687C897}" dt="2024-11-21T04:00:25.851" v="600" actId="20577"/>
        <pc:sldMkLst>
          <pc:docMk/>
          <pc:sldMk cId="1377246492" sldId="429"/>
        </pc:sldMkLst>
        <pc:spChg chg="mod">
          <ac:chgData name="Chris Eames" userId="S::chris.eames@waikato.ac.nz::71fe29f6-1e34-4f75-8ede-9d31cec9b3f1" providerId="AD" clId="Web-{E0824AC7-FE1E-42F3-0BD0-36011687C897}" dt="2024-11-21T03:56:48.281" v="497" actId="1076"/>
          <ac:spMkLst>
            <pc:docMk/>
            <pc:sldMk cId="1377246492" sldId="429"/>
            <ac:spMk id="2" creationId="{A2171273-89E2-AABD-35AE-746EB61E2FA1}"/>
          </ac:spMkLst>
        </pc:spChg>
        <pc:spChg chg="mod">
          <ac:chgData name="Chris Eames" userId="S::chris.eames@waikato.ac.nz::71fe29f6-1e34-4f75-8ede-9d31cec9b3f1" providerId="AD" clId="Web-{E0824AC7-FE1E-42F3-0BD0-36011687C897}" dt="2024-11-21T04:00:25.851" v="600" actId="20577"/>
          <ac:spMkLst>
            <pc:docMk/>
            <pc:sldMk cId="1377246492" sldId="429"/>
            <ac:spMk id="3" creationId="{A55373ED-6CDF-EBF5-1A0C-6A07EE0AB911}"/>
          </ac:spMkLst>
        </pc:spChg>
      </pc:sldChg>
    </pc:docChg>
  </pc:docChgLst>
  <pc:docChgLst>
    <pc:chgData name="Chris Eames" userId="S::chris.eames@waikato.ac.nz::71fe29f6-1e34-4f75-8ede-9d31cec9b3f1" providerId="AD" clId="Web-{AD41B7A0-69FE-2909-5B11-180A021132B7}"/>
    <pc:docChg chg="sldOrd">
      <pc:chgData name="Chris Eames" userId="S::chris.eames@waikato.ac.nz::71fe29f6-1e34-4f75-8ede-9d31cec9b3f1" providerId="AD" clId="Web-{AD41B7A0-69FE-2909-5B11-180A021132B7}" dt="2024-11-17T20:18:11.221" v="1"/>
      <pc:docMkLst>
        <pc:docMk/>
      </pc:docMkLst>
      <pc:sldChg chg="ord">
        <pc:chgData name="Chris Eames" userId="S::chris.eames@waikato.ac.nz::71fe29f6-1e34-4f75-8ede-9d31cec9b3f1" providerId="AD" clId="Web-{AD41B7A0-69FE-2909-5B11-180A021132B7}" dt="2024-11-17T20:18:11.221" v="1"/>
        <pc:sldMkLst>
          <pc:docMk/>
          <pc:sldMk cId="0" sldId="259"/>
        </pc:sldMkLst>
      </pc:sldChg>
      <pc:sldChg chg="ord">
        <pc:chgData name="Chris Eames" userId="S::chris.eames@waikato.ac.nz::71fe29f6-1e34-4f75-8ede-9d31cec9b3f1" providerId="AD" clId="Web-{AD41B7A0-69FE-2909-5B11-180A021132B7}" dt="2024-11-17T20:18:04.455" v="0"/>
        <pc:sldMkLst>
          <pc:docMk/>
          <pc:sldMk cId="2392791273" sldId="269"/>
        </pc:sldMkLst>
      </pc:sldChg>
    </pc:docChg>
  </pc:docChgLst>
  <pc:docChgLst>
    <pc:chgData name="Greta Dromgool" userId="S::greta.dromgool@waikato.ac.nz::85ae8209-1ebf-40c2-9da0-11c0158c46aa" providerId="AD" clId="Web-{C9369FBC-81AF-4ABA-C9EC-7312811B7E30}"/>
    <pc:docChg chg="modSld">
      <pc:chgData name="Greta Dromgool" userId="S::greta.dromgool@waikato.ac.nz::85ae8209-1ebf-40c2-9da0-11c0158c46aa" providerId="AD" clId="Web-{C9369FBC-81AF-4ABA-C9EC-7312811B7E30}" dt="2024-12-03T01:39:17.097" v="6"/>
      <pc:docMkLst>
        <pc:docMk/>
      </pc:docMkLst>
      <pc:sldChg chg="delAnim">
        <pc:chgData name="Greta Dromgool" userId="S::greta.dromgool@waikato.ac.nz::85ae8209-1ebf-40c2-9da0-11c0158c46aa" providerId="AD" clId="Web-{C9369FBC-81AF-4ABA-C9EC-7312811B7E30}" dt="2024-12-03T01:38:59.893" v="0"/>
        <pc:sldMkLst>
          <pc:docMk/>
          <pc:sldMk cId="0" sldId="259"/>
        </pc:sldMkLst>
      </pc:sldChg>
      <pc:sldChg chg="delAnim">
        <pc:chgData name="Greta Dromgool" userId="S::greta.dromgool@waikato.ac.nz::85ae8209-1ebf-40c2-9da0-11c0158c46aa" providerId="AD" clId="Web-{C9369FBC-81AF-4ABA-C9EC-7312811B7E30}" dt="2024-12-03T01:39:17.097" v="6"/>
        <pc:sldMkLst>
          <pc:docMk/>
          <pc:sldMk cId="1799545242" sldId="418"/>
        </pc:sldMkLst>
      </pc:sldChg>
    </pc:docChg>
  </pc:docChgLst>
  <pc:docChgLst>
    <pc:chgData name="Andrea Soanes" userId="S::andrea.soanes@waikato.ac.nz::b53f5388-9f20-4aca-a9a9-9cb2e1234fa9" providerId="AD" clId="Web-{09679589-B8D0-D226-0B5E-8922133F76D3}"/>
    <pc:docChg chg="modSld">
      <pc:chgData name="Andrea Soanes" userId="S::andrea.soanes@waikato.ac.nz::b53f5388-9f20-4aca-a9a9-9cb2e1234fa9" providerId="AD" clId="Web-{09679589-B8D0-D226-0B5E-8922133F76D3}" dt="2024-11-24T18:48:29.406" v="38"/>
      <pc:docMkLst>
        <pc:docMk/>
      </pc:docMkLst>
      <pc:sldChg chg="modSp">
        <pc:chgData name="Andrea Soanes" userId="S::andrea.soanes@waikato.ac.nz::b53f5388-9f20-4aca-a9a9-9cb2e1234fa9" providerId="AD" clId="Web-{09679589-B8D0-D226-0B5E-8922133F76D3}" dt="2024-11-24T18:39:38.022" v="14" actId="20577"/>
        <pc:sldMkLst>
          <pc:docMk/>
          <pc:sldMk cId="2939194426" sldId="392"/>
        </pc:sldMkLst>
        <pc:spChg chg="mod">
          <ac:chgData name="Andrea Soanes" userId="S::andrea.soanes@waikato.ac.nz::b53f5388-9f20-4aca-a9a9-9cb2e1234fa9" providerId="AD" clId="Web-{09679589-B8D0-D226-0B5E-8922133F76D3}" dt="2024-11-24T18:39:38.022" v="14" actId="20577"/>
          <ac:spMkLst>
            <pc:docMk/>
            <pc:sldMk cId="2939194426" sldId="392"/>
            <ac:spMk id="3" creationId="{7F9C341F-9D37-C979-DF0D-517F57265E1E}"/>
          </ac:spMkLst>
        </pc:spChg>
      </pc:sldChg>
      <pc:sldChg chg="addSp modSp">
        <pc:chgData name="Andrea Soanes" userId="S::andrea.soanes@waikato.ac.nz::b53f5388-9f20-4aca-a9a9-9cb2e1234fa9" providerId="AD" clId="Web-{09679589-B8D0-D226-0B5E-8922133F76D3}" dt="2024-11-24T18:42:19.940" v="22" actId="1076"/>
        <pc:sldMkLst>
          <pc:docMk/>
          <pc:sldMk cId="2109019982" sldId="422"/>
        </pc:sldMkLst>
        <pc:spChg chg="mod">
          <ac:chgData name="Andrea Soanes" userId="S::andrea.soanes@waikato.ac.nz::b53f5388-9f20-4aca-a9a9-9cb2e1234fa9" providerId="AD" clId="Web-{09679589-B8D0-D226-0B5E-8922133F76D3}" dt="2024-11-24T18:42:11.283" v="19" actId="20577"/>
          <ac:spMkLst>
            <pc:docMk/>
            <pc:sldMk cId="2109019982" sldId="422"/>
            <ac:spMk id="3" creationId="{0A9C37B8-CC1A-651C-3933-6A51F048CD1E}"/>
          </ac:spMkLst>
        </pc:spChg>
      </pc:sldChg>
      <pc:sldChg chg="modNotes">
        <pc:chgData name="Andrea Soanes" userId="S::andrea.soanes@waikato.ac.nz::b53f5388-9f20-4aca-a9a9-9cb2e1234fa9" providerId="AD" clId="Web-{09679589-B8D0-D226-0B5E-8922133F76D3}" dt="2024-11-24T18:48:29.406" v="38"/>
        <pc:sldMkLst>
          <pc:docMk/>
          <pc:sldMk cId="1701446144" sldId="447"/>
        </pc:sldMkLst>
      </pc:sldChg>
    </pc:docChg>
  </pc:docChgLst>
  <pc:docChgLst>
    <pc:chgData name="Chris Eames" userId="S::chris.eames@waikato.ac.nz::71fe29f6-1e34-4f75-8ede-9d31cec9b3f1" providerId="AD" clId="Web-{D58C32DE-A898-0C81-9DF5-DB15D53B4621}"/>
    <pc:docChg chg="modSld">
      <pc:chgData name="Chris Eames" userId="S::chris.eames@waikato.ac.nz::71fe29f6-1e34-4f75-8ede-9d31cec9b3f1" providerId="AD" clId="Web-{D58C32DE-A898-0C81-9DF5-DB15D53B4621}" dt="2024-11-27T21:54:00.685" v="369" actId="20577"/>
      <pc:docMkLst>
        <pc:docMk/>
      </pc:docMkLst>
      <pc:sldChg chg="modSp">
        <pc:chgData name="Chris Eames" userId="S::chris.eames@waikato.ac.nz::71fe29f6-1e34-4f75-8ede-9d31cec9b3f1" providerId="AD" clId="Web-{D58C32DE-A898-0C81-9DF5-DB15D53B4621}" dt="2024-11-27T21:54:00.685" v="369" actId="20577"/>
        <pc:sldMkLst>
          <pc:docMk/>
          <pc:sldMk cId="2282126208" sldId="444"/>
        </pc:sldMkLst>
        <pc:spChg chg="mod">
          <ac:chgData name="Chris Eames" userId="S::chris.eames@waikato.ac.nz::71fe29f6-1e34-4f75-8ede-9d31cec9b3f1" providerId="AD" clId="Web-{D58C32DE-A898-0C81-9DF5-DB15D53B4621}" dt="2024-11-27T21:53:57.450" v="220" actId="20577"/>
          <ac:spMkLst>
            <pc:docMk/>
            <pc:sldMk cId="2282126208" sldId="444"/>
            <ac:spMk id="2" creationId="{D70224F6-640F-4E07-C4AE-3F1FEA0E2F27}"/>
          </ac:spMkLst>
        </pc:spChg>
        <pc:spChg chg="mod">
          <ac:chgData name="Chris Eames" userId="S::chris.eames@waikato.ac.nz::71fe29f6-1e34-4f75-8ede-9d31cec9b3f1" providerId="AD" clId="Web-{D58C32DE-A898-0C81-9DF5-DB15D53B4621}" dt="2024-11-27T21:54:00.685" v="369" actId="20577"/>
          <ac:spMkLst>
            <pc:docMk/>
            <pc:sldMk cId="2282126208" sldId="444"/>
            <ac:spMk id="3" creationId="{E4471EE6-3D13-664B-22E1-120380926070}"/>
          </ac:spMkLst>
        </pc:spChg>
      </pc:sldChg>
    </pc:docChg>
  </pc:docChgLst>
  <pc:docChgLst>
    <pc:chgData name="Greta Dromgool" userId="S::greta.dromgool@waikato.ac.nz::85ae8209-1ebf-40c2-9da0-11c0158c46aa" providerId="AD" clId="Web-{572696E5-B950-D9CF-9158-3D021579AC79}"/>
    <pc:docChg chg="addSld modSld sldOrd">
      <pc:chgData name="Greta Dromgool" userId="S::greta.dromgool@waikato.ac.nz::85ae8209-1ebf-40c2-9da0-11c0158c46aa" providerId="AD" clId="Web-{572696E5-B950-D9CF-9158-3D021579AC79}" dt="2024-11-17T20:37:51.342" v="178"/>
      <pc:docMkLst>
        <pc:docMk/>
      </pc:docMkLst>
      <pc:sldChg chg="modSp">
        <pc:chgData name="Greta Dromgool" userId="S::greta.dromgool@waikato.ac.nz::85ae8209-1ebf-40c2-9da0-11c0158c46aa" providerId="AD" clId="Web-{572696E5-B950-D9CF-9158-3D021579AC79}" dt="2024-11-17T20:20:15.999" v="0" actId="14100"/>
        <pc:sldMkLst>
          <pc:docMk/>
          <pc:sldMk cId="3773938850" sldId="408"/>
        </pc:sldMkLst>
      </pc:sldChg>
      <pc:sldChg chg="modSp add replId">
        <pc:chgData name="Greta Dromgool" userId="S::greta.dromgool@waikato.ac.nz::85ae8209-1ebf-40c2-9da0-11c0158c46aa" providerId="AD" clId="Web-{572696E5-B950-D9CF-9158-3D021579AC79}" dt="2024-11-17T20:22:48.863" v="27" actId="14100"/>
        <pc:sldMkLst>
          <pc:docMk/>
          <pc:sldMk cId="1230203226" sldId="413"/>
        </pc:sldMkLst>
      </pc:sldChg>
      <pc:sldChg chg="modSp add replId">
        <pc:chgData name="Greta Dromgool" userId="S::greta.dromgool@waikato.ac.nz::85ae8209-1ebf-40c2-9da0-11c0158c46aa" providerId="AD" clId="Web-{572696E5-B950-D9CF-9158-3D021579AC79}" dt="2024-11-17T20:24:36.163" v="61" actId="20577"/>
        <pc:sldMkLst>
          <pc:docMk/>
          <pc:sldMk cId="829221942" sldId="414"/>
        </pc:sldMkLst>
      </pc:sldChg>
      <pc:sldChg chg="addSp modSp add replId">
        <pc:chgData name="Greta Dromgool" userId="S::greta.dromgool@waikato.ac.nz::85ae8209-1ebf-40c2-9da0-11c0158c46aa" providerId="AD" clId="Web-{572696E5-B950-D9CF-9158-3D021579AC79}" dt="2024-11-17T20:28:56.874" v="107" actId="20577"/>
        <pc:sldMkLst>
          <pc:docMk/>
          <pc:sldMk cId="2753372290" sldId="415"/>
        </pc:sldMkLst>
      </pc:sldChg>
      <pc:sldChg chg="addSp delSp modSp add replId modNotes">
        <pc:chgData name="Greta Dromgool" userId="S::greta.dromgool@waikato.ac.nz::85ae8209-1ebf-40c2-9da0-11c0158c46aa" providerId="AD" clId="Web-{572696E5-B950-D9CF-9158-3D021579AC79}" dt="2024-11-17T20:37:39.826" v="171" actId="20577"/>
        <pc:sldMkLst>
          <pc:docMk/>
          <pc:sldMk cId="1580580566" sldId="416"/>
        </pc:sldMkLst>
      </pc:sldChg>
      <pc:sldChg chg="modSp add ord replId modNotes">
        <pc:chgData name="Greta Dromgool" userId="S::greta.dromgool@waikato.ac.nz::85ae8209-1ebf-40c2-9da0-11c0158c46aa" providerId="AD" clId="Web-{572696E5-B950-D9CF-9158-3D021579AC79}" dt="2024-11-17T20:37:51.342" v="178"/>
        <pc:sldMkLst>
          <pc:docMk/>
          <pc:sldMk cId="437156560" sldId="417"/>
        </pc:sldMkLst>
        <pc:spChg chg="mod">
          <ac:chgData name="Greta Dromgool" userId="S::greta.dromgool@waikato.ac.nz::85ae8209-1ebf-40c2-9da0-11c0158c46aa" providerId="AD" clId="Web-{572696E5-B950-D9CF-9158-3D021579AC79}" dt="2024-11-17T20:37:49.311" v="177" actId="14100"/>
          <ac:spMkLst>
            <pc:docMk/>
            <pc:sldMk cId="437156560" sldId="417"/>
            <ac:spMk id="2" creationId="{283300F3-1374-95D7-21BE-3F82400DBD76}"/>
          </ac:spMkLst>
        </pc:spChg>
      </pc:sldChg>
    </pc:docChg>
  </pc:docChgLst>
  <pc:docChgLst>
    <pc:chgData name="Rachel Douglas" userId="S::rachel.douglas@waikato.ac.nz::0f4df4f5-81be-426b-bad7-ebfb898868ca" providerId="AD" clId="Web-{F811D4BD-2F78-A892-48B8-B5564F90A30A}"/>
    <pc:docChg chg="modSld">
      <pc:chgData name="Rachel Douglas" userId="S::rachel.douglas@waikato.ac.nz::0f4df4f5-81be-426b-bad7-ebfb898868ca" providerId="AD" clId="Web-{F811D4BD-2F78-A892-48B8-B5564F90A30A}" dt="2024-11-25T23:41:26.221" v="23" actId="1076"/>
      <pc:docMkLst>
        <pc:docMk/>
      </pc:docMkLst>
      <pc:sldChg chg="addSp delSp modSp">
        <pc:chgData name="Rachel Douglas" userId="S::rachel.douglas@waikato.ac.nz::0f4df4f5-81be-426b-bad7-ebfb898868ca" providerId="AD" clId="Web-{F811D4BD-2F78-A892-48B8-B5564F90A30A}" dt="2024-11-25T23:41:26.221" v="23" actId="1076"/>
        <pc:sldMkLst>
          <pc:docMk/>
          <pc:sldMk cId="1122904496" sldId="423"/>
        </pc:sldMkLst>
        <pc:spChg chg="mod">
          <ac:chgData name="Rachel Douglas" userId="S::rachel.douglas@waikato.ac.nz::0f4df4f5-81be-426b-bad7-ebfb898868ca" providerId="AD" clId="Web-{F811D4BD-2F78-A892-48B8-B5564F90A30A}" dt="2024-11-25T23:40:11.849" v="2" actId="14100"/>
          <ac:spMkLst>
            <pc:docMk/>
            <pc:sldMk cId="1122904496" sldId="423"/>
            <ac:spMk id="2" creationId="{32F97467-667E-F3A0-1B51-70F4F8F66493}"/>
          </ac:spMkLst>
        </pc:spChg>
        <pc:spChg chg="mod">
          <ac:chgData name="Rachel Douglas" userId="S::rachel.douglas@waikato.ac.nz::0f4df4f5-81be-426b-bad7-ebfb898868ca" providerId="AD" clId="Web-{F811D4BD-2F78-A892-48B8-B5564F90A30A}" dt="2024-11-25T23:40:14.302" v="3" actId="14100"/>
          <ac:spMkLst>
            <pc:docMk/>
            <pc:sldMk cId="1122904496" sldId="423"/>
            <ac:spMk id="3" creationId="{E249CDDC-0945-8105-CC0C-5C7FEC5F9F99}"/>
          </ac:spMkLst>
        </pc:spChg>
        <pc:picChg chg="add mod modCrop">
          <ac:chgData name="Rachel Douglas" userId="S::rachel.douglas@waikato.ac.nz::0f4df4f5-81be-426b-bad7-ebfb898868ca" providerId="AD" clId="Web-{F811D4BD-2F78-A892-48B8-B5564F90A30A}" dt="2024-11-25T23:41:21.658" v="22" actId="1076"/>
          <ac:picMkLst>
            <pc:docMk/>
            <pc:sldMk cId="1122904496" sldId="423"/>
            <ac:picMk id="5" creationId="{4D180757-42CB-FCFD-9D39-8104CC6AE48E}"/>
          </ac:picMkLst>
        </pc:picChg>
        <pc:picChg chg="add mod">
          <ac:chgData name="Rachel Douglas" userId="S::rachel.douglas@waikato.ac.nz::0f4df4f5-81be-426b-bad7-ebfb898868ca" providerId="AD" clId="Web-{F811D4BD-2F78-A892-48B8-B5564F90A30A}" dt="2024-11-25T23:41:26.221" v="23" actId="1076"/>
          <ac:picMkLst>
            <pc:docMk/>
            <pc:sldMk cId="1122904496" sldId="423"/>
            <ac:picMk id="6" creationId="{E3A38DBB-3053-3CC6-7EB8-5BA61A0E226C}"/>
          </ac:picMkLst>
        </pc:picChg>
      </pc:sldChg>
    </pc:docChg>
  </pc:docChgLst>
  <pc:docChgLst>
    <pc:chgData name="Tom Goulter" userId="S::tom.goulter@waikato.ac.nz::51372646-0251-47cb-a33d-230df8e6955e" providerId="AD" clId="Web-{48B24D48-3CD2-E00E-3744-64153107A8EA}"/>
    <pc:docChg chg="modSld">
      <pc:chgData name="Tom Goulter" userId="S::tom.goulter@waikato.ac.nz::51372646-0251-47cb-a33d-230df8e6955e" providerId="AD" clId="Web-{48B24D48-3CD2-E00E-3744-64153107A8EA}" dt="2024-12-05T21:56:50.784" v="117"/>
      <pc:docMkLst>
        <pc:docMk/>
      </pc:docMkLst>
      <pc:sldChg chg="modSp">
        <pc:chgData name="Tom Goulter" userId="S::tom.goulter@waikato.ac.nz::51372646-0251-47cb-a33d-230df8e6955e" providerId="AD" clId="Web-{48B24D48-3CD2-E00E-3744-64153107A8EA}" dt="2024-12-05T21:56:50.784" v="117"/>
        <pc:sldMkLst>
          <pc:docMk/>
          <pc:sldMk cId="1382698568" sldId="449"/>
        </pc:sldMkLst>
        <pc:graphicFrameChg chg="mod modGraphic">
          <ac:chgData name="Tom Goulter" userId="S::tom.goulter@waikato.ac.nz::51372646-0251-47cb-a33d-230df8e6955e" providerId="AD" clId="Web-{48B24D48-3CD2-E00E-3744-64153107A8EA}" dt="2024-12-05T21:56:50.784" v="117"/>
          <ac:graphicFrameMkLst>
            <pc:docMk/>
            <pc:sldMk cId="1382698568" sldId="449"/>
            <ac:graphicFrameMk id="3" creationId="{97C531D0-BCD5-D0E1-699A-43003BF78BA8}"/>
          </ac:graphicFrameMkLst>
        </pc:graphicFrameChg>
      </pc:sldChg>
    </pc:docChg>
  </pc:docChgLst>
  <pc:docChgLst>
    <pc:chgData name="Chris Eames" userId="S::chris.eames@waikato.ac.nz::71fe29f6-1e34-4f75-8ede-9d31cec9b3f1" providerId="AD" clId="Web-{3F2D869C-A4E8-4257-F7AC-2E924C28EBDA}"/>
    <pc:docChg chg="mod">
      <pc:chgData name="Chris Eames" userId="S::chris.eames@waikato.ac.nz::71fe29f6-1e34-4f75-8ede-9d31cec9b3f1" providerId="AD" clId="Web-{3F2D869C-A4E8-4257-F7AC-2E924C28EBDA}" dt="2024-11-22T01:06:34.154" v="0"/>
      <pc:docMkLst>
        <pc:docMk/>
      </pc:docMkLst>
    </pc:docChg>
  </pc:docChgLst>
  <pc:docChgLst>
    <pc:chgData name="Chris Eames" userId="S::chris.eames@waikato.ac.nz::71fe29f6-1e34-4f75-8ede-9d31cec9b3f1" providerId="AD" clId="Web-{4684485F-EA41-AF62-251E-A1EE6FB96862}"/>
    <pc:docChg chg="addSld delSld modSld sldOrd">
      <pc:chgData name="Chris Eames" userId="S::chris.eames@waikato.ac.nz::71fe29f6-1e34-4f75-8ede-9d31cec9b3f1" providerId="AD" clId="Web-{4684485F-EA41-AF62-251E-A1EE6FB96862}" dt="2024-11-21T21:38:16.451" v="1408"/>
      <pc:docMkLst>
        <pc:docMk/>
      </pc:docMkLst>
      <pc:sldChg chg="addSp modSp">
        <pc:chgData name="Chris Eames" userId="S::chris.eames@waikato.ac.nz::71fe29f6-1e34-4f75-8ede-9d31cec9b3f1" providerId="AD" clId="Web-{4684485F-EA41-AF62-251E-A1EE6FB96862}" dt="2024-11-21T21:05:21.148" v="780" actId="20577"/>
        <pc:sldMkLst>
          <pc:docMk/>
          <pc:sldMk cId="3558176797" sldId="407"/>
        </pc:sldMkLst>
        <pc:spChg chg="mod">
          <ac:chgData name="Chris Eames" userId="S::chris.eames@waikato.ac.nz::71fe29f6-1e34-4f75-8ede-9d31cec9b3f1" providerId="AD" clId="Web-{4684485F-EA41-AF62-251E-A1EE6FB96862}" dt="2024-11-21T21:00:39.245" v="706" actId="20577"/>
          <ac:spMkLst>
            <pc:docMk/>
            <pc:sldMk cId="3558176797" sldId="407"/>
            <ac:spMk id="2" creationId="{283300F3-1374-95D7-21BE-3F82400DBD76}"/>
          </ac:spMkLst>
        </pc:spChg>
        <pc:spChg chg="mod">
          <ac:chgData name="Chris Eames" userId="S::chris.eames@waikato.ac.nz::71fe29f6-1e34-4f75-8ede-9d31cec9b3f1" providerId="AD" clId="Web-{4684485F-EA41-AF62-251E-A1EE6FB96862}" dt="2024-11-21T21:05:21.148" v="780" actId="20577"/>
          <ac:spMkLst>
            <pc:docMk/>
            <pc:sldMk cId="3558176797" sldId="407"/>
            <ac:spMk id="3" creationId="{7F9C341F-9D37-C979-DF0D-517F57265E1E}"/>
          </ac:spMkLst>
        </pc:spChg>
        <pc:spChg chg="add mod">
          <ac:chgData name="Chris Eames" userId="S::chris.eames@waikato.ac.nz::71fe29f6-1e34-4f75-8ede-9d31cec9b3f1" providerId="AD" clId="Web-{4684485F-EA41-AF62-251E-A1EE6FB96862}" dt="2024-11-21T20:58:38.802" v="673" actId="1076"/>
          <ac:spMkLst>
            <pc:docMk/>
            <pc:sldMk cId="3558176797" sldId="407"/>
            <ac:spMk id="6" creationId="{EE74AFA3-6A1F-3537-0387-CCA7AB40AFE9}"/>
          </ac:spMkLst>
        </pc:spChg>
        <pc:picChg chg="mod">
          <ac:chgData name="Chris Eames" userId="S::chris.eames@waikato.ac.nz::71fe29f6-1e34-4f75-8ede-9d31cec9b3f1" providerId="AD" clId="Web-{4684485F-EA41-AF62-251E-A1EE6FB96862}" dt="2024-11-21T20:58:35.801" v="672" actId="14100"/>
          <ac:picMkLst>
            <pc:docMk/>
            <pc:sldMk cId="3558176797" sldId="407"/>
            <ac:picMk id="5" creationId="{64A99C82-4844-ED84-B8A3-542C63BC40F3}"/>
          </ac:picMkLst>
        </pc:picChg>
      </pc:sldChg>
      <pc:sldChg chg="delSp modSp del">
        <pc:chgData name="Chris Eames" userId="S::chris.eames@waikato.ac.nz::71fe29f6-1e34-4f75-8ede-9d31cec9b3f1" providerId="AD" clId="Web-{4684485F-EA41-AF62-251E-A1EE6FB96862}" dt="2024-11-21T21:11:14.085" v="906"/>
        <pc:sldMkLst>
          <pc:docMk/>
          <pc:sldMk cId="2753372290" sldId="415"/>
        </pc:sldMkLst>
      </pc:sldChg>
      <pc:sldChg chg="addSp modSp ord">
        <pc:chgData name="Chris Eames" userId="S::chris.eames@waikato.ac.nz::71fe29f6-1e34-4f75-8ede-9d31cec9b3f1" providerId="AD" clId="Web-{4684485F-EA41-AF62-251E-A1EE6FB96862}" dt="2024-11-21T21:38:16.451" v="1408"/>
        <pc:sldMkLst>
          <pc:docMk/>
          <pc:sldMk cId="437156560" sldId="417"/>
        </pc:sldMkLst>
        <pc:spChg chg="add mod">
          <ac:chgData name="Chris Eames" userId="S::chris.eames@waikato.ac.nz::71fe29f6-1e34-4f75-8ede-9d31cec9b3f1" providerId="AD" clId="Web-{4684485F-EA41-AF62-251E-A1EE6FB96862}" dt="2024-11-21T21:33:45.940" v="1302" actId="1076"/>
          <ac:spMkLst>
            <pc:docMk/>
            <pc:sldMk cId="437156560" sldId="417"/>
            <ac:spMk id="5" creationId="{C0AF91F5-69A3-1123-6A8F-8CDEDE15A780}"/>
          </ac:spMkLst>
        </pc:spChg>
        <pc:spChg chg="add mod">
          <ac:chgData name="Chris Eames" userId="S::chris.eames@waikato.ac.nz::71fe29f6-1e34-4f75-8ede-9d31cec9b3f1" providerId="AD" clId="Web-{4684485F-EA41-AF62-251E-A1EE6FB96862}" dt="2024-11-21T21:33:39.736" v="1301" actId="14100"/>
          <ac:spMkLst>
            <pc:docMk/>
            <pc:sldMk cId="437156560" sldId="417"/>
            <ac:spMk id="7" creationId="{F45A3376-7406-829C-49F6-22A5C7521F78}"/>
          </ac:spMkLst>
        </pc:spChg>
        <pc:picChg chg="add mod">
          <ac:chgData name="Chris Eames" userId="S::chris.eames@waikato.ac.nz::71fe29f6-1e34-4f75-8ede-9d31cec9b3f1" providerId="AD" clId="Web-{4684485F-EA41-AF62-251E-A1EE6FB96862}" dt="2024-11-21T21:33:06.391" v="1291" actId="1076"/>
          <ac:picMkLst>
            <pc:docMk/>
            <pc:sldMk cId="437156560" sldId="417"/>
            <ac:picMk id="6" creationId="{0F0309E1-52FA-38BF-79BB-FA7B03808E3F}"/>
          </ac:picMkLst>
        </pc:picChg>
      </pc:sldChg>
      <pc:sldChg chg="modSp">
        <pc:chgData name="Chris Eames" userId="S::chris.eames@waikato.ac.nz::71fe29f6-1e34-4f75-8ede-9d31cec9b3f1" providerId="AD" clId="Web-{4684485F-EA41-AF62-251E-A1EE6FB96862}" dt="2024-11-21T19:58:17.733" v="16" actId="20577"/>
        <pc:sldMkLst>
          <pc:docMk/>
          <pc:sldMk cId="2120292868" sldId="425"/>
        </pc:sldMkLst>
        <pc:spChg chg="mod">
          <ac:chgData name="Chris Eames" userId="S::chris.eames@waikato.ac.nz::71fe29f6-1e34-4f75-8ede-9d31cec9b3f1" providerId="AD" clId="Web-{4684485F-EA41-AF62-251E-A1EE6FB96862}" dt="2024-11-21T19:58:17.733" v="16" actId="20577"/>
          <ac:spMkLst>
            <pc:docMk/>
            <pc:sldMk cId="2120292868" sldId="425"/>
            <ac:spMk id="3" creationId="{2A819965-41DC-ECCD-8CAB-E7445CBC64B8}"/>
          </ac:spMkLst>
        </pc:spChg>
      </pc:sldChg>
      <pc:sldChg chg="modSp">
        <pc:chgData name="Chris Eames" userId="S::chris.eames@waikato.ac.nz::71fe29f6-1e34-4f75-8ede-9d31cec9b3f1" providerId="AD" clId="Web-{4684485F-EA41-AF62-251E-A1EE6FB96862}" dt="2024-11-21T20:43:28.542" v="445" actId="20577"/>
        <pc:sldMkLst>
          <pc:docMk/>
          <pc:sldMk cId="2742200749" sldId="428"/>
        </pc:sldMkLst>
        <pc:spChg chg="mod">
          <ac:chgData name="Chris Eames" userId="S::chris.eames@waikato.ac.nz::71fe29f6-1e34-4f75-8ede-9d31cec9b3f1" providerId="AD" clId="Web-{4684485F-EA41-AF62-251E-A1EE6FB96862}" dt="2024-11-21T20:43:28.542" v="445" actId="20577"/>
          <ac:spMkLst>
            <pc:docMk/>
            <pc:sldMk cId="2742200749" sldId="428"/>
            <ac:spMk id="3" creationId="{A55373ED-6CDF-EBF5-1A0C-6A07EE0AB911}"/>
          </ac:spMkLst>
        </pc:spChg>
      </pc:sldChg>
      <pc:sldChg chg="modSp">
        <pc:chgData name="Chris Eames" userId="S::chris.eames@waikato.ac.nz::71fe29f6-1e34-4f75-8ede-9d31cec9b3f1" providerId="AD" clId="Web-{4684485F-EA41-AF62-251E-A1EE6FB96862}" dt="2024-11-21T20:03:59.631" v="98" actId="20577"/>
        <pc:sldMkLst>
          <pc:docMk/>
          <pc:sldMk cId="1377246492" sldId="429"/>
        </pc:sldMkLst>
        <pc:spChg chg="mod">
          <ac:chgData name="Chris Eames" userId="S::chris.eames@waikato.ac.nz::71fe29f6-1e34-4f75-8ede-9d31cec9b3f1" providerId="AD" clId="Web-{4684485F-EA41-AF62-251E-A1EE6FB96862}" dt="2024-11-21T19:59:03.218" v="20" actId="20577"/>
          <ac:spMkLst>
            <pc:docMk/>
            <pc:sldMk cId="1377246492" sldId="429"/>
            <ac:spMk id="2" creationId="{A2171273-89E2-AABD-35AE-746EB61E2FA1}"/>
          </ac:spMkLst>
        </pc:spChg>
        <pc:spChg chg="mod">
          <ac:chgData name="Chris Eames" userId="S::chris.eames@waikato.ac.nz::71fe29f6-1e34-4f75-8ede-9d31cec9b3f1" providerId="AD" clId="Web-{4684485F-EA41-AF62-251E-A1EE6FB96862}" dt="2024-11-21T20:03:59.631" v="98" actId="20577"/>
          <ac:spMkLst>
            <pc:docMk/>
            <pc:sldMk cId="1377246492" sldId="429"/>
            <ac:spMk id="3" creationId="{A55373ED-6CDF-EBF5-1A0C-6A07EE0AB911}"/>
          </ac:spMkLst>
        </pc:spChg>
      </pc:sldChg>
      <pc:sldChg chg="addSp modSp new del">
        <pc:chgData name="Chris Eames" userId="S::chris.eames@waikato.ac.nz::71fe29f6-1e34-4f75-8ede-9d31cec9b3f1" providerId="AD" clId="Web-{4684485F-EA41-AF62-251E-A1EE6FB96862}" dt="2024-11-21T20:25:19.340" v="257"/>
        <pc:sldMkLst>
          <pc:docMk/>
          <pc:sldMk cId="2001063767" sldId="431"/>
        </pc:sldMkLst>
      </pc:sldChg>
      <pc:sldChg chg="addSp delSp modSp new">
        <pc:chgData name="Chris Eames" userId="S::chris.eames@waikato.ac.nz::71fe29f6-1e34-4f75-8ede-9d31cec9b3f1" providerId="AD" clId="Web-{4684485F-EA41-AF62-251E-A1EE6FB96862}" dt="2024-11-21T20:52:58.178" v="660" actId="20577"/>
        <pc:sldMkLst>
          <pc:docMk/>
          <pc:sldMk cId="3733102580" sldId="432"/>
        </pc:sldMkLst>
        <pc:spChg chg="mod">
          <ac:chgData name="Chris Eames" userId="S::chris.eames@waikato.ac.nz::71fe29f6-1e34-4f75-8ede-9d31cec9b3f1" providerId="AD" clId="Web-{4684485F-EA41-AF62-251E-A1EE6FB96862}" dt="2024-11-21T20:46:09.174" v="485" actId="20577"/>
          <ac:spMkLst>
            <pc:docMk/>
            <pc:sldMk cId="3733102580" sldId="432"/>
            <ac:spMk id="2" creationId="{42582DE0-0A93-0784-FDDF-9F24B3227A2D}"/>
          </ac:spMkLst>
        </pc:spChg>
        <pc:spChg chg="add mod">
          <ac:chgData name="Chris Eames" userId="S::chris.eames@waikato.ac.nz::71fe29f6-1e34-4f75-8ede-9d31cec9b3f1" providerId="AD" clId="Web-{4684485F-EA41-AF62-251E-A1EE6FB96862}" dt="2024-11-21T20:52:58.178" v="660" actId="20577"/>
          <ac:spMkLst>
            <pc:docMk/>
            <pc:sldMk cId="3733102580" sldId="432"/>
            <ac:spMk id="6" creationId="{C1FA2AC7-2E0A-EF67-CACE-F21A9E87F9F1}"/>
          </ac:spMkLst>
        </pc:spChg>
      </pc:sldChg>
      <pc:sldChg chg="addSp delSp modSp new del">
        <pc:chgData name="Chris Eames" userId="S::chris.eames@waikato.ac.nz::71fe29f6-1e34-4f75-8ede-9d31cec9b3f1" providerId="AD" clId="Web-{4684485F-EA41-AF62-251E-A1EE6FB96862}" dt="2024-11-21T20:27:01.764" v="268"/>
        <pc:sldMkLst>
          <pc:docMk/>
          <pc:sldMk cId="82301627" sldId="433"/>
        </pc:sldMkLst>
      </pc:sldChg>
      <pc:sldChg chg="new del ord">
        <pc:chgData name="Chris Eames" userId="S::chris.eames@waikato.ac.nz::71fe29f6-1e34-4f75-8ede-9d31cec9b3f1" providerId="AD" clId="Web-{4684485F-EA41-AF62-251E-A1EE6FB96862}" dt="2024-11-21T20:28:20.769" v="273"/>
        <pc:sldMkLst>
          <pc:docMk/>
          <pc:sldMk cId="2622719339" sldId="434"/>
        </pc:sldMkLst>
      </pc:sldChg>
      <pc:sldChg chg="add del replId">
        <pc:chgData name="Chris Eames" userId="S::chris.eames@waikato.ac.nz::71fe29f6-1e34-4f75-8ede-9d31cec9b3f1" providerId="AD" clId="Web-{4684485F-EA41-AF62-251E-A1EE6FB96862}" dt="2024-11-21T20:25:15.902" v="256"/>
        <pc:sldMkLst>
          <pc:docMk/>
          <pc:sldMk cId="2583088620" sldId="435"/>
        </pc:sldMkLst>
      </pc:sldChg>
      <pc:sldChg chg="add">
        <pc:chgData name="Chris Eames" userId="S::chris.eames@waikato.ac.nz::71fe29f6-1e34-4f75-8ede-9d31cec9b3f1" providerId="AD" clId="Web-{4684485F-EA41-AF62-251E-A1EE6FB96862}" dt="2024-11-21T20:26:41.748" v="267"/>
        <pc:sldMkLst>
          <pc:docMk/>
          <pc:sldMk cId="3440848378" sldId="435"/>
        </pc:sldMkLst>
      </pc:sldChg>
      <pc:sldChg chg="add">
        <pc:chgData name="Chris Eames" userId="S::chris.eames@waikato.ac.nz::71fe29f6-1e34-4f75-8ede-9d31cec9b3f1" providerId="AD" clId="Web-{4684485F-EA41-AF62-251E-A1EE6FB96862}" dt="2024-11-21T20:27:05.264" v="269"/>
        <pc:sldMkLst>
          <pc:docMk/>
          <pc:sldMk cId="2630582850" sldId="436"/>
        </pc:sldMkLst>
      </pc:sldChg>
      <pc:sldChg chg="modSp add">
        <pc:chgData name="Chris Eames" userId="S::chris.eames@waikato.ac.nz::71fe29f6-1e34-4f75-8ede-9d31cec9b3f1" providerId="AD" clId="Web-{4684485F-EA41-AF62-251E-A1EE6FB96862}" dt="2024-11-21T20:28:52.239" v="281" actId="1076"/>
        <pc:sldMkLst>
          <pc:docMk/>
          <pc:sldMk cId="402800966" sldId="437"/>
        </pc:sldMkLst>
        <pc:spChg chg="mod">
          <ac:chgData name="Chris Eames" userId="S::chris.eames@waikato.ac.nz::71fe29f6-1e34-4f75-8ede-9d31cec9b3f1" providerId="AD" clId="Web-{4684485F-EA41-AF62-251E-A1EE6FB96862}" dt="2024-11-21T20:28:52.239" v="281" actId="1076"/>
          <ac:spMkLst>
            <pc:docMk/>
            <pc:sldMk cId="402800966" sldId="437"/>
            <ac:spMk id="5" creationId="{780C571D-4DAB-FF17-2F59-6A38C2486EBD}"/>
          </ac:spMkLst>
        </pc:spChg>
      </pc:sldChg>
      <pc:sldChg chg="new del">
        <pc:chgData name="Chris Eames" userId="S::chris.eames@waikato.ac.nz::71fe29f6-1e34-4f75-8ede-9d31cec9b3f1" providerId="AD" clId="Web-{4684485F-EA41-AF62-251E-A1EE6FB96862}" dt="2024-11-21T20:53:12.225" v="661"/>
        <pc:sldMkLst>
          <pc:docMk/>
          <pc:sldMk cId="382532395" sldId="438"/>
        </pc:sldMkLst>
      </pc:sldChg>
      <pc:sldChg chg="modSp add">
        <pc:chgData name="Chris Eames" userId="S::chris.eames@waikato.ac.nz::71fe29f6-1e34-4f75-8ede-9d31cec9b3f1" providerId="AD" clId="Web-{4684485F-EA41-AF62-251E-A1EE6FB96862}" dt="2024-11-21T20:44:44.905" v="478"/>
        <pc:sldMkLst>
          <pc:docMk/>
          <pc:sldMk cId="2345799952" sldId="439"/>
        </pc:sldMkLst>
        <pc:spChg chg="mod">
          <ac:chgData name="Chris Eames" userId="S::chris.eames@waikato.ac.nz::71fe29f6-1e34-4f75-8ede-9d31cec9b3f1" providerId="AD" clId="Web-{4684485F-EA41-AF62-251E-A1EE6FB96862}" dt="2024-11-21T20:44:06.669" v="448" actId="20577"/>
          <ac:spMkLst>
            <pc:docMk/>
            <pc:sldMk cId="2345799952" sldId="439"/>
            <ac:spMk id="4" creationId="{00000000-0000-0000-0000-000000000000}"/>
          </ac:spMkLst>
        </pc:spChg>
        <pc:graphicFrameChg chg="mod modGraphic">
          <ac:chgData name="Chris Eames" userId="S::chris.eames@waikato.ac.nz::71fe29f6-1e34-4f75-8ede-9d31cec9b3f1" providerId="AD" clId="Web-{4684485F-EA41-AF62-251E-A1EE6FB96862}" dt="2024-11-21T20:44:44.905" v="478"/>
          <ac:graphicFrameMkLst>
            <pc:docMk/>
            <pc:sldMk cId="2345799952" sldId="439"/>
            <ac:graphicFrameMk id="2" creationId="{00000000-0000-0000-0000-000000000000}"/>
          </ac:graphicFrameMkLst>
        </pc:graphicFrameChg>
      </pc:sldChg>
      <pc:sldChg chg="modSp add replId">
        <pc:chgData name="Chris Eames" userId="S::chris.eames@waikato.ac.nz::71fe29f6-1e34-4f75-8ede-9d31cec9b3f1" providerId="AD" clId="Web-{4684485F-EA41-AF62-251E-A1EE6FB96862}" dt="2024-11-21T21:01:49.842" v="724" actId="20577"/>
        <pc:sldMkLst>
          <pc:docMk/>
          <pc:sldMk cId="4099870457" sldId="440"/>
        </pc:sldMkLst>
        <pc:spChg chg="mod">
          <ac:chgData name="Chris Eames" userId="S::chris.eames@waikato.ac.nz::71fe29f6-1e34-4f75-8ede-9d31cec9b3f1" providerId="AD" clId="Web-{4684485F-EA41-AF62-251E-A1EE6FB96862}" dt="2024-11-21T21:01:49.842" v="724" actId="20577"/>
          <ac:spMkLst>
            <pc:docMk/>
            <pc:sldMk cId="4099870457" sldId="440"/>
            <ac:spMk id="3" creationId="{7F9C341F-9D37-C979-DF0D-517F57265E1E}"/>
          </ac:spMkLst>
        </pc:spChg>
      </pc:sldChg>
      <pc:sldChg chg="modSp add replId">
        <pc:chgData name="Chris Eames" userId="S::chris.eames@waikato.ac.nz::71fe29f6-1e34-4f75-8ede-9d31cec9b3f1" providerId="AD" clId="Web-{4684485F-EA41-AF62-251E-A1EE6FB96862}" dt="2024-11-21T21:05:00.366" v="779" actId="1076"/>
        <pc:sldMkLst>
          <pc:docMk/>
          <pc:sldMk cId="3868169171" sldId="441"/>
        </pc:sldMkLst>
        <pc:spChg chg="mod">
          <ac:chgData name="Chris Eames" userId="S::chris.eames@waikato.ac.nz::71fe29f6-1e34-4f75-8ede-9d31cec9b3f1" providerId="AD" clId="Web-{4684485F-EA41-AF62-251E-A1EE6FB96862}" dt="2024-11-21T21:02:22.937" v="734" actId="20577"/>
          <ac:spMkLst>
            <pc:docMk/>
            <pc:sldMk cId="3868169171" sldId="441"/>
            <ac:spMk id="2" creationId="{283300F3-1374-95D7-21BE-3F82400DBD76}"/>
          </ac:spMkLst>
        </pc:spChg>
        <pc:spChg chg="mod">
          <ac:chgData name="Chris Eames" userId="S::chris.eames@waikato.ac.nz::71fe29f6-1e34-4f75-8ede-9d31cec9b3f1" providerId="AD" clId="Web-{4684485F-EA41-AF62-251E-A1EE6FB96862}" dt="2024-11-21T21:04:46.771" v="778" actId="14100"/>
          <ac:spMkLst>
            <pc:docMk/>
            <pc:sldMk cId="3868169171" sldId="441"/>
            <ac:spMk id="3" creationId="{7F9C341F-9D37-C979-DF0D-517F57265E1E}"/>
          </ac:spMkLst>
        </pc:spChg>
        <pc:spChg chg="mod">
          <ac:chgData name="Chris Eames" userId="S::chris.eames@waikato.ac.nz::71fe29f6-1e34-4f75-8ede-9d31cec9b3f1" providerId="AD" clId="Web-{4684485F-EA41-AF62-251E-A1EE6FB96862}" dt="2024-11-21T21:05:00.366" v="779" actId="1076"/>
          <ac:spMkLst>
            <pc:docMk/>
            <pc:sldMk cId="3868169171" sldId="441"/>
            <ac:spMk id="6" creationId="{EE74AFA3-6A1F-3537-0387-CCA7AB40AFE9}"/>
          </ac:spMkLst>
        </pc:spChg>
        <pc:picChg chg="mod">
          <ac:chgData name="Chris Eames" userId="S::chris.eames@waikato.ac.nz::71fe29f6-1e34-4f75-8ede-9d31cec9b3f1" providerId="AD" clId="Web-{4684485F-EA41-AF62-251E-A1EE6FB96862}" dt="2024-11-21T21:04:26.614" v="773" actId="14100"/>
          <ac:picMkLst>
            <pc:docMk/>
            <pc:sldMk cId="3868169171" sldId="441"/>
            <ac:picMk id="5" creationId="{64A99C82-4844-ED84-B8A3-542C63BC40F3}"/>
          </ac:picMkLst>
        </pc:picChg>
      </pc:sldChg>
      <pc:sldChg chg="modSp new del">
        <pc:chgData name="Chris Eames" userId="S::chris.eames@waikato.ac.nz::71fe29f6-1e34-4f75-8ede-9d31cec9b3f1" providerId="AD" clId="Web-{4684485F-EA41-AF62-251E-A1EE6FB96862}" dt="2024-11-21T21:08:50.860" v="824"/>
        <pc:sldMkLst>
          <pc:docMk/>
          <pc:sldMk cId="446955356" sldId="442"/>
        </pc:sldMkLst>
      </pc:sldChg>
      <pc:sldChg chg="modSp new">
        <pc:chgData name="Chris Eames" userId="S::chris.eames@waikato.ac.nz::71fe29f6-1e34-4f75-8ede-9d31cec9b3f1" providerId="AD" clId="Web-{4684485F-EA41-AF62-251E-A1EE6FB96862}" dt="2024-11-21T21:16:20.426" v="986" actId="20577"/>
        <pc:sldMkLst>
          <pc:docMk/>
          <pc:sldMk cId="1533212683" sldId="442"/>
        </pc:sldMkLst>
        <pc:spChg chg="mod">
          <ac:chgData name="Chris Eames" userId="S::chris.eames@waikato.ac.nz::71fe29f6-1e34-4f75-8ede-9d31cec9b3f1" providerId="AD" clId="Web-{4684485F-EA41-AF62-251E-A1EE6FB96862}" dt="2024-11-21T21:11:10.632" v="905" actId="20577"/>
          <ac:spMkLst>
            <pc:docMk/>
            <pc:sldMk cId="1533212683" sldId="442"/>
            <ac:spMk id="2" creationId="{D70224F6-640F-4E07-C4AE-3F1FEA0E2F27}"/>
          </ac:spMkLst>
        </pc:spChg>
        <pc:spChg chg="mod">
          <ac:chgData name="Chris Eames" userId="S::chris.eames@waikato.ac.nz::71fe29f6-1e34-4f75-8ede-9d31cec9b3f1" providerId="AD" clId="Web-{4684485F-EA41-AF62-251E-A1EE6FB96862}" dt="2024-11-21T21:16:20.426" v="986" actId="20577"/>
          <ac:spMkLst>
            <pc:docMk/>
            <pc:sldMk cId="1533212683" sldId="442"/>
            <ac:spMk id="3" creationId="{E4471EE6-3D13-664B-22E1-120380926070}"/>
          </ac:spMkLst>
        </pc:spChg>
      </pc:sldChg>
      <pc:sldChg chg="add del replId">
        <pc:chgData name="Chris Eames" userId="S::chris.eames@waikato.ac.nz::71fe29f6-1e34-4f75-8ede-9d31cec9b3f1" providerId="AD" clId="Web-{4684485F-EA41-AF62-251E-A1EE6FB96862}" dt="2024-11-21T21:05:33.914" v="781"/>
        <pc:sldMkLst>
          <pc:docMk/>
          <pc:sldMk cId="4147178683" sldId="442"/>
        </pc:sldMkLst>
      </pc:sldChg>
      <pc:sldChg chg="modSp add ord replId">
        <pc:chgData name="Chris Eames" userId="S::chris.eames@waikato.ac.nz::71fe29f6-1e34-4f75-8ede-9d31cec9b3f1" providerId="AD" clId="Web-{4684485F-EA41-AF62-251E-A1EE6FB96862}" dt="2024-11-21T21:18:01.462" v="1053"/>
        <pc:sldMkLst>
          <pc:docMk/>
          <pc:sldMk cId="2597989567" sldId="443"/>
        </pc:sldMkLst>
        <pc:spChg chg="mod">
          <ac:chgData name="Chris Eames" userId="S::chris.eames@waikato.ac.nz::71fe29f6-1e34-4f75-8ede-9d31cec9b3f1" providerId="AD" clId="Web-{4684485F-EA41-AF62-251E-A1EE6FB96862}" dt="2024-11-21T21:17:51.399" v="1052" actId="14100"/>
          <ac:spMkLst>
            <pc:docMk/>
            <pc:sldMk cId="2597989567" sldId="443"/>
            <ac:spMk id="3" creationId="{E4471EE6-3D13-664B-22E1-120380926070}"/>
          </ac:spMkLst>
        </pc:spChg>
      </pc:sldChg>
      <pc:sldChg chg="modSp add replId">
        <pc:chgData name="Chris Eames" userId="S::chris.eames@waikato.ac.nz::71fe29f6-1e34-4f75-8ede-9d31cec9b3f1" providerId="AD" clId="Web-{4684485F-EA41-AF62-251E-A1EE6FB96862}" dt="2024-11-21T21:24:56.933" v="1082" actId="20577"/>
        <pc:sldMkLst>
          <pc:docMk/>
          <pc:sldMk cId="2282126208" sldId="444"/>
        </pc:sldMkLst>
        <pc:spChg chg="mod">
          <ac:chgData name="Chris Eames" userId="S::chris.eames@waikato.ac.nz::71fe29f6-1e34-4f75-8ede-9d31cec9b3f1" providerId="AD" clId="Web-{4684485F-EA41-AF62-251E-A1EE6FB96862}" dt="2024-11-21T21:20:21.905" v="1075" actId="20577"/>
          <ac:spMkLst>
            <pc:docMk/>
            <pc:sldMk cId="2282126208" sldId="444"/>
            <ac:spMk id="2" creationId="{D70224F6-640F-4E07-C4AE-3F1FEA0E2F27}"/>
          </ac:spMkLst>
        </pc:spChg>
        <pc:spChg chg="mod">
          <ac:chgData name="Chris Eames" userId="S::chris.eames@waikato.ac.nz::71fe29f6-1e34-4f75-8ede-9d31cec9b3f1" providerId="AD" clId="Web-{4684485F-EA41-AF62-251E-A1EE6FB96862}" dt="2024-11-21T21:24:56.933" v="1082" actId="20577"/>
          <ac:spMkLst>
            <pc:docMk/>
            <pc:sldMk cId="2282126208" sldId="444"/>
            <ac:spMk id="3" creationId="{E4471EE6-3D13-664B-22E1-120380926070}"/>
          </ac:spMkLst>
        </pc:spChg>
      </pc:sldChg>
      <pc:sldChg chg="modSp new">
        <pc:chgData name="Chris Eames" userId="S::chris.eames@waikato.ac.nz::71fe29f6-1e34-4f75-8ede-9d31cec9b3f1" providerId="AD" clId="Web-{4684485F-EA41-AF62-251E-A1EE6FB96862}" dt="2024-11-21T21:30:21.665" v="1256" actId="20577"/>
        <pc:sldMkLst>
          <pc:docMk/>
          <pc:sldMk cId="1023408967" sldId="445"/>
        </pc:sldMkLst>
        <pc:spChg chg="mod">
          <ac:chgData name="Chris Eames" userId="S::chris.eames@waikato.ac.nz::71fe29f6-1e34-4f75-8ede-9d31cec9b3f1" providerId="AD" clId="Web-{4684485F-EA41-AF62-251E-A1EE6FB96862}" dt="2024-11-21T21:29:13.897" v="1182" actId="1076"/>
          <ac:spMkLst>
            <pc:docMk/>
            <pc:sldMk cId="1023408967" sldId="445"/>
            <ac:spMk id="2" creationId="{BE02CAA2-B61E-FAAD-9B48-7E5ACFC6B047}"/>
          </ac:spMkLst>
        </pc:spChg>
        <pc:spChg chg="mod">
          <ac:chgData name="Chris Eames" userId="S::chris.eames@waikato.ac.nz::71fe29f6-1e34-4f75-8ede-9d31cec9b3f1" providerId="AD" clId="Web-{4684485F-EA41-AF62-251E-A1EE6FB96862}" dt="2024-11-21T21:30:21.665" v="1256" actId="20577"/>
          <ac:spMkLst>
            <pc:docMk/>
            <pc:sldMk cId="1023408967" sldId="445"/>
            <ac:spMk id="3" creationId="{58A901B4-DF9A-6D8F-F817-C4663F95AD38}"/>
          </ac:spMkLst>
        </pc:spChg>
      </pc:sldChg>
      <pc:sldChg chg="addSp modSp add">
        <pc:chgData name="Chris Eames" userId="S::chris.eames@waikato.ac.nz::71fe29f6-1e34-4f75-8ede-9d31cec9b3f1" providerId="AD" clId="Web-{4684485F-EA41-AF62-251E-A1EE6FB96862}" dt="2024-11-21T21:38:01.044" v="1407" actId="14100"/>
        <pc:sldMkLst>
          <pc:docMk/>
          <pc:sldMk cId="3705520791" sldId="446"/>
        </pc:sldMkLst>
        <pc:spChg chg="mod">
          <ac:chgData name="Chris Eames" userId="S::chris.eames@waikato.ac.nz::71fe29f6-1e34-4f75-8ede-9d31cec9b3f1" providerId="AD" clId="Web-{4684485F-EA41-AF62-251E-A1EE6FB96862}" dt="2024-11-21T21:36:03.961" v="1378" actId="1076"/>
          <ac:spMkLst>
            <pc:docMk/>
            <pc:sldMk cId="3705520791" sldId="446"/>
            <ac:spMk id="2" creationId="{3A8ECFDB-B132-E28D-6AF4-0E05228910D7}"/>
          </ac:spMkLst>
        </pc:spChg>
        <pc:spChg chg="mod">
          <ac:chgData name="Chris Eames" userId="S::chris.eames@waikato.ac.nz::71fe29f6-1e34-4f75-8ede-9d31cec9b3f1" providerId="AD" clId="Web-{4684485F-EA41-AF62-251E-A1EE6FB96862}" dt="2024-11-21T21:37:34.434" v="1399" actId="20577"/>
          <ac:spMkLst>
            <pc:docMk/>
            <pc:sldMk cId="3705520791" sldId="446"/>
            <ac:spMk id="3" creationId="{ACA188B9-EB80-2C7E-7260-E037F6AA100D}"/>
          </ac:spMkLst>
        </pc:spChg>
        <pc:spChg chg="add mod">
          <ac:chgData name="Chris Eames" userId="S::chris.eames@waikato.ac.nz::71fe29f6-1e34-4f75-8ede-9d31cec9b3f1" providerId="AD" clId="Web-{4684485F-EA41-AF62-251E-A1EE6FB96862}" dt="2024-11-21T21:38:01.044" v="1407" actId="14100"/>
          <ac:spMkLst>
            <pc:docMk/>
            <pc:sldMk cId="3705520791" sldId="446"/>
            <ac:spMk id="5" creationId="{F3C466D4-5D10-D207-E367-5725E05B155B}"/>
          </ac:spMkLst>
        </pc:spChg>
        <pc:picChg chg="mod">
          <ac:chgData name="Chris Eames" userId="S::chris.eames@waikato.ac.nz::71fe29f6-1e34-4f75-8ede-9d31cec9b3f1" providerId="AD" clId="Web-{4684485F-EA41-AF62-251E-A1EE6FB96862}" dt="2024-11-21T21:36:07.633" v="1379" actId="14100"/>
          <ac:picMkLst>
            <pc:docMk/>
            <pc:sldMk cId="3705520791" sldId="446"/>
            <ac:picMk id="4" creationId="{454C7119-FAB9-27A5-F4A0-D7DAE320D4A7}"/>
          </ac:picMkLst>
        </pc:picChg>
      </pc:sldChg>
    </pc:docChg>
  </pc:docChgLst>
</pc:chgInfo>
</file>

<file path=ppt/comments/modernComment_1A2_6B42E19A.xml><?xml version="1.0" encoding="utf-8"?>
<p188:cmLst xmlns:a="http://schemas.openxmlformats.org/drawingml/2006/main" xmlns:r="http://schemas.openxmlformats.org/officeDocument/2006/relationships" xmlns:p188="http://schemas.microsoft.com/office/powerpoint/2018/8/main">
  <p188:cm id="{FB81D2DB-701A-4700-821B-D2C5880EF1C0}" authorId="{765D1D02-151A-ABE0-C067-8AF39F039C97}" status="resolved" created="2024-10-21T04:43:14.356" complete="100000">
    <ac:txMkLst xmlns:ac="http://schemas.microsoft.com/office/drawing/2013/main/command">
      <pc:docMk xmlns:pc="http://schemas.microsoft.com/office/powerpoint/2013/main/command"/>
      <pc:sldMk xmlns:pc="http://schemas.microsoft.com/office/powerpoint/2013/main/command" cId="1799545242" sldId="418"/>
      <ac:spMk id="3" creationId="{F84CC8DF-F449-5A55-0FEB-8C65117C4A93}"/>
      <ac:txMk cp="87">
        <ac:context len="218" hash="49254299"/>
      </ac:txMk>
    </ac:txMkLst>
    <p188:pos x="7574096" y="2699132"/>
    <p188:replyLst>
      <p188:reply id="{DFA44500-090E-4231-8637-DE5E3DC3CF26}" authorId="{D8D52B31-8A71-D39A-5C05-D78D89BED3B7}" created="2024-10-30T03:18:04.762">
        <p188:txBody>
          <a:bodyPr/>
          <a:lstStyle/>
          <a:p>
            <a:r>
              <a:rPr lang="en-US"/>
              <a:t>I have altered this text :) and yes I think this needs to be a summary slide at the end too</a:t>
            </a:r>
          </a:p>
        </p188:txBody>
      </p188:reply>
    </p188:replyLst>
    <p188:txBody>
      <a:bodyPr/>
      <a:lstStyle/>
      <a:p>
        <a:r>
          <a:rPr lang="en-US"/>
          <a:t>Do we come back to this? </a:t>
        </a:r>
      </a:p>
    </p188:txBody>
  </p188:cm>
</p188:cmLst>
</file>

<file path=ppt/comments/modernComment_1A7_42EE29B0.xml><?xml version="1.0" encoding="utf-8"?>
<p188:cmLst xmlns:a="http://schemas.openxmlformats.org/drawingml/2006/main" xmlns:r="http://schemas.openxmlformats.org/officeDocument/2006/relationships" xmlns:p188="http://schemas.microsoft.com/office/powerpoint/2018/8/main">
  <p188:cm id="{08AD6FDA-AD09-4A37-909E-510DE9F65B93}" authorId="{765D1D02-151A-ABE0-C067-8AF39F039C97}" created="2024-11-25T22:13:38.849" startDate="2024-11-25T22:13:38.849" dueDate="2024-11-25T22:13:38.849" assignedTo="{69141120-36E3-3ACA-47CC-8D90FAC63795}" title="@Rachel Douglas Popped this image in as a placeholder. It's from https://contact.co.nz/aboutus/our-story/our-projects/tauhara Chris was keen to have something showing the Tauhara Geothermal station">
    <ac:deMkLst xmlns:ac="http://schemas.microsoft.com/office/drawing/2013/main/command">
      <pc:docMk xmlns:pc="http://schemas.microsoft.com/office/powerpoint/2013/main/command"/>
      <pc:sldMk xmlns:pc="http://schemas.microsoft.com/office/powerpoint/2013/main/command" cId="1122904496" sldId="423"/>
      <ac:picMk id="4" creationId="{1046A173-30A2-FFB3-20A5-B33B9A448459}"/>
    </ac:deMkLst>
    <p188:replyLst>
      <p188:reply id="{C9E9F6D7-D2C6-4E82-BF92-40C0F1115217}" authorId="{69141120-36E3-3ACA-47CC-8D90FAC63795}" created="2024-11-25T23:37:41.268">
        <p188:txBody>
          <a:bodyPr/>
          <a:lstStyle/>
          <a:p>
            <a:r>
              <a:rPr lang="en-US"/>
              <a:t>I have emailed Contact (Lottie) to clear this and also a photo of the newly opened station should it be wanted too</a:t>
            </a:r>
          </a:p>
        </p188:txBody>
      </p188:reply>
      <p188:reply id="{3818F7C7-796C-4B91-BB6E-7A9EF97E1CCF}" authorId="{782AA762-3138-7403-8822-739F8AC47BC1}" created="2024-11-26T00:27:10.241">
        <p188:txBody>
          <a:bodyPr/>
          <a:lstStyle/>
          <a:p>
            <a:r>
              <a:rPr lang="en-US"/>
              <a:t>Excellent. looks good</a:t>
            </a:r>
          </a:p>
        </p188:txBody>
      </p188:reply>
    </p188:replyLst>
    <p188:txBody>
      <a:bodyPr/>
      <a:lstStyle/>
      <a:p>
        <a:r>
          <a:rPr lang="en-US"/>
          <a:t>[@Rachel Douglas] Popped this image in as a placeholder. It's from https://contact.co.nz/aboutus/our-story/our-projects/tauhara 
Chris was keen to have something showing the Tauhara Geothermal station</a:t>
        </a:r>
      </a:p>
    </p188:txBody>
    <p188:extLst>
      <p:ext xmlns:p="http://schemas.openxmlformats.org/presentationml/2006/main" uri="{5BB2D875-25FF-4072-B9AC-8F64D62656EB}">
        <p228:taskDetails xmlns:p228="http://schemas.microsoft.com/office/powerpoint/2022/08/main">
          <p228:history>
            <p228:event time="2024-11-25T22:13:38.849" id="{E7880CBF-7693-4CE0-896D-77414C8395F4}">
              <p228:atrbtn authorId="{765D1D02-151A-ABE0-C067-8AF39F039C97}"/>
              <p228:anchr>
                <p228:comment id="{08AD6FDA-AD09-4A37-909E-510DE9F65B93}"/>
              </p228:anchr>
              <p228:add/>
            </p228:event>
            <p228:event time="2024-11-25T22:13:38.849" id="{826C3844-31F5-44CA-B486-27B440FBFB27}">
              <p228:atrbtn authorId="{765D1D02-151A-ABE0-C067-8AF39F039C97}"/>
              <p228:anchr>
                <p228:comment id="{08AD6FDA-AD09-4A37-909E-510DE9F65B93}"/>
              </p228:anchr>
              <p228:asgn authorId="{69141120-36E3-3ACA-47CC-8D90FAC63795}"/>
            </p228:event>
            <p228:event time="2024-11-25T22:13:38.849" id="{2A7DC00D-4969-4D47-B9BF-416B9E417026}">
              <p228:atrbtn authorId="{765D1D02-151A-ABE0-C067-8AF39F039C97}"/>
              <p228:anchr>
                <p228:comment id="{08AD6FDA-AD09-4A37-909E-510DE9F65B93}"/>
              </p228:anchr>
              <p228:title val="@Rachel Douglas Popped this image in as a placeholder. It's from https://contact.co.nz/aboutus/our-story/our-projects/tauhara Chris was keen to have something showing the Tauhara Geothermal station"/>
            </p228:event>
            <p228:event time="2024-11-25T22:13:38.849" id="{B17DE2E9-31A1-45FA-98CE-5080DB17B25B}">
              <p228:atrbtn authorId="{765D1D02-151A-ABE0-C067-8AF39F039C97}"/>
              <p228:anchr>
                <p228:comment id="{08AD6FDA-AD09-4A37-909E-510DE9F65B93}"/>
              </p228:anchr>
              <p228:date stDt="2024-11-25T22:13:38.849" endDt="2024-11-25T22:13:38.849"/>
            </p228:event>
          </p228:history>
        </p228:taskDetails>
      </p:ext>
    </p188:extLst>
  </p188:cm>
</p188:cmLst>
</file>

<file path=ppt/comments/modernComment_1AE_93F1CACA.xml><?xml version="1.0" encoding="utf-8"?>
<p188:cmLst xmlns:a="http://schemas.openxmlformats.org/drawingml/2006/main" xmlns:r="http://schemas.openxmlformats.org/officeDocument/2006/relationships" xmlns:p188="http://schemas.microsoft.com/office/powerpoint/2018/8/main">
  <p188:cm id="{566A6CCD-70A0-4415-9FA2-A3679D46A0D2}" authorId="{765D1D02-151A-ABE0-C067-8AF39F039C97}" status="resolved" created="2024-11-26T19:17:25.815" startDate="2024-11-26T19:17:25.815" dueDate="2024-11-26T19:17:25.815" assignedTo="{BD28348D-A710-5A20-1533-4188B400EC31}" complete="100000" title="@Vanya Bootham These are comments from the registration question. please check if you get a chance. I can't seem to manipulate the speech bubbles like I'm used to - maybe because it's ppt and not goggle slides.">
    <ac:deMkLst xmlns:ac="http://schemas.microsoft.com/office/drawing/2013/main/command">
      <pc:docMk xmlns:pc="http://schemas.microsoft.com/office/powerpoint/2013/main/command"/>
      <pc:sldMk xmlns:pc="http://schemas.microsoft.com/office/powerpoint/2013/main/command" cId="2482096842" sldId="430"/>
      <ac:spMk id="18" creationId="{AC8A0B7F-407E-FF14-403F-04C210025786}"/>
    </ac:deMkLst>
    <p188:replyLst>
      <p188:reply id="{F54577C3-FB0C-4B00-834B-77870A603E28}" authorId="{BD28348D-A710-5A20-1533-4188B400EC31}" created="2024-11-26T19:35:23.792">
        <p188:txBody>
          <a:bodyPr/>
          <a:lstStyle/>
          <a:p>
            <a:r>
              <a:rPr lang="en-US"/>
              <a:t>Is this better?</a:t>
            </a:r>
          </a:p>
        </p188:txBody>
      </p188:reply>
      <p188:reply id="{3667CF9D-93FD-4040-802C-B1625E0554C8}" authorId="{765D1D02-151A-ABE0-C067-8AF39F039C97}" created="2024-11-26T19:52:43.565">
        <p188:txBody>
          <a:bodyPr/>
          <a:lstStyle/>
          <a:p>
            <a:r>
              <a:rPr lang="en-US"/>
              <a:t>Not sure what changed but I'm happy with it. </a:t>
            </a:r>
          </a:p>
        </p188:txBody>
      </p188:reply>
    </p188:replyLst>
    <p188:txBody>
      <a:bodyPr/>
      <a:lstStyle/>
      <a:p>
        <a:r>
          <a:rPr lang="en-US"/>
          <a:t>[@Vanya Bootham] These are comments from the registration question. please check if you get a chance. I can't seem to manipulate the speech bubbles like I'm used to - maybe because it's ppt and not goggle slides. </a:t>
        </a:r>
      </a:p>
    </p188:txBody>
    <p188:extLst>
      <p:ext xmlns:p="http://schemas.openxmlformats.org/presentationml/2006/main" uri="{5BB2D875-25FF-4072-B9AC-8F64D62656EB}">
        <p228:taskDetails xmlns:p228="http://schemas.microsoft.com/office/powerpoint/2022/08/main">
          <p228:history>
            <p228:event time="2024-11-26T19:17:25.815" id="{95F7B89F-D520-4FCB-A651-3B3A3006DB8C}">
              <p228:atrbtn authorId="{765D1D02-151A-ABE0-C067-8AF39F039C97}"/>
              <p228:anchr>
                <p228:comment id="{566A6CCD-70A0-4415-9FA2-A3679D46A0D2}"/>
              </p228:anchr>
              <p228:add/>
            </p228:event>
            <p228:event time="2024-11-26T19:17:25.815" id="{F1E83A20-47BA-4295-B4BD-C024743A3F98}">
              <p228:atrbtn authorId="{765D1D02-151A-ABE0-C067-8AF39F039C97}"/>
              <p228:anchr>
                <p228:comment id="{566A6CCD-70A0-4415-9FA2-A3679D46A0D2}"/>
              </p228:anchr>
              <p228:asgn authorId="{BD28348D-A710-5A20-1533-4188B400EC31}"/>
            </p228:event>
            <p228:event time="2024-11-26T19:17:25.815" id="{6F2A63FB-00D1-413F-A145-6FE335BE25E6}">
              <p228:atrbtn authorId="{765D1D02-151A-ABE0-C067-8AF39F039C97}"/>
              <p228:anchr>
                <p228:comment id="{566A6CCD-70A0-4415-9FA2-A3679D46A0D2}"/>
              </p228:anchr>
              <p228:title val="@Vanya Bootham These are comments from the registration question. please check if you get a chance. I can't seem to manipulate the speech bubbles like I'm used to - maybe because it's ppt and not goggle slides."/>
            </p228:event>
            <p228:event time="2024-11-26T19:17:25.815" id="{735725A3-A4BA-4690-A67F-1AB91185FB0C}">
              <p228:atrbtn authorId="{765D1D02-151A-ABE0-C067-8AF39F039C97}"/>
              <p228:anchr>
                <p228:comment id="{566A6CCD-70A0-4415-9FA2-A3679D46A0D2}"/>
              </p228:anchr>
              <p228:date stDt="2024-11-26T19:17:25.815" endDt="2024-11-26T19:17:25.815"/>
            </p228:event>
            <p228:event time="2024-11-27T01:42:31.207" id="{F5C9A025-0D6F-495A-A6CF-F3CF4E547198}">
              <p228:atrbtn authorId="{765D1D02-151A-ABE0-C067-8AF39F039C97}"/>
              <p228:anchr>
                <p228:comment id="{00000000-0000-0000-0000-000000000000}"/>
              </p228:anchr>
              <p228:pcntCmplt val="100000"/>
            </p228:event>
          </p228:history>
        </p228:taskDetails>
      </p:ext>
    </p188:extLst>
  </p188:cm>
</p188:cmLst>
</file>

<file path=ppt/comments/modernComment_1B3_CD172DFA.xml><?xml version="1.0" encoding="utf-8"?>
<p188:cmLst xmlns:a="http://schemas.openxmlformats.org/drawingml/2006/main" xmlns:r="http://schemas.openxmlformats.org/officeDocument/2006/relationships" xmlns:p188="http://schemas.microsoft.com/office/powerpoint/2018/8/main">
  <p188:cm id="{2B68BC3F-76A5-4E7E-A2D4-7D46373C40C1}" authorId="{69141120-36E3-3ACA-47CC-8D90FAC63795}" status="resolved" created="2024-11-21T22:58:38.779" complete="100000">
    <ac:deMkLst xmlns:ac="http://schemas.microsoft.com/office/drawing/2013/main/command">
      <pc:docMk xmlns:pc="http://schemas.microsoft.com/office/powerpoint/2013/main/command"/>
      <pc:sldMk xmlns:pc="http://schemas.microsoft.com/office/powerpoint/2013/main/command" cId="3440848378" sldId="435"/>
      <ac:picMk id="2052" creationId="{00000000-0000-0000-0000-000000000000}"/>
    </ac:deMkLst>
    <p188:replyLst>
      <p188:reply id="{BB987159-B3A3-419F-A149-8A44ED95C926}" authorId="{69141120-36E3-3ACA-47CC-8D90FAC63795}" created="2024-11-21T22:58:51.982">
        <p188:txBody>
          <a:bodyPr/>
          <a:lstStyle/>
          <a:p>
            <a:r>
              <a:rPr lang="en-US"/>
              <a:t>applies to next couple of slides too</a:t>
            </a:r>
          </a:p>
        </p188:txBody>
      </p188:reply>
      <p188:reply id="{53BF6572-5D34-42F3-90ED-3E8BA81A61F4}" authorId="{782AA762-3138-7403-8822-739F8AC47BC1}" created="2024-11-22T01:07:35.655">
        <p188:txBody>
          <a:bodyPr/>
          <a:lstStyle/>
          <a:p>
            <a:r>
              <a:rPr lang="en-US"/>
              <a:t>great idea - please go ahead</a:t>
            </a:r>
          </a:p>
        </p188:txBody>
      </p188:reply>
    </p188:replyLst>
    <p188:txBody>
      <a:bodyPr/>
      <a:lstStyle/>
      <a:p>
        <a:r>
          <a:rPr lang="en-US"/>
          <a:t>I suggest we swap out the photos for our concept cartoon characters? https://www.sciencelearn.org.nz/images/4698-faka-tonga-climate-change-concept-cartoon </a:t>
        </a:r>
      </a:p>
    </p188:txBody>
    <p188:extLst>
      <p:ext xmlns:p="http://schemas.openxmlformats.org/presentationml/2006/main" uri="{57CB4572-C831-44C2-8A1C-0ADB6CCDFE69}">
        <p223:reactions xmlns:p223="http://schemas.microsoft.com/office/powerpoint/2022/03/main">
          <p223:rxn type="👍">
            <p223:instance time="2024-11-24T18:45:19.043" authorId="{D8D52B31-8A71-D39A-5C05-D78D89BED3B7}"/>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305B46-1575-47FC-9585-F52F5B69BDC5}" type="datetimeFigureOut">
              <a:t>12/5/2024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9BC3BA-8E60-4AAD-BFC6-228CCD230929}" type="slidenum">
              <a:t>‹#›</a:t>
            </a:fld>
            <a:endParaRPr lang="en-US"/>
          </a:p>
        </p:txBody>
      </p:sp>
    </p:spTree>
    <p:extLst>
      <p:ext uri="{BB962C8B-B14F-4D97-AF65-F5344CB8AC3E}">
        <p14:creationId xmlns:p14="http://schemas.microsoft.com/office/powerpoint/2010/main" val="352901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applets.kcvs.ca/PlanetaryBoundaries/index.html?showPage=connection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zaee.org.nz/resources/climate-change-learning-programme"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global-uploads.webflow.com/61b2ca7b222b886bdf7e6a01/63378017fbac72c8a70aea3d_CC%20Wellbeing%20Guide%20FINAL.pdf"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zaee.org.nz/resources/climate-change-learning-programme"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global-uploads.webflow.com/61b2ca7b222b886bdf7e6a01/63378017fbac72c8a70aea3d_CC%20Wellbeing%20Guide%20FINAL.pdf"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zaee.org.nz/resources/climate-change-learning-programme"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global-uploads.webflow.com/61b2ca7b222b886bdf7e6a01/63378017fbac72c8a70aea3d_CC%20Wellbeing%20Guide%20FINAL.pdf" TargetMode="Externa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worldslargestlesson.globalgoals.org/" TargetMode="External"/><Relationship Id="rId13" Type="http://schemas.openxmlformats.org/officeDocument/2006/relationships/hyperlink" Target="https://www.gns.cri.nz/" TargetMode="External"/><Relationship Id="rId3" Type="http://schemas.openxmlformats.org/officeDocument/2006/relationships/hyperlink" Target="http://Idhttps:/www.thinksustainably.co.nz/" TargetMode="External"/><Relationship Id="rId7" Type="http://schemas.openxmlformats.org/officeDocument/2006/relationships/hyperlink" Target="https://niwa.co.nz/about-niwa/resources-teachers" TargetMode="External"/><Relationship Id="rId12" Type="http://schemas.openxmlformats.org/officeDocument/2006/relationships/hyperlink" Target="https://sealevel.climatecentral.org/maps/"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environment.govt.nz/facts-and-science/climate-change/" TargetMode="External"/><Relationship Id="rId11" Type="http://schemas.openxmlformats.org/officeDocument/2006/relationships/hyperlink" Target="https://www.searise.nz/" TargetMode="External"/><Relationship Id="rId5" Type="http://schemas.openxmlformats.org/officeDocument/2006/relationships/hyperlink" Target="https://niwa.co.nz/atmosphere/carbonwatch-nz" TargetMode="External"/><Relationship Id="rId10" Type="http://schemas.openxmlformats.org/officeDocument/2006/relationships/hyperlink" Target="https://www.nzaee.org.nz/resources/climate-change-learning-programme" TargetMode="External"/><Relationship Id="rId4" Type="http://schemas.openxmlformats.org/officeDocument/2006/relationships/hyperlink" Target="https://www.mountainstoseawellington.org/" TargetMode="External"/><Relationship Id="rId9" Type="http://schemas.openxmlformats.org/officeDocument/2006/relationships/hyperlink" Target="https://shsenvironmental.blogspot.com/search?q=climate"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sciencelearn.org.nz/resources/2639-climate-change-resources-planning-pathway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ciencelearn.org.nz/resources/143-marine-food-web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gd08df2f20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 name="Google Shape;36;gd08df2f204_0_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endParaRPr lang="en-US" dirty="0">
              <a:ea typeface="Calibri"/>
              <a:cs typeface="Calibri"/>
            </a:endParaRPr>
          </a:p>
        </p:txBody>
      </p:sp>
      <p:sp>
        <p:nvSpPr>
          <p:cNvPr id="37" name="Google Shape;37;gd08df2f204_0_0: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Arial"/>
              <a:buNone/>
            </a:pPr>
            <a:fld id="{00000000-1234-1234-1234-123412341234}" type="slidenum">
              <a:rPr lang="en-AU"/>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Link to Planetary boundaries resource: </a:t>
            </a:r>
            <a:r>
              <a:rPr lang="en-US" dirty="0">
                <a:hlinkClick r:id="rId3"/>
              </a:rPr>
              <a:t>https://applets.kcvs.ca/PlanetaryBoundaries/index.html?showPage=connections</a:t>
            </a:r>
            <a:r>
              <a:rPr lang="en-US" dirty="0"/>
              <a:t> </a:t>
            </a:r>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D99BC3BA-8E60-4AAD-BFC6-228CCD230929}" type="slidenum">
              <a:rPr lang="en-US"/>
              <a:t>20</a:t>
            </a:fld>
            <a:endParaRPr lang="en-US"/>
          </a:p>
        </p:txBody>
      </p:sp>
    </p:spTree>
    <p:extLst>
      <p:ext uri="{BB962C8B-B14F-4D97-AF65-F5344CB8AC3E}">
        <p14:creationId xmlns:p14="http://schemas.microsoft.com/office/powerpoint/2010/main" val="616651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ea typeface="Calibri"/>
                <a:cs typeface="Calibri"/>
              </a:rPr>
              <a:t>Student and teacher wellbeing</a:t>
            </a:r>
          </a:p>
          <a:p>
            <a:r>
              <a:rPr lang="en-US">
                <a:ea typeface="Calibri"/>
                <a:cs typeface="Calibri"/>
              </a:rPr>
              <a:t>Link to Sian's guide: </a:t>
            </a:r>
            <a:r>
              <a:rPr lang="en-US">
                <a:hlinkClick r:id="rId3"/>
              </a:rPr>
              <a:t>https://www.nzaee.org.nz/resources/climate-change-learning-programme</a:t>
            </a:r>
            <a:r>
              <a:rPr lang="en-US"/>
              <a:t> </a:t>
            </a:r>
          </a:p>
          <a:p>
            <a:r>
              <a:rPr lang="en-US"/>
              <a:t>Image: </a:t>
            </a:r>
            <a:r>
              <a:rPr lang="en-US">
                <a:hlinkClick r:id="rId4"/>
              </a:rPr>
              <a:t>https://global-uploads.webflow.com/61b2ca7b222b886bdf7e6a01/63378017fbac72c8a70aea3d_CC%20Wellbeing%20Guide%20FINAL.pdf</a:t>
            </a:r>
            <a:r>
              <a:rPr lang="en-US"/>
              <a:t> </a:t>
            </a:r>
            <a:endParaRPr lang="en-US">
              <a:ea typeface="Calibri"/>
              <a:cs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27</a:t>
            </a:fld>
            <a:endParaRPr lang="en-AU"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18367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ea typeface="Calibri"/>
                <a:cs typeface="Calibri"/>
              </a:rPr>
              <a:t>Student and teacher wellbeing</a:t>
            </a:r>
          </a:p>
          <a:p>
            <a:r>
              <a:rPr lang="en-US">
                <a:ea typeface="Calibri"/>
                <a:cs typeface="Calibri"/>
              </a:rPr>
              <a:t>Link to Sian's guide: </a:t>
            </a:r>
            <a:r>
              <a:rPr lang="en-US">
                <a:hlinkClick r:id="rId3"/>
              </a:rPr>
              <a:t>https://www.nzaee.org.nz/resources/climate-change-learning-programme</a:t>
            </a:r>
            <a:r>
              <a:rPr lang="en-US"/>
              <a:t> </a:t>
            </a:r>
          </a:p>
          <a:p>
            <a:r>
              <a:rPr lang="en-US"/>
              <a:t>Image: </a:t>
            </a:r>
            <a:r>
              <a:rPr lang="en-US">
                <a:hlinkClick r:id="rId4"/>
              </a:rPr>
              <a:t>https://global-uploads.webflow.com/61b2ca7b222b886bdf7e6a01/63378017fbac72c8a70aea3d_CC%20Wellbeing%20Guide%20FINAL.pdf</a:t>
            </a:r>
            <a:r>
              <a:rPr lang="en-US"/>
              <a:t> </a:t>
            </a:r>
            <a:endParaRPr lang="en-US">
              <a:ea typeface="Calibri"/>
              <a:cs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28</a:t>
            </a:fld>
            <a:endParaRPr lang="en-AU"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03798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ea typeface="Calibri"/>
                <a:cs typeface="Calibri"/>
              </a:rPr>
              <a:t>Student and teacher wellbeing</a:t>
            </a:r>
          </a:p>
          <a:p>
            <a:r>
              <a:rPr lang="en-US">
                <a:ea typeface="Calibri"/>
                <a:cs typeface="Calibri"/>
              </a:rPr>
              <a:t>Link to Sian's guide: </a:t>
            </a:r>
            <a:r>
              <a:rPr lang="en-US">
                <a:hlinkClick r:id="rId3"/>
              </a:rPr>
              <a:t>https://www.nzaee.org.nz/resources/climate-change-learning-programme</a:t>
            </a:r>
            <a:r>
              <a:rPr lang="en-US"/>
              <a:t> </a:t>
            </a:r>
          </a:p>
          <a:p>
            <a:r>
              <a:rPr lang="en-US"/>
              <a:t>Image: </a:t>
            </a:r>
            <a:r>
              <a:rPr lang="en-US">
                <a:hlinkClick r:id="rId4"/>
              </a:rPr>
              <a:t>https://global-uploads.webflow.com/61b2ca7b222b886bdf7e6a01/63378017fbac72c8a70aea3d_CC%20Wellbeing%20Guide%20FINAL.pdf</a:t>
            </a:r>
            <a:r>
              <a:rPr lang="en-US"/>
              <a:t> </a:t>
            </a:r>
            <a:endParaRPr lang="en-US">
              <a:ea typeface="Calibri"/>
              <a:cs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29</a:t>
            </a:fld>
            <a:endParaRPr lang="en-AU"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2020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Ideas from participants</a:t>
            </a:r>
            <a:endParaRPr lang="en-US" b="1" dirty="0" err="1">
              <a:ea typeface="Calibri"/>
              <a:cs typeface="Calibri"/>
            </a:endParaRPr>
          </a:p>
          <a:p>
            <a:r>
              <a:rPr lang="en-US" dirty="0">
                <a:hlinkClick r:id="rId3"/>
              </a:rPr>
              <a:t>https://www.thinksustainably.co.nz/</a:t>
            </a:r>
            <a:endParaRPr lang="en-US" dirty="0"/>
          </a:p>
          <a:p>
            <a:r>
              <a:rPr lang="en-US" dirty="0">
                <a:hlinkClick r:id="rId4"/>
              </a:rPr>
              <a:t>https://www.mountainstoseawellington.org/</a:t>
            </a:r>
            <a:r>
              <a:rPr lang="en-US" dirty="0"/>
              <a:t> </a:t>
            </a:r>
            <a:endParaRPr lang="en-US" dirty="0">
              <a:ea typeface="Calibri"/>
              <a:cs typeface="Calibri"/>
            </a:endParaRPr>
          </a:p>
          <a:p>
            <a:r>
              <a:rPr lang="en-US" dirty="0">
                <a:hlinkClick r:id="rId5"/>
              </a:rPr>
              <a:t>https://niwa.co.nz/atmosphere/carbonwatch-nz</a:t>
            </a:r>
            <a:endParaRPr lang="en-US" dirty="0">
              <a:ea typeface="Calibri" panose="020F0502020204030204"/>
              <a:cs typeface="Calibri" panose="020F0502020204030204"/>
              <a:hlinkClick r:id="rId5"/>
            </a:endParaRPr>
          </a:p>
          <a:p>
            <a:r>
              <a:rPr lang="en-US" dirty="0">
                <a:hlinkClick r:id="rId6"/>
              </a:rPr>
              <a:t>https://environment.govt.nz/facts-and-science/climate-change/</a:t>
            </a:r>
            <a:r>
              <a:rPr lang="en-US" dirty="0"/>
              <a:t> </a:t>
            </a:r>
            <a:endParaRPr lang="en-US" dirty="0">
              <a:ea typeface="Calibri"/>
              <a:cs typeface="Calibri"/>
            </a:endParaRPr>
          </a:p>
          <a:p>
            <a:r>
              <a:rPr lang="en-US" dirty="0">
                <a:hlinkClick r:id="rId7"/>
              </a:rPr>
              <a:t>https://niwa.co.nz/about-niwa/resources-teachers</a:t>
            </a:r>
            <a:endParaRPr lang="en-US"/>
          </a:p>
          <a:p>
            <a:r>
              <a:rPr lang="en-US" dirty="0">
                <a:hlinkClick r:id="rId8"/>
              </a:rPr>
              <a:t>https://worldslargestlesson.globalgoals.org/</a:t>
            </a:r>
            <a:endParaRPr lang="en-US"/>
          </a:p>
          <a:p>
            <a:r>
              <a:rPr lang="en-US" dirty="0">
                <a:hlinkClick r:id="rId9"/>
              </a:rPr>
              <a:t>https://shsenvironmental.blogspot.com/search?q=climate</a:t>
            </a:r>
            <a:endParaRPr lang="en-US"/>
          </a:p>
          <a:p>
            <a:r>
              <a:rPr lang="en-US" dirty="0">
                <a:hlinkClick r:id="rId10"/>
              </a:rPr>
              <a:t>https://www.nzaee.org.nz/resources/climate-change-learning-programme</a:t>
            </a:r>
            <a:r>
              <a:rPr lang="en-US" dirty="0"/>
              <a:t> </a:t>
            </a:r>
            <a:endParaRPr lang="en-US" dirty="0">
              <a:ea typeface="Calibri"/>
              <a:cs typeface="Calibri"/>
            </a:endParaRPr>
          </a:p>
          <a:p>
            <a:r>
              <a:rPr lang="en-US" dirty="0">
                <a:hlinkClick r:id="rId11"/>
              </a:rPr>
              <a:t>https://www.searise.nz/</a:t>
            </a:r>
            <a:endParaRPr lang="en-US" dirty="0"/>
          </a:p>
          <a:p>
            <a:r>
              <a:rPr lang="en-US" dirty="0">
                <a:hlinkClick r:id="rId12"/>
              </a:rPr>
              <a:t>https://sealevel.climatecentral.org/maps/</a:t>
            </a:r>
            <a:endParaRPr lang="en-US" dirty="0">
              <a:ea typeface="Calibri" panose="020F0502020204030204"/>
              <a:cs typeface="Calibri" panose="020F0502020204030204"/>
              <a:hlinkClick r:id="rId12"/>
            </a:endParaRPr>
          </a:p>
          <a:p>
            <a:r>
              <a:rPr lang="en-US" dirty="0">
                <a:hlinkClick r:id="rId13"/>
              </a:rPr>
              <a:t>https://www.gns.cri.nz/</a:t>
            </a:r>
            <a:r>
              <a:rPr lang="en-US" dirty="0"/>
              <a:t>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D99BC3BA-8E60-4AAD-BFC6-228CCD230929}" type="slidenum">
              <a:rPr lang="en-US"/>
              <a:t>34</a:t>
            </a:fld>
            <a:endParaRPr lang="en-US"/>
          </a:p>
        </p:txBody>
      </p:sp>
    </p:spTree>
    <p:extLst>
      <p:ext uri="{BB962C8B-B14F-4D97-AF65-F5344CB8AC3E}">
        <p14:creationId xmlns:p14="http://schemas.microsoft.com/office/powerpoint/2010/main" val="1300030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buNone/>
            </a:pPr>
            <a:endParaRPr lang="en-US" dirty="0">
              <a:ea typeface="Calibri"/>
              <a:cs typeface="Calibri"/>
            </a:endParaRPr>
          </a:p>
          <a:p>
            <a:endParaRPr lang="en-US">
              <a:cs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35</a:t>
            </a:fld>
            <a:endParaRPr lang="en-AU"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15751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https://www.sciencelearn.org.nz/resources/2639-climate-change-resources-planning-pathways</a:t>
            </a:r>
            <a:r>
              <a:rPr lang="en-US" dirty="0"/>
              <a:t>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99BC3BA-8E60-4AAD-BFC6-228CCD230929}" type="slidenum">
              <a:rPr lang="en-US"/>
              <a:t>37</a:t>
            </a:fld>
            <a:endParaRPr lang="en-US"/>
          </a:p>
        </p:txBody>
      </p:sp>
    </p:spTree>
    <p:extLst>
      <p:ext uri="{BB962C8B-B14F-4D97-AF65-F5344CB8AC3E}">
        <p14:creationId xmlns:p14="http://schemas.microsoft.com/office/powerpoint/2010/main" val="3298486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d549c22467_0_3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Calibri"/>
              <a:buNone/>
            </a:pPr>
            <a:endParaRPr lang="en-AU" sz="1800">
              <a:solidFill>
                <a:srgbClr val="000000"/>
              </a:solidFill>
              <a:latin typeface="Arial"/>
              <a:ea typeface="Arial"/>
              <a:cs typeface="Arial"/>
            </a:endParaRPr>
          </a:p>
          <a:p>
            <a:pPr marL="0" marR="0" lvl="0" indent="0" algn="l" rtl="0">
              <a:lnSpc>
                <a:spcPct val="100000"/>
              </a:lnSpc>
              <a:spcBef>
                <a:spcPts val="0"/>
              </a:spcBef>
              <a:spcAft>
                <a:spcPts val="0"/>
              </a:spcAft>
              <a:buClr>
                <a:schemeClr val="dk1"/>
              </a:buClr>
              <a:buSzPts val="450"/>
              <a:buFont typeface="Calibri"/>
              <a:buNone/>
            </a:pPr>
            <a:endParaRPr sz="1800" b="0" i="0" u="none" strike="noStrike" cap="none">
              <a:solidFill>
                <a:srgbClr val="000000"/>
              </a:solidFill>
              <a:latin typeface="Arial"/>
              <a:ea typeface="Arial"/>
              <a:cs typeface="Arial"/>
              <a:sym typeface="Arial"/>
            </a:endParaRPr>
          </a:p>
        </p:txBody>
      </p:sp>
      <p:sp>
        <p:nvSpPr>
          <p:cNvPr id="79" name="Google Shape;79;gd549c22467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8417b555d5_0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8417b555d5_0_43: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g18417b555d5_0_43:notes"/>
          <p:cNvSpPr txBox="1">
            <a:spLocks noGrp="1"/>
          </p:cNvSpPr>
          <p:nvPr>
            <p:ph type="sldNum" idx="12"/>
          </p:nvPr>
        </p:nvSpPr>
        <p:spPr>
          <a:xfrm>
            <a:off x="3886200" y="8686800"/>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d08df2f204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d08df2f204_0_2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indent="0">
              <a:buNone/>
            </a:pPr>
            <a:endParaRPr lang="en-US">
              <a:ea typeface="Calibri"/>
              <a:cs typeface="Calibri"/>
            </a:endParaRPr>
          </a:p>
        </p:txBody>
      </p:sp>
      <p:sp>
        <p:nvSpPr>
          <p:cNvPr id="54" name="Google Shape;54;gd08df2f204_0_22: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Arial"/>
              <a:buNone/>
            </a:pPr>
            <a:fld id="{00000000-1234-1234-1234-123412341234}" type="slidenum">
              <a:rPr lang="en-AU"/>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3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indent="0">
              <a:lnSpc>
                <a:spcPct val="115000"/>
              </a:lnSpc>
              <a:spcBef>
                <a:spcPts val="0"/>
              </a:spcBef>
              <a:buSzPts val="1100"/>
              <a:buNone/>
            </a:pPr>
            <a:endParaRPr lang="en-AU" sz="1500" b="0" i="0" u="none" strike="noStrike" cap="none" dirty="0">
              <a:solidFill>
                <a:srgbClr val="000000"/>
              </a:solidFill>
              <a:latin typeface="Arial"/>
              <a:ea typeface="Arial"/>
              <a:cs typeface="Arial"/>
            </a:endParaRPr>
          </a:p>
        </p:txBody>
      </p:sp>
      <p:sp>
        <p:nvSpPr>
          <p:cNvPr id="45" name="Google Shape;45;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d08df2f204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d08df2f204_0_2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indent="0">
              <a:buNone/>
            </a:pPr>
            <a:endParaRPr lang="en-US"/>
          </a:p>
        </p:txBody>
      </p:sp>
      <p:sp>
        <p:nvSpPr>
          <p:cNvPr id="54" name="Google Shape;54;gd08df2f204_0_22: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Arial"/>
              <a:buNone/>
            </a:pPr>
            <a:fld id="{00000000-1234-1234-1234-123412341234}" type="slidenum">
              <a:rPr lang="en-AU"/>
              <a:t>5</a:t>
            </a:fld>
            <a:endParaRPr/>
          </a:p>
        </p:txBody>
      </p:sp>
    </p:spTree>
    <p:extLst>
      <p:ext uri="{BB962C8B-B14F-4D97-AF65-F5344CB8AC3E}">
        <p14:creationId xmlns:p14="http://schemas.microsoft.com/office/powerpoint/2010/main" val="2934283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e7ea754578_0_7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2e7ea754578_0_7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ea typeface="Calibri"/>
              <a:cs typeface="Calibri"/>
            </a:endParaRPr>
          </a:p>
          <a:p>
            <a:pPr marL="0" indent="0">
              <a:spcBef>
                <a:spcPts val="0"/>
              </a:spcBef>
              <a:buNone/>
            </a:pPr>
            <a:endParaRPr lang="en-US">
              <a:ea typeface="Calibri"/>
              <a:cs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buNone/>
            </a:pPr>
            <a:endParaRPr lang="en-US" dirty="0">
              <a:ea typeface="Calibri"/>
              <a:cs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9</a:t>
            </a:fld>
            <a:endParaRPr lang="en-AU"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93827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10</a:t>
            </a:fld>
            <a:endParaRPr lang="en-AU"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72262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r>
              <a:rPr lang="en-US">
                <a:cs typeface="Calibri"/>
              </a:rPr>
              <a:t>Image: </a:t>
            </a:r>
            <a:r>
              <a:rPr lang="en-US">
                <a:hlinkClick r:id="rId3"/>
              </a:rPr>
              <a:t>https://www.sciencelearn.org.nz/resources/143-marine-food-webs</a:t>
            </a:r>
            <a:r>
              <a:rPr lang="en-US"/>
              <a:t>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99BC3BA-8E60-4AAD-BFC6-228CCD230929}" type="slidenum">
              <a:rPr lang="en-US"/>
              <a:t>13</a:t>
            </a:fld>
            <a:endParaRPr lang="en-US"/>
          </a:p>
        </p:txBody>
      </p:sp>
    </p:spTree>
    <p:extLst>
      <p:ext uri="{BB962C8B-B14F-4D97-AF65-F5344CB8AC3E}">
        <p14:creationId xmlns:p14="http://schemas.microsoft.com/office/powerpoint/2010/main" val="645142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
        <p:cNvGrpSpPr/>
        <p:nvPr/>
      </p:nvGrpSpPr>
      <p:grpSpPr>
        <a:xfrm>
          <a:off x="0" y="0"/>
          <a:ext cx="0" cy="0"/>
          <a:chOff x="0" y="0"/>
          <a:chExt cx="0" cy="0"/>
        </a:xfrm>
      </p:grpSpPr>
      <p:sp>
        <p:nvSpPr>
          <p:cNvPr id="17" name="Google Shape;17;p2"/>
          <p:cNvSpPr txBox="1">
            <a:spLocks noGrp="1"/>
          </p:cNvSpPr>
          <p:nvPr>
            <p:ph type="title"/>
          </p:nvPr>
        </p:nvSpPr>
        <p:spPr>
          <a:xfrm>
            <a:off x="533399" y="611872"/>
            <a:ext cx="3840479" cy="1162048"/>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1pPr>
            <a:lvl2pPr marR="0" lvl="1"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2pPr>
            <a:lvl3pPr marR="0" lvl="2"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3pPr>
            <a:lvl4pPr marR="0" lvl="3"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4pPr>
            <a:lvl5pPr marR="0" lvl="4"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5pPr>
            <a:lvl6pPr marR="0" lvl="5"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6pPr>
            <a:lvl7pPr marR="0" lvl="6"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7pPr>
            <a:lvl8pPr marR="0" lvl="7"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8pPr>
            <a:lvl9pPr marR="0" lvl="8"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18" name="Google Shape;18;p2"/>
          <p:cNvSpPr txBox="1">
            <a:spLocks noGrp="1"/>
          </p:cNvSpPr>
          <p:nvPr>
            <p:ph type="body" idx="1"/>
          </p:nvPr>
        </p:nvSpPr>
        <p:spPr>
          <a:xfrm>
            <a:off x="4742823" y="1587500"/>
            <a:ext cx="3840479" cy="3898900"/>
          </a:xfrm>
          <a:prstGeom prst="rect">
            <a:avLst/>
          </a:prstGeom>
          <a:noFill/>
          <a:ln>
            <a:noFill/>
          </a:ln>
        </p:spPr>
        <p:txBody>
          <a:bodyPr spcFirstLastPara="1" wrap="square" lIns="91425" tIns="91425" rIns="91425" bIns="91425" anchor="t" anchorCtr="0">
            <a:noAutofit/>
          </a:bodyPr>
          <a:lstStyle>
            <a:lvl1pPr marL="457200" marR="0" lvl="0" indent="-382270" algn="l" rtl="0">
              <a:lnSpc>
                <a:spcPct val="100000"/>
              </a:lnSpc>
              <a:spcBef>
                <a:spcPts val="2000"/>
              </a:spcBef>
              <a:spcAft>
                <a:spcPts val="0"/>
              </a:spcAft>
              <a:buClr>
                <a:srgbClr val="6FB7D7"/>
              </a:buClr>
              <a:buSzPts val="2420"/>
              <a:buFont typeface="Noto Sans Symbols"/>
              <a:buChar char="●"/>
              <a:defRPr sz="2200" b="0" i="0" u="none" strike="noStrike" cap="none">
                <a:solidFill>
                  <a:srgbClr val="595959"/>
                </a:solidFill>
                <a:latin typeface="Arial"/>
                <a:ea typeface="Arial"/>
                <a:cs typeface="Arial"/>
                <a:sym typeface="Arial"/>
              </a:defRPr>
            </a:lvl1pPr>
            <a:lvl2pPr marL="914400" marR="0" lvl="1" indent="-368300" algn="l" rtl="0">
              <a:lnSpc>
                <a:spcPct val="100000"/>
              </a:lnSpc>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2pPr>
            <a:lvl3pPr marL="1371600" marR="0" lvl="2" indent="-35433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3pPr>
            <a:lvl4pPr marL="1828800" marR="0" lvl="3" indent="-35433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2286000" marR="0" lvl="4" indent="-354329"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 name="Google Shape;19;p2"/>
          <p:cNvSpPr txBox="1">
            <a:spLocks noGrp="1"/>
          </p:cNvSpPr>
          <p:nvPr>
            <p:ph type="body" idx="2"/>
          </p:nvPr>
        </p:nvSpPr>
        <p:spPr>
          <a:xfrm>
            <a:off x="533399" y="1787856"/>
            <a:ext cx="3840479" cy="3720152"/>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2000"/>
              </a:spcBef>
              <a:spcAft>
                <a:spcPts val="0"/>
              </a:spcAft>
              <a:buClr>
                <a:srgbClr val="6FB7D7"/>
              </a:buClr>
              <a:buSzPts val="1980"/>
              <a:buFont typeface="Noto Sans Symbols"/>
              <a:buNone/>
              <a:defRPr sz="1800" b="0" i="0" u="none" strike="noStrike" cap="none">
                <a:solidFill>
                  <a:srgbClr val="595959"/>
                </a:solidFill>
                <a:latin typeface="Arial"/>
                <a:ea typeface="Arial"/>
                <a:cs typeface="Arial"/>
                <a:sym typeface="Arial"/>
              </a:defRPr>
            </a:lvl1pPr>
            <a:lvl2pPr marL="914400" marR="0" lvl="1" indent="-228600" algn="l" rtl="0">
              <a:lnSpc>
                <a:spcPct val="100000"/>
              </a:lnSpc>
              <a:spcBef>
                <a:spcPts val="600"/>
              </a:spcBef>
              <a:spcAft>
                <a:spcPts val="0"/>
              </a:spcAft>
              <a:buClr>
                <a:schemeClr val="accent1"/>
              </a:buClr>
              <a:buSzPts val="1320"/>
              <a:buFont typeface="Noto Sans Symbols"/>
              <a:buNone/>
              <a:defRPr sz="1200" b="0" i="0" u="none" strike="noStrike" cap="none">
                <a:solidFill>
                  <a:srgbClr val="595959"/>
                </a:solidFill>
                <a:latin typeface="Arial"/>
                <a:ea typeface="Arial"/>
                <a:cs typeface="Arial"/>
                <a:sym typeface="Arial"/>
              </a:defRPr>
            </a:lvl2pPr>
            <a:lvl3pPr marL="1371600" marR="0" lvl="2" indent="-228600" algn="l" rtl="0">
              <a:lnSpc>
                <a:spcPct val="100000"/>
              </a:lnSpc>
              <a:spcBef>
                <a:spcPts val="600"/>
              </a:spcBef>
              <a:spcAft>
                <a:spcPts val="0"/>
              </a:spcAft>
              <a:buClr>
                <a:schemeClr val="accent1"/>
              </a:buClr>
              <a:buSzPts val="1100"/>
              <a:buFont typeface="Noto Sans Symbols"/>
              <a:buNone/>
              <a:defRPr sz="1000" b="0" i="0" u="none" strike="noStrike" cap="none">
                <a:solidFill>
                  <a:srgbClr val="595959"/>
                </a:solidFill>
                <a:latin typeface="Arial"/>
                <a:ea typeface="Arial"/>
                <a:cs typeface="Arial"/>
                <a:sym typeface="Arial"/>
              </a:defRPr>
            </a:lvl3pPr>
            <a:lvl4pPr marL="1828800" marR="0" lvl="3" indent="-228600" algn="l" rtl="0">
              <a:lnSpc>
                <a:spcPct val="100000"/>
              </a:lnSpc>
              <a:spcBef>
                <a:spcPts val="600"/>
              </a:spcBef>
              <a:spcAft>
                <a:spcPts val="0"/>
              </a:spcAft>
              <a:buClr>
                <a:schemeClr val="accent1"/>
              </a:buClr>
              <a:buSzPts val="990"/>
              <a:buFont typeface="Noto Sans Symbols"/>
              <a:buNone/>
              <a:defRPr sz="900" b="0" i="0" u="none" strike="noStrike" cap="none">
                <a:solidFill>
                  <a:srgbClr val="595959"/>
                </a:solidFill>
                <a:latin typeface="Arial"/>
                <a:ea typeface="Arial"/>
                <a:cs typeface="Arial"/>
                <a:sym typeface="Arial"/>
              </a:defRPr>
            </a:lvl4pPr>
            <a:lvl5pPr marL="2286000" marR="0" lvl="4" indent="-228600" algn="l" rtl="0">
              <a:lnSpc>
                <a:spcPct val="100000"/>
              </a:lnSpc>
              <a:spcBef>
                <a:spcPts val="600"/>
              </a:spcBef>
              <a:spcAft>
                <a:spcPts val="0"/>
              </a:spcAft>
              <a:buClr>
                <a:schemeClr val="accent1"/>
              </a:buClr>
              <a:buSzPts val="990"/>
              <a:buFont typeface="Noto Sans Symbols"/>
              <a:buNone/>
              <a:defRPr sz="900" b="0" i="0" u="none" strike="noStrike" cap="none">
                <a:solidFill>
                  <a:srgbClr val="595959"/>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1" name="Google Shape;21;p2"/>
          <p:cNvSpPr txBox="1">
            <a:spLocks noGrp="1"/>
          </p:cNvSpPr>
          <p:nvPr>
            <p:ph type="ftr" idx="11"/>
          </p:nvPr>
        </p:nvSpPr>
        <p:spPr>
          <a:xfrm>
            <a:off x="0" y="6462894"/>
            <a:ext cx="8754197"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accent2"/>
              </a:buClr>
              <a:buSzPts val="1200"/>
              <a:buFont typeface="Arial"/>
              <a:buNone/>
              <a:defRPr sz="800" b="0" i="0" u="none" strike="noStrike" cap="none">
                <a:solidFill>
                  <a:schemeClr val="accent2"/>
                </a:solidFill>
                <a:latin typeface="Verdana" panose="020B0604030504040204" pitchFamily="34" charset="0"/>
                <a:ea typeface="Verdana" panose="020B0604030504040204" pitchFamily="34" charset="0"/>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r>
              <a:rPr lang="en-NZ"/>
              <a:t>© Copyright. The University of Waikato </a:t>
            </a:r>
            <a:r>
              <a:rPr lang="en-NZ" err="1"/>
              <a:t>Te</a:t>
            </a:r>
            <a:r>
              <a:rPr lang="en-NZ"/>
              <a:t> Whare Wananga o Waikato l Science Learning Hub – </a:t>
            </a:r>
            <a:r>
              <a:rPr lang="en-NZ" err="1"/>
              <a:t>Pokapū</a:t>
            </a:r>
            <a:r>
              <a:rPr lang="en-NZ"/>
              <a:t> </a:t>
            </a:r>
            <a:r>
              <a:rPr lang="en-NZ" err="1"/>
              <a:t>Akoranga</a:t>
            </a:r>
            <a:r>
              <a:rPr lang="en-NZ"/>
              <a:t> </a:t>
            </a:r>
            <a:r>
              <a:rPr lang="en-NZ" err="1"/>
              <a:t>Pūtaiao</a:t>
            </a:r>
            <a:r>
              <a:rPr lang="en-NZ"/>
              <a:t>. All Rights Reserved​</a:t>
            </a:r>
          </a:p>
          <a:p>
            <a:r>
              <a:rPr lang="en-NZ"/>
              <a:t>All images are copyrighted. For further information, please refer to enquiries@sciencelearn.org.nz​</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a:xfrm>
            <a:off x="457200" y="1600201"/>
            <a:ext cx="8229600" cy="21621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2350282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5"/>
        <p:cNvGrpSpPr/>
        <p:nvPr/>
      </p:nvGrpSpPr>
      <p:grpSpPr>
        <a:xfrm>
          <a:off x="0" y="0"/>
          <a:ext cx="0" cy="0"/>
          <a:chOff x="0" y="0"/>
          <a:chExt cx="0" cy="0"/>
        </a:xfrm>
      </p:grpSpPr>
      <p:sp>
        <p:nvSpPr>
          <p:cNvPr id="346" name="Google Shape;346;p6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1954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rtl="0">
              <a:spcBef>
                <a:spcPts val="1200"/>
              </a:spcBef>
              <a:spcAft>
                <a:spcPts val="0"/>
              </a:spcAft>
              <a:buSzPts val="1200"/>
              <a:buNone/>
              <a:defRPr/>
            </a:lvl1pPr>
            <a:lvl2pPr lvl="1" rtl="0">
              <a:spcBef>
                <a:spcPts val="1200"/>
              </a:spcBef>
              <a:spcAft>
                <a:spcPts val="0"/>
              </a:spcAft>
              <a:buSzPts val="1400"/>
              <a:buNone/>
              <a:defRPr/>
            </a:lvl2pPr>
            <a:lvl3pPr lvl="2" rtl="0">
              <a:spcBef>
                <a:spcPts val="1200"/>
              </a:spcBef>
              <a:spcAft>
                <a:spcPts val="0"/>
              </a:spcAft>
              <a:buSzPts val="1400"/>
              <a:buNone/>
              <a:defRPr/>
            </a:lvl3pPr>
            <a:lvl4pPr lvl="3" rtl="0">
              <a:spcBef>
                <a:spcPts val="1200"/>
              </a:spcBef>
              <a:spcAft>
                <a:spcPts val="0"/>
              </a:spcAft>
              <a:buSzPts val="1400"/>
              <a:buNone/>
              <a:defRPr/>
            </a:lvl4pPr>
            <a:lvl5pPr lvl="4" rtl="0">
              <a:spcBef>
                <a:spcPts val="1200"/>
              </a:spcBef>
              <a:spcAft>
                <a:spcPts val="0"/>
              </a:spcAft>
              <a:buSzPts val="1400"/>
              <a:buNone/>
              <a:defRPr/>
            </a:lvl5pPr>
            <a:lvl6pPr lvl="5" rtl="0">
              <a:spcBef>
                <a:spcPts val="1200"/>
              </a:spcBef>
              <a:spcAft>
                <a:spcPts val="0"/>
              </a:spcAft>
              <a:buSzPts val="1400"/>
              <a:buNone/>
              <a:defRPr/>
            </a:lvl6pPr>
            <a:lvl7pPr lvl="6" rtl="0">
              <a:spcBef>
                <a:spcPts val="1200"/>
              </a:spcBef>
              <a:spcAft>
                <a:spcPts val="0"/>
              </a:spcAft>
              <a:buSzPts val="1400"/>
              <a:buNone/>
              <a:defRPr/>
            </a:lvl7pPr>
            <a:lvl8pPr lvl="7" rtl="0">
              <a:spcBef>
                <a:spcPts val="1200"/>
              </a:spcBef>
              <a:spcAft>
                <a:spcPts val="0"/>
              </a:spcAft>
              <a:buSzPts val="1400"/>
              <a:buNone/>
              <a:defRPr/>
            </a:lvl8pPr>
            <a:lvl9pPr lvl="8" rtl="0">
              <a:spcBef>
                <a:spcPts val="1200"/>
              </a:spcBef>
              <a:spcAft>
                <a:spcPts val="0"/>
              </a:spcAft>
              <a:buSzPts val="1400"/>
              <a:buNone/>
              <a:defRPr/>
            </a:lvl9pPr>
          </a:lstStyle>
          <a:p>
            <a:endParaRPr/>
          </a:p>
        </p:txBody>
      </p:sp>
      <p:sp>
        <p:nvSpPr>
          <p:cNvPr id="39" name="Google Shape;39;p6"/>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342900" lvl="0" indent="-290513" rtl="0">
              <a:spcBef>
                <a:spcPts val="938"/>
              </a:spcBef>
              <a:spcAft>
                <a:spcPts val="0"/>
              </a:spcAft>
              <a:buSzPts val="2500"/>
              <a:buChar char="•"/>
              <a:defRPr/>
            </a:lvl1pPr>
            <a:lvl2pPr marL="685800" lvl="1" indent="-266700" rtl="0">
              <a:spcBef>
                <a:spcPts val="750"/>
              </a:spcBef>
              <a:spcAft>
                <a:spcPts val="0"/>
              </a:spcAft>
              <a:buSzPts val="2000"/>
              <a:buChar char="•"/>
              <a:defRPr/>
            </a:lvl2pPr>
            <a:lvl3pPr marL="1028700" lvl="2" indent="-266700" rtl="0">
              <a:spcBef>
                <a:spcPts val="750"/>
              </a:spcBef>
              <a:spcAft>
                <a:spcPts val="0"/>
              </a:spcAft>
              <a:buSzPts val="2000"/>
              <a:buChar char="•"/>
              <a:defRPr/>
            </a:lvl3pPr>
            <a:lvl4pPr marL="1371600" lvl="3" indent="-266700" rtl="0">
              <a:spcBef>
                <a:spcPts val="750"/>
              </a:spcBef>
              <a:spcAft>
                <a:spcPts val="0"/>
              </a:spcAft>
              <a:buSzPts val="2000"/>
              <a:buChar char="•"/>
              <a:defRPr/>
            </a:lvl4pPr>
            <a:lvl5pPr marL="1714500" lvl="4" indent="-266700" rtl="0">
              <a:spcBef>
                <a:spcPts val="750"/>
              </a:spcBef>
              <a:spcAft>
                <a:spcPts val="0"/>
              </a:spcAft>
              <a:buSzPts val="2000"/>
              <a:buChar char="•"/>
              <a:defRPr/>
            </a:lvl5pPr>
            <a:lvl6pPr marL="2057400" lvl="5" indent="-266700" rtl="0">
              <a:spcBef>
                <a:spcPts val="750"/>
              </a:spcBef>
              <a:spcAft>
                <a:spcPts val="0"/>
              </a:spcAft>
              <a:buSzPts val="2000"/>
              <a:buChar char="•"/>
              <a:defRPr/>
            </a:lvl6pPr>
            <a:lvl7pPr marL="2400300" lvl="6" indent="-266700" rtl="0">
              <a:spcBef>
                <a:spcPts val="750"/>
              </a:spcBef>
              <a:spcAft>
                <a:spcPts val="0"/>
              </a:spcAft>
              <a:buSzPts val="2000"/>
              <a:buChar char="•"/>
              <a:defRPr/>
            </a:lvl7pPr>
            <a:lvl8pPr marL="2743200" lvl="7" indent="-266700" rtl="0">
              <a:spcBef>
                <a:spcPts val="750"/>
              </a:spcBef>
              <a:spcAft>
                <a:spcPts val="0"/>
              </a:spcAft>
              <a:buSzPts val="2000"/>
              <a:buChar char="•"/>
              <a:defRPr/>
            </a:lvl8pPr>
            <a:lvl9pPr marL="3086100" lvl="8" indent="-266700" rtl="0">
              <a:spcBef>
                <a:spcPts val="750"/>
              </a:spcBef>
              <a:spcAft>
                <a:spcPts val="0"/>
              </a:spcAft>
              <a:buSzPts val="2000"/>
              <a:buChar char="•"/>
              <a:defRPr/>
            </a:lvl9pPr>
          </a:lstStyle>
          <a:p>
            <a:endParaRPr/>
          </a:p>
        </p:txBody>
      </p:sp>
      <p:sp>
        <p:nvSpPr>
          <p:cNvPr id="40" name="Google Shape;40;p6"/>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3018555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457200" y="1600201"/>
            <a:ext cx="4038600" cy="220368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4648200" y="1600201"/>
            <a:ext cx="4038600" cy="220368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Rectangle 4"/>
          <p:cNvSpPr>
            <a:spLocks noGrp="1" noChangeArrowheads="1"/>
          </p:cNvSpPr>
          <p:nvPr>
            <p:ph type="dt" sz="half" idx="10"/>
          </p:nvPr>
        </p:nvSpPr>
        <p:spPr>
          <a:ln/>
        </p:spPr>
        <p:txBody>
          <a:bodyPr/>
          <a:lstStyle>
            <a:lvl1pPr>
              <a:defRPr/>
            </a:lvl1pPr>
          </a:lstStyle>
          <a:p>
            <a:pPr>
              <a:defRPr/>
            </a:pPr>
            <a:fld id="{68F8CD2B-E109-453A-8559-B33EBD16DDCD}" type="datetime3">
              <a:rPr lang="en-NZ"/>
              <a:pPr>
                <a:defRPr/>
              </a:pPr>
              <a:t>5 December 2024</a:t>
            </a:fld>
            <a:endParaRPr lang="en-NZ"/>
          </a:p>
        </p:txBody>
      </p:sp>
      <p:sp>
        <p:nvSpPr>
          <p:cNvPr id="6" name="Rectangle 5"/>
          <p:cNvSpPr>
            <a:spLocks noGrp="1" noChangeArrowheads="1"/>
          </p:cNvSpPr>
          <p:nvPr>
            <p:ph type="ftr" sz="quarter" idx="11"/>
          </p:nvPr>
        </p:nvSpPr>
        <p:spPr>
          <a:ln/>
        </p:spPr>
        <p:txBody>
          <a:bodyPr/>
          <a:lstStyle>
            <a:lvl1pPr>
              <a:defRPr/>
            </a:lvl1pPr>
          </a:lstStyle>
          <a:p>
            <a:pPr>
              <a:defRPr/>
            </a:pPr>
            <a:r>
              <a:rPr lang="en-NZ"/>
              <a:t>© THE UNIVERSITY OF WAIKATO  •  TE WHARE WANANGA O WAIKATO</a:t>
            </a:r>
          </a:p>
        </p:txBody>
      </p:sp>
      <p:sp>
        <p:nvSpPr>
          <p:cNvPr id="7" name="Rectangle 6"/>
          <p:cNvSpPr>
            <a:spLocks noGrp="1" noChangeArrowheads="1"/>
          </p:cNvSpPr>
          <p:nvPr>
            <p:ph type="sldNum" sz="quarter" idx="12"/>
          </p:nvPr>
        </p:nvSpPr>
        <p:spPr>
          <a:ln/>
        </p:spPr>
        <p:txBody>
          <a:bodyPr/>
          <a:lstStyle>
            <a:lvl1pPr>
              <a:defRPr/>
            </a:lvl1pPr>
          </a:lstStyle>
          <a:p>
            <a:fld id="{29533FE4-539D-4502-A99C-3E653FD1E5F6}" type="slidenum">
              <a:rPr lang="en-NZ" altLang="en-US"/>
              <a:pPr/>
              <a:t>‹#›</a:t>
            </a:fld>
            <a:endParaRPr lang="en-NZ" altLang="en-US"/>
          </a:p>
        </p:txBody>
      </p:sp>
    </p:spTree>
    <p:extLst>
      <p:ext uri="{BB962C8B-B14F-4D97-AF65-F5344CB8AC3E}">
        <p14:creationId xmlns:p14="http://schemas.microsoft.com/office/powerpoint/2010/main" val="968960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7">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549275" y="533400"/>
            <a:ext cx="8042273" cy="911224"/>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1pPr>
            <a:lvl2pPr marR="0" lvl="1"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2pPr>
            <a:lvl3pPr marR="0" lvl="2"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3pPr>
            <a:lvl4pPr marR="0" lvl="3"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4pPr>
            <a:lvl5pPr marR="0" lvl="4"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5pPr>
            <a:lvl6pPr marR="0" lvl="5"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6pPr>
            <a:lvl7pPr marR="0" lvl="6"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7pPr>
            <a:lvl8pPr marR="0" lvl="7"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8pPr>
            <a:lvl9pPr marR="0" lvl="8"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11" name="Google Shape;11;p1"/>
          <p:cNvSpPr txBox="1">
            <a:spLocks noGrp="1"/>
          </p:cNvSpPr>
          <p:nvPr>
            <p:ph type="body" idx="1"/>
          </p:nvPr>
        </p:nvSpPr>
        <p:spPr>
          <a:xfrm>
            <a:off x="549275" y="1600200"/>
            <a:ext cx="8042273" cy="4343400"/>
          </a:xfrm>
          <a:prstGeom prst="rect">
            <a:avLst/>
          </a:prstGeom>
          <a:noFill/>
          <a:ln>
            <a:noFill/>
          </a:ln>
        </p:spPr>
        <p:txBody>
          <a:bodyPr spcFirstLastPara="1" wrap="square" lIns="91425" tIns="91425" rIns="91425" bIns="91425" anchor="t" anchorCtr="0">
            <a:noAutofit/>
          </a:bodyPr>
          <a:lstStyle>
            <a:lvl1pPr marL="457200" marR="0" lvl="0" indent="-396240" algn="l" rtl="0">
              <a:lnSpc>
                <a:spcPct val="100000"/>
              </a:lnSpc>
              <a:spcBef>
                <a:spcPts val="2000"/>
              </a:spcBef>
              <a:spcAft>
                <a:spcPts val="0"/>
              </a:spcAft>
              <a:buClr>
                <a:srgbClr val="6FB7D7"/>
              </a:buClr>
              <a:buSzPts val="2640"/>
              <a:buFont typeface="Noto Sans Symbols"/>
              <a:buChar char="●"/>
              <a:defRPr sz="2400" b="0" i="0" u="none" strike="noStrike" cap="none">
                <a:solidFill>
                  <a:srgbClr val="595959"/>
                </a:solidFill>
                <a:latin typeface="Arial"/>
                <a:ea typeface="Arial"/>
                <a:cs typeface="Arial"/>
                <a:sym typeface="Arial"/>
              </a:defRPr>
            </a:lvl1pPr>
            <a:lvl2pPr marL="914400" marR="0" lvl="1" indent="-382269" algn="l" rtl="0">
              <a:lnSpc>
                <a:spcPct val="100000"/>
              </a:lnSpc>
              <a:spcBef>
                <a:spcPts val="600"/>
              </a:spcBef>
              <a:spcAft>
                <a:spcPts val="0"/>
              </a:spcAft>
              <a:buClr>
                <a:schemeClr val="accent1"/>
              </a:buClr>
              <a:buSzPts val="2420"/>
              <a:buFont typeface="Noto Sans Symbols"/>
              <a:buChar char="●"/>
              <a:defRPr sz="2200" b="0" i="0" u="none" strike="noStrike" cap="none">
                <a:solidFill>
                  <a:srgbClr val="595959"/>
                </a:solidFill>
                <a:latin typeface="Arial"/>
                <a:ea typeface="Arial"/>
                <a:cs typeface="Arial"/>
                <a:sym typeface="Arial"/>
              </a:defRPr>
            </a:lvl2pPr>
            <a:lvl3pPr marL="1371600" marR="0" lvl="2" indent="-368300" algn="l" rtl="0">
              <a:lnSpc>
                <a:spcPct val="100000"/>
              </a:lnSpc>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3pPr>
            <a:lvl4pPr marL="1828800" marR="0" lvl="3" indent="-35433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2286000" marR="0" lvl="4" indent="-354329"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2" name="Picture 1" descr="A blue explosion with white text&#10;&#10;Description automatically generated">
            <a:extLst>
              <a:ext uri="{FF2B5EF4-FFF2-40B4-BE49-F238E27FC236}">
                <a16:creationId xmlns:a16="http://schemas.microsoft.com/office/drawing/2014/main" id="{8323ECAC-5F7B-AAB4-2931-EA57D6BDAFDA}"/>
              </a:ext>
            </a:extLst>
          </p:cNvPr>
          <p:cNvPicPr>
            <a:picLocks noChangeAspect="1"/>
          </p:cNvPicPr>
          <p:nvPr userDrawn="1"/>
        </p:nvPicPr>
        <p:blipFill>
          <a:blip r:embed="rId8"/>
          <a:stretch>
            <a:fillRect/>
          </a:stretch>
        </p:blipFill>
        <p:spPr>
          <a:xfrm>
            <a:off x="7246620" y="-12092"/>
            <a:ext cx="2005642" cy="1013130"/>
          </a:xfrm>
          <a:prstGeom prst="rect">
            <a:avLst/>
          </a:prstGeom>
        </p:spPr>
      </p:pic>
      <p:sp>
        <p:nvSpPr>
          <p:cNvPr id="3" name="Google Shape;21;p2">
            <a:extLst>
              <a:ext uri="{FF2B5EF4-FFF2-40B4-BE49-F238E27FC236}">
                <a16:creationId xmlns:a16="http://schemas.microsoft.com/office/drawing/2014/main" id="{86138CCE-3A59-781A-E512-9231DB76504A}"/>
              </a:ext>
            </a:extLst>
          </p:cNvPr>
          <p:cNvSpPr txBox="1">
            <a:spLocks noGrp="1"/>
          </p:cNvSpPr>
          <p:nvPr>
            <p:ph type="ftr" idx="3"/>
          </p:nvPr>
        </p:nvSpPr>
        <p:spPr>
          <a:xfrm>
            <a:off x="0" y="6462894"/>
            <a:ext cx="8754197"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accent2"/>
              </a:buClr>
              <a:buSzPts val="1200"/>
              <a:buFont typeface="Arial"/>
              <a:buNone/>
              <a:defRPr sz="800" b="0" i="0" u="none" strike="noStrike" cap="none">
                <a:solidFill>
                  <a:schemeClr val="accent2"/>
                </a:solidFill>
                <a:latin typeface="Verdana" panose="020B0604030504040204" pitchFamily="34" charset="0"/>
                <a:ea typeface="Verdana" panose="020B0604030504040204" pitchFamily="34" charset="0"/>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r>
              <a:rPr lang="en-NZ"/>
              <a:t>© Copyright. The University of Waikato </a:t>
            </a:r>
            <a:r>
              <a:rPr lang="en-NZ" err="1"/>
              <a:t>Te</a:t>
            </a:r>
            <a:r>
              <a:rPr lang="en-NZ"/>
              <a:t> Whare Wananga o Waikato l Science Learning Hub – </a:t>
            </a:r>
            <a:r>
              <a:rPr lang="en-NZ" err="1"/>
              <a:t>Pokapū</a:t>
            </a:r>
            <a:r>
              <a:rPr lang="en-NZ"/>
              <a:t> </a:t>
            </a:r>
            <a:r>
              <a:rPr lang="en-NZ" err="1"/>
              <a:t>Akoranga</a:t>
            </a:r>
            <a:r>
              <a:rPr lang="en-NZ"/>
              <a:t> </a:t>
            </a:r>
            <a:r>
              <a:rPr lang="en-NZ" err="1"/>
              <a:t>Pūtaiao</a:t>
            </a:r>
            <a:r>
              <a:rPr lang="en-NZ"/>
              <a:t>. All Rights Reserved​</a:t>
            </a:r>
          </a:p>
          <a:p>
            <a:r>
              <a:rPr lang="en-NZ"/>
              <a:t>All images are copyrighted. For further information, please refer to enquiries@sciencelearn.org.nz​</a:t>
            </a: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microsoft.com/office/2018/10/relationships/comments" Target="../comments/modernComment_1A7_42EE29B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nzaee.org.nz/resources"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sciencelearn.org.nz/resources/2858-matauranga-and-the-integration-of-maori-and-western-knowledge" TargetMode="External"/><Relationship Id="rId2" Type="http://schemas.openxmlformats.org/officeDocument/2006/relationships/hyperlink" Target="https://www.nzaee.org.nz/spotlight/connecting-to-place-matauranga-maori-and-historie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microsoft.com/office/2018/10/relationships/comments" Target="../comments/modernComment_1B3_CD172DFA.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www.nzaee.org.nz/resources/climate-change-learning-programme" TargetMode="Externa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www.nzaee.org.nz/resources/climate-change-learning-programme" TargetMode="Externa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www.nzaee.org.nz/resources/climate-change-learning-programme" TargetMode="Externa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www.sciencelearn.org.nz/" TargetMode="External"/><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bit.ly/CCEsecondary"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18/10/relationships/comments" Target="../comments/modernComment_1AE_93F1CACA.xm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www.thinksustainably.co.nz/" TargetMode="External"/><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ww.nzaee.org.nz/resources/climate-change-learning-programme" TargetMode="Externa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hyperlink" Target="https://eepro.naaee.org/sites/default/files/2024-09/Guidelines-%237-Educating-for-Climate-Action-and-Justice-Accessible-Compressed.pdf"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s://www.sciencelearn.org.nz/resources/2639-climate-change-resources-planning-pathways"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www.facebook.com/nzsciencelearn" TargetMode="External"/><Relationship Id="rId3" Type="http://schemas.openxmlformats.org/officeDocument/2006/relationships/image" Target="../media/image8.jpeg"/><Relationship Id="rId7" Type="http://schemas.openxmlformats.org/officeDocument/2006/relationships/hyperlink" Target="mailto:enquiries@sciencelearn.org.nz"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36.jpeg"/><Relationship Id="rId5" Type="http://schemas.openxmlformats.org/officeDocument/2006/relationships/image" Target="../media/image34.png"/><Relationship Id="rId10" Type="http://schemas.openxmlformats.org/officeDocument/2006/relationships/hyperlink" Target="http://www.instagram.com/sciencelearninghubnz" TargetMode="External"/><Relationship Id="rId4" Type="http://schemas.openxmlformats.org/officeDocument/2006/relationships/image" Target="../media/image33.jpeg"/><Relationship Id="rId9" Type="http://schemas.openxmlformats.org/officeDocument/2006/relationships/hyperlink" Target="https://nz.pinterest.com/nzsciencelear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microsoft.com/office/2018/10/relationships/comments" Target="../comments/modernComment_1A2_6B42E19A.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sciencelearn.org.nz/"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2" name="TextBox 1">
            <a:extLst>
              <a:ext uri="{FF2B5EF4-FFF2-40B4-BE49-F238E27FC236}">
                <a16:creationId xmlns:a16="http://schemas.microsoft.com/office/drawing/2014/main" id="{35BFC358-F47B-C5C7-CB60-300D65677083}"/>
              </a:ext>
            </a:extLst>
          </p:cNvPr>
          <p:cNvSpPr txBox="1"/>
          <p:nvPr/>
        </p:nvSpPr>
        <p:spPr>
          <a:xfrm>
            <a:off x="703245" y="5550666"/>
            <a:ext cx="773751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NZ" sz="2400" b="1">
                <a:solidFill>
                  <a:schemeClr val="tx1">
                    <a:lumMod val="49000"/>
                    <a:lumOff val="51000"/>
                  </a:schemeClr>
                </a:solidFill>
                <a:cs typeface="Segoe UI"/>
              </a:rPr>
              <a:t>Associate Professor Chris Eames</a:t>
            </a:r>
            <a:r>
              <a:rPr lang="en-US" sz="2400" b="1">
                <a:solidFill>
                  <a:schemeClr val="tx1">
                    <a:lumMod val="49000"/>
                    <a:lumOff val="51000"/>
                  </a:schemeClr>
                </a:solidFill>
                <a:cs typeface="Segoe UI"/>
              </a:rPr>
              <a:t>​</a:t>
            </a:r>
          </a:p>
          <a:p>
            <a:pPr algn="ctr"/>
            <a:r>
              <a:rPr lang="en-NZ" sz="2400" b="1">
                <a:solidFill>
                  <a:schemeClr val="tx1">
                    <a:lumMod val="49000"/>
                    <a:lumOff val="51000"/>
                  </a:schemeClr>
                </a:solidFill>
                <a:cs typeface="Segoe UI"/>
              </a:rPr>
              <a:t>School of Education</a:t>
            </a:r>
            <a:r>
              <a:rPr lang="en-US" sz="2400" b="1">
                <a:solidFill>
                  <a:schemeClr val="tx1">
                    <a:lumMod val="49000"/>
                    <a:lumOff val="51000"/>
                  </a:schemeClr>
                </a:solidFill>
                <a:cs typeface="Segoe UI"/>
              </a:rPr>
              <a:t>​, </a:t>
            </a:r>
            <a:r>
              <a:rPr lang="en-NZ" sz="2400" b="1">
                <a:solidFill>
                  <a:schemeClr val="tx1">
                    <a:lumMod val="49000"/>
                    <a:lumOff val="51000"/>
                  </a:schemeClr>
                </a:solidFill>
                <a:cs typeface="Segoe UI"/>
              </a:rPr>
              <a:t>University of Waikato</a:t>
            </a:r>
            <a:r>
              <a:rPr lang="en-US" sz="2400" b="1">
                <a:solidFill>
                  <a:schemeClr val="tx1">
                    <a:lumMod val="49000"/>
                    <a:lumOff val="51000"/>
                  </a:schemeClr>
                </a:solidFill>
                <a:cs typeface="Segoe UI"/>
              </a:rPr>
              <a:t>​</a:t>
            </a:r>
          </a:p>
        </p:txBody>
      </p:sp>
      <p:sp>
        <p:nvSpPr>
          <p:cNvPr id="5" name="Google Shape;30;p3">
            <a:extLst>
              <a:ext uri="{FF2B5EF4-FFF2-40B4-BE49-F238E27FC236}">
                <a16:creationId xmlns:a16="http://schemas.microsoft.com/office/drawing/2014/main" id="{CFCE2E48-55F6-F0F5-C39E-19ACE24DD607}"/>
              </a:ext>
            </a:extLst>
          </p:cNvPr>
          <p:cNvSpPr txBox="1"/>
          <p:nvPr/>
        </p:nvSpPr>
        <p:spPr>
          <a:xfrm>
            <a:off x="-3494" y="6358289"/>
            <a:ext cx="9144000" cy="5031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3"/>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
        <p:nvSpPr>
          <p:cNvPr id="8" name="Google Shape;56;p6">
            <a:extLst>
              <a:ext uri="{FF2B5EF4-FFF2-40B4-BE49-F238E27FC236}">
                <a16:creationId xmlns:a16="http://schemas.microsoft.com/office/drawing/2014/main" id="{1DDB5929-530A-C15E-E01F-0AD1984764ED}"/>
              </a:ext>
            </a:extLst>
          </p:cNvPr>
          <p:cNvSpPr txBox="1"/>
          <p:nvPr/>
        </p:nvSpPr>
        <p:spPr>
          <a:xfrm>
            <a:off x="466381" y="486578"/>
            <a:ext cx="8229600" cy="959386"/>
          </a:xfrm>
          <a:prstGeom prst="rect">
            <a:avLst/>
          </a:prstGeom>
          <a:noFill/>
          <a:ln>
            <a:noFill/>
          </a:ln>
        </p:spPr>
        <p:txBody>
          <a:bodyPr spcFirstLastPara="1" wrap="square" lIns="91425" tIns="45700" rIns="91425" bIns="45700" anchor="ctr" anchorCtr="0">
            <a:noAutofit/>
          </a:bodyPr>
          <a:lstStyle/>
          <a:p>
            <a:pPr algn="ctr"/>
            <a:r>
              <a:rPr lang="en-AU" sz="4000" b="1" dirty="0">
                <a:solidFill>
                  <a:srgbClr val="2C7C9F"/>
                </a:solidFill>
              </a:rPr>
              <a:t>Exploring climate change education in secondary schools</a:t>
            </a:r>
            <a:endParaRPr lang="en-AU" sz="4000" b="1" dirty="0">
              <a:solidFill>
                <a:srgbClr val="2C7C9F"/>
              </a:solidFill>
              <a:cs typeface="Arial"/>
            </a:endParaRPr>
          </a:p>
        </p:txBody>
      </p:sp>
      <p:pic>
        <p:nvPicPr>
          <p:cNvPr id="9" name="Picture 8" descr="A group of people holding signs&#10;&#10;Description automatically generated">
            <a:extLst>
              <a:ext uri="{FF2B5EF4-FFF2-40B4-BE49-F238E27FC236}">
                <a16:creationId xmlns:a16="http://schemas.microsoft.com/office/drawing/2014/main" id="{3D5DA8C2-05B5-9C84-4926-495D198A6055}"/>
              </a:ext>
            </a:extLst>
          </p:cNvPr>
          <p:cNvPicPr>
            <a:picLocks noChangeAspect="1"/>
          </p:cNvPicPr>
          <p:nvPr/>
        </p:nvPicPr>
        <p:blipFill>
          <a:blip r:embed="rId4"/>
          <a:stretch>
            <a:fillRect/>
          </a:stretch>
        </p:blipFill>
        <p:spPr>
          <a:xfrm>
            <a:off x="1749558" y="1718746"/>
            <a:ext cx="5644883" cy="3714292"/>
          </a:xfrm>
          <a:prstGeom prst="rect">
            <a:avLst/>
          </a:prstGeom>
        </p:spPr>
      </p:pic>
    </p:spTree>
    <p:extLst>
      <p:ext uri="{BB962C8B-B14F-4D97-AF65-F5344CB8AC3E}">
        <p14:creationId xmlns:p14="http://schemas.microsoft.com/office/powerpoint/2010/main" val="599493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300F3-1374-95D7-21BE-3F82400DBD76}"/>
              </a:ext>
            </a:extLst>
          </p:cNvPr>
          <p:cNvSpPr>
            <a:spLocks noGrp="1"/>
          </p:cNvSpPr>
          <p:nvPr>
            <p:ph type="title"/>
          </p:nvPr>
        </p:nvSpPr>
        <p:spPr>
          <a:xfrm>
            <a:off x="0" y="157878"/>
            <a:ext cx="8266322" cy="1203874"/>
          </a:xfrm>
        </p:spPr>
        <p:txBody>
          <a:bodyPr/>
          <a:lstStyle/>
          <a:p>
            <a:r>
              <a:rPr lang="en-NZ" b="1" dirty="0"/>
              <a:t>What is </a:t>
            </a:r>
            <a:br>
              <a:rPr lang="en-NZ" b="1" dirty="0"/>
            </a:br>
            <a:r>
              <a:rPr lang="en-NZ" b="1" dirty="0"/>
              <a:t>climate change education?</a:t>
            </a:r>
          </a:p>
        </p:txBody>
      </p:sp>
      <p:sp>
        <p:nvSpPr>
          <p:cNvPr id="3" name="Content Placeholder 2">
            <a:extLst>
              <a:ext uri="{FF2B5EF4-FFF2-40B4-BE49-F238E27FC236}">
                <a16:creationId xmlns:a16="http://schemas.microsoft.com/office/drawing/2014/main" id="{7F9C341F-9D37-C979-DF0D-517F57265E1E}"/>
              </a:ext>
            </a:extLst>
          </p:cNvPr>
          <p:cNvSpPr>
            <a:spLocks noGrp="1"/>
          </p:cNvSpPr>
          <p:nvPr>
            <p:ph idx="1"/>
          </p:nvPr>
        </p:nvSpPr>
        <p:spPr>
          <a:xfrm>
            <a:off x="386080" y="1453774"/>
            <a:ext cx="7733842" cy="4350492"/>
          </a:xfrm>
        </p:spPr>
        <p:txBody>
          <a:bodyPr/>
          <a:lstStyle/>
          <a:p>
            <a:r>
              <a:rPr lang="en-NZ" sz="2300" dirty="0"/>
              <a:t>Climate change education aims to develop climate literacy by:</a:t>
            </a:r>
            <a:endParaRPr lang="en-US" sz="2300" dirty="0">
              <a:solidFill>
                <a:srgbClr val="000000"/>
              </a:solidFill>
            </a:endParaRPr>
          </a:p>
          <a:p>
            <a:pPr lvl="1" indent="-381635">
              <a:buClr>
                <a:srgbClr val="2C7C9F"/>
              </a:buClr>
            </a:pPr>
            <a:r>
              <a:rPr lang="en-NZ" sz="2300" dirty="0"/>
              <a:t>Developing understanding of how the climate system works, how human actions influence climate, and the impacts of climate change.</a:t>
            </a:r>
            <a:endParaRPr lang="en-US" sz="2300" dirty="0">
              <a:solidFill>
                <a:srgbClr val="000000"/>
              </a:solidFill>
            </a:endParaRPr>
          </a:p>
          <a:p>
            <a:pPr lvl="1" indent="-381635">
              <a:buClr>
                <a:srgbClr val="2C7C9F"/>
              </a:buClr>
            </a:pPr>
            <a:r>
              <a:rPr lang="en-NZ" sz="2300" dirty="0"/>
              <a:t>Considering diverse value systems, ways of knowing and evidence about climate change. </a:t>
            </a:r>
            <a:endParaRPr lang="en-US" sz="2300" dirty="0">
              <a:solidFill>
                <a:srgbClr val="000000"/>
              </a:solidFill>
            </a:endParaRPr>
          </a:p>
          <a:p>
            <a:pPr lvl="1" indent="-381635">
              <a:buClr>
                <a:srgbClr val="2C7C9F"/>
              </a:buClr>
            </a:pPr>
            <a:r>
              <a:rPr lang="en-NZ" sz="2300" dirty="0"/>
              <a:t>Making informed and just decisions to act to mitigate (and, if necessary, adapt to) climate change.</a:t>
            </a:r>
            <a:endParaRPr lang="en-US" sz="2300" dirty="0">
              <a:solidFill>
                <a:srgbClr val="000000"/>
              </a:solidFill>
            </a:endParaRPr>
          </a:p>
          <a:p>
            <a:r>
              <a:rPr lang="en-NZ" sz="2300" dirty="0"/>
              <a:t>Therefore, science is key, but so are other learning areas.</a:t>
            </a:r>
          </a:p>
          <a:p>
            <a:pPr marL="60960" indent="0">
              <a:buNone/>
            </a:pPr>
            <a:endParaRPr lang="en-NZ" sz="2800"/>
          </a:p>
        </p:txBody>
      </p:sp>
      <p:sp>
        <p:nvSpPr>
          <p:cNvPr id="4" name="Date Placeholder 3">
            <a:extLst>
              <a:ext uri="{FF2B5EF4-FFF2-40B4-BE49-F238E27FC236}">
                <a16:creationId xmlns:a16="http://schemas.microsoft.com/office/drawing/2014/main" id="{30515D6B-754D-3302-1BE8-59BEBDE73072}"/>
              </a:ext>
            </a:extLst>
          </p:cNvPr>
          <p:cNvSpPr>
            <a:spLocks noGrp="1"/>
          </p:cNvSpPr>
          <p:nvPr>
            <p:ph type="dt" sz="half" idx="4294967295"/>
          </p:nvPr>
        </p:nvSpPr>
        <p:spPr/>
        <p:txBody>
          <a:bodyPr/>
          <a:lstStyle/>
          <a:p>
            <a:pPr>
              <a:defRPr/>
            </a:pPr>
            <a:fld id="{F3419948-ABBC-44F3-A33E-A36B36ACDA0E}" type="datetime3">
              <a:rPr lang="en-NZ" smtClean="0"/>
              <a:pPr>
                <a:defRPr/>
              </a:pPr>
              <a:t>5 December 2024</a:t>
            </a:fld>
            <a:endParaRPr lang="en-NZ"/>
          </a:p>
        </p:txBody>
      </p:sp>
      <p:sp>
        <p:nvSpPr>
          <p:cNvPr id="8" name="Google Shape;59;p6">
            <a:extLst>
              <a:ext uri="{FF2B5EF4-FFF2-40B4-BE49-F238E27FC236}">
                <a16:creationId xmlns:a16="http://schemas.microsoft.com/office/drawing/2014/main" id="{A8EFB580-3EE9-0E9F-C442-A0413E57593E}"/>
              </a:ext>
            </a:extLst>
          </p:cNvPr>
          <p:cNvSpPr txBox="1"/>
          <p:nvPr/>
        </p:nvSpPr>
        <p:spPr>
          <a:xfrm>
            <a:off x="50" y="6357240"/>
            <a:ext cx="9144000" cy="5031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3"/>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extLst>
      <p:ext uri="{BB962C8B-B14F-4D97-AF65-F5344CB8AC3E}">
        <p14:creationId xmlns:p14="http://schemas.microsoft.com/office/powerpoint/2010/main" val="2939194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A7674-3BDC-5667-59B8-DE67D6F3AACC}"/>
              </a:ext>
            </a:extLst>
          </p:cNvPr>
          <p:cNvSpPr>
            <a:spLocks noGrp="1"/>
          </p:cNvSpPr>
          <p:nvPr>
            <p:ph type="title"/>
          </p:nvPr>
        </p:nvSpPr>
        <p:spPr/>
        <p:txBody>
          <a:bodyPr/>
          <a:lstStyle/>
          <a:p>
            <a:r>
              <a:rPr lang="en-US" b="1"/>
              <a:t>Our plan this afternoon</a:t>
            </a:r>
          </a:p>
        </p:txBody>
      </p:sp>
      <p:sp>
        <p:nvSpPr>
          <p:cNvPr id="3" name="Content Placeholder 2">
            <a:extLst>
              <a:ext uri="{FF2B5EF4-FFF2-40B4-BE49-F238E27FC236}">
                <a16:creationId xmlns:a16="http://schemas.microsoft.com/office/drawing/2014/main" id="{F0D5E875-3BDC-4C04-8020-4ABE8AA5D31D}"/>
              </a:ext>
            </a:extLst>
          </p:cNvPr>
          <p:cNvSpPr>
            <a:spLocks noGrp="1"/>
          </p:cNvSpPr>
          <p:nvPr>
            <p:ph idx="1"/>
          </p:nvPr>
        </p:nvSpPr>
        <p:spPr>
          <a:xfrm>
            <a:off x="457200" y="1711961"/>
            <a:ext cx="8229600" cy="2507570"/>
          </a:xfrm>
        </p:spPr>
        <p:txBody>
          <a:bodyPr/>
          <a:lstStyle/>
          <a:p>
            <a:r>
              <a:rPr lang="en-US"/>
              <a:t>Climate change curriculum</a:t>
            </a:r>
          </a:p>
          <a:p>
            <a:r>
              <a:rPr lang="en-US"/>
              <a:t>Climate change pedagogy</a:t>
            </a:r>
          </a:p>
          <a:p>
            <a:r>
              <a:rPr lang="en-US"/>
              <a:t>Cross-curricular or integrated learning</a:t>
            </a:r>
          </a:p>
          <a:p>
            <a:r>
              <a:rPr lang="en-US"/>
              <a:t>Resources to help you</a:t>
            </a:r>
          </a:p>
        </p:txBody>
      </p:sp>
    </p:spTree>
    <p:extLst>
      <p:ext uri="{BB962C8B-B14F-4D97-AF65-F5344CB8AC3E}">
        <p14:creationId xmlns:p14="http://schemas.microsoft.com/office/powerpoint/2010/main" val="1340603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3A1F8-E9D5-F4DD-E88C-E4C55F615727}"/>
              </a:ext>
            </a:extLst>
          </p:cNvPr>
          <p:cNvSpPr>
            <a:spLocks noGrp="1"/>
          </p:cNvSpPr>
          <p:nvPr>
            <p:ph type="title"/>
          </p:nvPr>
        </p:nvSpPr>
        <p:spPr>
          <a:xfrm>
            <a:off x="457835" y="807720"/>
            <a:ext cx="8042273" cy="911224"/>
          </a:xfrm>
        </p:spPr>
        <p:txBody>
          <a:bodyPr/>
          <a:lstStyle/>
          <a:p>
            <a:r>
              <a:rPr lang="en-US" b="1"/>
              <a:t>Science is key, so let's start there!</a:t>
            </a:r>
          </a:p>
        </p:txBody>
      </p:sp>
      <p:sp>
        <p:nvSpPr>
          <p:cNvPr id="3" name="Content Placeholder 2">
            <a:extLst>
              <a:ext uri="{FF2B5EF4-FFF2-40B4-BE49-F238E27FC236}">
                <a16:creationId xmlns:a16="http://schemas.microsoft.com/office/drawing/2014/main" id="{54FC063F-E9B2-51A5-2704-C11879B87530}"/>
              </a:ext>
            </a:extLst>
          </p:cNvPr>
          <p:cNvSpPr>
            <a:spLocks noGrp="1"/>
          </p:cNvSpPr>
          <p:nvPr>
            <p:ph idx="1"/>
          </p:nvPr>
        </p:nvSpPr>
        <p:spPr>
          <a:xfrm>
            <a:off x="373310" y="1960368"/>
            <a:ext cx="8229600" cy="2162130"/>
          </a:xfrm>
        </p:spPr>
        <p:txBody>
          <a:bodyPr/>
          <a:lstStyle/>
          <a:p>
            <a:r>
              <a:rPr lang="en-US"/>
              <a:t>Concepts from within biology, chemistry, physics and Earth and space science are all important.</a:t>
            </a:r>
          </a:p>
          <a:p>
            <a:r>
              <a:rPr lang="en-US"/>
              <a:t>Climate change does not currently feature as such in the NZC, and the refresh is now paused again.</a:t>
            </a:r>
          </a:p>
          <a:p>
            <a:r>
              <a:rPr lang="en-US"/>
              <a:t>Therefore, what we are offering as climate change curriculum is tentative at this stage!</a:t>
            </a:r>
          </a:p>
        </p:txBody>
      </p:sp>
    </p:spTree>
    <p:extLst>
      <p:ext uri="{BB962C8B-B14F-4D97-AF65-F5344CB8AC3E}">
        <p14:creationId xmlns:p14="http://schemas.microsoft.com/office/powerpoint/2010/main" val="2478788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94C2B-50AE-0D71-8352-A90A31BA20B2}"/>
              </a:ext>
            </a:extLst>
          </p:cNvPr>
          <p:cNvSpPr>
            <a:spLocks noGrp="1"/>
          </p:cNvSpPr>
          <p:nvPr>
            <p:ph type="title"/>
          </p:nvPr>
        </p:nvSpPr>
        <p:spPr>
          <a:xfrm>
            <a:off x="264795" y="259080"/>
            <a:ext cx="8042273" cy="911224"/>
          </a:xfrm>
        </p:spPr>
        <p:txBody>
          <a:bodyPr/>
          <a:lstStyle/>
          <a:p>
            <a:r>
              <a:rPr lang="en-US"/>
              <a:t>Biology in climate change</a:t>
            </a:r>
          </a:p>
        </p:txBody>
      </p:sp>
      <p:sp>
        <p:nvSpPr>
          <p:cNvPr id="3" name="Content Placeholder 2">
            <a:extLst>
              <a:ext uri="{FF2B5EF4-FFF2-40B4-BE49-F238E27FC236}">
                <a16:creationId xmlns:a16="http://schemas.microsoft.com/office/drawing/2014/main" id="{13A4CA50-E717-71E3-C0CC-91A62D7CF992}"/>
              </a:ext>
            </a:extLst>
          </p:cNvPr>
          <p:cNvSpPr>
            <a:spLocks noGrp="1"/>
          </p:cNvSpPr>
          <p:nvPr>
            <p:ph idx="1"/>
          </p:nvPr>
        </p:nvSpPr>
        <p:spPr>
          <a:xfrm>
            <a:off x="325120" y="1163321"/>
            <a:ext cx="8229600" cy="2162130"/>
          </a:xfrm>
        </p:spPr>
        <p:txBody>
          <a:bodyPr/>
          <a:lstStyle/>
          <a:p>
            <a:r>
              <a:rPr lang="en-US"/>
              <a:t>Existing AOs at L4 and L5 focus on habitats and interdependence and humans influence these, including through warming land and seas, changes in precipitation etc.</a:t>
            </a:r>
          </a:p>
          <a:p>
            <a:r>
              <a:rPr lang="en-US"/>
              <a:t>Opportunities in senior biology include examining specific interactions, adaptations and distribution patterns in relation to a changing climate.</a:t>
            </a:r>
          </a:p>
        </p:txBody>
      </p:sp>
      <p:pic>
        <p:nvPicPr>
          <p:cNvPr id="5" name="Picture 4" descr="A diagram of food pyramid&#10;&#10;Description automatically generated">
            <a:extLst>
              <a:ext uri="{FF2B5EF4-FFF2-40B4-BE49-F238E27FC236}">
                <a16:creationId xmlns:a16="http://schemas.microsoft.com/office/drawing/2014/main" id="{0954E8E6-01B3-31A5-2714-8738B9B257BE}"/>
              </a:ext>
            </a:extLst>
          </p:cNvPr>
          <p:cNvPicPr>
            <a:picLocks noChangeAspect="1"/>
          </p:cNvPicPr>
          <p:nvPr/>
        </p:nvPicPr>
        <p:blipFill>
          <a:blip r:embed="rId3"/>
          <a:stretch>
            <a:fillRect/>
          </a:stretch>
        </p:blipFill>
        <p:spPr>
          <a:xfrm>
            <a:off x="2794358" y="4119007"/>
            <a:ext cx="3792120" cy="2579170"/>
          </a:xfrm>
          <a:prstGeom prst="rect">
            <a:avLst/>
          </a:prstGeom>
        </p:spPr>
      </p:pic>
    </p:spTree>
    <p:extLst>
      <p:ext uri="{BB962C8B-B14F-4D97-AF65-F5344CB8AC3E}">
        <p14:creationId xmlns:p14="http://schemas.microsoft.com/office/powerpoint/2010/main" val="3454544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F3568-ADAF-1FB5-474F-5022F2B82314}"/>
              </a:ext>
            </a:extLst>
          </p:cNvPr>
          <p:cNvSpPr>
            <a:spLocks noGrp="1"/>
          </p:cNvSpPr>
          <p:nvPr>
            <p:ph type="title"/>
          </p:nvPr>
        </p:nvSpPr>
        <p:spPr>
          <a:xfrm>
            <a:off x="254635" y="533400"/>
            <a:ext cx="8042273" cy="1175384"/>
          </a:xfrm>
        </p:spPr>
        <p:txBody>
          <a:bodyPr/>
          <a:lstStyle/>
          <a:p>
            <a:r>
              <a:rPr lang="en-US"/>
              <a:t>Chemistry in climate change</a:t>
            </a:r>
            <a:endParaRPr lang="en-US">
              <a:solidFill>
                <a:srgbClr val="000000"/>
              </a:solidFill>
            </a:endParaRPr>
          </a:p>
          <a:p>
            <a:endParaRPr lang="en-US"/>
          </a:p>
        </p:txBody>
      </p:sp>
      <p:sp>
        <p:nvSpPr>
          <p:cNvPr id="3" name="Content Placeholder 2">
            <a:extLst>
              <a:ext uri="{FF2B5EF4-FFF2-40B4-BE49-F238E27FC236}">
                <a16:creationId xmlns:a16="http://schemas.microsoft.com/office/drawing/2014/main" id="{0A9C37B8-CC1A-651C-3933-6A51F048CD1E}"/>
              </a:ext>
            </a:extLst>
          </p:cNvPr>
          <p:cNvSpPr>
            <a:spLocks noGrp="1"/>
          </p:cNvSpPr>
          <p:nvPr>
            <p:ph idx="1"/>
          </p:nvPr>
        </p:nvSpPr>
        <p:spPr>
          <a:xfrm>
            <a:off x="-34412" y="1359018"/>
            <a:ext cx="4616245" cy="2162130"/>
          </a:xfrm>
        </p:spPr>
        <p:txBody>
          <a:bodyPr/>
          <a:lstStyle/>
          <a:p>
            <a:r>
              <a:rPr lang="en-US"/>
              <a:t>Existing AOs at L4 and L5 focus on the chemical and physical properties of greenhouse gases, and their emissions from various sources, including human-induced.</a:t>
            </a:r>
          </a:p>
          <a:p>
            <a:r>
              <a:rPr lang="en-US"/>
              <a:t>Opportunities in senior chemistry include examining reaction properties of hydrocarbons (fossil fuels) and carbon capture technologies.</a:t>
            </a:r>
          </a:p>
        </p:txBody>
      </p:sp>
      <p:pic>
        <p:nvPicPr>
          <p:cNvPr id="4" name="Picture 3" descr="A diagram of a well being&#10;&#10;Description automatically generated">
            <a:extLst>
              <a:ext uri="{FF2B5EF4-FFF2-40B4-BE49-F238E27FC236}">
                <a16:creationId xmlns:a16="http://schemas.microsoft.com/office/drawing/2014/main" id="{BC7692BE-F4DA-4D3E-D6A8-63F6FBCE80FE}"/>
              </a:ext>
            </a:extLst>
          </p:cNvPr>
          <p:cNvPicPr>
            <a:picLocks noChangeAspect="1"/>
          </p:cNvPicPr>
          <p:nvPr/>
        </p:nvPicPr>
        <p:blipFill>
          <a:blip r:embed="rId2"/>
          <a:stretch>
            <a:fillRect/>
          </a:stretch>
        </p:blipFill>
        <p:spPr>
          <a:xfrm>
            <a:off x="4579411" y="1635854"/>
            <a:ext cx="4375354" cy="4375354"/>
          </a:xfrm>
          <a:prstGeom prst="rect">
            <a:avLst/>
          </a:prstGeom>
        </p:spPr>
      </p:pic>
      <p:sp>
        <p:nvSpPr>
          <p:cNvPr id="6" name="TextBox 5">
            <a:extLst>
              <a:ext uri="{FF2B5EF4-FFF2-40B4-BE49-F238E27FC236}">
                <a16:creationId xmlns:a16="http://schemas.microsoft.com/office/drawing/2014/main" id="{CBEE53F4-1999-CD3E-FD25-227F8BB27EB7}"/>
              </a:ext>
            </a:extLst>
          </p:cNvPr>
          <p:cNvSpPr txBox="1"/>
          <p:nvPr/>
        </p:nvSpPr>
        <p:spPr>
          <a:xfrm>
            <a:off x="7047236" y="5989120"/>
            <a:ext cx="210134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Verdana"/>
                <a:ea typeface="Verdana"/>
                <a:cs typeface="Arial"/>
              </a:rPr>
              <a:t>© </a:t>
            </a:r>
            <a:r>
              <a:rPr lang="en-US" sz="900" err="1">
                <a:latin typeface="Verdana"/>
                <a:ea typeface="Verdana"/>
                <a:cs typeface="Arial"/>
              </a:rPr>
              <a:t>sentavio</a:t>
            </a:r>
            <a:r>
              <a:rPr lang="en-US" sz="900">
                <a:latin typeface="Verdana"/>
                <a:ea typeface="Verdana"/>
                <a:cs typeface="Arial"/>
              </a:rPr>
              <a:t>, Shutterstock.com</a:t>
            </a:r>
            <a:endParaRPr lang="en-US" sz="900">
              <a:latin typeface="Verdana"/>
              <a:ea typeface="Verdana"/>
            </a:endParaRPr>
          </a:p>
        </p:txBody>
      </p:sp>
    </p:spTree>
    <p:extLst>
      <p:ext uri="{BB962C8B-B14F-4D97-AF65-F5344CB8AC3E}">
        <p14:creationId xmlns:p14="http://schemas.microsoft.com/office/powerpoint/2010/main" val="2109019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97467-667E-F3A0-1B51-70F4F8F66493}"/>
              </a:ext>
            </a:extLst>
          </p:cNvPr>
          <p:cNvSpPr>
            <a:spLocks noGrp="1"/>
          </p:cNvSpPr>
          <p:nvPr>
            <p:ph type="title"/>
          </p:nvPr>
        </p:nvSpPr>
        <p:spPr>
          <a:xfrm>
            <a:off x="549275" y="35388"/>
            <a:ext cx="8042273" cy="806213"/>
          </a:xfrm>
        </p:spPr>
        <p:txBody>
          <a:bodyPr/>
          <a:lstStyle/>
          <a:p>
            <a:r>
              <a:rPr lang="en-US"/>
              <a:t>Physics in climate change</a:t>
            </a:r>
          </a:p>
        </p:txBody>
      </p:sp>
      <p:sp>
        <p:nvSpPr>
          <p:cNvPr id="3" name="Content Placeholder 2">
            <a:extLst>
              <a:ext uri="{FF2B5EF4-FFF2-40B4-BE49-F238E27FC236}">
                <a16:creationId xmlns:a16="http://schemas.microsoft.com/office/drawing/2014/main" id="{E249CDDC-0945-8105-CC0C-5C7FEC5F9F99}"/>
              </a:ext>
            </a:extLst>
          </p:cNvPr>
          <p:cNvSpPr>
            <a:spLocks noGrp="1"/>
          </p:cNvSpPr>
          <p:nvPr>
            <p:ph idx="1"/>
          </p:nvPr>
        </p:nvSpPr>
        <p:spPr>
          <a:xfrm>
            <a:off x="457200" y="848972"/>
            <a:ext cx="8229600" cy="2913359"/>
          </a:xfrm>
        </p:spPr>
        <p:txBody>
          <a:bodyPr/>
          <a:lstStyle/>
          <a:p>
            <a:r>
              <a:rPr lang="en-US"/>
              <a:t>Existing AOs at L4 and L5 focus on energy transformations and applications such as renewable energy generation.</a:t>
            </a:r>
            <a:endParaRPr lang="en-US">
              <a:solidFill>
                <a:srgbClr val="000000"/>
              </a:solidFill>
            </a:endParaRPr>
          </a:p>
          <a:p>
            <a:r>
              <a:rPr lang="en-US"/>
              <a:t>Opportunities in senior physics include modelling radiative forcings and </a:t>
            </a:r>
            <a:r>
              <a:rPr lang="en-NZ"/>
              <a:t>analysing</a:t>
            </a:r>
            <a:r>
              <a:rPr lang="en-US"/>
              <a:t> climate models.</a:t>
            </a:r>
            <a:endParaRPr lang="en-US">
              <a:solidFill>
                <a:srgbClr val="000000"/>
              </a:solidFill>
            </a:endParaRPr>
          </a:p>
          <a:p>
            <a:pPr marL="60960" indent="0">
              <a:buNone/>
            </a:pPr>
            <a:endParaRPr lang="en-US">
              <a:solidFill>
                <a:srgbClr val="FF0000"/>
              </a:solidFill>
            </a:endParaRPr>
          </a:p>
        </p:txBody>
      </p:sp>
      <p:pic>
        <p:nvPicPr>
          <p:cNvPr id="5" name="Picture 4" descr="A diagram of a geothermal power plant&#10;&#10;Description automatically generated">
            <a:extLst>
              <a:ext uri="{FF2B5EF4-FFF2-40B4-BE49-F238E27FC236}">
                <a16:creationId xmlns:a16="http://schemas.microsoft.com/office/drawing/2014/main" id="{4D180757-42CB-FCFD-9D39-8104CC6AE48E}"/>
              </a:ext>
            </a:extLst>
          </p:cNvPr>
          <p:cNvPicPr>
            <a:picLocks noChangeAspect="1"/>
          </p:cNvPicPr>
          <p:nvPr/>
        </p:nvPicPr>
        <p:blipFill>
          <a:blip r:embed="rId3"/>
          <a:srcRect t="3736" b="-125"/>
          <a:stretch/>
        </p:blipFill>
        <p:spPr>
          <a:xfrm>
            <a:off x="3158395" y="3037934"/>
            <a:ext cx="5908865" cy="3128626"/>
          </a:xfrm>
          <a:prstGeom prst="rect">
            <a:avLst/>
          </a:prstGeom>
        </p:spPr>
      </p:pic>
      <p:pic>
        <p:nvPicPr>
          <p:cNvPr id="6" name="Picture 5" descr="A factory with smoke coming out of it&#10;&#10;Description automatically generated">
            <a:extLst>
              <a:ext uri="{FF2B5EF4-FFF2-40B4-BE49-F238E27FC236}">
                <a16:creationId xmlns:a16="http://schemas.microsoft.com/office/drawing/2014/main" id="{E3A38DBB-3053-3CC6-7EB8-5BA61A0E226C}"/>
              </a:ext>
            </a:extLst>
          </p:cNvPr>
          <p:cNvPicPr>
            <a:picLocks noChangeAspect="1"/>
          </p:cNvPicPr>
          <p:nvPr/>
        </p:nvPicPr>
        <p:blipFill>
          <a:blip r:embed="rId4"/>
          <a:stretch>
            <a:fillRect/>
          </a:stretch>
        </p:blipFill>
        <p:spPr>
          <a:xfrm>
            <a:off x="473221" y="4815709"/>
            <a:ext cx="4099453" cy="1935908"/>
          </a:xfrm>
          <a:prstGeom prst="rect">
            <a:avLst/>
          </a:prstGeom>
        </p:spPr>
      </p:pic>
    </p:spTree>
    <p:extLst>
      <p:ext uri="{BB962C8B-B14F-4D97-AF65-F5344CB8AC3E}">
        <p14:creationId xmlns:p14="http://schemas.microsoft.com/office/powerpoint/2010/main" val="1122904496"/>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90208-E250-198A-4D61-CEB482EF22AD}"/>
              </a:ext>
            </a:extLst>
          </p:cNvPr>
          <p:cNvSpPr>
            <a:spLocks noGrp="1"/>
          </p:cNvSpPr>
          <p:nvPr>
            <p:ph type="title"/>
          </p:nvPr>
        </p:nvSpPr>
        <p:spPr>
          <a:xfrm>
            <a:off x="305435" y="441960"/>
            <a:ext cx="8042273" cy="982344"/>
          </a:xfrm>
        </p:spPr>
        <p:txBody>
          <a:bodyPr/>
          <a:lstStyle/>
          <a:p>
            <a:r>
              <a:rPr lang="en-US"/>
              <a:t>Earth and Space Science </a:t>
            </a:r>
            <a:br>
              <a:rPr lang="en-US"/>
            </a:br>
            <a:r>
              <a:rPr lang="en-US"/>
              <a:t>in climate change</a:t>
            </a:r>
          </a:p>
        </p:txBody>
      </p:sp>
      <p:sp>
        <p:nvSpPr>
          <p:cNvPr id="3" name="Content Placeholder 2">
            <a:extLst>
              <a:ext uri="{FF2B5EF4-FFF2-40B4-BE49-F238E27FC236}">
                <a16:creationId xmlns:a16="http://schemas.microsoft.com/office/drawing/2014/main" id="{7857C3F4-D70A-5039-14FB-470CACDDDD46}"/>
              </a:ext>
            </a:extLst>
          </p:cNvPr>
          <p:cNvSpPr>
            <a:spLocks noGrp="1"/>
          </p:cNvSpPr>
          <p:nvPr>
            <p:ph idx="1"/>
          </p:nvPr>
        </p:nvSpPr>
        <p:spPr>
          <a:xfrm>
            <a:off x="185804" y="1427899"/>
            <a:ext cx="3365326" cy="2832690"/>
          </a:xfrm>
        </p:spPr>
        <p:txBody>
          <a:bodyPr/>
          <a:lstStyle/>
          <a:p>
            <a:r>
              <a:rPr lang="en-US"/>
              <a:t>Existing AOs at L4 and L5 focus on Earth's systems and water cycle changes due to global warming.</a:t>
            </a:r>
            <a:endParaRPr lang="en-US">
              <a:solidFill>
                <a:srgbClr val="000000"/>
              </a:solidFill>
            </a:endParaRPr>
          </a:p>
          <a:p>
            <a:r>
              <a:rPr lang="en-US"/>
              <a:t>Opportunities in senior ESS include examining system cycling of carbon and human impacts on the climate system.</a:t>
            </a:r>
            <a:endParaRPr lang="en-US">
              <a:solidFill>
                <a:srgbClr val="000000"/>
              </a:solidFill>
            </a:endParaRPr>
          </a:p>
          <a:p>
            <a:pPr marL="60960" indent="0">
              <a:buNone/>
            </a:pPr>
            <a:endParaRPr lang="en-US">
              <a:solidFill>
                <a:srgbClr val="FF0000"/>
              </a:solidFill>
            </a:endParaRPr>
          </a:p>
        </p:txBody>
      </p:sp>
      <p:pic>
        <p:nvPicPr>
          <p:cNvPr id="4" name="Picture 3" descr="Carbon cycle">
            <a:extLst>
              <a:ext uri="{FF2B5EF4-FFF2-40B4-BE49-F238E27FC236}">
                <a16:creationId xmlns:a16="http://schemas.microsoft.com/office/drawing/2014/main" id="{B9888D2F-7C74-0F9F-6D1D-78F5FE2D2D1C}"/>
              </a:ext>
            </a:extLst>
          </p:cNvPr>
          <p:cNvPicPr>
            <a:picLocks noChangeAspect="1"/>
          </p:cNvPicPr>
          <p:nvPr/>
        </p:nvPicPr>
        <p:blipFill>
          <a:blip r:embed="rId2"/>
          <a:stretch>
            <a:fillRect/>
          </a:stretch>
        </p:blipFill>
        <p:spPr>
          <a:xfrm>
            <a:off x="3692568" y="1715674"/>
            <a:ext cx="5360096" cy="4324350"/>
          </a:xfrm>
          <a:prstGeom prst="rect">
            <a:avLst/>
          </a:prstGeom>
        </p:spPr>
      </p:pic>
    </p:spTree>
    <p:extLst>
      <p:ext uri="{BB962C8B-B14F-4D97-AF65-F5344CB8AC3E}">
        <p14:creationId xmlns:p14="http://schemas.microsoft.com/office/powerpoint/2010/main" val="3082728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9AA69-0861-0BAD-AC38-A778558F6713}"/>
              </a:ext>
            </a:extLst>
          </p:cNvPr>
          <p:cNvSpPr>
            <a:spLocks noGrp="1"/>
          </p:cNvSpPr>
          <p:nvPr>
            <p:ph type="title"/>
          </p:nvPr>
        </p:nvSpPr>
        <p:spPr/>
        <p:txBody>
          <a:bodyPr/>
          <a:lstStyle/>
          <a:p>
            <a:r>
              <a:rPr lang="en-US"/>
              <a:t>Pedagogy for climate change</a:t>
            </a:r>
          </a:p>
        </p:txBody>
      </p:sp>
      <p:sp>
        <p:nvSpPr>
          <p:cNvPr id="3" name="Content Placeholder 2">
            <a:extLst>
              <a:ext uri="{FF2B5EF4-FFF2-40B4-BE49-F238E27FC236}">
                <a16:creationId xmlns:a16="http://schemas.microsoft.com/office/drawing/2014/main" id="{2A819965-41DC-ECCD-8CAB-E7445CBC64B8}"/>
              </a:ext>
            </a:extLst>
          </p:cNvPr>
          <p:cNvSpPr>
            <a:spLocks noGrp="1"/>
          </p:cNvSpPr>
          <p:nvPr>
            <p:ph idx="1"/>
          </p:nvPr>
        </p:nvSpPr>
        <p:spPr/>
        <p:txBody>
          <a:bodyPr/>
          <a:lstStyle/>
          <a:p>
            <a:r>
              <a:rPr lang="en-US"/>
              <a:t>There are typical approaches that science teachers use such as experimental/experiential and project work, but we would like to </a:t>
            </a:r>
            <a:r>
              <a:rPr lang="en-NZ"/>
              <a:t>emphasise</a:t>
            </a:r>
            <a:r>
              <a:rPr lang="en-US"/>
              <a:t> these six aspects as well:</a:t>
            </a:r>
          </a:p>
          <a:p>
            <a:pPr lvl="1" indent="-457200">
              <a:buSzPts val="2640"/>
              <a:buFont typeface="Courier New"/>
              <a:buChar char="o"/>
            </a:pPr>
            <a:r>
              <a:rPr lang="en-US"/>
              <a:t>Nature connection</a:t>
            </a:r>
          </a:p>
          <a:p>
            <a:pPr lvl="1" indent="-457200">
              <a:buSzPts val="2640"/>
              <a:buFont typeface="Courier New"/>
              <a:buChar char="o"/>
            </a:pPr>
            <a:r>
              <a:rPr lang="en-US"/>
              <a:t>Mātauranga Māori</a:t>
            </a:r>
          </a:p>
          <a:p>
            <a:pPr lvl="1" indent="-457200">
              <a:buSzPts val="2640"/>
              <a:buFont typeface="Courier New"/>
              <a:buChar char="o"/>
            </a:pPr>
            <a:r>
              <a:rPr lang="en-US"/>
              <a:t>Systems and critical thinking</a:t>
            </a:r>
          </a:p>
          <a:p>
            <a:pPr lvl="1" indent="-457200">
              <a:buSzPts val="2640"/>
              <a:buFont typeface="Courier New"/>
              <a:buChar char="o"/>
            </a:pPr>
            <a:r>
              <a:rPr lang="en-US"/>
              <a:t>Solutions focus and hope</a:t>
            </a:r>
          </a:p>
          <a:p>
            <a:pPr lvl="1" indent="-457200">
              <a:buSzPts val="2640"/>
              <a:buFont typeface="Courier New"/>
              <a:buChar char="o"/>
            </a:pPr>
            <a:r>
              <a:rPr lang="en-US"/>
              <a:t>Decision making and action taking</a:t>
            </a:r>
          </a:p>
          <a:p>
            <a:pPr lvl="1" indent="-457200">
              <a:buSzPts val="2640"/>
              <a:buFont typeface="Courier New"/>
              <a:buChar char="o"/>
            </a:pPr>
            <a:r>
              <a:rPr lang="en-US"/>
              <a:t>Teacher and student wellbeing</a:t>
            </a:r>
          </a:p>
        </p:txBody>
      </p:sp>
    </p:spTree>
    <p:extLst>
      <p:ext uri="{BB962C8B-B14F-4D97-AF65-F5344CB8AC3E}">
        <p14:creationId xmlns:p14="http://schemas.microsoft.com/office/powerpoint/2010/main" val="2120292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71273-89E2-AABD-35AE-746EB61E2FA1}"/>
              </a:ext>
            </a:extLst>
          </p:cNvPr>
          <p:cNvSpPr>
            <a:spLocks noGrp="1"/>
          </p:cNvSpPr>
          <p:nvPr>
            <p:ph type="title"/>
          </p:nvPr>
        </p:nvSpPr>
        <p:spPr>
          <a:xfrm>
            <a:off x="-4602" y="191004"/>
            <a:ext cx="8042273" cy="911224"/>
          </a:xfrm>
        </p:spPr>
        <p:txBody>
          <a:bodyPr/>
          <a:lstStyle/>
          <a:p>
            <a:r>
              <a:rPr lang="en-US"/>
              <a:t>Nature connection</a:t>
            </a:r>
          </a:p>
        </p:txBody>
      </p:sp>
      <p:sp>
        <p:nvSpPr>
          <p:cNvPr id="3" name="Content Placeholder 2">
            <a:extLst>
              <a:ext uri="{FF2B5EF4-FFF2-40B4-BE49-F238E27FC236}">
                <a16:creationId xmlns:a16="http://schemas.microsoft.com/office/drawing/2014/main" id="{A55373ED-6CDF-EBF5-1A0C-6A07EE0AB911}"/>
              </a:ext>
            </a:extLst>
          </p:cNvPr>
          <p:cNvSpPr>
            <a:spLocks noGrp="1"/>
          </p:cNvSpPr>
          <p:nvPr>
            <p:ph idx="1"/>
          </p:nvPr>
        </p:nvSpPr>
        <p:spPr>
          <a:xfrm>
            <a:off x="195368" y="1358509"/>
            <a:ext cx="8451150" cy="2162130"/>
          </a:xfrm>
        </p:spPr>
        <p:txBody>
          <a:bodyPr/>
          <a:lstStyle/>
          <a:p>
            <a:r>
              <a:rPr lang="en-US" dirty="0"/>
              <a:t>Why is this important?</a:t>
            </a:r>
          </a:p>
          <a:p>
            <a:pPr lvl="1" indent="-381635">
              <a:buClr>
                <a:srgbClr val="2C7C9F"/>
              </a:buClr>
              <a:buSzPts val="2640"/>
              <a:buFont typeface="Courier New"/>
              <a:buChar char="o"/>
            </a:pPr>
            <a:r>
              <a:rPr lang="en-US" dirty="0"/>
              <a:t>Many of socio-ecological challenges, such as climate change, are caused, or at least contributed to, by a disconnect between people and nature</a:t>
            </a:r>
          </a:p>
          <a:p>
            <a:pPr lvl="1" indent="-381635">
              <a:buClr>
                <a:srgbClr val="2C7C9F"/>
              </a:buClr>
              <a:buFont typeface="Courier New"/>
              <a:buChar char="o"/>
            </a:pPr>
            <a:r>
              <a:rPr lang="en-US" dirty="0"/>
              <a:t>People ARE part of nature – it is us!</a:t>
            </a:r>
          </a:p>
          <a:p>
            <a:r>
              <a:rPr lang="en-US" dirty="0"/>
              <a:t>How can it be done?</a:t>
            </a:r>
          </a:p>
          <a:p>
            <a:pPr lvl="1" indent="-381635">
              <a:buClr>
                <a:srgbClr val="2C7C9F"/>
              </a:buClr>
              <a:buSzPts val="2640"/>
              <a:buFont typeface="Courier New"/>
              <a:buChar char="o"/>
            </a:pPr>
            <a:r>
              <a:rPr lang="en-US" dirty="0"/>
              <a:t>Spending time in nature is necessary but not sufficient</a:t>
            </a:r>
          </a:p>
          <a:p>
            <a:pPr lvl="1" indent="-381635">
              <a:buClr>
                <a:srgbClr val="2C7C9F"/>
              </a:buClr>
              <a:buSzPts val="2640"/>
              <a:buFont typeface="Courier New"/>
              <a:buChar char="o"/>
            </a:pPr>
            <a:r>
              <a:rPr lang="en-US" dirty="0"/>
              <a:t>Knowledge about nature and our place within it is important</a:t>
            </a:r>
          </a:p>
          <a:p>
            <a:pPr lvl="1" indent="-381635">
              <a:buClr>
                <a:srgbClr val="2C7C9F"/>
              </a:buClr>
              <a:buSzPts val="2640"/>
              <a:buFont typeface="Courier New"/>
              <a:buChar char="o"/>
            </a:pPr>
            <a:r>
              <a:rPr lang="en-US" dirty="0"/>
              <a:t>Connecting emotionally to create value positions </a:t>
            </a:r>
          </a:p>
          <a:p>
            <a:pPr lvl="1" indent="-381635">
              <a:buClr>
                <a:srgbClr val="2C7C9F"/>
              </a:buClr>
              <a:buSzPts val="2640"/>
              <a:buFont typeface="Courier New"/>
              <a:buChar char="o"/>
            </a:pPr>
            <a:r>
              <a:rPr lang="en-US" dirty="0"/>
              <a:t>In Aotearoa, the importance of </a:t>
            </a:r>
            <a:r>
              <a:rPr lang="en-US" dirty="0" err="1"/>
              <a:t>te</a:t>
            </a:r>
            <a:r>
              <a:rPr lang="en-US" dirty="0"/>
              <a:t> </a:t>
            </a:r>
            <a:r>
              <a:rPr lang="en-US" dirty="0" err="1"/>
              <a:t>ao</a:t>
            </a:r>
            <a:r>
              <a:rPr lang="en-US" dirty="0"/>
              <a:t> Māori</a:t>
            </a:r>
          </a:p>
        </p:txBody>
      </p:sp>
      <p:sp>
        <p:nvSpPr>
          <p:cNvPr id="4" name="TextBox 3">
            <a:extLst>
              <a:ext uri="{FF2B5EF4-FFF2-40B4-BE49-F238E27FC236}">
                <a16:creationId xmlns:a16="http://schemas.microsoft.com/office/drawing/2014/main" id="{89D5DAE3-BBA9-87CB-F015-5C830D1C0BDF}"/>
              </a:ext>
            </a:extLst>
          </p:cNvPr>
          <p:cNvSpPr txBox="1"/>
          <p:nvPr/>
        </p:nvSpPr>
        <p:spPr>
          <a:xfrm>
            <a:off x="1421913" y="6015789"/>
            <a:ext cx="660286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See Nature Connection at </a:t>
            </a:r>
            <a:r>
              <a:rPr lang="en-US">
                <a:ea typeface="+mn-lt"/>
                <a:cs typeface="+mn-lt"/>
                <a:hlinkClick r:id="rId2"/>
              </a:rPr>
              <a:t>https://www.nzaee.org.nz/resources</a:t>
            </a:r>
            <a:endParaRPr lang="en-US">
              <a:ea typeface="+mn-lt"/>
              <a:cs typeface="+mn-lt"/>
            </a:endParaRPr>
          </a:p>
          <a:p>
            <a:endParaRPr lang="en-US">
              <a:cs typeface="Arial"/>
            </a:endParaRPr>
          </a:p>
        </p:txBody>
      </p:sp>
    </p:spTree>
    <p:extLst>
      <p:ext uri="{BB962C8B-B14F-4D97-AF65-F5344CB8AC3E}">
        <p14:creationId xmlns:p14="http://schemas.microsoft.com/office/powerpoint/2010/main" val="3801120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71273-89E2-AABD-35AE-746EB61E2FA1}"/>
              </a:ext>
            </a:extLst>
          </p:cNvPr>
          <p:cNvSpPr>
            <a:spLocks noGrp="1"/>
          </p:cNvSpPr>
          <p:nvPr>
            <p:ph type="title"/>
          </p:nvPr>
        </p:nvSpPr>
        <p:spPr>
          <a:xfrm>
            <a:off x="146456" y="241356"/>
            <a:ext cx="8042273" cy="911224"/>
          </a:xfrm>
        </p:spPr>
        <p:txBody>
          <a:bodyPr/>
          <a:lstStyle/>
          <a:p>
            <a:r>
              <a:rPr lang="en-US" err="1"/>
              <a:t>Mātauranga</a:t>
            </a:r>
            <a:r>
              <a:rPr lang="en-US"/>
              <a:t> Māori</a:t>
            </a:r>
          </a:p>
        </p:txBody>
      </p:sp>
      <p:sp>
        <p:nvSpPr>
          <p:cNvPr id="3" name="Content Placeholder 2">
            <a:extLst>
              <a:ext uri="{FF2B5EF4-FFF2-40B4-BE49-F238E27FC236}">
                <a16:creationId xmlns:a16="http://schemas.microsoft.com/office/drawing/2014/main" id="{A55373ED-6CDF-EBF5-1A0C-6A07EE0AB911}"/>
              </a:ext>
            </a:extLst>
          </p:cNvPr>
          <p:cNvSpPr>
            <a:spLocks noGrp="1"/>
          </p:cNvSpPr>
          <p:nvPr>
            <p:ph idx="1"/>
          </p:nvPr>
        </p:nvSpPr>
        <p:spPr>
          <a:xfrm>
            <a:off x="225579" y="1298086"/>
            <a:ext cx="8229600" cy="4228425"/>
          </a:xfrm>
        </p:spPr>
        <p:txBody>
          <a:bodyPr/>
          <a:lstStyle/>
          <a:p>
            <a:r>
              <a:rPr lang="en-US" sz="2200"/>
              <a:t>Why is this important?</a:t>
            </a:r>
          </a:p>
          <a:p>
            <a:pPr lvl="1" indent="-381635">
              <a:buSzPts val="2640"/>
              <a:buFont typeface="Courier New"/>
              <a:buChar char="o"/>
            </a:pPr>
            <a:r>
              <a:rPr lang="en-US" err="1"/>
              <a:t>Honouring</a:t>
            </a:r>
            <a:r>
              <a:rPr lang="en-US"/>
              <a:t> </a:t>
            </a:r>
            <a:r>
              <a:rPr lang="en-US" err="1"/>
              <a:t>Te</a:t>
            </a:r>
            <a:r>
              <a:rPr lang="en-US"/>
              <a:t> </a:t>
            </a:r>
            <a:r>
              <a:rPr lang="en-US" err="1"/>
              <a:t>Tiriti</a:t>
            </a:r>
            <a:r>
              <a:rPr lang="en-US"/>
              <a:t> o Waitangi</a:t>
            </a:r>
          </a:p>
          <a:p>
            <a:pPr lvl="1" indent="-381635">
              <a:buSzPts val="2640"/>
              <a:buFont typeface="Courier New"/>
              <a:buChar char="o"/>
            </a:pPr>
            <a:r>
              <a:rPr lang="en-US"/>
              <a:t>An alternative way of knowing which can change perspectives </a:t>
            </a:r>
          </a:p>
          <a:p>
            <a:pPr lvl="1" indent="-381635">
              <a:buSzPts val="2640"/>
              <a:buFont typeface="Courier New"/>
              <a:buChar char="o"/>
            </a:pPr>
            <a:r>
              <a:rPr lang="en-US" dirty="0"/>
              <a:t>A sustainable view of ecosystems and natural resource use e.g. </a:t>
            </a:r>
            <a:r>
              <a:rPr lang="en-US"/>
              <a:t>rāhui</a:t>
            </a:r>
            <a:r>
              <a:rPr lang="en-US" dirty="0"/>
              <a:t>, </a:t>
            </a:r>
            <a:r>
              <a:rPr lang="en-US" dirty="0" err="1"/>
              <a:t>tapu</a:t>
            </a:r>
            <a:endParaRPr lang="en-US" dirty="0"/>
          </a:p>
          <a:p>
            <a:r>
              <a:rPr lang="en-US" sz="2200"/>
              <a:t>How can it be done?</a:t>
            </a:r>
          </a:p>
          <a:p>
            <a:pPr lvl="1" indent="-381635">
              <a:buClr>
                <a:srgbClr val="2C7C9F"/>
              </a:buClr>
              <a:buSzPts val="2640"/>
              <a:buFont typeface="Courier New"/>
              <a:buChar char="o"/>
            </a:pPr>
            <a:r>
              <a:rPr lang="en-US"/>
              <a:t>Connect to place through local iwi/hapū</a:t>
            </a:r>
          </a:p>
          <a:p>
            <a:pPr lvl="1" indent="-381635">
              <a:buClr>
                <a:srgbClr val="2C7C9F"/>
              </a:buClr>
              <a:buSzPts val="2640"/>
              <a:buFont typeface="Courier New"/>
              <a:buChar char="o"/>
            </a:pPr>
            <a:r>
              <a:rPr lang="en-US"/>
              <a:t>May include </a:t>
            </a:r>
            <a:r>
              <a:rPr lang="en-US" err="1"/>
              <a:t>pūrākau</a:t>
            </a:r>
            <a:endParaRPr lang="en-US"/>
          </a:p>
          <a:p>
            <a:pPr lvl="1" indent="-381635">
              <a:buClr>
                <a:srgbClr val="2C7C9F"/>
              </a:buClr>
              <a:buSzPts val="2640"/>
              <a:buFont typeface="Courier New"/>
              <a:buChar char="o"/>
            </a:pPr>
            <a:r>
              <a:rPr lang="en-US"/>
              <a:t>Complements 'Western' science</a:t>
            </a:r>
          </a:p>
        </p:txBody>
      </p:sp>
      <p:sp>
        <p:nvSpPr>
          <p:cNvPr id="4" name="TextBox 3">
            <a:extLst>
              <a:ext uri="{FF2B5EF4-FFF2-40B4-BE49-F238E27FC236}">
                <a16:creationId xmlns:a16="http://schemas.microsoft.com/office/drawing/2014/main" id="{63B674BE-1F0C-413C-C37E-D514E2AF45DE}"/>
              </a:ext>
            </a:extLst>
          </p:cNvPr>
          <p:cNvSpPr txBox="1"/>
          <p:nvPr/>
        </p:nvSpPr>
        <p:spPr>
          <a:xfrm>
            <a:off x="229953" y="5724334"/>
            <a:ext cx="8495658"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Arial"/>
              </a:rPr>
              <a:t>See </a:t>
            </a:r>
            <a:r>
              <a:rPr lang="en-US" sz="1600">
                <a:ea typeface="+mn-lt"/>
                <a:cs typeface="+mn-lt"/>
                <a:hlinkClick r:id="rId2"/>
              </a:rPr>
              <a:t>https://www.nzaee.org.nz/spotlight/connecting-to-place-matauranga-maori-and-histories</a:t>
            </a:r>
            <a:endParaRPr lang="en-US" sz="1600">
              <a:ea typeface="+mn-lt"/>
              <a:cs typeface="+mn-lt"/>
            </a:endParaRPr>
          </a:p>
          <a:p>
            <a:r>
              <a:rPr lang="en-US" sz="1600">
                <a:ea typeface="+mn-lt"/>
                <a:cs typeface="+mn-lt"/>
                <a:hlinkClick r:id="rId3"/>
              </a:rPr>
              <a:t>https://www.sciencelearn.org.nz/resources/2858-matauranga-and-the-integration-of-maori-and-western-knowledge</a:t>
            </a:r>
            <a:r>
              <a:rPr lang="en-US">
                <a:ea typeface="+mn-lt"/>
                <a:cs typeface="+mn-lt"/>
              </a:rPr>
              <a:t> </a:t>
            </a:r>
          </a:p>
          <a:p>
            <a:endParaRPr lang="en-US">
              <a:cs typeface="Arial"/>
            </a:endParaRPr>
          </a:p>
        </p:txBody>
      </p:sp>
    </p:spTree>
    <p:extLst>
      <p:ext uri="{BB962C8B-B14F-4D97-AF65-F5344CB8AC3E}">
        <p14:creationId xmlns:p14="http://schemas.microsoft.com/office/powerpoint/2010/main" val="435334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5" name="Google Shape;85;p20"/>
          <p:cNvSpPr txBox="1"/>
          <p:nvPr/>
        </p:nvSpPr>
        <p:spPr>
          <a:xfrm>
            <a:off x="380475" y="104400"/>
            <a:ext cx="3993300" cy="654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a:solidFill>
                  <a:srgbClr val="2C7C9F"/>
                </a:solidFill>
              </a:rPr>
              <a:t>Index</a:t>
            </a:r>
            <a:endParaRPr sz="3600">
              <a:solidFill>
                <a:srgbClr val="2C7C9F"/>
              </a:solidFill>
            </a:endParaRPr>
          </a:p>
        </p:txBody>
      </p:sp>
      <p:graphicFrame>
        <p:nvGraphicFramePr>
          <p:cNvPr id="3" name="Table 2">
            <a:extLst>
              <a:ext uri="{FF2B5EF4-FFF2-40B4-BE49-F238E27FC236}">
                <a16:creationId xmlns:a16="http://schemas.microsoft.com/office/drawing/2014/main" id="{97C531D0-BCD5-D0E1-699A-43003BF78BA8}"/>
              </a:ext>
            </a:extLst>
          </p:cNvPr>
          <p:cNvGraphicFramePr>
            <a:graphicFrameLocks noGrp="1"/>
          </p:cNvGraphicFramePr>
          <p:nvPr>
            <p:extLst>
              <p:ext uri="{D42A27DB-BD31-4B8C-83A1-F6EECF244321}">
                <p14:modId xmlns:p14="http://schemas.microsoft.com/office/powerpoint/2010/main" val="2284515620"/>
              </p:ext>
            </p:extLst>
          </p:nvPr>
        </p:nvGraphicFramePr>
        <p:xfrm>
          <a:off x="141694" y="850165"/>
          <a:ext cx="8864298" cy="5661957"/>
        </p:xfrm>
        <a:graphic>
          <a:graphicData uri="http://schemas.openxmlformats.org/drawingml/2006/table">
            <a:tbl>
              <a:tblPr bandRow="1">
                <a:tableStyleId>{5C22544A-7EE6-4342-B048-85BDC9FD1C3A}</a:tableStyleId>
              </a:tblPr>
              <a:tblGrid>
                <a:gridCol w="6136824">
                  <a:extLst>
                    <a:ext uri="{9D8B030D-6E8A-4147-A177-3AD203B41FA5}">
                      <a16:colId xmlns:a16="http://schemas.microsoft.com/office/drawing/2014/main" val="3020465557"/>
                    </a:ext>
                  </a:extLst>
                </a:gridCol>
                <a:gridCol w="1637252">
                  <a:extLst>
                    <a:ext uri="{9D8B030D-6E8A-4147-A177-3AD203B41FA5}">
                      <a16:colId xmlns:a16="http://schemas.microsoft.com/office/drawing/2014/main" val="742009007"/>
                    </a:ext>
                  </a:extLst>
                </a:gridCol>
                <a:gridCol w="1090222">
                  <a:extLst>
                    <a:ext uri="{9D8B030D-6E8A-4147-A177-3AD203B41FA5}">
                      <a16:colId xmlns:a16="http://schemas.microsoft.com/office/drawing/2014/main" val="2876868604"/>
                    </a:ext>
                  </a:extLst>
                </a:gridCol>
              </a:tblGrid>
              <a:tr h="559711">
                <a:tc>
                  <a:txBody>
                    <a:bodyPr/>
                    <a:lstStyle/>
                    <a:p>
                      <a:pPr rtl="0" fontAlgn="base">
                        <a:lnSpc>
                          <a:spcPts val="1725"/>
                        </a:lnSpc>
                      </a:pPr>
                      <a:r>
                        <a:rPr lang="en-US" sz="1600" b="1" dirty="0">
                          <a:effectLst/>
                          <a:latin typeface="Arial"/>
                        </a:rPr>
                        <a:t>Topic</a:t>
                      </a:r>
                      <a:endParaRPr lang="en-US" dirty="0">
                        <a:effectLst/>
                        <a:latin typeface="Arial"/>
                      </a:endParaRPr>
                    </a:p>
                  </a:txBody>
                  <a:tcPr marL="80896" marR="80896" marT="60674" marB="6067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rtl="0" fontAlgn="base">
                        <a:lnSpc>
                          <a:spcPts val="1725"/>
                        </a:lnSpc>
                      </a:pPr>
                      <a:r>
                        <a:rPr lang="en-US" sz="1600" b="1" dirty="0">
                          <a:effectLst/>
                          <a:latin typeface="Arial"/>
                        </a:rPr>
                        <a:t>Slideshow </a:t>
                      </a:r>
                      <a:endParaRPr lang="en-US" dirty="0">
                        <a:effectLst/>
                        <a:latin typeface="Arial"/>
                      </a:endParaRPr>
                    </a:p>
                    <a:p>
                      <a:pPr rtl="0" fontAlgn="base">
                        <a:lnSpc>
                          <a:spcPts val="1725"/>
                        </a:lnSpc>
                      </a:pPr>
                      <a:r>
                        <a:rPr lang="en-US" sz="1600" b="1" dirty="0">
                          <a:effectLst/>
                          <a:latin typeface="Arial"/>
                        </a:rPr>
                        <a:t>number(s )</a:t>
                      </a:r>
                      <a:endParaRPr lang="en-US" dirty="0">
                        <a:effectLst/>
                        <a:latin typeface="Arial"/>
                      </a:endParaRPr>
                    </a:p>
                  </a:txBody>
                  <a:tcPr marL="80915" marR="80896" marT="60674" marB="6067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rtl="0" fontAlgn="base">
                        <a:lnSpc>
                          <a:spcPts val="1725"/>
                        </a:lnSpc>
                      </a:pPr>
                      <a:r>
                        <a:rPr lang="en-US" sz="1600" b="1" dirty="0">
                          <a:effectLst/>
                          <a:latin typeface="Arial"/>
                        </a:rPr>
                        <a:t>Video timecode</a:t>
                      </a:r>
                      <a:endParaRPr lang="en-US" dirty="0">
                        <a:effectLst/>
                        <a:latin typeface="Arial"/>
                      </a:endParaRPr>
                    </a:p>
                  </a:txBody>
                  <a:tcPr marL="80915" marR="80896" marT="60674" marB="6067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6860520"/>
                  </a:ext>
                </a:extLst>
              </a:tr>
              <a:tr h="398250">
                <a:tc>
                  <a:txBody>
                    <a:bodyPr/>
                    <a:lstStyle/>
                    <a:p>
                      <a:pPr rtl="0" fontAlgn="base">
                        <a:lnSpc>
                          <a:spcPts val="1575"/>
                        </a:lnSpc>
                      </a:pPr>
                      <a:r>
                        <a:rPr lang="en-US" sz="1500" dirty="0">
                          <a:effectLst/>
                          <a:latin typeface="Arial"/>
                        </a:rPr>
                        <a:t>Welcome and index</a:t>
                      </a:r>
                      <a:endParaRPr lang="en-US" dirty="0">
                        <a:effectLst/>
                        <a:latin typeface="Arial"/>
                      </a:endParaRPr>
                    </a:p>
                  </a:txBody>
                  <a:tcPr marL="80896" marR="80896" marT="60674" marB="6067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base">
                        <a:lnSpc>
                          <a:spcPts val="1575"/>
                        </a:lnSpc>
                      </a:pPr>
                      <a:r>
                        <a:rPr lang="en-US" sz="1500" dirty="0">
                          <a:effectLst/>
                          <a:latin typeface="Arial"/>
                        </a:rPr>
                        <a:t>1–2</a:t>
                      </a:r>
                      <a:endParaRPr lang="en-US" dirty="0">
                        <a:effectLst/>
                        <a:latin typeface="Arial"/>
                      </a:endParaRPr>
                    </a:p>
                  </a:txBody>
                  <a:tcPr marL="80896" marR="80896" marT="60674" marB="6067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base">
                        <a:lnSpc>
                          <a:spcPts val="1575"/>
                        </a:lnSpc>
                      </a:pPr>
                      <a:r>
                        <a:rPr lang="en-US" sz="1500" dirty="0">
                          <a:effectLst/>
                          <a:latin typeface="Arial"/>
                        </a:rPr>
                        <a:t>00:00</a:t>
                      </a:r>
                      <a:endParaRPr lang="en-US" dirty="0">
                        <a:effectLst/>
                        <a:latin typeface="Arial"/>
                      </a:endParaRPr>
                    </a:p>
                  </a:txBody>
                  <a:tcPr marL="80896" marR="80896" marT="60674" marB="6067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035994457"/>
                  </a:ext>
                </a:extLst>
              </a:tr>
              <a:tr h="398250">
                <a:tc>
                  <a:txBody>
                    <a:bodyPr/>
                    <a:lstStyle/>
                    <a:p>
                      <a:pPr rtl="0" fontAlgn="base">
                        <a:lnSpc>
                          <a:spcPts val="1575"/>
                        </a:lnSpc>
                      </a:pPr>
                      <a:r>
                        <a:rPr lang="en-US" sz="1500" dirty="0">
                          <a:effectLst/>
                          <a:latin typeface="Arial"/>
                        </a:rPr>
                        <a:t>Introducing the Science Learning Hub, NZASE and Dr Chris Eames </a:t>
                      </a:r>
                      <a:endParaRPr lang="en-US" dirty="0">
                        <a:effectLst/>
                        <a:latin typeface="Arial"/>
                      </a:endParaRPr>
                    </a:p>
                  </a:txBody>
                  <a:tcPr marL="80896" marR="80896" marT="60674" marB="6067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base">
                        <a:lnSpc>
                          <a:spcPts val="1575"/>
                        </a:lnSpc>
                      </a:pPr>
                      <a:r>
                        <a:rPr lang="en-US" sz="1500" dirty="0">
                          <a:effectLst/>
                          <a:latin typeface="Arial"/>
                        </a:rPr>
                        <a:t>3–8</a:t>
                      </a:r>
                      <a:endParaRPr lang="en-US" dirty="0">
                        <a:effectLst/>
                        <a:latin typeface="Arial"/>
                      </a:endParaRPr>
                    </a:p>
                  </a:txBody>
                  <a:tcPr marL="80896" marR="80896" marT="60674" marB="6067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auto">
                        <a:lnSpc>
                          <a:spcPts val="1575"/>
                        </a:lnSpc>
                      </a:pPr>
                      <a:r>
                        <a:rPr lang="en-US" sz="1500">
                          <a:effectLst/>
                          <a:latin typeface="Arial"/>
                        </a:rPr>
                        <a:t>00:49</a:t>
                      </a:r>
                      <a:endParaRPr lang="en-US" sz="1500">
                        <a:effectLst/>
                        <a:latin typeface="Arial" panose="020B0604020202020204" pitchFamily="34" charset="0"/>
                      </a:endParaRPr>
                    </a:p>
                  </a:txBody>
                  <a:tcPr marL="80896" marR="80896" marT="60674" marB="6067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423105162"/>
                  </a:ext>
                </a:extLst>
              </a:tr>
              <a:tr h="398250">
                <a:tc>
                  <a:txBody>
                    <a:bodyPr/>
                    <a:lstStyle/>
                    <a:p>
                      <a:pPr rtl="0" fontAlgn="base">
                        <a:lnSpc>
                          <a:spcPts val="1575"/>
                        </a:lnSpc>
                      </a:pPr>
                      <a:r>
                        <a:rPr lang="en-US" sz="1500" dirty="0">
                          <a:effectLst/>
                          <a:latin typeface="Arial"/>
                        </a:rPr>
                        <a:t>What is climate change education?</a:t>
                      </a:r>
                      <a:endParaRPr lang="en-US" dirty="0">
                        <a:effectLst/>
                        <a:latin typeface="Arial"/>
                      </a:endParaRPr>
                    </a:p>
                  </a:txBody>
                  <a:tcPr marL="80896" marR="80896" marT="60674" marB="6067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base">
                        <a:lnSpc>
                          <a:spcPts val="1575"/>
                        </a:lnSpc>
                      </a:pPr>
                      <a:r>
                        <a:rPr lang="en-US" sz="1500" dirty="0">
                          <a:effectLst/>
                          <a:latin typeface="Arial"/>
                        </a:rPr>
                        <a:t>9–11</a:t>
                      </a:r>
                      <a:endParaRPr lang="en-US" dirty="0">
                        <a:effectLst/>
                        <a:latin typeface="Arial"/>
                      </a:endParaRPr>
                    </a:p>
                  </a:txBody>
                  <a:tcPr marL="80896" marR="80896" marT="60674" marB="6067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auto">
                        <a:lnSpc>
                          <a:spcPts val="1575"/>
                        </a:lnSpc>
                      </a:pPr>
                      <a:r>
                        <a:rPr lang="en-US" sz="1500">
                          <a:effectLst/>
                          <a:latin typeface="Arial"/>
                        </a:rPr>
                        <a:t>03:32</a:t>
                      </a:r>
                      <a:endParaRPr lang="en-US" sz="1500">
                        <a:effectLst/>
                        <a:latin typeface="Arial" panose="020B0604020202020204" pitchFamily="34" charset="0"/>
                      </a:endParaRPr>
                    </a:p>
                  </a:txBody>
                  <a:tcPr marL="80896" marR="80896" marT="60674" marB="6067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727275996"/>
                  </a:ext>
                </a:extLst>
              </a:tr>
              <a:tr h="398250">
                <a:tc>
                  <a:txBody>
                    <a:bodyPr/>
                    <a:lstStyle/>
                    <a:p>
                      <a:pPr lvl="0">
                        <a:lnSpc>
                          <a:spcPts val="1575"/>
                        </a:lnSpc>
                        <a:buNone/>
                      </a:pPr>
                      <a:r>
                        <a:rPr lang="en-US" sz="1500" b="0" i="0" u="none" strike="noStrike" noProof="0" dirty="0">
                          <a:effectLst/>
                        </a:rPr>
                        <a:t>Starting with the science: curriculum connections – Biology, Chemistry, Physics, and Earth and Space Science </a:t>
                      </a:r>
                      <a:endParaRPr lang="en-US" dirty="0"/>
                    </a:p>
                  </a:txBody>
                  <a:tcPr marL="80896" marR="80896" marT="60674" marB="6067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base">
                        <a:lnSpc>
                          <a:spcPts val="1575"/>
                        </a:lnSpc>
                      </a:pPr>
                      <a:r>
                        <a:rPr lang="en-US" sz="1500" dirty="0">
                          <a:effectLst/>
                          <a:latin typeface="Arial"/>
                        </a:rPr>
                        <a:t>12–16</a:t>
                      </a:r>
                      <a:endParaRPr lang="en-US" dirty="0">
                        <a:effectLst/>
                      </a:endParaRPr>
                    </a:p>
                  </a:txBody>
                  <a:tcPr marL="80896" marR="80896" marT="60674" marB="6067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auto">
                        <a:lnSpc>
                          <a:spcPts val="1575"/>
                        </a:lnSpc>
                      </a:pPr>
                      <a:r>
                        <a:rPr lang="en-US" sz="1500">
                          <a:effectLst/>
                          <a:latin typeface="Arial"/>
                        </a:rPr>
                        <a:t>06:16</a:t>
                      </a:r>
                      <a:endParaRPr lang="en-US" sz="1500">
                        <a:effectLst/>
                        <a:latin typeface="Arial" panose="020B0604020202020204" pitchFamily="34" charset="0"/>
                      </a:endParaRPr>
                    </a:p>
                  </a:txBody>
                  <a:tcPr marL="80896" marR="80896" marT="60674" marB="6067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207905397"/>
                  </a:ext>
                </a:extLst>
              </a:tr>
              <a:tr h="398250">
                <a:tc>
                  <a:txBody>
                    <a:bodyPr/>
                    <a:lstStyle/>
                    <a:p>
                      <a:pPr rtl="0" fontAlgn="base">
                        <a:lnSpc>
                          <a:spcPts val="1575"/>
                        </a:lnSpc>
                      </a:pPr>
                      <a:r>
                        <a:rPr lang="en-US" sz="1500" dirty="0">
                          <a:effectLst/>
                          <a:latin typeface="Arial"/>
                        </a:rPr>
                        <a:t>Pedagogy for climate change</a:t>
                      </a:r>
                      <a:endParaRPr lang="en-US" dirty="0">
                        <a:effectLst/>
                        <a:latin typeface="Arial"/>
                      </a:endParaRPr>
                    </a:p>
                  </a:txBody>
                  <a:tcPr marL="80896" marR="80896" marT="60674" marB="6067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base">
                        <a:lnSpc>
                          <a:spcPts val="1575"/>
                        </a:lnSpc>
                      </a:pPr>
                      <a:r>
                        <a:rPr lang="en-US" sz="1500" dirty="0">
                          <a:effectLst/>
                          <a:latin typeface="Arial"/>
                        </a:rPr>
                        <a:t>17</a:t>
                      </a:r>
                      <a:endParaRPr lang="en-US" dirty="0">
                        <a:effectLst/>
                      </a:endParaRPr>
                    </a:p>
                  </a:txBody>
                  <a:tcPr marL="80896" marR="80896" marT="60674" marB="6067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auto">
                        <a:lnSpc>
                          <a:spcPts val="1575"/>
                        </a:lnSpc>
                      </a:pPr>
                      <a:r>
                        <a:rPr lang="en-US" sz="1500">
                          <a:effectLst/>
                          <a:latin typeface="Arial"/>
                        </a:rPr>
                        <a:t>10:56</a:t>
                      </a:r>
                      <a:endParaRPr lang="en-US" sz="1500">
                        <a:effectLst/>
                        <a:latin typeface="Arial" panose="020B0604020202020204" pitchFamily="34" charset="0"/>
                      </a:endParaRPr>
                    </a:p>
                  </a:txBody>
                  <a:tcPr marL="80896" marR="80896" marT="60674" marB="6067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793395561"/>
                  </a:ext>
                </a:extLst>
              </a:tr>
              <a:tr h="591998">
                <a:tc>
                  <a:txBody>
                    <a:bodyPr/>
                    <a:lstStyle/>
                    <a:p>
                      <a:pPr rtl="0" fontAlgn="base">
                        <a:lnSpc>
                          <a:spcPts val="1575"/>
                        </a:lnSpc>
                      </a:pPr>
                      <a:r>
                        <a:rPr lang="en-US" sz="1500" dirty="0">
                          <a:effectLst/>
                          <a:latin typeface="Arial"/>
                        </a:rPr>
                        <a:t>Nature connection, </a:t>
                      </a:r>
                      <a:r>
                        <a:rPr lang="en-US" sz="1500" dirty="0" err="1">
                          <a:effectLst/>
                          <a:latin typeface="Arial"/>
                        </a:rPr>
                        <a:t>Mātauranga</a:t>
                      </a:r>
                      <a:r>
                        <a:rPr lang="en-US" sz="1500" dirty="0">
                          <a:effectLst/>
                          <a:latin typeface="Arial"/>
                        </a:rPr>
                        <a:t> Māori, and Systems and critical thinking </a:t>
                      </a:r>
                      <a:endParaRPr lang="en-US" dirty="0">
                        <a:effectLst/>
                        <a:latin typeface="Arial"/>
                      </a:endParaRPr>
                    </a:p>
                  </a:txBody>
                  <a:tcPr marL="80896" marR="80896" marT="60674" marB="6067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base">
                        <a:lnSpc>
                          <a:spcPts val="1575"/>
                        </a:lnSpc>
                      </a:pPr>
                      <a:r>
                        <a:rPr lang="en-US" sz="1500" dirty="0">
                          <a:effectLst/>
                          <a:latin typeface="Arial"/>
                        </a:rPr>
                        <a:t>18–20</a:t>
                      </a:r>
                      <a:endParaRPr lang="en-US" dirty="0">
                        <a:effectLst/>
                      </a:endParaRPr>
                    </a:p>
                  </a:txBody>
                  <a:tcPr marL="80896" marR="80896" marT="60674" marB="6067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auto">
                        <a:lnSpc>
                          <a:spcPts val="1575"/>
                        </a:lnSpc>
                      </a:pPr>
                      <a:r>
                        <a:rPr lang="en-US" sz="1500">
                          <a:effectLst/>
                          <a:latin typeface="Arial"/>
                        </a:rPr>
                        <a:t>11:45</a:t>
                      </a:r>
                      <a:endParaRPr lang="en-US" sz="1500">
                        <a:effectLst/>
                        <a:latin typeface="Arial" panose="020B0604020202020204" pitchFamily="34" charset="0"/>
                      </a:endParaRPr>
                    </a:p>
                  </a:txBody>
                  <a:tcPr marL="80896" marR="80896" marT="60674" marB="6067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621239787"/>
                  </a:ext>
                </a:extLst>
              </a:tr>
              <a:tr h="398250">
                <a:tc>
                  <a:txBody>
                    <a:bodyPr/>
                    <a:lstStyle/>
                    <a:p>
                      <a:pPr rtl="0" fontAlgn="base">
                        <a:lnSpc>
                          <a:spcPts val="1575"/>
                        </a:lnSpc>
                      </a:pPr>
                      <a:r>
                        <a:rPr lang="en-US" sz="1500" dirty="0">
                          <a:effectLst/>
                          <a:latin typeface="Arial"/>
                        </a:rPr>
                        <a:t>Solutions and hope </a:t>
                      </a:r>
                      <a:endParaRPr lang="en-US" dirty="0">
                        <a:effectLst/>
                        <a:latin typeface="Arial"/>
                      </a:endParaRPr>
                    </a:p>
                  </a:txBody>
                  <a:tcPr marL="80896" marR="80896" marT="60674" marB="6067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base">
                        <a:lnSpc>
                          <a:spcPts val="1575"/>
                        </a:lnSpc>
                      </a:pPr>
                      <a:r>
                        <a:rPr lang="en-US" sz="1500" dirty="0">
                          <a:effectLst/>
                          <a:latin typeface="Arial"/>
                        </a:rPr>
                        <a:t>21–24</a:t>
                      </a:r>
                      <a:endParaRPr lang="en-US" dirty="0">
                        <a:effectLst/>
                      </a:endParaRPr>
                    </a:p>
                  </a:txBody>
                  <a:tcPr marL="80896" marR="80896" marT="60674" marB="6067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auto">
                        <a:lnSpc>
                          <a:spcPts val="1575"/>
                        </a:lnSpc>
                      </a:pPr>
                      <a:r>
                        <a:rPr lang="en-US" sz="1500">
                          <a:effectLst/>
                          <a:latin typeface="Arial"/>
                        </a:rPr>
                        <a:t>19:56</a:t>
                      </a:r>
                      <a:endParaRPr lang="en-US" sz="1500">
                        <a:effectLst/>
                        <a:latin typeface="Arial" panose="020B0604020202020204" pitchFamily="34" charset="0"/>
                      </a:endParaRPr>
                    </a:p>
                  </a:txBody>
                  <a:tcPr marL="80896" marR="80896" marT="60674" marB="6067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953996524"/>
                  </a:ext>
                </a:extLst>
              </a:tr>
              <a:tr h="398250">
                <a:tc>
                  <a:txBody>
                    <a:bodyPr/>
                    <a:lstStyle/>
                    <a:p>
                      <a:pPr rtl="0" fontAlgn="base">
                        <a:lnSpc>
                          <a:spcPts val="1575"/>
                        </a:lnSpc>
                      </a:pPr>
                      <a:r>
                        <a:rPr lang="en-US" sz="1500" dirty="0">
                          <a:effectLst/>
                          <a:latin typeface="Arial"/>
                        </a:rPr>
                        <a:t>Decision making and action taking</a:t>
                      </a:r>
                      <a:endParaRPr lang="en-US" dirty="0">
                        <a:effectLst/>
                        <a:latin typeface="Arial"/>
                      </a:endParaRPr>
                    </a:p>
                  </a:txBody>
                  <a:tcPr marL="80896" marR="80896" marT="60674" marB="6067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lvl="0" algn="r">
                        <a:lnSpc>
                          <a:spcPts val="1575"/>
                        </a:lnSpc>
                        <a:buNone/>
                      </a:pPr>
                      <a:r>
                        <a:rPr lang="en-US" sz="1500" b="0" i="0" u="none" strike="noStrike" noProof="0" dirty="0">
                          <a:effectLst/>
                        </a:rPr>
                        <a:t>25–26</a:t>
                      </a:r>
                      <a:endParaRPr lang="en-US" dirty="0"/>
                    </a:p>
                  </a:txBody>
                  <a:tcPr marL="80896" marR="80896" marT="60674" marB="6067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auto">
                        <a:lnSpc>
                          <a:spcPts val="1575"/>
                        </a:lnSpc>
                      </a:pPr>
                      <a:r>
                        <a:rPr lang="en-US" sz="1500">
                          <a:effectLst/>
                          <a:latin typeface="Arial"/>
                        </a:rPr>
                        <a:t>25:57</a:t>
                      </a:r>
                      <a:endParaRPr lang="en-US" sz="1500">
                        <a:effectLst/>
                        <a:latin typeface="Arial" panose="020B0604020202020204" pitchFamily="34" charset="0"/>
                      </a:endParaRPr>
                    </a:p>
                  </a:txBody>
                  <a:tcPr marL="80896" marR="80896" marT="60674" marB="6067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34537159"/>
                  </a:ext>
                </a:extLst>
              </a:tr>
              <a:tr h="398250">
                <a:tc>
                  <a:txBody>
                    <a:bodyPr/>
                    <a:lstStyle/>
                    <a:p>
                      <a:pPr rtl="0" fontAlgn="base">
                        <a:lnSpc>
                          <a:spcPts val="1575"/>
                        </a:lnSpc>
                      </a:pPr>
                      <a:r>
                        <a:rPr lang="en-US" sz="1500" dirty="0">
                          <a:effectLst/>
                          <a:latin typeface="Arial"/>
                        </a:rPr>
                        <a:t>Teacher and student wellbeing </a:t>
                      </a:r>
                      <a:endParaRPr lang="en-US" dirty="0">
                        <a:effectLst/>
                        <a:latin typeface="Arial"/>
                      </a:endParaRPr>
                    </a:p>
                  </a:txBody>
                  <a:tcPr marL="80896" marR="80896" marT="60674" marB="6067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base">
                        <a:lnSpc>
                          <a:spcPts val="1575"/>
                        </a:lnSpc>
                      </a:pPr>
                      <a:r>
                        <a:rPr lang="en-US" sz="1500" dirty="0">
                          <a:effectLst/>
                          <a:latin typeface="Arial"/>
                        </a:rPr>
                        <a:t>27–29</a:t>
                      </a:r>
                      <a:endParaRPr lang="en-US" dirty="0">
                        <a:effectLst/>
                      </a:endParaRPr>
                    </a:p>
                  </a:txBody>
                  <a:tcPr marL="80896" marR="80896" marT="60674" marB="6067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auto">
                        <a:lnSpc>
                          <a:spcPts val="1575"/>
                        </a:lnSpc>
                      </a:pPr>
                      <a:r>
                        <a:rPr lang="en-US" sz="1500">
                          <a:effectLst/>
                          <a:latin typeface="Arial"/>
                        </a:rPr>
                        <a:t>29:13</a:t>
                      </a:r>
                      <a:endParaRPr lang="en-US" sz="1500">
                        <a:effectLst/>
                        <a:latin typeface="Arial" panose="020B0604020202020204" pitchFamily="34" charset="0"/>
                      </a:endParaRPr>
                    </a:p>
                  </a:txBody>
                  <a:tcPr marL="80896" marR="80896" marT="60674" marB="6067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623078222"/>
                  </a:ext>
                </a:extLst>
              </a:tr>
              <a:tr h="398250">
                <a:tc>
                  <a:txBody>
                    <a:bodyPr/>
                    <a:lstStyle/>
                    <a:p>
                      <a:pPr lvl="0">
                        <a:lnSpc>
                          <a:spcPts val="1575"/>
                        </a:lnSpc>
                        <a:buNone/>
                      </a:pPr>
                      <a:r>
                        <a:rPr lang="en-US" sz="1500" b="0" i="0" u="none" strike="noStrike" noProof="0" dirty="0">
                          <a:effectLst/>
                        </a:rPr>
                        <a:t>Integration</a:t>
                      </a:r>
                      <a:endParaRPr lang="en-US" b="0" i="0" u="none" strike="noStrike" noProof="0" dirty="0"/>
                    </a:p>
                  </a:txBody>
                  <a:tcPr marL="80896" marR="80896" marT="60674" marB="6067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base">
                        <a:lnSpc>
                          <a:spcPts val="1575"/>
                        </a:lnSpc>
                      </a:pPr>
                      <a:r>
                        <a:rPr lang="en-US" sz="1500" dirty="0">
                          <a:effectLst/>
                          <a:latin typeface="Arial"/>
                        </a:rPr>
                        <a:t>30–33</a:t>
                      </a:r>
                      <a:endParaRPr lang="en-US" dirty="0">
                        <a:effectLst/>
                      </a:endParaRPr>
                    </a:p>
                  </a:txBody>
                  <a:tcPr marL="80896" marR="80896" marT="60674" marB="6067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auto">
                        <a:lnSpc>
                          <a:spcPts val="1575"/>
                        </a:lnSpc>
                      </a:pPr>
                      <a:r>
                        <a:rPr lang="en-US" sz="1500">
                          <a:effectLst/>
                          <a:latin typeface="Arial"/>
                        </a:rPr>
                        <a:t>32:23</a:t>
                      </a:r>
                      <a:endParaRPr lang="en-US" sz="1500">
                        <a:effectLst/>
                        <a:latin typeface="Arial" panose="020B0604020202020204" pitchFamily="34" charset="0"/>
                      </a:endParaRPr>
                    </a:p>
                  </a:txBody>
                  <a:tcPr marL="80896" marR="80896" marT="60674" marB="6067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503010567"/>
                  </a:ext>
                </a:extLst>
              </a:tr>
              <a:tr h="398250">
                <a:tc>
                  <a:txBody>
                    <a:bodyPr/>
                    <a:lstStyle/>
                    <a:p>
                      <a:pPr rtl="0" fontAlgn="base">
                        <a:lnSpc>
                          <a:spcPts val="1575"/>
                        </a:lnSpc>
                      </a:pPr>
                      <a:r>
                        <a:rPr lang="en-US" sz="1500" dirty="0">
                          <a:effectLst/>
                          <a:latin typeface="Arial"/>
                        </a:rPr>
                        <a:t>Resources</a:t>
                      </a:r>
                      <a:endParaRPr lang="en-US" dirty="0">
                        <a:effectLst/>
                        <a:latin typeface="Arial"/>
                      </a:endParaRPr>
                    </a:p>
                  </a:txBody>
                  <a:tcPr marL="80896" marR="80896" marT="60674" marB="6067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lvl="0" algn="r">
                        <a:lnSpc>
                          <a:spcPts val="1575"/>
                        </a:lnSpc>
                        <a:buNone/>
                      </a:pPr>
                      <a:r>
                        <a:rPr lang="en-US" sz="1500" b="0" i="0" u="none" strike="noStrike" noProof="0" dirty="0">
                          <a:effectLst/>
                        </a:rPr>
                        <a:t>34–37</a:t>
                      </a:r>
                      <a:endParaRPr lang="en-US" dirty="0"/>
                    </a:p>
                  </a:txBody>
                  <a:tcPr marL="80896" marR="80896" marT="60674" marB="6067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auto">
                        <a:lnSpc>
                          <a:spcPts val="1575"/>
                        </a:lnSpc>
                      </a:pPr>
                      <a:r>
                        <a:rPr lang="en-US" sz="1500">
                          <a:effectLst/>
                          <a:latin typeface="Arial"/>
                        </a:rPr>
                        <a:t>37:31</a:t>
                      </a:r>
                      <a:endParaRPr lang="en-US" sz="1500">
                        <a:effectLst/>
                        <a:latin typeface="Arial" panose="020B0604020202020204" pitchFamily="34" charset="0"/>
                      </a:endParaRPr>
                    </a:p>
                  </a:txBody>
                  <a:tcPr marL="80896" marR="80896" marT="60674" marB="6067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69119757"/>
                  </a:ext>
                </a:extLst>
              </a:tr>
              <a:tr h="398250">
                <a:tc>
                  <a:txBody>
                    <a:bodyPr/>
                    <a:lstStyle/>
                    <a:p>
                      <a:pPr rtl="0" fontAlgn="base">
                        <a:lnSpc>
                          <a:spcPts val="1575"/>
                        </a:lnSpc>
                      </a:pPr>
                      <a:r>
                        <a:rPr lang="en-US" sz="1500" dirty="0">
                          <a:effectLst/>
                          <a:latin typeface="Arial"/>
                        </a:rPr>
                        <a:t>SLH links, keep in touch and thanks</a:t>
                      </a:r>
                      <a:endParaRPr lang="en-US" dirty="0">
                        <a:effectLst/>
                        <a:latin typeface="Arial"/>
                      </a:endParaRPr>
                    </a:p>
                  </a:txBody>
                  <a:tcPr marL="80896" marR="80896" marT="60674" marB="6067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base">
                        <a:lnSpc>
                          <a:spcPts val="1575"/>
                        </a:lnSpc>
                      </a:pPr>
                      <a:r>
                        <a:rPr lang="en-US" sz="1500" dirty="0">
                          <a:effectLst/>
                          <a:latin typeface="Arial"/>
                        </a:rPr>
                        <a:t>38</a:t>
                      </a:r>
                      <a:endParaRPr lang="en-US" dirty="0">
                        <a:effectLst/>
                      </a:endParaRPr>
                    </a:p>
                  </a:txBody>
                  <a:tcPr marL="80896" marR="80896" marT="60674" marB="6067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auto">
                        <a:lnSpc>
                          <a:spcPts val="1575"/>
                        </a:lnSpc>
                      </a:pPr>
                      <a:r>
                        <a:rPr lang="en-US" sz="1500">
                          <a:effectLst/>
                          <a:latin typeface="Arial"/>
                        </a:rPr>
                        <a:t>40:16</a:t>
                      </a:r>
                      <a:endParaRPr lang="en-US" sz="1500">
                        <a:effectLst/>
                        <a:latin typeface="Arial" panose="020B0604020202020204" pitchFamily="34" charset="0"/>
                      </a:endParaRPr>
                    </a:p>
                  </a:txBody>
                  <a:tcPr marL="80896" marR="80896" marT="60674" marB="6067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366781806"/>
                  </a:ext>
                </a:extLst>
              </a:tr>
            </a:tbl>
          </a:graphicData>
        </a:graphic>
      </p:graphicFrame>
    </p:spTree>
    <p:extLst>
      <p:ext uri="{BB962C8B-B14F-4D97-AF65-F5344CB8AC3E}">
        <p14:creationId xmlns:p14="http://schemas.microsoft.com/office/powerpoint/2010/main" val="1382698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71273-89E2-AABD-35AE-746EB61E2FA1}"/>
              </a:ext>
            </a:extLst>
          </p:cNvPr>
          <p:cNvSpPr>
            <a:spLocks noGrp="1"/>
          </p:cNvSpPr>
          <p:nvPr>
            <p:ph type="title"/>
          </p:nvPr>
        </p:nvSpPr>
        <p:spPr>
          <a:xfrm>
            <a:off x="166597" y="261497"/>
            <a:ext cx="8042273" cy="911224"/>
          </a:xfrm>
        </p:spPr>
        <p:txBody>
          <a:bodyPr/>
          <a:lstStyle/>
          <a:p>
            <a:r>
              <a:rPr lang="en-US"/>
              <a:t>Systems and critical thinking</a:t>
            </a:r>
          </a:p>
        </p:txBody>
      </p:sp>
      <p:sp>
        <p:nvSpPr>
          <p:cNvPr id="3" name="Content Placeholder 2">
            <a:extLst>
              <a:ext uri="{FF2B5EF4-FFF2-40B4-BE49-F238E27FC236}">
                <a16:creationId xmlns:a16="http://schemas.microsoft.com/office/drawing/2014/main" id="{A55373ED-6CDF-EBF5-1A0C-6A07EE0AB911}"/>
              </a:ext>
            </a:extLst>
          </p:cNvPr>
          <p:cNvSpPr>
            <a:spLocks noGrp="1"/>
          </p:cNvSpPr>
          <p:nvPr>
            <p:ph idx="1"/>
          </p:nvPr>
        </p:nvSpPr>
        <p:spPr>
          <a:xfrm>
            <a:off x="457200" y="1620342"/>
            <a:ext cx="8229600" cy="2162130"/>
          </a:xfrm>
        </p:spPr>
        <p:txBody>
          <a:bodyPr/>
          <a:lstStyle/>
          <a:p>
            <a:r>
              <a:rPr lang="en-US" dirty="0"/>
              <a:t>Why is this important?</a:t>
            </a:r>
          </a:p>
          <a:p>
            <a:pPr lvl="1" indent="-381635">
              <a:buClr>
                <a:srgbClr val="2C7C9F"/>
              </a:buClr>
              <a:buSzPts val="2640"/>
              <a:buFont typeface="Courier New"/>
              <a:buChar char="o"/>
            </a:pPr>
            <a:r>
              <a:rPr lang="en-US" dirty="0"/>
              <a:t>Science can sometimes just show parts of systems</a:t>
            </a:r>
          </a:p>
          <a:p>
            <a:pPr lvl="1" indent="-381635">
              <a:buClr>
                <a:srgbClr val="2C7C9F"/>
              </a:buClr>
              <a:buFont typeface="Courier New"/>
              <a:buChar char="o"/>
            </a:pPr>
            <a:r>
              <a:rPr lang="en-US" dirty="0"/>
              <a:t>Parts of systems are connected and affect each other</a:t>
            </a:r>
          </a:p>
          <a:p>
            <a:pPr lvl="1" indent="-381635">
              <a:buClr>
                <a:srgbClr val="2C7C9F"/>
              </a:buClr>
              <a:buFont typeface="Courier New"/>
              <a:buChar char="o"/>
            </a:pPr>
            <a:r>
              <a:rPr lang="en-US" dirty="0"/>
              <a:t>Human systems impact Earth systems </a:t>
            </a:r>
          </a:p>
          <a:p>
            <a:pPr lvl="1" indent="-381635">
              <a:buClr>
                <a:srgbClr val="2C7C9F"/>
              </a:buClr>
              <a:buFont typeface="Courier New"/>
              <a:buChar char="o"/>
            </a:pPr>
            <a:r>
              <a:rPr lang="en-US" dirty="0"/>
              <a:t>Causes of these impacts need to be addressed</a:t>
            </a:r>
          </a:p>
          <a:p>
            <a:pPr lvl="1" indent="-381635">
              <a:buClr>
                <a:srgbClr val="2C7C9F"/>
              </a:buClr>
              <a:buFont typeface="Courier New"/>
              <a:buChar char="o"/>
            </a:pPr>
            <a:endParaRPr lang="en-US"/>
          </a:p>
          <a:p>
            <a:r>
              <a:rPr lang="en-US" dirty="0"/>
              <a:t>How can it be done?</a:t>
            </a:r>
          </a:p>
          <a:p>
            <a:pPr lvl="1" indent="-381635">
              <a:buClr>
                <a:srgbClr val="2C7C9F"/>
              </a:buClr>
              <a:buSzPts val="2640"/>
              <a:buFont typeface="Courier New"/>
              <a:buChar char="o"/>
            </a:pPr>
            <a:r>
              <a:rPr lang="en-US" dirty="0"/>
              <a:t>Role plays and simulations can help </a:t>
            </a:r>
            <a:r>
              <a:rPr lang="en-NZ" dirty="0"/>
              <a:t>visualise</a:t>
            </a:r>
            <a:r>
              <a:rPr lang="en-US" dirty="0"/>
              <a:t> systems</a:t>
            </a:r>
          </a:p>
          <a:p>
            <a:pPr lvl="1" indent="-381635">
              <a:buClr>
                <a:srgbClr val="2C7C9F"/>
              </a:buClr>
              <a:buSzPts val="2640"/>
              <a:buFont typeface="Courier New"/>
              <a:buChar char="o"/>
            </a:pPr>
            <a:r>
              <a:rPr lang="en-US" dirty="0"/>
              <a:t>Mind maps can assist seeing connections</a:t>
            </a:r>
          </a:p>
          <a:p>
            <a:pPr lvl="1" indent="-381635">
              <a:buClr>
                <a:srgbClr val="2C7C9F"/>
              </a:buClr>
              <a:buSzPts val="2640"/>
              <a:buFont typeface="Courier New"/>
              <a:buChar char="o"/>
            </a:pPr>
            <a:r>
              <a:rPr lang="en-US" dirty="0"/>
              <a:t>Inquiry into structures which lead to impacts i.e. policy, resource use, economic models</a:t>
            </a:r>
          </a:p>
          <a:p>
            <a:pPr lvl="1" indent="-381635">
              <a:buClr>
                <a:srgbClr val="2C7C9F"/>
              </a:buClr>
              <a:buSzPts val="2640"/>
              <a:buFont typeface="Courier New"/>
              <a:buChar char="o"/>
            </a:pPr>
            <a:endParaRPr lang="en-US"/>
          </a:p>
        </p:txBody>
      </p:sp>
    </p:spTree>
    <p:extLst>
      <p:ext uri="{BB962C8B-B14F-4D97-AF65-F5344CB8AC3E}">
        <p14:creationId xmlns:p14="http://schemas.microsoft.com/office/powerpoint/2010/main" val="1377246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82DE0-0A93-0784-FDDF-9F24B3227A2D}"/>
              </a:ext>
            </a:extLst>
          </p:cNvPr>
          <p:cNvSpPr>
            <a:spLocks noGrp="1"/>
          </p:cNvSpPr>
          <p:nvPr>
            <p:ph type="title"/>
          </p:nvPr>
        </p:nvSpPr>
        <p:spPr>
          <a:xfrm>
            <a:off x="426262" y="297624"/>
            <a:ext cx="8042273" cy="911224"/>
          </a:xfrm>
        </p:spPr>
        <p:txBody>
          <a:bodyPr/>
          <a:lstStyle/>
          <a:p>
            <a:r>
              <a:rPr lang="en-US"/>
              <a:t>Solutions and hope</a:t>
            </a:r>
          </a:p>
        </p:txBody>
      </p:sp>
      <p:sp>
        <p:nvSpPr>
          <p:cNvPr id="6" name="Content Placeholder 5">
            <a:extLst>
              <a:ext uri="{FF2B5EF4-FFF2-40B4-BE49-F238E27FC236}">
                <a16:creationId xmlns:a16="http://schemas.microsoft.com/office/drawing/2014/main" id="{C1FA2AC7-2E0A-EF67-CACE-F21A9E87F9F1}"/>
              </a:ext>
            </a:extLst>
          </p:cNvPr>
          <p:cNvSpPr>
            <a:spLocks noGrp="1"/>
          </p:cNvSpPr>
          <p:nvPr>
            <p:ph idx="1"/>
          </p:nvPr>
        </p:nvSpPr>
        <p:spPr>
          <a:xfrm>
            <a:off x="254501" y="1600201"/>
            <a:ext cx="8612476" cy="2162130"/>
          </a:xfrm>
        </p:spPr>
        <p:txBody>
          <a:bodyPr/>
          <a:lstStyle/>
          <a:p>
            <a:r>
              <a:rPr lang="en-US"/>
              <a:t>Why is this important?</a:t>
            </a:r>
          </a:p>
          <a:p>
            <a:pPr lvl="1" indent="-381635">
              <a:buClr>
                <a:srgbClr val="2C7C9F"/>
              </a:buClr>
              <a:buSzPts val="2640"/>
              <a:buFont typeface="Courier New"/>
              <a:buChar char="o"/>
            </a:pPr>
            <a:r>
              <a:rPr lang="en-US"/>
              <a:t>Solutions exist now to mitigate and adapt to climate change</a:t>
            </a:r>
          </a:p>
          <a:p>
            <a:pPr lvl="1" indent="-381635">
              <a:buClr>
                <a:srgbClr val="2C7C9F"/>
              </a:buClr>
              <a:buFont typeface="Courier New"/>
              <a:buChar char="o"/>
            </a:pPr>
            <a:r>
              <a:rPr lang="en-US"/>
              <a:t>Solutions have opportunities and costs</a:t>
            </a:r>
          </a:p>
          <a:p>
            <a:pPr lvl="1" indent="-381635">
              <a:buClr>
                <a:srgbClr val="2C7C9F"/>
              </a:buClr>
              <a:buFont typeface="Courier New"/>
              <a:buChar char="o"/>
            </a:pPr>
            <a:r>
              <a:rPr lang="en-US"/>
              <a:t>Systems thinking can be used to explore these</a:t>
            </a:r>
          </a:p>
          <a:p>
            <a:pPr lvl="1" indent="-381635">
              <a:buClr>
                <a:srgbClr val="2C7C9F"/>
              </a:buClr>
              <a:buFont typeface="Courier New"/>
              <a:buChar char="o"/>
            </a:pPr>
            <a:r>
              <a:rPr lang="en-US"/>
              <a:t>Solutions foster hope.</a:t>
            </a:r>
          </a:p>
          <a:p>
            <a:r>
              <a:rPr lang="en-US"/>
              <a:t>How can it be done?</a:t>
            </a:r>
          </a:p>
          <a:p>
            <a:pPr lvl="1" indent="-381635">
              <a:buClr>
                <a:srgbClr val="2C7C9F"/>
              </a:buClr>
              <a:buSzPts val="2640"/>
              <a:buFont typeface="Courier New"/>
              <a:buChar char="o"/>
            </a:pPr>
            <a:r>
              <a:rPr lang="en-US"/>
              <a:t>Students explore the causes of climate change impacts</a:t>
            </a:r>
          </a:p>
          <a:p>
            <a:pPr lvl="1" indent="-381635">
              <a:buClr>
                <a:srgbClr val="2C7C9F"/>
              </a:buClr>
              <a:buSzPts val="2640"/>
              <a:buFont typeface="Courier New"/>
              <a:buChar char="o"/>
            </a:pPr>
            <a:r>
              <a:rPr lang="en-US"/>
              <a:t>Inquire into solutions being worked on and the science behind them</a:t>
            </a:r>
          </a:p>
          <a:p>
            <a:pPr lvl="1" indent="-381635">
              <a:buClr>
                <a:srgbClr val="2C7C9F"/>
              </a:buClr>
              <a:buSzPts val="2640"/>
              <a:buFont typeface="Courier New"/>
              <a:buChar char="o"/>
            </a:pPr>
            <a:r>
              <a:rPr lang="en-US"/>
              <a:t>Underpin teaching and learning with hope for the future.</a:t>
            </a:r>
          </a:p>
          <a:p>
            <a:pPr lvl="1" indent="-381635">
              <a:buClr>
                <a:srgbClr val="2C7C9F"/>
              </a:buClr>
              <a:buSzPts val="2640"/>
              <a:buFont typeface="Courier New"/>
              <a:buChar char="o"/>
            </a:pPr>
            <a:endParaRPr lang="en-US"/>
          </a:p>
          <a:p>
            <a:pPr lvl="1" indent="-381635">
              <a:buClr>
                <a:srgbClr val="2C7C9F"/>
              </a:buClr>
              <a:buSzPts val="2640"/>
              <a:buFont typeface="Courier New"/>
              <a:buChar char="o"/>
            </a:pPr>
            <a:endParaRPr lang="en-US"/>
          </a:p>
        </p:txBody>
      </p:sp>
    </p:spTree>
    <p:extLst>
      <p:ext uri="{BB962C8B-B14F-4D97-AF65-F5344CB8AC3E}">
        <p14:creationId xmlns:p14="http://schemas.microsoft.com/office/powerpoint/2010/main" val="3733102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a:xfrm>
            <a:off x="631130" y="1318791"/>
            <a:ext cx="3647551" cy="187652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NZ" sz="1400" dirty="0"/>
              <a:t>Because of climate change I might not get to be an adult. If I am still alive in ten years, I won’t have a job or anywhere to live and I can never have children.</a:t>
            </a:r>
          </a:p>
        </p:txBody>
      </p:sp>
      <p:sp>
        <p:nvSpPr>
          <p:cNvPr id="3" name="Oval Callout 2"/>
          <p:cNvSpPr/>
          <p:nvPr/>
        </p:nvSpPr>
        <p:spPr>
          <a:xfrm>
            <a:off x="4880111" y="1318703"/>
            <a:ext cx="4065801" cy="221365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NZ" sz="1350" dirty="0"/>
              <a:t>Y</a:t>
            </a:r>
            <a:r>
              <a:rPr lang="en-NZ" sz="1400" dirty="0"/>
              <a:t>es, you are right. We are in a terrible situation and no one is doing anything about it. You should try and save the world! Do it now or all will be lost! </a:t>
            </a:r>
            <a:endParaRPr lang="en-NZ" sz="1400" dirty="0">
              <a:cs typeface="Arial"/>
            </a:endParaRPr>
          </a:p>
        </p:txBody>
      </p:sp>
      <p:sp>
        <p:nvSpPr>
          <p:cNvPr id="4" name="TextBox 3"/>
          <p:cNvSpPr txBox="1"/>
          <p:nvPr/>
        </p:nvSpPr>
        <p:spPr>
          <a:xfrm>
            <a:off x="2634358" y="3622630"/>
            <a:ext cx="1731104" cy="600164"/>
          </a:xfrm>
          <a:prstGeom prst="rect">
            <a:avLst/>
          </a:prstGeom>
          <a:solidFill>
            <a:srgbClr val="FF0000"/>
          </a:solidFill>
        </p:spPr>
        <p:txBody>
          <a:bodyPr wrap="square" rtlCol="0">
            <a:spAutoFit/>
          </a:bodyPr>
          <a:lstStyle/>
          <a:p>
            <a:r>
              <a:rPr lang="en-NZ" sz="3300" b="1"/>
              <a:t>Anxiety</a:t>
            </a:r>
          </a:p>
        </p:txBody>
      </p:sp>
      <p:sp>
        <p:nvSpPr>
          <p:cNvPr id="5" name="TextBox 4">
            <a:extLst>
              <a:ext uri="{FF2B5EF4-FFF2-40B4-BE49-F238E27FC236}">
                <a16:creationId xmlns:a16="http://schemas.microsoft.com/office/drawing/2014/main" id="{4178FFAA-E99F-1F25-B5FA-44C97A999727}"/>
              </a:ext>
            </a:extLst>
          </p:cNvPr>
          <p:cNvSpPr txBox="1"/>
          <p:nvPr/>
        </p:nvSpPr>
        <p:spPr>
          <a:xfrm>
            <a:off x="683568" y="347009"/>
            <a:ext cx="6768752" cy="954107"/>
          </a:xfrm>
          <a:prstGeom prst="rect">
            <a:avLst/>
          </a:prstGeom>
          <a:noFill/>
        </p:spPr>
        <p:txBody>
          <a:bodyPr wrap="square" lIns="91440" tIns="45720" rIns="91440" bIns="45720" rtlCol="0" anchor="t">
            <a:spAutoFit/>
          </a:bodyPr>
          <a:lstStyle/>
          <a:p>
            <a:r>
              <a:rPr lang="mi-NZ" sz="2800" b="1" err="1">
                <a:solidFill>
                  <a:schemeClr val="accent1"/>
                </a:solidFill>
              </a:rPr>
              <a:t>As</a:t>
            </a:r>
            <a:r>
              <a:rPr lang="mi-NZ" sz="2800" b="1">
                <a:solidFill>
                  <a:schemeClr val="accent1"/>
                </a:solidFill>
              </a:rPr>
              <a:t> </a:t>
            </a:r>
            <a:r>
              <a:rPr lang="mi-NZ" sz="2800" b="1" err="1">
                <a:solidFill>
                  <a:schemeClr val="accent1"/>
                </a:solidFill>
              </a:rPr>
              <a:t>teachers</a:t>
            </a:r>
            <a:r>
              <a:rPr lang="mi-NZ" sz="2800" b="1">
                <a:solidFill>
                  <a:schemeClr val="accent1"/>
                </a:solidFill>
              </a:rPr>
              <a:t>, </a:t>
            </a:r>
            <a:r>
              <a:rPr lang="mi-NZ" sz="2800" b="1" err="1">
                <a:solidFill>
                  <a:schemeClr val="accent1"/>
                </a:solidFill>
              </a:rPr>
              <a:t>we</a:t>
            </a:r>
            <a:r>
              <a:rPr lang="mi-NZ" sz="2800" b="1">
                <a:solidFill>
                  <a:schemeClr val="accent1"/>
                </a:solidFill>
              </a:rPr>
              <a:t> </a:t>
            </a:r>
            <a:r>
              <a:rPr lang="mi-NZ" sz="2800" b="1" err="1">
                <a:solidFill>
                  <a:schemeClr val="accent1"/>
                </a:solidFill>
              </a:rPr>
              <a:t>must</a:t>
            </a:r>
            <a:r>
              <a:rPr lang="mi-NZ" sz="2800" b="1">
                <a:solidFill>
                  <a:schemeClr val="accent1"/>
                </a:solidFill>
              </a:rPr>
              <a:t> </a:t>
            </a:r>
            <a:r>
              <a:rPr lang="mi-NZ" sz="2800" b="1" err="1">
                <a:solidFill>
                  <a:schemeClr val="accent1"/>
                </a:solidFill>
              </a:rPr>
              <a:t>not</a:t>
            </a:r>
            <a:r>
              <a:rPr lang="mi-NZ" sz="2800" b="1">
                <a:solidFill>
                  <a:schemeClr val="accent1"/>
                </a:solidFill>
              </a:rPr>
              <a:t> </a:t>
            </a:r>
            <a:r>
              <a:rPr lang="mi-NZ" sz="2800" b="1" err="1">
                <a:solidFill>
                  <a:schemeClr val="accent1"/>
                </a:solidFill>
              </a:rPr>
              <a:t>burden</a:t>
            </a:r>
            <a:r>
              <a:rPr lang="mi-NZ" sz="2800" b="1">
                <a:solidFill>
                  <a:schemeClr val="accent1"/>
                </a:solidFill>
              </a:rPr>
              <a:t> </a:t>
            </a:r>
            <a:r>
              <a:rPr lang="mi-NZ" sz="2800" b="1" err="1">
                <a:solidFill>
                  <a:schemeClr val="accent1"/>
                </a:solidFill>
              </a:rPr>
              <a:t>young</a:t>
            </a:r>
            <a:r>
              <a:rPr lang="mi-NZ" sz="2800" b="1">
                <a:solidFill>
                  <a:schemeClr val="accent1"/>
                </a:solidFill>
              </a:rPr>
              <a:t> </a:t>
            </a:r>
            <a:r>
              <a:rPr lang="en-NZ" sz="2800" b="1">
                <a:solidFill>
                  <a:schemeClr val="accent1"/>
                </a:solidFill>
              </a:rPr>
              <a:t>people</a:t>
            </a:r>
          </a:p>
        </p:txBody>
      </p:sp>
      <p:pic>
        <p:nvPicPr>
          <p:cNvPr id="6" name="Picture 5" descr="A cartoon of a person in a green sweatshirt&#10;&#10;Description automatically generated">
            <a:extLst>
              <a:ext uri="{FF2B5EF4-FFF2-40B4-BE49-F238E27FC236}">
                <a16:creationId xmlns:a16="http://schemas.microsoft.com/office/drawing/2014/main" id="{1600103F-BA53-A87C-B4A6-CF43FC1E0D57}"/>
              </a:ext>
            </a:extLst>
          </p:cNvPr>
          <p:cNvPicPr>
            <a:picLocks noChangeAspect="1"/>
          </p:cNvPicPr>
          <p:nvPr/>
        </p:nvPicPr>
        <p:blipFill>
          <a:blip r:embed="rId3"/>
          <a:stretch>
            <a:fillRect/>
          </a:stretch>
        </p:blipFill>
        <p:spPr>
          <a:xfrm>
            <a:off x="-1046" y="2681869"/>
            <a:ext cx="2449743" cy="3992755"/>
          </a:xfrm>
          <a:prstGeom prst="rect">
            <a:avLst/>
          </a:prstGeom>
        </p:spPr>
      </p:pic>
      <p:pic>
        <p:nvPicPr>
          <p:cNvPr id="7" name="Picture 6" descr="A cartoon of a person with her hands on her hips&#10;&#10;Description automatically generated">
            <a:extLst>
              <a:ext uri="{FF2B5EF4-FFF2-40B4-BE49-F238E27FC236}">
                <a16:creationId xmlns:a16="http://schemas.microsoft.com/office/drawing/2014/main" id="{865A3D09-9E26-34AF-530A-E2D3E5CD60DB}"/>
              </a:ext>
            </a:extLst>
          </p:cNvPr>
          <p:cNvPicPr>
            <a:picLocks noChangeAspect="1"/>
          </p:cNvPicPr>
          <p:nvPr/>
        </p:nvPicPr>
        <p:blipFill>
          <a:blip r:embed="rId4"/>
          <a:stretch>
            <a:fillRect/>
          </a:stretch>
        </p:blipFill>
        <p:spPr>
          <a:xfrm>
            <a:off x="4280813" y="3106211"/>
            <a:ext cx="2428248" cy="4114800"/>
          </a:xfrm>
          <a:prstGeom prst="rect">
            <a:avLst/>
          </a:prstGeom>
        </p:spPr>
      </p:pic>
      <p:sp>
        <p:nvSpPr>
          <p:cNvPr id="8" name="TextBox 7">
            <a:extLst>
              <a:ext uri="{FF2B5EF4-FFF2-40B4-BE49-F238E27FC236}">
                <a16:creationId xmlns:a16="http://schemas.microsoft.com/office/drawing/2014/main" id="{07F83E55-0096-1244-2594-E15CDD88EE6A}"/>
              </a:ext>
            </a:extLst>
          </p:cNvPr>
          <p:cNvSpPr txBox="1"/>
          <p:nvPr/>
        </p:nvSpPr>
        <p:spPr>
          <a:xfrm>
            <a:off x="6911090" y="6025150"/>
            <a:ext cx="223826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Arial"/>
              </a:rPr>
              <a:t>Adapted from Professor Niki Harre, University of Auckland</a:t>
            </a:r>
            <a:endParaRPr lang="en-US" sz="1600"/>
          </a:p>
        </p:txBody>
      </p:sp>
    </p:spTree>
    <p:extLst>
      <p:ext uri="{BB962C8B-B14F-4D97-AF65-F5344CB8AC3E}">
        <p14:creationId xmlns:p14="http://schemas.microsoft.com/office/powerpoint/2010/main" val="3440848378"/>
      </p:ext>
    </p:extLst>
  </p:cSld>
  <p:clrMapOvr>
    <a:masterClrMapping/>
  </p:clrMapOvr>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a:xfrm>
            <a:off x="426202" y="1140751"/>
            <a:ext cx="3817785" cy="187652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NZ" sz="1400" dirty="0"/>
              <a:t>Because of climate change I might not get to be an adult. If I am still alive in ten years, I won’t have a job or anywhere to live and I can never have children.</a:t>
            </a:r>
          </a:p>
        </p:txBody>
      </p:sp>
      <p:sp>
        <p:nvSpPr>
          <p:cNvPr id="3" name="Oval Callout 2"/>
          <p:cNvSpPr/>
          <p:nvPr/>
        </p:nvSpPr>
        <p:spPr>
          <a:xfrm>
            <a:off x="5197987" y="908332"/>
            <a:ext cx="3810668" cy="220555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NZ" sz="1400" dirty="0"/>
              <a:t>There are lots of adults concerned about climate change. They have it all under control. No need for you to worry because soon we will have the technology to solve these problems</a:t>
            </a:r>
            <a:r>
              <a:rPr lang="en-NZ" sz="1350" dirty="0"/>
              <a:t>.</a:t>
            </a:r>
          </a:p>
        </p:txBody>
      </p:sp>
      <p:sp>
        <p:nvSpPr>
          <p:cNvPr id="6" name="TextBox 5"/>
          <p:cNvSpPr txBox="1"/>
          <p:nvPr/>
        </p:nvSpPr>
        <p:spPr>
          <a:xfrm>
            <a:off x="2416805" y="3593807"/>
            <a:ext cx="2676770" cy="1107996"/>
          </a:xfrm>
          <a:prstGeom prst="rect">
            <a:avLst/>
          </a:prstGeom>
          <a:solidFill>
            <a:srgbClr val="FF0000"/>
          </a:solidFill>
        </p:spPr>
        <p:txBody>
          <a:bodyPr wrap="square" lIns="91440" tIns="45720" rIns="91440" bIns="45720" rtlCol="0" anchor="t">
            <a:spAutoFit/>
          </a:bodyPr>
          <a:lstStyle/>
          <a:p>
            <a:pPr algn="ctr"/>
            <a:r>
              <a:rPr lang="en-NZ" sz="3300" b="1" dirty="0"/>
              <a:t>Complacent</a:t>
            </a:r>
            <a:r>
              <a:rPr lang="en-NZ" sz="900" b="1" dirty="0"/>
              <a:t> </a:t>
            </a:r>
            <a:endParaRPr lang="en-US" sz="900" dirty="0">
              <a:cs typeface="Arial"/>
            </a:endParaRPr>
          </a:p>
          <a:p>
            <a:pPr algn="ctr"/>
            <a:r>
              <a:rPr lang="en-NZ" sz="3300" b="1" dirty="0"/>
              <a:t>hope</a:t>
            </a:r>
            <a:endParaRPr lang="en-NZ" dirty="0"/>
          </a:p>
        </p:txBody>
      </p:sp>
      <p:sp>
        <p:nvSpPr>
          <p:cNvPr id="4" name="TextBox 3">
            <a:extLst>
              <a:ext uri="{FF2B5EF4-FFF2-40B4-BE49-F238E27FC236}">
                <a16:creationId xmlns:a16="http://schemas.microsoft.com/office/drawing/2014/main" id="{08C8E8B9-87E3-A7EA-983B-0D9BEFB472E8}"/>
              </a:ext>
            </a:extLst>
          </p:cNvPr>
          <p:cNvSpPr txBox="1"/>
          <p:nvPr/>
        </p:nvSpPr>
        <p:spPr>
          <a:xfrm>
            <a:off x="949116" y="247140"/>
            <a:ext cx="5616624" cy="800219"/>
          </a:xfrm>
          <a:prstGeom prst="rect">
            <a:avLst/>
          </a:prstGeom>
          <a:noFill/>
        </p:spPr>
        <p:txBody>
          <a:bodyPr wrap="square" lIns="91440" tIns="45720" rIns="91440" bIns="45720" rtlCol="0" anchor="t">
            <a:spAutoFit/>
          </a:bodyPr>
          <a:lstStyle/>
          <a:p>
            <a:r>
              <a:rPr lang="mi-NZ" sz="2800" b="1" err="1">
                <a:solidFill>
                  <a:schemeClr val="accent1"/>
                </a:solidFill>
              </a:rPr>
              <a:t>As</a:t>
            </a:r>
            <a:r>
              <a:rPr lang="mi-NZ" sz="2800" b="1">
                <a:solidFill>
                  <a:schemeClr val="accent1"/>
                </a:solidFill>
              </a:rPr>
              <a:t> </a:t>
            </a:r>
            <a:r>
              <a:rPr lang="mi-NZ" sz="2800" b="1" err="1">
                <a:solidFill>
                  <a:schemeClr val="accent1"/>
                </a:solidFill>
              </a:rPr>
              <a:t>teachers</a:t>
            </a:r>
            <a:r>
              <a:rPr lang="mi-NZ" sz="2800" b="1">
                <a:solidFill>
                  <a:schemeClr val="accent1"/>
                </a:solidFill>
              </a:rPr>
              <a:t>, </a:t>
            </a:r>
            <a:r>
              <a:rPr lang="mi-NZ" sz="2800" b="1" err="1">
                <a:solidFill>
                  <a:schemeClr val="accent1"/>
                </a:solidFill>
              </a:rPr>
              <a:t>we</a:t>
            </a:r>
            <a:r>
              <a:rPr lang="mi-NZ" sz="2800" b="1">
                <a:solidFill>
                  <a:schemeClr val="accent1"/>
                </a:solidFill>
              </a:rPr>
              <a:t> </a:t>
            </a:r>
            <a:r>
              <a:rPr lang="mi-NZ" sz="2800" b="1" err="1">
                <a:solidFill>
                  <a:schemeClr val="accent1"/>
                </a:solidFill>
              </a:rPr>
              <a:t>can</a:t>
            </a:r>
            <a:r>
              <a:rPr lang="mi-NZ" sz="2800" b="1">
                <a:solidFill>
                  <a:schemeClr val="accent1"/>
                </a:solidFill>
              </a:rPr>
              <a:t> </a:t>
            </a:r>
            <a:r>
              <a:rPr lang="mi-NZ" sz="2800" b="1" err="1">
                <a:solidFill>
                  <a:schemeClr val="accent1"/>
                </a:solidFill>
              </a:rPr>
              <a:t>be</a:t>
            </a:r>
            <a:r>
              <a:rPr lang="mi-NZ" sz="2800" b="1">
                <a:solidFill>
                  <a:schemeClr val="accent1"/>
                </a:solidFill>
              </a:rPr>
              <a:t> </a:t>
            </a:r>
            <a:r>
              <a:rPr lang="mi-NZ" sz="2800" b="1" err="1">
                <a:solidFill>
                  <a:schemeClr val="accent1"/>
                </a:solidFill>
              </a:rPr>
              <a:t>passive</a:t>
            </a:r>
            <a:endParaRPr lang="en-NZ" sz="2800" b="1">
              <a:solidFill>
                <a:schemeClr val="accent1"/>
              </a:solidFill>
            </a:endParaRPr>
          </a:p>
          <a:p>
            <a:endParaRPr lang="en-NZ"/>
          </a:p>
        </p:txBody>
      </p:sp>
      <p:pic>
        <p:nvPicPr>
          <p:cNvPr id="5" name="Picture 4" descr="A cartoon of a person with her hands on her hips&#10;&#10;Description automatically generated">
            <a:extLst>
              <a:ext uri="{FF2B5EF4-FFF2-40B4-BE49-F238E27FC236}">
                <a16:creationId xmlns:a16="http://schemas.microsoft.com/office/drawing/2014/main" id="{CF9ED24E-A65C-5EA7-0391-5F3237C012BC}"/>
              </a:ext>
            </a:extLst>
          </p:cNvPr>
          <p:cNvPicPr>
            <a:picLocks noChangeAspect="1"/>
          </p:cNvPicPr>
          <p:nvPr/>
        </p:nvPicPr>
        <p:blipFill>
          <a:blip r:embed="rId2"/>
          <a:stretch>
            <a:fillRect/>
          </a:stretch>
        </p:blipFill>
        <p:spPr>
          <a:xfrm>
            <a:off x="4803333" y="2854941"/>
            <a:ext cx="2428248" cy="4114800"/>
          </a:xfrm>
          <a:prstGeom prst="rect">
            <a:avLst/>
          </a:prstGeom>
        </p:spPr>
      </p:pic>
      <p:pic>
        <p:nvPicPr>
          <p:cNvPr id="7" name="Picture 6" descr="A cartoon of a person in a green sweatshirt&#10;&#10;Description automatically generated">
            <a:extLst>
              <a:ext uri="{FF2B5EF4-FFF2-40B4-BE49-F238E27FC236}">
                <a16:creationId xmlns:a16="http://schemas.microsoft.com/office/drawing/2014/main" id="{D547438D-21A5-91D7-A832-1151D68CD5E0}"/>
              </a:ext>
            </a:extLst>
          </p:cNvPr>
          <p:cNvPicPr>
            <a:picLocks noChangeAspect="1"/>
          </p:cNvPicPr>
          <p:nvPr/>
        </p:nvPicPr>
        <p:blipFill>
          <a:blip r:embed="rId3"/>
          <a:stretch>
            <a:fillRect/>
          </a:stretch>
        </p:blipFill>
        <p:spPr>
          <a:xfrm>
            <a:off x="92680" y="2700141"/>
            <a:ext cx="2448154" cy="4006800"/>
          </a:xfrm>
          <a:prstGeom prst="rect">
            <a:avLst/>
          </a:prstGeom>
        </p:spPr>
      </p:pic>
      <p:sp>
        <p:nvSpPr>
          <p:cNvPr id="9" name="TextBox 8">
            <a:extLst>
              <a:ext uri="{FF2B5EF4-FFF2-40B4-BE49-F238E27FC236}">
                <a16:creationId xmlns:a16="http://schemas.microsoft.com/office/drawing/2014/main" id="{626E8001-8506-A3DB-F5A9-4F7B6FC4AE22}"/>
              </a:ext>
            </a:extLst>
          </p:cNvPr>
          <p:cNvSpPr txBox="1"/>
          <p:nvPr/>
        </p:nvSpPr>
        <p:spPr>
          <a:xfrm>
            <a:off x="6911090" y="6025150"/>
            <a:ext cx="223826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Arial"/>
              </a:rPr>
              <a:t>Adapted from Professor Niki Harre, University of Auckland</a:t>
            </a:r>
            <a:endParaRPr lang="en-US" sz="1600"/>
          </a:p>
        </p:txBody>
      </p:sp>
    </p:spTree>
    <p:extLst>
      <p:ext uri="{BB962C8B-B14F-4D97-AF65-F5344CB8AC3E}">
        <p14:creationId xmlns:p14="http://schemas.microsoft.com/office/powerpoint/2010/main" val="2630582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a:xfrm>
            <a:off x="251520" y="1029452"/>
            <a:ext cx="3647551" cy="187652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NZ" sz="1400" dirty="0"/>
              <a:t>Because of climate change I might not get to be an adult. If I am still alive in ten years, I won’t have a job or anywhere to live and I can never have children.</a:t>
            </a:r>
          </a:p>
        </p:txBody>
      </p:sp>
      <p:sp>
        <p:nvSpPr>
          <p:cNvPr id="3" name="Oval Callout 2"/>
          <p:cNvSpPr/>
          <p:nvPr/>
        </p:nvSpPr>
        <p:spPr>
          <a:xfrm>
            <a:off x="4792987" y="845332"/>
            <a:ext cx="4274168" cy="248005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NZ" sz="1400" dirty="0"/>
              <a:t>There are lots of people working very hard on solutions to climate change. All over the world scientists, engineers, teachers, community leaders are getting together. People have solved really hard problems before. You can help too.</a:t>
            </a:r>
          </a:p>
        </p:txBody>
      </p:sp>
      <p:sp>
        <p:nvSpPr>
          <p:cNvPr id="4" name="TextBox 3"/>
          <p:cNvSpPr txBox="1"/>
          <p:nvPr/>
        </p:nvSpPr>
        <p:spPr>
          <a:xfrm>
            <a:off x="2287956" y="3503388"/>
            <a:ext cx="2653836" cy="1107996"/>
          </a:xfrm>
          <a:prstGeom prst="rect">
            <a:avLst/>
          </a:prstGeom>
          <a:solidFill>
            <a:srgbClr val="FF0000"/>
          </a:solidFill>
        </p:spPr>
        <p:txBody>
          <a:bodyPr wrap="square" lIns="91440" tIns="45720" rIns="91440" bIns="45720" rtlCol="0" anchor="t">
            <a:spAutoFit/>
          </a:bodyPr>
          <a:lstStyle/>
          <a:p>
            <a:pPr algn="ctr"/>
            <a:r>
              <a:rPr lang="en-NZ" sz="3300" b="1"/>
              <a:t>Motivational</a:t>
            </a:r>
            <a:endParaRPr lang="en-US">
              <a:cs typeface="Arial"/>
            </a:endParaRPr>
          </a:p>
          <a:p>
            <a:pPr algn="ctr"/>
            <a:r>
              <a:rPr lang="en-NZ" sz="3300" b="1"/>
              <a:t> hope</a:t>
            </a:r>
            <a:endParaRPr lang="en-NZ">
              <a:cs typeface="Arial"/>
            </a:endParaRPr>
          </a:p>
        </p:txBody>
      </p:sp>
      <p:sp>
        <p:nvSpPr>
          <p:cNvPr id="5" name="TextBox 4">
            <a:extLst>
              <a:ext uri="{FF2B5EF4-FFF2-40B4-BE49-F238E27FC236}">
                <a16:creationId xmlns:a16="http://schemas.microsoft.com/office/drawing/2014/main" id="{780C571D-4DAB-FF17-2F59-6A38C2486EBD}"/>
              </a:ext>
            </a:extLst>
          </p:cNvPr>
          <p:cNvSpPr txBox="1"/>
          <p:nvPr/>
        </p:nvSpPr>
        <p:spPr>
          <a:xfrm>
            <a:off x="247079" y="208769"/>
            <a:ext cx="6984776" cy="738664"/>
          </a:xfrm>
          <a:prstGeom prst="rect">
            <a:avLst/>
          </a:prstGeom>
          <a:noFill/>
        </p:spPr>
        <p:txBody>
          <a:bodyPr wrap="square" lIns="91440" tIns="45720" rIns="91440" bIns="45720" rtlCol="0" anchor="t">
            <a:spAutoFit/>
          </a:bodyPr>
          <a:lstStyle/>
          <a:p>
            <a:r>
              <a:rPr lang="mi-NZ" sz="2400" b="1" err="1">
                <a:solidFill>
                  <a:schemeClr val="accent1"/>
                </a:solidFill>
              </a:rPr>
              <a:t>We</a:t>
            </a:r>
            <a:r>
              <a:rPr lang="mi-NZ" sz="2400" b="1">
                <a:solidFill>
                  <a:schemeClr val="accent1"/>
                </a:solidFill>
              </a:rPr>
              <a:t> </a:t>
            </a:r>
            <a:r>
              <a:rPr lang="mi-NZ" sz="2400" b="1" err="1">
                <a:solidFill>
                  <a:schemeClr val="accent1"/>
                </a:solidFill>
              </a:rPr>
              <a:t>need</a:t>
            </a:r>
            <a:r>
              <a:rPr lang="mi-NZ" sz="2400" b="1">
                <a:solidFill>
                  <a:schemeClr val="accent1"/>
                </a:solidFill>
              </a:rPr>
              <a:t> </a:t>
            </a:r>
            <a:r>
              <a:rPr lang="mi-NZ" sz="2400" b="1" err="1">
                <a:solidFill>
                  <a:schemeClr val="accent1"/>
                </a:solidFill>
              </a:rPr>
              <a:t>to</a:t>
            </a:r>
            <a:r>
              <a:rPr lang="en-NZ" sz="2400" b="1">
                <a:solidFill>
                  <a:schemeClr val="accent1"/>
                </a:solidFill>
              </a:rPr>
              <a:t> </a:t>
            </a:r>
            <a:r>
              <a:rPr lang="mi-NZ" sz="2400" b="1" err="1">
                <a:solidFill>
                  <a:schemeClr val="accent1"/>
                </a:solidFill>
              </a:rPr>
              <a:t>motivate</a:t>
            </a:r>
            <a:r>
              <a:rPr lang="mi-NZ" sz="2400" b="1">
                <a:solidFill>
                  <a:schemeClr val="accent1"/>
                </a:solidFill>
              </a:rPr>
              <a:t> </a:t>
            </a:r>
            <a:r>
              <a:rPr lang="mi-NZ" sz="2400" b="1" err="1">
                <a:solidFill>
                  <a:schemeClr val="accent1"/>
                </a:solidFill>
              </a:rPr>
              <a:t>with</a:t>
            </a:r>
            <a:r>
              <a:rPr lang="mi-NZ" sz="2400" b="1">
                <a:solidFill>
                  <a:schemeClr val="accent1"/>
                </a:solidFill>
              </a:rPr>
              <a:t> hope</a:t>
            </a:r>
            <a:endParaRPr lang="en-NZ" sz="2400" b="1">
              <a:solidFill>
                <a:schemeClr val="accent1"/>
              </a:solidFill>
            </a:endParaRPr>
          </a:p>
          <a:p>
            <a:endParaRPr lang="en-NZ"/>
          </a:p>
        </p:txBody>
      </p:sp>
      <p:pic>
        <p:nvPicPr>
          <p:cNvPr id="6" name="Picture 5" descr="A cartoon of a person in a green sweatshirt&#10;&#10;Description automatically generated">
            <a:extLst>
              <a:ext uri="{FF2B5EF4-FFF2-40B4-BE49-F238E27FC236}">
                <a16:creationId xmlns:a16="http://schemas.microsoft.com/office/drawing/2014/main" id="{8A82A4EA-9934-6239-FBE8-D5F46906494A}"/>
              </a:ext>
            </a:extLst>
          </p:cNvPr>
          <p:cNvPicPr>
            <a:picLocks noChangeAspect="1"/>
          </p:cNvPicPr>
          <p:nvPr/>
        </p:nvPicPr>
        <p:blipFill>
          <a:blip r:embed="rId2"/>
          <a:stretch>
            <a:fillRect/>
          </a:stretch>
        </p:blipFill>
        <p:spPr>
          <a:xfrm>
            <a:off x="-121520" y="2723541"/>
            <a:ext cx="2407654" cy="4015800"/>
          </a:xfrm>
          <a:prstGeom prst="rect">
            <a:avLst/>
          </a:prstGeom>
        </p:spPr>
      </p:pic>
      <p:pic>
        <p:nvPicPr>
          <p:cNvPr id="7" name="Picture 6" descr="A cartoon of a person with her hands on her hips&#10;&#10;Description automatically generated">
            <a:extLst>
              <a:ext uri="{FF2B5EF4-FFF2-40B4-BE49-F238E27FC236}">
                <a16:creationId xmlns:a16="http://schemas.microsoft.com/office/drawing/2014/main" id="{F21C29AC-12C3-2582-C1B4-A45BEBC39291}"/>
              </a:ext>
            </a:extLst>
          </p:cNvPr>
          <p:cNvPicPr>
            <a:picLocks noChangeAspect="1"/>
          </p:cNvPicPr>
          <p:nvPr/>
        </p:nvPicPr>
        <p:blipFill>
          <a:blip r:embed="rId3"/>
          <a:stretch>
            <a:fillRect/>
          </a:stretch>
        </p:blipFill>
        <p:spPr>
          <a:xfrm>
            <a:off x="4963533" y="3081741"/>
            <a:ext cx="2428248" cy="4114800"/>
          </a:xfrm>
          <a:prstGeom prst="rect">
            <a:avLst/>
          </a:prstGeom>
        </p:spPr>
      </p:pic>
      <p:sp>
        <p:nvSpPr>
          <p:cNvPr id="9" name="TextBox 8">
            <a:extLst>
              <a:ext uri="{FF2B5EF4-FFF2-40B4-BE49-F238E27FC236}">
                <a16:creationId xmlns:a16="http://schemas.microsoft.com/office/drawing/2014/main" id="{27DDED83-4900-AC17-2964-9F8F20E30ECF}"/>
              </a:ext>
            </a:extLst>
          </p:cNvPr>
          <p:cNvSpPr txBox="1"/>
          <p:nvPr/>
        </p:nvSpPr>
        <p:spPr>
          <a:xfrm>
            <a:off x="6911090" y="6025150"/>
            <a:ext cx="223826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Arial"/>
              </a:rPr>
              <a:t>Adapted from Professor Niki Harre, University of Auckland</a:t>
            </a:r>
            <a:endParaRPr lang="en-US" sz="1600"/>
          </a:p>
        </p:txBody>
      </p:sp>
    </p:spTree>
    <p:extLst>
      <p:ext uri="{BB962C8B-B14F-4D97-AF65-F5344CB8AC3E}">
        <p14:creationId xmlns:p14="http://schemas.microsoft.com/office/powerpoint/2010/main" val="402800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71273-89E2-AABD-35AE-746EB61E2FA1}"/>
              </a:ext>
            </a:extLst>
          </p:cNvPr>
          <p:cNvSpPr>
            <a:spLocks noGrp="1"/>
          </p:cNvSpPr>
          <p:nvPr>
            <p:ph type="title"/>
          </p:nvPr>
        </p:nvSpPr>
        <p:spPr>
          <a:xfrm>
            <a:off x="376555" y="523240"/>
            <a:ext cx="8042273" cy="911224"/>
          </a:xfrm>
        </p:spPr>
        <p:txBody>
          <a:bodyPr/>
          <a:lstStyle/>
          <a:p>
            <a:r>
              <a:rPr lang="en-US"/>
              <a:t>Decision making and action taking</a:t>
            </a:r>
          </a:p>
        </p:txBody>
      </p:sp>
      <p:sp>
        <p:nvSpPr>
          <p:cNvPr id="3" name="Content Placeholder 2">
            <a:extLst>
              <a:ext uri="{FF2B5EF4-FFF2-40B4-BE49-F238E27FC236}">
                <a16:creationId xmlns:a16="http://schemas.microsoft.com/office/drawing/2014/main" id="{A55373ED-6CDF-EBF5-1A0C-6A07EE0AB911}"/>
              </a:ext>
            </a:extLst>
          </p:cNvPr>
          <p:cNvSpPr>
            <a:spLocks noGrp="1"/>
          </p:cNvSpPr>
          <p:nvPr>
            <p:ph idx="1"/>
          </p:nvPr>
        </p:nvSpPr>
        <p:spPr/>
        <p:txBody>
          <a:bodyPr/>
          <a:lstStyle/>
          <a:p>
            <a:r>
              <a:rPr lang="en-US"/>
              <a:t>Why is this important?</a:t>
            </a:r>
          </a:p>
          <a:p>
            <a:pPr lvl="1" indent="-381635">
              <a:buClr>
                <a:srgbClr val="2C7C9F"/>
              </a:buClr>
              <a:buSzPts val="2640"/>
              <a:buFont typeface="Courier New"/>
              <a:buChar char="o"/>
            </a:pPr>
            <a:r>
              <a:rPr lang="en-US"/>
              <a:t>Young people will be the decision-makers of the future</a:t>
            </a:r>
          </a:p>
          <a:p>
            <a:pPr lvl="1" indent="-381635">
              <a:buClr>
                <a:srgbClr val="2C7C9F"/>
              </a:buClr>
              <a:buFont typeface="Courier New"/>
              <a:buChar char="o"/>
            </a:pPr>
            <a:r>
              <a:rPr lang="en-US"/>
              <a:t>It is part of the key competency of participating and contributing</a:t>
            </a:r>
          </a:p>
          <a:p>
            <a:pPr lvl="1" indent="-381635">
              <a:buClr>
                <a:srgbClr val="2C7C9F"/>
              </a:buClr>
              <a:buFont typeface="Courier New"/>
              <a:buChar char="o"/>
            </a:pPr>
            <a:r>
              <a:rPr lang="en-US"/>
              <a:t>Change is needed and action must therefore be taken.</a:t>
            </a:r>
          </a:p>
          <a:p>
            <a:r>
              <a:rPr lang="en-US"/>
              <a:t>How can it be done?</a:t>
            </a:r>
          </a:p>
          <a:p>
            <a:pPr lvl="1" indent="-381635">
              <a:buClr>
                <a:srgbClr val="2C7C9F"/>
              </a:buClr>
              <a:buSzPts val="2640"/>
              <a:buFont typeface="Courier New"/>
              <a:buChar char="o"/>
            </a:pPr>
            <a:r>
              <a:rPr lang="en-US"/>
              <a:t>Consider who makes decisions and how</a:t>
            </a:r>
          </a:p>
          <a:p>
            <a:pPr lvl="1" indent="-381635">
              <a:buClr>
                <a:srgbClr val="2C7C9F"/>
              </a:buClr>
              <a:buSzPts val="2640"/>
              <a:buFont typeface="Courier New"/>
              <a:buChar char="o"/>
            </a:pPr>
            <a:r>
              <a:rPr lang="en-US"/>
              <a:t>Learn the processes of decision-making</a:t>
            </a:r>
          </a:p>
          <a:p>
            <a:pPr lvl="1" indent="-381635">
              <a:buClr>
                <a:srgbClr val="2C7C9F"/>
              </a:buClr>
              <a:buSzPts val="2640"/>
              <a:buFont typeface="Courier New"/>
              <a:buChar char="o"/>
            </a:pPr>
            <a:r>
              <a:rPr lang="en-US"/>
              <a:t>Practice decision-making through debates, role plays</a:t>
            </a:r>
          </a:p>
          <a:p>
            <a:pPr lvl="1" indent="-381635">
              <a:buClr>
                <a:srgbClr val="2C7C9F"/>
              </a:buClr>
              <a:buSzPts val="2640"/>
              <a:buFont typeface="Courier New"/>
              <a:buChar char="o"/>
            </a:pPr>
            <a:r>
              <a:rPr lang="en-US"/>
              <a:t>Plan for action, take action, reflect on action</a:t>
            </a:r>
          </a:p>
          <a:p>
            <a:pPr lvl="1" indent="-381635">
              <a:buClr>
                <a:srgbClr val="2C7C9F"/>
              </a:buClr>
              <a:buSzPts val="2640"/>
              <a:buFont typeface="Courier New"/>
              <a:buChar char="o"/>
            </a:pPr>
            <a:r>
              <a:rPr lang="en-US"/>
              <a:t>Individual action AND collective action.</a:t>
            </a:r>
          </a:p>
        </p:txBody>
      </p:sp>
    </p:spTree>
    <p:extLst>
      <p:ext uri="{BB962C8B-B14F-4D97-AF65-F5344CB8AC3E}">
        <p14:creationId xmlns:p14="http://schemas.microsoft.com/office/powerpoint/2010/main" val="27422007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1900065"/>
              </p:ext>
            </p:extLst>
          </p:nvPr>
        </p:nvGraphicFramePr>
        <p:xfrm>
          <a:off x="755577" y="1764581"/>
          <a:ext cx="6219825" cy="4086078"/>
        </p:xfrm>
        <a:graphic>
          <a:graphicData uri="http://schemas.openxmlformats.org/drawingml/2006/table">
            <a:tbl>
              <a:tblPr/>
              <a:tblGrid>
                <a:gridCol w="2073275">
                  <a:extLst>
                    <a:ext uri="{9D8B030D-6E8A-4147-A177-3AD203B41FA5}">
                      <a16:colId xmlns:a16="http://schemas.microsoft.com/office/drawing/2014/main" val="20000"/>
                    </a:ext>
                  </a:extLst>
                </a:gridCol>
                <a:gridCol w="2073275">
                  <a:extLst>
                    <a:ext uri="{9D8B030D-6E8A-4147-A177-3AD203B41FA5}">
                      <a16:colId xmlns:a16="http://schemas.microsoft.com/office/drawing/2014/main" val="20001"/>
                    </a:ext>
                  </a:extLst>
                </a:gridCol>
                <a:gridCol w="2073275">
                  <a:extLst>
                    <a:ext uri="{9D8B030D-6E8A-4147-A177-3AD203B41FA5}">
                      <a16:colId xmlns:a16="http://schemas.microsoft.com/office/drawing/2014/main" val="20002"/>
                    </a:ext>
                  </a:extLst>
                </a:gridCol>
              </a:tblGrid>
              <a:tr h="1013138">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NZ" sz="11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NZ" sz="1400" b="1" i="0" u="none" strike="noStrike" cap="none" normalizeH="0" baseline="0">
                          <a:ln>
                            <a:noFill/>
                          </a:ln>
                          <a:solidFill>
                            <a:schemeClr val="tx1"/>
                          </a:solidFill>
                          <a:effectLst/>
                          <a:latin typeface="Arial"/>
                          <a:ea typeface="Calibri" pitchFamily="34" charset="0"/>
                          <a:cs typeface="Times New Roman"/>
                        </a:rPr>
                        <a:t>No student input</a:t>
                      </a:r>
                      <a:endParaRPr kumimoji="0" lang="en-NZ" sz="1100" b="0" i="0" u="none" strike="noStrike" cap="none" normalizeH="0" baseline="0">
                        <a:ln>
                          <a:noFill/>
                        </a:ln>
                        <a:solidFill>
                          <a:schemeClr val="tx1"/>
                        </a:solidFill>
                        <a:effectLst/>
                        <a:latin typeface="Arial"/>
                        <a:ea typeface="Calibri" pitchFamily="34" charset="0"/>
                        <a:cs typeface="Times New Roman"/>
                      </a:endParaRPr>
                    </a:p>
                  </a:txBody>
                  <a:tcPr marL="68580" marR="68580"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NZ" sz="1400" b="1" i="0" u="none" strike="noStrike" cap="none" normalizeH="0" baseline="0">
                          <a:ln>
                            <a:noFill/>
                          </a:ln>
                          <a:solidFill>
                            <a:schemeClr val="tx1"/>
                          </a:solidFill>
                          <a:effectLst/>
                          <a:latin typeface="Arial"/>
                          <a:ea typeface="Calibri" pitchFamily="34" charset="0"/>
                          <a:cs typeface="Times New Roman"/>
                        </a:rPr>
                        <a:t>Student input in deciding what to do</a:t>
                      </a:r>
                      <a:endParaRPr kumimoji="0" lang="en-NZ" sz="1100" b="0" i="0" u="none" strike="noStrike" cap="none" normalizeH="0" baseline="0">
                        <a:ln>
                          <a:noFill/>
                        </a:ln>
                        <a:solidFill>
                          <a:schemeClr val="tx1"/>
                        </a:solidFill>
                        <a:effectLst/>
                        <a:latin typeface="Arial"/>
                        <a:ea typeface="Calibri" pitchFamily="34" charset="0"/>
                        <a:cs typeface="Times New Roman"/>
                      </a:endParaRPr>
                    </a:p>
                  </a:txBody>
                  <a:tcPr marL="68580" marR="68580"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536470">
                <a:tc>
                  <a:txBody>
                    <a:bodyPr/>
                    <a:lstStyle/>
                    <a:p>
                      <a:pPr marL="0" marR="0" lvl="0" indent="0" algn="l" rtl="0" eaLnBrk="1" fontAlgn="base" latinLnBrk="0" hangingPunct="1">
                        <a:lnSpc>
                          <a:spcPct val="115000"/>
                        </a:lnSpc>
                        <a:spcBef>
                          <a:spcPct val="0"/>
                        </a:spcBef>
                        <a:spcAft>
                          <a:spcPct val="0"/>
                        </a:spcAft>
                        <a:buClrTx/>
                        <a:buSzTx/>
                        <a:buFontTx/>
                        <a:buNone/>
                      </a:pPr>
                      <a:r>
                        <a:rPr kumimoji="0" lang="en-NZ" sz="1400" b="1" i="0" u="none" strike="noStrike" cap="none" normalizeH="0" baseline="0">
                          <a:ln>
                            <a:noFill/>
                          </a:ln>
                          <a:solidFill>
                            <a:schemeClr val="tx1"/>
                          </a:solidFill>
                          <a:effectLst/>
                          <a:latin typeface="Arial"/>
                          <a:ea typeface="Calibri" pitchFamily="34" charset="0"/>
                          <a:cs typeface="Times New Roman"/>
                        </a:rPr>
                        <a:t>Activity focused on </a:t>
                      </a:r>
                      <a:r>
                        <a:rPr lang="en-NZ" sz="1400" b="1" i="0" u="none" strike="noStrike" cap="none" normalizeH="0" baseline="0">
                          <a:ln>
                            <a:noFill/>
                          </a:ln>
                          <a:solidFill>
                            <a:schemeClr val="tx1"/>
                          </a:solidFill>
                          <a:effectLst/>
                          <a:latin typeface="Arial"/>
                          <a:ea typeface="Calibri" pitchFamily="34" charset="0"/>
                          <a:cs typeface="Times New Roman"/>
                        </a:rPr>
                        <a:t>a</a:t>
                      </a:r>
                      <a:r>
                        <a:rPr kumimoji="0" lang="en-NZ" sz="1400" b="1" i="0" u="none" strike="noStrike" cap="none" normalizeH="0" baseline="0">
                          <a:ln>
                            <a:noFill/>
                          </a:ln>
                          <a:solidFill>
                            <a:schemeClr val="tx1"/>
                          </a:solidFill>
                          <a:effectLst/>
                          <a:latin typeface="Arial"/>
                          <a:ea typeface="Calibri" pitchFamily="34" charset="0"/>
                          <a:cs typeface="Times New Roman"/>
                        </a:rPr>
                        <a:t> symptom of </a:t>
                      </a:r>
                      <a:r>
                        <a:rPr lang="en-NZ" sz="1400" b="1" i="0" u="none" strike="noStrike" cap="none" normalizeH="0" baseline="0">
                          <a:ln>
                            <a:noFill/>
                          </a:ln>
                          <a:solidFill>
                            <a:schemeClr val="tx1"/>
                          </a:solidFill>
                          <a:effectLst/>
                          <a:latin typeface="Arial"/>
                          <a:ea typeface="Calibri" pitchFamily="34" charset="0"/>
                          <a:cs typeface="Times New Roman"/>
                        </a:rPr>
                        <a:t>climate change</a:t>
                      </a:r>
                      <a:endParaRPr kumimoji="0" lang="en-NZ" sz="1400" b="1" i="0" u="none" strike="noStrike" cap="none" normalizeH="0" baseline="0">
                        <a:ln>
                          <a:noFill/>
                        </a:ln>
                        <a:solidFill>
                          <a:schemeClr val="tx1"/>
                        </a:solidFill>
                        <a:effectLst/>
                        <a:latin typeface="Arial"/>
                        <a:ea typeface="Calibri" pitchFamily="34" charset="0"/>
                        <a:cs typeface="Times New Roman"/>
                      </a:endParaRPr>
                    </a:p>
                  </a:txBody>
                  <a:tcPr marL="68580" marR="68580"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NZ" sz="1600" b="1" i="0" u="none" strike="noStrike" cap="none" normalizeH="0" baseline="0">
                          <a:ln>
                            <a:noFill/>
                          </a:ln>
                          <a:solidFill>
                            <a:schemeClr val="tx1"/>
                          </a:solidFill>
                          <a:effectLst/>
                          <a:latin typeface="Calibri" pitchFamily="34" charset="0"/>
                          <a:ea typeface="Calibri" pitchFamily="34" charset="0"/>
                          <a:cs typeface="Times New Roman" pitchFamily="18" charset="0"/>
                        </a:rPr>
                        <a:t>ACTIVITY</a:t>
                      </a:r>
                      <a:endParaRPr kumimoji="0" lang="en-NZ" sz="11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NZ" sz="1600" b="1" i="0" u="none" strike="noStrike" cap="none" normalizeH="0" baseline="0">
                          <a:ln>
                            <a:noFill/>
                          </a:ln>
                          <a:solidFill>
                            <a:schemeClr val="tx1"/>
                          </a:solidFill>
                          <a:effectLst/>
                          <a:latin typeface="Arial"/>
                          <a:ea typeface="Calibri" pitchFamily="34" charset="0"/>
                          <a:cs typeface="Times New Roman"/>
                        </a:rPr>
                        <a:t>ACTIVITY</a:t>
                      </a:r>
                      <a:endParaRPr kumimoji="0" lang="en-NZ" sz="1100" b="0" i="0" u="none" strike="noStrike" cap="none" normalizeH="0" baseline="0">
                        <a:ln>
                          <a:noFill/>
                        </a:ln>
                        <a:solidFill>
                          <a:schemeClr val="tx1"/>
                        </a:solidFill>
                        <a:effectLst/>
                        <a:latin typeface="Arial"/>
                        <a:ea typeface="Calibri" pitchFamily="34" charset="0"/>
                        <a:cs typeface="Times New Roman"/>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36470">
                <a:tc>
                  <a:txBody>
                    <a:bodyPr/>
                    <a:lstStyle/>
                    <a:p>
                      <a:pPr marL="0" marR="0" lvl="0" indent="0" algn="l" rtl="0" eaLnBrk="1" fontAlgn="base" latinLnBrk="0" hangingPunct="1">
                        <a:lnSpc>
                          <a:spcPct val="115000"/>
                        </a:lnSpc>
                        <a:spcBef>
                          <a:spcPct val="0"/>
                        </a:spcBef>
                        <a:spcAft>
                          <a:spcPct val="0"/>
                        </a:spcAft>
                        <a:buClrTx/>
                        <a:buSzTx/>
                        <a:buFontTx/>
                        <a:buNone/>
                      </a:pPr>
                      <a:r>
                        <a:rPr kumimoji="0" lang="en-NZ" sz="1400" b="1" i="0" u="none" strike="noStrike" cap="none" normalizeH="0" baseline="0">
                          <a:ln>
                            <a:noFill/>
                          </a:ln>
                          <a:solidFill>
                            <a:schemeClr val="tx1"/>
                          </a:solidFill>
                          <a:effectLst/>
                          <a:latin typeface="Arial"/>
                          <a:ea typeface="Calibri" pitchFamily="34" charset="0"/>
                          <a:cs typeface="Times New Roman"/>
                        </a:rPr>
                        <a:t>Activity targeted at the cause of </a:t>
                      </a:r>
                      <a:r>
                        <a:rPr lang="en-NZ" sz="1400" b="1" i="0" u="none" strike="noStrike" cap="none" normalizeH="0" baseline="0">
                          <a:ln>
                            <a:noFill/>
                          </a:ln>
                          <a:solidFill>
                            <a:schemeClr val="tx1"/>
                          </a:solidFill>
                          <a:effectLst/>
                          <a:latin typeface="Arial"/>
                          <a:ea typeface="Calibri" pitchFamily="34" charset="0"/>
                          <a:cs typeface="Times New Roman"/>
                        </a:rPr>
                        <a:t>climate change</a:t>
                      </a:r>
                      <a:endParaRPr kumimoji="0" lang="en-NZ" sz="1100" b="0" i="0" u="none" strike="noStrike" cap="none" normalizeH="0" baseline="0">
                        <a:ln>
                          <a:noFill/>
                        </a:ln>
                        <a:solidFill>
                          <a:schemeClr val="tx1"/>
                        </a:solidFill>
                        <a:effectLst/>
                        <a:latin typeface="Calibri"/>
                        <a:ea typeface="Calibri" pitchFamily="34" charset="0"/>
                        <a:cs typeface="Times New Roman" pitchFamily="18" charset="0"/>
                      </a:endParaRPr>
                    </a:p>
                  </a:txBody>
                  <a:tcPr marL="68580" marR="68580"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NZ" sz="1600" b="1" i="0" u="none" strike="noStrike" cap="none" normalizeH="0" baseline="0">
                          <a:ln>
                            <a:noFill/>
                          </a:ln>
                          <a:solidFill>
                            <a:schemeClr val="tx1"/>
                          </a:solidFill>
                          <a:effectLst/>
                          <a:latin typeface="Calibri" pitchFamily="34" charset="0"/>
                          <a:ea typeface="Calibri" pitchFamily="34" charset="0"/>
                          <a:cs typeface="Times New Roman" pitchFamily="18" charset="0"/>
                        </a:rPr>
                        <a:t>ACTIVITY</a:t>
                      </a:r>
                      <a:endParaRPr kumimoji="0" lang="en-NZ" sz="11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NZ" sz="2800" b="1" i="0" u="none" strike="noStrike" cap="none" normalizeH="0" baseline="0">
                          <a:ln>
                            <a:noFill/>
                          </a:ln>
                          <a:solidFill>
                            <a:schemeClr val="tx1"/>
                          </a:solidFill>
                          <a:effectLst/>
                          <a:latin typeface="Arial" charset="0"/>
                          <a:ea typeface="Calibri" pitchFamily="34" charset="0"/>
                          <a:cs typeface="Times New Roman" pitchFamily="18" charset="0"/>
                        </a:rPr>
                        <a:t>ACTION</a:t>
                      </a:r>
                      <a:endParaRPr kumimoji="0" lang="en-NZ" sz="11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 name="Title 2"/>
          <p:cNvSpPr>
            <a:spLocks noGrp="1"/>
          </p:cNvSpPr>
          <p:nvPr>
            <p:ph type="title" idx="4294967295"/>
          </p:nvPr>
        </p:nvSpPr>
        <p:spPr>
          <a:xfrm>
            <a:off x="138257" y="168639"/>
            <a:ext cx="6837145" cy="1421673"/>
          </a:xfrm>
        </p:spPr>
        <p:txBody>
          <a:bodyPr>
            <a:normAutofit/>
          </a:bodyPr>
          <a:lstStyle/>
          <a:p>
            <a:pPr algn="ctr">
              <a:defRPr/>
            </a:pPr>
            <a:r>
              <a:rPr lang="en-NZ" sz="3600"/>
              <a:t>We can distinguish activity from action by focus and input </a:t>
            </a:r>
          </a:p>
        </p:txBody>
      </p:sp>
      <p:sp>
        <p:nvSpPr>
          <p:cNvPr id="4" name="TextBox 3"/>
          <p:cNvSpPr txBox="1"/>
          <p:nvPr/>
        </p:nvSpPr>
        <p:spPr>
          <a:xfrm>
            <a:off x="915098" y="6021037"/>
            <a:ext cx="5961158" cy="533471"/>
          </a:xfrm>
          <a:prstGeom prst="rect">
            <a:avLst/>
          </a:prstGeom>
          <a:noFill/>
        </p:spPr>
        <p:txBody>
          <a:bodyPr wrap="square" lIns="91440" tIns="45720" rIns="91440" bIns="45720" rtlCol="0" anchor="t">
            <a:spAutoFit/>
          </a:bodyPr>
          <a:lstStyle/>
          <a:p>
            <a:pPr>
              <a:defRPr/>
            </a:pPr>
            <a:r>
              <a:rPr lang="en-US" sz="1400"/>
              <a:t>See McLean, T. (2003) Environmental education in Otago primary schools: Education for the environment? </a:t>
            </a:r>
            <a:r>
              <a:rPr lang="en-US" sz="1400" i="1"/>
              <a:t>Set,</a:t>
            </a:r>
            <a:r>
              <a:rPr lang="en-US" sz="1400"/>
              <a:t> </a:t>
            </a:r>
            <a:r>
              <a:rPr lang="en-US" sz="1400" i="1"/>
              <a:t>1</a:t>
            </a:r>
            <a:r>
              <a:rPr lang="en-US" sz="1400"/>
              <a:t>, 4-9. </a:t>
            </a:r>
          </a:p>
        </p:txBody>
      </p:sp>
    </p:spTree>
    <p:extLst>
      <p:ext uri="{BB962C8B-B14F-4D97-AF65-F5344CB8AC3E}">
        <p14:creationId xmlns:p14="http://schemas.microsoft.com/office/powerpoint/2010/main" val="2345799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300F3-1374-95D7-21BE-3F82400DBD76}"/>
              </a:ext>
            </a:extLst>
          </p:cNvPr>
          <p:cNvSpPr>
            <a:spLocks noGrp="1"/>
          </p:cNvSpPr>
          <p:nvPr>
            <p:ph type="title"/>
          </p:nvPr>
        </p:nvSpPr>
        <p:spPr>
          <a:xfrm>
            <a:off x="-111760" y="422038"/>
            <a:ext cx="8266322" cy="698935"/>
          </a:xfrm>
        </p:spPr>
        <p:txBody>
          <a:bodyPr/>
          <a:lstStyle/>
          <a:p>
            <a:r>
              <a:rPr lang="en-NZ" b="1"/>
              <a:t>Teacher wellbeing</a:t>
            </a:r>
          </a:p>
        </p:txBody>
      </p:sp>
      <p:sp>
        <p:nvSpPr>
          <p:cNvPr id="3" name="Content Placeholder 2">
            <a:extLst>
              <a:ext uri="{FF2B5EF4-FFF2-40B4-BE49-F238E27FC236}">
                <a16:creationId xmlns:a16="http://schemas.microsoft.com/office/drawing/2014/main" id="{7F9C341F-9D37-C979-DF0D-517F57265E1E}"/>
              </a:ext>
            </a:extLst>
          </p:cNvPr>
          <p:cNvSpPr>
            <a:spLocks noGrp="1"/>
          </p:cNvSpPr>
          <p:nvPr>
            <p:ph idx="1"/>
          </p:nvPr>
        </p:nvSpPr>
        <p:spPr>
          <a:xfrm>
            <a:off x="299546" y="1235213"/>
            <a:ext cx="4370007" cy="3985465"/>
          </a:xfrm>
        </p:spPr>
        <p:txBody>
          <a:bodyPr/>
          <a:lstStyle/>
          <a:p>
            <a:r>
              <a:rPr lang="en-US"/>
              <a:t>Why is this important?</a:t>
            </a:r>
          </a:p>
          <a:p>
            <a:pPr lvl="1" indent="-381635">
              <a:buClr>
                <a:srgbClr val="2C7C9F"/>
              </a:buClr>
              <a:buSzPts val="2640"/>
              <a:buFont typeface="Courier New"/>
              <a:buChar char="o"/>
            </a:pPr>
            <a:r>
              <a:rPr lang="en-US" sz="2000">
                <a:solidFill>
                  <a:srgbClr val="404040"/>
                </a:solidFill>
              </a:rPr>
              <a:t>we can feel conflicted about teaching for a future that could be quite challenging</a:t>
            </a:r>
            <a:endParaRPr lang="en-US" sz="2000"/>
          </a:p>
          <a:p>
            <a:pPr lvl="1" indent="-381635">
              <a:buClr>
                <a:srgbClr val="2C7C9F"/>
              </a:buClr>
              <a:buSzPts val="2640"/>
              <a:buFont typeface="Courier New"/>
              <a:buChar char="o"/>
            </a:pPr>
            <a:r>
              <a:rPr lang="en-US" sz="2000">
                <a:solidFill>
                  <a:srgbClr val="404040"/>
                </a:solidFill>
              </a:rPr>
              <a:t>we can struggle with the complexity of climate change and whether we are teaching it well</a:t>
            </a:r>
            <a:endParaRPr lang="en-US" sz="2000"/>
          </a:p>
          <a:p>
            <a:pPr lvl="1" indent="-381635">
              <a:buClr>
                <a:srgbClr val="2C7C9F"/>
              </a:buClr>
              <a:buSzPts val="2640"/>
              <a:buFont typeface="Courier New"/>
              <a:buChar char="o"/>
            </a:pPr>
            <a:r>
              <a:rPr lang="en-US" sz="2000">
                <a:solidFill>
                  <a:srgbClr val="404040"/>
                </a:solidFill>
              </a:rPr>
              <a:t>we may experience apathy or even resistance from colleagues, leadership and parents. </a:t>
            </a:r>
            <a:endParaRPr lang="en-US" sz="2000"/>
          </a:p>
          <a:p>
            <a:endParaRPr lang="en-US"/>
          </a:p>
          <a:p>
            <a:endParaRPr lang="en-US"/>
          </a:p>
          <a:p>
            <a:endParaRPr lang="en-NZ" sz="3200"/>
          </a:p>
          <a:p>
            <a:endParaRPr lang="en-NZ" sz="2800"/>
          </a:p>
        </p:txBody>
      </p:sp>
      <p:sp>
        <p:nvSpPr>
          <p:cNvPr id="4" name="Date Placeholder 3">
            <a:extLst>
              <a:ext uri="{FF2B5EF4-FFF2-40B4-BE49-F238E27FC236}">
                <a16:creationId xmlns:a16="http://schemas.microsoft.com/office/drawing/2014/main" id="{30515D6B-754D-3302-1BE8-59BEBDE73072}"/>
              </a:ext>
            </a:extLst>
          </p:cNvPr>
          <p:cNvSpPr>
            <a:spLocks noGrp="1"/>
          </p:cNvSpPr>
          <p:nvPr>
            <p:ph type="dt" sz="half" idx="4294967295"/>
          </p:nvPr>
        </p:nvSpPr>
        <p:spPr/>
        <p:txBody>
          <a:bodyPr/>
          <a:lstStyle/>
          <a:p>
            <a:pPr>
              <a:defRPr/>
            </a:pPr>
            <a:fld id="{F3419948-ABBC-44F3-A33E-A36B36ACDA0E}" type="datetime3">
              <a:rPr lang="en-NZ" smtClean="0"/>
              <a:pPr>
                <a:defRPr/>
              </a:pPr>
              <a:t>5 December 2024</a:t>
            </a:fld>
            <a:endParaRPr lang="en-NZ"/>
          </a:p>
        </p:txBody>
      </p:sp>
      <p:sp>
        <p:nvSpPr>
          <p:cNvPr id="8" name="Google Shape;59;p6">
            <a:extLst>
              <a:ext uri="{FF2B5EF4-FFF2-40B4-BE49-F238E27FC236}">
                <a16:creationId xmlns:a16="http://schemas.microsoft.com/office/drawing/2014/main" id="{A8EFB580-3EE9-0E9F-C442-A0413E57593E}"/>
              </a:ext>
            </a:extLst>
          </p:cNvPr>
          <p:cNvSpPr txBox="1"/>
          <p:nvPr/>
        </p:nvSpPr>
        <p:spPr>
          <a:xfrm>
            <a:off x="50" y="6357240"/>
            <a:ext cx="9144000" cy="5031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3"/>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pic>
        <p:nvPicPr>
          <p:cNvPr id="5" name="Picture 4" descr="A person standing in front of a tree&#10;&#10;Description automatically generated">
            <a:extLst>
              <a:ext uri="{FF2B5EF4-FFF2-40B4-BE49-F238E27FC236}">
                <a16:creationId xmlns:a16="http://schemas.microsoft.com/office/drawing/2014/main" id="{64A99C82-4844-ED84-B8A3-542C63BC40F3}"/>
              </a:ext>
            </a:extLst>
          </p:cNvPr>
          <p:cNvPicPr>
            <a:picLocks noChangeAspect="1"/>
          </p:cNvPicPr>
          <p:nvPr/>
        </p:nvPicPr>
        <p:blipFill>
          <a:blip r:embed="rId4"/>
          <a:stretch>
            <a:fillRect/>
          </a:stretch>
        </p:blipFill>
        <p:spPr>
          <a:xfrm>
            <a:off x="4778316" y="1863320"/>
            <a:ext cx="4136166" cy="2899536"/>
          </a:xfrm>
          <a:prstGeom prst="rect">
            <a:avLst/>
          </a:prstGeom>
        </p:spPr>
      </p:pic>
      <p:sp>
        <p:nvSpPr>
          <p:cNvPr id="6" name="TextBox 5">
            <a:extLst>
              <a:ext uri="{FF2B5EF4-FFF2-40B4-BE49-F238E27FC236}">
                <a16:creationId xmlns:a16="http://schemas.microsoft.com/office/drawing/2014/main" id="{EE74AFA3-6A1F-3537-0387-CCA7AB40AFE9}"/>
              </a:ext>
            </a:extLst>
          </p:cNvPr>
          <p:cNvSpPr txBox="1"/>
          <p:nvPr/>
        </p:nvSpPr>
        <p:spPr>
          <a:xfrm>
            <a:off x="4774699" y="5090009"/>
            <a:ext cx="425668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Verdana"/>
                <a:ea typeface="Verdana"/>
                <a:cs typeface="Calibri"/>
                <a:hlinkClick r:id="rId5"/>
              </a:rPr>
              <a:t>https://www.nzaee.org.nz/resources/climate-change-learning-programme</a:t>
            </a:r>
            <a:r>
              <a:rPr lang="en-US" sz="1200">
                <a:latin typeface="Verdana"/>
                <a:ea typeface="Verdana"/>
                <a:cs typeface="Calibri"/>
              </a:rPr>
              <a:t> </a:t>
            </a:r>
            <a:endParaRPr lang="en-US" sz="1200">
              <a:latin typeface="Verdana"/>
              <a:ea typeface="Verdana"/>
            </a:endParaRPr>
          </a:p>
          <a:p>
            <a:pPr algn="l"/>
            <a:endParaRPr lang="en-US">
              <a:cs typeface="Arial"/>
            </a:endParaRPr>
          </a:p>
        </p:txBody>
      </p:sp>
      <p:sp>
        <p:nvSpPr>
          <p:cNvPr id="7" name="TextBox 6">
            <a:extLst>
              <a:ext uri="{FF2B5EF4-FFF2-40B4-BE49-F238E27FC236}">
                <a16:creationId xmlns:a16="http://schemas.microsoft.com/office/drawing/2014/main" id="{1795DC0A-BF70-F041-C56C-45E39D041BCE}"/>
              </a:ext>
            </a:extLst>
          </p:cNvPr>
          <p:cNvSpPr txBox="1"/>
          <p:nvPr/>
        </p:nvSpPr>
        <p:spPr>
          <a:xfrm>
            <a:off x="8151393" y="4761257"/>
            <a:ext cx="86654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Verdana"/>
                <a:ea typeface="Verdana"/>
                <a:cs typeface="Arial"/>
              </a:rPr>
              <a:t>© NZAEE</a:t>
            </a:r>
            <a:endParaRPr lang="en-US" sz="900">
              <a:latin typeface="Verdana"/>
              <a:ea typeface="Verdana"/>
            </a:endParaRPr>
          </a:p>
        </p:txBody>
      </p:sp>
    </p:spTree>
    <p:extLst>
      <p:ext uri="{BB962C8B-B14F-4D97-AF65-F5344CB8AC3E}">
        <p14:creationId xmlns:p14="http://schemas.microsoft.com/office/powerpoint/2010/main" val="3558176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300F3-1374-95D7-21BE-3F82400DBD76}"/>
              </a:ext>
            </a:extLst>
          </p:cNvPr>
          <p:cNvSpPr>
            <a:spLocks noGrp="1"/>
          </p:cNvSpPr>
          <p:nvPr>
            <p:ph type="title"/>
          </p:nvPr>
        </p:nvSpPr>
        <p:spPr>
          <a:xfrm>
            <a:off x="-111760" y="422038"/>
            <a:ext cx="8266322" cy="698935"/>
          </a:xfrm>
        </p:spPr>
        <p:txBody>
          <a:bodyPr/>
          <a:lstStyle/>
          <a:p>
            <a:r>
              <a:rPr lang="en-NZ" b="1"/>
              <a:t>Teacher wellbeing</a:t>
            </a:r>
          </a:p>
        </p:txBody>
      </p:sp>
      <p:sp>
        <p:nvSpPr>
          <p:cNvPr id="3" name="Content Placeholder 2">
            <a:extLst>
              <a:ext uri="{FF2B5EF4-FFF2-40B4-BE49-F238E27FC236}">
                <a16:creationId xmlns:a16="http://schemas.microsoft.com/office/drawing/2014/main" id="{7F9C341F-9D37-C979-DF0D-517F57265E1E}"/>
              </a:ext>
            </a:extLst>
          </p:cNvPr>
          <p:cNvSpPr>
            <a:spLocks noGrp="1"/>
          </p:cNvSpPr>
          <p:nvPr>
            <p:ph idx="1"/>
          </p:nvPr>
        </p:nvSpPr>
        <p:spPr>
          <a:xfrm>
            <a:off x="299546" y="1235213"/>
            <a:ext cx="3985120" cy="3985465"/>
          </a:xfrm>
        </p:spPr>
        <p:txBody>
          <a:bodyPr/>
          <a:lstStyle/>
          <a:p>
            <a:pPr marL="60960" indent="0">
              <a:buNone/>
            </a:pPr>
            <a:endParaRPr lang="en-US"/>
          </a:p>
          <a:p>
            <a:r>
              <a:rPr lang="en-US">
                <a:solidFill>
                  <a:schemeClr val="tx1">
                    <a:lumMod val="65000"/>
                    <a:lumOff val="35000"/>
                  </a:schemeClr>
                </a:solidFill>
              </a:rPr>
              <a:t>How can it be done?</a:t>
            </a:r>
          </a:p>
          <a:p>
            <a:pPr lvl="1" indent="-381635">
              <a:buClr>
                <a:srgbClr val="2C7C9F"/>
              </a:buClr>
              <a:buSzPts val="2640"/>
              <a:buFont typeface="Courier New"/>
              <a:buChar char="o"/>
            </a:pPr>
            <a:r>
              <a:rPr lang="en-US" sz="2400">
                <a:solidFill>
                  <a:schemeClr val="tx1">
                    <a:lumMod val="65000"/>
                    <a:lumOff val="35000"/>
                  </a:schemeClr>
                </a:solidFill>
              </a:rPr>
              <a:t>we need to first look after ourselves</a:t>
            </a:r>
          </a:p>
          <a:p>
            <a:pPr lvl="1" indent="-381635">
              <a:buClr>
                <a:srgbClr val="2C7C9F"/>
              </a:buClr>
              <a:buSzPts val="2640"/>
              <a:buFont typeface="Courier New"/>
              <a:buChar char="o"/>
            </a:pPr>
            <a:r>
              <a:rPr lang="en-US" sz="2400">
                <a:solidFill>
                  <a:schemeClr val="tx1">
                    <a:lumMod val="65000"/>
                    <a:lumOff val="35000"/>
                  </a:schemeClr>
                </a:solidFill>
              </a:rPr>
              <a:t>beware of algorithms of gloom</a:t>
            </a:r>
          </a:p>
          <a:p>
            <a:pPr lvl="1" indent="-381635">
              <a:buClr>
                <a:srgbClr val="2C7C9F"/>
              </a:buClr>
              <a:buSzPts val="2640"/>
              <a:buFont typeface="Courier New"/>
              <a:buChar char="o"/>
            </a:pPr>
            <a:r>
              <a:rPr lang="en-US" sz="2400">
                <a:solidFill>
                  <a:schemeClr val="tx1">
                    <a:lumMod val="65000"/>
                    <a:lumOff val="35000"/>
                  </a:schemeClr>
                </a:solidFill>
              </a:rPr>
              <a:t>seek peer support</a:t>
            </a:r>
            <a:r>
              <a:rPr lang="en-US" sz="2400">
                <a:solidFill>
                  <a:schemeClr val="tx1">
                    <a:lumMod val="65000"/>
                    <a:lumOff val="35000"/>
                  </a:schemeClr>
                </a:solidFill>
                <a:latin typeface="Trebuchet MS"/>
              </a:rPr>
              <a:t>. </a:t>
            </a:r>
            <a:endParaRPr lang="en-US">
              <a:solidFill>
                <a:schemeClr val="tx1">
                  <a:lumMod val="65000"/>
                  <a:lumOff val="35000"/>
                </a:schemeClr>
              </a:solidFill>
            </a:endParaRPr>
          </a:p>
          <a:p>
            <a:pPr lvl="1" indent="-381635">
              <a:buClr>
                <a:srgbClr val="2C7C9F"/>
              </a:buClr>
              <a:buSzPts val="2640"/>
              <a:buFont typeface="Courier New"/>
              <a:buChar char="o"/>
            </a:pPr>
            <a:endParaRPr lang="en-US"/>
          </a:p>
          <a:p>
            <a:endParaRPr lang="en-NZ" sz="3200"/>
          </a:p>
          <a:p>
            <a:endParaRPr lang="en-NZ" sz="2800"/>
          </a:p>
        </p:txBody>
      </p:sp>
      <p:sp>
        <p:nvSpPr>
          <p:cNvPr id="4" name="Date Placeholder 3">
            <a:extLst>
              <a:ext uri="{FF2B5EF4-FFF2-40B4-BE49-F238E27FC236}">
                <a16:creationId xmlns:a16="http://schemas.microsoft.com/office/drawing/2014/main" id="{30515D6B-754D-3302-1BE8-59BEBDE73072}"/>
              </a:ext>
            </a:extLst>
          </p:cNvPr>
          <p:cNvSpPr>
            <a:spLocks noGrp="1"/>
          </p:cNvSpPr>
          <p:nvPr>
            <p:ph type="dt" sz="half" idx="4294967295"/>
          </p:nvPr>
        </p:nvSpPr>
        <p:spPr/>
        <p:txBody>
          <a:bodyPr/>
          <a:lstStyle/>
          <a:p>
            <a:pPr>
              <a:defRPr/>
            </a:pPr>
            <a:fld id="{F3419948-ABBC-44F3-A33E-A36B36ACDA0E}" type="datetime3">
              <a:rPr lang="en-NZ" smtClean="0"/>
              <a:pPr>
                <a:defRPr/>
              </a:pPr>
              <a:t>5 December 2024</a:t>
            </a:fld>
            <a:endParaRPr lang="en-NZ"/>
          </a:p>
        </p:txBody>
      </p:sp>
      <p:sp>
        <p:nvSpPr>
          <p:cNvPr id="8" name="Google Shape;59;p6">
            <a:extLst>
              <a:ext uri="{FF2B5EF4-FFF2-40B4-BE49-F238E27FC236}">
                <a16:creationId xmlns:a16="http://schemas.microsoft.com/office/drawing/2014/main" id="{A8EFB580-3EE9-0E9F-C442-A0413E57593E}"/>
              </a:ext>
            </a:extLst>
          </p:cNvPr>
          <p:cNvSpPr txBox="1"/>
          <p:nvPr/>
        </p:nvSpPr>
        <p:spPr>
          <a:xfrm>
            <a:off x="50" y="6357240"/>
            <a:ext cx="9144000" cy="5031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3"/>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pic>
        <p:nvPicPr>
          <p:cNvPr id="5" name="Picture 4" descr="A person standing in front of a tree&#10;&#10;Description automatically generated">
            <a:extLst>
              <a:ext uri="{FF2B5EF4-FFF2-40B4-BE49-F238E27FC236}">
                <a16:creationId xmlns:a16="http://schemas.microsoft.com/office/drawing/2014/main" id="{64A99C82-4844-ED84-B8A3-542C63BC40F3}"/>
              </a:ext>
            </a:extLst>
          </p:cNvPr>
          <p:cNvPicPr>
            <a:picLocks noChangeAspect="1"/>
          </p:cNvPicPr>
          <p:nvPr/>
        </p:nvPicPr>
        <p:blipFill>
          <a:blip r:embed="rId4"/>
          <a:stretch>
            <a:fillRect/>
          </a:stretch>
        </p:blipFill>
        <p:spPr>
          <a:xfrm>
            <a:off x="4778316" y="1863320"/>
            <a:ext cx="4136166" cy="2899536"/>
          </a:xfrm>
          <a:prstGeom prst="rect">
            <a:avLst/>
          </a:prstGeom>
        </p:spPr>
      </p:pic>
      <p:sp>
        <p:nvSpPr>
          <p:cNvPr id="6" name="TextBox 5">
            <a:extLst>
              <a:ext uri="{FF2B5EF4-FFF2-40B4-BE49-F238E27FC236}">
                <a16:creationId xmlns:a16="http://schemas.microsoft.com/office/drawing/2014/main" id="{EE74AFA3-6A1F-3537-0387-CCA7AB40AFE9}"/>
              </a:ext>
            </a:extLst>
          </p:cNvPr>
          <p:cNvSpPr txBox="1"/>
          <p:nvPr/>
        </p:nvSpPr>
        <p:spPr>
          <a:xfrm>
            <a:off x="4774699" y="5090009"/>
            <a:ext cx="425668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Verdana"/>
                <a:ea typeface="Verdana"/>
                <a:cs typeface="Calibri"/>
                <a:hlinkClick r:id="rId5"/>
              </a:rPr>
              <a:t>https://www.nzaee.org.nz/resources/climate-change-learning-programme</a:t>
            </a:r>
            <a:r>
              <a:rPr lang="en-US" sz="1200">
                <a:latin typeface="Verdana"/>
                <a:ea typeface="Verdana"/>
                <a:cs typeface="Calibri"/>
              </a:rPr>
              <a:t> </a:t>
            </a:r>
            <a:endParaRPr lang="en-US" sz="1200">
              <a:latin typeface="Verdana"/>
              <a:ea typeface="Verdana"/>
            </a:endParaRPr>
          </a:p>
          <a:p>
            <a:pPr algn="l"/>
            <a:endParaRPr lang="en-US">
              <a:cs typeface="Arial"/>
            </a:endParaRPr>
          </a:p>
        </p:txBody>
      </p:sp>
      <p:sp>
        <p:nvSpPr>
          <p:cNvPr id="9" name="TextBox 8">
            <a:extLst>
              <a:ext uri="{FF2B5EF4-FFF2-40B4-BE49-F238E27FC236}">
                <a16:creationId xmlns:a16="http://schemas.microsoft.com/office/drawing/2014/main" id="{4397DFF3-51E2-F82F-C781-011D0EA19E3D}"/>
              </a:ext>
            </a:extLst>
          </p:cNvPr>
          <p:cNvSpPr txBox="1"/>
          <p:nvPr/>
        </p:nvSpPr>
        <p:spPr>
          <a:xfrm>
            <a:off x="8259310" y="4760162"/>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Verdana"/>
              </a:rPr>
              <a:t>© NZAEE</a:t>
            </a:r>
            <a:endParaRPr lang="en-US"/>
          </a:p>
        </p:txBody>
      </p:sp>
    </p:spTree>
    <p:extLst>
      <p:ext uri="{BB962C8B-B14F-4D97-AF65-F5344CB8AC3E}">
        <p14:creationId xmlns:p14="http://schemas.microsoft.com/office/powerpoint/2010/main" val="4099870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300F3-1374-95D7-21BE-3F82400DBD76}"/>
              </a:ext>
            </a:extLst>
          </p:cNvPr>
          <p:cNvSpPr>
            <a:spLocks noGrp="1"/>
          </p:cNvSpPr>
          <p:nvPr>
            <p:ph type="title"/>
          </p:nvPr>
        </p:nvSpPr>
        <p:spPr>
          <a:xfrm>
            <a:off x="-111760" y="182710"/>
            <a:ext cx="8266322" cy="727819"/>
          </a:xfrm>
        </p:spPr>
        <p:txBody>
          <a:bodyPr/>
          <a:lstStyle/>
          <a:p>
            <a:r>
              <a:rPr lang="en-NZ" b="1"/>
              <a:t>Student wellbeing</a:t>
            </a:r>
          </a:p>
        </p:txBody>
      </p:sp>
      <p:sp>
        <p:nvSpPr>
          <p:cNvPr id="3" name="Content Placeholder 2">
            <a:extLst>
              <a:ext uri="{FF2B5EF4-FFF2-40B4-BE49-F238E27FC236}">
                <a16:creationId xmlns:a16="http://schemas.microsoft.com/office/drawing/2014/main" id="{7F9C341F-9D37-C979-DF0D-517F57265E1E}"/>
              </a:ext>
            </a:extLst>
          </p:cNvPr>
          <p:cNvSpPr>
            <a:spLocks noGrp="1"/>
          </p:cNvSpPr>
          <p:nvPr>
            <p:ph idx="1"/>
          </p:nvPr>
        </p:nvSpPr>
        <p:spPr>
          <a:xfrm>
            <a:off x="220719" y="913358"/>
            <a:ext cx="4829699" cy="4307320"/>
          </a:xfrm>
        </p:spPr>
        <p:txBody>
          <a:bodyPr/>
          <a:lstStyle/>
          <a:p>
            <a:r>
              <a:rPr lang="en-US"/>
              <a:t>Why is this important?</a:t>
            </a:r>
          </a:p>
          <a:p>
            <a:pPr lvl="1" indent="-381635">
              <a:buClr>
                <a:srgbClr val="2C7C9F"/>
              </a:buClr>
              <a:buSzPts val="2640"/>
              <a:buFont typeface="Courier New"/>
              <a:buChar char="o"/>
            </a:pPr>
            <a:r>
              <a:rPr lang="en-US" sz="1800">
                <a:solidFill>
                  <a:srgbClr val="404040"/>
                </a:solidFill>
              </a:rPr>
              <a:t>climate anxiety is real</a:t>
            </a:r>
            <a:endParaRPr lang="en-US" sz="1800"/>
          </a:p>
          <a:p>
            <a:pPr lvl="1" indent="-381635">
              <a:buClr>
                <a:srgbClr val="2C7C9F"/>
              </a:buClr>
              <a:buSzPts val="2640"/>
              <a:buFont typeface="Courier New"/>
              <a:buChar char="o"/>
            </a:pPr>
            <a:r>
              <a:rPr lang="en-US" sz="1800">
                <a:solidFill>
                  <a:srgbClr val="404040"/>
                </a:solidFill>
              </a:rPr>
              <a:t>anxiety stifles hope and action.</a:t>
            </a:r>
            <a:endParaRPr lang="en-US" sz="1800"/>
          </a:p>
          <a:p>
            <a:r>
              <a:rPr lang="en-US"/>
              <a:t>How can it be done?</a:t>
            </a:r>
            <a:endParaRPr lang="en-US">
              <a:solidFill>
                <a:srgbClr val="000000"/>
              </a:solidFill>
            </a:endParaRPr>
          </a:p>
          <a:p>
            <a:pPr lvl="1" indent="-381635">
              <a:buClr>
                <a:srgbClr val="2C7C9F"/>
              </a:buClr>
              <a:buSzPts val="2640"/>
              <a:buFont typeface="Courier New"/>
              <a:buChar char="o"/>
            </a:pPr>
            <a:r>
              <a:rPr lang="en-NZ" sz="1800">
                <a:solidFill>
                  <a:srgbClr val="404040"/>
                </a:solidFill>
              </a:rPr>
              <a:t>provide motivational hope, manage anxiety</a:t>
            </a:r>
            <a:endParaRPr lang="en-NZ" sz="1800"/>
          </a:p>
          <a:p>
            <a:pPr lvl="1" indent="-381635">
              <a:buClr>
                <a:srgbClr val="2C7C9F"/>
              </a:buClr>
              <a:buSzPts val="2640"/>
              <a:buFont typeface="Courier New"/>
              <a:buChar char="o"/>
            </a:pPr>
            <a:r>
              <a:rPr lang="en-NZ" sz="1800">
                <a:solidFill>
                  <a:srgbClr val="404040"/>
                </a:solidFill>
              </a:rPr>
              <a:t>provide examples of what others are already doing to address climate change</a:t>
            </a:r>
            <a:endParaRPr lang="en-NZ" sz="1800"/>
          </a:p>
          <a:p>
            <a:pPr lvl="1" indent="-381635">
              <a:buClr>
                <a:srgbClr val="2C7C9F"/>
              </a:buClr>
              <a:buSzPts val="2640"/>
              <a:buFont typeface="Courier New"/>
              <a:buChar char="o"/>
            </a:pPr>
            <a:r>
              <a:rPr lang="en-NZ" sz="1800">
                <a:solidFill>
                  <a:srgbClr val="404040"/>
                </a:solidFill>
              </a:rPr>
              <a:t>be open about the challenges and be alert to student responses</a:t>
            </a:r>
            <a:endParaRPr lang="en-NZ" sz="1800"/>
          </a:p>
          <a:p>
            <a:pPr lvl="1" indent="-381635">
              <a:buSzPts val="2640"/>
              <a:buFont typeface="Courier New"/>
              <a:buChar char="o"/>
            </a:pPr>
            <a:r>
              <a:rPr lang="en-NZ" sz="1800">
                <a:solidFill>
                  <a:srgbClr val="404040"/>
                </a:solidFill>
              </a:rPr>
              <a:t>specifically consider Māori and Pacific student wellbeing</a:t>
            </a:r>
            <a:endParaRPr lang="en-NZ" sz="1800"/>
          </a:p>
          <a:p>
            <a:pPr lvl="1" indent="-381635">
              <a:buClr>
                <a:srgbClr val="2C7C9F"/>
              </a:buClr>
              <a:buSzPts val="2640"/>
              <a:buFont typeface="Courier New"/>
              <a:buChar char="o"/>
            </a:pPr>
            <a:r>
              <a:rPr lang="en-NZ" sz="1800">
                <a:solidFill>
                  <a:srgbClr val="404040"/>
                </a:solidFill>
              </a:rPr>
              <a:t>use avenues of wellbeing support that are available. </a:t>
            </a:r>
            <a:r>
              <a:rPr lang="en-NZ">
                <a:solidFill>
                  <a:srgbClr val="404040"/>
                </a:solidFill>
              </a:rPr>
              <a:t> </a:t>
            </a:r>
            <a:endParaRPr lang="en-NZ"/>
          </a:p>
          <a:p>
            <a:endParaRPr lang="en-NZ" sz="3200"/>
          </a:p>
          <a:p>
            <a:endParaRPr lang="en-NZ" sz="2800"/>
          </a:p>
        </p:txBody>
      </p:sp>
      <p:sp>
        <p:nvSpPr>
          <p:cNvPr id="4" name="Date Placeholder 3">
            <a:extLst>
              <a:ext uri="{FF2B5EF4-FFF2-40B4-BE49-F238E27FC236}">
                <a16:creationId xmlns:a16="http://schemas.microsoft.com/office/drawing/2014/main" id="{30515D6B-754D-3302-1BE8-59BEBDE73072}"/>
              </a:ext>
            </a:extLst>
          </p:cNvPr>
          <p:cNvSpPr>
            <a:spLocks noGrp="1"/>
          </p:cNvSpPr>
          <p:nvPr>
            <p:ph type="dt" sz="half" idx="4294967295"/>
          </p:nvPr>
        </p:nvSpPr>
        <p:spPr/>
        <p:txBody>
          <a:bodyPr/>
          <a:lstStyle/>
          <a:p>
            <a:pPr>
              <a:defRPr/>
            </a:pPr>
            <a:fld id="{F3419948-ABBC-44F3-A33E-A36B36ACDA0E}" type="datetime3">
              <a:rPr lang="en-NZ" smtClean="0"/>
              <a:pPr>
                <a:defRPr/>
              </a:pPr>
              <a:t>5 December 2024</a:t>
            </a:fld>
            <a:endParaRPr lang="en-NZ"/>
          </a:p>
        </p:txBody>
      </p:sp>
      <p:sp>
        <p:nvSpPr>
          <p:cNvPr id="8" name="Google Shape;59;p6">
            <a:extLst>
              <a:ext uri="{FF2B5EF4-FFF2-40B4-BE49-F238E27FC236}">
                <a16:creationId xmlns:a16="http://schemas.microsoft.com/office/drawing/2014/main" id="{A8EFB580-3EE9-0E9F-C442-A0413E57593E}"/>
              </a:ext>
            </a:extLst>
          </p:cNvPr>
          <p:cNvSpPr txBox="1"/>
          <p:nvPr/>
        </p:nvSpPr>
        <p:spPr>
          <a:xfrm>
            <a:off x="50" y="6357240"/>
            <a:ext cx="9144000" cy="5031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3"/>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pic>
        <p:nvPicPr>
          <p:cNvPr id="5" name="Picture 4" descr="A person standing in front of a tree&#10;&#10;Description automatically generated">
            <a:extLst>
              <a:ext uri="{FF2B5EF4-FFF2-40B4-BE49-F238E27FC236}">
                <a16:creationId xmlns:a16="http://schemas.microsoft.com/office/drawing/2014/main" id="{64A99C82-4844-ED84-B8A3-542C63BC40F3}"/>
              </a:ext>
            </a:extLst>
          </p:cNvPr>
          <p:cNvPicPr>
            <a:picLocks noChangeAspect="1"/>
          </p:cNvPicPr>
          <p:nvPr/>
        </p:nvPicPr>
        <p:blipFill>
          <a:blip r:embed="rId4"/>
          <a:stretch>
            <a:fillRect/>
          </a:stretch>
        </p:blipFill>
        <p:spPr>
          <a:xfrm>
            <a:off x="5262542" y="1863320"/>
            <a:ext cx="3651940" cy="2899536"/>
          </a:xfrm>
          <a:prstGeom prst="rect">
            <a:avLst/>
          </a:prstGeom>
        </p:spPr>
      </p:pic>
      <p:sp>
        <p:nvSpPr>
          <p:cNvPr id="6" name="TextBox 5">
            <a:extLst>
              <a:ext uri="{FF2B5EF4-FFF2-40B4-BE49-F238E27FC236}">
                <a16:creationId xmlns:a16="http://schemas.microsoft.com/office/drawing/2014/main" id="{EE74AFA3-6A1F-3537-0387-CCA7AB40AFE9}"/>
              </a:ext>
            </a:extLst>
          </p:cNvPr>
          <p:cNvSpPr txBox="1"/>
          <p:nvPr/>
        </p:nvSpPr>
        <p:spPr>
          <a:xfrm>
            <a:off x="5135054" y="4966137"/>
            <a:ext cx="425668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Verdana"/>
                <a:ea typeface="Verdana"/>
                <a:cs typeface="Calibri"/>
                <a:hlinkClick r:id="rId5"/>
              </a:rPr>
              <a:t>https://www.nzaee.org.nz/resources/climate-change-learning-programme</a:t>
            </a:r>
            <a:r>
              <a:rPr lang="en-US" sz="1200">
                <a:latin typeface="Verdana"/>
                <a:ea typeface="Verdana"/>
                <a:cs typeface="Calibri"/>
              </a:rPr>
              <a:t> </a:t>
            </a:r>
            <a:endParaRPr lang="en-US" sz="1200">
              <a:latin typeface="Verdana"/>
              <a:ea typeface="Verdana"/>
            </a:endParaRPr>
          </a:p>
          <a:p>
            <a:pPr algn="l"/>
            <a:endParaRPr lang="en-US">
              <a:cs typeface="Arial"/>
            </a:endParaRPr>
          </a:p>
        </p:txBody>
      </p:sp>
      <p:sp>
        <p:nvSpPr>
          <p:cNvPr id="7" name="TextBox 6">
            <a:extLst>
              <a:ext uri="{FF2B5EF4-FFF2-40B4-BE49-F238E27FC236}">
                <a16:creationId xmlns:a16="http://schemas.microsoft.com/office/drawing/2014/main" id="{73297809-9947-4770-D780-64A2759F357E}"/>
              </a:ext>
            </a:extLst>
          </p:cNvPr>
          <p:cNvSpPr txBox="1"/>
          <p:nvPr/>
        </p:nvSpPr>
        <p:spPr>
          <a:xfrm>
            <a:off x="8271689" y="4735404"/>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Verdana"/>
              </a:rPr>
              <a:t>© NZAEE</a:t>
            </a:r>
            <a:endParaRPr lang="en-US"/>
          </a:p>
        </p:txBody>
      </p:sp>
    </p:spTree>
    <p:extLst>
      <p:ext uri="{BB962C8B-B14F-4D97-AF65-F5344CB8AC3E}">
        <p14:creationId xmlns:p14="http://schemas.microsoft.com/office/powerpoint/2010/main" val="3868169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6"/>
          <p:cNvSpPr txBox="1"/>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algn="ctr"/>
            <a:r>
              <a:rPr lang="en-AU" sz="3600" b="1">
                <a:solidFill>
                  <a:srgbClr val="2C7C9F"/>
                </a:solidFill>
              </a:rPr>
              <a:t>Links and resources</a:t>
            </a:r>
            <a:endParaRPr sz="3600" b="1">
              <a:solidFill>
                <a:srgbClr val="2C7C9F"/>
              </a:solidFill>
            </a:endParaRPr>
          </a:p>
        </p:txBody>
      </p:sp>
      <p:sp>
        <p:nvSpPr>
          <p:cNvPr id="59" name="Google Shape;59;p6"/>
          <p:cNvSpPr txBox="1"/>
          <p:nvPr/>
        </p:nvSpPr>
        <p:spPr>
          <a:xfrm>
            <a:off x="50" y="6357240"/>
            <a:ext cx="9144000" cy="5031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3"/>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
        <p:nvSpPr>
          <p:cNvPr id="6" name="TextBox 5">
            <a:extLst>
              <a:ext uri="{FF2B5EF4-FFF2-40B4-BE49-F238E27FC236}">
                <a16:creationId xmlns:a16="http://schemas.microsoft.com/office/drawing/2014/main" id="{F60F7215-2261-4BD6-1CF2-81E66A72F83E}"/>
              </a:ext>
            </a:extLst>
          </p:cNvPr>
          <p:cNvSpPr txBox="1"/>
          <p:nvPr/>
        </p:nvSpPr>
        <p:spPr>
          <a:xfrm>
            <a:off x="1632550" y="1008223"/>
            <a:ext cx="5879455" cy="58477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chemeClr val="accent2"/>
                </a:solidFill>
                <a:ea typeface="+mn-lt"/>
                <a:cs typeface="+mn-lt"/>
                <a:hlinkClick r:id="rId4">
                  <a:extLst>
                    <a:ext uri="{A12FA001-AC4F-418D-AE19-62706E023703}">
                      <ahyp:hlinkClr xmlns:ahyp="http://schemas.microsoft.com/office/drawing/2018/hyperlinkcolor" val="tx"/>
                    </a:ext>
                  </a:extLst>
                </a:hlinkClick>
              </a:rPr>
              <a:t>https://bit.ly/CCEsecondary</a:t>
            </a:r>
            <a:r>
              <a:rPr lang="en-US" sz="3200" b="1">
                <a:solidFill>
                  <a:schemeClr val="accent2"/>
                </a:solidFill>
                <a:ea typeface="+mn-lt"/>
                <a:cs typeface="+mn-lt"/>
              </a:rPr>
              <a:t> </a:t>
            </a:r>
            <a:endParaRPr lang="en-US" b="1">
              <a:solidFill>
                <a:schemeClr val="accent2"/>
              </a:solidFill>
              <a:cs typeface="Arial"/>
            </a:endParaRPr>
          </a:p>
        </p:txBody>
      </p:sp>
      <p:pic>
        <p:nvPicPr>
          <p:cNvPr id="2" name="Picture 1" descr="A blue background with white text&#10;&#10;Description automatically generated">
            <a:extLst>
              <a:ext uri="{FF2B5EF4-FFF2-40B4-BE49-F238E27FC236}">
                <a16:creationId xmlns:a16="http://schemas.microsoft.com/office/drawing/2014/main" id="{75B3EDA8-ABE6-D913-F804-C941DBF4264B}"/>
              </a:ext>
            </a:extLst>
          </p:cNvPr>
          <p:cNvPicPr>
            <a:picLocks noChangeAspect="1"/>
          </p:cNvPicPr>
          <p:nvPr/>
        </p:nvPicPr>
        <p:blipFill>
          <a:blip r:embed="rId5"/>
          <a:stretch>
            <a:fillRect/>
          </a:stretch>
        </p:blipFill>
        <p:spPr>
          <a:xfrm>
            <a:off x="1942579" y="1710275"/>
            <a:ext cx="5096653" cy="1585816"/>
          </a:xfrm>
          <a:prstGeom prst="rect">
            <a:avLst/>
          </a:prstGeom>
        </p:spPr>
      </p:pic>
      <p:pic>
        <p:nvPicPr>
          <p:cNvPr id="3" name="Picture 2" descr="An iceberg in the water&#10;&#10;Description automatically generated">
            <a:extLst>
              <a:ext uri="{FF2B5EF4-FFF2-40B4-BE49-F238E27FC236}">
                <a16:creationId xmlns:a16="http://schemas.microsoft.com/office/drawing/2014/main" id="{2A6873F6-F9E8-714B-AA11-FEDC1159FBE9}"/>
              </a:ext>
            </a:extLst>
          </p:cNvPr>
          <p:cNvPicPr>
            <a:picLocks noChangeAspect="1"/>
          </p:cNvPicPr>
          <p:nvPr/>
        </p:nvPicPr>
        <p:blipFill>
          <a:blip r:embed="rId6"/>
          <a:stretch>
            <a:fillRect/>
          </a:stretch>
        </p:blipFill>
        <p:spPr>
          <a:xfrm>
            <a:off x="238029" y="3579456"/>
            <a:ext cx="2591384" cy="2509935"/>
          </a:xfrm>
          <a:prstGeom prst="rect">
            <a:avLst/>
          </a:prstGeom>
        </p:spPr>
      </p:pic>
      <p:pic>
        <p:nvPicPr>
          <p:cNvPr id="5" name="Picture 4" descr="A group of people jumping in the air&#10;&#10;Description automatically generated">
            <a:extLst>
              <a:ext uri="{FF2B5EF4-FFF2-40B4-BE49-F238E27FC236}">
                <a16:creationId xmlns:a16="http://schemas.microsoft.com/office/drawing/2014/main" id="{E5D69692-490B-C562-9278-6AE5EACAAA9B}"/>
              </a:ext>
            </a:extLst>
          </p:cNvPr>
          <p:cNvPicPr>
            <a:picLocks noChangeAspect="1"/>
          </p:cNvPicPr>
          <p:nvPr/>
        </p:nvPicPr>
        <p:blipFill>
          <a:blip r:embed="rId7"/>
          <a:stretch>
            <a:fillRect/>
          </a:stretch>
        </p:blipFill>
        <p:spPr>
          <a:xfrm>
            <a:off x="3071521" y="3947724"/>
            <a:ext cx="3269214" cy="1761737"/>
          </a:xfrm>
          <a:prstGeom prst="rect">
            <a:avLst/>
          </a:prstGeom>
        </p:spPr>
      </p:pic>
      <p:pic>
        <p:nvPicPr>
          <p:cNvPr id="8" name="Picture 7" descr="A bee flying next to a flower&#10;&#10;Description automatically generated">
            <a:extLst>
              <a:ext uri="{FF2B5EF4-FFF2-40B4-BE49-F238E27FC236}">
                <a16:creationId xmlns:a16="http://schemas.microsoft.com/office/drawing/2014/main" id="{813F874D-5F2D-4062-19CC-1E231CB84BD1}"/>
              </a:ext>
            </a:extLst>
          </p:cNvPr>
          <p:cNvPicPr>
            <a:picLocks noChangeAspect="1"/>
          </p:cNvPicPr>
          <p:nvPr/>
        </p:nvPicPr>
        <p:blipFill>
          <a:blip r:embed="rId8"/>
          <a:stretch>
            <a:fillRect/>
          </a:stretch>
        </p:blipFill>
        <p:spPr>
          <a:xfrm>
            <a:off x="6541696" y="3430340"/>
            <a:ext cx="2143575" cy="2793048"/>
          </a:xfrm>
          <a:prstGeom prst="rect">
            <a:avLst/>
          </a:prstGeom>
        </p:spPr>
      </p:pic>
      <p:sp>
        <p:nvSpPr>
          <p:cNvPr id="10" name="TextBox 9">
            <a:extLst>
              <a:ext uri="{FF2B5EF4-FFF2-40B4-BE49-F238E27FC236}">
                <a16:creationId xmlns:a16="http://schemas.microsoft.com/office/drawing/2014/main" id="{63798441-73CD-439E-B58B-AACB2A714757}"/>
              </a:ext>
            </a:extLst>
          </p:cNvPr>
          <p:cNvSpPr txBox="1"/>
          <p:nvPr/>
        </p:nvSpPr>
        <p:spPr>
          <a:xfrm rot="16200000">
            <a:off x="7094066" y="4891987"/>
            <a:ext cx="333691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Verdana"/>
                <a:ea typeface="Verdana"/>
                <a:cs typeface="Arial"/>
              </a:rPr>
              <a:t>© North American Association for Environmental Education</a:t>
            </a:r>
            <a:endParaRPr lang="en-US" sz="800">
              <a:latin typeface="Verdana"/>
              <a:ea typeface="Verdan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224F6-640F-4E07-C4AE-3F1FEA0E2F27}"/>
              </a:ext>
            </a:extLst>
          </p:cNvPr>
          <p:cNvSpPr>
            <a:spLocks noGrp="1"/>
          </p:cNvSpPr>
          <p:nvPr>
            <p:ph type="title"/>
          </p:nvPr>
        </p:nvSpPr>
        <p:spPr>
          <a:xfrm>
            <a:off x="470" y="232176"/>
            <a:ext cx="8042273" cy="911224"/>
          </a:xfrm>
        </p:spPr>
        <p:txBody>
          <a:bodyPr/>
          <a:lstStyle/>
          <a:p>
            <a:r>
              <a:rPr lang="en-NZ" b="1"/>
              <a:t>Integration</a:t>
            </a:r>
            <a:endParaRPr lang="en-US"/>
          </a:p>
        </p:txBody>
      </p:sp>
      <p:sp>
        <p:nvSpPr>
          <p:cNvPr id="3" name="Content Placeholder 2">
            <a:extLst>
              <a:ext uri="{FF2B5EF4-FFF2-40B4-BE49-F238E27FC236}">
                <a16:creationId xmlns:a16="http://schemas.microsoft.com/office/drawing/2014/main" id="{E4471EE6-3D13-664B-22E1-120380926070}"/>
              </a:ext>
            </a:extLst>
          </p:cNvPr>
          <p:cNvSpPr>
            <a:spLocks noGrp="1"/>
          </p:cNvSpPr>
          <p:nvPr>
            <p:ph idx="1"/>
          </p:nvPr>
        </p:nvSpPr>
        <p:spPr>
          <a:xfrm>
            <a:off x="457200" y="1228829"/>
            <a:ext cx="8229600" cy="4729656"/>
          </a:xfrm>
        </p:spPr>
        <p:txBody>
          <a:bodyPr/>
          <a:lstStyle/>
          <a:p>
            <a:r>
              <a:rPr lang="en-US"/>
              <a:t>Science is needed to address climate change but is not sufficient</a:t>
            </a:r>
          </a:p>
          <a:p>
            <a:r>
              <a:rPr lang="en-US"/>
              <a:t>All learning areas play an important role</a:t>
            </a:r>
          </a:p>
          <a:p>
            <a:r>
              <a:rPr lang="en-US"/>
              <a:t>Therefore, interdisciplinary or integrative teaching is important</a:t>
            </a:r>
          </a:p>
          <a:p>
            <a:r>
              <a:rPr lang="en-US"/>
              <a:t>Such teaching can be challenging in secondary schools</a:t>
            </a:r>
          </a:p>
          <a:p>
            <a:r>
              <a:rPr lang="en-US"/>
              <a:t>Discipline knowledge must be maintained but connections between knowledge must also be made</a:t>
            </a:r>
          </a:p>
          <a:p>
            <a:r>
              <a:rPr lang="en-US"/>
              <a:t>Time is needed for planning</a:t>
            </a:r>
          </a:p>
          <a:p>
            <a:endParaRPr lang="en-US"/>
          </a:p>
        </p:txBody>
      </p:sp>
    </p:spTree>
    <p:extLst>
      <p:ext uri="{BB962C8B-B14F-4D97-AF65-F5344CB8AC3E}">
        <p14:creationId xmlns:p14="http://schemas.microsoft.com/office/powerpoint/2010/main" val="2597989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224F6-640F-4E07-C4AE-3F1FEA0E2F27}"/>
              </a:ext>
            </a:extLst>
          </p:cNvPr>
          <p:cNvSpPr>
            <a:spLocks noGrp="1"/>
          </p:cNvSpPr>
          <p:nvPr>
            <p:ph type="title"/>
          </p:nvPr>
        </p:nvSpPr>
        <p:spPr/>
        <p:txBody>
          <a:bodyPr/>
          <a:lstStyle/>
          <a:p>
            <a:r>
              <a:rPr lang="en-NZ" b="1"/>
              <a:t>Integration</a:t>
            </a:r>
            <a:endParaRPr lang="en-US"/>
          </a:p>
        </p:txBody>
      </p:sp>
      <p:sp>
        <p:nvSpPr>
          <p:cNvPr id="3" name="Content Placeholder 2">
            <a:extLst>
              <a:ext uri="{FF2B5EF4-FFF2-40B4-BE49-F238E27FC236}">
                <a16:creationId xmlns:a16="http://schemas.microsoft.com/office/drawing/2014/main" id="{E4471EE6-3D13-664B-22E1-120380926070}"/>
              </a:ext>
            </a:extLst>
          </p:cNvPr>
          <p:cNvSpPr>
            <a:spLocks noGrp="1"/>
          </p:cNvSpPr>
          <p:nvPr>
            <p:ph idx="1"/>
          </p:nvPr>
        </p:nvSpPr>
        <p:spPr>
          <a:xfrm>
            <a:off x="457200" y="1600201"/>
            <a:ext cx="8229600" cy="3412110"/>
          </a:xfrm>
        </p:spPr>
        <p:txBody>
          <a:bodyPr/>
          <a:lstStyle/>
          <a:p>
            <a:r>
              <a:rPr lang="en-US" dirty="0"/>
              <a:t>Options to integrate:</a:t>
            </a:r>
          </a:p>
          <a:p>
            <a:pPr lvl="1" indent="-381635">
              <a:buClr>
                <a:srgbClr val="2C7C9F"/>
              </a:buClr>
              <a:buSzPts val="2640"/>
              <a:buFont typeface="Courier New"/>
              <a:buChar char="o"/>
            </a:pPr>
            <a:r>
              <a:rPr lang="en-US" dirty="0"/>
              <a:t>Within a learning area e.g. between subjects such as biology and chemistry</a:t>
            </a:r>
          </a:p>
          <a:p>
            <a:pPr lvl="1" indent="-381635">
              <a:buClr>
                <a:srgbClr val="2C7C9F"/>
              </a:buClr>
              <a:buFont typeface="Courier New"/>
              <a:buChar char="o"/>
            </a:pPr>
            <a:r>
              <a:rPr lang="en-US" dirty="0"/>
              <a:t>Across learning areas e.g. between science and social science</a:t>
            </a:r>
          </a:p>
          <a:p>
            <a:pPr lvl="1" indent="-381635">
              <a:buClr>
                <a:srgbClr val="2C7C9F"/>
              </a:buClr>
              <a:buFont typeface="Courier New"/>
              <a:buChar char="o"/>
            </a:pPr>
            <a:r>
              <a:rPr lang="en-US" dirty="0"/>
              <a:t>Paired teaching e.g. course with teachers from different subjects or learning areas</a:t>
            </a:r>
          </a:p>
          <a:p>
            <a:pPr lvl="1" indent="-381635">
              <a:buClr>
                <a:srgbClr val="2C7C9F"/>
              </a:buClr>
              <a:buFont typeface="Courier New"/>
              <a:buChar char="o"/>
            </a:pPr>
            <a:r>
              <a:rPr lang="en-US" dirty="0"/>
              <a:t>Thematic teaching in a webbed structure e.g. themes could be renewable energy, sea level rise etc.</a:t>
            </a:r>
          </a:p>
          <a:p>
            <a:endParaRPr lang="en-US"/>
          </a:p>
        </p:txBody>
      </p:sp>
    </p:spTree>
    <p:extLst>
      <p:ext uri="{BB962C8B-B14F-4D97-AF65-F5344CB8AC3E}">
        <p14:creationId xmlns:p14="http://schemas.microsoft.com/office/powerpoint/2010/main" val="15332126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224F6-640F-4E07-C4AE-3F1FEA0E2F27}"/>
              </a:ext>
            </a:extLst>
          </p:cNvPr>
          <p:cNvSpPr>
            <a:spLocks noGrp="1"/>
          </p:cNvSpPr>
          <p:nvPr>
            <p:ph type="title"/>
          </p:nvPr>
        </p:nvSpPr>
        <p:spPr>
          <a:xfrm>
            <a:off x="-2518" y="522139"/>
            <a:ext cx="8042273" cy="911224"/>
          </a:xfrm>
        </p:spPr>
        <p:txBody>
          <a:bodyPr/>
          <a:lstStyle/>
          <a:p>
            <a:r>
              <a:rPr lang="en-NZ" b="1" dirty="0"/>
              <a:t>Cross subject integration – one  example</a:t>
            </a:r>
            <a:endParaRPr lang="en-US" dirty="0"/>
          </a:p>
        </p:txBody>
      </p:sp>
      <p:sp>
        <p:nvSpPr>
          <p:cNvPr id="3" name="Content Placeholder 2">
            <a:extLst>
              <a:ext uri="{FF2B5EF4-FFF2-40B4-BE49-F238E27FC236}">
                <a16:creationId xmlns:a16="http://schemas.microsoft.com/office/drawing/2014/main" id="{E4471EE6-3D13-664B-22E1-120380926070}"/>
              </a:ext>
            </a:extLst>
          </p:cNvPr>
          <p:cNvSpPr>
            <a:spLocks noGrp="1"/>
          </p:cNvSpPr>
          <p:nvPr>
            <p:ph idx="1"/>
          </p:nvPr>
        </p:nvSpPr>
        <p:spPr>
          <a:xfrm>
            <a:off x="457200" y="1600201"/>
            <a:ext cx="8229600" cy="4842267"/>
          </a:xfrm>
        </p:spPr>
        <p:txBody>
          <a:bodyPr/>
          <a:lstStyle/>
          <a:p>
            <a:r>
              <a:rPr lang="en-US" sz="1800" dirty="0">
                <a:solidFill>
                  <a:srgbClr val="404040"/>
                </a:solidFill>
              </a:rPr>
              <a:t>An example of teaching climate change at year 10, involving science and social sciences</a:t>
            </a:r>
            <a:endParaRPr lang="en-US" dirty="0"/>
          </a:p>
          <a:p>
            <a:r>
              <a:rPr lang="en-US" sz="1800" dirty="0">
                <a:solidFill>
                  <a:srgbClr val="404040"/>
                </a:solidFill>
              </a:rPr>
              <a:t>Students undertake teacher-guided inquiry into the causes and impacts of climate change in their area, which is prone to flooding in intense rainstorms</a:t>
            </a:r>
            <a:endParaRPr lang="en-US" dirty="0"/>
          </a:p>
          <a:p>
            <a:r>
              <a:rPr lang="en-US" sz="1800" dirty="0">
                <a:solidFill>
                  <a:srgbClr val="404040"/>
                </a:solidFill>
              </a:rPr>
              <a:t>Students visit sites that are affected by flooding and access modelling data that shows flood risks</a:t>
            </a:r>
            <a:endParaRPr lang="en-US" dirty="0"/>
          </a:p>
          <a:p>
            <a:r>
              <a:rPr lang="en-US" sz="1800" dirty="0">
                <a:solidFill>
                  <a:srgbClr val="404040"/>
                </a:solidFill>
              </a:rPr>
              <a:t>Students share their thoughts and feelings about how flooding may affect their future, and consider their hopes about this challenge</a:t>
            </a:r>
            <a:endParaRPr lang="en-US" dirty="0"/>
          </a:p>
          <a:p>
            <a:r>
              <a:rPr lang="en-US" sz="1800" dirty="0">
                <a:solidFill>
                  <a:srgbClr val="404040"/>
                </a:solidFill>
              </a:rPr>
              <a:t>Students plan and undertake action projects, individually or collectively, to raise awareness of flooding risk, plant areas with water-absorbing vegetation, or work with local authorities and landowners to flood-protect their property</a:t>
            </a:r>
            <a:endParaRPr lang="en-US" dirty="0"/>
          </a:p>
          <a:p>
            <a:endParaRPr lang="en-US"/>
          </a:p>
          <a:p>
            <a:endParaRPr lang="en-US"/>
          </a:p>
        </p:txBody>
      </p:sp>
    </p:spTree>
    <p:extLst>
      <p:ext uri="{BB962C8B-B14F-4D97-AF65-F5344CB8AC3E}">
        <p14:creationId xmlns:p14="http://schemas.microsoft.com/office/powerpoint/2010/main" val="2282126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2CAA2-B61E-FAAD-9B48-7E5ACFC6B047}"/>
              </a:ext>
            </a:extLst>
          </p:cNvPr>
          <p:cNvSpPr>
            <a:spLocks noGrp="1"/>
          </p:cNvSpPr>
          <p:nvPr>
            <p:ph type="title"/>
          </p:nvPr>
        </p:nvSpPr>
        <p:spPr>
          <a:xfrm>
            <a:off x="-2518" y="319439"/>
            <a:ext cx="8042273" cy="1586889"/>
          </a:xfrm>
        </p:spPr>
        <p:txBody>
          <a:bodyPr/>
          <a:lstStyle/>
          <a:p>
            <a:r>
              <a:rPr lang="en-NZ" sz="3200" b="1"/>
              <a:t>Cross subject integration – a senior school example</a:t>
            </a:r>
            <a:endParaRPr lang="en-US" sz="3200">
              <a:solidFill>
                <a:srgbClr val="000000"/>
              </a:solidFill>
            </a:endParaRPr>
          </a:p>
          <a:p>
            <a:endParaRPr lang="en-US"/>
          </a:p>
        </p:txBody>
      </p:sp>
      <p:sp>
        <p:nvSpPr>
          <p:cNvPr id="3" name="Content Placeholder 2">
            <a:extLst>
              <a:ext uri="{FF2B5EF4-FFF2-40B4-BE49-F238E27FC236}">
                <a16:creationId xmlns:a16="http://schemas.microsoft.com/office/drawing/2014/main" id="{58A901B4-DF9A-6D8F-F817-C4663F95AD38}"/>
              </a:ext>
            </a:extLst>
          </p:cNvPr>
          <p:cNvSpPr>
            <a:spLocks noGrp="1"/>
          </p:cNvSpPr>
          <p:nvPr>
            <p:ph idx="1"/>
          </p:nvPr>
        </p:nvSpPr>
        <p:spPr>
          <a:xfrm>
            <a:off x="288283" y="1712812"/>
            <a:ext cx="8229600" cy="2162130"/>
          </a:xfrm>
        </p:spPr>
        <p:txBody>
          <a:bodyPr/>
          <a:lstStyle/>
          <a:p>
            <a:r>
              <a:rPr lang="en-US"/>
              <a:t>Music – activism and environmental awareness through the Arts</a:t>
            </a:r>
          </a:p>
          <a:p>
            <a:r>
              <a:rPr lang="en-US"/>
              <a:t>History – links through historical skills and analysis tools to critically examine events/concepts</a:t>
            </a:r>
          </a:p>
          <a:p>
            <a:r>
              <a:rPr lang="en-US"/>
              <a:t>Chemistry – greenhouse gases and carbon footprints</a:t>
            </a:r>
          </a:p>
          <a:p>
            <a:r>
              <a:rPr lang="en-US"/>
              <a:t>Digital technology – analysis of climate models and using tools to create unit outputs</a:t>
            </a:r>
            <a:br>
              <a:rPr lang="en-US"/>
            </a:br>
            <a:endParaRPr lang="en-US"/>
          </a:p>
        </p:txBody>
      </p:sp>
    </p:spTree>
    <p:extLst>
      <p:ext uri="{BB962C8B-B14F-4D97-AF65-F5344CB8AC3E}">
        <p14:creationId xmlns:p14="http://schemas.microsoft.com/office/powerpoint/2010/main" val="10234089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089E6-674A-1616-C569-B033648BD684}"/>
              </a:ext>
            </a:extLst>
          </p:cNvPr>
          <p:cNvSpPr>
            <a:spLocks noGrp="1"/>
          </p:cNvSpPr>
          <p:nvPr>
            <p:ph type="title"/>
          </p:nvPr>
        </p:nvSpPr>
        <p:spPr>
          <a:xfrm>
            <a:off x="502044" y="4326"/>
            <a:ext cx="8146181" cy="760084"/>
          </a:xfrm>
        </p:spPr>
        <p:txBody>
          <a:bodyPr/>
          <a:lstStyle/>
          <a:p>
            <a:r>
              <a:rPr lang="en-US" b="1"/>
              <a:t>Resources</a:t>
            </a:r>
          </a:p>
        </p:txBody>
      </p:sp>
      <p:sp>
        <p:nvSpPr>
          <p:cNvPr id="3" name="Content Placeholder 2">
            <a:extLst>
              <a:ext uri="{FF2B5EF4-FFF2-40B4-BE49-F238E27FC236}">
                <a16:creationId xmlns:a16="http://schemas.microsoft.com/office/drawing/2014/main" id="{5BEE90CD-8CCC-2320-D285-E1CA634CA2BE}"/>
              </a:ext>
            </a:extLst>
          </p:cNvPr>
          <p:cNvSpPr>
            <a:spLocks noGrp="1"/>
          </p:cNvSpPr>
          <p:nvPr>
            <p:ph idx="1"/>
          </p:nvPr>
        </p:nvSpPr>
        <p:spPr>
          <a:xfrm>
            <a:off x="631193" y="675787"/>
            <a:ext cx="8305170" cy="2407732"/>
          </a:xfrm>
        </p:spPr>
        <p:txBody>
          <a:bodyPr/>
          <a:lstStyle/>
          <a:p>
            <a:pPr marL="60960" indent="0">
              <a:buNone/>
            </a:pPr>
            <a:r>
              <a:rPr lang="en-US"/>
              <a:t>There are many resources available to help you!</a:t>
            </a:r>
          </a:p>
        </p:txBody>
      </p:sp>
      <p:pic>
        <p:nvPicPr>
          <p:cNvPr id="4" name="Picture 3" descr="A group of cartoon people&#10;&#10;Description automatically generated">
            <a:extLst>
              <a:ext uri="{FF2B5EF4-FFF2-40B4-BE49-F238E27FC236}">
                <a16:creationId xmlns:a16="http://schemas.microsoft.com/office/drawing/2014/main" id="{AF3DA36C-8FB3-F555-42CD-11AE0A6C9E97}"/>
              </a:ext>
            </a:extLst>
          </p:cNvPr>
          <p:cNvPicPr>
            <a:picLocks noChangeAspect="1"/>
          </p:cNvPicPr>
          <p:nvPr/>
        </p:nvPicPr>
        <p:blipFill>
          <a:blip r:embed="rId4"/>
          <a:stretch>
            <a:fillRect/>
          </a:stretch>
        </p:blipFill>
        <p:spPr>
          <a:xfrm>
            <a:off x="494489" y="1639886"/>
            <a:ext cx="8165004" cy="5144082"/>
          </a:xfrm>
          <a:prstGeom prst="rect">
            <a:avLst/>
          </a:prstGeom>
        </p:spPr>
      </p:pic>
      <p:sp>
        <p:nvSpPr>
          <p:cNvPr id="8" name="Google Shape;106;p19">
            <a:extLst>
              <a:ext uri="{FF2B5EF4-FFF2-40B4-BE49-F238E27FC236}">
                <a16:creationId xmlns:a16="http://schemas.microsoft.com/office/drawing/2014/main" id="{11E3280B-28F6-4A52-8CBD-6A248E87F49F}"/>
              </a:ext>
            </a:extLst>
          </p:cNvPr>
          <p:cNvSpPr/>
          <p:nvPr/>
        </p:nvSpPr>
        <p:spPr>
          <a:xfrm>
            <a:off x="632483" y="4514422"/>
            <a:ext cx="1730970" cy="1782503"/>
          </a:xfrm>
          <a:prstGeom prst="wedgeRoundRectCallout">
            <a:avLst>
              <a:gd name="adj1" fmla="val 93077"/>
              <a:gd name="adj2" fmla="val 10189"/>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a:solidFill>
                <a:srgbClr val="242424"/>
              </a:solidFill>
            </a:endParaRPr>
          </a:p>
          <a:p>
            <a:pPr algn="ctr"/>
            <a:r>
              <a:rPr lang="en-US">
                <a:solidFill>
                  <a:srgbClr val="242424"/>
                </a:solidFill>
              </a:rPr>
              <a:t>Climate Change Learning </a:t>
            </a:r>
            <a:r>
              <a:rPr lang="en-US" err="1">
                <a:solidFill>
                  <a:srgbClr val="242424"/>
                </a:solidFill>
              </a:rPr>
              <a:t>Programme</a:t>
            </a:r>
            <a:r>
              <a:rPr lang="en-US">
                <a:solidFill>
                  <a:srgbClr val="242424"/>
                </a:solidFill>
              </a:rPr>
              <a:t> on NZAEE, various research and resources also available on NZAEE.</a:t>
            </a:r>
            <a:endParaRPr lang="en-US"/>
          </a:p>
          <a:p>
            <a:pPr algn="ctr"/>
            <a:endParaRPr lang="en-US" sz="1100">
              <a:solidFill>
                <a:srgbClr val="242424"/>
              </a:solidFill>
              <a:latin typeface="Aptos Narrow"/>
            </a:endParaRPr>
          </a:p>
        </p:txBody>
      </p:sp>
      <p:sp>
        <p:nvSpPr>
          <p:cNvPr id="10" name="Google Shape;106;p19">
            <a:extLst>
              <a:ext uri="{FF2B5EF4-FFF2-40B4-BE49-F238E27FC236}">
                <a16:creationId xmlns:a16="http://schemas.microsoft.com/office/drawing/2014/main" id="{7AEB7134-EA4E-7A3D-27E1-EACF74030B49}"/>
              </a:ext>
            </a:extLst>
          </p:cNvPr>
          <p:cNvSpPr/>
          <p:nvPr/>
        </p:nvSpPr>
        <p:spPr>
          <a:xfrm>
            <a:off x="4686465" y="3571773"/>
            <a:ext cx="2035271" cy="2869734"/>
          </a:xfrm>
          <a:prstGeom prst="wedgeRoundRectCallout">
            <a:avLst>
              <a:gd name="adj1" fmla="val 93077"/>
              <a:gd name="adj2" fmla="val 10189"/>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solidFill>
                  <a:srgbClr val="242424"/>
                </a:solidFill>
                <a:ea typeface="Aptos Narrow"/>
                <a:cs typeface="Aptos Narrow"/>
              </a:rPr>
              <a:t>I found the NZ </a:t>
            </a:r>
            <a:r>
              <a:rPr lang="en-US" err="1">
                <a:solidFill>
                  <a:srgbClr val="242424"/>
                </a:solidFill>
                <a:ea typeface="Aptos Narrow"/>
                <a:cs typeface="Aptos Narrow"/>
              </a:rPr>
              <a:t>SeaRise</a:t>
            </a:r>
            <a:r>
              <a:rPr lang="en-US">
                <a:solidFill>
                  <a:srgbClr val="242424"/>
                </a:solidFill>
                <a:ea typeface="Aptos Narrow"/>
                <a:cs typeface="Aptos Narrow"/>
              </a:rPr>
              <a:t> </a:t>
            </a:r>
            <a:r>
              <a:rPr lang="en-US" err="1">
                <a:solidFill>
                  <a:srgbClr val="242424"/>
                </a:solidFill>
                <a:ea typeface="Aptos Narrow"/>
                <a:cs typeface="Aptos Narrow"/>
              </a:rPr>
              <a:t>programme</a:t>
            </a:r>
            <a:r>
              <a:rPr lang="en-US">
                <a:solidFill>
                  <a:srgbClr val="242424"/>
                </a:solidFill>
                <a:ea typeface="Aptos Narrow"/>
                <a:cs typeface="Aptos Narrow"/>
              </a:rPr>
              <a:t>, but ran out of time to learn about it, however it has lots of potential. Also, the climate central maps for predicting flooding, these would be some good modelling activities and the GNS information.</a:t>
            </a:r>
            <a:endParaRPr lang="en-US"/>
          </a:p>
        </p:txBody>
      </p:sp>
      <p:sp>
        <p:nvSpPr>
          <p:cNvPr id="13" name="Google Shape;106;p19">
            <a:extLst>
              <a:ext uri="{FF2B5EF4-FFF2-40B4-BE49-F238E27FC236}">
                <a16:creationId xmlns:a16="http://schemas.microsoft.com/office/drawing/2014/main" id="{0CA10A56-EB66-BAC7-F639-3A7F01DEBF36}"/>
              </a:ext>
            </a:extLst>
          </p:cNvPr>
          <p:cNvSpPr/>
          <p:nvPr/>
        </p:nvSpPr>
        <p:spPr>
          <a:xfrm>
            <a:off x="5245816" y="1320012"/>
            <a:ext cx="1570384" cy="1752557"/>
          </a:xfrm>
          <a:prstGeom prst="wedgeRoundRectCallout">
            <a:avLst>
              <a:gd name="adj1" fmla="val 93077"/>
              <a:gd name="adj2" fmla="val 10189"/>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a:p>
          <a:p>
            <a:pPr algn="ctr"/>
            <a:r>
              <a:rPr lang="en-US"/>
              <a:t>Mountains to Sea, Carbon Watch, the Ministry for the Environment and The Royal Society. </a:t>
            </a:r>
          </a:p>
          <a:p>
            <a:pPr algn="ctr"/>
            <a:endParaRPr lang="en-US">
              <a:solidFill>
                <a:srgbClr val="242424"/>
              </a:solidFill>
            </a:endParaRPr>
          </a:p>
        </p:txBody>
      </p:sp>
      <p:sp>
        <p:nvSpPr>
          <p:cNvPr id="18" name="Google Shape;105;p19">
            <a:extLst>
              <a:ext uri="{FF2B5EF4-FFF2-40B4-BE49-F238E27FC236}">
                <a16:creationId xmlns:a16="http://schemas.microsoft.com/office/drawing/2014/main" id="{AC8A0B7F-407E-FF14-403F-04C210025786}"/>
              </a:ext>
            </a:extLst>
          </p:cNvPr>
          <p:cNvSpPr/>
          <p:nvPr/>
        </p:nvSpPr>
        <p:spPr>
          <a:xfrm>
            <a:off x="2358743" y="1313949"/>
            <a:ext cx="2672448" cy="1756640"/>
          </a:xfrm>
          <a:prstGeom prst="wedgeRoundRectCallout">
            <a:avLst>
              <a:gd name="adj1" fmla="val -69384"/>
              <a:gd name="adj2" fmla="val 65526"/>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hlinkClick r:id="rId5"/>
              </a:rPr>
              <a:t>www.thinksustainably.co.nz</a:t>
            </a:r>
            <a:r>
              <a:rPr lang="en-US"/>
              <a:t> there are a number of sustainability resources on this site that leverage off the school journals to get kids to think sustainably, inclusive of Climate change.</a:t>
            </a:r>
          </a:p>
        </p:txBody>
      </p:sp>
      <p:sp>
        <p:nvSpPr>
          <p:cNvPr id="19" name="Google Shape;109;p19">
            <a:extLst>
              <a:ext uri="{FF2B5EF4-FFF2-40B4-BE49-F238E27FC236}">
                <a16:creationId xmlns:a16="http://schemas.microsoft.com/office/drawing/2014/main" id="{1BDA8B4D-74F1-628A-AC35-1AEB6413DD00}"/>
              </a:ext>
            </a:extLst>
          </p:cNvPr>
          <p:cNvSpPr/>
          <p:nvPr/>
        </p:nvSpPr>
        <p:spPr>
          <a:xfrm>
            <a:off x="2883545" y="3574575"/>
            <a:ext cx="1411214" cy="938528"/>
          </a:xfrm>
          <a:prstGeom prst="wedgeRoundRectCallout">
            <a:avLst>
              <a:gd name="adj1" fmla="val -108927"/>
              <a:gd name="adj2" fmla="val -5847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solidFill>
                  <a:srgbClr val="242424"/>
                </a:solidFill>
              </a:rPr>
              <a:t>I like the NIWA online games.</a:t>
            </a:r>
            <a:endParaRPr/>
          </a:p>
        </p:txBody>
      </p:sp>
    </p:spTree>
    <p:extLst>
      <p:ext uri="{BB962C8B-B14F-4D97-AF65-F5344CB8AC3E}">
        <p14:creationId xmlns:p14="http://schemas.microsoft.com/office/powerpoint/2010/main" val="2482096842"/>
      </p:ext>
    </p:extLst>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300F3-1374-95D7-21BE-3F82400DBD76}"/>
              </a:ext>
            </a:extLst>
          </p:cNvPr>
          <p:cNvSpPr>
            <a:spLocks noGrp="1"/>
          </p:cNvSpPr>
          <p:nvPr>
            <p:ph type="title"/>
          </p:nvPr>
        </p:nvSpPr>
        <p:spPr>
          <a:xfrm>
            <a:off x="457200" y="178198"/>
            <a:ext cx="8266322" cy="1211322"/>
          </a:xfrm>
        </p:spPr>
        <p:txBody>
          <a:bodyPr/>
          <a:lstStyle/>
          <a:p>
            <a:r>
              <a:rPr lang="en-NZ" b="1"/>
              <a:t>Climate Change Learning Programme</a:t>
            </a:r>
            <a:endParaRPr lang="en-US"/>
          </a:p>
        </p:txBody>
      </p:sp>
      <p:sp>
        <p:nvSpPr>
          <p:cNvPr id="3" name="Content Placeholder 2">
            <a:extLst>
              <a:ext uri="{FF2B5EF4-FFF2-40B4-BE49-F238E27FC236}">
                <a16:creationId xmlns:a16="http://schemas.microsoft.com/office/drawing/2014/main" id="{7F9C341F-9D37-C979-DF0D-517F57265E1E}"/>
              </a:ext>
            </a:extLst>
          </p:cNvPr>
          <p:cNvSpPr>
            <a:spLocks noGrp="1"/>
          </p:cNvSpPr>
          <p:nvPr>
            <p:ph idx="1"/>
          </p:nvPr>
        </p:nvSpPr>
        <p:spPr>
          <a:xfrm>
            <a:off x="457200" y="1388572"/>
            <a:ext cx="3923842" cy="4214983"/>
          </a:xfrm>
        </p:spPr>
        <p:txBody>
          <a:bodyPr/>
          <a:lstStyle/>
          <a:p>
            <a:endParaRPr lang="en-NZ" sz="3200"/>
          </a:p>
          <a:p>
            <a:endParaRPr lang="en-NZ" sz="2800"/>
          </a:p>
        </p:txBody>
      </p:sp>
      <p:sp>
        <p:nvSpPr>
          <p:cNvPr id="4" name="Date Placeholder 3">
            <a:extLst>
              <a:ext uri="{FF2B5EF4-FFF2-40B4-BE49-F238E27FC236}">
                <a16:creationId xmlns:a16="http://schemas.microsoft.com/office/drawing/2014/main" id="{30515D6B-754D-3302-1BE8-59BEBDE73072}"/>
              </a:ext>
            </a:extLst>
          </p:cNvPr>
          <p:cNvSpPr>
            <a:spLocks noGrp="1"/>
          </p:cNvSpPr>
          <p:nvPr>
            <p:ph type="dt" sz="half" idx="4294967295"/>
          </p:nvPr>
        </p:nvSpPr>
        <p:spPr/>
        <p:txBody>
          <a:bodyPr/>
          <a:lstStyle/>
          <a:p>
            <a:pPr>
              <a:defRPr/>
            </a:pPr>
            <a:fld id="{F3419948-ABBC-44F3-A33E-A36B36ACDA0E}" type="datetime3">
              <a:rPr lang="en-NZ" smtClean="0"/>
              <a:pPr>
                <a:defRPr/>
              </a:pPr>
              <a:t>5 December 2024</a:t>
            </a:fld>
            <a:endParaRPr lang="en-NZ"/>
          </a:p>
        </p:txBody>
      </p:sp>
      <p:sp>
        <p:nvSpPr>
          <p:cNvPr id="8" name="Google Shape;59;p6">
            <a:extLst>
              <a:ext uri="{FF2B5EF4-FFF2-40B4-BE49-F238E27FC236}">
                <a16:creationId xmlns:a16="http://schemas.microsoft.com/office/drawing/2014/main" id="{A8EFB580-3EE9-0E9F-C442-A0413E57593E}"/>
              </a:ext>
            </a:extLst>
          </p:cNvPr>
          <p:cNvSpPr txBox="1"/>
          <p:nvPr/>
        </p:nvSpPr>
        <p:spPr>
          <a:xfrm>
            <a:off x="50" y="6357240"/>
            <a:ext cx="9144000" cy="5031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3"/>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
        <p:nvSpPr>
          <p:cNvPr id="5" name="TextBox 4">
            <a:extLst>
              <a:ext uri="{FF2B5EF4-FFF2-40B4-BE49-F238E27FC236}">
                <a16:creationId xmlns:a16="http://schemas.microsoft.com/office/drawing/2014/main" id="{C0AF91F5-69A3-1123-6A8F-8CDEDE15A780}"/>
              </a:ext>
            </a:extLst>
          </p:cNvPr>
          <p:cNvSpPr txBox="1"/>
          <p:nvPr/>
        </p:nvSpPr>
        <p:spPr>
          <a:xfrm>
            <a:off x="242714" y="1385412"/>
            <a:ext cx="4837086"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Arial"/>
              <a:buChar char="•"/>
            </a:pPr>
            <a:r>
              <a:rPr lang="en-US" sz="2200" dirty="0">
                <a:latin typeface="Arial"/>
                <a:cs typeface="Calibri"/>
              </a:rPr>
              <a:t>For learners aged 10</a:t>
            </a:r>
            <a:r>
              <a:rPr lang="en-US" sz="2200" dirty="0">
                <a:ea typeface="+mn-lt"/>
                <a:cs typeface="+mn-lt"/>
              </a:rPr>
              <a:t>–</a:t>
            </a:r>
            <a:r>
              <a:rPr lang="en-US" sz="2200" dirty="0">
                <a:latin typeface="Arial"/>
                <a:cs typeface="Calibri"/>
              </a:rPr>
              <a:t>14 years</a:t>
            </a:r>
          </a:p>
          <a:p>
            <a:pPr marL="228600" indent="-228600">
              <a:buFont typeface="Arial"/>
              <a:buChar char="•"/>
            </a:pPr>
            <a:r>
              <a:rPr lang="en-US" sz="2200" dirty="0">
                <a:latin typeface="Arial"/>
                <a:cs typeface="Calibri"/>
              </a:rPr>
              <a:t>Development led by Future Curious</a:t>
            </a:r>
          </a:p>
          <a:p>
            <a:pPr marL="228600" indent="-228600">
              <a:buFont typeface="Arial"/>
              <a:buChar char="•"/>
            </a:pPr>
            <a:r>
              <a:rPr lang="en-US" sz="2200" dirty="0">
                <a:latin typeface="Arial"/>
                <a:cs typeface="Calibri"/>
              </a:rPr>
              <a:t>Continuously reviewed and updated</a:t>
            </a:r>
          </a:p>
          <a:p>
            <a:pPr marL="228600" indent="-228600">
              <a:buFont typeface="Arial"/>
              <a:buChar char="•"/>
            </a:pPr>
            <a:r>
              <a:rPr lang="en-US" sz="2200" dirty="0">
                <a:latin typeface="Arial"/>
                <a:cs typeface="Calibri"/>
              </a:rPr>
              <a:t>Aotearoa contexts and </a:t>
            </a:r>
            <a:r>
              <a:rPr lang="en-US" sz="2200" err="1">
                <a:latin typeface="Arial"/>
                <a:cs typeface="Calibri"/>
              </a:rPr>
              <a:t>Mātauranga</a:t>
            </a:r>
            <a:r>
              <a:rPr lang="en-US" sz="2200" dirty="0">
                <a:latin typeface="Arial"/>
                <a:cs typeface="Calibri"/>
              </a:rPr>
              <a:t> Māori</a:t>
            </a:r>
          </a:p>
          <a:p>
            <a:pPr marL="228600" indent="-228600">
              <a:buFont typeface="Arial"/>
              <a:buChar char="•"/>
            </a:pPr>
            <a:r>
              <a:rPr lang="en-NZ" sz="2200" dirty="0">
                <a:latin typeface="Arial"/>
                <a:cs typeface="Arial"/>
              </a:rPr>
              <a:t>Consists of:</a:t>
            </a:r>
          </a:p>
          <a:p>
            <a:pPr marL="685800" indent="-228600">
              <a:buFont typeface="Arial"/>
              <a:buChar char="•"/>
            </a:pPr>
            <a:r>
              <a:rPr lang="en-NZ" sz="2200" dirty="0">
                <a:latin typeface="Arial"/>
                <a:cs typeface="Arial"/>
              </a:rPr>
              <a:t>User Guide</a:t>
            </a:r>
          </a:p>
          <a:p>
            <a:pPr marL="685800" indent="-228600">
              <a:buFont typeface="Arial"/>
              <a:buChar char="•"/>
            </a:pPr>
            <a:r>
              <a:rPr lang="en-NZ" sz="2200" dirty="0">
                <a:latin typeface="Arial"/>
                <a:cs typeface="Arial"/>
              </a:rPr>
              <a:t>Eight learning modules </a:t>
            </a:r>
          </a:p>
          <a:p>
            <a:pPr marL="685800" indent="-228600">
              <a:buFont typeface="Arial"/>
              <a:buChar char="•"/>
            </a:pPr>
            <a:r>
              <a:rPr lang="en-NZ" sz="2200" err="1">
                <a:latin typeface="Arial"/>
                <a:cs typeface="Arial"/>
              </a:rPr>
              <a:t>Te</a:t>
            </a:r>
            <a:r>
              <a:rPr lang="en-NZ" sz="2200" dirty="0">
                <a:latin typeface="Arial"/>
                <a:cs typeface="Arial"/>
              </a:rPr>
              <a:t> Tai </a:t>
            </a:r>
            <a:r>
              <a:rPr lang="en-NZ" sz="2200" err="1">
                <a:latin typeface="Arial"/>
                <a:cs typeface="Arial"/>
              </a:rPr>
              <a:t>Unuora</a:t>
            </a:r>
            <a:r>
              <a:rPr lang="en-NZ" sz="2200" dirty="0">
                <a:latin typeface="Arial"/>
                <a:cs typeface="Arial"/>
              </a:rPr>
              <a:t> (Wellbeing Guide)</a:t>
            </a:r>
          </a:p>
          <a:p>
            <a:pPr marL="228600" indent="-228600">
              <a:buFont typeface="Arial"/>
              <a:buChar char="•"/>
            </a:pPr>
            <a:r>
              <a:rPr lang="en-NZ" sz="2200" dirty="0">
                <a:latin typeface="Arial"/>
                <a:cs typeface="Arial"/>
              </a:rPr>
              <a:t>Registration process needed to access full resource – free for teachers</a:t>
            </a:r>
            <a:endParaRPr lang="en-US" sz="2200" dirty="0">
              <a:latin typeface="Arial"/>
              <a:cs typeface="Calibri"/>
            </a:endParaRPr>
          </a:p>
        </p:txBody>
      </p:sp>
      <p:pic>
        <p:nvPicPr>
          <p:cNvPr id="6" name="Picture 5" descr="A group of people jumping in the air&#10;&#10;Description automatically generated">
            <a:extLst>
              <a:ext uri="{FF2B5EF4-FFF2-40B4-BE49-F238E27FC236}">
                <a16:creationId xmlns:a16="http://schemas.microsoft.com/office/drawing/2014/main" id="{0F0309E1-52FA-38BF-79BB-FA7B03808E3F}"/>
              </a:ext>
            </a:extLst>
          </p:cNvPr>
          <p:cNvPicPr>
            <a:picLocks noChangeAspect="1"/>
          </p:cNvPicPr>
          <p:nvPr/>
        </p:nvPicPr>
        <p:blipFill>
          <a:blip r:embed="rId4"/>
          <a:stretch>
            <a:fillRect/>
          </a:stretch>
        </p:blipFill>
        <p:spPr>
          <a:xfrm>
            <a:off x="5167496" y="2140426"/>
            <a:ext cx="3747971" cy="2149226"/>
          </a:xfrm>
          <a:prstGeom prst="rect">
            <a:avLst/>
          </a:prstGeom>
        </p:spPr>
      </p:pic>
      <p:sp>
        <p:nvSpPr>
          <p:cNvPr id="7" name="TextBox 6">
            <a:extLst>
              <a:ext uri="{FF2B5EF4-FFF2-40B4-BE49-F238E27FC236}">
                <a16:creationId xmlns:a16="http://schemas.microsoft.com/office/drawing/2014/main" id="{F45A3376-7406-829C-49F6-22A5C7521F78}"/>
              </a:ext>
            </a:extLst>
          </p:cNvPr>
          <p:cNvSpPr txBox="1"/>
          <p:nvPr/>
        </p:nvSpPr>
        <p:spPr>
          <a:xfrm>
            <a:off x="5080704" y="4633835"/>
            <a:ext cx="390564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Verdana"/>
                <a:ea typeface="Verdana"/>
                <a:cs typeface="Arial"/>
                <a:hlinkClick r:id="rId5"/>
              </a:rPr>
              <a:t>https://www.nzaee.org.nz/resources/climate-change-learning-programme</a:t>
            </a:r>
            <a:endParaRPr lang="en-US" sz="1200">
              <a:latin typeface="Verdana"/>
              <a:ea typeface="Verdana"/>
              <a:cs typeface="Arial"/>
            </a:endParaRPr>
          </a:p>
          <a:p>
            <a:pPr algn="l"/>
            <a:endParaRPr lang="en-US">
              <a:cs typeface="Arial"/>
            </a:endParaRPr>
          </a:p>
        </p:txBody>
      </p:sp>
      <p:sp>
        <p:nvSpPr>
          <p:cNvPr id="9" name="TextBox 8">
            <a:extLst>
              <a:ext uri="{FF2B5EF4-FFF2-40B4-BE49-F238E27FC236}">
                <a16:creationId xmlns:a16="http://schemas.microsoft.com/office/drawing/2014/main" id="{833EE561-3E5F-B083-8A32-50C01D347D9E}"/>
              </a:ext>
            </a:extLst>
          </p:cNvPr>
          <p:cNvSpPr txBox="1"/>
          <p:nvPr/>
        </p:nvSpPr>
        <p:spPr>
          <a:xfrm>
            <a:off x="8044739" y="4289757"/>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Verdana"/>
              </a:rPr>
              <a:t>© NZAEE</a:t>
            </a:r>
            <a:endParaRPr lang="en-US"/>
          </a:p>
        </p:txBody>
      </p:sp>
    </p:spTree>
    <p:extLst>
      <p:ext uri="{BB962C8B-B14F-4D97-AF65-F5344CB8AC3E}">
        <p14:creationId xmlns:p14="http://schemas.microsoft.com/office/powerpoint/2010/main" val="4371565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ECFDB-B132-E28D-6AF4-0E05228910D7}"/>
              </a:ext>
            </a:extLst>
          </p:cNvPr>
          <p:cNvSpPr>
            <a:spLocks noGrp="1"/>
          </p:cNvSpPr>
          <p:nvPr>
            <p:ph type="title"/>
          </p:nvPr>
        </p:nvSpPr>
        <p:spPr>
          <a:xfrm>
            <a:off x="3712160" y="256005"/>
            <a:ext cx="5037390" cy="1459501"/>
          </a:xfrm>
        </p:spPr>
        <p:txBody>
          <a:bodyPr spcFirstLastPara="1" wrap="square" lIns="91425" tIns="91425" rIns="91425" bIns="91425" anchor="b" anchorCtr="0">
            <a:noAutofit/>
          </a:bodyPr>
          <a:lstStyle/>
          <a:p>
            <a:pPr algn="l">
              <a:spcBef>
                <a:spcPts val="2000"/>
              </a:spcBef>
            </a:pPr>
            <a:r>
              <a:rPr lang="en-US" sz="2700" b="1" dirty="0">
                <a:latin typeface="+mn-lt"/>
                <a:cs typeface="Calibri Light"/>
              </a:rPr>
              <a:t>Educating for Climate </a:t>
            </a:r>
            <a:br>
              <a:rPr lang="en-US" sz="2700" b="1" dirty="0">
                <a:latin typeface="+mn-lt"/>
                <a:cs typeface="Calibri Light"/>
              </a:rPr>
            </a:br>
            <a:r>
              <a:rPr lang="en-US" sz="2700" b="1" dirty="0">
                <a:latin typeface="+mn-lt"/>
                <a:cs typeface="Calibri Light"/>
              </a:rPr>
              <a:t>Action and Justice – Guidelines for Excellence</a:t>
            </a:r>
            <a:endParaRPr lang="en-US" sz="2700" i="1" dirty="0">
              <a:solidFill>
                <a:srgbClr val="595959"/>
              </a:solidFill>
              <a:latin typeface="+mn-lt"/>
            </a:endParaRPr>
          </a:p>
        </p:txBody>
      </p:sp>
      <p:pic>
        <p:nvPicPr>
          <p:cNvPr id="4" name="Picture 3" descr="A bee flying next to a flower&#10;&#10;Description automatically generated">
            <a:extLst>
              <a:ext uri="{FF2B5EF4-FFF2-40B4-BE49-F238E27FC236}">
                <a16:creationId xmlns:a16="http://schemas.microsoft.com/office/drawing/2014/main" id="{454C7119-FAB9-27A5-F4A0-D7DAE320D4A7}"/>
              </a:ext>
            </a:extLst>
          </p:cNvPr>
          <p:cNvPicPr>
            <a:picLocks noChangeAspect="1"/>
          </p:cNvPicPr>
          <p:nvPr/>
        </p:nvPicPr>
        <p:blipFill>
          <a:blip r:embed="rId2"/>
          <a:stretch>
            <a:fillRect/>
          </a:stretch>
        </p:blipFill>
        <p:spPr>
          <a:xfrm>
            <a:off x="258269" y="1420209"/>
            <a:ext cx="3333227" cy="4390914"/>
          </a:xfrm>
          <a:prstGeom prst="rect">
            <a:avLst/>
          </a:prstGeom>
        </p:spPr>
      </p:pic>
      <p:sp>
        <p:nvSpPr>
          <p:cNvPr id="3" name="Content Placeholder 2">
            <a:extLst>
              <a:ext uri="{FF2B5EF4-FFF2-40B4-BE49-F238E27FC236}">
                <a16:creationId xmlns:a16="http://schemas.microsoft.com/office/drawing/2014/main" id="{ACA188B9-EB80-2C7E-7260-E037F6AA100D}"/>
              </a:ext>
            </a:extLst>
          </p:cNvPr>
          <p:cNvSpPr>
            <a:spLocks noGrp="1"/>
          </p:cNvSpPr>
          <p:nvPr>
            <p:ph idx="1"/>
          </p:nvPr>
        </p:nvSpPr>
        <p:spPr>
          <a:xfrm>
            <a:off x="3715027" y="1711884"/>
            <a:ext cx="5166712" cy="3950202"/>
          </a:xfrm>
        </p:spPr>
        <p:txBody>
          <a:bodyPr spcFirstLastPara="1" vert="horz" wrap="square" lIns="68580" tIns="34290" rIns="68580" bIns="34290" rtlCol="0" anchor="t" anchorCtr="0">
            <a:noAutofit/>
          </a:bodyPr>
          <a:lstStyle/>
          <a:p>
            <a:r>
              <a:rPr lang="en-US" sz="1900" dirty="0">
                <a:ea typeface="Calibri"/>
                <a:cs typeface="Calibri"/>
              </a:rPr>
              <a:t>Provide recommendations and resources.</a:t>
            </a:r>
            <a:endParaRPr lang="en-US" dirty="0"/>
          </a:p>
          <a:p>
            <a:r>
              <a:rPr lang="en-US" sz="1900" dirty="0">
                <a:ea typeface="Calibri"/>
                <a:cs typeface="Calibri"/>
              </a:rPr>
              <a:t>Solutions-focused. </a:t>
            </a:r>
          </a:p>
          <a:p>
            <a:r>
              <a:rPr lang="en-US" sz="1900" dirty="0">
                <a:ea typeface="Calibri"/>
                <a:cs typeface="Calibri"/>
              </a:rPr>
              <a:t>Fosters action.</a:t>
            </a:r>
            <a:endParaRPr lang="en-US" sz="1900" dirty="0"/>
          </a:p>
          <a:p>
            <a:r>
              <a:rPr lang="mi-NZ" sz="1900" kern="100" dirty="0" err="1">
                <a:effectLst/>
                <a:ea typeface="Calibri"/>
                <a:cs typeface="Times New Roman"/>
              </a:rPr>
              <a:t>Understanding</a:t>
            </a:r>
            <a:r>
              <a:rPr lang="mi-NZ" sz="1900" kern="100" dirty="0">
                <a:effectLst/>
                <a:ea typeface="Calibri"/>
                <a:cs typeface="Times New Roman"/>
              </a:rPr>
              <a:t> and </a:t>
            </a:r>
            <a:r>
              <a:rPr lang="mi-NZ" sz="1900" kern="100" dirty="0" err="1">
                <a:effectLst/>
                <a:ea typeface="Calibri"/>
                <a:cs typeface="Times New Roman"/>
              </a:rPr>
              <a:t>centring</a:t>
            </a:r>
            <a:r>
              <a:rPr lang="mi-NZ" sz="1900" kern="100" dirty="0">
                <a:effectLst/>
                <a:ea typeface="Calibri"/>
                <a:cs typeface="Times New Roman"/>
              </a:rPr>
              <a:t> </a:t>
            </a:r>
            <a:r>
              <a:rPr lang="mi-NZ" sz="1900" kern="100" dirty="0" err="1">
                <a:effectLst/>
                <a:ea typeface="Calibri"/>
                <a:cs typeface="Times New Roman"/>
              </a:rPr>
              <a:t>on</a:t>
            </a:r>
            <a:r>
              <a:rPr lang="mi-NZ" sz="1900" kern="100" dirty="0">
                <a:effectLst/>
                <a:ea typeface="Calibri"/>
                <a:cs typeface="Times New Roman"/>
              </a:rPr>
              <a:t> </a:t>
            </a:r>
            <a:r>
              <a:rPr lang="mi-NZ" sz="1900" kern="100" dirty="0" err="1">
                <a:effectLst/>
                <a:ea typeface="Calibri"/>
                <a:cs typeface="Times New Roman"/>
              </a:rPr>
              <a:t>climate</a:t>
            </a:r>
            <a:r>
              <a:rPr lang="mi-NZ" sz="1900" kern="100" dirty="0">
                <a:effectLst/>
                <a:ea typeface="Calibri"/>
                <a:cs typeface="Times New Roman"/>
              </a:rPr>
              <a:t> </a:t>
            </a:r>
            <a:r>
              <a:rPr lang="mi-NZ" sz="1900" kern="100" dirty="0" err="1">
                <a:effectLst/>
                <a:ea typeface="Calibri"/>
                <a:cs typeface="Times New Roman"/>
              </a:rPr>
              <a:t>justice</a:t>
            </a:r>
            <a:r>
              <a:rPr lang="mi-NZ" sz="1900" kern="100" dirty="0">
                <a:effectLst/>
                <a:ea typeface="Calibri"/>
                <a:cs typeface="Times New Roman"/>
              </a:rPr>
              <a:t> </a:t>
            </a:r>
            <a:r>
              <a:rPr lang="mi-NZ" sz="1900" kern="100" dirty="0" err="1">
                <a:effectLst/>
                <a:ea typeface="Calibri"/>
                <a:cs typeface="Times New Roman"/>
              </a:rPr>
              <a:t>as</a:t>
            </a:r>
            <a:r>
              <a:rPr lang="mi-NZ" sz="1900" kern="100" dirty="0">
                <a:effectLst/>
                <a:ea typeface="Calibri"/>
                <a:cs typeface="Times New Roman"/>
              </a:rPr>
              <a:t> </a:t>
            </a:r>
            <a:r>
              <a:rPr lang="mi-NZ" sz="1900" kern="100" dirty="0" err="1">
                <a:effectLst/>
                <a:ea typeface="Calibri"/>
                <a:cs typeface="Times New Roman"/>
              </a:rPr>
              <a:t>well</a:t>
            </a:r>
            <a:r>
              <a:rPr lang="mi-NZ" sz="1900" kern="100" dirty="0">
                <a:effectLst/>
                <a:ea typeface="Calibri"/>
                <a:cs typeface="Times New Roman"/>
              </a:rPr>
              <a:t> </a:t>
            </a:r>
            <a:r>
              <a:rPr lang="mi-NZ" sz="1900" kern="100" dirty="0" err="1">
                <a:effectLst/>
                <a:ea typeface="Calibri"/>
                <a:cs typeface="Times New Roman"/>
              </a:rPr>
              <a:t>as</a:t>
            </a:r>
            <a:r>
              <a:rPr lang="mi-NZ" sz="1900" kern="100" dirty="0">
                <a:effectLst/>
                <a:ea typeface="Calibri"/>
                <a:cs typeface="Times New Roman"/>
              </a:rPr>
              <a:t> a </a:t>
            </a:r>
            <a:r>
              <a:rPr lang="mi-NZ" sz="1900" kern="100" dirty="0" err="1">
                <a:effectLst/>
                <a:ea typeface="Calibri"/>
                <a:cs typeface="Times New Roman"/>
              </a:rPr>
              <a:t>willingness</a:t>
            </a:r>
            <a:r>
              <a:rPr lang="mi-NZ" sz="1900" kern="100" dirty="0">
                <a:effectLst/>
                <a:ea typeface="Calibri"/>
                <a:cs typeface="Times New Roman"/>
              </a:rPr>
              <a:t> </a:t>
            </a:r>
            <a:r>
              <a:rPr lang="mi-NZ" sz="1900" kern="100" dirty="0" err="1">
                <a:effectLst/>
                <a:ea typeface="Calibri"/>
                <a:cs typeface="Times New Roman"/>
              </a:rPr>
              <a:t>to</a:t>
            </a:r>
            <a:r>
              <a:rPr lang="mi-NZ" sz="1900" kern="100" dirty="0">
                <a:effectLst/>
                <a:ea typeface="Calibri"/>
                <a:cs typeface="Times New Roman"/>
              </a:rPr>
              <a:t> </a:t>
            </a:r>
            <a:r>
              <a:rPr lang="mi-NZ" sz="1900" kern="100" dirty="0" err="1">
                <a:effectLst/>
                <a:ea typeface="Calibri"/>
                <a:cs typeface="Times New Roman"/>
              </a:rPr>
              <a:t>work</a:t>
            </a:r>
            <a:r>
              <a:rPr lang="mi-NZ" sz="1900" kern="100" dirty="0">
                <a:effectLst/>
                <a:ea typeface="Calibri"/>
                <a:cs typeface="Times New Roman"/>
              </a:rPr>
              <a:t> </a:t>
            </a:r>
            <a:r>
              <a:rPr lang="mi-NZ" sz="1900" kern="100" dirty="0" err="1">
                <a:effectLst/>
                <a:ea typeface="Calibri"/>
                <a:cs typeface="Times New Roman"/>
              </a:rPr>
              <a:t>towards</a:t>
            </a:r>
            <a:r>
              <a:rPr lang="mi-NZ" sz="1900" kern="100" dirty="0">
                <a:effectLst/>
                <a:ea typeface="Calibri"/>
                <a:cs typeface="Times New Roman"/>
              </a:rPr>
              <a:t> </a:t>
            </a:r>
            <a:r>
              <a:rPr lang="mi-NZ" sz="1900" kern="100" dirty="0" err="1">
                <a:effectLst/>
                <a:ea typeface="Calibri"/>
                <a:cs typeface="Times New Roman"/>
              </a:rPr>
              <a:t>solutions</a:t>
            </a:r>
            <a:r>
              <a:rPr lang="mi-NZ" sz="1900" kern="100" dirty="0">
                <a:effectLst/>
                <a:ea typeface="Calibri"/>
                <a:cs typeface="Times New Roman"/>
              </a:rPr>
              <a:t> </a:t>
            </a:r>
            <a:r>
              <a:rPr lang="mi-NZ" sz="1900" kern="100" dirty="0" err="1">
                <a:effectLst/>
                <a:ea typeface="Calibri"/>
                <a:cs typeface="Times New Roman"/>
              </a:rPr>
              <a:t>that</a:t>
            </a:r>
            <a:r>
              <a:rPr lang="mi-NZ" sz="1900" kern="100" dirty="0">
                <a:effectLst/>
                <a:ea typeface="Calibri"/>
                <a:cs typeface="Times New Roman"/>
              </a:rPr>
              <a:t> </a:t>
            </a:r>
            <a:r>
              <a:rPr lang="mi-NZ" sz="1900" kern="100" dirty="0" err="1">
                <a:effectLst/>
                <a:ea typeface="Calibri"/>
                <a:cs typeface="Times New Roman"/>
              </a:rPr>
              <a:t>address</a:t>
            </a:r>
            <a:r>
              <a:rPr lang="mi-NZ" sz="1900" kern="100" dirty="0">
                <a:effectLst/>
                <a:ea typeface="Calibri"/>
                <a:cs typeface="Times New Roman"/>
              </a:rPr>
              <a:t> </a:t>
            </a:r>
            <a:r>
              <a:rPr lang="mi-NZ" sz="1900" kern="100" dirty="0" err="1">
                <a:effectLst/>
                <a:ea typeface="Calibri"/>
                <a:cs typeface="Times New Roman"/>
              </a:rPr>
              <a:t>the</a:t>
            </a:r>
            <a:r>
              <a:rPr lang="mi-NZ" sz="1900" kern="100" dirty="0">
                <a:effectLst/>
                <a:ea typeface="Calibri"/>
                <a:cs typeface="Times New Roman"/>
              </a:rPr>
              <a:t> </a:t>
            </a:r>
            <a:r>
              <a:rPr lang="mi-NZ" sz="1900" kern="100" dirty="0" err="1">
                <a:effectLst/>
                <a:ea typeface="Calibri"/>
                <a:cs typeface="Times New Roman"/>
              </a:rPr>
              <a:t>impacts</a:t>
            </a:r>
            <a:r>
              <a:rPr lang="mi-NZ" sz="1900" kern="100" dirty="0">
                <a:effectLst/>
                <a:ea typeface="Calibri"/>
                <a:cs typeface="Times New Roman"/>
              </a:rPr>
              <a:t> </a:t>
            </a:r>
            <a:r>
              <a:rPr lang="mi-NZ" sz="1900" kern="100" dirty="0" err="1">
                <a:effectLst/>
                <a:ea typeface="Calibri"/>
                <a:cs typeface="Times New Roman"/>
              </a:rPr>
              <a:t>of</a:t>
            </a:r>
            <a:r>
              <a:rPr lang="mi-NZ" sz="1900" kern="100" dirty="0">
                <a:effectLst/>
                <a:ea typeface="Calibri"/>
                <a:cs typeface="Times New Roman"/>
              </a:rPr>
              <a:t> </a:t>
            </a:r>
            <a:r>
              <a:rPr lang="mi-NZ" sz="1900" kern="100" dirty="0" err="1">
                <a:effectLst/>
                <a:ea typeface="Calibri"/>
                <a:cs typeface="Times New Roman"/>
              </a:rPr>
              <a:t>climate</a:t>
            </a:r>
            <a:r>
              <a:rPr lang="mi-NZ" sz="1900" kern="100" dirty="0">
                <a:effectLst/>
                <a:ea typeface="Calibri"/>
                <a:cs typeface="Times New Roman"/>
              </a:rPr>
              <a:t> </a:t>
            </a:r>
            <a:r>
              <a:rPr lang="mi-NZ" sz="1900" kern="100" dirty="0" err="1">
                <a:effectLst/>
                <a:ea typeface="Calibri"/>
                <a:cs typeface="Times New Roman"/>
              </a:rPr>
              <a:t>change</a:t>
            </a:r>
            <a:r>
              <a:rPr lang="mi-NZ" sz="1900" kern="100" dirty="0">
                <a:ea typeface="Calibri"/>
                <a:cs typeface="Times New Roman"/>
              </a:rPr>
              <a:t>.</a:t>
            </a:r>
            <a:endParaRPr lang="mi-NZ" sz="1900" kern="100" dirty="0">
              <a:effectLst/>
              <a:ea typeface="Calibri"/>
              <a:cs typeface="Times New Roman"/>
            </a:endParaRPr>
          </a:p>
          <a:p>
            <a:r>
              <a:rPr lang="mi-NZ" sz="1900" kern="100" dirty="0" err="1">
                <a:effectLst/>
                <a:ea typeface="Calibri"/>
                <a:cs typeface="Times New Roman"/>
              </a:rPr>
              <a:t>Contains</a:t>
            </a:r>
            <a:r>
              <a:rPr lang="mi-NZ" sz="1900" kern="100" dirty="0">
                <a:effectLst/>
                <a:ea typeface="Calibri"/>
                <a:cs typeface="Times New Roman"/>
              </a:rPr>
              <a:t> </a:t>
            </a:r>
            <a:r>
              <a:rPr lang="mi-NZ" sz="1900" kern="100" dirty="0" err="1">
                <a:effectLst/>
                <a:ea typeface="Calibri"/>
                <a:cs typeface="Times New Roman"/>
              </a:rPr>
              <a:t>links</a:t>
            </a:r>
            <a:r>
              <a:rPr lang="mi-NZ" sz="1900" kern="100" dirty="0">
                <a:effectLst/>
                <a:ea typeface="Calibri"/>
                <a:cs typeface="Times New Roman"/>
              </a:rPr>
              <a:t> </a:t>
            </a:r>
            <a:r>
              <a:rPr lang="mi-NZ" sz="1900" kern="100" dirty="0" err="1">
                <a:effectLst/>
                <a:ea typeface="Calibri"/>
                <a:cs typeface="Times New Roman"/>
              </a:rPr>
              <a:t>to</a:t>
            </a:r>
            <a:r>
              <a:rPr lang="mi-NZ" sz="1900" kern="100" dirty="0">
                <a:effectLst/>
                <a:ea typeface="Calibri"/>
                <a:cs typeface="Times New Roman"/>
              </a:rPr>
              <a:t> </a:t>
            </a:r>
            <a:r>
              <a:rPr lang="mi-NZ" sz="1900" kern="100" dirty="0" err="1">
                <a:effectLst/>
                <a:ea typeface="Calibri"/>
                <a:cs typeface="Times New Roman"/>
              </a:rPr>
              <a:t>resources</a:t>
            </a:r>
            <a:r>
              <a:rPr lang="mi-NZ" sz="1900" kern="100" dirty="0">
                <a:effectLst/>
                <a:ea typeface="Calibri"/>
                <a:cs typeface="Times New Roman"/>
              </a:rPr>
              <a:t>, </a:t>
            </a:r>
            <a:r>
              <a:rPr lang="mi-NZ" sz="1900" kern="100" dirty="0" err="1">
                <a:effectLst/>
                <a:ea typeface="Calibri"/>
                <a:cs typeface="Times New Roman"/>
              </a:rPr>
              <a:t>definitions</a:t>
            </a:r>
            <a:r>
              <a:rPr lang="mi-NZ" sz="1900" kern="100" dirty="0">
                <a:effectLst/>
                <a:ea typeface="Calibri"/>
                <a:cs typeface="Times New Roman"/>
              </a:rPr>
              <a:t> and </a:t>
            </a:r>
            <a:r>
              <a:rPr lang="mi-NZ" sz="1900" kern="100" dirty="0" err="1">
                <a:effectLst/>
                <a:ea typeface="Calibri"/>
                <a:cs typeface="Times New Roman"/>
              </a:rPr>
              <a:t>case</a:t>
            </a:r>
            <a:r>
              <a:rPr lang="mi-NZ" sz="1900" kern="100" dirty="0">
                <a:effectLst/>
                <a:ea typeface="Calibri"/>
                <a:cs typeface="Times New Roman"/>
              </a:rPr>
              <a:t> </a:t>
            </a:r>
            <a:r>
              <a:rPr lang="mi-NZ" sz="1900" kern="100" dirty="0" err="1">
                <a:effectLst/>
                <a:ea typeface="Calibri"/>
                <a:cs typeface="Times New Roman"/>
              </a:rPr>
              <a:t>studies</a:t>
            </a:r>
            <a:r>
              <a:rPr lang="mi-NZ" sz="1900" kern="100" dirty="0">
                <a:effectLst/>
                <a:ea typeface="Calibri"/>
                <a:cs typeface="Times New Roman"/>
              </a:rPr>
              <a:t> </a:t>
            </a:r>
            <a:r>
              <a:rPr lang="mi-NZ" sz="1900" kern="100" dirty="0" err="1">
                <a:effectLst/>
                <a:ea typeface="Calibri"/>
                <a:cs typeface="Times New Roman"/>
              </a:rPr>
              <a:t>of</a:t>
            </a:r>
            <a:r>
              <a:rPr lang="mi-NZ" sz="1900" kern="100" dirty="0">
                <a:effectLst/>
                <a:ea typeface="Calibri"/>
                <a:cs typeface="Times New Roman"/>
              </a:rPr>
              <a:t> </a:t>
            </a:r>
            <a:r>
              <a:rPr lang="mi-NZ" sz="1900" kern="100" dirty="0" err="1">
                <a:effectLst/>
                <a:ea typeface="Calibri"/>
                <a:cs typeface="Times New Roman"/>
              </a:rPr>
              <a:t>effective</a:t>
            </a:r>
            <a:r>
              <a:rPr lang="mi-NZ" sz="1900" kern="100" dirty="0">
                <a:effectLst/>
                <a:ea typeface="Calibri"/>
                <a:cs typeface="Times New Roman"/>
              </a:rPr>
              <a:t> </a:t>
            </a:r>
            <a:r>
              <a:rPr lang="mi-NZ" sz="1900" kern="100" dirty="0" err="1">
                <a:effectLst/>
                <a:ea typeface="Calibri"/>
                <a:cs typeface="Times New Roman"/>
              </a:rPr>
              <a:t>practice</a:t>
            </a:r>
            <a:r>
              <a:rPr lang="mi-NZ" sz="1900" kern="100" dirty="0">
                <a:effectLst/>
                <a:ea typeface="Calibri"/>
                <a:cs typeface="Times New Roman"/>
              </a:rPr>
              <a:t> </a:t>
            </a:r>
            <a:r>
              <a:rPr lang="mi-NZ" sz="1900" kern="100" dirty="0" err="1">
                <a:effectLst/>
                <a:ea typeface="Calibri"/>
                <a:cs typeface="Times New Roman"/>
              </a:rPr>
              <a:t>at</a:t>
            </a:r>
            <a:r>
              <a:rPr lang="mi-NZ" sz="1900" kern="100" dirty="0">
                <a:effectLst/>
                <a:ea typeface="Calibri"/>
                <a:cs typeface="Times New Roman"/>
              </a:rPr>
              <a:t> </a:t>
            </a:r>
            <a:r>
              <a:rPr lang="mi-NZ" sz="1900" kern="100" dirty="0" err="1">
                <a:effectLst/>
                <a:ea typeface="Calibri"/>
                <a:cs typeface="Times New Roman"/>
              </a:rPr>
              <a:t>different</a:t>
            </a:r>
            <a:r>
              <a:rPr lang="mi-NZ" sz="1900" kern="100" dirty="0">
                <a:effectLst/>
                <a:ea typeface="Calibri"/>
                <a:cs typeface="Times New Roman"/>
              </a:rPr>
              <a:t> </a:t>
            </a:r>
            <a:r>
              <a:rPr lang="mi-NZ" sz="1900" kern="100" dirty="0" err="1">
                <a:effectLst/>
                <a:ea typeface="Calibri"/>
                <a:cs typeface="Times New Roman"/>
              </a:rPr>
              <a:t>levels</a:t>
            </a:r>
            <a:r>
              <a:rPr lang="mi-NZ" sz="1900" kern="100" dirty="0">
                <a:effectLst/>
                <a:ea typeface="Calibri"/>
                <a:cs typeface="Times New Roman"/>
              </a:rPr>
              <a:t>/</a:t>
            </a:r>
            <a:r>
              <a:rPr lang="mi-NZ" sz="1900" kern="100" dirty="0" err="1">
                <a:effectLst/>
                <a:ea typeface="Calibri"/>
                <a:cs typeface="Times New Roman"/>
              </a:rPr>
              <a:t>sectors</a:t>
            </a:r>
            <a:r>
              <a:rPr lang="mi-NZ" sz="1900" kern="100" dirty="0">
                <a:ea typeface="Calibri"/>
                <a:cs typeface="Times New Roman"/>
              </a:rPr>
              <a:t>.</a:t>
            </a:r>
            <a:endParaRPr lang="en-US" sz="1900" dirty="0" err="1">
              <a:ea typeface="Calibri"/>
              <a:cs typeface="Calibri"/>
            </a:endParaRPr>
          </a:p>
        </p:txBody>
      </p:sp>
      <p:sp>
        <p:nvSpPr>
          <p:cNvPr id="5" name="TextBox 4">
            <a:extLst>
              <a:ext uri="{FF2B5EF4-FFF2-40B4-BE49-F238E27FC236}">
                <a16:creationId xmlns:a16="http://schemas.microsoft.com/office/drawing/2014/main" id="{F3C466D4-5D10-D207-E367-5725E05B155B}"/>
              </a:ext>
            </a:extLst>
          </p:cNvPr>
          <p:cNvSpPr txBox="1"/>
          <p:nvPr/>
        </p:nvSpPr>
        <p:spPr>
          <a:xfrm>
            <a:off x="4027219" y="5809042"/>
            <a:ext cx="472586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2000"/>
              </a:spcBef>
            </a:pPr>
            <a:r>
              <a:rPr lang="en-US" sz="1200" dirty="0">
                <a:solidFill>
                  <a:srgbClr val="595959"/>
                </a:solidFill>
                <a:latin typeface="Verdana"/>
                <a:ea typeface="Verdana"/>
                <a:cs typeface="Arial"/>
                <a:hlinkClick r:id="rId3"/>
              </a:rPr>
              <a:t>https://eepro.naaee.org/sites/default/files/2024-09/Guidelines-%237-Educating-for-Climate-Action-and-Justice-Accessible-Compressed.pdf</a:t>
            </a:r>
            <a:endParaRPr lang="en-US" sz="1200" dirty="0">
              <a:latin typeface="Verdana"/>
              <a:ea typeface="Verdana"/>
              <a:cs typeface="Arial"/>
            </a:endParaRPr>
          </a:p>
        </p:txBody>
      </p:sp>
      <p:sp>
        <p:nvSpPr>
          <p:cNvPr id="7" name="TextBox 6">
            <a:extLst>
              <a:ext uri="{FF2B5EF4-FFF2-40B4-BE49-F238E27FC236}">
                <a16:creationId xmlns:a16="http://schemas.microsoft.com/office/drawing/2014/main" id="{372173EF-3B48-1BAC-3539-05E71ECFD142}"/>
              </a:ext>
            </a:extLst>
          </p:cNvPr>
          <p:cNvSpPr txBox="1"/>
          <p:nvPr/>
        </p:nvSpPr>
        <p:spPr>
          <a:xfrm>
            <a:off x="259392" y="5928156"/>
            <a:ext cx="365182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Verdana"/>
                <a:ea typeface="Verdana"/>
                <a:cs typeface="Arial"/>
              </a:rPr>
              <a:t>© North American Association for Environmental Education</a:t>
            </a:r>
            <a:endParaRPr lang="en-US" sz="900">
              <a:latin typeface="Verdana"/>
              <a:ea typeface="Verdana"/>
            </a:endParaRPr>
          </a:p>
        </p:txBody>
      </p:sp>
    </p:spTree>
    <p:extLst>
      <p:ext uri="{BB962C8B-B14F-4D97-AF65-F5344CB8AC3E}">
        <p14:creationId xmlns:p14="http://schemas.microsoft.com/office/powerpoint/2010/main" val="37055207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DCF73-AF19-36D3-4706-E330651E1977}"/>
              </a:ext>
            </a:extLst>
          </p:cNvPr>
          <p:cNvSpPr>
            <a:spLocks noGrp="1"/>
          </p:cNvSpPr>
          <p:nvPr>
            <p:ph type="title"/>
          </p:nvPr>
        </p:nvSpPr>
        <p:spPr>
          <a:xfrm>
            <a:off x="311700" y="134331"/>
            <a:ext cx="8520600" cy="1222636"/>
          </a:xfrm>
        </p:spPr>
        <p:txBody>
          <a:bodyPr/>
          <a:lstStyle/>
          <a:p>
            <a:r>
              <a:rPr lang="en-US" b="1"/>
              <a:t>Science Learning Hub </a:t>
            </a:r>
            <a:br>
              <a:rPr lang="en-US" b="1"/>
            </a:br>
            <a:r>
              <a:rPr lang="en-US" b="1"/>
              <a:t>resources</a:t>
            </a:r>
          </a:p>
        </p:txBody>
      </p:sp>
      <p:pic>
        <p:nvPicPr>
          <p:cNvPr id="4" name="Picture 3" descr="Planning pathways using climate change resources interactive diagram">
            <a:extLst>
              <a:ext uri="{FF2B5EF4-FFF2-40B4-BE49-F238E27FC236}">
                <a16:creationId xmlns:a16="http://schemas.microsoft.com/office/drawing/2014/main" id="{B2120091-4B6F-FC0F-5592-B88362333ACC}"/>
              </a:ext>
            </a:extLst>
          </p:cNvPr>
          <p:cNvPicPr>
            <a:picLocks noChangeAspect="1"/>
          </p:cNvPicPr>
          <p:nvPr/>
        </p:nvPicPr>
        <p:blipFill>
          <a:blip r:embed="rId3"/>
          <a:stretch>
            <a:fillRect/>
          </a:stretch>
        </p:blipFill>
        <p:spPr>
          <a:xfrm>
            <a:off x="932760" y="1356464"/>
            <a:ext cx="7278475" cy="5102012"/>
          </a:xfrm>
          <a:prstGeom prst="rect">
            <a:avLst/>
          </a:prstGeom>
        </p:spPr>
      </p:pic>
      <p:sp>
        <p:nvSpPr>
          <p:cNvPr id="3" name="TextBox 2">
            <a:extLst>
              <a:ext uri="{FF2B5EF4-FFF2-40B4-BE49-F238E27FC236}">
                <a16:creationId xmlns:a16="http://schemas.microsoft.com/office/drawing/2014/main" id="{CE62AB23-2862-4706-8997-0831D95D39D9}"/>
              </a:ext>
            </a:extLst>
          </p:cNvPr>
          <p:cNvSpPr txBox="1"/>
          <p:nvPr/>
        </p:nvSpPr>
        <p:spPr>
          <a:xfrm>
            <a:off x="394232" y="6458292"/>
            <a:ext cx="835553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rgbClr val="7030A0"/>
                </a:solidFill>
                <a:latin typeface="Calibri"/>
                <a:ea typeface="Calibri"/>
                <a:cs typeface="Calibri"/>
                <a:hlinkClick r:id="rId4"/>
              </a:rPr>
              <a:t>www.sciencelearn.org.nz/resources/2639-climate-change-resources-planning-pathways</a:t>
            </a:r>
            <a:r>
              <a:rPr lang="en-US">
                <a:latin typeface="Calibri"/>
              </a:rPr>
              <a:t> </a:t>
            </a:r>
            <a:r>
              <a:rPr lang="en-US">
                <a:latin typeface="Calibri"/>
                <a:ea typeface="Calibri"/>
                <a:cs typeface="Calibri"/>
              </a:rPr>
              <a:t>​</a:t>
            </a:r>
            <a:endParaRPr lang="en-US"/>
          </a:p>
        </p:txBody>
      </p:sp>
    </p:spTree>
    <p:extLst>
      <p:ext uri="{BB962C8B-B14F-4D97-AF65-F5344CB8AC3E}">
        <p14:creationId xmlns:p14="http://schemas.microsoft.com/office/powerpoint/2010/main" val="1701446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9"/>
          <p:cNvSpPr txBox="1">
            <a:spLocks noGrp="1"/>
          </p:cNvSpPr>
          <p:nvPr>
            <p:ph type="title"/>
          </p:nvPr>
        </p:nvSpPr>
        <p:spPr>
          <a:xfrm>
            <a:off x="1538479" y="305658"/>
            <a:ext cx="6275565" cy="739229"/>
          </a:xfrm>
          <a:prstGeom prst="rect">
            <a:avLst/>
          </a:prstGeom>
          <a:noFill/>
          <a:ln>
            <a:noFill/>
          </a:ln>
        </p:spPr>
        <p:txBody>
          <a:bodyPr spcFirstLastPara="1" wrap="square" lIns="91425" tIns="45700" rIns="91425" bIns="45700" anchor="b" anchorCtr="0">
            <a:noAutofit/>
          </a:bodyPr>
          <a:lstStyle/>
          <a:p>
            <a:pPr>
              <a:buSzPts val="800"/>
            </a:pPr>
            <a:r>
              <a:rPr lang="en-AU" sz="4000" b="1">
                <a:latin typeface="Calibri"/>
                <a:ea typeface="Calibri"/>
                <a:cs typeface="Calibri"/>
                <a:sym typeface="Calibri"/>
              </a:rPr>
              <a:t>Thank you – stay connected</a:t>
            </a:r>
            <a:endParaRPr lang="en-US" sz="4000" b="1">
              <a:latin typeface="Calibri"/>
              <a:ea typeface="Calibri"/>
              <a:cs typeface="Calibri"/>
            </a:endParaRPr>
          </a:p>
        </p:txBody>
      </p:sp>
      <p:sp>
        <p:nvSpPr>
          <p:cNvPr id="82" name="Google Shape;82;p9"/>
          <p:cNvSpPr txBox="1"/>
          <p:nvPr/>
        </p:nvSpPr>
        <p:spPr>
          <a:xfrm>
            <a:off x="3746372" y="4085573"/>
            <a:ext cx="5939660" cy="24723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400"/>
              <a:buFont typeface="Calibri"/>
              <a:buNone/>
            </a:pPr>
            <a:r>
              <a:rPr lang="en-AU" sz="2400">
                <a:solidFill>
                  <a:srgbClr val="674EA7"/>
                </a:solidFill>
              </a:rPr>
              <a:t> </a:t>
            </a:r>
            <a:endParaRPr sz="2400">
              <a:solidFill>
                <a:schemeClr val="hlink"/>
              </a:solidFill>
              <a:latin typeface="Calibri"/>
              <a:ea typeface="Calibri"/>
              <a:cs typeface="Calibri"/>
              <a:sym typeface="Calibri"/>
            </a:endParaRPr>
          </a:p>
        </p:txBody>
      </p:sp>
      <p:pic>
        <p:nvPicPr>
          <p:cNvPr id="84" name="Google Shape;84;p9"/>
          <p:cNvPicPr preferRelativeResize="0"/>
          <p:nvPr/>
        </p:nvPicPr>
        <p:blipFill rotWithShape="1">
          <a:blip r:embed="rId3">
            <a:alphaModFix/>
          </a:blip>
          <a:srcRect l="1498" t="8912" r="1196" b="7635"/>
          <a:stretch/>
        </p:blipFill>
        <p:spPr>
          <a:xfrm>
            <a:off x="0" y="5544484"/>
            <a:ext cx="9144005" cy="1313516"/>
          </a:xfrm>
          <a:prstGeom prst="rect">
            <a:avLst/>
          </a:prstGeom>
          <a:noFill/>
          <a:ln>
            <a:noFill/>
          </a:ln>
        </p:spPr>
      </p:pic>
      <p:pic>
        <p:nvPicPr>
          <p:cNvPr id="89" name="Google Shape;89;p9"/>
          <p:cNvPicPr preferRelativeResize="0"/>
          <p:nvPr/>
        </p:nvPicPr>
        <p:blipFill>
          <a:blip r:embed="rId4">
            <a:alphaModFix/>
          </a:blip>
          <a:stretch>
            <a:fillRect/>
          </a:stretch>
        </p:blipFill>
        <p:spPr>
          <a:xfrm>
            <a:off x="1056720" y="3843471"/>
            <a:ext cx="489795" cy="480633"/>
          </a:xfrm>
          <a:prstGeom prst="rect">
            <a:avLst/>
          </a:prstGeom>
          <a:noFill/>
          <a:ln>
            <a:noFill/>
          </a:ln>
        </p:spPr>
      </p:pic>
      <p:pic>
        <p:nvPicPr>
          <p:cNvPr id="4" name="Picture 3" descr="A blue circle with a white letter f in it&#10;&#10;Description automatically generated">
            <a:extLst>
              <a:ext uri="{FF2B5EF4-FFF2-40B4-BE49-F238E27FC236}">
                <a16:creationId xmlns:a16="http://schemas.microsoft.com/office/drawing/2014/main" id="{CB7F9AA2-C792-7608-44BA-4F0BD3BBBDE4}"/>
              </a:ext>
            </a:extLst>
          </p:cNvPr>
          <p:cNvPicPr>
            <a:picLocks noChangeAspect="1"/>
          </p:cNvPicPr>
          <p:nvPr/>
        </p:nvPicPr>
        <p:blipFill>
          <a:blip r:embed="rId5"/>
          <a:stretch>
            <a:fillRect/>
          </a:stretch>
        </p:blipFill>
        <p:spPr>
          <a:xfrm>
            <a:off x="953083" y="2505408"/>
            <a:ext cx="679684" cy="662908"/>
          </a:xfrm>
          <a:prstGeom prst="rect">
            <a:avLst/>
          </a:prstGeom>
          <a:ln>
            <a:noFill/>
          </a:ln>
        </p:spPr>
      </p:pic>
      <p:pic>
        <p:nvPicPr>
          <p:cNvPr id="7" name="Picture 6" descr="A red circle with a white circle and a white circle with a white circle and a white circle with a white circle and a white circle with a white circle with a white circle with a white circle&#10;&#10;Description automatically generated">
            <a:extLst>
              <a:ext uri="{FF2B5EF4-FFF2-40B4-BE49-F238E27FC236}">
                <a16:creationId xmlns:a16="http://schemas.microsoft.com/office/drawing/2014/main" id="{2686646C-00AF-FE5B-B13F-57592F97C828}"/>
              </a:ext>
            </a:extLst>
          </p:cNvPr>
          <p:cNvPicPr>
            <a:picLocks noChangeAspect="1"/>
          </p:cNvPicPr>
          <p:nvPr/>
        </p:nvPicPr>
        <p:blipFill>
          <a:blip r:embed="rId6"/>
          <a:stretch>
            <a:fillRect/>
          </a:stretch>
        </p:blipFill>
        <p:spPr>
          <a:xfrm>
            <a:off x="970617" y="3166435"/>
            <a:ext cx="571930" cy="643719"/>
          </a:xfrm>
          <a:prstGeom prst="rect">
            <a:avLst/>
          </a:prstGeom>
          <a:ln>
            <a:noFill/>
          </a:ln>
        </p:spPr>
      </p:pic>
      <p:graphicFrame>
        <p:nvGraphicFramePr>
          <p:cNvPr id="2" name="Table 1">
            <a:extLst>
              <a:ext uri="{FF2B5EF4-FFF2-40B4-BE49-F238E27FC236}">
                <a16:creationId xmlns:a16="http://schemas.microsoft.com/office/drawing/2014/main" id="{76E9F1E8-DF26-00AD-15DD-F292EC625B69}"/>
              </a:ext>
            </a:extLst>
          </p:cNvPr>
          <p:cNvGraphicFramePr>
            <a:graphicFrameLocks noGrp="1"/>
          </p:cNvGraphicFramePr>
          <p:nvPr>
            <p:extLst>
              <p:ext uri="{D42A27DB-BD31-4B8C-83A1-F6EECF244321}">
                <p14:modId xmlns:p14="http://schemas.microsoft.com/office/powerpoint/2010/main" val="2675454252"/>
              </p:ext>
            </p:extLst>
          </p:nvPr>
        </p:nvGraphicFramePr>
        <p:xfrm>
          <a:off x="1643349" y="1377107"/>
          <a:ext cx="6368707" cy="3607183"/>
        </p:xfrm>
        <a:graphic>
          <a:graphicData uri="http://schemas.openxmlformats.org/drawingml/2006/table">
            <a:tbl>
              <a:tblPr firstRow="1" bandRow="1">
                <a:tableStyleId>{5C22544A-7EE6-4342-B048-85BDC9FD1C3A}</a:tableStyleId>
              </a:tblPr>
              <a:tblGrid>
                <a:gridCol w="332851">
                  <a:extLst>
                    <a:ext uri="{9D8B030D-6E8A-4147-A177-3AD203B41FA5}">
                      <a16:colId xmlns:a16="http://schemas.microsoft.com/office/drawing/2014/main" val="399618212"/>
                    </a:ext>
                  </a:extLst>
                </a:gridCol>
                <a:gridCol w="6035856">
                  <a:extLst>
                    <a:ext uri="{9D8B030D-6E8A-4147-A177-3AD203B41FA5}">
                      <a16:colId xmlns:a16="http://schemas.microsoft.com/office/drawing/2014/main" val="2345748411"/>
                    </a:ext>
                  </a:extLst>
                </a:gridCol>
              </a:tblGrid>
              <a:tr h="686447">
                <a:tc>
                  <a:txBody>
                    <a:bodyPr/>
                    <a:lstStyle/>
                    <a:p>
                      <a:endParaRPr lang="en-US"/>
                    </a:p>
                  </a:txBody>
                  <a:tcPr>
                    <a:lnL w="0">
                      <a:noFill/>
                    </a:lnL>
                    <a:lnR w="0">
                      <a:noFill/>
                    </a:lnR>
                    <a:lnT w="0">
                      <a:noFill/>
                    </a:lnT>
                    <a:lnB w="0" cap="flat" cmpd="sng" algn="ctr">
                      <a:noFill/>
                      <a:prstDash val="solid"/>
                      <a:round/>
                      <a:headEnd type="none" w="med" len="med"/>
                      <a:tailEnd type="none" w="med" len="med"/>
                    </a:lnB>
                    <a:noFill/>
                  </a:tcPr>
                </a:tc>
                <a:tc>
                  <a:txBody>
                    <a:bodyPr/>
                    <a:lstStyle/>
                    <a:p>
                      <a:pPr lvl="0">
                        <a:buNone/>
                      </a:pPr>
                      <a:r>
                        <a:rPr lang="en-AU" sz="2400" b="0" i="0" u="none" strike="noStrike" noProof="0">
                          <a:solidFill>
                            <a:srgbClr val="000000"/>
                          </a:solidFill>
                          <a:latin typeface="Arial"/>
                        </a:rPr>
                        <a:t>Email us on: </a:t>
                      </a:r>
                      <a:r>
                        <a:rPr lang="en-AU" sz="2400" b="0" i="0" u="none" strike="noStrike" noProof="0">
                          <a:solidFill>
                            <a:srgbClr val="7030A0"/>
                          </a:solidFill>
                          <a:latin typeface="Arial"/>
                          <a:hlinkClick r:id="rId7">
                            <a:extLst>
                              <a:ext uri="{A12FA001-AC4F-418D-AE19-62706E023703}">
                                <ahyp:hlinkClr xmlns:ahyp="http://schemas.microsoft.com/office/drawing/2018/hyperlinkcolor" val="tx"/>
                              </a:ext>
                            </a:extLst>
                          </a:hlinkClick>
                        </a:rPr>
                        <a:t>enquiries@sciencelearn.org.nz</a:t>
                      </a:r>
                    </a:p>
                    <a:p>
                      <a:pPr lvl="0">
                        <a:buNone/>
                      </a:pPr>
                      <a:endParaRPr lang="en-AU" sz="2400" b="0" i="0" u="none" strike="noStrike" noProof="0">
                        <a:solidFill>
                          <a:srgbClr val="7030A0"/>
                        </a:solidFill>
                        <a:latin typeface="Arial"/>
                      </a:endParaRPr>
                    </a:p>
                  </a:txBody>
                  <a:tcPr>
                    <a:lnL w="0">
                      <a:noFill/>
                    </a:lnL>
                    <a:lnR w="0">
                      <a:noFill/>
                    </a:lnR>
                    <a:lnT w="0">
                      <a:noFill/>
                    </a:lnT>
                    <a:lnB w="0">
                      <a:noFill/>
                    </a:lnB>
                    <a:noFill/>
                  </a:tcPr>
                </a:tc>
                <a:extLst>
                  <a:ext uri="{0D108BD9-81ED-4DB2-BD59-A6C34878D82A}">
                    <a16:rowId xmlns:a16="http://schemas.microsoft.com/office/drawing/2014/main" val="3661056204"/>
                  </a:ext>
                </a:extLst>
              </a:tr>
              <a:tr h="406783">
                <a:tc>
                  <a:txBody>
                    <a:bodyPr/>
                    <a:lstStyle/>
                    <a:p>
                      <a:endParaRPr lang="en-US"/>
                    </a:p>
                  </a:txBody>
                  <a:tcPr>
                    <a:lnL w="0">
                      <a:noFill/>
                    </a:lnL>
                    <a:lnR w="0">
                      <a:noFill/>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AU" sz="2400" b="0" i="0" u="none" strike="noStrike" noProof="0">
                          <a:solidFill>
                            <a:srgbClr val="7030A0"/>
                          </a:solidFill>
                          <a:latin typeface="Arial"/>
                          <a:hlinkClick r:id="rId8">
                            <a:extLst>
                              <a:ext uri="{A12FA001-AC4F-418D-AE19-62706E023703}">
                                <ahyp:hlinkClr xmlns:ahyp="http://schemas.microsoft.com/office/drawing/2018/hyperlinkcolor" val="tx"/>
                              </a:ext>
                            </a:extLst>
                          </a:hlinkClick>
                        </a:rPr>
                        <a:t>www.facebook.com/nzsciencelearn</a:t>
                      </a:r>
                      <a:endParaRPr lang="en-US" sz="2400" b="0" i="0" u="none" strike="noStrike" noProof="0">
                        <a:solidFill>
                          <a:srgbClr val="000000"/>
                        </a:solidFill>
                        <a:latin typeface="Arial"/>
                      </a:endParaRPr>
                    </a:p>
                    <a:p>
                      <a:pPr lvl="0">
                        <a:buNone/>
                      </a:pPr>
                      <a:endParaRPr lang="en-US"/>
                    </a:p>
                  </a:txBody>
                  <a:tcPr>
                    <a:lnL w="0">
                      <a:noFill/>
                    </a:lnL>
                    <a:lnR w="0">
                      <a:noFill/>
                    </a:lnR>
                    <a:lnT w="0">
                      <a:noFill/>
                    </a:lnT>
                    <a:lnB w="0">
                      <a:noFill/>
                    </a:lnB>
                    <a:noFill/>
                  </a:tcPr>
                </a:tc>
                <a:extLst>
                  <a:ext uri="{0D108BD9-81ED-4DB2-BD59-A6C34878D82A}">
                    <a16:rowId xmlns:a16="http://schemas.microsoft.com/office/drawing/2014/main" val="3844194806"/>
                  </a:ext>
                </a:extLst>
              </a:tr>
              <a:tr h="406783">
                <a:tc>
                  <a:txBody>
                    <a:bodyPr/>
                    <a:lstStyle/>
                    <a:p>
                      <a:endParaRPr lang="en-US"/>
                    </a:p>
                  </a:txBody>
                  <a:tcPr>
                    <a:lnL w="0">
                      <a:noFill/>
                    </a:lnL>
                    <a:lnR w="0">
                      <a:noFill/>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AU" sz="2400" b="0" i="0" u="none" strike="noStrike" noProof="0">
                          <a:solidFill>
                            <a:srgbClr val="7030A0"/>
                          </a:solidFill>
                          <a:latin typeface="Arial"/>
                          <a:hlinkClick r:id="rId9">
                            <a:extLst>
                              <a:ext uri="{A12FA001-AC4F-418D-AE19-62706E023703}">
                                <ahyp:hlinkClr xmlns:ahyp="http://schemas.microsoft.com/office/drawing/2018/hyperlinkcolor" val="tx"/>
                              </a:ext>
                            </a:extLst>
                          </a:hlinkClick>
                        </a:rPr>
                        <a:t>https://nz.pinterest.com/nzsciencelearn</a:t>
                      </a:r>
                      <a:endParaRPr lang="en-US" sz="2400" b="0" i="0" u="none" strike="noStrike" noProof="0">
                        <a:solidFill>
                          <a:srgbClr val="000000"/>
                        </a:solidFill>
                        <a:latin typeface="Arial"/>
                      </a:endParaRPr>
                    </a:p>
                    <a:p>
                      <a:pPr lvl="0">
                        <a:buNone/>
                      </a:pPr>
                      <a:endParaRPr lang="en-US"/>
                    </a:p>
                  </a:txBody>
                  <a:tcPr>
                    <a:lnL w="0">
                      <a:noFill/>
                    </a:lnL>
                    <a:lnR w="0">
                      <a:noFill/>
                    </a:lnR>
                    <a:lnT w="0">
                      <a:noFill/>
                    </a:lnT>
                    <a:lnB w="0">
                      <a:noFill/>
                    </a:lnB>
                    <a:noFill/>
                  </a:tcPr>
                </a:tc>
                <a:extLst>
                  <a:ext uri="{0D108BD9-81ED-4DB2-BD59-A6C34878D82A}">
                    <a16:rowId xmlns:a16="http://schemas.microsoft.com/office/drawing/2014/main" val="4061563886"/>
                  </a:ext>
                </a:extLst>
              </a:tr>
              <a:tr h="406783">
                <a:tc>
                  <a:txBody>
                    <a:bodyPr/>
                    <a:lstStyle/>
                    <a:p>
                      <a:endParaRPr lang="en-US"/>
                    </a:p>
                  </a:txBody>
                  <a:tcPr>
                    <a:lnL w="0">
                      <a:noFill/>
                    </a:lnL>
                    <a:lnR w="0">
                      <a:noFill/>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AU" sz="2400" b="0" i="0" u="none" strike="noStrike" noProof="0">
                          <a:solidFill>
                            <a:srgbClr val="7030A0"/>
                          </a:solidFill>
                          <a:latin typeface="Arial"/>
                          <a:hlinkClick r:id="rId10">
                            <a:extLst>
                              <a:ext uri="{A12FA001-AC4F-418D-AE19-62706E023703}">
                                <ahyp:hlinkClr xmlns:ahyp="http://schemas.microsoft.com/office/drawing/2018/hyperlinkcolor" val="tx"/>
                              </a:ext>
                            </a:extLst>
                          </a:hlinkClick>
                        </a:rPr>
                        <a:t>www.instagram.com/sciencelearninghubnz</a:t>
                      </a:r>
                      <a:endParaRPr lang="en-US" sz="2400" b="0" i="0" u="none" strike="noStrike" noProof="0">
                        <a:solidFill>
                          <a:srgbClr val="000000"/>
                        </a:solidFill>
                        <a:latin typeface="Calibri"/>
                      </a:endParaRPr>
                    </a:p>
                    <a:p>
                      <a:pPr lvl="0">
                        <a:buNone/>
                      </a:pPr>
                      <a:endParaRPr lang="en-US"/>
                    </a:p>
                  </a:txBody>
                  <a:tcPr>
                    <a:lnL w="0">
                      <a:noFill/>
                    </a:lnL>
                    <a:lnR w="0">
                      <a:noFill/>
                    </a:lnR>
                    <a:lnT w="0">
                      <a:noFill/>
                    </a:lnT>
                    <a:lnB w="0">
                      <a:noFill/>
                    </a:lnB>
                    <a:noFill/>
                  </a:tcPr>
                </a:tc>
                <a:extLst>
                  <a:ext uri="{0D108BD9-81ED-4DB2-BD59-A6C34878D82A}">
                    <a16:rowId xmlns:a16="http://schemas.microsoft.com/office/drawing/2014/main" val="3102450668"/>
                  </a:ext>
                </a:extLst>
              </a:tr>
              <a:tr h="406783">
                <a:tc>
                  <a:txBody>
                    <a:bodyPr/>
                    <a:lstStyle/>
                    <a:p>
                      <a:endParaRPr lang="en-US"/>
                    </a:p>
                  </a:txBody>
                  <a:tcPr>
                    <a:lnL w="0">
                      <a:noFill/>
                    </a:lnL>
                    <a:lnR w="0">
                      <a:noFill/>
                    </a:lnR>
                    <a:lnT w="0" cap="flat" cmpd="sng" algn="ctr">
                      <a:noFill/>
                      <a:prstDash val="solid"/>
                      <a:round/>
                      <a:headEnd type="none" w="med" len="med"/>
                      <a:tailEnd type="none" w="med" len="med"/>
                    </a:lnT>
                    <a:lnB w="0">
                      <a:noFill/>
                    </a:lnB>
                    <a:noFill/>
                  </a:tcPr>
                </a:tc>
                <a:tc>
                  <a:txBody>
                    <a:bodyPr/>
                    <a:lstStyle/>
                    <a:p>
                      <a:endParaRPr lang="en-US"/>
                    </a:p>
                  </a:txBody>
                  <a:tcPr>
                    <a:lnL w="0">
                      <a:noFill/>
                    </a:lnL>
                    <a:lnR w="0">
                      <a:noFill/>
                    </a:lnR>
                    <a:lnT w="0">
                      <a:noFill/>
                    </a:lnT>
                    <a:lnB w="0">
                      <a:noFill/>
                    </a:lnB>
                    <a:noFill/>
                  </a:tcPr>
                </a:tc>
                <a:extLst>
                  <a:ext uri="{0D108BD9-81ED-4DB2-BD59-A6C34878D82A}">
                    <a16:rowId xmlns:a16="http://schemas.microsoft.com/office/drawing/2014/main" val="3913122903"/>
                  </a:ext>
                </a:extLst>
              </a:tr>
            </a:tbl>
          </a:graphicData>
        </a:graphic>
      </p:graphicFrame>
      <p:pic>
        <p:nvPicPr>
          <p:cNvPr id="3" name="Picture 2" descr="A blue and white logo&#10;&#10;Description automatically generated">
            <a:extLst>
              <a:ext uri="{FF2B5EF4-FFF2-40B4-BE49-F238E27FC236}">
                <a16:creationId xmlns:a16="http://schemas.microsoft.com/office/drawing/2014/main" id="{C3A6ADD8-6B2A-8BE2-7C58-798F986F5777}"/>
              </a:ext>
            </a:extLst>
          </p:cNvPr>
          <p:cNvPicPr>
            <a:picLocks noChangeAspect="1"/>
          </p:cNvPicPr>
          <p:nvPr/>
        </p:nvPicPr>
        <p:blipFill>
          <a:blip r:embed="rId11"/>
          <a:stretch>
            <a:fillRect/>
          </a:stretch>
        </p:blipFill>
        <p:spPr>
          <a:xfrm>
            <a:off x="956344" y="1380551"/>
            <a:ext cx="676275" cy="599042"/>
          </a:xfrm>
          <a:prstGeom prst="rect">
            <a:avLst/>
          </a:prstGeom>
          <a:ln>
            <a:noFill/>
          </a:ln>
        </p:spPr>
      </p:pic>
    </p:spTree>
    <p:extLst>
      <p:ext uri="{BB962C8B-B14F-4D97-AF65-F5344CB8AC3E}">
        <p14:creationId xmlns:p14="http://schemas.microsoft.com/office/powerpoint/2010/main" val="3861947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pic>
        <p:nvPicPr>
          <p:cNvPr id="47" name="Google Shape;47;p5"/>
          <p:cNvPicPr preferRelativeResize="0"/>
          <p:nvPr/>
        </p:nvPicPr>
        <p:blipFill rotWithShape="1">
          <a:blip r:embed="rId3">
            <a:alphaModFix/>
          </a:blip>
          <a:srcRect l="1498" t="8912" r="1196" b="7634"/>
          <a:stretch/>
        </p:blipFill>
        <p:spPr>
          <a:xfrm>
            <a:off x="0" y="5544484"/>
            <a:ext cx="9144003" cy="1313516"/>
          </a:xfrm>
          <a:prstGeom prst="rect">
            <a:avLst/>
          </a:prstGeom>
          <a:noFill/>
          <a:ln>
            <a:noFill/>
          </a:ln>
        </p:spPr>
      </p:pic>
      <p:sp>
        <p:nvSpPr>
          <p:cNvPr id="48" name="Google Shape;48;p5"/>
          <p:cNvSpPr txBox="1"/>
          <p:nvPr/>
        </p:nvSpPr>
        <p:spPr>
          <a:xfrm>
            <a:off x="294550" y="181325"/>
            <a:ext cx="7465800" cy="72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AU" sz="3300" b="1">
                <a:solidFill>
                  <a:schemeClr val="accent1"/>
                </a:solidFill>
                <a:latin typeface="Calibri"/>
                <a:ea typeface="Calibri"/>
                <a:cs typeface="Calibri"/>
                <a:sym typeface="Calibri"/>
              </a:rPr>
              <a:t>The Science Learning Hub </a:t>
            </a:r>
            <a:endParaRPr sz="1500"/>
          </a:p>
        </p:txBody>
      </p:sp>
      <p:sp>
        <p:nvSpPr>
          <p:cNvPr id="49" name="Google Shape;49;p5"/>
          <p:cNvSpPr txBox="1"/>
          <p:nvPr/>
        </p:nvSpPr>
        <p:spPr>
          <a:xfrm>
            <a:off x="783900" y="902825"/>
            <a:ext cx="7576200" cy="3279000"/>
          </a:xfrm>
          <a:prstGeom prst="rect">
            <a:avLst/>
          </a:prstGeom>
          <a:noFill/>
          <a:ln>
            <a:noFill/>
          </a:ln>
        </p:spPr>
        <p:txBody>
          <a:bodyPr spcFirstLastPara="1" wrap="square" lIns="91425" tIns="91425" rIns="91425" bIns="91425" anchor="ctr" anchorCtr="0">
            <a:noAutofit/>
          </a:bodyPr>
          <a:lstStyle/>
          <a:p>
            <a:pPr marL="349250" lvl="0" indent="-349250" algn="l" rtl="0">
              <a:lnSpc>
                <a:spcPct val="80000"/>
              </a:lnSpc>
              <a:spcBef>
                <a:spcPts val="0"/>
              </a:spcBef>
              <a:spcAft>
                <a:spcPts val="0"/>
              </a:spcAft>
              <a:buClr>
                <a:srgbClr val="6FB7D7"/>
              </a:buClr>
              <a:buSzPts val="2640"/>
              <a:buFont typeface="Noto Sans Symbols"/>
              <a:buChar char="●"/>
            </a:pPr>
            <a:r>
              <a:rPr lang="en-AU" sz="2400">
                <a:solidFill>
                  <a:srgbClr val="595959"/>
                </a:solidFill>
              </a:rPr>
              <a:t>A trustworthy online resource – produced by educators and scientists</a:t>
            </a:r>
            <a:endParaRPr sz="2400">
              <a:solidFill>
                <a:srgbClr val="595959"/>
              </a:solidFill>
            </a:endParaRPr>
          </a:p>
          <a:p>
            <a:pPr marL="349250" lvl="0" indent="-349250" algn="l" rtl="0">
              <a:lnSpc>
                <a:spcPct val="80000"/>
              </a:lnSpc>
              <a:spcBef>
                <a:spcPts val="1000"/>
              </a:spcBef>
              <a:spcAft>
                <a:spcPts val="0"/>
              </a:spcAft>
              <a:buClr>
                <a:srgbClr val="6FB7D7"/>
              </a:buClr>
              <a:buSzPts val="2640"/>
              <a:buFont typeface="Noto Sans Symbols"/>
              <a:buChar char="●"/>
            </a:pPr>
            <a:r>
              <a:rPr lang="en-AU" sz="2400">
                <a:solidFill>
                  <a:srgbClr val="595959"/>
                </a:solidFill>
              </a:rPr>
              <a:t>Based on world-class New Zealand science research</a:t>
            </a:r>
            <a:endParaRPr sz="2400">
              <a:solidFill>
                <a:srgbClr val="595959"/>
              </a:solidFill>
            </a:endParaRPr>
          </a:p>
          <a:p>
            <a:pPr marL="349250" lvl="0" indent="-349250" algn="l" rtl="0">
              <a:lnSpc>
                <a:spcPct val="80000"/>
              </a:lnSpc>
              <a:spcBef>
                <a:spcPts val="1000"/>
              </a:spcBef>
              <a:spcAft>
                <a:spcPts val="0"/>
              </a:spcAft>
              <a:buClr>
                <a:srgbClr val="6FB7D7"/>
              </a:buClr>
              <a:buSzPts val="2640"/>
              <a:buFont typeface="Noto Sans Symbols"/>
              <a:buChar char="●"/>
            </a:pPr>
            <a:r>
              <a:rPr lang="en-AU" sz="2400">
                <a:solidFill>
                  <a:srgbClr val="595959"/>
                </a:solidFill>
              </a:rPr>
              <a:t>Supported by learning activities, information about the key science ideas and concepts, multimedia tools and other resources</a:t>
            </a:r>
            <a:endParaRPr sz="2400">
              <a:solidFill>
                <a:srgbClr val="595959"/>
              </a:solidFill>
            </a:endParaRPr>
          </a:p>
          <a:p>
            <a:pPr marL="349250" lvl="0" indent="-349250" algn="l" rtl="0">
              <a:lnSpc>
                <a:spcPct val="80000"/>
              </a:lnSpc>
              <a:spcBef>
                <a:spcPts val="1000"/>
              </a:spcBef>
              <a:spcAft>
                <a:spcPts val="1000"/>
              </a:spcAft>
              <a:buClr>
                <a:srgbClr val="6FB7D7"/>
              </a:buClr>
              <a:buSzPts val="2640"/>
              <a:buFont typeface="Noto Sans Symbols"/>
              <a:buChar char="●"/>
            </a:pPr>
            <a:r>
              <a:rPr lang="en-AU" sz="2400">
                <a:solidFill>
                  <a:srgbClr val="595959"/>
                </a:solidFill>
              </a:rPr>
              <a:t>Written for New Zealand teachers and students </a:t>
            </a:r>
            <a:endParaRPr/>
          </a:p>
        </p:txBody>
      </p:sp>
      <p:pic>
        <p:nvPicPr>
          <p:cNvPr id="50" name="Google Shape;50;p5"/>
          <p:cNvPicPr preferRelativeResize="0"/>
          <p:nvPr/>
        </p:nvPicPr>
        <p:blipFill>
          <a:blip r:embed="rId4">
            <a:alphaModFix/>
          </a:blip>
          <a:stretch>
            <a:fillRect/>
          </a:stretch>
        </p:blipFill>
        <p:spPr>
          <a:xfrm>
            <a:off x="723200" y="4275350"/>
            <a:ext cx="7576200" cy="1228108"/>
          </a:xfrm>
          <a:prstGeom prst="rect">
            <a:avLst/>
          </a:prstGeom>
          <a:noFill/>
          <a:ln>
            <a:noFill/>
          </a:ln>
        </p:spPr>
      </p:pic>
    </p:spTree>
    <p:extLst>
      <p:ext uri="{BB962C8B-B14F-4D97-AF65-F5344CB8AC3E}">
        <p14:creationId xmlns:p14="http://schemas.microsoft.com/office/powerpoint/2010/main" val="1645014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8" name="Google Shape;58;p6"/>
          <p:cNvSpPr txBox="1"/>
          <p:nvPr/>
        </p:nvSpPr>
        <p:spPr>
          <a:xfrm>
            <a:off x="336825" y="4897925"/>
            <a:ext cx="4988700" cy="43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50" i="1"/>
          </a:p>
        </p:txBody>
      </p:sp>
      <p:sp>
        <p:nvSpPr>
          <p:cNvPr id="59" name="Google Shape;59;p6"/>
          <p:cNvSpPr txBox="1"/>
          <p:nvPr/>
        </p:nvSpPr>
        <p:spPr>
          <a:xfrm>
            <a:off x="50" y="6357240"/>
            <a:ext cx="9144000" cy="5031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3"/>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pic>
        <p:nvPicPr>
          <p:cNvPr id="2" name="Picture 1" descr="A close up of a logo&#10;&#10;Description automatically generated">
            <a:extLst>
              <a:ext uri="{FF2B5EF4-FFF2-40B4-BE49-F238E27FC236}">
                <a16:creationId xmlns:a16="http://schemas.microsoft.com/office/drawing/2014/main" id="{C32EDDAE-93A4-C98A-4C8F-2A63D87F3C53}"/>
              </a:ext>
            </a:extLst>
          </p:cNvPr>
          <p:cNvPicPr>
            <a:picLocks noChangeAspect="1"/>
          </p:cNvPicPr>
          <p:nvPr/>
        </p:nvPicPr>
        <p:blipFill>
          <a:blip r:embed="rId4"/>
          <a:stretch>
            <a:fillRect/>
          </a:stretch>
        </p:blipFill>
        <p:spPr>
          <a:xfrm>
            <a:off x="228132" y="753790"/>
            <a:ext cx="8482640" cy="2522336"/>
          </a:xfrm>
          <a:prstGeom prst="rect">
            <a:avLst/>
          </a:prstGeom>
        </p:spPr>
      </p:pic>
      <p:pic>
        <p:nvPicPr>
          <p:cNvPr id="4" name="Picture 3" descr="A blue explosion with white text&#10;&#10;Description automatically generated">
            <a:extLst>
              <a:ext uri="{FF2B5EF4-FFF2-40B4-BE49-F238E27FC236}">
                <a16:creationId xmlns:a16="http://schemas.microsoft.com/office/drawing/2014/main" id="{D74DF698-D16B-CB03-BC8F-8B29BBA95ED6}"/>
              </a:ext>
            </a:extLst>
          </p:cNvPr>
          <p:cNvPicPr>
            <a:picLocks noChangeAspect="1"/>
          </p:cNvPicPr>
          <p:nvPr/>
        </p:nvPicPr>
        <p:blipFill>
          <a:blip r:embed="rId5"/>
          <a:stretch>
            <a:fillRect/>
          </a:stretch>
        </p:blipFill>
        <p:spPr>
          <a:xfrm>
            <a:off x="1562879" y="3113159"/>
            <a:ext cx="6543091" cy="3139283"/>
          </a:xfrm>
          <a:prstGeom prst="rect">
            <a:avLst/>
          </a:prstGeom>
        </p:spPr>
      </p:pic>
      <p:sp>
        <p:nvSpPr>
          <p:cNvPr id="5" name="Rectangle 4">
            <a:extLst>
              <a:ext uri="{FF2B5EF4-FFF2-40B4-BE49-F238E27FC236}">
                <a16:creationId xmlns:a16="http://schemas.microsoft.com/office/drawing/2014/main" id="{C408E1A3-7A85-D020-3AC4-2A3820676EA1}"/>
              </a:ext>
            </a:extLst>
          </p:cNvPr>
          <p:cNvSpPr/>
          <p:nvPr/>
        </p:nvSpPr>
        <p:spPr>
          <a:xfrm>
            <a:off x="7067937" y="-1"/>
            <a:ext cx="2076061" cy="1026367"/>
          </a:xfrm>
          <a:prstGeom prst="rect">
            <a:avLst/>
          </a:prstGeom>
          <a:solidFill>
            <a:srgbClr val="F8FE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5217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11E3-9270-6EE4-CF3F-E3E1FB9E22E7}"/>
              </a:ext>
            </a:extLst>
          </p:cNvPr>
          <p:cNvSpPr>
            <a:spLocks noGrp="1"/>
          </p:cNvSpPr>
          <p:nvPr>
            <p:ph type="title"/>
          </p:nvPr>
        </p:nvSpPr>
        <p:spPr>
          <a:xfrm>
            <a:off x="458600" y="151910"/>
            <a:ext cx="8229600" cy="609526"/>
          </a:xfrm>
        </p:spPr>
        <p:txBody>
          <a:bodyPr/>
          <a:lstStyle/>
          <a:p>
            <a:r>
              <a:rPr lang="mi-NZ" sz="4000" b="1" err="1"/>
              <a:t>Pēpeha</a:t>
            </a:r>
            <a:endParaRPr lang="en-NZ" sz="4000" b="1"/>
          </a:p>
        </p:txBody>
      </p:sp>
      <p:sp>
        <p:nvSpPr>
          <p:cNvPr id="3" name="Content Placeholder 2">
            <a:extLst>
              <a:ext uri="{FF2B5EF4-FFF2-40B4-BE49-F238E27FC236}">
                <a16:creationId xmlns:a16="http://schemas.microsoft.com/office/drawing/2014/main" id="{D388EBAA-D09D-2903-16BF-B2583837A15F}"/>
              </a:ext>
            </a:extLst>
          </p:cNvPr>
          <p:cNvSpPr>
            <a:spLocks noGrp="1"/>
          </p:cNvSpPr>
          <p:nvPr>
            <p:ph idx="1"/>
          </p:nvPr>
        </p:nvSpPr>
        <p:spPr>
          <a:xfrm>
            <a:off x="328904" y="1684177"/>
            <a:ext cx="4617720" cy="4160223"/>
          </a:xfrm>
        </p:spPr>
        <p:txBody>
          <a:bodyPr/>
          <a:lstStyle/>
          <a:p>
            <a:r>
              <a:rPr lang="en-NZ"/>
              <a:t>Ko </a:t>
            </a:r>
            <a:r>
              <a:rPr lang="en-NZ" err="1"/>
              <a:t>Pirongia</a:t>
            </a:r>
            <a:r>
              <a:rPr lang="en-NZ"/>
              <a:t> </a:t>
            </a:r>
            <a:r>
              <a:rPr lang="en-NZ" err="1"/>
              <a:t>te</a:t>
            </a:r>
            <a:r>
              <a:rPr lang="en-NZ"/>
              <a:t> </a:t>
            </a:r>
            <a:r>
              <a:rPr lang="en-NZ" err="1"/>
              <a:t>maunga</a:t>
            </a:r>
            <a:r>
              <a:rPr lang="en-NZ"/>
              <a:t> e </a:t>
            </a:r>
            <a:r>
              <a:rPr lang="en-NZ" err="1"/>
              <a:t>rū</a:t>
            </a:r>
            <a:r>
              <a:rPr lang="en-NZ"/>
              <a:t> </a:t>
            </a:r>
            <a:r>
              <a:rPr lang="en-NZ" err="1"/>
              <a:t>nei</a:t>
            </a:r>
            <a:r>
              <a:rPr lang="en-NZ"/>
              <a:t> </a:t>
            </a:r>
            <a:r>
              <a:rPr lang="en-NZ" err="1"/>
              <a:t>taku</a:t>
            </a:r>
            <a:r>
              <a:rPr lang="en-NZ"/>
              <a:t> </a:t>
            </a:r>
            <a:r>
              <a:rPr lang="en-NZ" err="1"/>
              <a:t>ngākau</a:t>
            </a:r>
            <a:endParaRPr lang="en-NZ"/>
          </a:p>
          <a:p>
            <a:r>
              <a:rPr lang="en-NZ"/>
              <a:t>Ko Waikato </a:t>
            </a:r>
            <a:r>
              <a:rPr lang="en-NZ" err="1"/>
              <a:t>te</a:t>
            </a:r>
            <a:r>
              <a:rPr lang="en-NZ"/>
              <a:t> awa e </a:t>
            </a:r>
            <a:r>
              <a:rPr lang="en-NZ" err="1"/>
              <a:t>mahea</a:t>
            </a:r>
            <a:r>
              <a:rPr lang="en-NZ"/>
              <a:t> </a:t>
            </a:r>
            <a:r>
              <a:rPr lang="en-NZ" err="1"/>
              <a:t>nei</a:t>
            </a:r>
            <a:r>
              <a:rPr lang="en-NZ"/>
              <a:t> </a:t>
            </a:r>
            <a:r>
              <a:rPr lang="en-NZ" err="1"/>
              <a:t>taku</a:t>
            </a:r>
            <a:r>
              <a:rPr lang="en-NZ"/>
              <a:t> </a:t>
            </a:r>
            <a:r>
              <a:rPr lang="en-NZ" err="1"/>
              <a:t>māharahara</a:t>
            </a:r>
            <a:endParaRPr lang="en-NZ"/>
          </a:p>
          <a:p>
            <a:r>
              <a:rPr lang="en-NZ"/>
              <a:t>Kei t</a:t>
            </a:r>
            <a:r>
              <a:rPr lang="en-US"/>
              <a:t>e Whare Wānanga o Waikato e mahi ana</a:t>
            </a:r>
          </a:p>
          <a:p>
            <a:r>
              <a:rPr lang="en-NZ"/>
              <a:t>Ko Chris Eames </a:t>
            </a:r>
            <a:r>
              <a:rPr lang="en-NZ" err="1"/>
              <a:t>toku</a:t>
            </a:r>
            <a:r>
              <a:rPr lang="en-NZ"/>
              <a:t> </a:t>
            </a:r>
            <a:r>
              <a:rPr lang="en-NZ" err="1"/>
              <a:t>ingoa</a:t>
            </a:r>
            <a:endParaRPr lang="en-NZ"/>
          </a:p>
          <a:p>
            <a:endParaRPr lang="en-NZ"/>
          </a:p>
        </p:txBody>
      </p:sp>
      <p:sp>
        <p:nvSpPr>
          <p:cNvPr id="4" name="Date Placeholder 3">
            <a:extLst>
              <a:ext uri="{FF2B5EF4-FFF2-40B4-BE49-F238E27FC236}">
                <a16:creationId xmlns:a16="http://schemas.microsoft.com/office/drawing/2014/main" id="{2C15A8EC-DC13-BBAD-634E-B1A0BA375B56}"/>
              </a:ext>
            </a:extLst>
          </p:cNvPr>
          <p:cNvSpPr>
            <a:spLocks noGrp="1"/>
          </p:cNvSpPr>
          <p:nvPr>
            <p:ph type="dt" sz="half" idx="4294967295"/>
          </p:nvPr>
        </p:nvSpPr>
        <p:spPr/>
        <p:txBody>
          <a:bodyPr/>
          <a:lstStyle/>
          <a:p>
            <a:pPr>
              <a:defRPr/>
            </a:pPr>
            <a:fld id="{F3419948-ABBC-44F3-A33E-A36B36ACDA0E}" type="datetime3">
              <a:rPr lang="en-NZ" smtClean="0"/>
              <a:pPr>
                <a:defRPr/>
              </a:pPr>
              <a:t>5 December 2024</a:t>
            </a:fld>
            <a:endParaRPr lang="en-NZ"/>
          </a:p>
        </p:txBody>
      </p:sp>
      <p:sp>
        <p:nvSpPr>
          <p:cNvPr id="5" name="Footer Placeholder 4">
            <a:extLst>
              <a:ext uri="{FF2B5EF4-FFF2-40B4-BE49-F238E27FC236}">
                <a16:creationId xmlns:a16="http://schemas.microsoft.com/office/drawing/2014/main" id="{1B861186-1073-8D31-B108-8438FD27FF71}"/>
              </a:ext>
            </a:extLst>
          </p:cNvPr>
          <p:cNvSpPr>
            <a:spLocks noGrp="1"/>
          </p:cNvSpPr>
          <p:nvPr>
            <p:ph type="ftr" sz="quarter" idx="4294967295"/>
          </p:nvPr>
        </p:nvSpPr>
        <p:spPr>
          <a:xfrm>
            <a:off x="0" y="6462894"/>
            <a:ext cx="8754197" cy="365125"/>
          </a:xfrm>
        </p:spPr>
        <p:txBody>
          <a:bodyPr/>
          <a:lstStyle/>
          <a:p>
            <a:pPr>
              <a:defRPr/>
            </a:pPr>
            <a:r>
              <a:rPr lang="en-NZ"/>
              <a:t>© THE UNIVERSITY OF WAIKATO  •  TE WHARE WANANGA O WAIKATO</a:t>
            </a:r>
          </a:p>
        </p:txBody>
      </p:sp>
      <p:sp>
        <p:nvSpPr>
          <p:cNvPr id="11" name="TextBox 10">
            <a:extLst>
              <a:ext uri="{FF2B5EF4-FFF2-40B4-BE49-F238E27FC236}">
                <a16:creationId xmlns:a16="http://schemas.microsoft.com/office/drawing/2014/main" id="{655CCE52-40E0-050C-C824-A62307EE294C}"/>
              </a:ext>
            </a:extLst>
          </p:cNvPr>
          <p:cNvSpPr txBox="1"/>
          <p:nvPr/>
        </p:nvSpPr>
        <p:spPr>
          <a:xfrm rot="16200000">
            <a:off x="7765597" y="1939466"/>
            <a:ext cx="1852864"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rgbClr val="333333"/>
                </a:solidFill>
                <a:latin typeface="Verdana"/>
                <a:ea typeface="Verdana"/>
              </a:rPr>
              <a:t>© Phillip Caper/CC BY 2.0</a:t>
            </a:r>
            <a:r>
              <a:rPr lang="en-US" sz="800">
                <a:latin typeface="Verdana"/>
                <a:ea typeface="Verdana"/>
                <a:cs typeface="Segoe UI"/>
              </a:rPr>
              <a:t>​</a:t>
            </a:r>
            <a:endParaRPr lang="en-US" sz="800">
              <a:latin typeface="Verdana"/>
              <a:ea typeface="Verdana"/>
            </a:endParaRPr>
          </a:p>
        </p:txBody>
      </p:sp>
      <p:sp>
        <p:nvSpPr>
          <p:cNvPr id="12" name="TextBox 11">
            <a:extLst>
              <a:ext uri="{FF2B5EF4-FFF2-40B4-BE49-F238E27FC236}">
                <a16:creationId xmlns:a16="http://schemas.microsoft.com/office/drawing/2014/main" id="{530DF094-1042-1070-90F9-B07FDDEC70C1}"/>
              </a:ext>
            </a:extLst>
          </p:cNvPr>
          <p:cNvSpPr txBox="1"/>
          <p:nvPr/>
        </p:nvSpPr>
        <p:spPr>
          <a:xfrm>
            <a:off x="4741395" y="6464494"/>
            <a:ext cx="331109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rgbClr val="333333"/>
                </a:solidFill>
                <a:latin typeface="Verdana"/>
                <a:ea typeface="Verdana"/>
              </a:rPr>
              <a:t>© The University of Waikato </a:t>
            </a:r>
            <a:r>
              <a:rPr lang="en-US" sz="800" err="1">
                <a:solidFill>
                  <a:srgbClr val="333333"/>
                </a:solidFill>
                <a:latin typeface="Verdana"/>
                <a:ea typeface="Verdana"/>
              </a:rPr>
              <a:t>Te</a:t>
            </a:r>
            <a:r>
              <a:rPr lang="en-US" sz="800">
                <a:solidFill>
                  <a:srgbClr val="333333"/>
                </a:solidFill>
                <a:latin typeface="Verdana"/>
                <a:ea typeface="Verdana"/>
              </a:rPr>
              <a:t> Whare Wānanga o Waikato</a:t>
            </a:r>
            <a:endParaRPr lang="en-US" sz="800">
              <a:latin typeface="Verdana"/>
              <a:ea typeface="Verdana"/>
            </a:endParaRPr>
          </a:p>
        </p:txBody>
      </p:sp>
      <p:pic>
        <p:nvPicPr>
          <p:cNvPr id="13" name="Picture 12" descr="A river with trees in the water&#10;&#10;Description automatically generated">
            <a:extLst>
              <a:ext uri="{FF2B5EF4-FFF2-40B4-BE49-F238E27FC236}">
                <a16:creationId xmlns:a16="http://schemas.microsoft.com/office/drawing/2014/main" id="{E7EE25EF-BE89-AA05-BE71-47B498A8D991}"/>
              </a:ext>
            </a:extLst>
          </p:cNvPr>
          <p:cNvPicPr>
            <a:picLocks noChangeAspect="1"/>
          </p:cNvPicPr>
          <p:nvPr/>
        </p:nvPicPr>
        <p:blipFill>
          <a:blip r:embed="rId2"/>
          <a:stretch>
            <a:fillRect/>
          </a:stretch>
        </p:blipFill>
        <p:spPr>
          <a:xfrm>
            <a:off x="5057018" y="2838628"/>
            <a:ext cx="3172213" cy="2019494"/>
          </a:xfrm>
          <a:prstGeom prst="rect">
            <a:avLst/>
          </a:prstGeom>
        </p:spPr>
      </p:pic>
      <p:sp>
        <p:nvSpPr>
          <p:cNvPr id="15" name="TextBox 14">
            <a:extLst>
              <a:ext uri="{FF2B5EF4-FFF2-40B4-BE49-F238E27FC236}">
                <a16:creationId xmlns:a16="http://schemas.microsoft.com/office/drawing/2014/main" id="{CF50C2B1-E2BA-07EB-EB4F-3B6520187A0F}"/>
              </a:ext>
            </a:extLst>
          </p:cNvPr>
          <p:cNvSpPr txBox="1"/>
          <p:nvPr/>
        </p:nvSpPr>
        <p:spPr>
          <a:xfrm rot="16200000">
            <a:off x="7617373" y="3712280"/>
            <a:ext cx="173767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aseline="30000">
                <a:solidFill>
                  <a:srgbClr val="333333"/>
                </a:solidFill>
                <a:latin typeface="Verdana"/>
                <a:ea typeface="Verdana"/>
              </a:rPr>
              <a:t>Science Learning Hub, </a:t>
            </a:r>
            <a:endParaRPr lang="en-US" sz="1000">
              <a:latin typeface="Verdana"/>
              <a:ea typeface="Verdana"/>
              <a:cs typeface="Arial"/>
            </a:endParaRPr>
          </a:p>
          <a:p>
            <a:r>
              <a:rPr lang="en-US" sz="1000" baseline="30000">
                <a:solidFill>
                  <a:srgbClr val="333333"/>
                </a:solidFill>
                <a:latin typeface="Verdana"/>
                <a:ea typeface="Verdana"/>
              </a:rPr>
              <a:t>© The University of Waikato</a:t>
            </a:r>
            <a:endParaRPr lang="en-US" sz="1000">
              <a:latin typeface="Verdana"/>
              <a:ea typeface="Verdana"/>
              <a:cs typeface="Arial"/>
            </a:endParaRPr>
          </a:p>
          <a:p>
            <a:r>
              <a:rPr lang="en-US" sz="1000" baseline="30000">
                <a:solidFill>
                  <a:srgbClr val="333333"/>
                </a:solidFill>
                <a:latin typeface="Verdana"/>
                <a:ea typeface="Verdana"/>
              </a:rPr>
              <a:t> </a:t>
            </a:r>
            <a:r>
              <a:rPr lang="en-US" sz="1000" baseline="30000" err="1">
                <a:solidFill>
                  <a:srgbClr val="333333"/>
                </a:solidFill>
                <a:latin typeface="Verdana"/>
                <a:ea typeface="Verdana"/>
              </a:rPr>
              <a:t>Te</a:t>
            </a:r>
            <a:r>
              <a:rPr lang="en-US" sz="1000" baseline="30000">
                <a:solidFill>
                  <a:srgbClr val="333333"/>
                </a:solidFill>
                <a:latin typeface="Verdana"/>
                <a:ea typeface="Verdana"/>
              </a:rPr>
              <a:t> Whare Wānanga o Waikato</a:t>
            </a:r>
            <a:endParaRPr lang="en-US" sz="1000">
              <a:latin typeface="Verdana"/>
              <a:ea typeface="Verdana"/>
              <a:cs typeface="Arial"/>
            </a:endParaRPr>
          </a:p>
        </p:txBody>
      </p:sp>
      <p:pic>
        <p:nvPicPr>
          <p:cNvPr id="9" name="Picture 8" descr="A green field with trees and mountains in the background&#10;&#10;Description automatically generated">
            <a:extLst>
              <a:ext uri="{FF2B5EF4-FFF2-40B4-BE49-F238E27FC236}">
                <a16:creationId xmlns:a16="http://schemas.microsoft.com/office/drawing/2014/main" id="{51FCA56B-5CA2-4A17-71C2-5F0B29E136C8}"/>
              </a:ext>
            </a:extLst>
          </p:cNvPr>
          <p:cNvPicPr>
            <a:picLocks noChangeAspect="1"/>
          </p:cNvPicPr>
          <p:nvPr/>
        </p:nvPicPr>
        <p:blipFill>
          <a:blip r:embed="rId3"/>
          <a:stretch>
            <a:fillRect/>
          </a:stretch>
        </p:blipFill>
        <p:spPr>
          <a:xfrm>
            <a:off x="5552521" y="1039963"/>
            <a:ext cx="3041391" cy="1935520"/>
          </a:xfrm>
          <a:prstGeom prst="rect">
            <a:avLst/>
          </a:prstGeom>
        </p:spPr>
      </p:pic>
      <p:pic>
        <p:nvPicPr>
          <p:cNvPr id="3074" name="Picture 2" descr="The Pā :: University of Waikato">
            <a:extLst>
              <a:ext uri="{FF2B5EF4-FFF2-40B4-BE49-F238E27FC236}">
                <a16:creationId xmlns:a16="http://schemas.microsoft.com/office/drawing/2014/main" id="{71F1FDC3-6E38-0B88-99F3-EF16713D60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7907" y="4550822"/>
            <a:ext cx="3301946" cy="1912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656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mi-NZ"/>
              <a:t>I </a:t>
            </a:r>
            <a:r>
              <a:rPr lang="mi-NZ" err="1"/>
              <a:t>am</a:t>
            </a:r>
            <a:r>
              <a:rPr lang="mi-NZ"/>
              <a:t> </a:t>
            </a:r>
            <a:r>
              <a:rPr lang="mi-NZ" err="1"/>
              <a:t>an</a:t>
            </a:r>
            <a:r>
              <a:rPr lang="mi-NZ"/>
              <a:t> environmental and </a:t>
            </a:r>
            <a:r>
              <a:rPr lang="mi-NZ" err="1"/>
              <a:t>sustainability</a:t>
            </a:r>
            <a:r>
              <a:rPr lang="mi-NZ"/>
              <a:t> </a:t>
            </a:r>
            <a:r>
              <a:rPr lang="mi-NZ" err="1"/>
              <a:t>educator</a:t>
            </a:r>
            <a:r>
              <a:rPr lang="mi-NZ"/>
              <a:t> </a:t>
            </a:r>
            <a:r>
              <a:rPr lang="mi-NZ" err="1"/>
              <a:t>at</a:t>
            </a:r>
            <a:r>
              <a:rPr lang="mi-NZ"/>
              <a:t> </a:t>
            </a:r>
            <a:r>
              <a:rPr lang="mi-NZ" err="1"/>
              <a:t>the</a:t>
            </a:r>
            <a:r>
              <a:rPr lang="mi-NZ"/>
              <a:t> University of Waikato</a:t>
            </a:r>
            <a:endParaRPr lang="en-NZ"/>
          </a:p>
        </p:txBody>
      </p:sp>
      <p:sp>
        <p:nvSpPr>
          <p:cNvPr id="3" name="Title 2"/>
          <p:cNvSpPr>
            <a:spLocks noGrp="1"/>
          </p:cNvSpPr>
          <p:nvPr>
            <p:ph type="title"/>
          </p:nvPr>
        </p:nvSpPr>
        <p:spPr>
          <a:xfrm>
            <a:off x="632020" y="-2065"/>
            <a:ext cx="7886700" cy="949569"/>
          </a:xfrm>
        </p:spPr>
        <p:txBody>
          <a:bodyPr>
            <a:normAutofit/>
          </a:bodyPr>
          <a:lstStyle/>
          <a:p>
            <a:r>
              <a:rPr lang="mi-NZ" sz="4000" b="1">
                <a:latin typeface="+mn-lt"/>
              </a:rPr>
              <a:t>Ko wai au/ Who am I?</a:t>
            </a:r>
            <a:endParaRPr lang="en-NZ" sz="4000" b="1">
              <a:latin typeface="+mn-lt"/>
            </a:endParaRPr>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76729" y="2791213"/>
            <a:ext cx="2625526" cy="296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916" y="2787355"/>
            <a:ext cx="3856199" cy="2949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a:extLst>
              <a:ext uri="{FF2B5EF4-FFF2-40B4-BE49-F238E27FC236}">
                <a16:creationId xmlns:a16="http://schemas.microsoft.com/office/drawing/2014/main" id="{12910797-54B2-E839-7A69-4B68598313F9}"/>
              </a:ext>
            </a:extLst>
          </p:cNvPr>
          <p:cNvSpPr txBox="1">
            <a:spLocks/>
          </p:cNvSpPr>
          <p:nvPr/>
        </p:nvSpPr>
        <p:spPr>
          <a:xfrm>
            <a:off x="0" y="6462894"/>
            <a:ext cx="8754197" cy="3651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1200"/>
              <a:buFont typeface="Arial"/>
              <a:buNone/>
              <a:defRPr sz="800" b="0" i="0" u="none" strike="noStrike" cap="none">
                <a:solidFill>
                  <a:schemeClr val="accent2"/>
                </a:solidFill>
                <a:latin typeface="Verdana" panose="020B0604030504040204" pitchFamily="34" charset="0"/>
                <a:ea typeface="Verdana" panose="020B0604030504040204" pitchFamily="34" charset="0"/>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a:defRPr/>
            </a:pPr>
            <a:r>
              <a:rPr lang="en-NZ"/>
              <a:t>© THE UNIVERSITY OF WAIKATO  •  TE WHARE WANANGA O WAIKATO</a:t>
            </a:r>
          </a:p>
        </p:txBody>
      </p:sp>
    </p:spTree>
    <p:extLst>
      <p:ext uri="{BB962C8B-B14F-4D97-AF65-F5344CB8AC3E}">
        <p14:creationId xmlns:p14="http://schemas.microsoft.com/office/powerpoint/2010/main" val="910892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2" name="Google Shape;532;p93"/>
          <p:cNvPicPr preferRelativeResize="0"/>
          <p:nvPr/>
        </p:nvPicPr>
        <p:blipFill rotWithShape="1">
          <a:blip r:embed="rId3">
            <a:alphaModFix/>
          </a:blip>
          <a:srcRect l="25895" r="15937" b="21777"/>
          <a:stretch/>
        </p:blipFill>
        <p:spPr>
          <a:xfrm>
            <a:off x="346776" y="1907725"/>
            <a:ext cx="1717924" cy="1714176"/>
          </a:xfrm>
          <a:prstGeom prst="rect">
            <a:avLst/>
          </a:prstGeom>
          <a:noFill/>
          <a:ln w="38100" cap="flat" cmpd="sng">
            <a:solidFill>
              <a:srgbClr val="0B5394"/>
            </a:solidFill>
            <a:prstDash val="solid"/>
            <a:round/>
            <a:headEnd type="none" w="sm" len="sm"/>
            <a:tailEnd type="none" w="sm" len="sm"/>
          </a:ln>
        </p:spPr>
      </p:pic>
      <p:pic>
        <p:nvPicPr>
          <p:cNvPr id="533" name="Google Shape;533;p93"/>
          <p:cNvPicPr preferRelativeResize="0"/>
          <p:nvPr/>
        </p:nvPicPr>
        <p:blipFill>
          <a:blip r:embed="rId4">
            <a:alphaModFix/>
          </a:blip>
          <a:stretch>
            <a:fillRect/>
          </a:stretch>
        </p:blipFill>
        <p:spPr>
          <a:xfrm>
            <a:off x="2232719" y="1878981"/>
            <a:ext cx="1771650" cy="1771650"/>
          </a:xfrm>
          <a:prstGeom prst="rect">
            <a:avLst/>
          </a:prstGeom>
          <a:noFill/>
          <a:ln w="9525" cap="flat" cmpd="sng">
            <a:solidFill>
              <a:schemeClr val="lt1"/>
            </a:solidFill>
            <a:prstDash val="solid"/>
            <a:round/>
            <a:headEnd type="none" w="sm" len="sm"/>
            <a:tailEnd type="none" w="sm" len="sm"/>
          </a:ln>
        </p:spPr>
      </p:pic>
      <p:pic>
        <p:nvPicPr>
          <p:cNvPr id="534" name="Google Shape;534;p93"/>
          <p:cNvPicPr preferRelativeResize="0"/>
          <p:nvPr/>
        </p:nvPicPr>
        <p:blipFill>
          <a:blip r:embed="rId5">
            <a:alphaModFix/>
          </a:blip>
          <a:stretch>
            <a:fillRect/>
          </a:stretch>
        </p:blipFill>
        <p:spPr>
          <a:xfrm>
            <a:off x="339626" y="3779169"/>
            <a:ext cx="1778800" cy="1764557"/>
          </a:xfrm>
          <a:prstGeom prst="rect">
            <a:avLst/>
          </a:prstGeom>
          <a:noFill/>
          <a:ln w="9525" cap="flat" cmpd="sng">
            <a:solidFill>
              <a:schemeClr val="lt1"/>
            </a:solidFill>
            <a:prstDash val="solid"/>
            <a:round/>
            <a:headEnd type="none" w="sm" len="sm"/>
            <a:tailEnd type="none" w="sm" len="sm"/>
          </a:ln>
        </p:spPr>
      </p:pic>
      <p:pic>
        <p:nvPicPr>
          <p:cNvPr id="535" name="Google Shape;535;p93"/>
          <p:cNvPicPr preferRelativeResize="0"/>
          <p:nvPr/>
        </p:nvPicPr>
        <p:blipFill>
          <a:blip r:embed="rId6">
            <a:alphaModFix/>
          </a:blip>
          <a:stretch>
            <a:fillRect/>
          </a:stretch>
        </p:blipFill>
        <p:spPr>
          <a:xfrm>
            <a:off x="2229147" y="3772075"/>
            <a:ext cx="1778794" cy="1771650"/>
          </a:xfrm>
          <a:prstGeom prst="rect">
            <a:avLst/>
          </a:prstGeom>
          <a:noFill/>
          <a:ln w="9525" cap="flat" cmpd="sng">
            <a:solidFill>
              <a:schemeClr val="lt1"/>
            </a:solidFill>
            <a:prstDash val="solid"/>
            <a:round/>
            <a:headEnd type="none" w="sm" len="sm"/>
            <a:tailEnd type="none" w="sm" len="sm"/>
          </a:ln>
        </p:spPr>
      </p:pic>
      <p:graphicFrame>
        <p:nvGraphicFramePr>
          <p:cNvPr id="536" name="Google Shape;536;p93"/>
          <p:cNvGraphicFramePr/>
          <p:nvPr/>
        </p:nvGraphicFramePr>
        <p:xfrm>
          <a:off x="4082855" y="1876716"/>
          <a:ext cx="4795935" cy="3653591"/>
        </p:xfrm>
        <a:graphic>
          <a:graphicData uri="http://schemas.openxmlformats.org/drawingml/2006/table">
            <a:tbl>
              <a:tblPr>
                <a:noFill/>
              </a:tblPr>
              <a:tblGrid>
                <a:gridCol w="2088929">
                  <a:extLst>
                    <a:ext uri="{9D8B030D-6E8A-4147-A177-3AD203B41FA5}">
                      <a16:colId xmlns:a16="http://schemas.microsoft.com/office/drawing/2014/main" val="20000"/>
                    </a:ext>
                  </a:extLst>
                </a:gridCol>
                <a:gridCol w="2707006">
                  <a:extLst>
                    <a:ext uri="{9D8B030D-6E8A-4147-A177-3AD203B41FA5}">
                      <a16:colId xmlns:a16="http://schemas.microsoft.com/office/drawing/2014/main" val="20001"/>
                    </a:ext>
                  </a:extLst>
                </a:gridCol>
              </a:tblGrid>
              <a:tr h="466415">
                <a:tc>
                  <a:txBody>
                    <a:bodyPr/>
                    <a:lstStyle/>
                    <a:p>
                      <a:pPr marL="0" lvl="0" indent="0" algn="l" rtl="0">
                        <a:lnSpc>
                          <a:spcPct val="115000"/>
                        </a:lnSpc>
                        <a:spcBef>
                          <a:spcPts val="0"/>
                        </a:spcBef>
                        <a:spcAft>
                          <a:spcPts val="0"/>
                        </a:spcAft>
                        <a:buNone/>
                      </a:pPr>
                      <a:r>
                        <a:rPr lang="en" sz="1700" b="1">
                          <a:solidFill>
                            <a:schemeClr val="dk1"/>
                          </a:solidFill>
                          <a:latin typeface="Calibri"/>
                          <a:ea typeface="Calibri"/>
                          <a:cs typeface="Calibri"/>
                          <a:sym typeface="Calibri"/>
                        </a:rPr>
                        <a:t>Name</a:t>
                      </a:r>
                      <a:endParaRPr sz="1700" b="1">
                        <a:solidFill>
                          <a:schemeClr val="dk1"/>
                        </a:solidFill>
                        <a:latin typeface="Calibri"/>
                        <a:ea typeface="Calibri"/>
                        <a:cs typeface="Calibri"/>
                        <a:sym typeface="Calibri"/>
                      </a:endParaRPr>
                    </a:p>
                  </a:txBody>
                  <a:tcPr marL="68575" marR="68575" marT="68575" marB="68575">
                    <a:solidFill>
                      <a:srgbClr val="78909C"/>
                    </a:solidFill>
                  </a:tcPr>
                </a:tc>
                <a:tc>
                  <a:txBody>
                    <a:bodyPr/>
                    <a:lstStyle/>
                    <a:p>
                      <a:pPr marL="0" lvl="0" indent="0" algn="l" rtl="0">
                        <a:lnSpc>
                          <a:spcPct val="115000"/>
                        </a:lnSpc>
                        <a:spcBef>
                          <a:spcPts val="0"/>
                        </a:spcBef>
                        <a:spcAft>
                          <a:spcPts val="0"/>
                        </a:spcAft>
                        <a:buNone/>
                      </a:pPr>
                      <a:r>
                        <a:rPr lang="en-NZ" sz="1700" b="1" noProof="0">
                          <a:solidFill>
                            <a:schemeClr val="dk1"/>
                          </a:solidFill>
                          <a:latin typeface="Calibri"/>
                          <a:ea typeface="Calibri"/>
                          <a:cs typeface="Calibri"/>
                          <a:sym typeface="Calibri"/>
                        </a:rPr>
                        <a:t>Organisation</a:t>
                      </a:r>
                    </a:p>
                  </a:txBody>
                  <a:tcPr marL="68575" marR="68575" marT="68575" marB="68575">
                    <a:solidFill>
                      <a:srgbClr val="78909C"/>
                    </a:solidFill>
                  </a:tcPr>
                </a:tc>
                <a:extLst>
                  <a:ext uri="{0D108BD9-81ED-4DB2-BD59-A6C34878D82A}">
                    <a16:rowId xmlns:a16="http://schemas.microsoft.com/office/drawing/2014/main" val="10000"/>
                  </a:ext>
                </a:extLst>
              </a:tr>
              <a:tr h="796794">
                <a:tc>
                  <a:txBody>
                    <a:bodyPr/>
                    <a:lstStyle/>
                    <a:p>
                      <a:pPr marL="0" lvl="0" indent="0" algn="l" rtl="0">
                        <a:lnSpc>
                          <a:spcPct val="115000"/>
                        </a:lnSpc>
                        <a:spcBef>
                          <a:spcPts val="0"/>
                        </a:spcBef>
                        <a:spcAft>
                          <a:spcPts val="0"/>
                        </a:spcAft>
                        <a:buNone/>
                      </a:pPr>
                      <a:r>
                        <a:rPr lang="en" sz="1700" b="1">
                          <a:solidFill>
                            <a:schemeClr val="dk1"/>
                          </a:solidFill>
                          <a:latin typeface="Calibri"/>
                          <a:ea typeface="Calibri"/>
                          <a:cs typeface="Calibri"/>
                          <a:sym typeface="Calibri"/>
                        </a:rPr>
                        <a:t>Associate Professor Peta White</a:t>
                      </a:r>
                      <a:endParaRPr sz="1700" b="1">
                        <a:solidFill>
                          <a:schemeClr val="dk1"/>
                        </a:solidFill>
                        <a:latin typeface="Calibri"/>
                        <a:ea typeface="Calibri"/>
                        <a:cs typeface="Calibri"/>
                        <a:sym typeface="Calibri"/>
                      </a:endParaRPr>
                    </a:p>
                  </a:txBody>
                  <a:tcPr marL="68575" marR="68575" marT="68575" marB="68575"/>
                </a:tc>
                <a:tc>
                  <a:txBody>
                    <a:bodyPr/>
                    <a:lstStyle/>
                    <a:p>
                      <a:pPr marL="0" lvl="0" indent="0" algn="l" rtl="0">
                        <a:lnSpc>
                          <a:spcPct val="115000"/>
                        </a:lnSpc>
                        <a:spcBef>
                          <a:spcPts val="0"/>
                        </a:spcBef>
                        <a:spcAft>
                          <a:spcPts val="0"/>
                        </a:spcAft>
                        <a:buNone/>
                      </a:pPr>
                      <a:r>
                        <a:rPr lang="en" sz="1700">
                          <a:solidFill>
                            <a:schemeClr val="dk1"/>
                          </a:solidFill>
                          <a:latin typeface="Calibri"/>
                          <a:ea typeface="Calibri"/>
                          <a:cs typeface="Calibri"/>
                          <a:sym typeface="Calibri"/>
                        </a:rPr>
                        <a:t>Deakin University, Australia</a:t>
                      </a:r>
                      <a:endParaRPr sz="1700">
                        <a:solidFill>
                          <a:schemeClr val="dk1"/>
                        </a:solidFill>
                        <a:latin typeface="Calibri"/>
                        <a:ea typeface="Calibri"/>
                        <a:cs typeface="Calibri"/>
                        <a:sym typeface="Calibri"/>
                      </a:endParaRPr>
                    </a:p>
                  </a:txBody>
                  <a:tcPr marL="68575" marR="68575" marT="68575" marB="68575"/>
                </a:tc>
                <a:extLst>
                  <a:ext uri="{0D108BD9-81ED-4DB2-BD59-A6C34878D82A}">
                    <a16:rowId xmlns:a16="http://schemas.microsoft.com/office/drawing/2014/main" val="10001"/>
                  </a:ext>
                </a:extLst>
              </a:tr>
              <a:tr h="796794">
                <a:tc>
                  <a:txBody>
                    <a:bodyPr/>
                    <a:lstStyle/>
                    <a:p>
                      <a:pPr marL="0" lvl="0" indent="0" algn="l" rtl="0">
                        <a:lnSpc>
                          <a:spcPct val="115000"/>
                        </a:lnSpc>
                        <a:spcBef>
                          <a:spcPts val="0"/>
                        </a:spcBef>
                        <a:spcAft>
                          <a:spcPts val="0"/>
                        </a:spcAft>
                        <a:buNone/>
                      </a:pPr>
                      <a:r>
                        <a:rPr lang="en" sz="1700" b="1">
                          <a:solidFill>
                            <a:schemeClr val="dk1"/>
                          </a:solidFill>
                          <a:latin typeface="Calibri"/>
                          <a:ea typeface="Calibri"/>
                          <a:cs typeface="Calibri"/>
                          <a:sym typeface="Calibri"/>
                        </a:rPr>
                        <a:t>Professor</a:t>
                      </a:r>
                      <a:endParaRPr sz="1700" b="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700" b="1">
                          <a:solidFill>
                            <a:schemeClr val="dk1"/>
                          </a:solidFill>
                          <a:latin typeface="Calibri"/>
                          <a:ea typeface="Calibri"/>
                          <a:cs typeface="Calibri"/>
                          <a:sym typeface="Calibri"/>
                        </a:rPr>
                        <a:t>Martha Monroe</a:t>
                      </a:r>
                      <a:endParaRPr sz="1700" b="1">
                        <a:solidFill>
                          <a:schemeClr val="dk1"/>
                        </a:solidFill>
                        <a:latin typeface="Calibri"/>
                        <a:ea typeface="Calibri"/>
                        <a:cs typeface="Calibri"/>
                        <a:sym typeface="Calibri"/>
                      </a:endParaRPr>
                    </a:p>
                  </a:txBody>
                  <a:tcPr marL="68575" marR="68575" marT="68575" marB="68575"/>
                </a:tc>
                <a:tc>
                  <a:txBody>
                    <a:bodyPr/>
                    <a:lstStyle/>
                    <a:p>
                      <a:pPr marL="0" lvl="0" indent="0" algn="l" rtl="0">
                        <a:lnSpc>
                          <a:spcPct val="115000"/>
                        </a:lnSpc>
                        <a:spcBef>
                          <a:spcPts val="0"/>
                        </a:spcBef>
                        <a:spcAft>
                          <a:spcPts val="0"/>
                        </a:spcAft>
                        <a:buNone/>
                      </a:pPr>
                      <a:r>
                        <a:rPr lang="en" sz="1700">
                          <a:solidFill>
                            <a:schemeClr val="dk1"/>
                          </a:solidFill>
                          <a:latin typeface="Calibri"/>
                          <a:ea typeface="Calibri"/>
                          <a:cs typeface="Calibri"/>
                          <a:sym typeface="Calibri"/>
                        </a:rPr>
                        <a:t>University of Florida, USA</a:t>
                      </a:r>
                      <a:endParaRPr sz="1700">
                        <a:solidFill>
                          <a:schemeClr val="dk1"/>
                        </a:solidFill>
                        <a:latin typeface="Calibri"/>
                        <a:ea typeface="Calibri"/>
                        <a:cs typeface="Calibri"/>
                        <a:sym typeface="Calibri"/>
                      </a:endParaRPr>
                    </a:p>
                  </a:txBody>
                  <a:tcPr marL="68575" marR="68575" marT="68575" marB="68575"/>
                </a:tc>
                <a:extLst>
                  <a:ext uri="{0D108BD9-81ED-4DB2-BD59-A6C34878D82A}">
                    <a16:rowId xmlns:a16="http://schemas.microsoft.com/office/drawing/2014/main" val="10002"/>
                  </a:ext>
                </a:extLst>
              </a:tr>
              <a:tr h="796794">
                <a:tc>
                  <a:txBody>
                    <a:bodyPr/>
                    <a:lstStyle/>
                    <a:p>
                      <a:pPr marL="0" lvl="0" indent="0" algn="l" rtl="0">
                        <a:lnSpc>
                          <a:spcPct val="115000"/>
                        </a:lnSpc>
                        <a:spcBef>
                          <a:spcPts val="0"/>
                        </a:spcBef>
                        <a:spcAft>
                          <a:spcPts val="0"/>
                        </a:spcAft>
                        <a:buNone/>
                      </a:pPr>
                      <a:r>
                        <a:rPr lang="en" sz="1700" b="1">
                          <a:solidFill>
                            <a:schemeClr val="dk1"/>
                          </a:solidFill>
                          <a:latin typeface="Calibri"/>
                          <a:ea typeface="Calibri"/>
                          <a:cs typeface="Calibri"/>
                          <a:sym typeface="Calibri"/>
                        </a:rPr>
                        <a:t>Associate Professor Chris Eames</a:t>
                      </a:r>
                      <a:endParaRPr sz="1700" b="1">
                        <a:solidFill>
                          <a:schemeClr val="dk1"/>
                        </a:solidFill>
                        <a:latin typeface="Calibri"/>
                        <a:ea typeface="Calibri"/>
                        <a:cs typeface="Calibri"/>
                        <a:sym typeface="Calibri"/>
                      </a:endParaRPr>
                    </a:p>
                  </a:txBody>
                  <a:tcPr marL="68575" marR="68575" marT="68575" marB="68575"/>
                </a:tc>
                <a:tc>
                  <a:txBody>
                    <a:bodyPr/>
                    <a:lstStyle/>
                    <a:p>
                      <a:pPr marL="0" lvl="0" indent="0" algn="l" rtl="0">
                        <a:lnSpc>
                          <a:spcPct val="115000"/>
                        </a:lnSpc>
                        <a:spcBef>
                          <a:spcPts val="0"/>
                        </a:spcBef>
                        <a:spcAft>
                          <a:spcPts val="0"/>
                        </a:spcAft>
                        <a:buNone/>
                      </a:pPr>
                      <a:r>
                        <a:rPr lang="en" sz="1700">
                          <a:solidFill>
                            <a:schemeClr val="dk1"/>
                          </a:solidFill>
                          <a:latin typeface="Calibri"/>
                          <a:ea typeface="Calibri"/>
                          <a:cs typeface="Calibri"/>
                          <a:sym typeface="Calibri"/>
                        </a:rPr>
                        <a:t>University of Waikato,</a:t>
                      </a:r>
                      <a:r>
                        <a:rPr lang="en" sz="1700">
                          <a:solidFill>
                            <a:schemeClr val="dk1"/>
                          </a:solidFill>
                          <a:latin typeface="Calibri"/>
                          <a:ea typeface="Calibri"/>
                          <a:cs typeface="Calibri"/>
                        </a:rPr>
                        <a:t> </a:t>
                      </a:r>
                      <a:r>
                        <a:rPr lang="en" sz="1700">
                          <a:solidFill>
                            <a:schemeClr val="dk1"/>
                          </a:solidFill>
                          <a:latin typeface="Calibri"/>
                          <a:ea typeface="Calibri"/>
                          <a:cs typeface="Calibri"/>
                          <a:sym typeface="Calibri"/>
                        </a:rPr>
                        <a:t>New Zealand</a:t>
                      </a:r>
                      <a:endParaRPr sz="1700">
                        <a:solidFill>
                          <a:schemeClr val="dk1"/>
                        </a:solidFill>
                        <a:latin typeface="Calibri"/>
                        <a:ea typeface="Calibri"/>
                        <a:cs typeface="Calibri"/>
                        <a:sym typeface="Calibri"/>
                      </a:endParaRPr>
                    </a:p>
                  </a:txBody>
                  <a:tcPr marL="68575" marR="68575" marT="68575" marB="68575"/>
                </a:tc>
                <a:extLst>
                  <a:ext uri="{0D108BD9-81ED-4DB2-BD59-A6C34878D82A}">
                    <a16:rowId xmlns:a16="http://schemas.microsoft.com/office/drawing/2014/main" val="10003"/>
                  </a:ext>
                </a:extLst>
              </a:tr>
              <a:tr h="796794">
                <a:tc>
                  <a:txBody>
                    <a:bodyPr/>
                    <a:lstStyle/>
                    <a:p>
                      <a:pPr marL="0" lvl="0" indent="0" algn="l" rtl="0">
                        <a:lnSpc>
                          <a:spcPct val="115000"/>
                        </a:lnSpc>
                        <a:spcBef>
                          <a:spcPts val="0"/>
                        </a:spcBef>
                        <a:spcAft>
                          <a:spcPts val="0"/>
                        </a:spcAft>
                        <a:buNone/>
                      </a:pPr>
                      <a:r>
                        <a:rPr lang="en" sz="1700" b="1">
                          <a:solidFill>
                            <a:schemeClr val="dk1"/>
                          </a:solidFill>
                          <a:latin typeface="Calibri"/>
                          <a:ea typeface="Calibri"/>
                          <a:cs typeface="Calibri"/>
                          <a:sym typeface="Calibri"/>
                        </a:rPr>
                        <a:t>Associate Professor Nicole Ardoin</a:t>
                      </a:r>
                      <a:endParaRPr sz="1700" b="1">
                        <a:solidFill>
                          <a:schemeClr val="dk1"/>
                        </a:solidFill>
                        <a:latin typeface="Calibri"/>
                        <a:ea typeface="Calibri"/>
                        <a:cs typeface="Calibri"/>
                        <a:sym typeface="Calibri"/>
                      </a:endParaRPr>
                    </a:p>
                  </a:txBody>
                  <a:tcPr marL="68575" marR="68575" marT="68575" marB="68575"/>
                </a:tc>
                <a:tc>
                  <a:txBody>
                    <a:bodyPr/>
                    <a:lstStyle/>
                    <a:p>
                      <a:pPr marL="0" lvl="0" indent="0" algn="l" rtl="0">
                        <a:lnSpc>
                          <a:spcPct val="115000"/>
                        </a:lnSpc>
                        <a:spcBef>
                          <a:spcPts val="0"/>
                        </a:spcBef>
                        <a:spcAft>
                          <a:spcPts val="0"/>
                        </a:spcAft>
                        <a:buNone/>
                      </a:pPr>
                      <a:r>
                        <a:rPr lang="en" sz="1700">
                          <a:solidFill>
                            <a:schemeClr val="dk1"/>
                          </a:solidFill>
                          <a:latin typeface="Calibri"/>
                          <a:ea typeface="Calibri"/>
                          <a:cs typeface="Calibri"/>
                          <a:sym typeface="Calibri"/>
                        </a:rPr>
                        <a:t>Stanford University, USA</a:t>
                      </a:r>
                      <a:endParaRPr sz="1700">
                        <a:solidFill>
                          <a:schemeClr val="dk1"/>
                        </a:solidFill>
                        <a:latin typeface="Calibri"/>
                        <a:ea typeface="Calibri"/>
                        <a:cs typeface="Calibri"/>
                        <a:sym typeface="Calibri"/>
                      </a:endParaRPr>
                    </a:p>
                  </a:txBody>
                  <a:tcPr marL="68575" marR="68575" marT="68575" marB="68575"/>
                </a:tc>
                <a:extLst>
                  <a:ext uri="{0D108BD9-81ED-4DB2-BD59-A6C34878D82A}">
                    <a16:rowId xmlns:a16="http://schemas.microsoft.com/office/drawing/2014/main" val="10004"/>
                  </a:ext>
                </a:extLst>
              </a:tr>
            </a:tbl>
          </a:graphicData>
        </a:graphic>
      </p:graphicFrame>
      <p:sp>
        <p:nvSpPr>
          <p:cNvPr id="539" name="Google Shape;539;p93"/>
          <p:cNvSpPr txBox="1"/>
          <p:nvPr/>
        </p:nvSpPr>
        <p:spPr>
          <a:xfrm>
            <a:off x="978574" y="199605"/>
            <a:ext cx="6799800" cy="1397275"/>
          </a:xfrm>
          <a:prstGeom prst="rect">
            <a:avLst/>
          </a:prstGeom>
          <a:noFill/>
          <a:ln>
            <a:noFill/>
          </a:ln>
        </p:spPr>
        <p:txBody>
          <a:bodyPr spcFirstLastPara="1" wrap="square" lIns="91425" tIns="91425" rIns="91425" bIns="91425" anchor="t" anchorCtr="0">
            <a:spAutoFit/>
          </a:bodyPr>
          <a:lstStyle/>
          <a:p>
            <a:pPr algn="ctr" defTabSz="914378">
              <a:lnSpc>
                <a:spcPct val="90000"/>
              </a:lnSpc>
              <a:defRPr/>
            </a:pPr>
            <a:r>
              <a:rPr lang="en-NZ" sz="3600" b="1">
                <a:solidFill>
                  <a:schemeClr val="accent1"/>
                </a:solidFill>
                <a:ea typeface="Calibri"/>
                <a:cs typeface="Calibri"/>
                <a:sym typeface="Calibri"/>
              </a:rPr>
              <a:t>PISA framework: </a:t>
            </a:r>
            <a:endParaRPr lang="en-NZ" sz="3600" b="1">
              <a:solidFill>
                <a:schemeClr val="accent1"/>
              </a:solidFill>
              <a:ea typeface="Calibri"/>
              <a:cs typeface="Calibri"/>
            </a:endParaRPr>
          </a:p>
          <a:p>
            <a:pPr marL="0" marR="0" lvl="0" indent="0" algn="ctr" defTabSz="914378">
              <a:lnSpc>
                <a:spcPct val="90000"/>
              </a:lnSpc>
              <a:spcBef>
                <a:spcPts val="0"/>
              </a:spcBef>
              <a:spcAft>
                <a:spcPts val="0"/>
              </a:spcAft>
              <a:buSzTx/>
              <a:buFontTx/>
              <a:buNone/>
              <a:tabLst/>
              <a:defRPr/>
            </a:pPr>
            <a:r>
              <a:rPr lang="en-NZ" sz="3600" b="1">
                <a:solidFill>
                  <a:schemeClr val="accent1"/>
                </a:solidFill>
                <a:ea typeface="Calibri"/>
                <a:cs typeface="Calibri"/>
                <a:sym typeface="Calibri"/>
              </a:rPr>
              <a:t>Agency in the Anthropocene</a:t>
            </a:r>
            <a:endParaRPr lang="en-NZ" sz="3600" b="1">
              <a:solidFill>
                <a:schemeClr val="accent1"/>
              </a:solidFill>
              <a:ea typeface="Calibri"/>
              <a:cs typeface="Calibri"/>
            </a:endParaRPr>
          </a:p>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lang="en-NZ">
              <a:ea typeface="+mn-ea"/>
            </a:endParaRPr>
          </a:p>
        </p:txBody>
      </p:sp>
      <p:pic>
        <p:nvPicPr>
          <p:cNvPr id="540" name="Google Shape;540;p93"/>
          <p:cNvPicPr preferRelativeResize="0"/>
          <p:nvPr/>
        </p:nvPicPr>
        <p:blipFill rotWithShape="1">
          <a:blip r:embed="rId7">
            <a:alphaModFix/>
          </a:blip>
          <a:srcRect l="4739" t="2076" r="1968" b="2648"/>
          <a:stretch/>
        </p:blipFill>
        <p:spPr>
          <a:xfrm>
            <a:off x="7520289" y="1081611"/>
            <a:ext cx="1044600" cy="1041000"/>
          </a:xfrm>
          <a:prstGeom prst="ellipse">
            <a:avLst/>
          </a:prstGeom>
          <a:noFill/>
          <a:ln>
            <a:noFill/>
          </a:ln>
        </p:spPr>
      </p:pic>
      <p:sp>
        <p:nvSpPr>
          <p:cNvPr id="3" name="Footer Placeholder 4">
            <a:extLst>
              <a:ext uri="{FF2B5EF4-FFF2-40B4-BE49-F238E27FC236}">
                <a16:creationId xmlns:a16="http://schemas.microsoft.com/office/drawing/2014/main" id="{B5C4811B-1A1F-BACE-13D0-1ED1CAA76914}"/>
              </a:ext>
            </a:extLst>
          </p:cNvPr>
          <p:cNvSpPr txBox="1">
            <a:spLocks/>
          </p:cNvSpPr>
          <p:nvPr/>
        </p:nvSpPr>
        <p:spPr>
          <a:xfrm>
            <a:off x="0" y="6462894"/>
            <a:ext cx="8754197" cy="3651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1200"/>
              <a:buFont typeface="Arial"/>
              <a:buNone/>
              <a:defRPr sz="800" b="0" i="0" u="none" strike="noStrike" cap="none">
                <a:solidFill>
                  <a:schemeClr val="accent2"/>
                </a:solidFill>
                <a:latin typeface="Verdana" panose="020B0604030504040204" pitchFamily="34" charset="0"/>
                <a:ea typeface="Verdana" panose="020B0604030504040204" pitchFamily="34" charset="0"/>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a:defRPr/>
            </a:pPr>
            <a:r>
              <a:rPr lang="en-NZ"/>
              <a:t>© THE UNIVERSITY OF WAIKATO  •  TE WHARE WANANGA O WAIKATO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58927-2C42-0B81-E4ED-124A72EFB6E0}"/>
              </a:ext>
            </a:extLst>
          </p:cNvPr>
          <p:cNvSpPr>
            <a:spLocks noGrp="1"/>
          </p:cNvSpPr>
          <p:nvPr>
            <p:ph type="title"/>
          </p:nvPr>
        </p:nvSpPr>
        <p:spPr>
          <a:xfrm>
            <a:off x="48664" y="105899"/>
            <a:ext cx="8408504" cy="1405946"/>
          </a:xfrm>
        </p:spPr>
        <p:txBody>
          <a:bodyPr/>
          <a:lstStyle/>
          <a:p>
            <a:r>
              <a:rPr lang="en-US" sz="4000" b="1"/>
              <a:t>Recap from last week's webinar</a:t>
            </a:r>
            <a:endParaRPr lang="en-US" b="1"/>
          </a:p>
        </p:txBody>
      </p:sp>
      <p:sp>
        <p:nvSpPr>
          <p:cNvPr id="3" name="Text Placeholder 2">
            <a:extLst>
              <a:ext uri="{FF2B5EF4-FFF2-40B4-BE49-F238E27FC236}">
                <a16:creationId xmlns:a16="http://schemas.microsoft.com/office/drawing/2014/main" id="{F84CC8DF-F449-5A55-0FEB-8C65117C4A93}"/>
              </a:ext>
            </a:extLst>
          </p:cNvPr>
          <p:cNvSpPr>
            <a:spLocks noGrp="1"/>
          </p:cNvSpPr>
          <p:nvPr>
            <p:ph type="body" idx="1"/>
          </p:nvPr>
        </p:nvSpPr>
        <p:spPr>
          <a:xfrm>
            <a:off x="362008" y="1710261"/>
            <a:ext cx="8404549" cy="3993906"/>
          </a:xfrm>
        </p:spPr>
        <p:txBody>
          <a:bodyPr/>
          <a:lstStyle/>
          <a:p>
            <a:pPr marL="518160" indent="-457200">
              <a:spcAft>
                <a:spcPts val="1000"/>
              </a:spcAft>
            </a:pPr>
            <a:r>
              <a:rPr lang="en-US"/>
              <a:t>Three key ideas from climate science:</a:t>
            </a:r>
          </a:p>
          <a:p>
            <a:pPr marL="975360" lvl="1" indent="-457200">
              <a:spcAft>
                <a:spcPts val="1000"/>
              </a:spcAft>
              <a:buClr>
                <a:srgbClr val="2C7C9F"/>
              </a:buClr>
              <a:buFont typeface="Courier New,monospace"/>
              <a:buChar char="o"/>
            </a:pPr>
            <a:r>
              <a:rPr lang="en-US" sz="2400"/>
              <a:t>Sun's light energy changes into heat energy</a:t>
            </a:r>
            <a:endParaRPr lang="en-US" sz="2400">
              <a:solidFill>
                <a:srgbClr val="000000"/>
              </a:solidFill>
            </a:endParaRPr>
          </a:p>
          <a:p>
            <a:pPr marL="975360" lvl="1" indent="-457200">
              <a:spcAft>
                <a:spcPts val="1000"/>
              </a:spcAft>
              <a:buClr>
                <a:srgbClr val="2C7C9F"/>
              </a:buClr>
              <a:buFont typeface="Courier New,monospace"/>
              <a:buChar char="o"/>
            </a:pPr>
            <a:r>
              <a:rPr lang="en-US" sz="2400"/>
              <a:t>The role of greenhouse gases</a:t>
            </a:r>
            <a:endParaRPr lang="en-US" sz="2400">
              <a:solidFill>
                <a:srgbClr val="000000"/>
              </a:solidFill>
            </a:endParaRPr>
          </a:p>
          <a:p>
            <a:pPr marL="975360" lvl="1" indent="-457200">
              <a:spcAft>
                <a:spcPts val="1000"/>
              </a:spcAft>
              <a:buClr>
                <a:srgbClr val="2C7C9F"/>
              </a:buClr>
              <a:buFont typeface="Courier New,monospace"/>
              <a:buChar char="o"/>
            </a:pPr>
            <a:r>
              <a:rPr lang="en-US" sz="2400"/>
              <a:t>The carbon cycle</a:t>
            </a:r>
          </a:p>
          <a:p>
            <a:pPr marL="518160" indent="-457200">
              <a:spcAft>
                <a:spcPts val="1000"/>
              </a:spcAft>
            </a:pPr>
            <a:r>
              <a:rPr lang="en-US"/>
              <a:t>Responses to climate change are mitigation and adaptation</a:t>
            </a:r>
          </a:p>
          <a:p>
            <a:pPr marL="518160" indent="-457200">
              <a:spcAft>
                <a:spcPts val="1000"/>
              </a:spcAft>
            </a:pPr>
            <a:r>
              <a:rPr lang="en-US"/>
              <a:t>Education is crucial for both</a:t>
            </a:r>
          </a:p>
          <a:p>
            <a:pPr marL="975360" lvl="1" indent="-457200">
              <a:spcAft>
                <a:spcPts val="1000"/>
              </a:spcAft>
              <a:buClr>
                <a:srgbClr val="2C7C9F"/>
              </a:buClr>
              <a:buSzPts val="2640"/>
              <a:buFont typeface="Courier New"/>
              <a:buChar char="o"/>
            </a:pPr>
            <a:endParaRPr lang="en-US" sz="3000"/>
          </a:p>
          <a:p>
            <a:endParaRPr lang="en-US"/>
          </a:p>
        </p:txBody>
      </p:sp>
      <p:sp>
        <p:nvSpPr>
          <p:cNvPr id="5" name="Google Shape;59;p6">
            <a:extLst>
              <a:ext uri="{FF2B5EF4-FFF2-40B4-BE49-F238E27FC236}">
                <a16:creationId xmlns:a16="http://schemas.microsoft.com/office/drawing/2014/main" id="{6A0D4A64-A17C-D711-9863-774E58513E25}"/>
              </a:ext>
            </a:extLst>
          </p:cNvPr>
          <p:cNvSpPr txBox="1"/>
          <p:nvPr/>
        </p:nvSpPr>
        <p:spPr>
          <a:xfrm>
            <a:off x="46703" y="6427220"/>
            <a:ext cx="9050694" cy="51484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4">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4"/>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extLst>
      <p:ext uri="{BB962C8B-B14F-4D97-AF65-F5344CB8AC3E}">
        <p14:creationId xmlns:p14="http://schemas.microsoft.com/office/powerpoint/2010/main" val="1799545242"/>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10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5F98048418244CA28177D6A12BD030" ma:contentTypeVersion="15" ma:contentTypeDescription="Create a new document." ma:contentTypeScope="" ma:versionID="5451cc7f844b4f9382d07c734e806dda">
  <xsd:schema xmlns:xsd="http://www.w3.org/2001/XMLSchema" xmlns:xs="http://www.w3.org/2001/XMLSchema" xmlns:p="http://schemas.microsoft.com/office/2006/metadata/properties" xmlns:ns2="d3f96774-ed5c-4303-bb3c-88d5d8414a6a" xmlns:ns3="0335ee8f-960b-4792-93e9-b2b8f8bfecae" targetNamespace="http://schemas.microsoft.com/office/2006/metadata/properties" ma:root="true" ma:fieldsID="9e9ff5c21a64d37fb7a20e1be043fcfa" ns2:_="" ns3:_="">
    <xsd:import namespace="d3f96774-ed5c-4303-bb3c-88d5d8414a6a"/>
    <xsd:import namespace="0335ee8f-960b-4792-93e9-b2b8f8bfeca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f96774-ed5c-4303-bb3c-88d5d8414a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985f202-651a-4356-97e7-25d4790ca553"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335ee8f-960b-4792-93e9-b2b8f8bfecae"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ef720cf7-d7e3-4829-aa8c-91d70288c061}" ma:internalName="TaxCatchAll" ma:showField="CatchAllData" ma:web="0335ee8f-960b-4792-93e9-b2b8f8bfecae">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335ee8f-960b-4792-93e9-b2b8f8bfecae" xsi:nil="true"/>
    <lcf76f155ced4ddcb4097134ff3c332f xmlns="d3f96774-ed5c-4303-bb3c-88d5d8414a6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BEE53B7-E736-4D5B-9112-0696ED6F6DB1}">
  <ds:schemaRefs>
    <ds:schemaRef ds:uri="0335ee8f-960b-4792-93e9-b2b8f8bfecae"/>
    <ds:schemaRef ds:uri="d3f96774-ed5c-4303-bb3c-88d5d8414a6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20F5D0C-D30B-4BFC-94C9-1CAA064337F1}">
  <ds:schemaRefs>
    <ds:schemaRef ds:uri="0335ee8f-960b-4792-93e9-b2b8f8bfecae"/>
    <ds:schemaRef ds:uri="d3f96774-ed5c-4303-bb3c-88d5d8414a6a"/>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31FC146-9201-4B52-B9B6-14A1AB881A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On-screen Show (4:3)</PresentationFormat>
  <Slides>38</Slides>
  <Notes>17</Notes>
  <HiddenSlides>0</HiddenSlide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10_Breeze</vt:lpstr>
      <vt:lpstr>PowerPoint Presentation</vt:lpstr>
      <vt:lpstr>PowerPoint Presentation</vt:lpstr>
      <vt:lpstr>PowerPoint Presentation</vt:lpstr>
      <vt:lpstr>PowerPoint Presentation</vt:lpstr>
      <vt:lpstr>PowerPoint Presentation</vt:lpstr>
      <vt:lpstr>Pēpeha</vt:lpstr>
      <vt:lpstr>Ko wai au/ Who am I?</vt:lpstr>
      <vt:lpstr>PowerPoint Presentation</vt:lpstr>
      <vt:lpstr>Recap from last week's webinar</vt:lpstr>
      <vt:lpstr>What is  climate change education?</vt:lpstr>
      <vt:lpstr>Our plan this afternoon</vt:lpstr>
      <vt:lpstr>Science is key, so let's start there!</vt:lpstr>
      <vt:lpstr>Biology in climate change</vt:lpstr>
      <vt:lpstr>Chemistry in climate change </vt:lpstr>
      <vt:lpstr>Physics in climate change</vt:lpstr>
      <vt:lpstr>Earth and Space Science  in climate change</vt:lpstr>
      <vt:lpstr>Pedagogy for climate change</vt:lpstr>
      <vt:lpstr>Nature connection</vt:lpstr>
      <vt:lpstr>Mātauranga Māori</vt:lpstr>
      <vt:lpstr>Systems and critical thinking</vt:lpstr>
      <vt:lpstr>Solutions and hope</vt:lpstr>
      <vt:lpstr>PowerPoint Presentation</vt:lpstr>
      <vt:lpstr>PowerPoint Presentation</vt:lpstr>
      <vt:lpstr>PowerPoint Presentation</vt:lpstr>
      <vt:lpstr>Decision making and action taking</vt:lpstr>
      <vt:lpstr>We can distinguish activity from action by focus and input </vt:lpstr>
      <vt:lpstr>Teacher wellbeing</vt:lpstr>
      <vt:lpstr>Teacher wellbeing</vt:lpstr>
      <vt:lpstr>Student wellbeing</vt:lpstr>
      <vt:lpstr>Integration</vt:lpstr>
      <vt:lpstr>Integration</vt:lpstr>
      <vt:lpstr>Cross subject integration – one  example</vt:lpstr>
      <vt:lpstr>Cross subject integration – a senior school example </vt:lpstr>
      <vt:lpstr>Resources</vt:lpstr>
      <vt:lpstr>Climate Change Learning Programme</vt:lpstr>
      <vt:lpstr>Educating for Climate  Action and Justice – Guidelines for Excellence</vt:lpstr>
      <vt:lpstr>Science Learning Hub  resources</vt:lpstr>
      <vt:lpstr>Thank you – stay connected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154</cp:revision>
  <dcterms:created xsi:type="dcterms:W3CDTF">2024-11-10T22:40:06Z</dcterms:created>
  <dcterms:modified xsi:type="dcterms:W3CDTF">2024-12-05T21:57:06Z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0x010100555F98048418244CA28177D6A12BD030</vt:lpwstr>
  </property>
  <property fmtid="{D5CDD505-2E9C-101B-9397-08002B2CF9AE}" pid="3" name="MediaServiceImageTags">
    <vt:lpwstr/>
  </property>
</Properties>
</file>