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48"/>
  </p:notesMasterIdLst>
  <p:sldIdLst>
    <p:sldId id="270" r:id="rId5"/>
    <p:sldId id="262" r:id="rId6"/>
    <p:sldId id="257" r:id="rId7"/>
    <p:sldId id="304" r:id="rId8"/>
    <p:sldId id="267" r:id="rId9"/>
    <p:sldId id="277" r:id="rId10"/>
    <p:sldId id="316" r:id="rId11"/>
    <p:sldId id="268" r:id="rId12"/>
    <p:sldId id="271" r:id="rId13"/>
    <p:sldId id="266" r:id="rId14"/>
    <p:sldId id="265" r:id="rId15"/>
    <p:sldId id="279" r:id="rId16"/>
    <p:sldId id="312" r:id="rId17"/>
    <p:sldId id="313" r:id="rId18"/>
    <p:sldId id="291" r:id="rId19"/>
    <p:sldId id="282" r:id="rId20"/>
    <p:sldId id="317" r:id="rId21"/>
    <p:sldId id="280" r:id="rId22"/>
    <p:sldId id="302" r:id="rId23"/>
    <p:sldId id="295" r:id="rId24"/>
    <p:sldId id="310" r:id="rId25"/>
    <p:sldId id="301" r:id="rId26"/>
    <p:sldId id="273" r:id="rId27"/>
    <p:sldId id="274" r:id="rId28"/>
    <p:sldId id="276" r:id="rId29"/>
    <p:sldId id="292" r:id="rId30"/>
    <p:sldId id="306" r:id="rId31"/>
    <p:sldId id="299" r:id="rId32"/>
    <p:sldId id="319" r:id="rId33"/>
    <p:sldId id="300" r:id="rId34"/>
    <p:sldId id="298" r:id="rId35"/>
    <p:sldId id="284" r:id="rId36"/>
    <p:sldId id="275" r:id="rId37"/>
    <p:sldId id="283" r:id="rId38"/>
    <p:sldId id="286" r:id="rId39"/>
    <p:sldId id="287" r:id="rId40"/>
    <p:sldId id="289" r:id="rId41"/>
    <p:sldId id="309" r:id="rId42"/>
    <p:sldId id="311" r:id="rId43"/>
    <p:sldId id="281" r:id="rId44"/>
    <p:sldId id="320" r:id="rId45"/>
    <p:sldId id="288" r:id="rId46"/>
    <p:sldId id="256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65D1D02-151A-ABE0-C067-8AF39F039C97}" name="Greta Dromgool" initials="GD" userId="S::greta.dromgool@waikato.ac.nz::85ae8209-1ebf-40c2-9da0-11c0158c46aa" providerId="AD"/>
  <p188:author id="{7DBA8B23-1CC0-454A-D605-43398FEEFCE2}" name="doug.walker@stpats.school.nz" initials="do" userId="S::urn:spo:guest#doug.walker@stpats.school.nz::" providerId="AD"/>
  <p188:author id="{B3242085-41FB-ACCC-207B-F0DCB2B9D0E3}" name="carol.brieseman@houseofscience.nz" initials="ca" userId="S::urn:spo:guest#carol.brieseman@houseofscience.nz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D7DF"/>
    <a:srgbClr val="82A8E5"/>
    <a:srgbClr val="F5F5F5"/>
    <a:srgbClr val="E3EEF6"/>
    <a:srgbClr val="E1E7EA"/>
    <a:srgbClr val="2C7C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D6F223-EA85-457C-AA9E-C9A473C3528F}" v="15" dt="2026-04-07T00:14:01.7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029" autoAdjust="0"/>
  </p:normalViewPr>
  <p:slideViewPr>
    <p:cSldViewPr snapToGrid="0">
      <p:cViewPr varScale="1">
        <p:scale>
          <a:sx n="76" d="100"/>
          <a:sy n="76" d="100"/>
        </p:scale>
        <p:origin x="2634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55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Goulter" userId="S::tom.goulter@waikato.ac.nz::51372646-0251-47cb-a33d-230df8e6955e" providerId="AD" clId="Web-{535F95DB-BBF3-2351-3EA9-3A54B9513C35}"/>
    <pc:docChg chg="modSld">
      <pc:chgData name="Tom Goulter" userId="S::tom.goulter@waikato.ac.nz::51372646-0251-47cb-a33d-230df8e6955e" providerId="AD" clId="Web-{535F95DB-BBF3-2351-3EA9-3A54B9513C35}" dt="2026-04-01T03:50:53.865" v="101"/>
      <pc:docMkLst>
        <pc:docMk/>
      </pc:docMkLst>
      <pc:sldChg chg="modSp">
        <pc:chgData name="Tom Goulter" userId="S::tom.goulter@waikato.ac.nz::51372646-0251-47cb-a33d-230df8e6955e" providerId="AD" clId="Web-{535F95DB-BBF3-2351-3EA9-3A54B9513C35}" dt="2026-04-01T03:50:53.865" v="101"/>
        <pc:sldMkLst>
          <pc:docMk/>
          <pc:sldMk cId="0" sldId="262"/>
        </pc:sldMkLst>
        <pc:graphicFrameChg chg="mod modGraphic">
          <ac:chgData name="Tom Goulter" userId="S::tom.goulter@waikato.ac.nz::51372646-0251-47cb-a33d-230df8e6955e" providerId="AD" clId="Web-{535F95DB-BBF3-2351-3EA9-3A54B9513C35}" dt="2026-04-01T03:50:53.865" v="101"/>
          <ac:graphicFrameMkLst>
            <pc:docMk/>
            <pc:sldMk cId="0" sldId="262"/>
            <ac:graphicFrameMk id="49" creationId="{00000000-0000-0000-0000-000000000000}"/>
          </ac:graphicFrameMkLst>
        </pc:graphicFrameChg>
      </pc:sldChg>
    </pc:docChg>
  </pc:docChgLst>
  <pc:docChgLst>
    <pc:chgData name="Greta Dromgool" userId="S::greta.dromgool@waikato.ac.nz::85ae8209-1ebf-40c2-9da0-11c0158c46aa" providerId="AD" clId="Web-{60F6343F-E1A8-709B-4D1C-6652CE6F8065}"/>
    <pc:docChg chg="modSld">
      <pc:chgData name="Greta Dromgool" userId="S::greta.dromgool@waikato.ac.nz::85ae8209-1ebf-40c2-9da0-11c0158c46aa" providerId="AD" clId="Web-{60F6343F-E1A8-709B-4D1C-6652CE6F8065}" dt="2026-04-06T21:13:59.883" v="0"/>
      <pc:docMkLst>
        <pc:docMk/>
      </pc:docMkLst>
      <pc:sldChg chg="modNotes">
        <pc:chgData name="Greta Dromgool" userId="S::greta.dromgool@waikato.ac.nz::85ae8209-1ebf-40c2-9da0-11c0158c46aa" providerId="AD" clId="Web-{60F6343F-E1A8-709B-4D1C-6652CE6F8065}" dt="2026-04-06T21:13:59.883" v="0"/>
        <pc:sldMkLst>
          <pc:docMk/>
          <pc:sldMk cId="2591880291" sldId="302"/>
        </pc:sldMkLst>
      </pc:sldChg>
    </pc:docChg>
  </pc:docChgLst>
  <pc:docChgLst>
    <pc:chgData name="Vanya Bootham" userId="ee324ef3c8feaad3" providerId="LiveId" clId="{FBD5D925-DFE9-4613-A93E-7752F5010944}"/>
    <pc:docChg chg="modSld">
      <pc:chgData name="Vanya Bootham" userId="ee324ef3c8feaad3" providerId="LiveId" clId="{FBD5D925-DFE9-4613-A93E-7752F5010944}" dt="2026-04-07T00:07:50.971" v="6" actId="20577"/>
      <pc:docMkLst>
        <pc:docMk/>
      </pc:docMkLst>
      <pc:sldChg chg="modNotesTx">
        <pc:chgData name="Vanya Bootham" userId="ee324ef3c8feaad3" providerId="LiveId" clId="{FBD5D925-DFE9-4613-A93E-7752F5010944}" dt="2026-04-07T00:06:04.101" v="1" actId="115"/>
        <pc:sldMkLst>
          <pc:docMk/>
          <pc:sldMk cId="2518613487" sldId="265"/>
        </pc:sldMkLst>
      </pc:sldChg>
      <pc:sldChg chg="modNotesTx">
        <pc:chgData name="Vanya Bootham" userId="ee324ef3c8feaad3" providerId="LiveId" clId="{FBD5D925-DFE9-4613-A93E-7752F5010944}" dt="2026-04-07T00:07:50.971" v="6" actId="20577"/>
        <pc:sldMkLst>
          <pc:docMk/>
          <pc:sldMk cId="3395657287" sldId="279"/>
        </pc:sldMkLst>
      </pc:sldChg>
    </pc:docChg>
  </pc:docChgLst>
  <pc:docChgLst>
    <pc:chgData name="Vanya Bootham" userId="S::vanya.bootham@waikato.ac.nz::e8327fc7-73a0-4511-95b5-5a51b3dfa98b" providerId="AD" clId="Web-{3260F103-A06F-FB24-FD2E-842F04AE532A}"/>
    <pc:docChg chg="modSld">
      <pc:chgData name="Vanya Bootham" userId="S::vanya.bootham@waikato.ac.nz::e8327fc7-73a0-4511-95b5-5a51b3dfa98b" providerId="AD" clId="Web-{3260F103-A06F-FB24-FD2E-842F04AE532A}" dt="2026-04-01T03:36:40.112" v="156" actId="1076"/>
      <pc:docMkLst>
        <pc:docMk/>
      </pc:docMkLst>
      <pc:sldChg chg="addSp delSp modSp">
        <pc:chgData name="Vanya Bootham" userId="S::vanya.bootham@waikato.ac.nz::e8327fc7-73a0-4511-95b5-5a51b3dfa98b" providerId="AD" clId="Web-{3260F103-A06F-FB24-FD2E-842F04AE532A}" dt="2026-04-01T03:36:06.142" v="155"/>
        <pc:sldMkLst>
          <pc:docMk/>
          <pc:sldMk cId="0" sldId="262"/>
        </pc:sldMkLst>
        <pc:graphicFrameChg chg="mod modGraphic">
          <ac:chgData name="Vanya Bootham" userId="S::vanya.bootham@waikato.ac.nz::e8327fc7-73a0-4511-95b5-5a51b3dfa98b" providerId="AD" clId="Web-{3260F103-A06F-FB24-FD2E-842F04AE532A}" dt="2026-04-01T03:36:06.142" v="155"/>
          <ac:graphicFrameMkLst>
            <pc:docMk/>
            <pc:sldMk cId="0" sldId="262"/>
            <ac:graphicFrameMk id="49" creationId="{00000000-0000-0000-0000-000000000000}"/>
          </ac:graphicFrameMkLst>
        </pc:graphicFrameChg>
      </pc:sldChg>
      <pc:sldChg chg="modSp">
        <pc:chgData name="Vanya Bootham" userId="S::vanya.bootham@waikato.ac.nz::e8327fc7-73a0-4511-95b5-5a51b3dfa98b" providerId="AD" clId="Web-{3260F103-A06F-FB24-FD2E-842F04AE532A}" dt="2026-04-01T03:36:40.112" v="156" actId="1076"/>
        <pc:sldMkLst>
          <pc:docMk/>
          <pc:sldMk cId="4266895397" sldId="270"/>
        </pc:sldMkLst>
        <pc:spChg chg="mod">
          <ac:chgData name="Vanya Bootham" userId="S::vanya.bootham@waikato.ac.nz::e8327fc7-73a0-4511-95b5-5a51b3dfa98b" providerId="AD" clId="Web-{3260F103-A06F-FB24-FD2E-842F04AE532A}" dt="2026-04-01T03:36:40.112" v="156" actId="1076"/>
          <ac:spMkLst>
            <pc:docMk/>
            <pc:sldMk cId="4266895397" sldId="270"/>
            <ac:spMk id="5" creationId="{512B8DA5-D495-EDDD-1C46-0C6ADF525ED0}"/>
          </ac:spMkLst>
        </pc:spChg>
      </pc:sldChg>
    </pc:docChg>
  </pc:docChgLst>
  <pc:docChgLst>
    <pc:chgData name="Greta Dromgool" userId="S::greta.dromgool@waikato.ac.nz::85ae8209-1ebf-40c2-9da0-11c0158c46aa" providerId="AD" clId="Web-{0FFD5153-AED6-8FDD-E077-82E42DFC66ED}"/>
    <pc:docChg chg="addSld delSld modSld">
      <pc:chgData name="Greta Dromgool" userId="S::greta.dromgool@waikato.ac.nz::85ae8209-1ebf-40c2-9da0-11c0158c46aa" providerId="AD" clId="Web-{0FFD5153-AED6-8FDD-E077-82E42DFC66ED}" dt="2026-03-29T01:19:54.959" v="4"/>
      <pc:docMkLst>
        <pc:docMk/>
      </pc:docMkLst>
      <pc:sldChg chg="add">
        <pc:chgData name="Greta Dromgool" userId="S::greta.dromgool@waikato.ac.nz::85ae8209-1ebf-40c2-9da0-11c0158c46aa" providerId="AD" clId="Web-{0FFD5153-AED6-8FDD-E077-82E42DFC66ED}" dt="2026-03-29T01:17:48.317" v="0"/>
        <pc:sldMkLst>
          <pc:docMk/>
          <pc:sldMk cId="0" sldId="262"/>
        </pc:sldMkLst>
      </pc:sldChg>
      <pc:sldChg chg="addSp delSp modSp">
        <pc:chgData name="Greta Dromgool" userId="S::greta.dromgool@waikato.ac.nz::85ae8209-1ebf-40c2-9da0-11c0158c46aa" providerId="AD" clId="Web-{0FFD5153-AED6-8FDD-E077-82E42DFC66ED}" dt="2026-03-29T01:18:51.661" v="3"/>
        <pc:sldMkLst>
          <pc:docMk/>
          <pc:sldMk cId="197863340" sldId="273"/>
        </pc:sldMkLst>
      </pc:sldChg>
    </pc:docChg>
  </pc:docChgLst>
  <pc:docChgLst>
    <pc:chgData name="Rachel Douglas" userId="S::rachel.douglas@waikato.ac.nz::0f4df4f5-81be-426b-bad7-ebfb898868ca" providerId="AD" clId="Web-{02FF7B05-4CF9-97A1-BEC1-5335E40573F7}"/>
    <pc:docChg chg="modSld">
      <pc:chgData name="Rachel Douglas" userId="S::rachel.douglas@waikato.ac.nz::0f4df4f5-81be-426b-bad7-ebfb898868ca" providerId="AD" clId="Web-{02FF7B05-4CF9-97A1-BEC1-5335E40573F7}" dt="2026-03-18T21:39:17.805" v="303" actId="20577"/>
      <pc:docMkLst>
        <pc:docMk/>
      </pc:docMkLst>
      <pc:sldChg chg="addSp modSp">
        <pc:chgData name="Rachel Douglas" userId="S::rachel.douglas@waikato.ac.nz::0f4df4f5-81be-426b-bad7-ebfb898868ca" providerId="AD" clId="Web-{02FF7B05-4CF9-97A1-BEC1-5335E40573F7}" dt="2026-03-18T20:49:48.005" v="104" actId="20577"/>
        <pc:sldMkLst>
          <pc:docMk/>
          <pc:sldMk cId="2518613487" sldId="265"/>
        </pc:sldMkLst>
        <pc:spChg chg="add mod">
          <ac:chgData name="Rachel Douglas" userId="S::rachel.douglas@waikato.ac.nz::0f4df4f5-81be-426b-bad7-ebfb898868ca" providerId="AD" clId="Web-{02FF7B05-4CF9-97A1-BEC1-5335E40573F7}" dt="2026-03-18T20:49:48.005" v="104" actId="20577"/>
          <ac:spMkLst>
            <pc:docMk/>
            <pc:sldMk cId="2518613487" sldId="265"/>
            <ac:spMk id="4" creationId="{49F9CFEE-82B8-5FBD-99EA-3C0D962D8B4D}"/>
          </ac:spMkLst>
        </pc:spChg>
      </pc:sldChg>
      <pc:sldChg chg="addSp modSp">
        <pc:chgData name="Rachel Douglas" userId="S::rachel.douglas@waikato.ac.nz::0f4df4f5-81be-426b-bad7-ebfb898868ca" providerId="AD" clId="Web-{02FF7B05-4CF9-97A1-BEC1-5335E40573F7}" dt="2026-03-18T20:48:26.269" v="97" actId="20577"/>
        <pc:sldMkLst>
          <pc:docMk/>
          <pc:sldMk cId="2190459881" sldId="266"/>
        </pc:sldMkLst>
        <pc:spChg chg="add mod">
          <ac:chgData name="Rachel Douglas" userId="S::rachel.douglas@waikato.ac.nz::0f4df4f5-81be-426b-bad7-ebfb898868ca" providerId="AD" clId="Web-{02FF7B05-4CF9-97A1-BEC1-5335E40573F7}" dt="2026-03-18T20:48:26.269" v="97" actId="20577"/>
          <ac:spMkLst>
            <pc:docMk/>
            <pc:sldMk cId="2190459881" sldId="266"/>
            <ac:spMk id="3" creationId="{32F9153F-D245-05AE-4611-FB4350599EFB}"/>
          </ac:spMkLst>
        </pc:spChg>
      </pc:sldChg>
      <pc:sldChg chg="addSp modSp">
        <pc:chgData name="Rachel Douglas" userId="S::rachel.douglas@waikato.ac.nz::0f4df4f5-81be-426b-bad7-ebfb898868ca" providerId="AD" clId="Web-{02FF7B05-4CF9-97A1-BEC1-5335E40573F7}" dt="2026-03-18T21:07:53.239" v="174" actId="20577"/>
        <pc:sldMkLst>
          <pc:docMk/>
          <pc:sldMk cId="1483923075" sldId="267"/>
        </pc:sldMkLst>
        <pc:spChg chg="add mod">
          <ac:chgData name="Rachel Douglas" userId="S::rachel.douglas@waikato.ac.nz::0f4df4f5-81be-426b-bad7-ebfb898868ca" providerId="AD" clId="Web-{02FF7B05-4CF9-97A1-BEC1-5335E40573F7}" dt="2026-03-18T21:07:53.239" v="174" actId="20577"/>
          <ac:spMkLst>
            <pc:docMk/>
            <pc:sldMk cId="1483923075" sldId="267"/>
            <ac:spMk id="3" creationId="{7944CDB6-0C84-62AC-3494-0E2B718F2C6D}"/>
          </ac:spMkLst>
        </pc:spChg>
      </pc:sldChg>
      <pc:sldChg chg="addSp modSp">
        <pc:chgData name="Rachel Douglas" userId="S::rachel.douglas@waikato.ac.nz::0f4df4f5-81be-426b-bad7-ebfb898868ca" providerId="AD" clId="Web-{02FF7B05-4CF9-97A1-BEC1-5335E40573F7}" dt="2026-03-18T20:46:29.969" v="84" actId="1076"/>
        <pc:sldMkLst>
          <pc:docMk/>
          <pc:sldMk cId="4227923431" sldId="268"/>
        </pc:sldMkLst>
        <pc:spChg chg="add mod">
          <ac:chgData name="Rachel Douglas" userId="S::rachel.douglas@waikato.ac.nz::0f4df4f5-81be-426b-bad7-ebfb898868ca" providerId="AD" clId="Web-{02FF7B05-4CF9-97A1-BEC1-5335E40573F7}" dt="2026-03-18T20:46:29.969" v="84" actId="1076"/>
          <ac:spMkLst>
            <pc:docMk/>
            <pc:sldMk cId="4227923431" sldId="268"/>
            <ac:spMk id="4" creationId="{2CEF88D0-0397-BF58-D9B9-4732026CCF59}"/>
          </ac:spMkLst>
        </pc:spChg>
      </pc:sldChg>
      <pc:sldChg chg="addSp modSp">
        <pc:chgData name="Rachel Douglas" userId="S::rachel.douglas@waikato.ac.nz::0f4df4f5-81be-426b-bad7-ebfb898868ca" providerId="AD" clId="Web-{02FF7B05-4CF9-97A1-BEC1-5335E40573F7}" dt="2026-03-18T21:05:51.267" v="170" actId="1076"/>
        <pc:sldMkLst>
          <pc:docMk/>
          <pc:sldMk cId="3465868782" sldId="274"/>
        </pc:sldMkLst>
        <pc:spChg chg="add mod">
          <ac:chgData name="Rachel Douglas" userId="S::rachel.douglas@waikato.ac.nz::0f4df4f5-81be-426b-bad7-ebfb898868ca" providerId="AD" clId="Web-{02FF7B05-4CF9-97A1-BEC1-5335E40573F7}" dt="2026-03-18T21:05:51.267" v="170" actId="1076"/>
          <ac:spMkLst>
            <pc:docMk/>
            <pc:sldMk cId="3465868782" sldId="274"/>
            <ac:spMk id="2" creationId="{E853D92A-9FF9-3AD3-FCA3-C6B70544C693}"/>
          </ac:spMkLst>
        </pc:spChg>
      </pc:sldChg>
      <pc:sldChg chg="addSp modSp">
        <pc:chgData name="Rachel Douglas" userId="S::rachel.douglas@waikato.ac.nz::0f4df4f5-81be-426b-bad7-ebfb898868ca" providerId="AD" clId="Web-{02FF7B05-4CF9-97A1-BEC1-5335E40573F7}" dt="2026-03-18T21:37:57.305" v="294" actId="1076"/>
        <pc:sldMkLst>
          <pc:docMk/>
          <pc:sldMk cId="1691243484" sldId="275"/>
        </pc:sldMkLst>
        <pc:spChg chg="add mod">
          <ac:chgData name="Rachel Douglas" userId="S::rachel.douglas@waikato.ac.nz::0f4df4f5-81be-426b-bad7-ebfb898868ca" providerId="AD" clId="Web-{02FF7B05-4CF9-97A1-BEC1-5335E40573F7}" dt="2026-03-18T21:13:00.803" v="186" actId="20577"/>
          <ac:spMkLst>
            <pc:docMk/>
            <pc:sldMk cId="1691243484" sldId="275"/>
            <ac:spMk id="3" creationId="{6E6EB9A1-A56D-E283-91D0-D615DA3F9044}"/>
          </ac:spMkLst>
        </pc:spChg>
        <pc:picChg chg="mod">
          <ac:chgData name="Rachel Douglas" userId="S::rachel.douglas@waikato.ac.nz::0f4df4f5-81be-426b-bad7-ebfb898868ca" providerId="AD" clId="Web-{02FF7B05-4CF9-97A1-BEC1-5335E40573F7}" dt="2026-03-18T21:37:57.305" v="294" actId="1076"/>
          <ac:picMkLst>
            <pc:docMk/>
            <pc:sldMk cId="1691243484" sldId="275"/>
            <ac:picMk id="2" creationId="{1215A95F-7D3F-EC83-AA94-8FEADCF55CD6}"/>
          </ac:picMkLst>
        </pc:picChg>
      </pc:sldChg>
      <pc:sldChg chg="modSp">
        <pc:chgData name="Rachel Douglas" userId="S::rachel.douglas@waikato.ac.nz::0f4df4f5-81be-426b-bad7-ebfb898868ca" providerId="AD" clId="Web-{02FF7B05-4CF9-97A1-BEC1-5335E40573F7}" dt="2026-03-18T20:44:21.324" v="60" actId="1076"/>
        <pc:sldMkLst>
          <pc:docMk/>
          <pc:sldMk cId="1232165123" sldId="277"/>
        </pc:sldMkLst>
        <pc:spChg chg="mod">
          <ac:chgData name="Rachel Douglas" userId="S::rachel.douglas@waikato.ac.nz::0f4df4f5-81be-426b-bad7-ebfb898868ca" providerId="AD" clId="Web-{02FF7B05-4CF9-97A1-BEC1-5335E40573F7}" dt="2026-03-18T20:44:21.324" v="60" actId="1076"/>
          <ac:spMkLst>
            <pc:docMk/>
            <pc:sldMk cId="1232165123" sldId="277"/>
            <ac:spMk id="4" creationId="{FE42A4BB-B433-F4BB-8B87-1322ECBB120F}"/>
          </ac:spMkLst>
        </pc:spChg>
      </pc:sldChg>
      <pc:sldChg chg="modSp">
        <pc:chgData name="Rachel Douglas" userId="S::rachel.douglas@waikato.ac.nz::0f4df4f5-81be-426b-bad7-ebfb898868ca" providerId="AD" clId="Web-{02FF7B05-4CF9-97A1-BEC1-5335E40573F7}" dt="2026-03-18T20:58:12.814" v="132" actId="14100"/>
        <pc:sldMkLst>
          <pc:docMk/>
          <pc:sldMk cId="431419227" sldId="280"/>
        </pc:sldMkLst>
        <pc:spChg chg="mod">
          <ac:chgData name="Rachel Douglas" userId="S::rachel.douglas@waikato.ac.nz::0f4df4f5-81be-426b-bad7-ebfb898868ca" providerId="AD" clId="Web-{02FF7B05-4CF9-97A1-BEC1-5335E40573F7}" dt="2026-03-18T20:58:12.814" v="132" actId="14100"/>
          <ac:spMkLst>
            <pc:docMk/>
            <pc:sldMk cId="431419227" sldId="280"/>
            <ac:spMk id="4" creationId="{628CB7A4-E9BA-7B75-F25F-A0837999DFCF}"/>
          </ac:spMkLst>
        </pc:spChg>
      </pc:sldChg>
      <pc:sldChg chg="addSp modSp">
        <pc:chgData name="Rachel Douglas" userId="S::rachel.douglas@waikato.ac.nz::0f4df4f5-81be-426b-bad7-ebfb898868ca" providerId="AD" clId="Web-{02FF7B05-4CF9-97A1-BEC1-5335E40573F7}" dt="2026-03-18T20:51:20.320" v="117" actId="1076"/>
        <pc:sldMkLst>
          <pc:docMk/>
          <pc:sldMk cId="1767139892" sldId="282"/>
        </pc:sldMkLst>
        <pc:spChg chg="add mod">
          <ac:chgData name="Rachel Douglas" userId="S::rachel.douglas@waikato.ac.nz::0f4df4f5-81be-426b-bad7-ebfb898868ca" providerId="AD" clId="Web-{02FF7B05-4CF9-97A1-BEC1-5335E40573F7}" dt="2026-03-18T20:51:20.320" v="117" actId="1076"/>
          <ac:spMkLst>
            <pc:docMk/>
            <pc:sldMk cId="1767139892" sldId="282"/>
            <ac:spMk id="2" creationId="{66C12A53-0E19-A05E-841E-EE3D7833187A}"/>
          </ac:spMkLst>
        </pc:spChg>
      </pc:sldChg>
      <pc:sldChg chg="addSp modSp">
        <pc:chgData name="Rachel Douglas" userId="S::rachel.douglas@waikato.ac.nz::0f4df4f5-81be-426b-bad7-ebfb898868ca" providerId="AD" clId="Web-{02FF7B05-4CF9-97A1-BEC1-5335E40573F7}" dt="2026-03-18T21:20:49.543" v="293" actId="1076"/>
        <pc:sldMkLst>
          <pc:docMk/>
          <pc:sldMk cId="3489663527" sldId="287"/>
        </pc:sldMkLst>
        <pc:spChg chg="add mod">
          <ac:chgData name="Rachel Douglas" userId="S::rachel.douglas@waikato.ac.nz::0f4df4f5-81be-426b-bad7-ebfb898868ca" providerId="AD" clId="Web-{02FF7B05-4CF9-97A1-BEC1-5335E40573F7}" dt="2026-03-18T21:20:49.543" v="293" actId="1076"/>
          <ac:spMkLst>
            <pc:docMk/>
            <pc:sldMk cId="3489663527" sldId="287"/>
            <ac:spMk id="3" creationId="{99DDA3ED-2BFA-3C70-65B5-BAB316C6C171}"/>
          </ac:spMkLst>
        </pc:spChg>
      </pc:sldChg>
      <pc:sldChg chg="addSp modSp">
        <pc:chgData name="Rachel Douglas" userId="S::rachel.douglas@waikato.ac.nz::0f4df4f5-81be-426b-bad7-ebfb898868ca" providerId="AD" clId="Web-{02FF7B05-4CF9-97A1-BEC1-5335E40573F7}" dt="2026-03-18T21:15:49.736" v="219" actId="20577"/>
        <pc:sldMkLst>
          <pc:docMk/>
          <pc:sldMk cId="976262363" sldId="288"/>
        </pc:sldMkLst>
        <pc:spChg chg="add mod">
          <ac:chgData name="Rachel Douglas" userId="S::rachel.douglas@waikato.ac.nz::0f4df4f5-81be-426b-bad7-ebfb898868ca" providerId="AD" clId="Web-{02FF7B05-4CF9-97A1-BEC1-5335E40573F7}" dt="2026-03-18T21:15:49.736" v="219" actId="20577"/>
          <ac:spMkLst>
            <pc:docMk/>
            <pc:sldMk cId="976262363" sldId="288"/>
            <ac:spMk id="3" creationId="{B7935972-D675-39E1-AD1D-4FB272EC6CFA}"/>
          </ac:spMkLst>
        </pc:spChg>
        <pc:picChg chg="mod">
          <ac:chgData name="Rachel Douglas" userId="S::rachel.douglas@waikato.ac.nz::0f4df4f5-81be-426b-bad7-ebfb898868ca" providerId="AD" clId="Web-{02FF7B05-4CF9-97A1-BEC1-5335E40573F7}" dt="2026-03-18T21:14:01.636" v="197" actId="1076"/>
          <ac:picMkLst>
            <pc:docMk/>
            <pc:sldMk cId="976262363" sldId="288"/>
            <ac:picMk id="2" creationId="{B4A4845B-EB25-5866-EFC4-57747E681BF3}"/>
          </ac:picMkLst>
        </pc:picChg>
      </pc:sldChg>
      <pc:sldChg chg="addSp modSp">
        <pc:chgData name="Rachel Douglas" userId="S::rachel.douglas@waikato.ac.nz::0f4df4f5-81be-426b-bad7-ebfb898868ca" providerId="AD" clId="Web-{02FF7B05-4CF9-97A1-BEC1-5335E40573F7}" dt="2026-03-18T21:39:17.805" v="303" actId="20577"/>
        <pc:sldMkLst>
          <pc:docMk/>
          <pc:sldMk cId="4179236779" sldId="292"/>
        </pc:sldMkLst>
        <pc:spChg chg="add mod">
          <ac:chgData name="Rachel Douglas" userId="S::rachel.douglas@waikato.ac.nz::0f4df4f5-81be-426b-bad7-ebfb898868ca" providerId="AD" clId="Web-{02FF7B05-4CF9-97A1-BEC1-5335E40573F7}" dt="2026-03-18T21:39:17.805" v="303" actId="20577"/>
          <ac:spMkLst>
            <pc:docMk/>
            <pc:sldMk cId="4179236779" sldId="292"/>
            <ac:spMk id="3" creationId="{4AC3AEFE-AF56-0295-84B9-A67A9214EA25}"/>
          </ac:spMkLst>
        </pc:spChg>
      </pc:sldChg>
      <pc:sldChg chg="modSp">
        <pc:chgData name="Rachel Douglas" userId="S::rachel.douglas@waikato.ac.nz::0f4df4f5-81be-426b-bad7-ebfb898868ca" providerId="AD" clId="Web-{02FF7B05-4CF9-97A1-BEC1-5335E40573F7}" dt="2026-03-18T21:03:56.749" v="159" actId="14100"/>
        <pc:sldMkLst>
          <pc:docMk/>
          <pc:sldMk cId="2227407495" sldId="295"/>
        </pc:sldMkLst>
        <pc:spChg chg="mod">
          <ac:chgData name="Rachel Douglas" userId="S::rachel.douglas@waikato.ac.nz::0f4df4f5-81be-426b-bad7-ebfb898868ca" providerId="AD" clId="Web-{02FF7B05-4CF9-97A1-BEC1-5335E40573F7}" dt="2026-03-18T21:03:56.749" v="159" actId="14100"/>
          <ac:spMkLst>
            <pc:docMk/>
            <pc:sldMk cId="2227407495" sldId="295"/>
            <ac:spMk id="4" creationId="{88FAA049-3D92-82F0-FE09-9A0177BF15DA}"/>
          </ac:spMkLst>
        </pc:spChg>
      </pc:sldChg>
      <pc:sldChg chg="addSp modSp">
        <pc:chgData name="Rachel Douglas" userId="S::rachel.douglas@waikato.ac.nz::0f4df4f5-81be-426b-bad7-ebfb898868ca" providerId="AD" clId="Web-{02FF7B05-4CF9-97A1-BEC1-5335E40573F7}" dt="2026-03-18T21:04:42.891" v="162" actId="1076"/>
        <pc:sldMkLst>
          <pc:docMk/>
          <pc:sldMk cId="1006289078" sldId="301"/>
        </pc:sldMkLst>
        <pc:spChg chg="add mod">
          <ac:chgData name="Rachel Douglas" userId="S::rachel.douglas@waikato.ac.nz::0f4df4f5-81be-426b-bad7-ebfb898868ca" providerId="AD" clId="Web-{02FF7B05-4CF9-97A1-BEC1-5335E40573F7}" dt="2026-03-18T21:04:42.891" v="162" actId="1076"/>
          <ac:spMkLst>
            <pc:docMk/>
            <pc:sldMk cId="1006289078" sldId="301"/>
            <ac:spMk id="3" creationId="{CF7A9C21-09E2-97FB-23F9-067291AE5268}"/>
          </ac:spMkLst>
        </pc:spChg>
      </pc:sldChg>
      <pc:sldChg chg="addSp modSp">
        <pc:chgData name="Rachel Douglas" userId="S::rachel.douglas@waikato.ac.nz::0f4df4f5-81be-426b-bad7-ebfb898868ca" providerId="AD" clId="Web-{02FF7B05-4CF9-97A1-BEC1-5335E40573F7}" dt="2026-03-18T20:58:42.159" v="139" actId="20577"/>
        <pc:sldMkLst>
          <pc:docMk/>
          <pc:sldMk cId="2591880291" sldId="302"/>
        </pc:sldMkLst>
        <pc:spChg chg="add mod">
          <ac:chgData name="Rachel Douglas" userId="S::rachel.douglas@waikato.ac.nz::0f4df4f5-81be-426b-bad7-ebfb898868ca" providerId="AD" clId="Web-{02FF7B05-4CF9-97A1-BEC1-5335E40573F7}" dt="2026-03-18T20:58:42.159" v="139" actId="20577"/>
          <ac:spMkLst>
            <pc:docMk/>
            <pc:sldMk cId="2591880291" sldId="302"/>
            <ac:spMk id="2" creationId="{F9513A89-DD4B-70BA-A0F7-C17D1223D086}"/>
          </ac:spMkLst>
        </pc:spChg>
      </pc:sldChg>
      <pc:sldChg chg="addSp delSp modSp">
        <pc:chgData name="Rachel Douglas" userId="S::rachel.douglas@waikato.ac.nz::0f4df4f5-81be-426b-bad7-ebfb898868ca" providerId="AD" clId="Web-{02FF7B05-4CF9-97A1-BEC1-5335E40573F7}" dt="2026-03-18T21:08:22.021" v="178" actId="1076"/>
        <pc:sldMkLst>
          <pc:docMk/>
          <pc:sldMk cId="1352662648" sldId="306"/>
        </pc:sldMkLst>
        <pc:spChg chg="add mod">
          <ac:chgData name="Rachel Douglas" userId="S::rachel.douglas@waikato.ac.nz::0f4df4f5-81be-426b-bad7-ebfb898868ca" providerId="AD" clId="Web-{02FF7B05-4CF9-97A1-BEC1-5335E40573F7}" dt="2026-03-18T21:08:22.021" v="178" actId="1076"/>
          <ac:spMkLst>
            <pc:docMk/>
            <pc:sldMk cId="1352662648" sldId="306"/>
            <ac:spMk id="6" creationId="{3E40D2DF-19BF-8CB8-FB42-14ACF0FF72F7}"/>
          </ac:spMkLst>
        </pc:spChg>
      </pc:sldChg>
      <pc:sldChg chg="addSp modSp">
        <pc:chgData name="Rachel Douglas" userId="S::rachel.douglas@waikato.ac.nz::0f4df4f5-81be-426b-bad7-ebfb898868ca" providerId="AD" clId="Web-{02FF7B05-4CF9-97A1-BEC1-5335E40573F7}" dt="2026-03-18T21:19:38.291" v="274" actId="1076"/>
        <pc:sldMkLst>
          <pc:docMk/>
          <pc:sldMk cId="1209861632" sldId="309"/>
        </pc:sldMkLst>
        <pc:spChg chg="add mod">
          <ac:chgData name="Rachel Douglas" userId="S::rachel.douglas@waikato.ac.nz::0f4df4f5-81be-426b-bad7-ebfb898868ca" providerId="AD" clId="Web-{02FF7B05-4CF9-97A1-BEC1-5335E40573F7}" dt="2026-03-18T21:19:38.291" v="274" actId="1076"/>
          <ac:spMkLst>
            <pc:docMk/>
            <pc:sldMk cId="1209861632" sldId="309"/>
            <ac:spMk id="2" creationId="{A1B438A9-ABAB-3950-4614-1514E7632F78}"/>
          </ac:spMkLst>
        </pc:spChg>
      </pc:sldChg>
      <pc:sldChg chg="modSp">
        <pc:chgData name="Rachel Douglas" userId="S::rachel.douglas@waikato.ac.nz::0f4df4f5-81be-426b-bad7-ebfb898868ca" providerId="AD" clId="Web-{02FF7B05-4CF9-97A1-BEC1-5335E40573F7}" dt="2026-03-18T21:03:30.467" v="149" actId="14100"/>
        <pc:sldMkLst>
          <pc:docMk/>
          <pc:sldMk cId="1226172979" sldId="310"/>
        </pc:sldMkLst>
        <pc:spChg chg="mod">
          <ac:chgData name="Rachel Douglas" userId="S::rachel.douglas@waikato.ac.nz::0f4df4f5-81be-426b-bad7-ebfb898868ca" providerId="AD" clId="Web-{02FF7B05-4CF9-97A1-BEC1-5335E40573F7}" dt="2026-03-18T21:03:30.467" v="149" actId="14100"/>
          <ac:spMkLst>
            <pc:docMk/>
            <pc:sldMk cId="1226172979" sldId="310"/>
            <ac:spMk id="3" creationId="{16D4C35A-9995-9DE0-510B-AAD39C75A8E6}"/>
          </ac:spMkLst>
        </pc:spChg>
      </pc:sldChg>
      <pc:sldChg chg="addSp modSp">
        <pc:chgData name="Rachel Douglas" userId="S::rachel.douglas@waikato.ac.nz::0f4df4f5-81be-426b-bad7-ebfb898868ca" providerId="AD" clId="Web-{02FF7B05-4CF9-97A1-BEC1-5335E40573F7}" dt="2026-03-18T21:17:32.990" v="237" actId="1076"/>
        <pc:sldMkLst>
          <pc:docMk/>
          <pc:sldMk cId="209657966" sldId="311"/>
        </pc:sldMkLst>
        <pc:spChg chg="add mod">
          <ac:chgData name="Rachel Douglas" userId="S::rachel.douglas@waikato.ac.nz::0f4df4f5-81be-426b-bad7-ebfb898868ca" providerId="AD" clId="Web-{02FF7B05-4CF9-97A1-BEC1-5335E40573F7}" dt="2026-03-18T21:17:32.990" v="237" actId="1076"/>
          <ac:spMkLst>
            <pc:docMk/>
            <pc:sldMk cId="209657966" sldId="311"/>
            <ac:spMk id="2" creationId="{84AF441B-0BF0-B5D5-CE18-7F13CF18BEE2}"/>
          </ac:spMkLst>
        </pc:spChg>
      </pc:sldChg>
      <pc:sldChg chg="addSp modSp">
        <pc:chgData name="Rachel Douglas" userId="S::rachel.douglas@waikato.ac.nz::0f4df4f5-81be-426b-bad7-ebfb898868ca" providerId="AD" clId="Web-{02FF7B05-4CF9-97A1-BEC1-5335E40573F7}" dt="2026-03-18T20:45:48.405" v="79" actId="14100"/>
        <pc:sldMkLst>
          <pc:docMk/>
          <pc:sldMk cId="687331797" sldId="316"/>
        </pc:sldMkLst>
        <pc:spChg chg="add mod">
          <ac:chgData name="Rachel Douglas" userId="S::rachel.douglas@waikato.ac.nz::0f4df4f5-81be-426b-bad7-ebfb898868ca" providerId="AD" clId="Web-{02FF7B05-4CF9-97A1-BEC1-5335E40573F7}" dt="2026-03-18T20:45:48.405" v="79" actId="14100"/>
          <ac:spMkLst>
            <pc:docMk/>
            <pc:sldMk cId="687331797" sldId="316"/>
            <ac:spMk id="3" creationId="{81BB2505-060C-FA1C-013A-CE200A99A397}"/>
          </ac:spMkLst>
        </pc:spChg>
      </pc:sldChg>
      <pc:sldChg chg="addSp modSp">
        <pc:chgData name="Rachel Douglas" userId="S::rachel.douglas@waikato.ac.nz::0f4df4f5-81be-426b-bad7-ebfb898868ca" providerId="AD" clId="Web-{02FF7B05-4CF9-97A1-BEC1-5335E40573F7}" dt="2026-03-18T21:38:42.961" v="298" actId="20577"/>
        <pc:sldMkLst>
          <pc:docMk/>
          <pc:sldMk cId="3858709940" sldId="317"/>
        </pc:sldMkLst>
        <pc:spChg chg="add mod">
          <ac:chgData name="Rachel Douglas" userId="S::rachel.douglas@waikato.ac.nz::0f4df4f5-81be-426b-bad7-ebfb898868ca" providerId="AD" clId="Web-{02FF7B05-4CF9-97A1-BEC1-5335E40573F7}" dt="2026-03-18T21:38:42.961" v="298" actId="20577"/>
          <ac:spMkLst>
            <pc:docMk/>
            <pc:sldMk cId="3858709940" sldId="317"/>
            <ac:spMk id="3" creationId="{FA3947CB-3AB7-A9A6-33B3-54EB4A82730D}"/>
          </ac:spMkLst>
        </pc:spChg>
      </pc:sldChg>
    </pc:docChg>
  </pc:docChgLst>
  <pc:docChgLst>
    <pc:chgData name="Greta Dromgool" userId="S::greta.dromgool@waikato.ac.nz::85ae8209-1ebf-40c2-9da0-11c0158c46aa" providerId="AD" clId="Web-{05E90D41-51B9-32E9-1088-EE7A6E0C014E}"/>
    <pc:docChg chg="addSld delSld modSld sldOrd">
      <pc:chgData name="Greta Dromgool" userId="S::greta.dromgool@waikato.ac.nz::85ae8209-1ebf-40c2-9da0-11c0158c46aa" providerId="AD" clId="Web-{05E90D41-51B9-32E9-1088-EE7A6E0C014E}" dt="2026-03-19T03:28:33.456" v="137"/>
      <pc:docMkLst>
        <pc:docMk/>
      </pc:docMkLst>
      <pc:sldChg chg="modNotes">
        <pc:chgData name="Greta Dromgool" userId="S::greta.dromgool@waikato.ac.nz::85ae8209-1ebf-40c2-9da0-11c0158c46aa" providerId="AD" clId="Web-{05E90D41-51B9-32E9-1088-EE7A6E0C014E}" dt="2026-03-18T01:43:16.057" v="97"/>
        <pc:sldMkLst>
          <pc:docMk/>
          <pc:sldMk cId="1087547467" sldId="256"/>
        </pc:sldMkLst>
      </pc:sldChg>
      <pc:sldChg chg="modNotes">
        <pc:chgData name="Greta Dromgool" userId="S::greta.dromgool@waikato.ac.nz::85ae8209-1ebf-40c2-9da0-11c0158c46aa" providerId="AD" clId="Web-{05E90D41-51B9-32E9-1088-EE7A6E0C014E}" dt="2026-03-18T01:46:15.434" v="107"/>
        <pc:sldMkLst>
          <pc:docMk/>
          <pc:sldMk cId="2518613487" sldId="265"/>
        </pc:sldMkLst>
      </pc:sldChg>
      <pc:sldChg chg="modNotes">
        <pc:chgData name="Greta Dromgool" userId="S::greta.dromgool@waikato.ac.nz::85ae8209-1ebf-40c2-9da0-11c0158c46aa" providerId="AD" clId="Web-{05E90D41-51B9-32E9-1088-EE7A6E0C014E}" dt="2026-03-18T01:46:08.574" v="104"/>
        <pc:sldMkLst>
          <pc:docMk/>
          <pc:sldMk cId="2190459881" sldId="266"/>
        </pc:sldMkLst>
      </pc:sldChg>
      <pc:sldChg chg="modNotes">
        <pc:chgData name="Greta Dromgool" userId="S::greta.dromgool@waikato.ac.nz::85ae8209-1ebf-40c2-9da0-11c0158c46aa" providerId="AD" clId="Web-{05E90D41-51B9-32E9-1088-EE7A6E0C014E}" dt="2026-03-18T01:34:11.934" v="21"/>
        <pc:sldMkLst>
          <pc:docMk/>
          <pc:sldMk cId="1483923075" sldId="267"/>
        </pc:sldMkLst>
      </pc:sldChg>
      <pc:sldChg chg="modNotes">
        <pc:chgData name="Greta Dromgool" userId="S::greta.dromgool@waikato.ac.nz::85ae8209-1ebf-40c2-9da0-11c0158c46aa" providerId="AD" clId="Web-{05E90D41-51B9-32E9-1088-EE7A6E0C014E}" dt="2026-03-18T01:35:23.858" v="37"/>
        <pc:sldMkLst>
          <pc:docMk/>
          <pc:sldMk cId="4227923431" sldId="268"/>
        </pc:sldMkLst>
      </pc:sldChg>
      <pc:sldChg chg="modNotes">
        <pc:chgData name="Greta Dromgool" userId="S::greta.dromgool@waikato.ac.nz::85ae8209-1ebf-40c2-9da0-11c0158c46aa" providerId="AD" clId="Web-{05E90D41-51B9-32E9-1088-EE7A6E0C014E}" dt="2026-03-18T01:33:59.386" v="17"/>
        <pc:sldMkLst>
          <pc:docMk/>
          <pc:sldMk cId="4266895397" sldId="270"/>
        </pc:sldMkLst>
      </pc:sldChg>
      <pc:sldChg chg="modNotes">
        <pc:chgData name="Greta Dromgool" userId="S::greta.dromgool@waikato.ac.nz::85ae8209-1ebf-40c2-9da0-11c0158c46aa" providerId="AD" clId="Web-{05E90D41-51B9-32E9-1088-EE7A6E0C014E}" dt="2026-03-18T01:35:32.874" v="39"/>
        <pc:sldMkLst>
          <pc:docMk/>
          <pc:sldMk cId="1943719565" sldId="271"/>
        </pc:sldMkLst>
      </pc:sldChg>
      <pc:sldChg chg="modNotes">
        <pc:chgData name="Greta Dromgool" userId="S::greta.dromgool@waikato.ac.nz::85ae8209-1ebf-40c2-9da0-11c0158c46aa" providerId="AD" clId="Web-{05E90D41-51B9-32E9-1088-EE7A6E0C014E}" dt="2026-03-18T01:40:07.179" v="69"/>
        <pc:sldMkLst>
          <pc:docMk/>
          <pc:sldMk cId="197863340" sldId="273"/>
        </pc:sldMkLst>
      </pc:sldChg>
      <pc:sldChg chg="modNotes">
        <pc:chgData name="Greta Dromgool" userId="S::greta.dromgool@waikato.ac.nz::85ae8209-1ebf-40c2-9da0-11c0158c46aa" providerId="AD" clId="Web-{05E90D41-51B9-32E9-1088-EE7A6E0C014E}" dt="2026-03-18T01:40:19.741" v="73"/>
        <pc:sldMkLst>
          <pc:docMk/>
          <pc:sldMk cId="3465868782" sldId="274"/>
        </pc:sldMkLst>
      </pc:sldChg>
      <pc:sldChg chg="add del modNotes">
        <pc:chgData name="Greta Dromgool" userId="S::greta.dromgool@waikato.ac.nz::85ae8209-1ebf-40c2-9da0-11c0158c46aa" providerId="AD" clId="Web-{05E90D41-51B9-32E9-1088-EE7A6E0C014E}" dt="2026-03-19T03:27:46.251" v="134"/>
        <pc:sldMkLst>
          <pc:docMk/>
          <pc:sldMk cId="1691243484" sldId="275"/>
        </pc:sldMkLst>
      </pc:sldChg>
      <pc:sldChg chg="modNotes">
        <pc:chgData name="Greta Dromgool" userId="S::greta.dromgool@waikato.ac.nz::85ae8209-1ebf-40c2-9da0-11c0158c46aa" providerId="AD" clId="Web-{05E90D41-51B9-32E9-1088-EE7A6E0C014E}" dt="2026-03-18T01:34:19.121" v="23"/>
        <pc:sldMkLst>
          <pc:docMk/>
          <pc:sldMk cId="1232165123" sldId="277"/>
        </pc:sldMkLst>
      </pc:sldChg>
      <pc:sldChg chg="modNotes">
        <pc:chgData name="Greta Dromgool" userId="S::greta.dromgool@waikato.ac.nz::85ae8209-1ebf-40c2-9da0-11c0158c46aa" providerId="AD" clId="Web-{05E90D41-51B9-32E9-1088-EE7A6E0C014E}" dt="2026-03-18T01:46:19.621" v="109"/>
        <pc:sldMkLst>
          <pc:docMk/>
          <pc:sldMk cId="3395657287" sldId="279"/>
        </pc:sldMkLst>
      </pc:sldChg>
      <pc:sldChg chg="modNotes">
        <pc:chgData name="Greta Dromgool" userId="S::greta.dromgool@waikato.ac.nz::85ae8209-1ebf-40c2-9da0-11c0158c46aa" providerId="AD" clId="Web-{05E90D41-51B9-32E9-1088-EE7A6E0C014E}" dt="2026-03-18T01:36:54.596" v="53"/>
        <pc:sldMkLst>
          <pc:docMk/>
          <pc:sldMk cId="431419227" sldId="280"/>
        </pc:sldMkLst>
      </pc:sldChg>
      <pc:sldChg chg="modNotes">
        <pc:chgData name="Greta Dromgool" userId="S::greta.dromgool@waikato.ac.nz::85ae8209-1ebf-40c2-9da0-11c0158c46aa" providerId="AD" clId="Web-{05E90D41-51B9-32E9-1088-EE7A6E0C014E}" dt="2026-03-18T01:42:51.650" v="88"/>
        <pc:sldMkLst>
          <pc:docMk/>
          <pc:sldMk cId="3291033342" sldId="281"/>
        </pc:sldMkLst>
      </pc:sldChg>
      <pc:sldChg chg="modNotes">
        <pc:chgData name="Greta Dromgool" userId="S::greta.dromgool@waikato.ac.nz::85ae8209-1ebf-40c2-9da0-11c0158c46aa" providerId="AD" clId="Web-{05E90D41-51B9-32E9-1088-EE7A6E0C014E}" dt="2026-03-18T01:36:46.314" v="51"/>
        <pc:sldMkLst>
          <pc:docMk/>
          <pc:sldMk cId="1767139892" sldId="282"/>
        </pc:sldMkLst>
      </pc:sldChg>
      <pc:sldChg chg="ord modNotes">
        <pc:chgData name="Greta Dromgool" userId="S::greta.dromgool@waikato.ac.nz::85ae8209-1ebf-40c2-9da0-11c0158c46aa" providerId="AD" clId="Web-{05E90D41-51B9-32E9-1088-EE7A6E0C014E}" dt="2026-03-19T03:26:10.856" v="125"/>
        <pc:sldMkLst>
          <pc:docMk/>
          <pc:sldMk cId="544170504" sldId="283"/>
        </pc:sldMkLst>
      </pc:sldChg>
      <pc:sldChg chg="ord modNotes">
        <pc:chgData name="Greta Dromgool" userId="S::greta.dromgool@waikato.ac.nz::85ae8209-1ebf-40c2-9da0-11c0158c46aa" providerId="AD" clId="Web-{05E90D41-51B9-32E9-1088-EE7A6E0C014E}" dt="2026-03-19T03:27:16.828" v="130"/>
        <pc:sldMkLst>
          <pc:docMk/>
          <pc:sldMk cId="3202878120" sldId="286"/>
        </pc:sldMkLst>
      </pc:sldChg>
      <pc:sldChg chg="add del modNotes">
        <pc:chgData name="Greta Dromgool" userId="S::greta.dromgool@waikato.ac.nz::85ae8209-1ebf-40c2-9da0-11c0158c46aa" providerId="AD" clId="Web-{05E90D41-51B9-32E9-1088-EE7A6E0C014E}" dt="2026-03-19T03:27:29" v="132"/>
        <pc:sldMkLst>
          <pc:docMk/>
          <pc:sldMk cId="3489663527" sldId="287"/>
        </pc:sldMkLst>
      </pc:sldChg>
      <pc:sldChg chg="modNotes">
        <pc:chgData name="Greta Dromgool" userId="S::greta.dromgool@waikato.ac.nz::85ae8209-1ebf-40c2-9da0-11c0158c46aa" providerId="AD" clId="Web-{05E90D41-51B9-32E9-1088-EE7A6E0C014E}" dt="2026-03-18T01:52:20.297" v="123"/>
        <pc:sldMkLst>
          <pc:docMk/>
          <pc:sldMk cId="976262363" sldId="288"/>
        </pc:sldMkLst>
      </pc:sldChg>
      <pc:sldChg chg="add del ord modNotes">
        <pc:chgData name="Greta Dromgool" userId="S::greta.dromgool@waikato.ac.nz::85ae8209-1ebf-40c2-9da0-11c0158c46aa" providerId="AD" clId="Web-{05E90D41-51B9-32E9-1088-EE7A6E0C014E}" dt="2026-03-19T03:28:04.126" v="136"/>
        <pc:sldMkLst>
          <pc:docMk/>
          <pc:sldMk cId="1213938976" sldId="289"/>
        </pc:sldMkLst>
      </pc:sldChg>
      <pc:sldChg chg="modNotes">
        <pc:chgData name="Greta Dromgool" userId="S::greta.dromgool@waikato.ac.nz::85ae8209-1ebf-40c2-9da0-11c0158c46aa" providerId="AD" clId="Web-{05E90D41-51B9-32E9-1088-EE7A6E0C014E}" dt="2026-03-18T01:46:38.590" v="112"/>
        <pc:sldMkLst>
          <pc:docMk/>
          <pc:sldMk cId="661185015" sldId="291"/>
        </pc:sldMkLst>
      </pc:sldChg>
      <pc:sldChg chg="modNotes">
        <pc:chgData name="Greta Dromgool" userId="S::greta.dromgool@waikato.ac.nz::85ae8209-1ebf-40c2-9da0-11c0158c46aa" providerId="AD" clId="Web-{05E90D41-51B9-32E9-1088-EE7A6E0C014E}" dt="2026-03-18T01:40:24.538" v="74"/>
        <pc:sldMkLst>
          <pc:docMk/>
          <pc:sldMk cId="4179236779" sldId="292"/>
        </pc:sldMkLst>
      </pc:sldChg>
      <pc:sldChg chg="modNotes">
        <pc:chgData name="Greta Dromgool" userId="S::greta.dromgool@waikato.ac.nz::85ae8209-1ebf-40c2-9da0-11c0158c46aa" providerId="AD" clId="Web-{05E90D41-51B9-32E9-1088-EE7A6E0C014E}" dt="2026-03-18T01:38:34.317" v="61"/>
        <pc:sldMkLst>
          <pc:docMk/>
          <pc:sldMk cId="2227407495" sldId="295"/>
        </pc:sldMkLst>
      </pc:sldChg>
      <pc:sldChg chg="modNotes">
        <pc:chgData name="Greta Dromgool" userId="S::greta.dromgool@waikato.ac.nz::85ae8209-1ebf-40c2-9da0-11c0158c46aa" providerId="AD" clId="Web-{05E90D41-51B9-32E9-1088-EE7A6E0C014E}" dt="2026-03-18T01:50:43.480" v="117"/>
        <pc:sldMkLst>
          <pc:docMk/>
          <pc:sldMk cId="3300340008" sldId="298"/>
        </pc:sldMkLst>
      </pc:sldChg>
      <pc:sldChg chg="modNotes">
        <pc:chgData name="Greta Dromgool" userId="S::greta.dromgool@waikato.ac.nz::85ae8209-1ebf-40c2-9da0-11c0158c46aa" providerId="AD" clId="Web-{05E90D41-51B9-32E9-1088-EE7A6E0C014E}" dt="2026-03-18T01:48:56.958" v="113"/>
        <pc:sldMkLst>
          <pc:docMk/>
          <pc:sldMk cId="2988787070" sldId="299"/>
        </pc:sldMkLst>
      </pc:sldChg>
      <pc:sldChg chg="modNotes">
        <pc:chgData name="Greta Dromgool" userId="S::greta.dromgool@waikato.ac.nz::85ae8209-1ebf-40c2-9da0-11c0158c46aa" providerId="AD" clId="Web-{05E90D41-51B9-32E9-1088-EE7A6E0C014E}" dt="2026-03-18T01:50:08.650" v="115"/>
        <pc:sldMkLst>
          <pc:docMk/>
          <pc:sldMk cId="3406059312" sldId="300"/>
        </pc:sldMkLst>
      </pc:sldChg>
      <pc:sldChg chg="modNotes">
        <pc:chgData name="Greta Dromgool" userId="S::greta.dromgool@waikato.ac.nz::85ae8209-1ebf-40c2-9da0-11c0158c46aa" providerId="AD" clId="Web-{05E90D41-51B9-32E9-1088-EE7A6E0C014E}" dt="2026-03-18T01:40:03.257" v="68"/>
        <pc:sldMkLst>
          <pc:docMk/>
          <pc:sldMk cId="1006289078" sldId="301"/>
        </pc:sldMkLst>
      </pc:sldChg>
      <pc:sldChg chg="modNotes">
        <pc:chgData name="Greta Dromgool" userId="S::greta.dromgool@waikato.ac.nz::85ae8209-1ebf-40c2-9da0-11c0158c46aa" providerId="AD" clId="Web-{05E90D41-51B9-32E9-1088-EE7A6E0C014E}" dt="2026-03-18T01:37:10.518" v="59"/>
        <pc:sldMkLst>
          <pc:docMk/>
          <pc:sldMk cId="2591880291" sldId="302"/>
        </pc:sldMkLst>
      </pc:sldChg>
      <pc:sldChg chg="modNotes">
        <pc:chgData name="Greta Dromgool" userId="S::greta.dromgool@waikato.ac.nz::85ae8209-1ebf-40c2-9da0-11c0158c46aa" providerId="AD" clId="Web-{05E90D41-51B9-32E9-1088-EE7A6E0C014E}" dt="2026-03-18T01:34:07.543" v="19"/>
        <pc:sldMkLst>
          <pc:docMk/>
          <pc:sldMk cId="1775912489" sldId="304"/>
        </pc:sldMkLst>
      </pc:sldChg>
      <pc:sldChg chg="modNotes">
        <pc:chgData name="Greta Dromgool" userId="S::greta.dromgool@waikato.ac.nz::85ae8209-1ebf-40c2-9da0-11c0158c46aa" providerId="AD" clId="Web-{05E90D41-51B9-32E9-1088-EE7A6E0C014E}" dt="2026-03-18T01:41:18.992" v="75"/>
        <pc:sldMkLst>
          <pc:docMk/>
          <pc:sldMk cId="1352662648" sldId="306"/>
        </pc:sldMkLst>
      </pc:sldChg>
      <pc:sldChg chg="modNotes">
        <pc:chgData name="Greta Dromgool" userId="S::greta.dromgool@waikato.ac.nz::85ae8209-1ebf-40c2-9da0-11c0158c46aa" providerId="AD" clId="Web-{05E90D41-51B9-32E9-1088-EE7A6E0C014E}" dt="2026-03-18T01:51:15.685" v="120"/>
        <pc:sldMkLst>
          <pc:docMk/>
          <pc:sldMk cId="1209861632" sldId="309"/>
        </pc:sldMkLst>
      </pc:sldChg>
      <pc:sldChg chg="modNotes">
        <pc:chgData name="Greta Dromgool" userId="S::greta.dromgool@waikato.ac.nz::85ae8209-1ebf-40c2-9da0-11c0158c46aa" providerId="AD" clId="Web-{05E90D41-51B9-32E9-1088-EE7A6E0C014E}" dt="2026-03-18T01:38:43.583" v="63"/>
        <pc:sldMkLst>
          <pc:docMk/>
          <pc:sldMk cId="1226172979" sldId="310"/>
        </pc:sldMkLst>
      </pc:sldChg>
      <pc:sldChg chg="modNotes">
        <pc:chgData name="Greta Dromgool" userId="S::greta.dromgool@waikato.ac.nz::85ae8209-1ebf-40c2-9da0-11c0158c46aa" providerId="AD" clId="Web-{05E90D41-51B9-32E9-1088-EE7A6E0C014E}" dt="2026-03-18T01:42:45.947" v="86"/>
        <pc:sldMkLst>
          <pc:docMk/>
          <pc:sldMk cId="209657966" sldId="311"/>
        </pc:sldMkLst>
      </pc:sldChg>
      <pc:sldChg chg="modNotes">
        <pc:chgData name="Greta Dromgool" userId="S::greta.dromgool@waikato.ac.nz::85ae8209-1ebf-40c2-9da0-11c0158c46aa" providerId="AD" clId="Web-{05E90D41-51B9-32E9-1088-EE7A6E0C014E}" dt="2026-03-18T01:36:34.158" v="47"/>
        <pc:sldMkLst>
          <pc:docMk/>
          <pc:sldMk cId="1757228755" sldId="312"/>
        </pc:sldMkLst>
      </pc:sldChg>
      <pc:sldChg chg="modNotes">
        <pc:chgData name="Greta Dromgool" userId="S::greta.dromgool@waikato.ac.nz::85ae8209-1ebf-40c2-9da0-11c0158c46aa" providerId="AD" clId="Web-{05E90D41-51B9-32E9-1088-EE7A6E0C014E}" dt="2026-03-18T01:46:33.481" v="111"/>
        <pc:sldMkLst>
          <pc:docMk/>
          <pc:sldMk cId="1769937123" sldId="313"/>
        </pc:sldMkLst>
      </pc:sldChg>
      <pc:sldChg chg="addSp modSp modNotes">
        <pc:chgData name="Greta Dromgool" userId="S::greta.dromgool@waikato.ac.nz::85ae8209-1ebf-40c2-9da0-11c0158c46aa" providerId="AD" clId="Web-{05E90D41-51B9-32E9-1088-EE7A6E0C014E}" dt="2026-03-18T01:34:52.326" v="27"/>
        <pc:sldMkLst>
          <pc:docMk/>
          <pc:sldMk cId="687331797" sldId="316"/>
        </pc:sldMkLst>
        <pc:spChg chg="add mod">
          <ac:chgData name="Greta Dromgool" userId="S::greta.dromgool@waikato.ac.nz::85ae8209-1ebf-40c2-9da0-11c0158c46aa" providerId="AD" clId="Web-{05E90D41-51B9-32E9-1088-EE7A6E0C014E}" dt="2026-03-18T01:30:46.670" v="13" actId="20577"/>
          <ac:spMkLst>
            <pc:docMk/>
            <pc:sldMk cId="687331797" sldId="316"/>
            <ac:spMk id="2" creationId="{66DDCCD5-ABAB-C96F-A8B5-87B87551316F}"/>
          </ac:spMkLst>
        </pc:spChg>
      </pc:sldChg>
      <pc:sldChg chg="modNotes">
        <pc:chgData name="Greta Dromgool" userId="S::greta.dromgool@waikato.ac.nz::85ae8209-1ebf-40c2-9da0-11c0158c46aa" providerId="AD" clId="Web-{05E90D41-51B9-32E9-1088-EE7A6E0C014E}" dt="2026-03-18T01:36:49.736" v="52"/>
        <pc:sldMkLst>
          <pc:docMk/>
          <pc:sldMk cId="3858709940" sldId="317"/>
        </pc:sldMkLst>
      </pc:sldChg>
      <pc:sldChg chg="modNotes">
        <pc:chgData name="Greta Dromgool" userId="S::greta.dromgool@waikato.ac.nz::85ae8209-1ebf-40c2-9da0-11c0158c46aa" providerId="AD" clId="Web-{05E90D41-51B9-32E9-1088-EE7A6E0C014E}" dt="2026-03-18T01:50:22.510" v="116"/>
        <pc:sldMkLst>
          <pc:docMk/>
          <pc:sldMk cId="985356989" sldId="319"/>
        </pc:sldMkLst>
      </pc:sldChg>
      <pc:sldChg chg="add replId">
        <pc:chgData name="Greta Dromgool" userId="S::greta.dromgool@waikato.ac.nz::85ae8209-1ebf-40c2-9da0-11c0158c46aa" providerId="AD" clId="Web-{05E90D41-51B9-32E9-1088-EE7A6E0C014E}" dt="2026-03-19T03:28:33.456" v="137"/>
        <pc:sldMkLst>
          <pc:docMk/>
          <pc:sldMk cId="1560843104" sldId="320"/>
        </pc:sldMkLst>
      </pc:sldChg>
    </pc:docChg>
  </pc:docChgLst>
  <pc:docChgLst>
    <pc:chgData name="Vanya Bootham" userId="S::vanya.bootham@waikato.ac.nz::e8327fc7-73a0-4511-95b5-5a51b3dfa98b" providerId="AD" clId="Web-{7BEF02CF-5347-61FD-8C78-632C78D22F4C}"/>
    <pc:docChg chg="modSld">
      <pc:chgData name="Vanya Bootham" userId="S::vanya.bootham@waikato.ac.nz::e8327fc7-73a0-4511-95b5-5a51b3dfa98b" providerId="AD" clId="Web-{7BEF02CF-5347-61FD-8C78-632C78D22F4C}" dt="2026-03-24T23:51:42.753" v="25"/>
      <pc:docMkLst>
        <pc:docMk/>
      </pc:docMkLst>
      <pc:sldChg chg="modNotes">
        <pc:chgData name="Vanya Bootham" userId="S::vanya.bootham@waikato.ac.nz::e8327fc7-73a0-4511-95b5-5a51b3dfa98b" providerId="AD" clId="Web-{7BEF02CF-5347-61FD-8C78-632C78D22F4C}" dt="2026-03-24T23:50:40.783" v="17"/>
        <pc:sldMkLst>
          <pc:docMk/>
          <pc:sldMk cId="3465868782" sldId="274"/>
        </pc:sldMkLst>
      </pc:sldChg>
      <pc:sldChg chg="modNotes">
        <pc:chgData name="Vanya Bootham" userId="S::vanya.bootham@waikato.ac.nz::e8327fc7-73a0-4511-95b5-5a51b3dfa98b" providerId="AD" clId="Web-{7BEF02CF-5347-61FD-8C78-632C78D22F4C}" dt="2026-03-24T23:50:10.532" v="13"/>
        <pc:sldMkLst>
          <pc:docMk/>
          <pc:sldMk cId="1767139892" sldId="282"/>
        </pc:sldMkLst>
      </pc:sldChg>
      <pc:sldChg chg="modSp">
        <pc:chgData name="Vanya Bootham" userId="S::vanya.bootham@waikato.ac.nz::e8327fc7-73a0-4511-95b5-5a51b3dfa98b" providerId="AD" clId="Web-{7BEF02CF-5347-61FD-8C78-632C78D22F4C}" dt="2026-03-24T23:51:20.393" v="20" actId="20577"/>
        <pc:sldMkLst>
          <pc:docMk/>
          <pc:sldMk cId="544170504" sldId="283"/>
        </pc:sldMkLst>
        <pc:spChg chg="mod">
          <ac:chgData name="Vanya Bootham" userId="S::vanya.bootham@waikato.ac.nz::e8327fc7-73a0-4511-95b5-5a51b3dfa98b" providerId="AD" clId="Web-{7BEF02CF-5347-61FD-8C78-632C78D22F4C}" dt="2026-03-24T23:51:20.393" v="20" actId="20577"/>
          <ac:spMkLst>
            <pc:docMk/>
            <pc:sldMk cId="544170504" sldId="283"/>
            <ac:spMk id="2" creationId="{48E7B0F1-EC09-2905-FEE5-2AD2AFA9AB67}"/>
          </ac:spMkLst>
        </pc:spChg>
      </pc:sldChg>
      <pc:sldChg chg="modNotes">
        <pc:chgData name="Vanya Bootham" userId="S::vanya.bootham@waikato.ac.nz::e8327fc7-73a0-4511-95b5-5a51b3dfa98b" providerId="AD" clId="Web-{7BEF02CF-5347-61FD-8C78-632C78D22F4C}" dt="2026-03-24T23:51:42.753" v="25"/>
        <pc:sldMkLst>
          <pc:docMk/>
          <pc:sldMk cId="1209861632" sldId="30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4ACD0-FC19-4A4D-AC43-143763E843BF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0E640-D77C-A146-B371-0A2B53BCA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73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images/listening-to-weddell-seals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resources/investigating-the-relationship-between-measured-brightness-and-length-of-ice-cores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wais2c.aq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wais2c.aq/educatio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image_maps/mount-erebus-extreme-habitats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ahttps/www.sciencelearn.org.nz/resources/tardigrades-and-rotifers-life-on-the-edge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ciencelearn.org.nz/images/tardigrade-in-its-active-state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W9XZBfJKLw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resources/managing-wastes-at-scott-base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videos/wastewater-treatment-at-scott-base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youtu.be/ttCodrk1UOI" TargetMode="Externa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gyaqsJZ4Vw&amp;t=3s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Zwk_KJFVO4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y7bC2RV8_4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7jwA-9J9iQ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resources/antarctica-and-aotearoa-connected-by-science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resources/antarctica-and-aotearoa-connected-by-science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tarcticanz.govt.nz/media/community-engagement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nzase.org.nz/category/resources/practical-teaching-about-antarctica/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image_maps/measurements-and-monitoring-in-antarctica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arthspacescience.org.nz/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nzase.org.nz/" TargetMode="Externa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nzase.org.nz/category/resources/zooplankton-ecologist-svenja-halfter/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nzase.org.nz/wp-content/uploads/2025/04/NZASE-Scientist-Profile-Svenja-Halfter-April-2025.pdf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tarcticanz.govt.nz/media/community-engagement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topics/antarctica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sciencelearn.org.nz/image_maps/measurements-and-monitoring-in-antarctica" TargetMode="External"/><Relationship Id="rId4" Type="http://schemas.openxmlformats.org/officeDocument/2006/relationships/hyperlink" Target="https://www.sciencelearn.org.nz/resources/antarctica-literacy-learning-links" TargetMode="Externa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tarcticanz.govt.nz/media/community-engagement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tarcticanz.govt.nz/media/news/mighty-indeed-sea-ice-scientists-shine-in-award-winning-film-2-2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images/arriving-in-antarctica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dam.antarcticanz.govt.nz/nodes/view/44147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creativecommons.org/licenses/by-nc-nd/3.0/nz/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tCodrk1UOI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rive.google.com/file/d/1jT1-Njt2hwH1wTq6fAI9Cjan43loHu9Z/view?usp=sharing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videos/gearing-up-in-antarctica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>
          <a:extLst>
            <a:ext uri="{FF2B5EF4-FFF2-40B4-BE49-F238E27FC236}">
              <a16:creationId xmlns:a16="http://schemas.microsoft.com/office/drawing/2014/main" id="{F418B685-2FC5-DB18-FA0D-7AF5B2E26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:notes">
            <a:extLst>
              <a:ext uri="{FF2B5EF4-FFF2-40B4-BE49-F238E27FC236}">
                <a16:creationId xmlns:a16="http://schemas.microsoft.com/office/drawing/2014/main" id="{F83FB840-180D-F643-390E-CEF96A4491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5" name="Google Shape;25;p3:notes">
            <a:extLst>
              <a:ext uri="{FF2B5EF4-FFF2-40B4-BE49-F238E27FC236}">
                <a16:creationId xmlns:a16="http://schemas.microsoft.com/office/drawing/2014/main" id="{213EC914-6D29-78CD-51A1-CD35A0CA499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AU" sz="1100">
              <a:ea typeface="Calibri"/>
              <a:cs typeface="Calibri"/>
            </a:endParaRPr>
          </a:p>
        </p:txBody>
      </p:sp>
      <p:sp>
        <p:nvSpPr>
          <p:cNvPr id="26" name="Google Shape;26;p3:notes">
            <a:extLst>
              <a:ext uri="{FF2B5EF4-FFF2-40B4-BE49-F238E27FC236}">
                <a16:creationId xmlns:a16="http://schemas.microsoft.com/office/drawing/2014/main" id="{959C2B99-6D29-E429-5D5A-A4BCBF558C8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01980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6E4705A1-0AD0-1B43-765F-0B7BF2524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3b1550672_0_0:notes">
            <a:extLst>
              <a:ext uri="{FF2B5EF4-FFF2-40B4-BE49-F238E27FC236}">
                <a16:creationId xmlns:a16="http://schemas.microsoft.com/office/drawing/2014/main" id="{6560FD32-3853-8F2F-C3C1-EE22DF4AA0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g43b1550672_0_0:notes">
            <a:extLst>
              <a:ext uri="{FF2B5EF4-FFF2-40B4-BE49-F238E27FC236}">
                <a16:creationId xmlns:a16="http://schemas.microsoft.com/office/drawing/2014/main" id="{CA40DCB2-48AD-47C9-B6BE-0C6B0BA88C2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360"/>
              </a:spcBef>
            </a:pPr>
            <a:r>
              <a:rPr lang="en-US">
                <a:solidFill>
                  <a:schemeClr val="dk1"/>
                </a:solidFill>
                <a:hlinkClick r:id="rId3"/>
              </a:rPr>
              <a:t>https://www.sciencelearn.org.nz/images/listening-to-weddell-seals</a:t>
            </a:r>
            <a:r>
              <a:rPr lang="en-US">
                <a:solidFill>
                  <a:schemeClr val="dk1"/>
                </a:solidFill>
              </a:rPr>
              <a:t> </a:t>
            </a:r>
            <a:endParaRPr lang="en-US">
              <a:ea typeface="Calibri"/>
              <a:cs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g43b1550672_0_0:notes">
            <a:extLst>
              <a:ext uri="{FF2B5EF4-FFF2-40B4-BE49-F238E27FC236}">
                <a16:creationId xmlns:a16="http://schemas.microsoft.com/office/drawing/2014/main" id="{E949C497-A4CA-E84E-8DE4-1880EBF4095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9094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3E49C992-73C7-1CA7-0807-5EFEBFCAD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3b1550672_0_0:notes">
            <a:extLst>
              <a:ext uri="{FF2B5EF4-FFF2-40B4-BE49-F238E27FC236}">
                <a16:creationId xmlns:a16="http://schemas.microsoft.com/office/drawing/2014/main" id="{5FDDDB9C-1C86-2220-9F61-6F5F39CBC15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g43b1550672_0_0:notes">
            <a:extLst>
              <a:ext uri="{FF2B5EF4-FFF2-40B4-BE49-F238E27FC236}">
                <a16:creationId xmlns:a16="http://schemas.microsoft.com/office/drawing/2014/main" id="{05A5B686-98CD-5D33-C030-0DB8DD76AB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360"/>
              </a:spcBef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Activity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https://www.sciencelearn.org.nz/resources/investigating-the-relationship-between-measured-brightness-and-length-of-ice-cores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82" name="Google Shape;82;g43b1550672_0_0:notes">
            <a:extLst>
              <a:ext uri="{FF2B5EF4-FFF2-40B4-BE49-F238E27FC236}">
                <a16:creationId xmlns:a16="http://schemas.microsoft.com/office/drawing/2014/main" id="{94A48304-AC7A-A989-2534-6DB184A9EF7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4381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890F68E3-8E64-6E2C-72BC-74A61A67E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3b1550672_0_0:notes">
            <a:extLst>
              <a:ext uri="{FF2B5EF4-FFF2-40B4-BE49-F238E27FC236}">
                <a16:creationId xmlns:a16="http://schemas.microsoft.com/office/drawing/2014/main" id="{4F5DA61D-3338-A574-EC64-4D3F6844CF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g43b1550672_0_0:notes">
            <a:extLst>
              <a:ext uri="{FF2B5EF4-FFF2-40B4-BE49-F238E27FC236}">
                <a16:creationId xmlns:a16="http://schemas.microsoft.com/office/drawing/2014/main" id="{F3D4BCF8-1DEC-17FB-AF13-B2CF7A525A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https://www.swais2c.aq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N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82" name="Google Shape;82;g43b1550672_0_0:notes">
            <a:extLst>
              <a:ext uri="{FF2B5EF4-FFF2-40B4-BE49-F238E27FC236}">
                <a16:creationId xmlns:a16="http://schemas.microsoft.com/office/drawing/2014/main" id="{AB6CCD5F-0BA4-77AB-0981-FEB2412C608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13290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2F925C51-00B7-E607-E0AF-58542D250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3b1550672_0_0:notes">
            <a:extLst>
              <a:ext uri="{FF2B5EF4-FFF2-40B4-BE49-F238E27FC236}">
                <a16:creationId xmlns:a16="http://schemas.microsoft.com/office/drawing/2014/main" id="{12E996C0-73C9-CB7C-9BC2-4274A3B87B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g43b1550672_0_0:notes">
            <a:extLst>
              <a:ext uri="{FF2B5EF4-FFF2-40B4-BE49-F238E27FC236}">
                <a16:creationId xmlns:a16="http://schemas.microsoft.com/office/drawing/2014/main" id="{FF0AD358-995D-B07E-806D-5F2CF4EEF2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360"/>
              </a:spcBef>
            </a:pPr>
            <a:endParaRPr lang="en-GB" b="1">
              <a:ea typeface="Calibri"/>
              <a:cs typeface="Calibri"/>
            </a:endParaRPr>
          </a:p>
          <a:p>
            <a:pPr>
              <a:spcBef>
                <a:spcPts val="360"/>
              </a:spcBef>
            </a:pPr>
            <a:r>
              <a:rPr lang="en-GB" b="1">
                <a:solidFill>
                  <a:schemeClr val="dk1"/>
                </a:solidFill>
                <a:ea typeface="Calibri"/>
                <a:cs typeface="Calibri"/>
              </a:rPr>
              <a:t> </a:t>
            </a:r>
          </a:p>
        </p:txBody>
      </p:sp>
      <p:sp>
        <p:nvSpPr>
          <p:cNvPr id="82" name="Google Shape;82;g43b1550672_0_0:notes">
            <a:extLst>
              <a:ext uri="{FF2B5EF4-FFF2-40B4-BE49-F238E27FC236}">
                <a16:creationId xmlns:a16="http://schemas.microsoft.com/office/drawing/2014/main" id="{39C50D88-AE97-F6E5-47F5-9A2AA25B468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1754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A14E40D2-6EAB-4458-E659-9A501969D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3b1550672_0_0:notes">
            <a:extLst>
              <a:ext uri="{FF2B5EF4-FFF2-40B4-BE49-F238E27FC236}">
                <a16:creationId xmlns:a16="http://schemas.microsoft.com/office/drawing/2014/main" id="{7518EE91-5BC9-A488-B6B4-8E78F554B4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g43b1550672_0_0:notes">
            <a:extLst>
              <a:ext uri="{FF2B5EF4-FFF2-40B4-BE49-F238E27FC236}">
                <a16:creationId xmlns:a16="http://schemas.microsoft.com/office/drawing/2014/main" id="{E2881EBC-B306-1DE5-7A56-E3273475E9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https://swais2c.aq/education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endParaRPr lang="en-N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spcBef>
                <a:spcPts val="360"/>
              </a:spcBef>
            </a:pPr>
            <a:endParaRPr lang="en-GB" b="1" dirty="0">
              <a:solidFill>
                <a:schemeClr val="dk1"/>
              </a:solidFill>
              <a:ea typeface="Calibri"/>
              <a:cs typeface="Calibri"/>
            </a:endParaRPr>
          </a:p>
        </p:txBody>
      </p:sp>
      <p:sp>
        <p:nvSpPr>
          <p:cNvPr id="82" name="Google Shape;82;g43b1550672_0_0:notes">
            <a:extLst>
              <a:ext uri="{FF2B5EF4-FFF2-40B4-BE49-F238E27FC236}">
                <a16:creationId xmlns:a16="http://schemas.microsoft.com/office/drawing/2014/main" id="{9375862E-DFC5-9231-DEA5-E6A11957EC9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7367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51337FE5-8A73-E50C-B708-D4801A5DE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3b1550672_0_0:notes">
            <a:extLst>
              <a:ext uri="{FF2B5EF4-FFF2-40B4-BE49-F238E27FC236}">
                <a16:creationId xmlns:a16="http://schemas.microsoft.com/office/drawing/2014/main" id="{183221BC-2FB1-C305-031C-1F5BC81945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g43b1550672_0_0:notes">
            <a:extLst>
              <a:ext uri="{FF2B5EF4-FFF2-40B4-BE49-F238E27FC236}">
                <a16:creationId xmlns:a16="http://schemas.microsoft.com/office/drawing/2014/main" id="{185221B5-73BD-EE27-B4E0-572374C691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https://www.sciencelearn.org.nz/image_maps/mount-erebus-extreme-habitats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endParaRPr lang="en-N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82" name="Google Shape;82;g43b1550672_0_0:notes">
            <a:extLst>
              <a:ext uri="{FF2B5EF4-FFF2-40B4-BE49-F238E27FC236}">
                <a16:creationId xmlns:a16="http://schemas.microsoft.com/office/drawing/2014/main" id="{B84BA3A4-CD0F-2B4B-63C3-9EC8D8762C0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7816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1610D6CE-7401-7A0D-E499-09BCA217E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3b1550672_0_0:notes">
            <a:extLst>
              <a:ext uri="{FF2B5EF4-FFF2-40B4-BE49-F238E27FC236}">
                <a16:creationId xmlns:a16="http://schemas.microsoft.com/office/drawing/2014/main" id="{CDEF0A5C-9D4E-9410-5CDA-9C50C12862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g43b1550672_0_0:notes">
            <a:extLst>
              <a:ext uri="{FF2B5EF4-FFF2-40B4-BE49-F238E27FC236}">
                <a16:creationId xmlns:a16="http://schemas.microsoft.com/office/drawing/2014/main" id="{AC0BFE31-ACF5-BF7C-0D2A-E9AF24A168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360"/>
              </a:spcBef>
            </a:pPr>
            <a:r>
              <a:rPr lang="en-US"/>
              <a:t>Article</a:t>
            </a:r>
            <a:r>
              <a:rPr lang="en-US">
                <a:solidFill>
                  <a:schemeClr val="dk1"/>
                </a:solidFill>
                <a:ea typeface="Calibri" panose="020F0502020204030204"/>
                <a:cs typeface="Calibri" panose="020F0502020204030204"/>
              </a:rPr>
              <a:t>: </a:t>
            </a:r>
            <a:r>
              <a:rPr lang="en-US">
                <a:solidFill>
                  <a:schemeClr val="dk1"/>
                </a:solidFill>
                <a:hlinkClick r:id="rId3"/>
              </a:rPr>
              <a:t>https://www.sciencelearn.org.nz/resources/tardigrades-and-rotifers-life-on-the-edge</a:t>
            </a:r>
            <a:r>
              <a:rPr lang="en-US">
                <a:solidFill>
                  <a:schemeClr val="dk1"/>
                </a:solidFill>
              </a:rPr>
              <a:t> </a:t>
            </a:r>
            <a:endParaRPr lang="en-US">
              <a:solidFill>
                <a:schemeClr val="dk1"/>
              </a:solidFill>
              <a:ea typeface="Calibri" panose="020F0502020204030204"/>
              <a:cs typeface="Calibri" panose="020F0502020204030204"/>
            </a:endParaRPr>
          </a:p>
          <a:p>
            <a:pPr>
              <a:spcBef>
                <a:spcPts val="360"/>
              </a:spcBef>
            </a:pPr>
            <a:r>
              <a:rPr lang="en-US">
                <a:solidFill>
                  <a:schemeClr val="dk1"/>
                </a:solidFill>
                <a:ea typeface="Calibri" panose="020F0502020204030204"/>
                <a:cs typeface="Calibri" panose="020F0502020204030204"/>
              </a:rPr>
              <a:t>Image: </a:t>
            </a:r>
            <a:r>
              <a:rPr lang="en-US">
                <a:solidFill>
                  <a:schemeClr val="dk1"/>
                </a:solidFill>
                <a:hlinkClick r:id="rId4"/>
              </a:rPr>
              <a:t>https://www.sciencelearn.org.nz/images/tardigrade-in-its-active-state</a:t>
            </a:r>
            <a:r>
              <a:rPr lang="en-US">
                <a:solidFill>
                  <a:schemeClr val="dk1"/>
                </a:solidFill>
              </a:rPr>
              <a:t> </a:t>
            </a:r>
            <a:endParaRPr>
              <a:ea typeface="Calibri"/>
              <a:cs typeface="Calibri"/>
            </a:endParaRPr>
          </a:p>
        </p:txBody>
      </p:sp>
      <p:sp>
        <p:nvSpPr>
          <p:cNvPr id="82" name="Google Shape;82;g43b1550672_0_0:notes">
            <a:extLst>
              <a:ext uri="{FF2B5EF4-FFF2-40B4-BE49-F238E27FC236}">
                <a16:creationId xmlns:a16="http://schemas.microsoft.com/office/drawing/2014/main" id="{0583EFDC-D799-55FC-22A5-D9861CED294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61433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B3DCA79E-B8AD-89DF-1F8B-21774EA58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3b1550672_0_0:notes">
            <a:extLst>
              <a:ext uri="{FF2B5EF4-FFF2-40B4-BE49-F238E27FC236}">
                <a16:creationId xmlns:a16="http://schemas.microsoft.com/office/drawing/2014/main" id="{3738838B-E739-BA1F-F2D5-FCDF4DC0FF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g43b1550672_0_0:notes">
            <a:extLst>
              <a:ext uri="{FF2B5EF4-FFF2-40B4-BE49-F238E27FC236}">
                <a16:creationId xmlns:a16="http://schemas.microsoft.com/office/drawing/2014/main" id="{41EB0A84-6D95-125D-92C3-37CFE2EE8A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360"/>
              </a:spcBef>
            </a:pPr>
            <a:endParaRPr lang="en-US" sz="1000" b="1">
              <a:ea typeface="Calibri"/>
              <a:cs typeface="Calibri"/>
            </a:endParaRPr>
          </a:p>
          <a:p>
            <a:pPr>
              <a:spcBef>
                <a:spcPts val="360"/>
              </a:spcBef>
            </a:pPr>
            <a:endParaRPr lang="en-US" sz="1000">
              <a:ea typeface="Calibri"/>
              <a:cs typeface="Calibri"/>
            </a:endParaRPr>
          </a:p>
        </p:txBody>
      </p:sp>
      <p:sp>
        <p:nvSpPr>
          <p:cNvPr id="82" name="Google Shape;82;g43b1550672_0_0:notes">
            <a:extLst>
              <a:ext uri="{FF2B5EF4-FFF2-40B4-BE49-F238E27FC236}">
                <a16:creationId xmlns:a16="http://schemas.microsoft.com/office/drawing/2014/main" id="{48673B23-2BA4-0B2C-4F63-FDA3CAC2FE9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9306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1159709C-7AAF-05D4-ABDD-20287C21B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3b1550672_0_0:notes">
            <a:extLst>
              <a:ext uri="{FF2B5EF4-FFF2-40B4-BE49-F238E27FC236}">
                <a16:creationId xmlns:a16="http://schemas.microsoft.com/office/drawing/2014/main" id="{28A8D0FB-CE67-626C-E788-9689D90C44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g43b1550672_0_0:notes">
            <a:extLst>
              <a:ext uri="{FF2B5EF4-FFF2-40B4-BE49-F238E27FC236}">
                <a16:creationId xmlns:a16="http://schemas.microsoft.com/office/drawing/2014/main" id="{81855FDF-76F1-5EE3-1A77-6730F64CCA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endParaRPr lang="en-GB" b="1">
              <a:ea typeface="Calibri"/>
              <a:cs typeface="Calibri"/>
            </a:endParaRPr>
          </a:p>
        </p:txBody>
      </p:sp>
      <p:sp>
        <p:nvSpPr>
          <p:cNvPr id="82" name="Google Shape;82;g43b1550672_0_0:notes">
            <a:extLst>
              <a:ext uri="{FF2B5EF4-FFF2-40B4-BE49-F238E27FC236}">
                <a16:creationId xmlns:a16="http://schemas.microsoft.com/office/drawing/2014/main" id="{8D64D9AB-82C2-E61E-80A3-DF87E6C8F0F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55987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7DE02D88-63B1-402E-4EB8-746F0811B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3b1550672_0_0:notes">
            <a:extLst>
              <a:ext uri="{FF2B5EF4-FFF2-40B4-BE49-F238E27FC236}">
                <a16:creationId xmlns:a16="http://schemas.microsoft.com/office/drawing/2014/main" id="{6FF458A7-CFC9-3CF3-0AD6-167635FCA4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g43b1550672_0_0:notes">
            <a:extLst>
              <a:ext uri="{FF2B5EF4-FFF2-40B4-BE49-F238E27FC236}">
                <a16:creationId xmlns:a16="http://schemas.microsoft.com/office/drawing/2014/main" id="{1BC49888-A5C4-1C40-5201-C6D0864199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360"/>
              </a:spcBef>
              <a:buSzPts val="250"/>
              <a:buFont typeface="Calibri"/>
            </a:pPr>
            <a:endParaRPr lang="en-GB"/>
          </a:p>
        </p:txBody>
      </p:sp>
      <p:sp>
        <p:nvSpPr>
          <p:cNvPr id="82" name="Google Shape;82;g43b1550672_0_0:notes">
            <a:extLst>
              <a:ext uri="{FF2B5EF4-FFF2-40B4-BE49-F238E27FC236}">
                <a16:creationId xmlns:a16="http://schemas.microsoft.com/office/drawing/2014/main" id="{3DDC7C1E-2225-0653-FAEF-DA26B310841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0077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28b4af9033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Google Shape;45;g28b4af9033d_0_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g28b4af9033d_0_7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1DB1276F-7D9F-CBFA-83FB-5B21B27DC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3b1550672_0_0:notes">
            <a:extLst>
              <a:ext uri="{FF2B5EF4-FFF2-40B4-BE49-F238E27FC236}">
                <a16:creationId xmlns:a16="http://schemas.microsoft.com/office/drawing/2014/main" id="{4217DDDE-F428-6FA9-89F8-BC90D453C8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g43b1550672_0_0:notes">
            <a:extLst>
              <a:ext uri="{FF2B5EF4-FFF2-40B4-BE49-F238E27FC236}">
                <a16:creationId xmlns:a16="http://schemas.microsoft.com/office/drawing/2014/main" id="{074CAEC4-BB52-FC76-FB9C-404B85B26F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360"/>
              </a:spcBef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Image credit: Dr Natalie Robinson</a:t>
            </a:r>
            <a:endParaRPr lang="en-US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2" name="Google Shape;82;g43b1550672_0_0:notes">
            <a:extLst>
              <a:ext uri="{FF2B5EF4-FFF2-40B4-BE49-F238E27FC236}">
                <a16:creationId xmlns:a16="http://schemas.microsoft.com/office/drawing/2014/main" id="{326C3AEE-BDA4-23EF-1449-9F13D0C191B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32736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1BAC2092-B459-681C-B61F-AEFE69A63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3b1550672_0_0:notes">
            <a:extLst>
              <a:ext uri="{FF2B5EF4-FFF2-40B4-BE49-F238E27FC236}">
                <a16:creationId xmlns:a16="http://schemas.microsoft.com/office/drawing/2014/main" id="{EFD70174-C258-8C68-9B53-BA52AD76E1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g43b1550672_0_0:notes">
            <a:extLst>
              <a:ext uri="{FF2B5EF4-FFF2-40B4-BE49-F238E27FC236}">
                <a16:creationId xmlns:a16="http://schemas.microsoft.com/office/drawing/2014/main" id="{2CBBDC23-25BA-0F98-3EA8-51ECA17420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>
                <a:solidFill>
                  <a:srgbClr val="333132"/>
                </a:solidFill>
              </a:rPr>
              <a:t>Image credit: Svenja </a:t>
            </a:r>
            <a:r>
              <a:rPr lang="en-US" err="1">
                <a:solidFill>
                  <a:srgbClr val="333132"/>
                </a:solidFill>
              </a:rPr>
              <a:t>Halfter</a:t>
            </a:r>
            <a:endParaRPr lang="en-US" err="1"/>
          </a:p>
          <a:p>
            <a:pPr>
              <a:spcBef>
                <a:spcPts val="360"/>
              </a:spcBef>
            </a:pPr>
            <a:endParaRPr lang="en-US" b="1">
              <a:ea typeface="Calibri"/>
              <a:cs typeface="Calibri"/>
            </a:endParaRPr>
          </a:p>
        </p:txBody>
      </p:sp>
      <p:sp>
        <p:nvSpPr>
          <p:cNvPr id="82" name="Google Shape;82;g43b1550672_0_0:notes">
            <a:extLst>
              <a:ext uri="{FF2B5EF4-FFF2-40B4-BE49-F238E27FC236}">
                <a16:creationId xmlns:a16="http://schemas.microsoft.com/office/drawing/2014/main" id="{139C309F-79F5-D073-F455-449CA7E33F3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64391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E5B108C5-5837-8F27-4F43-5AC9824FF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3b1550672_0_0:notes">
            <a:extLst>
              <a:ext uri="{FF2B5EF4-FFF2-40B4-BE49-F238E27FC236}">
                <a16:creationId xmlns:a16="http://schemas.microsoft.com/office/drawing/2014/main" id="{CB85CFAE-0D02-7BFE-F264-44397F59B5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g43b1550672_0_0:notes">
            <a:extLst>
              <a:ext uri="{FF2B5EF4-FFF2-40B4-BE49-F238E27FC236}">
                <a16:creationId xmlns:a16="http://schemas.microsoft.com/office/drawing/2014/main" id="{90A19B64-D3BA-50E4-DBF0-00812FE311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360"/>
              </a:spcBef>
            </a:pPr>
            <a:r>
              <a:rPr lang="en-GB">
                <a:hlinkClick r:id="rId3"/>
              </a:rPr>
              <a:t>Antarctica: platelet sampling on our K892 expedition - YouTube</a:t>
            </a:r>
            <a:endParaRPr lang="en-GB">
              <a:ea typeface="Calibri"/>
              <a:cs typeface="Calibri"/>
            </a:endParaRPr>
          </a:p>
        </p:txBody>
      </p:sp>
      <p:sp>
        <p:nvSpPr>
          <p:cNvPr id="82" name="Google Shape;82;g43b1550672_0_0:notes">
            <a:extLst>
              <a:ext uri="{FF2B5EF4-FFF2-40B4-BE49-F238E27FC236}">
                <a16:creationId xmlns:a16="http://schemas.microsoft.com/office/drawing/2014/main" id="{6B34AF76-5E56-AE40-F23A-EDFF554251B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67731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9B2E0331-946F-9052-ECD6-C4F0BAD23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3b1550672_0_0:notes">
            <a:extLst>
              <a:ext uri="{FF2B5EF4-FFF2-40B4-BE49-F238E27FC236}">
                <a16:creationId xmlns:a16="http://schemas.microsoft.com/office/drawing/2014/main" id="{337D88FE-888E-DBE0-70D2-DFF28BC744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g43b1550672_0_0:notes">
            <a:extLst>
              <a:ext uri="{FF2B5EF4-FFF2-40B4-BE49-F238E27FC236}">
                <a16:creationId xmlns:a16="http://schemas.microsoft.com/office/drawing/2014/main" id="{A502611A-C523-C2B7-249B-47AB96B575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360"/>
              </a:spcBef>
              <a:buClr>
                <a:prstClr val="black"/>
              </a:buClr>
              <a:buSzPts val="250"/>
              <a:buFont typeface="Calibri"/>
            </a:pPr>
            <a:r>
              <a:rPr lang="en-US">
                <a:solidFill>
                  <a:schemeClr val="dk1"/>
                </a:solidFill>
                <a:hlinkClick r:id="rId3"/>
              </a:rPr>
              <a:t>https://www.sciencelearn.org.nz/resources/managing-wastes-at-scott-base</a:t>
            </a:r>
            <a:r>
              <a:rPr lang="en-US">
                <a:solidFill>
                  <a:schemeClr val="dk1"/>
                </a:solidFill>
              </a:rPr>
              <a:t> </a:t>
            </a:r>
            <a:endParaRPr lang="en-US">
              <a:solidFill>
                <a:schemeClr val="dk1"/>
              </a:solidFill>
              <a:ea typeface="Calibri"/>
              <a:cs typeface="Calibri"/>
            </a:endParaRPr>
          </a:p>
        </p:txBody>
      </p:sp>
      <p:sp>
        <p:nvSpPr>
          <p:cNvPr id="82" name="Google Shape;82;g43b1550672_0_0:notes">
            <a:extLst>
              <a:ext uri="{FF2B5EF4-FFF2-40B4-BE49-F238E27FC236}">
                <a16:creationId xmlns:a16="http://schemas.microsoft.com/office/drawing/2014/main" id="{5E6C884D-5B37-C644-32D3-00FF218D00E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43809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561BD815-936B-E575-D05B-D22E9EC5C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3b1550672_0_0:notes">
            <a:extLst>
              <a:ext uri="{FF2B5EF4-FFF2-40B4-BE49-F238E27FC236}">
                <a16:creationId xmlns:a16="http://schemas.microsoft.com/office/drawing/2014/main" id="{6C55EBE9-7685-71B5-60D8-8DBE9FA497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g43b1550672_0_0:notes">
            <a:extLst>
              <a:ext uri="{FF2B5EF4-FFF2-40B4-BE49-F238E27FC236}">
                <a16:creationId xmlns:a16="http://schemas.microsoft.com/office/drawing/2014/main" id="{CAD69FAC-E4AF-8581-F30A-6511C5AA69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https://www.sciencelearn.org.nz/videos/wastewater-treatment-at-scott-base</a:t>
            </a:r>
            <a:endParaRPr lang="en-N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https://youtu.be/ttCodrk1UOI</a:t>
            </a:r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>
              <a:spcBef>
                <a:spcPts val="360"/>
              </a:spcBef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82" name="Google Shape;82;g43b1550672_0_0:notes">
            <a:extLst>
              <a:ext uri="{FF2B5EF4-FFF2-40B4-BE49-F238E27FC236}">
                <a16:creationId xmlns:a16="http://schemas.microsoft.com/office/drawing/2014/main" id="{7420D8C1-8832-21B6-373C-1FA13FB5FEC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29350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F02A7B36-33F2-410B-496F-4F7CDA87D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3b1550672_0_0:notes">
            <a:extLst>
              <a:ext uri="{FF2B5EF4-FFF2-40B4-BE49-F238E27FC236}">
                <a16:creationId xmlns:a16="http://schemas.microsoft.com/office/drawing/2014/main" id="{2CB36E94-B12A-1C90-56E4-43C07F7527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g43b1550672_0_0:notes">
            <a:extLst>
              <a:ext uri="{FF2B5EF4-FFF2-40B4-BE49-F238E27FC236}">
                <a16:creationId xmlns:a16="http://schemas.microsoft.com/office/drawing/2014/main" id="{55247771-AD5E-FF27-94AD-3BDE06EF1B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g43b1550672_0_0:notes">
            <a:extLst>
              <a:ext uri="{FF2B5EF4-FFF2-40B4-BE49-F238E27FC236}">
                <a16:creationId xmlns:a16="http://schemas.microsoft.com/office/drawing/2014/main" id="{20AAEC13-D7D4-4039-60A5-2B3F882B8D3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96666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073BDA70-291E-2663-5BAD-034789D11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3b1550672_0_0:notes">
            <a:extLst>
              <a:ext uri="{FF2B5EF4-FFF2-40B4-BE49-F238E27FC236}">
                <a16:creationId xmlns:a16="http://schemas.microsoft.com/office/drawing/2014/main" id="{D14CE2C5-8B90-FF76-8976-7E3184ABA4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g43b1550672_0_0:notes">
            <a:extLst>
              <a:ext uri="{FF2B5EF4-FFF2-40B4-BE49-F238E27FC236}">
                <a16:creationId xmlns:a16="http://schemas.microsoft.com/office/drawing/2014/main" id="{8B5515BD-2A3F-16CD-4745-C7EBC8AC22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360"/>
              </a:spcBef>
              <a:buSzPts val="250"/>
              <a:buFont typeface="Calibri"/>
            </a:pPr>
            <a:endParaRPr lang="en-US" sz="10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2" name="Google Shape;82;g43b1550672_0_0:notes">
            <a:extLst>
              <a:ext uri="{FF2B5EF4-FFF2-40B4-BE49-F238E27FC236}">
                <a16:creationId xmlns:a16="http://schemas.microsoft.com/office/drawing/2014/main" id="{E2AE745D-D8BD-C28A-D0A7-9929BAD927D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09928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DC144118-85E3-7594-FB04-901A2502B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3b1550672_0_0:notes">
            <a:extLst>
              <a:ext uri="{FF2B5EF4-FFF2-40B4-BE49-F238E27FC236}">
                <a16:creationId xmlns:a16="http://schemas.microsoft.com/office/drawing/2014/main" id="{063FDCA2-DE37-CB59-C7A1-1644C3CC53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g43b1550672_0_0:notes">
            <a:extLst>
              <a:ext uri="{FF2B5EF4-FFF2-40B4-BE49-F238E27FC236}">
                <a16:creationId xmlns:a16="http://schemas.microsoft.com/office/drawing/2014/main" id="{15D6155E-403E-8451-3121-18B6302B9B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360"/>
              </a:spcBef>
            </a:pPr>
            <a:endParaRPr lang="en-US" sz="1000" b="1">
              <a:ea typeface="Calibri"/>
              <a:cs typeface="Calibri"/>
            </a:endParaRPr>
          </a:p>
          <a:p>
            <a:pPr>
              <a:spcBef>
                <a:spcPts val="360"/>
              </a:spcBef>
            </a:pPr>
            <a:endParaRPr lang="en-US" sz="1000">
              <a:ea typeface="Calibri"/>
              <a:cs typeface="Calibri"/>
            </a:endParaRPr>
          </a:p>
          <a:p>
            <a:pPr>
              <a:spcBef>
                <a:spcPts val="360"/>
              </a:spcBef>
            </a:pPr>
            <a:endParaRPr lang="en-US" sz="1000">
              <a:ea typeface="Calibri"/>
              <a:cs typeface="Calibri"/>
            </a:endParaRPr>
          </a:p>
        </p:txBody>
      </p:sp>
      <p:sp>
        <p:nvSpPr>
          <p:cNvPr id="82" name="Google Shape;82;g43b1550672_0_0:notes">
            <a:extLst>
              <a:ext uri="{FF2B5EF4-FFF2-40B4-BE49-F238E27FC236}">
                <a16:creationId xmlns:a16="http://schemas.microsoft.com/office/drawing/2014/main" id="{1EE83C47-B934-6B4D-9B7D-47611389A1C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92841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F0021B9D-6A97-4839-BD9F-B6BD6ACE75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3b1550672_0_0:notes">
            <a:extLst>
              <a:ext uri="{FF2B5EF4-FFF2-40B4-BE49-F238E27FC236}">
                <a16:creationId xmlns:a16="http://schemas.microsoft.com/office/drawing/2014/main" id="{2CE47584-00C9-4205-95DC-3E29A4FC0C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g43b1550672_0_0:notes">
            <a:extLst>
              <a:ext uri="{FF2B5EF4-FFF2-40B4-BE49-F238E27FC236}">
                <a16:creationId xmlns:a16="http://schemas.microsoft.com/office/drawing/2014/main" id="{A5056961-D84B-163B-90A3-FE77863DAB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LUNA underwater – YouTube</a:t>
            </a:r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 </a:t>
            </a:r>
            <a:r>
              <a:rPr lang="en-N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https://www.youtube.com/watch?v=GgyaqsJZ4Vw&amp;t=3s</a:t>
            </a:r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82" name="Google Shape;82;g43b1550672_0_0:notes">
            <a:extLst>
              <a:ext uri="{FF2B5EF4-FFF2-40B4-BE49-F238E27FC236}">
                <a16:creationId xmlns:a16="http://schemas.microsoft.com/office/drawing/2014/main" id="{0E2F48FD-B27D-0456-46DE-AD26A92EB10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21408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93130424-378A-395A-812C-C54D10077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3b1550672_0_0:notes">
            <a:extLst>
              <a:ext uri="{FF2B5EF4-FFF2-40B4-BE49-F238E27FC236}">
                <a16:creationId xmlns:a16="http://schemas.microsoft.com/office/drawing/2014/main" id="{2969B5DF-A2D5-941A-8669-122058EE0C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g43b1550672_0_0:notes">
            <a:extLst>
              <a:ext uri="{FF2B5EF4-FFF2-40B4-BE49-F238E27FC236}">
                <a16:creationId xmlns:a16="http://schemas.microsoft.com/office/drawing/2014/main" id="{77273C5B-1AAC-A1FA-224A-834FE00D9A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360"/>
              </a:spcBef>
            </a:pPr>
            <a:r>
              <a:rPr lang="en-GB">
                <a:solidFill>
                  <a:schemeClr val="dk1"/>
                </a:solidFill>
                <a:highlight>
                  <a:srgbClr val="FFFFFF"/>
                </a:highlight>
                <a:hlinkClick r:id="rId3"/>
              </a:rPr>
              <a:t>Seal at ice hole</a:t>
            </a:r>
            <a:endParaRPr lang="en-US"/>
          </a:p>
        </p:txBody>
      </p:sp>
      <p:sp>
        <p:nvSpPr>
          <p:cNvPr id="82" name="Google Shape;82;g43b1550672_0_0:notes">
            <a:extLst>
              <a:ext uri="{FF2B5EF4-FFF2-40B4-BE49-F238E27FC236}">
                <a16:creationId xmlns:a16="http://schemas.microsoft.com/office/drawing/2014/main" id="{485ED761-BB04-1A9F-0F51-A367939E956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3598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3b15506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g43b1550672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g43b1550672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2BA9F580-7E83-611C-3121-EDD7D575B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3b1550672_0_0:notes">
            <a:extLst>
              <a:ext uri="{FF2B5EF4-FFF2-40B4-BE49-F238E27FC236}">
                <a16:creationId xmlns:a16="http://schemas.microsoft.com/office/drawing/2014/main" id="{0412E53D-D789-3DA9-AF92-E238CC9611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g43b1550672_0_0:notes">
            <a:extLst>
              <a:ext uri="{FF2B5EF4-FFF2-40B4-BE49-F238E27FC236}">
                <a16:creationId xmlns:a16="http://schemas.microsoft.com/office/drawing/2014/main" id="{CEEA0F5D-1646-5FCD-BDDC-0C3FE3DAF0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Weddell Seal emerging from ice hole K892: </a:t>
            </a: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https://www.youtube.com/watch?v=ly7bC2RV8_4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N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82" name="Google Shape;82;g43b1550672_0_0:notes">
            <a:extLst>
              <a:ext uri="{FF2B5EF4-FFF2-40B4-BE49-F238E27FC236}">
                <a16:creationId xmlns:a16="http://schemas.microsoft.com/office/drawing/2014/main" id="{509E65EA-3CE5-7488-7605-B623E60CBF5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6965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6357BD93-2577-8143-E7F2-067620ADE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3b1550672_0_0:notes">
            <a:extLst>
              <a:ext uri="{FF2B5EF4-FFF2-40B4-BE49-F238E27FC236}">
                <a16:creationId xmlns:a16="http://schemas.microsoft.com/office/drawing/2014/main" id="{6C2BCB72-8DF8-AA39-DF6F-F1173629D8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g43b1550672_0_0:notes">
            <a:extLst>
              <a:ext uri="{FF2B5EF4-FFF2-40B4-BE49-F238E27FC236}">
                <a16:creationId xmlns:a16="http://schemas.microsoft.com/office/drawing/2014/main" id="{D25EE3C6-C2DF-CEE7-17CD-58B24E1741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Penguins K892</a:t>
            </a:r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N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https://www.youtube.com/watch?v=i7jwA-9J9iQ</a:t>
            </a:r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82" name="Google Shape;82;g43b1550672_0_0:notes">
            <a:extLst>
              <a:ext uri="{FF2B5EF4-FFF2-40B4-BE49-F238E27FC236}">
                <a16:creationId xmlns:a16="http://schemas.microsoft.com/office/drawing/2014/main" id="{4DB90A3A-F0E7-0873-B1B1-3941B8C0429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73008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191B508F-6946-6FFA-D6B6-811C01B18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3b1550672_0_0:notes">
            <a:extLst>
              <a:ext uri="{FF2B5EF4-FFF2-40B4-BE49-F238E27FC236}">
                <a16:creationId xmlns:a16="http://schemas.microsoft.com/office/drawing/2014/main" id="{BE169B80-8D08-5704-E1B3-2A114CD73A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g43b1550672_0_0:notes">
            <a:extLst>
              <a:ext uri="{FF2B5EF4-FFF2-40B4-BE49-F238E27FC236}">
                <a16:creationId xmlns:a16="http://schemas.microsoft.com/office/drawing/2014/main" id="{7768B74F-46D6-EEEC-962D-EB282114E4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g43b1550672_0_0:notes">
            <a:extLst>
              <a:ext uri="{FF2B5EF4-FFF2-40B4-BE49-F238E27FC236}">
                <a16:creationId xmlns:a16="http://schemas.microsoft.com/office/drawing/2014/main" id="{8E098BEC-5780-9A66-F9DF-7A6A93B3080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12626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77F5FEDA-2837-D7A4-8A31-9B7C404BC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3b1550672_0_0:notes">
            <a:extLst>
              <a:ext uri="{FF2B5EF4-FFF2-40B4-BE49-F238E27FC236}">
                <a16:creationId xmlns:a16="http://schemas.microsoft.com/office/drawing/2014/main" id="{D693FAEF-A388-4C56-8F47-D08847F0D0D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g43b1550672_0_0:notes">
            <a:extLst>
              <a:ext uri="{FF2B5EF4-FFF2-40B4-BE49-F238E27FC236}">
                <a16:creationId xmlns:a16="http://schemas.microsoft.com/office/drawing/2014/main" id="{346670B2-C549-5B15-D5A8-3CD73F01CF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360"/>
              </a:spcBef>
            </a:pPr>
            <a:r>
              <a:rPr lang="en-US">
                <a:solidFill>
                  <a:schemeClr val="dk1"/>
                </a:solidFill>
                <a:hlinkClick r:id="rId3"/>
              </a:rPr>
              <a:t>https://www.sciencelearn.org.nz/resources/antarctica-and-aotearoa-connected-by-science</a:t>
            </a:r>
            <a:r>
              <a:rPr lang="en-US">
                <a:solidFill>
                  <a:schemeClr val="dk1"/>
                </a:solidFill>
              </a:rPr>
              <a:t> </a:t>
            </a:r>
            <a:endParaRPr lang="en-US"/>
          </a:p>
        </p:txBody>
      </p:sp>
      <p:sp>
        <p:nvSpPr>
          <p:cNvPr id="82" name="Google Shape;82;g43b1550672_0_0:notes">
            <a:extLst>
              <a:ext uri="{FF2B5EF4-FFF2-40B4-BE49-F238E27FC236}">
                <a16:creationId xmlns:a16="http://schemas.microsoft.com/office/drawing/2014/main" id="{CAFD6929-3F13-3408-0CE1-F9B708C68A3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10042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16E7E2AE-292F-8D4F-6D55-F82D43DC9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3b1550672_0_0:notes">
            <a:extLst>
              <a:ext uri="{FF2B5EF4-FFF2-40B4-BE49-F238E27FC236}">
                <a16:creationId xmlns:a16="http://schemas.microsoft.com/office/drawing/2014/main" id="{B4B24B62-CE4A-2A89-A1EF-CFA861CCDC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g43b1550672_0_0:notes">
            <a:extLst>
              <a:ext uri="{FF2B5EF4-FFF2-40B4-BE49-F238E27FC236}">
                <a16:creationId xmlns:a16="http://schemas.microsoft.com/office/drawing/2014/main" id="{CB6D5B0D-0EF9-E1C7-719F-550D1044E3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360"/>
              </a:spcBef>
            </a:pPr>
            <a:r>
              <a:rPr lang="en-US">
                <a:solidFill>
                  <a:schemeClr val="dk1"/>
                </a:solidFill>
                <a:hlinkClick r:id="rId3"/>
              </a:rPr>
              <a:t>https://www.sciencelearn.org.nz/resources/antarctica-and-aotearoa-connected-by-science</a:t>
            </a:r>
            <a:r>
              <a:rPr lang="en-US">
                <a:solidFill>
                  <a:schemeClr val="dk1"/>
                </a:solidFill>
              </a:rPr>
              <a:t> 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82" name="Google Shape;82;g43b1550672_0_0:notes">
            <a:extLst>
              <a:ext uri="{FF2B5EF4-FFF2-40B4-BE49-F238E27FC236}">
                <a16:creationId xmlns:a16="http://schemas.microsoft.com/office/drawing/2014/main" id="{496F7CD8-0CEB-DA46-BB82-40FE9018735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17841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66EF7F03-8BEA-695A-897C-BC0A75225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3b1550672_0_0:notes">
            <a:extLst>
              <a:ext uri="{FF2B5EF4-FFF2-40B4-BE49-F238E27FC236}">
                <a16:creationId xmlns:a16="http://schemas.microsoft.com/office/drawing/2014/main" id="{B6EFB7A7-E9BE-00B5-C003-436313744E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g43b1550672_0_0:notes">
            <a:extLst>
              <a:ext uri="{FF2B5EF4-FFF2-40B4-BE49-F238E27FC236}">
                <a16:creationId xmlns:a16="http://schemas.microsoft.com/office/drawing/2014/main" id="{DEF4B21B-2F85-CD8E-1921-8D82B4C127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360"/>
              </a:spcBef>
            </a:pPr>
            <a:r>
              <a:rPr lang="en-US">
                <a:solidFill>
                  <a:schemeClr val="dk1"/>
                </a:solidFill>
                <a:hlinkClick r:id="rId3"/>
              </a:rPr>
              <a:t>https://www.antarcticanz.govt.nz/media/community-engagement</a:t>
            </a:r>
            <a:r>
              <a:rPr lang="en-US">
                <a:solidFill>
                  <a:schemeClr val="dk1"/>
                </a:solidFill>
              </a:rPr>
              <a:t> 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82" name="Google Shape;82;g43b1550672_0_0:notes">
            <a:extLst>
              <a:ext uri="{FF2B5EF4-FFF2-40B4-BE49-F238E27FC236}">
                <a16:creationId xmlns:a16="http://schemas.microsoft.com/office/drawing/2014/main" id="{076F4ABB-DF81-D0A8-85E0-73CAB22E875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25635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702FD891-3E9B-9A71-C943-C44ADF589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3b1550672_0_0:notes">
            <a:extLst>
              <a:ext uri="{FF2B5EF4-FFF2-40B4-BE49-F238E27FC236}">
                <a16:creationId xmlns:a16="http://schemas.microsoft.com/office/drawing/2014/main" id="{8851D1C9-B150-A105-9459-F32DA3ED66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g43b1550672_0_0:notes">
            <a:extLst>
              <a:ext uri="{FF2B5EF4-FFF2-40B4-BE49-F238E27FC236}">
                <a16:creationId xmlns:a16="http://schemas.microsoft.com/office/drawing/2014/main" id="{7AFBFC2E-9F8D-A79B-5811-DFF2773377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https://nzase.org.nz/category/resources/practical-teaching-about-antarctica</a:t>
            </a:r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82" name="Google Shape;82;g43b1550672_0_0:notes">
            <a:extLst>
              <a:ext uri="{FF2B5EF4-FFF2-40B4-BE49-F238E27FC236}">
                <a16:creationId xmlns:a16="http://schemas.microsoft.com/office/drawing/2014/main" id="{C03FB3B1-25B4-164C-3579-37E6260EB54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36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09442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B44A6230-DD08-701B-401D-0F2F4508B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3b1550672_0_0:notes">
            <a:extLst>
              <a:ext uri="{FF2B5EF4-FFF2-40B4-BE49-F238E27FC236}">
                <a16:creationId xmlns:a16="http://schemas.microsoft.com/office/drawing/2014/main" id="{D656DB4A-83D9-FDE0-4A32-46E72FCFE1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g43b1550672_0_0:notes">
            <a:extLst>
              <a:ext uri="{FF2B5EF4-FFF2-40B4-BE49-F238E27FC236}">
                <a16:creationId xmlns:a16="http://schemas.microsoft.com/office/drawing/2014/main" id="{3F5FACA2-C9B7-7695-7942-9021EEDEFB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360"/>
              </a:spcBef>
            </a:pPr>
            <a:r>
              <a:rPr lang="en-US">
                <a:solidFill>
                  <a:schemeClr val="dk1"/>
                </a:solidFill>
                <a:hlinkClick r:id="rId3"/>
              </a:rPr>
              <a:t>https://www.sciencelearn.org.nz/image_maps/measurements-and-monitoring-in-antarctica</a:t>
            </a:r>
            <a:r>
              <a:rPr lang="en-US">
                <a:solidFill>
                  <a:schemeClr val="dk1"/>
                </a:solidFill>
              </a:rPr>
              <a:t> 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82" name="Google Shape;82;g43b1550672_0_0:notes">
            <a:extLst>
              <a:ext uri="{FF2B5EF4-FFF2-40B4-BE49-F238E27FC236}">
                <a16:creationId xmlns:a16="http://schemas.microsoft.com/office/drawing/2014/main" id="{4906D689-E115-76F7-D83D-91FF5EDFCA4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25768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F0E038CA-C078-0427-B937-F879F5C60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3b1550672_0_0:notes">
            <a:extLst>
              <a:ext uri="{FF2B5EF4-FFF2-40B4-BE49-F238E27FC236}">
                <a16:creationId xmlns:a16="http://schemas.microsoft.com/office/drawing/2014/main" id="{E7C5C2FC-5851-4473-C7A8-D5F327FFDF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g43b1550672_0_0:notes">
            <a:extLst>
              <a:ext uri="{FF2B5EF4-FFF2-40B4-BE49-F238E27FC236}">
                <a16:creationId xmlns:a16="http://schemas.microsoft.com/office/drawing/2014/main" id="{B1DAA3C4-910F-DD42-B3C2-9D56354CBB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https://www.earthspacescience.org.nz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https://nzase.org.nz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N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82" name="Google Shape;82;g43b1550672_0_0:notes">
            <a:extLst>
              <a:ext uri="{FF2B5EF4-FFF2-40B4-BE49-F238E27FC236}">
                <a16:creationId xmlns:a16="http://schemas.microsoft.com/office/drawing/2014/main" id="{19DD14DA-CD9B-E6CD-9A0B-74D9F3AF633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38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07868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36C1448B-FDC2-6076-F122-E764B16F7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3b1550672_0_0:notes">
            <a:extLst>
              <a:ext uri="{FF2B5EF4-FFF2-40B4-BE49-F238E27FC236}">
                <a16:creationId xmlns:a16="http://schemas.microsoft.com/office/drawing/2014/main" id="{1F5C82D0-581C-33C0-3A87-D3B7EDB3A8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g43b1550672_0_0:notes">
            <a:extLst>
              <a:ext uri="{FF2B5EF4-FFF2-40B4-BE49-F238E27FC236}">
                <a16:creationId xmlns:a16="http://schemas.microsoft.com/office/drawing/2014/main" id="{A6843396-DD8B-84FA-9ECF-02DAB950D5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360"/>
              </a:spcBef>
              <a:buClr>
                <a:prstClr val="black"/>
              </a:buClr>
              <a:buSzPts val="250"/>
              <a:buFont typeface="Calibri"/>
            </a:pPr>
            <a:r>
              <a:rPr lang="en-GB">
                <a:hlinkClick r:id="rId3"/>
              </a:rPr>
              <a:t>https://nzase.org.nz/category/resources/zooplankton-ecologist-svenja-halfter/</a:t>
            </a:r>
            <a:r>
              <a:rPr lang="en-GB"/>
              <a:t> </a:t>
            </a:r>
            <a:endParaRPr lang="en-GB" b="1">
              <a:ea typeface="Calibri"/>
              <a:cs typeface="Calibri"/>
            </a:endParaRPr>
          </a:p>
          <a:p>
            <a:pPr>
              <a:spcBef>
                <a:spcPts val="360"/>
              </a:spcBef>
            </a:pPr>
            <a:r>
              <a:rPr lang="en-GB">
                <a:hlinkClick r:id="rId4"/>
              </a:rPr>
              <a:t>https://nzase.org.nz/wp-content/uploads/2025/04/NZASE-Scientist-Profile-Svenja-Halfter-April-2025.pdf</a:t>
            </a:r>
            <a:r>
              <a:rPr lang="en-GB"/>
              <a:t> </a:t>
            </a:r>
            <a:endParaRPr lang="en-GB">
              <a:ea typeface="Calibri"/>
              <a:cs typeface="Calibri"/>
            </a:endParaRPr>
          </a:p>
        </p:txBody>
      </p:sp>
      <p:sp>
        <p:nvSpPr>
          <p:cNvPr id="82" name="Google Shape;82;g43b1550672_0_0:notes">
            <a:extLst>
              <a:ext uri="{FF2B5EF4-FFF2-40B4-BE49-F238E27FC236}">
                <a16:creationId xmlns:a16="http://schemas.microsoft.com/office/drawing/2014/main" id="{826F7FC4-BD4C-C938-40B8-2F7C5EEC993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39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3938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0E84DC1D-FDA6-7013-0D86-13F4E455A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3b1550672_0_0:notes">
            <a:extLst>
              <a:ext uri="{FF2B5EF4-FFF2-40B4-BE49-F238E27FC236}">
                <a16:creationId xmlns:a16="http://schemas.microsoft.com/office/drawing/2014/main" id="{1CAA2707-22F2-3D37-AAA0-F1445A2C26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g43b1550672_0_0:notes">
            <a:extLst>
              <a:ext uri="{FF2B5EF4-FFF2-40B4-BE49-F238E27FC236}">
                <a16:creationId xmlns:a16="http://schemas.microsoft.com/office/drawing/2014/main" id="{FE77CD79-1EF8-5228-37B4-029B0A26F3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360"/>
              </a:spcBef>
            </a:pPr>
            <a:r>
              <a:rPr lang="en-US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https://www.antarcticanz.govt.nz/media/community-engagement</a:t>
            </a:r>
            <a:r>
              <a:rPr lang="en-US">
                <a:solidFill>
                  <a:schemeClr val="dk1"/>
                </a:solidFill>
              </a:rPr>
              <a:t> 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82" name="Google Shape;82;g43b1550672_0_0:notes">
            <a:extLst>
              <a:ext uri="{FF2B5EF4-FFF2-40B4-BE49-F238E27FC236}">
                <a16:creationId xmlns:a16="http://schemas.microsoft.com/office/drawing/2014/main" id="{5E40E8DC-324D-0DBF-7D4A-B9F0E631186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48550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7B47D4A1-4A99-CCD7-0FA8-937D89182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3b1550672_0_0:notes">
            <a:extLst>
              <a:ext uri="{FF2B5EF4-FFF2-40B4-BE49-F238E27FC236}">
                <a16:creationId xmlns:a16="http://schemas.microsoft.com/office/drawing/2014/main" id="{98D156C6-7D42-B9E3-B5C2-A69B17F1C5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g43b1550672_0_0:notes">
            <a:extLst>
              <a:ext uri="{FF2B5EF4-FFF2-40B4-BE49-F238E27FC236}">
                <a16:creationId xmlns:a16="http://schemas.microsoft.com/office/drawing/2014/main" id="{1D35A0DA-7FD2-6198-B762-0F5C955108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https://www.sciencelearn.org.nz/topics/antarctica</a:t>
            </a:r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dirty="0">
                <a:solidFill>
                  <a:schemeClr val="dk1"/>
                </a:solidFill>
                <a:hlinkClick r:id="rId4"/>
              </a:rPr>
              <a:t>https://www.sciencelearn.org.nz/resources/antarctica-literacy-learning-links</a:t>
            </a:r>
            <a:endParaRPr lang="en-US" dirty="0">
              <a:solidFill>
                <a:schemeClr val="dk1"/>
              </a:solidFill>
              <a:ea typeface="Calibri"/>
              <a:cs typeface="Calibri"/>
            </a:endParaRPr>
          </a:p>
          <a:p>
            <a:r>
              <a:rPr lang="en-US" dirty="0">
                <a:solidFill>
                  <a:schemeClr val="dk1"/>
                </a:solidFill>
                <a:hlinkClick r:id="rId5"/>
              </a:rPr>
              <a:t>https://www.sciencelearn.org.nz/image_maps/measurements-and-monitoring-in-antarctica</a:t>
            </a:r>
            <a:r>
              <a:rPr lang="en-US" dirty="0">
                <a:solidFill>
                  <a:schemeClr val="dk1"/>
                </a:solidFill>
              </a:rPr>
              <a:t> </a:t>
            </a:r>
            <a:endParaRPr lang="en-US" dirty="0">
              <a:solidFill>
                <a:schemeClr val="dk1"/>
              </a:solidFill>
              <a:ea typeface="Calibri"/>
              <a:cs typeface="Calibri"/>
            </a:endParaRPr>
          </a:p>
          <a:p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ts val="360"/>
              </a:spcBef>
              <a:buSzPts val="250"/>
            </a:pPr>
            <a:r>
              <a:rPr lang="en-GB" sz="1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 </a:t>
            </a:r>
            <a:endParaRPr sz="1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2" name="Google Shape;82;g43b1550672_0_0:notes">
            <a:extLst>
              <a:ext uri="{FF2B5EF4-FFF2-40B4-BE49-F238E27FC236}">
                <a16:creationId xmlns:a16="http://schemas.microsoft.com/office/drawing/2014/main" id="{74C64B92-082F-9D7D-9321-3BB6A88093A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40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50350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DADDD345-1A3A-0E7C-125C-81F4C9920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3b1550672_0_0:notes">
            <a:extLst>
              <a:ext uri="{FF2B5EF4-FFF2-40B4-BE49-F238E27FC236}">
                <a16:creationId xmlns:a16="http://schemas.microsoft.com/office/drawing/2014/main" id="{4C705E93-9346-FF8B-CC8F-1FC7B7C6DB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g43b1550672_0_0:notes">
            <a:extLst>
              <a:ext uri="{FF2B5EF4-FFF2-40B4-BE49-F238E27FC236}">
                <a16:creationId xmlns:a16="http://schemas.microsoft.com/office/drawing/2014/main" id="{2A3B6418-0934-DF89-BC11-988D101054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360"/>
              </a:spcBef>
            </a:pPr>
            <a:r>
              <a:rPr lang="en-US">
                <a:solidFill>
                  <a:schemeClr val="dk1"/>
                </a:solidFill>
                <a:hlinkClick r:id="rId3"/>
              </a:rPr>
              <a:t>https://www.antarcticanz.govt.nz/media/community-engagement</a:t>
            </a:r>
            <a:r>
              <a:rPr lang="en-US">
                <a:solidFill>
                  <a:schemeClr val="dk1"/>
                </a:solidFill>
              </a:rPr>
              <a:t> 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82" name="Google Shape;82;g43b1550672_0_0:notes">
            <a:extLst>
              <a:ext uri="{FF2B5EF4-FFF2-40B4-BE49-F238E27FC236}">
                <a16:creationId xmlns:a16="http://schemas.microsoft.com/office/drawing/2014/main" id="{CD69A9E0-52D6-E352-BB9E-0AB8F7CB61E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45626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AFA6CF52-23B7-483D-F75B-409154E69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3b1550672_0_0:notes">
            <a:extLst>
              <a:ext uri="{FF2B5EF4-FFF2-40B4-BE49-F238E27FC236}">
                <a16:creationId xmlns:a16="http://schemas.microsoft.com/office/drawing/2014/main" id="{8A306E3E-A859-BB17-2EC8-D1CBB4DADF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g43b1550672_0_0:notes">
            <a:extLst>
              <a:ext uri="{FF2B5EF4-FFF2-40B4-BE49-F238E27FC236}">
                <a16:creationId xmlns:a16="http://schemas.microsoft.com/office/drawing/2014/main" id="{DB98988F-C1DA-AB9A-7612-805165FD2F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Mighty Indeed: South of the South Tour | Antarctica New Zealand: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https://www.antarcticanz.govt.nz/media/news/mighty-indeed-sea-ice-scientists-shine-in-award-winning-film-2-2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N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82" name="Google Shape;82;g43b1550672_0_0:notes">
            <a:extLst>
              <a:ext uri="{FF2B5EF4-FFF2-40B4-BE49-F238E27FC236}">
                <a16:creationId xmlns:a16="http://schemas.microsoft.com/office/drawing/2014/main" id="{0D7C78CD-2F83-AE99-78F5-09ED28F72E0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0917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0E640-D77C-A146-B371-0A2B53BCA16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943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58D80F9A-6CC5-2604-357F-EFB1C8281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3b1550672_0_0:notes">
            <a:extLst>
              <a:ext uri="{FF2B5EF4-FFF2-40B4-BE49-F238E27FC236}">
                <a16:creationId xmlns:a16="http://schemas.microsoft.com/office/drawing/2014/main" id="{866A932B-8B94-3724-5262-C708C3FC20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g43b1550672_0_0:notes">
            <a:extLst>
              <a:ext uri="{FF2B5EF4-FFF2-40B4-BE49-F238E27FC236}">
                <a16:creationId xmlns:a16="http://schemas.microsoft.com/office/drawing/2014/main" id="{E6D7F102-11FA-CA5F-E12D-8B1E7FD5B7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360"/>
              </a:spcBef>
              <a:buClr>
                <a:prstClr val="black"/>
              </a:buClr>
              <a:buSzPts val="250"/>
            </a:pPr>
            <a:r>
              <a:rPr lang="en-US">
                <a:solidFill>
                  <a:schemeClr val="dk1"/>
                </a:solidFill>
                <a:hlinkClick r:id="rId3"/>
              </a:rPr>
              <a:t>https://www.sciencelearn.org.nz/images/arriving-in-antarctica</a:t>
            </a:r>
            <a:r>
              <a:rPr lang="en-US">
                <a:solidFill>
                  <a:schemeClr val="dk1"/>
                </a:solidFill>
              </a:rPr>
              <a:t> 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82" name="Google Shape;82;g43b1550672_0_0:notes">
            <a:extLst>
              <a:ext uri="{FF2B5EF4-FFF2-40B4-BE49-F238E27FC236}">
                <a16:creationId xmlns:a16="http://schemas.microsoft.com/office/drawing/2014/main" id="{21D1F353-C032-2A59-D185-5098E62CCC9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6313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65D8F7FF-B979-8D2C-9F13-871935013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3b1550672_0_0:notes">
            <a:extLst>
              <a:ext uri="{FF2B5EF4-FFF2-40B4-BE49-F238E27FC236}">
                <a16:creationId xmlns:a16="http://schemas.microsoft.com/office/drawing/2014/main" id="{24D6583E-939D-BEA5-E456-117E175035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g43b1550672_0_0:notes">
            <a:extLst>
              <a:ext uri="{FF2B5EF4-FFF2-40B4-BE49-F238E27FC236}">
                <a16:creationId xmlns:a16="http://schemas.microsoft.com/office/drawing/2014/main" id="{196D29F3-8211-4E2F-5510-AADEDDCEA3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360"/>
              </a:spcBef>
              <a:buClr>
                <a:prstClr val="black"/>
              </a:buClr>
              <a:buSzPts val="250"/>
            </a:pPr>
            <a:r>
              <a:rPr lang="en-US">
                <a:solidFill>
                  <a:schemeClr val="dk1"/>
                </a:solidFill>
                <a:hlinkClick r:id="rId3"/>
              </a:rPr>
              <a:t>https://adam.antarcticanz.govt.nz/nodes/view/44147</a:t>
            </a:r>
            <a:r>
              <a:rPr lang="en-US">
                <a:solidFill>
                  <a:schemeClr val="dk1"/>
                </a:solidFill>
              </a:rPr>
              <a:t> </a:t>
            </a:r>
            <a:endParaRPr lang="en-US">
              <a:solidFill>
                <a:schemeClr val="dk1"/>
              </a:solidFill>
              <a:ea typeface="Calibri"/>
              <a:cs typeface="Calibri"/>
            </a:endParaRPr>
          </a:p>
          <a:p>
            <a:pPr>
              <a:spcBef>
                <a:spcPts val="360"/>
              </a:spcBef>
            </a:pPr>
            <a:r>
              <a:rPr lang="en-US" u="sng">
                <a:solidFill>
                  <a:srgbClr val="E84A07"/>
                </a:solidFill>
                <a:highlight>
                  <a:srgbClr val="FFFFFF"/>
                </a:highlight>
                <a:hlinkClick r:id="rId4"/>
              </a:rPr>
              <a:t>This work is licensed under a Creative Commons Attribution-Noncommercial-No Derivative Works 3.0 New Zealand License</a:t>
            </a:r>
            <a:endParaRPr lang="en-US"/>
          </a:p>
        </p:txBody>
      </p:sp>
      <p:sp>
        <p:nvSpPr>
          <p:cNvPr id="82" name="Google Shape;82;g43b1550672_0_0:notes">
            <a:extLst>
              <a:ext uri="{FF2B5EF4-FFF2-40B4-BE49-F238E27FC236}">
                <a16:creationId xmlns:a16="http://schemas.microsoft.com/office/drawing/2014/main" id="{F8F99F53-2883-67FF-13E6-DE584F11EFE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4323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51525344-E8EA-6E02-D3CD-8665AA970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3b1550672_0_0:notes">
            <a:extLst>
              <a:ext uri="{FF2B5EF4-FFF2-40B4-BE49-F238E27FC236}">
                <a16:creationId xmlns:a16="http://schemas.microsoft.com/office/drawing/2014/main" id="{65F3441A-F9AB-C625-7B67-CD0E3C3879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g43b1550672_0_0:notes">
            <a:extLst>
              <a:ext uri="{FF2B5EF4-FFF2-40B4-BE49-F238E27FC236}">
                <a16:creationId xmlns:a16="http://schemas.microsoft.com/office/drawing/2014/main" id="{A011D4C2-276B-B497-DAB3-95467CF97A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360"/>
              </a:spcBef>
              <a:buClr>
                <a:prstClr val="black"/>
              </a:buClr>
              <a:buSzPts val="250"/>
              <a:buFont typeface="Calibri"/>
            </a:pPr>
            <a:r>
              <a:rPr lang="en-GB" dirty="0"/>
              <a:t>Time lapse of camp set up: </a:t>
            </a:r>
            <a:r>
              <a:rPr lang="en-US" u="sng" dirty="0">
                <a:hlinkClick r:id="rId3"/>
              </a:rPr>
              <a:t>https://www.youtube.com/watch?v=ttCodrk1UOI</a:t>
            </a:r>
            <a:endParaRPr lang="en-US" dirty="0">
              <a:ea typeface="Calibri"/>
              <a:cs typeface="Calibri"/>
            </a:endParaRPr>
          </a:p>
          <a:p>
            <a:pPr>
              <a:spcBef>
                <a:spcPts val="360"/>
              </a:spcBef>
            </a:pPr>
            <a:r>
              <a:rPr lang="en-US" dirty="0"/>
              <a:t>Also</a:t>
            </a:r>
            <a:r>
              <a:rPr lang="en-US" dirty="0">
                <a:ea typeface="Calibri"/>
                <a:cs typeface="Calibri"/>
              </a:rPr>
              <a:t> </a:t>
            </a:r>
            <a:endParaRPr lang="en-US" dirty="0"/>
          </a:p>
          <a:p>
            <a:pPr>
              <a:spcBef>
                <a:spcPts val="360"/>
              </a:spcBef>
            </a:pPr>
            <a:r>
              <a:rPr lang="en-US" dirty="0">
                <a:ea typeface="Calibri"/>
                <a:cs typeface="Calibri"/>
              </a:rPr>
              <a:t>Di and Carol: </a:t>
            </a:r>
            <a:r>
              <a:rPr lang="en-US" dirty="0">
                <a:solidFill>
                  <a:srgbClr val="0000EE"/>
                </a:solidFill>
                <a:hlinkClick r:id="rId4"/>
              </a:rPr>
              <a:t>https://drive.google.com/file/d/1jT1-Njt2hwH1wTq6fAI9Cjan43loHu9Z/view?usp=sharing</a:t>
            </a:r>
            <a:r>
              <a:rPr lang="en-US" dirty="0">
                <a:solidFill>
                  <a:srgbClr val="0000EE"/>
                </a:solidFill>
              </a:rPr>
              <a:t> 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82" name="Google Shape;82;g43b1550672_0_0:notes">
            <a:extLst>
              <a:ext uri="{FF2B5EF4-FFF2-40B4-BE49-F238E27FC236}">
                <a16:creationId xmlns:a16="http://schemas.microsoft.com/office/drawing/2014/main" id="{F2012086-003F-D685-1CCA-49D57A7092A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3112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2406E1F9-2213-BE65-E00C-08468732D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3b1550672_0_0:notes">
            <a:extLst>
              <a:ext uri="{FF2B5EF4-FFF2-40B4-BE49-F238E27FC236}">
                <a16:creationId xmlns:a16="http://schemas.microsoft.com/office/drawing/2014/main" id="{F52FE9EA-24B2-5142-A7DB-F6C8F5FBF1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g43b1550672_0_0:notes">
            <a:extLst>
              <a:ext uri="{FF2B5EF4-FFF2-40B4-BE49-F238E27FC236}">
                <a16:creationId xmlns:a16="http://schemas.microsoft.com/office/drawing/2014/main" id="{BBD70223-B08E-8830-8F29-FAA66E8C83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360"/>
              </a:spcBef>
              <a:buClr>
                <a:prstClr val="black"/>
              </a:buClr>
              <a:buSzPts val="250"/>
              <a:buFont typeface="Calibri"/>
            </a:pPr>
            <a:r>
              <a:rPr lang="en-US">
                <a:ea typeface="Calibri"/>
                <a:cs typeface="Calibri"/>
              </a:rPr>
              <a:t>Gear video</a:t>
            </a:r>
            <a:r>
              <a:rPr lang="en-US"/>
              <a:t>: </a:t>
            </a:r>
            <a:r>
              <a:rPr lang="en-GB" u="sng">
                <a:hlinkClick r:id="rId3"/>
              </a:rPr>
              <a:t>https://www.sciencelearn.org.nz/videos/gearing-up-in-antarctica</a:t>
            </a:r>
            <a:r>
              <a:rPr lang="en-GB"/>
              <a:t> 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82" name="Google Shape;82;g43b1550672_0_0:notes">
            <a:extLst>
              <a:ext uri="{FF2B5EF4-FFF2-40B4-BE49-F238E27FC236}">
                <a16:creationId xmlns:a16="http://schemas.microsoft.com/office/drawing/2014/main" id="{7AF60CDF-304D-2377-28AD-BE95F407708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459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645AFBF4-982A-95D1-397D-5E89FDAC3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3b1550672_0_0:notes">
            <a:extLst>
              <a:ext uri="{FF2B5EF4-FFF2-40B4-BE49-F238E27FC236}">
                <a16:creationId xmlns:a16="http://schemas.microsoft.com/office/drawing/2014/main" id="{B8A1E1F1-8378-A301-6072-FE57317870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g43b1550672_0_0:notes">
            <a:extLst>
              <a:ext uri="{FF2B5EF4-FFF2-40B4-BE49-F238E27FC236}">
                <a16:creationId xmlns:a16="http://schemas.microsoft.com/office/drawing/2014/main" id="{5D810DD8-516C-4365-7407-A60235217F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g43b1550672_0_0:notes">
            <a:extLst>
              <a:ext uri="{FF2B5EF4-FFF2-40B4-BE49-F238E27FC236}">
                <a16:creationId xmlns:a16="http://schemas.microsoft.com/office/drawing/2014/main" id="{92E992E2-1B47-FD75-6796-24580CEE34A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906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9962A-531E-ED4D-AD29-C85C21C604F5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C90B-57A6-4640-AE6C-38825F7F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707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9962A-531E-ED4D-AD29-C85C21C604F5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C90B-57A6-4640-AE6C-38825F7F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998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9962A-531E-ED4D-AD29-C85C21C604F5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C90B-57A6-4640-AE6C-38825F7F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72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9962A-531E-ED4D-AD29-C85C21C604F5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C90B-57A6-4640-AE6C-38825F7F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808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9962A-531E-ED4D-AD29-C85C21C604F5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C90B-57A6-4640-AE6C-38825F7F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483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9962A-531E-ED4D-AD29-C85C21C604F5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C90B-57A6-4640-AE6C-38825F7F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7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9962A-531E-ED4D-AD29-C85C21C604F5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C90B-57A6-4640-AE6C-38825F7F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302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9962A-531E-ED4D-AD29-C85C21C604F5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C90B-57A6-4640-AE6C-38825F7F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38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9962A-531E-ED4D-AD29-C85C21C604F5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C90B-57A6-4640-AE6C-38825F7F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9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9962A-531E-ED4D-AD29-C85C21C604F5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C90B-57A6-4640-AE6C-38825F7F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4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9962A-531E-ED4D-AD29-C85C21C604F5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C90B-57A6-4640-AE6C-38825F7F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48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9962A-531E-ED4D-AD29-C85C21C604F5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DC90B-57A6-4640-AE6C-38825F7F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36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hyperlink" Target="http://www.sciencelearn.org.nz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swais2c.aq/" TargetMode="Externa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creativecommons.org/licenses/by-nc-nd/4.0/" TargetMode="Externa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sciencelearn.org.nz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vW9XZBfJKLw?feature=oembed" TargetMode="External"/><Relationship Id="rId5" Type="http://schemas.openxmlformats.org/officeDocument/2006/relationships/image" Target="../media/image23.jpe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GgyaqsJZ4Vw?feature=oembed" TargetMode="External"/><Relationship Id="rId5" Type="http://schemas.openxmlformats.org/officeDocument/2006/relationships/image" Target="../media/image28.jpe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ZZwk_KJFVO4?start=28&amp;feature=oembed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ly7bC2RV8_4?start=15&amp;feature=oembed" TargetMode="External"/><Relationship Id="rId5" Type="http://schemas.openxmlformats.org/officeDocument/2006/relationships/image" Target="../media/image30.jpe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i7jwA-9J9iQ?start=95&amp;feature=oembed" TargetMode="External"/><Relationship Id="rId5" Type="http://schemas.openxmlformats.org/officeDocument/2006/relationships/image" Target="../media/image31.jpe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antarcticanz.govt.nz/media/community-engagement" TargetMode="Externa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nzase.org.nz/category/resources/practical-teaching-about-antarctica/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earthspacescience.org.nz/" TargetMode="Externa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nzase.org.nz/category/category/resources/scientist-profiles/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antarcticanz.govt.nz/media/community-engagement" TargetMode="Externa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antarcticanz.govt.nz/media/community-engagement" TargetMode="Externa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elantimedia.com/mightyindeed" TargetMode="External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@ScienceLearningHubNZ" TargetMode="External"/><Relationship Id="rId13" Type="http://schemas.openxmlformats.org/officeDocument/2006/relationships/image" Target="../media/image44.png"/><Relationship Id="rId3" Type="http://schemas.openxmlformats.org/officeDocument/2006/relationships/image" Target="../media/image1.png"/><Relationship Id="rId7" Type="http://schemas.openxmlformats.org/officeDocument/2006/relationships/hyperlink" Target="http://bit.ly/slhnz_li" TargetMode="External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instagram.com/sciencelearninghubnz" TargetMode="External"/><Relationship Id="rId11" Type="http://schemas.openxmlformats.org/officeDocument/2006/relationships/image" Target="../media/image42.png"/><Relationship Id="rId5" Type="http://schemas.openxmlformats.org/officeDocument/2006/relationships/hyperlink" Target="http://www.facebook.com/nzsciencelearn" TargetMode="External"/><Relationship Id="rId15" Type="http://schemas.openxmlformats.org/officeDocument/2006/relationships/image" Target="../media/image46.png"/><Relationship Id="rId10" Type="http://schemas.openxmlformats.org/officeDocument/2006/relationships/image" Target="../media/image41.jpeg"/><Relationship Id="rId4" Type="http://schemas.openxmlformats.org/officeDocument/2006/relationships/hyperlink" Target="mailto:enquiries@sciencelearn.org.nz" TargetMode="External"/><Relationship Id="rId9" Type="http://schemas.openxmlformats.org/officeDocument/2006/relationships/hyperlink" Target="https://nz.pinterest.com/nzsciencelearn/" TargetMode="External"/><Relationship Id="rId1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creativecommons.org/licenses/by-nc-nd/3.0/nz/" TargetMode="External"/><Relationship Id="rId5" Type="http://schemas.openxmlformats.org/officeDocument/2006/relationships/hyperlink" Target="https://adam.antarcticanz.govt.nz/nodes/view/44147" TargetMode="Externa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7">
          <a:extLst>
            <a:ext uri="{FF2B5EF4-FFF2-40B4-BE49-F238E27FC236}">
              <a16:creationId xmlns:a16="http://schemas.microsoft.com/office/drawing/2014/main" id="{CB6C36E3-340F-1839-A922-666AF6189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>
            <a:extLst>
              <a:ext uri="{FF2B5EF4-FFF2-40B4-BE49-F238E27FC236}">
                <a16:creationId xmlns:a16="http://schemas.microsoft.com/office/drawing/2014/main" id="{9A66C05C-B638-D27B-D46D-8E193F2D69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0862" y="914400"/>
            <a:ext cx="8042273" cy="911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Verdana"/>
              <a:buNone/>
            </a:pPr>
            <a:br>
              <a:rPr lang="en-AU" sz="3600" b="0" i="0" u="none" strike="noStrike" cap="non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3600" b="0" i="0" u="none" strike="noStrike" cap="none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" name="Google Shape;29;p3">
            <a:extLst>
              <a:ext uri="{FF2B5EF4-FFF2-40B4-BE49-F238E27FC236}">
                <a16:creationId xmlns:a16="http://schemas.microsoft.com/office/drawing/2014/main" id="{518B0B7B-83B2-42EA-4F0E-3C7AEA7AB7E3}"/>
              </a:ext>
            </a:extLst>
          </p:cNvPr>
          <p:cNvSpPr txBox="1"/>
          <p:nvPr/>
        </p:nvSpPr>
        <p:spPr>
          <a:xfrm>
            <a:off x="23813" y="390525"/>
            <a:ext cx="69341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3">
            <a:extLst>
              <a:ext uri="{FF2B5EF4-FFF2-40B4-BE49-F238E27FC236}">
                <a16:creationId xmlns:a16="http://schemas.microsoft.com/office/drawing/2014/main" id="{A49A749B-3D4D-21B5-3A9C-C40D6DEF7B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AU" sz="44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Educators on the ice</a:t>
            </a:r>
            <a:endParaRPr lang="en-US" sz="4400">
              <a:solidFill>
                <a:schemeClr val="accent1"/>
              </a:solidFill>
              <a:ea typeface="Calibri Light"/>
              <a:cs typeface="Calibri Light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D4E06CFF-4CE1-046A-868E-DED438F3FB0E}"/>
              </a:ext>
            </a:extLst>
          </p:cNvPr>
          <p:cNvSpPr txBox="1"/>
          <p:nvPr/>
        </p:nvSpPr>
        <p:spPr>
          <a:xfrm>
            <a:off x="1" y="6490252"/>
            <a:ext cx="8637103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latin typeface="Verdana"/>
                <a:ea typeface="Verdana"/>
              </a:rPr>
              <a:t>© Copyright. Science Learning Hub </a:t>
            </a:r>
            <a:r>
              <a:rPr lang="en-US" sz="900" err="1">
                <a:latin typeface="Verdana"/>
                <a:ea typeface="Verdana"/>
              </a:rPr>
              <a:t>Pokapū</a:t>
            </a:r>
            <a:r>
              <a:rPr lang="en-US" sz="900">
                <a:latin typeface="Verdana"/>
                <a:ea typeface="Verdana"/>
              </a:rPr>
              <a:t> </a:t>
            </a:r>
            <a:r>
              <a:rPr lang="en-US" sz="900" err="1">
                <a:latin typeface="Verdana"/>
                <a:ea typeface="Verdana"/>
              </a:rPr>
              <a:t>Akoranga</a:t>
            </a:r>
            <a:r>
              <a:rPr lang="en-US" sz="900">
                <a:latin typeface="Verdana"/>
                <a:ea typeface="Verdana"/>
              </a:rPr>
              <a:t> </a:t>
            </a:r>
            <a:r>
              <a:rPr lang="en-US" sz="900" err="1">
                <a:latin typeface="Verdana"/>
                <a:ea typeface="Verdana"/>
              </a:rPr>
              <a:t>Pūtaiao</a:t>
            </a:r>
            <a:r>
              <a:rPr lang="en-US" sz="900">
                <a:latin typeface="Verdana"/>
                <a:ea typeface="Verdana"/>
              </a:rPr>
              <a:t> The University of Waikato </a:t>
            </a:r>
            <a:r>
              <a:rPr lang="en-US" sz="900" err="1">
                <a:latin typeface="Verdana"/>
                <a:ea typeface="Verdana"/>
              </a:rPr>
              <a:t>Te</a:t>
            </a:r>
            <a:r>
              <a:rPr lang="en-US" sz="900">
                <a:latin typeface="Verdana"/>
                <a:ea typeface="Verdana"/>
              </a:rPr>
              <a:t> Whare Wananga o </a:t>
            </a:r>
            <a:r>
              <a:rPr lang="en-US" sz="900" err="1">
                <a:latin typeface="Verdana"/>
                <a:ea typeface="Verdana"/>
              </a:rPr>
              <a:t>Waikato.All</a:t>
            </a:r>
            <a:r>
              <a:rPr lang="en-US" sz="900">
                <a:latin typeface="Verdana"/>
                <a:ea typeface="Verdana"/>
              </a:rPr>
              <a:t> Rights Reserved |</a:t>
            </a:r>
            <a:r>
              <a:rPr lang="en-US" sz="900">
                <a:solidFill>
                  <a:srgbClr val="000000"/>
                </a:solidFill>
                <a:latin typeface="Verdana"/>
                <a:ea typeface="Verdana"/>
              </a:rPr>
              <a:t> </a:t>
            </a:r>
            <a:r>
              <a:rPr lang="en-US" sz="900" u="sng">
                <a:solidFill>
                  <a:srgbClr val="7030A0"/>
                </a:solidFill>
                <a:latin typeface="Verdana"/>
                <a:ea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www.sciencelearn.org.nz</a:t>
            </a:r>
            <a:r>
              <a:rPr lang="en-US" sz="900">
                <a:latin typeface="Verdana"/>
                <a:ea typeface="Verdana"/>
              </a:rPr>
              <a:t>. All images are copyrighted. For further information, please refer to </a:t>
            </a:r>
            <a:r>
              <a:rPr lang="en-US" sz="900" u="sng">
                <a:solidFill>
                  <a:srgbClr val="7030A0"/>
                </a:solidFill>
                <a:latin typeface="Verdana"/>
                <a:ea typeface="Verdana"/>
              </a:rPr>
              <a:t>enquiries@sciencelearn.org.nz</a:t>
            </a:r>
            <a:endParaRPr lang="en-US"/>
          </a:p>
        </p:txBody>
      </p:sp>
      <p:pic>
        <p:nvPicPr>
          <p:cNvPr id="3" name="Picture 2" descr="A collage of two images showing three teachers and tents on the ice in Antarctica.">
            <a:extLst>
              <a:ext uri="{FF2B5EF4-FFF2-40B4-BE49-F238E27FC236}">
                <a16:creationId xmlns:a16="http://schemas.microsoft.com/office/drawing/2014/main" id="{0393A701-4FBE-9288-5D1A-975AF344C5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9946" y="1144907"/>
            <a:ext cx="5791198" cy="38296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2B8DA5-D495-EDDD-1C46-0C6ADF525ED0}"/>
              </a:ext>
            </a:extLst>
          </p:cNvPr>
          <p:cNvSpPr txBox="1"/>
          <p:nvPr/>
        </p:nvSpPr>
        <p:spPr>
          <a:xfrm rot="16200000">
            <a:off x="-399106" y="2719917"/>
            <a:ext cx="3630083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900" b="1">
                <a:solidFill>
                  <a:srgbClr val="111827"/>
                </a:solidFill>
                <a:highlight>
                  <a:srgbClr val="F5F5F5"/>
                </a:highlight>
                <a:ea typeface="+mn-lt"/>
                <a:cs typeface="+mn-lt"/>
              </a:rPr>
              <a:t>Rights:</a:t>
            </a:r>
            <a:r>
              <a:rPr lang="en-GB" sz="900">
                <a:solidFill>
                  <a:srgbClr val="374151"/>
                </a:solidFill>
                <a:highlight>
                  <a:srgbClr val="F5F5F5"/>
                </a:highlight>
                <a:ea typeface="+mn-lt"/>
                <a:cs typeface="+mn-lt"/>
              </a:rPr>
              <a:t> Douglas Walker, Dianne Christenson and Carol </a:t>
            </a:r>
            <a:r>
              <a:rPr lang="en-GB" sz="900" err="1">
                <a:solidFill>
                  <a:srgbClr val="374151"/>
                </a:solidFill>
                <a:highlight>
                  <a:srgbClr val="F5F5F5"/>
                </a:highlight>
                <a:ea typeface="+mn-lt"/>
                <a:cs typeface="+mn-lt"/>
              </a:rPr>
              <a:t>Brieseman</a:t>
            </a:r>
            <a:endParaRPr lang="en-US" err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F59948-DBB6-014C-4684-F4529981F437}"/>
              </a:ext>
            </a:extLst>
          </p:cNvPr>
          <p:cNvSpPr txBox="1"/>
          <p:nvPr/>
        </p:nvSpPr>
        <p:spPr>
          <a:xfrm>
            <a:off x="455084" y="5259917"/>
            <a:ext cx="8456083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rgbClr val="374151"/>
                </a:solidFill>
                <a:latin typeface="Calibri"/>
                <a:ea typeface="Calibri"/>
                <a:cs typeface="Calibri"/>
              </a:rPr>
              <a:t>Doug Walker, Dianne Christenson and Carol </a:t>
            </a:r>
            <a:r>
              <a:rPr lang="en-US" sz="2800" err="1">
                <a:solidFill>
                  <a:srgbClr val="374151"/>
                </a:solidFill>
                <a:latin typeface="Calibri"/>
                <a:ea typeface="Calibri"/>
                <a:cs typeface="Calibri"/>
              </a:rPr>
              <a:t>Brieseman</a:t>
            </a:r>
            <a:endParaRPr lang="en-US" sz="2800">
              <a:latin typeface="Calibri"/>
              <a:ea typeface="Calibri"/>
              <a:cs typeface="Calibri"/>
            </a:endParaRPr>
          </a:p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895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56D898D7-7316-7FF6-C385-D3E3B636F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wo people listening to seals on a hydrophone (an underwater microphone) in Antarctica.">
            <a:extLst>
              <a:ext uri="{FF2B5EF4-FFF2-40B4-BE49-F238E27FC236}">
                <a16:creationId xmlns:a16="http://schemas.microsoft.com/office/drawing/2014/main" id="{695A4151-9046-FB04-08CA-7AE04DD6C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" y="454"/>
            <a:ext cx="9140966" cy="68985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F9153F-D245-05AE-4611-FB4350599EFB}"/>
              </a:ext>
            </a:extLst>
          </p:cNvPr>
          <p:cNvSpPr txBox="1"/>
          <p:nvPr/>
        </p:nvSpPr>
        <p:spPr>
          <a:xfrm>
            <a:off x="5534025" y="6581775"/>
            <a:ext cx="360997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baseline="0">
                <a:highlight>
                  <a:srgbClr val="F5F5F5"/>
                </a:highlight>
                <a:latin typeface="Verdana"/>
              </a:rPr>
              <a:t>© Dianne Christenson and Carol </a:t>
            </a:r>
            <a:r>
              <a:rPr lang="en-GB" sz="1200" baseline="0" err="1">
                <a:highlight>
                  <a:srgbClr val="F5F5F5"/>
                </a:highlight>
                <a:latin typeface="Verdana"/>
              </a:rPr>
              <a:t>Brieseman</a:t>
            </a:r>
            <a:r>
              <a:rPr sz="1200">
                <a:highlight>
                  <a:srgbClr val="F5F5F5"/>
                </a:highlight>
                <a:latin typeface="Verdana"/>
                <a:ea typeface="Verdana"/>
                <a:cs typeface="Verdana"/>
              </a:rPr>
              <a:t>​</a:t>
            </a:r>
            <a:endParaRPr lang="en-GB">
              <a:highlight>
                <a:srgbClr val="F5F5F5"/>
              </a:highlight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0459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0464E75F-F557-5377-91FC-CB2C6E692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loved hand holding a 30 cm ice core outside in Antartica.">
            <a:extLst>
              <a:ext uri="{FF2B5EF4-FFF2-40B4-BE49-F238E27FC236}">
                <a16:creationId xmlns:a16="http://schemas.microsoft.com/office/drawing/2014/main" id="{E986B901-4216-0133-A596-74000D4D9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9" y="-9621"/>
            <a:ext cx="9135340" cy="6872789"/>
          </a:xfrm>
          <a:prstGeom prst="rect">
            <a:avLst/>
          </a:prstGeom>
        </p:spPr>
      </p:pic>
      <p:pic>
        <p:nvPicPr>
          <p:cNvPr id="3" name="Picture 2" descr="A group of objects on a table&#10;&#10;AI-generated content may be incorrect.">
            <a:extLst>
              <a:ext uri="{FF2B5EF4-FFF2-40B4-BE49-F238E27FC236}">
                <a16:creationId xmlns:a16="http://schemas.microsoft.com/office/drawing/2014/main" id="{2413E54E-7706-8397-9AAF-2914C6687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75" y="4425441"/>
            <a:ext cx="3162301" cy="2219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F9CFEE-82B8-5FBD-99EA-3C0D962D8B4D}"/>
              </a:ext>
            </a:extLst>
          </p:cNvPr>
          <p:cNvSpPr txBox="1"/>
          <p:nvPr/>
        </p:nvSpPr>
        <p:spPr>
          <a:xfrm>
            <a:off x="7210425" y="76200"/>
            <a:ext cx="214312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baseline="0">
                <a:highlight>
                  <a:srgbClr val="82A8E5"/>
                </a:highlight>
                <a:latin typeface="Verdana"/>
              </a:rPr>
              <a:t>© Dianne Christenson </a:t>
            </a:r>
            <a:endParaRPr lang="en-GB">
              <a:highlight>
                <a:srgbClr val="82A8E5"/>
              </a:highlight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8613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CBFFA606-1B72-C280-296B-89C87EB6D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AI-generated content may be incorrect.">
            <a:extLst>
              <a:ext uri="{FF2B5EF4-FFF2-40B4-BE49-F238E27FC236}">
                <a16:creationId xmlns:a16="http://schemas.microsoft.com/office/drawing/2014/main" id="{8D1F0A44-E84F-3B2B-878A-C3A4CFEC7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23027"/>
            <a:ext cx="9144000" cy="46119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D2B829-65BD-83E6-0DFF-2BEDB57ADDEB}"/>
              </a:ext>
            </a:extLst>
          </p:cNvPr>
          <p:cNvSpPr txBox="1"/>
          <p:nvPr/>
        </p:nvSpPr>
        <p:spPr>
          <a:xfrm>
            <a:off x="2869923" y="6013173"/>
            <a:ext cx="340415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000" b="1">
                <a:solidFill>
                  <a:schemeClr val="tx2">
                    <a:lumMod val="76000"/>
                    <a:lumOff val="24000"/>
                  </a:schemeClr>
                </a:solidFill>
                <a:ea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swais2c.aq</a:t>
            </a:r>
            <a:endParaRPr lang="en-US" sz="4000" b="1">
              <a:solidFill>
                <a:schemeClr val="tx2">
                  <a:lumMod val="76000"/>
                  <a:lumOff val="24000"/>
                </a:schemeClr>
              </a:solidFill>
              <a:ea typeface="Calibri"/>
              <a:cs typeface="Calibri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3395657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5A6C29E6-DD2F-BC91-B4C0-DF7AD9583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80E2E3F-9CDC-06F7-4C5E-15E3F39852EA}"/>
              </a:ext>
            </a:extLst>
          </p:cNvPr>
          <p:cNvSpPr txBox="1"/>
          <p:nvPr/>
        </p:nvSpPr>
        <p:spPr>
          <a:xfrm>
            <a:off x="948906" y="1631830"/>
            <a:ext cx="7260565" cy="36009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>
                <a:solidFill>
                  <a:srgbClr val="222222"/>
                </a:solidFill>
                <a:latin typeface="Arial"/>
                <a:ea typeface="Arial"/>
                <a:cs typeface="Arial"/>
              </a:rPr>
              <a:t>What happens in Antarctica doesn’t stay there.</a:t>
            </a:r>
            <a:br>
              <a:rPr lang="en-US" sz="3200">
                <a:latin typeface="Arial"/>
                <a:ea typeface="Arial"/>
                <a:cs typeface="Arial"/>
              </a:rPr>
            </a:br>
            <a:endParaRPr lang="en-US" sz="3200">
              <a:solidFill>
                <a:srgbClr val="222222"/>
              </a:solidFill>
              <a:latin typeface="Arial"/>
              <a:ea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3200">
                <a:solidFill>
                  <a:srgbClr val="222222"/>
                </a:solidFill>
                <a:latin typeface="Arial"/>
                <a:ea typeface="Arial"/>
                <a:cs typeface="Arial"/>
              </a:rPr>
              <a:t>Antarctica’s ice is changing fast.</a:t>
            </a:r>
            <a:br>
              <a:rPr lang="en-US" sz="3200">
                <a:latin typeface="Arial"/>
                <a:ea typeface="Arial"/>
                <a:cs typeface="Arial"/>
              </a:rPr>
            </a:br>
            <a:endParaRPr lang="en-US" sz="3200">
              <a:solidFill>
                <a:srgbClr val="222222"/>
              </a:solidFill>
              <a:latin typeface="Arial"/>
              <a:ea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3200">
                <a:solidFill>
                  <a:srgbClr val="222222"/>
                </a:solidFill>
                <a:latin typeface="Arial"/>
                <a:ea typeface="Arial"/>
                <a:cs typeface="Arial"/>
              </a:rPr>
              <a:t>Its ecosystems feel it first.</a:t>
            </a:r>
            <a:br>
              <a:rPr lang="en-US" b="1">
                <a:latin typeface="Arial"/>
                <a:ea typeface="Arial"/>
                <a:cs typeface="Arial"/>
              </a:rPr>
            </a:br>
            <a:endParaRPr lang="en-US">
              <a:solidFill>
                <a:srgbClr val="222222"/>
              </a:solidFill>
              <a:latin typeface="Arial"/>
              <a:ea typeface="Arial"/>
              <a:cs typeface="Arial"/>
            </a:endParaRPr>
          </a:p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7228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821DAD67-57E4-5040-DFA9-C28C1C66A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1B7ABCFA-82F9-1529-838A-2143CE41B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81926"/>
            <a:ext cx="9144000" cy="36890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C275D7-A111-1953-1A23-DD5CAF00F992}"/>
              </a:ext>
            </a:extLst>
          </p:cNvPr>
          <p:cNvSpPr txBox="1"/>
          <p:nvPr/>
        </p:nvSpPr>
        <p:spPr>
          <a:xfrm>
            <a:off x="1035170" y="5326812"/>
            <a:ext cx="7073659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>
                <a:solidFill>
                  <a:schemeClr val="tx2">
                    <a:lumMod val="76000"/>
                    <a:lumOff val="24000"/>
                  </a:schemeClr>
                </a:solidFill>
              </a:rPr>
              <a:t>swais2c.aq/education</a:t>
            </a:r>
            <a:endParaRPr lang="en-US" sz="4800" b="1">
              <a:solidFill>
                <a:schemeClr val="tx2">
                  <a:lumMod val="76000"/>
                  <a:lumOff val="24000"/>
                </a:schemeClr>
              </a:solidFill>
              <a:ea typeface="Calibri"/>
              <a:cs typeface="Calibri"/>
            </a:endParaRPr>
          </a:p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9937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BF3E93B2-E9A5-57BC-0193-B18B158CA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0383D1-B03F-0D8C-AF2B-327FB7DA4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21" y="5931"/>
            <a:ext cx="9199173" cy="604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185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FCC8439F-2221-7D5A-C7A3-2232A0BDF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anning electron microscope image of a tardigrade in its hydrated, active state.">
            <a:extLst>
              <a:ext uri="{FF2B5EF4-FFF2-40B4-BE49-F238E27FC236}">
                <a16:creationId xmlns:a16="http://schemas.microsoft.com/office/drawing/2014/main" id="{3067049A-E5DE-582B-7E2D-CB2778BAB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" y="-3372"/>
            <a:ext cx="6811573" cy="68652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C12A53-0E19-A05E-841E-EE3D7833187A}"/>
              </a:ext>
            </a:extLst>
          </p:cNvPr>
          <p:cNvSpPr txBox="1"/>
          <p:nvPr/>
        </p:nvSpPr>
        <p:spPr>
          <a:xfrm>
            <a:off x="3141475" y="6582791"/>
            <a:ext cx="680981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>
                <a:solidFill>
                  <a:schemeClr val="bg1"/>
                </a:solidFill>
                <a:latin typeface="Verdana"/>
                <a:ea typeface="Verdana"/>
                <a:cs typeface="+mn-lt"/>
              </a:rPr>
              <a:t> © Dave Goulding, </a:t>
            </a:r>
            <a:r>
              <a:rPr lang="en-GB" sz="1200" err="1">
                <a:solidFill>
                  <a:schemeClr val="bg1"/>
                </a:solidFill>
                <a:latin typeface="Verdana"/>
                <a:ea typeface="Verdana"/>
                <a:cs typeface="+mn-lt"/>
              </a:rPr>
              <a:t>Wellcome</a:t>
            </a:r>
            <a:r>
              <a:rPr lang="en-GB" sz="1200">
                <a:solidFill>
                  <a:schemeClr val="bg1"/>
                </a:solidFill>
                <a:latin typeface="Verdana"/>
                <a:ea typeface="Verdana"/>
                <a:cs typeface="+mn-lt"/>
              </a:rPr>
              <a:t> Sanger Institute,</a:t>
            </a:r>
            <a:r>
              <a:rPr lang="en-GB" sz="1200">
                <a:solidFill>
                  <a:srgbClr val="374151"/>
                </a:solidFill>
                <a:latin typeface="Verdana"/>
                <a:ea typeface="Verdana"/>
                <a:cs typeface="+mn-lt"/>
              </a:rPr>
              <a:t> </a:t>
            </a:r>
            <a:r>
              <a:rPr lang="en-GB" sz="1200">
                <a:solidFill>
                  <a:srgbClr val="3264AC"/>
                </a:solidFill>
                <a:latin typeface="Verdana"/>
                <a:ea typeface="Verdana"/>
                <a:cs typeface="+mn-lt"/>
                <a:hlinkClick r:id="rId5"/>
              </a:rPr>
              <a:t>CC BY-NC-ND 4.0</a:t>
            </a:r>
            <a:endParaRPr lang="en-US" sz="1200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67139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DB059DFE-ACAE-B22F-7E26-290660312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3EC5EA-58AA-99C8-33FF-49197B3FE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3947CB-3AB7-A9A6-33B3-54EB4A82730D}"/>
              </a:ext>
            </a:extLst>
          </p:cNvPr>
          <p:cNvSpPr txBox="1"/>
          <p:nvPr/>
        </p:nvSpPr>
        <p:spPr>
          <a:xfrm>
            <a:off x="7227966" y="6544503"/>
            <a:ext cx="2994777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baseline="0">
                <a:solidFill>
                  <a:schemeClr val="bg1"/>
                </a:solidFill>
                <a:latin typeface="Verdana"/>
              </a:rPr>
              <a:t>© Carol </a:t>
            </a:r>
            <a:r>
              <a:rPr lang="en-GB" sz="1200" baseline="0" err="1">
                <a:solidFill>
                  <a:schemeClr val="bg1"/>
                </a:solidFill>
                <a:latin typeface="Verdana"/>
              </a:rPr>
              <a:t>Brieseman</a:t>
            </a:r>
            <a:endParaRPr lang="en-GB" err="1">
              <a:solidFill>
                <a:schemeClr val="bg1"/>
              </a:solidFill>
            </a:endParaRPr>
          </a:p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709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5D259C5B-7988-35F8-FFE1-71861FF97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chunk of ice&#10;&#10;AI-generated content may be incorrect.">
            <a:extLst>
              <a:ext uri="{FF2B5EF4-FFF2-40B4-BE49-F238E27FC236}">
                <a16:creationId xmlns:a16="http://schemas.microsoft.com/office/drawing/2014/main" id="{B71C34AA-A00D-3DBD-B57A-C18C47C18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6261"/>
            <a:ext cx="9144000" cy="51454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8CB7A4-E9BA-7B75-F25F-A0837999DFCF}"/>
              </a:ext>
            </a:extLst>
          </p:cNvPr>
          <p:cNvSpPr txBox="1"/>
          <p:nvPr/>
        </p:nvSpPr>
        <p:spPr>
          <a:xfrm>
            <a:off x="7333115" y="6000221"/>
            <a:ext cx="181243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>
                <a:latin typeface="Verdana"/>
                <a:ea typeface="Verdana"/>
                <a:cs typeface="Calibri"/>
              </a:rPr>
              <a:t>© Douglas Walker</a:t>
            </a:r>
          </a:p>
        </p:txBody>
      </p:sp>
    </p:spTree>
    <p:extLst>
      <p:ext uri="{BB962C8B-B14F-4D97-AF65-F5344CB8AC3E}">
        <p14:creationId xmlns:p14="http://schemas.microsoft.com/office/powerpoint/2010/main" val="431419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FAB495E7-C56D-9752-7CAA-4456E59F3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in an ice hole&#10;&#10;AI-generated content may be incorrect.">
            <a:extLst>
              <a:ext uri="{FF2B5EF4-FFF2-40B4-BE49-F238E27FC236}">
                <a16:creationId xmlns:a16="http://schemas.microsoft.com/office/drawing/2014/main" id="{D130E4CD-4408-E73C-45DA-12BFD9EA9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92" y="295275"/>
            <a:ext cx="2724150" cy="4838700"/>
          </a:xfrm>
          <a:prstGeom prst="rect">
            <a:avLst/>
          </a:prstGeom>
        </p:spPr>
      </p:pic>
      <p:pic>
        <p:nvPicPr>
          <p:cNvPr id="8" name="Picture 7" descr="A person standing in the snow&#10;&#10;AI-generated content may be incorrect.">
            <a:extLst>
              <a:ext uri="{FF2B5EF4-FFF2-40B4-BE49-F238E27FC236}">
                <a16:creationId xmlns:a16="http://schemas.microsoft.com/office/drawing/2014/main" id="{6AEB9882-32E5-3ABB-D752-8CD197CAA2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6560" y="868240"/>
            <a:ext cx="5717198" cy="3220183"/>
          </a:xfrm>
          <a:prstGeom prst="rect">
            <a:avLst/>
          </a:prstGeom>
        </p:spPr>
      </p:pic>
      <p:pic>
        <p:nvPicPr>
          <p:cNvPr id="9" name="Picture 8" descr="People in the snow&#10;&#10;AI-generated content may be incorrect.">
            <a:extLst>
              <a:ext uri="{FF2B5EF4-FFF2-40B4-BE49-F238E27FC236}">
                <a16:creationId xmlns:a16="http://schemas.microsoft.com/office/drawing/2014/main" id="{D664BA05-F555-46FA-ADDB-F0F984ED60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2875" y="4243754"/>
            <a:ext cx="4095750" cy="23050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513A89-DD4B-70BA-A0F7-C17D1223D086}"/>
              </a:ext>
            </a:extLst>
          </p:cNvPr>
          <p:cNvSpPr txBox="1"/>
          <p:nvPr/>
        </p:nvSpPr>
        <p:spPr>
          <a:xfrm>
            <a:off x="5284672" y="6548397"/>
            <a:ext cx="5794834" cy="550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>
                <a:latin typeface="Verdana"/>
              </a:rPr>
              <a:t>All images, </a:t>
            </a:r>
            <a:r>
              <a:rPr lang="en-GB" sz="1200" baseline="0">
                <a:latin typeface="Verdana"/>
              </a:rPr>
              <a:t>© Douglas Walker</a:t>
            </a:r>
            <a:endParaRPr lang="en-GB"/>
          </a:p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880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"/>
          <p:cNvSpPr txBox="1"/>
          <p:nvPr/>
        </p:nvSpPr>
        <p:spPr>
          <a:xfrm>
            <a:off x="133630" y="104400"/>
            <a:ext cx="4240145" cy="6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 b="1">
                <a:solidFill>
                  <a:srgbClr val="2C7C9F"/>
                </a:solidFill>
              </a:rPr>
              <a:t>Index</a:t>
            </a:r>
            <a:endParaRPr lang="en-US" sz="3600">
              <a:solidFill>
                <a:srgbClr val="2C7C9F"/>
              </a:solidFill>
              <a:ea typeface="Calibri" panose="020F0502020204030204"/>
              <a:cs typeface="Calibri" panose="020F0502020204030204"/>
            </a:endParaRPr>
          </a:p>
        </p:txBody>
      </p:sp>
      <p:graphicFrame>
        <p:nvGraphicFramePr>
          <p:cNvPr id="49" name="Google Shape;49;p5"/>
          <p:cNvGraphicFramePr/>
          <p:nvPr>
            <p:extLst>
              <p:ext uri="{D42A27DB-BD31-4B8C-83A1-F6EECF244321}">
                <p14:modId xmlns:p14="http://schemas.microsoft.com/office/powerpoint/2010/main" val="177877785"/>
              </p:ext>
            </p:extLst>
          </p:nvPr>
        </p:nvGraphicFramePr>
        <p:xfrm>
          <a:off x="123825" y="758700"/>
          <a:ext cx="8896334" cy="488661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17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23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56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2200" b="1"/>
                        <a:t>Topic</a:t>
                      </a:r>
                      <a:endParaRPr sz="2200" b="1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2200" b="1"/>
                        <a:t>Slideshow </a:t>
                      </a:r>
                      <a:endParaRPr sz="2200" b="1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2200" b="1"/>
                        <a:t>number(s)</a:t>
                      </a:r>
                      <a:endParaRPr sz="2200" b="1"/>
                    </a:p>
                  </a:txBody>
                  <a:tcPr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2200" b="1"/>
                        <a:t>Video timecode</a:t>
                      </a:r>
                      <a:endParaRPr sz="2200" b="1"/>
                    </a:p>
                  </a:txBody>
                  <a:tcPr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2200" b="0" i="0" u="none" strike="noStrike" noProof="0">
                          <a:latin typeface="Calibri"/>
                          <a:ea typeface="Calibri"/>
                          <a:cs typeface="Calibri"/>
                        </a:rPr>
                        <a:t>Introducing the Science Learning Hub and presenters</a:t>
                      </a:r>
                      <a:endParaRPr lang="en-US" sz="22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2200"/>
                        <a:t>1</a:t>
                      </a:r>
                      <a:endParaRPr lang="en-US" sz="22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2200"/>
                        <a:t>00:00</a:t>
                      </a:r>
                      <a:endParaRPr sz="22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2200"/>
                        <a:t>Index</a:t>
                      </a:r>
                    </a:p>
                  </a:txBody>
                  <a:tcPr marL="91450" marR="91450" marT="68575" marB="68575">
                    <a:lnL w="9524">
                      <a:solidFill>
                        <a:srgbClr val="666666"/>
                      </a:solidFill>
                    </a:lnL>
                    <a:lnR w="9524">
                      <a:solidFill>
                        <a:srgbClr val="666666"/>
                      </a:solidFill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666666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2200"/>
                        <a:t>2</a:t>
                      </a:r>
                    </a:p>
                  </a:txBody>
                  <a:tcPr marL="91450" marR="91450" marT="68575" marB="68575">
                    <a:lnL w="9524">
                      <a:solidFill>
                        <a:srgbClr val="666666"/>
                      </a:solidFill>
                    </a:lnL>
                    <a:lnR w="9524">
                      <a:solidFill>
                        <a:srgbClr val="666666"/>
                      </a:solidFill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666666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2200"/>
                        <a:t>01:48</a:t>
                      </a:r>
                    </a:p>
                  </a:txBody>
                  <a:tcPr marL="91450" marR="91450" marT="68575" marB="68575">
                    <a:lnL w="9524">
                      <a:solidFill>
                        <a:srgbClr val="666666"/>
                      </a:solidFill>
                    </a:lnL>
                    <a:lnR w="9524">
                      <a:solidFill>
                        <a:srgbClr val="666666"/>
                      </a:solidFill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666666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0" i="0" u="none" strike="noStrike" noProof="0">
                          <a:latin typeface="Calibri"/>
                          <a:ea typeface="Calibri"/>
                          <a:cs typeface="Calibri"/>
                        </a:rPr>
                        <a:t>How did you end up going to Antarctica?</a:t>
                      </a:r>
                      <a:endParaRPr sz="22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4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3</a:t>
                      </a:r>
                      <a:endParaRPr sz="22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4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02:06</a:t>
                      </a:r>
                      <a:endParaRPr sz="2200"/>
                    </a:p>
                  </a:txBody>
                  <a:tcPr marL="91450" marR="91450" marT="68575" marB="68575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4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</a:rPr>
                        <a:t>What did you do and what did you learn?</a:t>
                      </a:r>
                      <a:endParaRPr sz="22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9</a:t>
                      </a:r>
                      <a:endParaRPr sz="22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07:52</a:t>
                      </a:r>
                      <a:endParaRPr sz="22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0" i="0" u="none" strike="noStrike" baseline="0" noProof="0">
                          <a:solidFill>
                            <a:srgbClr val="000000"/>
                          </a:solidFill>
                        </a:rPr>
                        <a:t>How do you deal with waste?</a:t>
                      </a:r>
                      <a:endParaRPr lang="en-US" sz="22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23</a:t>
                      </a:r>
                      <a:endParaRPr sz="22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27:24</a:t>
                      </a:r>
                      <a:endParaRPr sz="22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4999"/>
                        </a:lnSpc>
                        <a:buNone/>
                      </a:pPr>
                      <a:r>
                        <a:rPr lang="en-US" sz="2200" b="0" i="0" u="none" strike="noStrike" baseline="0" noProof="0">
                          <a:solidFill>
                            <a:srgbClr val="000000"/>
                          </a:solidFill>
                        </a:rPr>
                        <a:t>Any other stories to share?</a:t>
                      </a:r>
                      <a:endParaRPr lang="en-US" sz="22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25</a:t>
                      </a:r>
                      <a:endParaRPr sz="2200"/>
                    </a:p>
                  </a:txBody>
                  <a:tcPr marL="91450" marR="91450" marT="68575" marB="68575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29:37</a:t>
                      </a:r>
                      <a:endParaRPr sz="2200"/>
                    </a:p>
                  </a:txBody>
                  <a:tcPr marL="91450" marR="91450" marT="68575" marB="68575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0" i="0" u="none" strike="noStrike" baseline="0" noProof="0">
                          <a:solidFill>
                            <a:srgbClr val="000000"/>
                          </a:solidFill>
                        </a:rPr>
                        <a:t>Key takeaways for teachers</a:t>
                      </a:r>
                      <a:endParaRPr sz="22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33</a:t>
                      </a:r>
                      <a:endParaRPr sz="22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36:42</a:t>
                      </a:r>
                      <a:endParaRPr sz="22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2200" b="0" i="0" u="none" strike="noStrike" noProof="0">
                          <a:latin typeface="Calibri"/>
                          <a:ea typeface="Calibri"/>
                          <a:cs typeface="Calibri"/>
                        </a:rPr>
                        <a:t>SLH links, keep in touch and thanks</a:t>
                      </a:r>
                      <a:endParaRPr lang="en-US" sz="22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2200"/>
                        <a:t>42</a:t>
                      </a:r>
                    </a:p>
                  </a:txBody>
                  <a:tcPr marL="91450" marR="91450" marT="68575" marB="68575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2200"/>
                        <a:t>40:13</a:t>
                      </a:r>
                    </a:p>
                  </a:txBody>
                  <a:tcPr marL="91450" marR="91450" marT="68575" marB="68575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0" name="Google Shape;50;p5"/>
          <p:cNvSpPr txBox="1"/>
          <p:nvPr/>
        </p:nvSpPr>
        <p:spPr>
          <a:xfrm>
            <a:off x="43700" y="6408800"/>
            <a:ext cx="9144000" cy="50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</a:t>
            </a:r>
            <a:r>
              <a:rPr lang="en-AU" sz="90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Pokapū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Akoranga </a:t>
            </a:r>
            <a:r>
              <a:rPr lang="en-AU" sz="90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The University of Waikato </a:t>
            </a:r>
            <a:r>
              <a:rPr lang="en-AU" sz="90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2BF9C904-9D43-318A-EF5A-BB1B83030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structure&#10;&#10;AI-generated content may be incorrect.">
            <a:extLst>
              <a:ext uri="{FF2B5EF4-FFF2-40B4-BE49-F238E27FC236}">
                <a16:creationId xmlns:a16="http://schemas.microsoft.com/office/drawing/2014/main" id="{A298BA3A-FD5A-00DB-E70F-8AFC2C2B7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" y="3235"/>
            <a:ext cx="9151907" cy="51406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FAA049-3D92-82F0-FE09-9A0177BF15DA}"/>
              </a:ext>
            </a:extLst>
          </p:cNvPr>
          <p:cNvSpPr txBox="1"/>
          <p:nvPr/>
        </p:nvSpPr>
        <p:spPr>
          <a:xfrm>
            <a:off x="7070549" y="5146495"/>
            <a:ext cx="218864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Verdana"/>
                <a:ea typeface="Verdana"/>
              </a:rPr>
              <a:t>© Dr Natalie Robinson</a:t>
            </a:r>
            <a:r>
              <a:rPr lang="en-US" sz="1200">
                <a:latin typeface="Verdana"/>
                <a:ea typeface="Verdana"/>
                <a:cs typeface="Calibri"/>
              </a:rPr>
              <a:t>​</a:t>
            </a:r>
            <a:endParaRPr lang="en-US" sz="1200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27407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1D388BEE-A6E8-C7CC-C6C0-F869A4D2F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7B329D-C2C4-9360-BC32-A8756E556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15"/>
            <a:ext cx="9144000" cy="50949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D4C35A-9995-9DE0-510B-AAD39C75A8E6}"/>
              </a:ext>
            </a:extLst>
          </p:cNvPr>
          <p:cNvSpPr txBox="1"/>
          <p:nvPr/>
        </p:nvSpPr>
        <p:spPr>
          <a:xfrm>
            <a:off x="6863217" y="5103363"/>
            <a:ext cx="2280784" cy="5617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333132"/>
                </a:solidFill>
                <a:latin typeface="Verdana"/>
                <a:ea typeface="Verdana"/>
                <a:cs typeface="Fira Sans"/>
              </a:rPr>
              <a:t>© Svenja</a:t>
            </a:r>
            <a:r>
              <a:rPr lang="en-US" sz="1200" b="0">
                <a:solidFill>
                  <a:srgbClr val="333132"/>
                </a:solidFill>
                <a:latin typeface="Verdana"/>
                <a:ea typeface="Verdana"/>
                <a:cs typeface="Fira Sans"/>
              </a:rPr>
              <a:t> </a:t>
            </a:r>
            <a:r>
              <a:rPr lang="en-US" sz="1200" b="0" err="1">
                <a:solidFill>
                  <a:srgbClr val="333132"/>
                </a:solidFill>
                <a:latin typeface="Verdana"/>
                <a:ea typeface="Verdana"/>
                <a:cs typeface="Fira Sans"/>
              </a:rPr>
              <a:t>Halfter</a:t>
            </a:r>
            <a:r>
              <a:rPr lang="en-US" sz="1200">
                <a:solidFill>
                  <a:srgbClr val="333132"/>
                </a:solidFill>
                <a:latin typeface="Verdana"/>
                <a:ea typeface="Verdana"/>
                <a:cs typeface="Fira Sans"/>
              </a:rPr>
              <a:t>, NIWA</a:t>
            </a:r>
            <a:endParaRPr lang="en-US" sz="1200" b="0">
              <a:solidFill>
                <a:srgbClr val="333132"/>
              </a:solidFill>
              <a:latin typeface="Verdana"/>
              <a:ea typeface="Verdana"/>
              <a:cs typeface="Fira Sans"/>
            </a:endParaRPr>
          </a:p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172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3DD9644A-F10B-DF24-C75C-2C5D21EF5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Antarctica: platelet sampling on our K892 expedition">
            <a:hlinkClick r:id="" action="ppaction://noaction"/>
            <a:extLst>
              <a:ext uri="{FF2B5EF4-FFF2-40B4-BE49-F238E27FC236}">
                <a16:creationId xmlns:a16="http://schemas.microsoft.com/office/drawing/2014/main" id="{313CD303-D5AF-311B-8B2C-A77B52AE4FE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199" y="988402"/>
            <a:ext cx="9139602" cy="51119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7A9C21-09E2-97FB-23F9-067291AE5268}"/>
              </a:ext>
            </a:extLst>
          </p:cNvPr>
          <p:cNvSpPr txBox="1"/>
          <p:nvPr/>
        </p:nvSpPr>
        <p:spPr>
          <a:xfrm>
            <a:off x="7470128" y="6099611"/>
            <a:ext cx="457200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baseline="0">
                <a:latin typeface="Verdana"/>
              </a:rPr>
              <a:t>© Douglas Walker</a:t>
            </a:r>
            <a:r>
              <a:rPr sz="1200">
                <a:latin typeface="Verdana"/>
                <a:ea typeface="Verdana"/>
                <a:cs typeface="Verdana"/>
              </a:rPr>
              <a:t>​</a:t>
            </a:r>
            <a:endParaRPr lang="en-GB"/>
          </a:p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289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46A6DD39-AA21-24EA-F98B-A47B9EDC2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>
            <a:extLst>
              <a:ext uri="{FF2B5EF4-FFF2-40B4-BE49-F238E27FC236}">
                <a16:creationId xmlns:a16="http://schemas.microsoft.com/office/drawing/2014/main" id="{CA112FE9-E6F0-AA6E-42B5-BB0B224096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459935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" b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...what about waste?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86" name="Google Shape;86;p17">
            <a:extLst>
              <a:ext uri="{FF2B5EF4-FFF2-40B4-BE49-F238E27FC236}">
                <a16:creationId xmlns:a16="http://schemas.microsoft.com/office/drawing/2014/main" id="{19FD9102-FF38-B22C-E1CF-E11EEF5216A8}"/>
              </a:ext>
            </a:extLst>
          </p:cNvPr>
          <p:cNvSpPr/>
          <p:nvPr/>
        </p:nvSpPr>
        <p:spPr>
          <a:xfrm>
            <a:off x="379800" y="1025150"/>
            <a:ext cx="8142900" cy="51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92100" lvl="2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en" sz="2000">
              <a:solidFill>
                <a:srgbClr val="31859C"/>
              </a:solidFill>
              <a:latin typeface="Arial"/>
              <a:cs typeface="Arial"/>
            </a:endParaRPr>
          </a:p>
          <a:p>
            <a:pPr marL="292100" marR="0" lvl="2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>
              <a:solidFill>
                <a:srgbClr val="3185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63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77287E2A-7CCF-91DB-3BB6-3C495626C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>
            <a:extLst>
              <a:ext uri="{FF2B5EF4-FFF2-40B4-BE49-F238E27FC236}">
                <a16:creationId xmlns:a16="http://schemas.microsoft.com/office/drawing/2014/main" id="{4B78C3E2-8C2C-58BA-E01D-1B2DB21A9BDE}"/>
              </a:ext>
            </a:extLst>
          </p:cNvPr>
          <p:cNvSpPr/>
          <p:nvPr/>
        </p:nvSpPr>
        <p:spPr>
          <a:xfrm>
            <a:off x="379800" y="1025150"/>
            <a:ext cx="8142900" cy="51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92100" lvl="2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en" sz="2000">
              <a:solidFill>
                <a:srgbClr val="31859C"/>
              </a:solidFill>
              <a:latin typeface="Arial"/>
              <a:cs typeface="Arial"/>
            </a:endParaRPr>
          </a:p>
          <a:p>
            <a:pPr marL="292100" marR="0" lvl="2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>
              <a:solidFill>
                <a:srgbClr val="31859C"/>
              </a:solidFill>
            </a:endParaRPr>
          </a:p>
        </p:txBody>
      </p:sp>
      <p:pic>
        <p:nvPicPr>
          <p:cNvPr id="4" name="Picture 3" descr="A table with containers and a red bucket in a tent&#10;&#10;AI-generated content may be incorrect.">
            <a:extLst>
              <a:ext uri="{FF2B5EF4-FFF2-40B4-BE49-F238E27FC236}">
                <a16:creationId xmlns:a16="http://schemas.microsoft.com/office/drawing/2014/main" id="{7666FCE8-FF71-FBF1-47D3-D043494B9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87" y="1252537"/>
            <a:ext cx="8277225" cy="43529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53D92A-9FF9-3AD3-FCA3-C6B70544C693}"/>
              </a:ext>
            </a:extLst>
          </p:cNvPr>
          <p:cNvSpPr txBox="1"/>
          <p:nvPr/>
        </p:nvSpPr>
        <p:spPr>
          <a:xfrm>
            <a:off x="5284671" y="5602064"/>
            <a:ext cx="361008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baseline="0">
                <a:latin typeface="Verdana"/>
              </a:rPr>
              <a:t>© Dianne Christenson and Carol Brieseman</a:t>
            </a:r>
            <a:r>
              <a:rPr sz="1200">
                <a:latin typeface="Verdana"/>
                <a:ea typeface="Verdana"/>
                <a:cs typeface="Verdana"/>
              </a:rPr>
              <a:t>​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868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31ADCBF2-99C5-5F59-C250-6A6A15D46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>
            <a:extLst>
              <a:ext uri="{FF2B5EF4-FFF2-40B4-BE49-F238E27FC236}">
                <a16:creationId xmlns:a16="http://schemas.microsoft.com/office/drawing/2014/main" id="{2456A4DB-4071-D48C-8C41-44CC2F2594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459935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" b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Any other stories to share?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86" name="Google Shape;86;p17">
            <a:extLst>
              <a:ext uri="{FF2B5EF4-FFF2-40B4-BE49-F238E27FC236}">
                <a16:creationId xmlns:a16="http://schemas.microsoft.com/office/drawing/2014/main" id="{C0506E77-B3AA-CE65-E629-2D3DB3F61816}"/>
              </a:ext>
            </a:extLst>
          </p:cNvPr>
          <p:cNvSpPr/>
          <p:nvPr/>
        </p:nvSpPr>
        <p:spPr>
          <a:xfrm>
            <a:off x="379800" y="1025150"/>
            <a:ext cx="8142900" cy="51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92100" lvl="2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en" sz="2000">
              <a:solidFill>
                <a:srgbClr val="31859C"/>
              </a:solidFill>
              <a:latin typeface="Arial"/>
              <a:cs typeface="Arial"/>
            </a:endParaRPr>
          </a:p>
          <a:p>
            <a:pPr marL="292100" marR="0" lvl="2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>
              <a:solidFill>
                <a:srgbClr val="3185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320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20AC3A06-E38F-DA2A-649D-CCFC4F389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5C6818C9-A68D-AEE8-5104-B941EAA214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029" r="-257" b="4046"/>
          <a:stretch>
            <a:fillRect/>
          </a:stretch>
        </p:blipFill>
        <p:spPr>
          <a:xfrm>
            <a:off x="929927" y="0"/>
            <a:ext cx="6372398" cy="6858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C3AEFE-AF56-0295-84B9-A67A9214EA25}"/>
              </a:ext>
            </a:extLst>
          </p:cNvPr>
          <p:cNvSpPr txBox="1"/>
          <p:nvPr/>
        </p:nvSpPr>
        <p:spPr>
          <a:xfrm rot="5400000">
            <a:off x="5016199" y="7128853"/>
            <a:ext cx="457200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baseline="0">
                <a:latin typeface="Verdana"/>
              </a:rPr>
              <a:t>© Carol </a:t>
            </a:r>
            <a:r>
              <a:rPr lang="en-GB" sz="1200" baseline="0" err="1">
                <a:latin typeface="Verdana"/>
              </a:rPr>
              <a:t>Brieseman</a:t>
            </a:r>
            <a:endParaRPr lang="en-GB" err="1">
              <a:ea typeface="Calibri"/>
              <a:cs typeface="Calibri"/>
            </a:endParaRPr>
          </a:p>
          <a:p>
            <a:pPr algn="ctr"/>
            <a:endParaRPr lang="en-GB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9236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C79386BF-7792-A843-7952-C216896D8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E6C2EB-622A-22C5-00E2-049FECA6A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136867" y="858902"/>
            <a:ext cx="6858000" cy="5143500"/>
          </a:xfrm>
          <a:prstGeom prst="rect">
            <a:avLst/>
          </a:prstGeom>
        </p:spPr>
      </p:pic>
      <p:pic>
        <p:nvPicPr>
          <p:cNvPr id="2" name="Picture 1" descr="A piece of fabric on a table&#10;&#10;AI-generated content may be incorrect.">
            <a:extLst>
              <a:ext uri="{FF2B5EF4-FFF2-40B4-BE49-F238E27FC236}">
                <a16:creationId xmlns:a16="http://schemas.microsoft.com/office/drawing/2014/main" id="{473C66A5-FFEA-3214-524F-07C0972F591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804" r="3769"/>
          <a:stretch>
            <a:fillRect/>
          </a:stretch>
        </p:blipFill>
        <p:spPr>
          <a:xfrm>
            <a:off x="-104936" y="0"/>
            <a:ext cx="439395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40D2DF-19BF-8CB8-FB42-14ACF0FF72F7}"/>
              </a:ext>
            </a:extLst>
          </p:cNvPr>
          <p:cNvSpPr txBox="1"/>
          <p:nvPr/>
        </p:nvSpPr>
        <p:spPr>
          <a:xfrm rot="16200000">
            <a:off x="1982645" y="4295730"/>
            <a:ext cx="457200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b="0" i="0" u="none" strike="noStrike" baseline="0">
                <a:solidFill>
                  <a:srgbClr val="000000"/>
                </a:solidFill>
                <a:latin typeface="Verdana"/>
              </a:rPr>
              <a:t>© Dianne Christenson and Carol Brieseman</a:t>
            </a:r>
            <a:r>
              <a:rPr sz="1200" b="0" i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​</a:t>
            </a:r>
            <a:endParaRPr lang="en-GB"/>
          </a:p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6626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EA52601D-5E1E-3338-EF68-86F1FF991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LUNA underwater">
            <a:hlinkClick r:id="" action="ppaction://noaction"/>
            <a:extLst>
              <a:ext uri="{FF2B5EF4-FFF2-40B4-BE49-F238E27FC236}">
                <a16:creationId xmlns:a16="http://schemas.microsoft.com/office/drawing/2014/main" id="{55A16327-1758-D3D5-E2C0-05E04943B79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11016" y="966422"/>
            <a:ext cx="8721968" cy="492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870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FE8DBB13-E3F4-D7E8-B4F9-4FB2CCE7A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8E548E-F5D0-738B-F99B-668172A6BE27}"/>
              </a:ext>
            </a:extLst>
          </p:cNvPr>
          <p:cNvSpPr txBox="1"/>
          <p:nvPr/>
        </p:nvSpPr>
        <p:spPr>
          <a:xfrm>
            <a:off x="6151679" y="6106150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Credit: Dr Leigh Tait, NIWA</a:t>
            </a:r>
            <a:endParaRPr lang="en-US"/>
          </a:p>
        </p:txBody>
      </p:sp>
      <p:pic>
        <p:nvPicPr>
          <p:cNvPr id="6" name="Online Media 5" title="Seal at ice hole">
            <a:hlinkClick r:id="" action="ppaction://noaction"/>
            <a:extLst>
              <a:ext uri="{FF2B5EF4-FFF2-40B4-BE49-F238E27FC236}">
                <a16:creationId xmlns:a16="http://schemas.microsoft.com/office/drawing/2014/main" id="{C4F4358E-A625-C297-94DB-2C7CB66BBE0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234" y="843492"/>
            <a:ext cx="9135532" cy="514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56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457200" y="2459935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800"/>
            </a:pPr>
            <a:r>
              <a:rPr lang="en" b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How did you end up going to Antarctica? </a:t>
            </a:r>
            <a:endParaRPr lang="en" sz="32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6" name="Google Shape;86;p17"/>
          <p:cNvSpPr/>
          <p:nvPr/>
        </p:nvSpPr>
        <p:spPr>
          <a:xfrm>
            <a:off x="379800" y="1025150"/>
            <a:ext cx="8142900" cy="51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92100" lvl="2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en" sz="2000">
              <a:solidFill>
                <a:srgbClr val="31859C"/>
              </a:solidFill>
              <a:latin typeface="Arial"/>
              <a:cs typeface="Arial"/>
            </a:endParaRPr>
          </a:p>
          <a:p>
            <a:pPr marL="292100" marR="0" lvl="2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>
              <a:solidFill>
                <a:srgbClr val="31859C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9159C97C-31D3-EC09-B099-4AC43FCE6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Weddell Seal emerging from ice hole K892">
            <a:hlinkClick r:id="" action="ppaction://noaction"/>
            <a:extLst>
              <a:ext uri="{FF2B5EF4-FFF2-40B4-BE49-F238E27FC236}">
                <a16:creationId xmlns:a16="http://schemas.microsoft.com/office/drawing/2014/main" id="{D68D1235-541B-0012-832F-BBC4E5A0C29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-2583" y="832551"/>
            <a:ext cx="9149165" cy="517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593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9A71550E-5BF1-7426-8F47-C76C705A6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Penguins K892">
            <a:hlinkClick r:id="" action="ppaction://noaction"/>
            <a:extLst>
              <a:ext uri="{FF2B5EF4-FFF2-40B4-BE49-F238E27FC236}">
                <a16:creationId xmlns:a16="http://schemas.microsoft.com/office/drawing/2014/main" id="{49A2F6A0-21B9-43B1-B234-1BE050C1725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372" y="966422"/>
            <a:ext cx="9135256" cy="51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400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033A05E1-CBB7-30EF-6A90-F3FBA7ECB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>
            <a:extLst>
              <a:ext uri="{FF2B5EF4-FFF2-40B4-BE49-F238E27FC236}">
                <a16:creationId xmlns:a16="http://schemas.microsoft.com/office/drawing/2014/main" id="{2FE0345D-EF2B-CFCD-5788-DD995B6FC0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459935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" b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Key takeaways for teachers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86" name="Google Shape;86;p17">
            <a:extLst>
              <a:ext uri="{FF2B5EF4-FFF2-40B4-BE49-F238E27FC236}">
                <a16:creationId xmlns:a16="http://schemas.microsoft.com/office/drawing/2014/main" id="{1C5E1B4A-8E19-1FF1-C9B1-A5289B6D6693}"/>
              </a:ext>
            </a:extLst>
          </p:cNvPr>
          <p:cNvSpPr/>
          <p:nvPr/>
        </p:nvSpPr>
        <p:spPr>
          <a:xfrm>
            <a:off x="379800" y="1025150"/>
            <a:ext cx="8142900" cy="51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92100" lvl="2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en" sz="2000">
              <a:solidFill>
                <a:srgbClr val="31859C"/>
              </a:solidFill>
              <a:latin typeface="Arial"/>
              <a:cs typeface="Arial"/>
            </a:endParaRPr>
          </a:p>
          <a:p>
            <a:pPr marL="292100" marR="0" lvl="2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>
              <a:solidFill>
                <a:srgbClr val="3185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4531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F8674282-41B2-8609-2F7A-07FBC52E5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wo people standing next to a sign&#10;&#10;AI-generated content may be incorrect.">
            <a:extLst>
              <a:ext uri="{FF2B5EF4-FFF2-40B4-BE49-F238E27FC236}">
                <a16:creationId xmlns:a16="http://schemas.microsoft.com/office/drawing/2014/main" id="{1215A95F-7D3F-EC83-AA94-8FEADCF55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48" y="-93465"/>
            <a:ext cx="778230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6EB9A1-A56D-E283-91D0-D615DA3F9044}"/>
              </a:ext>
            </a:extLst>
          </p:cNvPr>
          <p:cNvSpPr txBox="1"/>
          <p:nvPr/>
        </p:nvSpPr>
        <p:spPr>
          <a:xfrm rot="5400000">
            <a:off x="5822095" y="4908863"/>
            <a:ext cx="45720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baseline="0">
                <a:latin typeface="Verdana"/>
              </a:rPr>
              <a:t>© Dianne Christenson and Carol </a:t>
            </a:r>
            <a:r>
              <a:rPr lang="en-GB" sz="1200" baseline="0" err="1">
                <a:latin typeface="Verdana"/>
              </a:rPr>
              <a:t>Brieseman</a:t>
            </a:r>
            <a:r>
              <a:rPr lang="en-GB" sz="1200" baseline="0">
                <a:latin typeface="Verdana"/>
              </a:rPr>
              <a:t>​</a:t>
            </a:r>
            <a:r>
              <a:rPr sz="1200">
                <a:latin typeface="Verdana"/>
                <a:ea typeface="Verdana"/>
                <a:cs typeface="Verdana"/>
              </a:rPr>
              <a:t>​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2434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F8EE0D47-C5DE-D7B7-53BC-0E0E3F59A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E7B0F1-EC09-2905-FEE5-2AD2AFA9AB67}"/>
              </a:ext>
            </a:extLst>
          </p:cNvPr>
          <p:cNvSpPr txBox="1"/>
          <p:nvPr/>
        </p:nvSpPr>
        <p:spPr>
          <a:xfrm>
            <a:off x="509382" y="1130576"/>
            <a:ext cx="7951303" cy="52937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i="1">
                <a:solidFill>
                  <a:srgbClr val="374151"/>
                </a:solidFill>
                <a:latin typeface="Calibri Light"/>
                <a:ea typeface="Calibri Light"/>
                <a:cs typeface="Calibri Light"/>
              </a:rPr>
              <a:t>Antarctica may be physically distant, but its story is tightly woven into our own. </a:t>
            </a:r>
            <a:endParaRPr lang="en-US" sz="4000" b="1" i="1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endParaRPr lang="en-US" sz="4000" b="1" i="1">
              <a:solidFill>
                <a:srgbClr val="374151"/>
              </a:solidFill>
              <a:latin typeface="Calibri Light"/>
              <a:ea typeface="Calibri Light"/>
              <a:cs typeface="Calibri Light"/>
            </a:endParaRPr>
          </a:p>
          <a:p>
            <a:r>
              <a:rPr lang="en-US" sz="4000" b="1" i="1">
                <a:solidFill>
                  <a:srgbClr val="374151"/>
                </a:solidFill>
                <a:latin typeface="Calibri Light"/>
                <a:ea typeface="Calibri Light"/>
                <a:cs typeface="Calibri Light"/>
              </a:rPr>
              <a:t>Understanding that connection is essential – for our students, for our communities and for the future of Aotearoa</a:t>
            </a:r>
            <a:r>
              <a:rPr lang="en-US" sz="4000" i="1">
                <a:solidFill>
                  <a:srgbClr val="374151"/>
                </a:solidFill>
                <a:latin typeface="Calibri Light"/>
                <a:ea typeface="Calibri Light"/>
                <a:cs typeface="Calibri Light"/>
              </a:rPr>
              <a:t>.</a:t>
            </a:r>
            <a:endParaRPr lang="en-US" sz="4000" i="1">
              <a:latin typeface="Calibri Light"/>
              <a:ea typeface="Calibri Light"/>
              <a:cs typeface="Calibri Light"/>
            </a:endParaRPr>
          </a:p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1705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C541C327-85F9-372A-F27D-AE7DA25ED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itting in a chair in the snow&#10;&#10;AI-generated content may be incorrect.">
            <a:extLst>
              <a:ext uri="{FF2B5EF4-FFF2-40B4-BE49-F238E27FC236}">
                <a16:creationId xmlns:a16="http://schemas.microsoft.com/office/drawing/2014/main" id="{287C701E-3909-CCBD-A904-715C87DFE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42372"/>
            <a:ext cx="9144000" cy="41732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E461CC-7DAA-2BC3-61DA-939E1C8BBA67}"/>
              </a:ext>
            </a:extLst>
          </p:cNvPr>
          <p:cNvSpPr txBox="1"/>
          <p:nvPr/>
        </p:nvSpPr>
        <p:spPr>
          <a:xfrm>
            <a:off x="236055" y="6062870"/>
            <a:ext cx="8659466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u="sng" strike="noStrike">
                <a:latin typeface="Calibri"/>
                <a:ea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www.antarcticanz.govt.nz/media/community-engagement</a:t>
            </a:r>
            <a:r>
              <a:rPr lang="en-US" sz="2800">
                <a:latin typeface="Calibri"/>
              </a:rPr>
              <a:t> </a:t>
            </a:r>
            <a:endParaRPr lang="en-GB" sz="2800">
              <a:ea typeface="Calibri" panose="020F0502020204030204"/>
              <a:cs typeface="Calibri" panose="020F0502020204030204"/>
            </a:endParaRPr>
          </a:p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8781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6524ED3E-2F53-1501-4638-4F34D1334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nguins walking on snow&#10;&#10;AI-generated content may be incorrect.">
            <a:extLst>
              <a:ext uri="{FF2B5EF4-FFF2-40B4-BE49-F238E27FC236}">
                <a16:creationId xmlns:a16="http://schemas.microsoft.com/office/drawing/2014/main" id="{7B25A5E8-A6E2-C0B7-38DA-364072531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62" y="142067"/>
            <a:ext cx="6707920" cy="4946543"/>
          </a:xfrm>
          <a:prstGeom prst="rect">
            <a:avLst/>
          </a:prstGeom>
        </p:spPr>
      </p:pic>
      <p:pic>
        <p:nvPicPr>
          <p:cNvPr id="2" name="Picture 1" descr="A collage of a group of kids in a classroom&#10;&#10;AI-generated content may be incorrect.">
            <a:extLst>
              <a:ext uri="{FF2B5EF4-FFF2-40B4-BE49-F238E27FC236}">
                <a16:creationId xmlns:a16="http://schemas.microsoft.com/office/drawing/2014/main" id="{60318BF9-BA7D-A41F-28D8-9AFE66363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0721" y="2618809"/>
            <a:ext cx="4584593" cy="4113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DDA3ED-2BFA-3C70-65B5-BAB316C6C171}"/>
              </a:ext>
            </a:extLst>
          </p:cNvPr>
          <p:cNvSpPr txBox="1"/>
          <p:nvPr/>
        </p:nvSpPr>
        <p:spPr>
          <a:xfrm>
            <a:off x="2081235" y="5087704"/>
            <a:ext cx="226541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>
                <a:latin typeface="Verdana"/>
                <a:ea typeface="Verdana"/>
                <a:cs typeface="Calibri"/>
                <a:hlinkClick r:id="rId6"/>
              </a:rPr>
              <a:t>NZASE resource</a:t>
            </a:r>
            <a:r>
              <a:rPr lang="en-GB" sz="1200">
                <a:latin typeface="Verdana"/>
                <a:ea typeface="Verdana"/>
                <a:cs typeface="Calibri"/>
              </a:rPr>
              <a:t>, © NZASE</a:t>
            </a:r>
            <a:endParaRPr lang="en-GB" sz="1200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4896635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A4EAE926-A64D-80CA-14AA-BAA78A92F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backpack kneeling in the snow&#10;&#10;AI-generated content may be incorrect.">
            <a:extLst>
              <a:ext uri="{FF2B5EF4-FFF2-40B4-BE49-F238E27FC236}">
                <a16:creationId xmlns:a16="http://schemas.microsoft.com/office/drawing/2014/main" id="{328DB514-1405-3D12-A15E-C3AE29AC0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87" y="552450"/>
            <a:ext cx="8734425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389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22DBAE5C-F726-C401-DB3D-9C1DD00BD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AI-generated content may be incorrect.">
            <a:extLst>
              <a:ext uri="{FF2B5EF4-FFF2-40B4-BE49-F238E27FC236}">
                <a16:creationId xmlns:a16="http://schemas.microsoft.com/office/drawing/2014/main" id="{D0E45FD3-37E6-FBFE-C883-7441E1AC4E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686" r="-679" b="30105"/>
          <a:stretch>
            <a:fillRect/>
          </a:stretch>
        </p:blipFill>
        <p:spPr>
          <a:xfrm>
            <a:off x="7158" y="1457754"/>
            <a:ext cx="9143372" cy="36549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B438A9-ABAB-3950-4614-1514E7632F78}"/>
              </a:ext>
            </a:extLst>
          </p:cNvPr>
          <p:cNvSpPr txBox="1"/>
          <p:nvPr/>
        </p:nvSpPr>
        <p:spPr>
          <a:xfrm>
            <a:off x="3906785" y="5115873"/>
            <a:ext cx="623178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>
                <a:latin typeface="Verdana"/>
                <a:ea typeface="Verdana"/>
                <a:cs typeface="Calibri"/>
                <a:hlinkClick r:id="rId5"/>
              </a:rPr>
              <a:t>Earth and Space Science Educators of New Zealand</a:t>
            </a:r>
            <a:r>
              <a:rPr lang="en-GB" sz="1200">
                <a:latin typeface="Verdana"/>
                <a:ea typeface="Verdana"/>
                <a:cs typeface="Calibri"/>
              </a:rPr>
              <a:t>, © ESSENZ</a:t>
            </a:r>
            <a:endParaRPr lang="en-GB" sz="1200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098616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D739C42C-6B6E-727E-56B2-80F1F47FC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miling in an orange jacket&#10;&#10;AI-generated content may be incorrect.">
            <a:extLst>
              <a:ext uri="{FF2B5EF4-FFF2-40B4-BE49-F238E27FC236}">
                <a16:creationId xmlns:a16="http://schemas.microsoft.com/office/drawing/2014/main" id="{E398CC2E-896F-8217-83C3-3E681E7E1D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0" y="-1304"/>
            <a:ext cx="5502146" cy="3725699"/>
          </a:xfrm>
          <a:prstGeom prst="rect">
            <a:avLst/>
          </a:prstGeom>
        </p:spPr>
      </p:pic>
      <p:pic>
        <p:nvPicPr>
          <p:cNvPr id="6" name="Picture 5" descr="A person in an ice cave&#10;&#10;AI-generated content may be incorrect.">
            <a:extLst>
              <a:ext uri="{FF2B5EF4-FFF2-40B4-BE49-F238E27FC236}">
                <a16:creationId xmlns:a16="http://schemas.microsoft.com/office/drawing/2014/main" id="{965DEB58-B95A-E5E8-9C94-F119231D0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6581" y="3442215"/>
            <a:ext cx="5924997" cy="3418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AF441B-0BF0-B5D5-CE18-7F13CF18BEE2}"/>
              </a:ext>
            </a:extLst>
          </p:cNvPr>
          <p:cNvSpPr txBox="1"/>
          <p:nvPr/>
        </p:nvSpPr>
        <p:spPr>
          <a:xfrm>
            <a:off x="5497040" y="3154129"/>
            <a:ext cx="271410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>
                <a:latin typeface="Verdana"/>
                <a:ea typeface="Verdana"/>
                <a:cs typeface="Calibri"/>
                <a:hlinkClick r:id="rId6"/>
              </a:rPr>
              <a:t>Scientist Profiles,</a:t>
            </a:r>
            <a:r>
              <a:rPr lang="en-GB" sz="1200">
                <a:latin typeface="Verdana"/>
                <a:ea typeface="Verdana"/>
                <a:cs typeface="Calibri"/>
              </a:rPr>
              <a:t> © NZASE</a:t>
            </a:r>
            <a:endParaRPr lang="en-GB" sz="1200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9657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764E3842-8F8C-4010-08ED-3CDC1C45A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itting in a chair in the snow&#10;&#10;AI-generated content may be incorrect.">
            <a:extLst>
              <a:ext uri="{FF2B5EF4-FFF2-40B4-BE49-F238E27FC236}">
                <a16:creationId xmlns:a16="http://schemas.microsoft.com/office/drawing/2014/main" id="{22A38BEE-E45D-9D82-61A0-FB369B595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42372"/>
            <a:ext cx="9144000" cy="41732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622AB1-2178-792F-CAFB-B9057E68FC25}"/>
              </a:ext>
            </a:extLst>
          </p:cNvPr>
          <p:cNvSpPr txBox="1"/>
          <p:nvPr/>
        </p:nvSpPr>
        <p:spPr>
          <a:xfrm>
            <a:off x="236055" y="6062870"/>
            <a:ext cx="8659466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u="sng" strike="noStrike">
                <a:latin typeface="Calibri"/>
                <a:ea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www.antarcticanz.govt.nz/media/community-engagement</a:t>
            </a:r>
            <a:r>
              <a:rPr lang="en-US" sz="2800">
                <a:latin typeface="Calibri"/>
              </a:rPr>
              <a:t> </a:t>
            </a:r>
            <a:endParaRPr lang="en-GB" sz="2800">
              <a:ea typeface="Calibri" panose="020F0502020204030204"/>
              <a:cs typeface="Calibri" panose="020F0502020204030204"/>
            </a:endParaRPr>
          </a:p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9124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8A099B57-4189-B41C-827D-3EB0185F4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web page&#10;&#10;AI-generated content may be incorrect.">
            <a:extLst>
              <a:ext uri="{FF2B5EF4-FFF2-40B4-BE49-F238E27FC236}">
                <a16:creationId xmlns:a16="http://schemas.microsoft.com/office/drawing/2014/main" id="{A1597FFC-B544-ABCE-3A12-F08884DE2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02" y="0"/>
            <a:ext cx="7766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333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BF02556C-67EA-6E77-8008-6AF431530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itting in a chair in the snow&#10;&#10;AI-generated content may be incorrect.">
            <a:extLst>
              <a:ext uri="{FF2B5EF4-FFF2-40B4-BE49-F238E27FC236}">
                <a16:creationId xmlns:a16="http://schemas.microsoft.com/office/drawing/2014/main" id="{C1CDB158-DA29-AD7C-FABC-3F30D1292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42372"/>
            <a:ext cx="9144000" cy="41732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FCF9B0-27D2-052E-3DC1-BCA3DC62AE30}"/>
              </a:ext>
            </a:extLst>
          </p:cNvPr>
          <p:cNvSpPr txBox="1"/>
          <p:nvPr/>
        </p:nvSpPr>
        <p:spPr>
          <a:xfrm>
            <a:off x="236055" y="6062870"/>
            <a:ext cx="8659466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u="sng" strike="noStrike">
                <a:latin typeface="Calibri"/>
                <a:ea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www.antarcticanz.govt.nz/media/community-engagement</a:t>
            </a:r>
            <a:r>
              <a:rPr lang="en-US" sz="2800">
                <a:latin typeface="Calibri"/>
              </a:rPr>
              <a:t> </a:t>
            </a:r>
            <a:endParaRPr lang="en-GB" sz="2800">
              <a:ea typeface="Calibri" panose="020F0502020204030204"/>
              <a:cs typeface="Calibri" panose="020F0502020204030204"/>
            </a:endParaRPr>
          </a:p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8431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441544C2-5AAE-44E2-A57B-518536837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tanding in snow&#10;&#10;AI-generated content may be incorrect.">
            <a:extLst>
              <a:ext uri="{FF2B5EF4-FFF2-40B4-BE49-F238E27FC236}">
                <a16:creationId xmlns:a16="http://schemas.microsoft.com/office/drawing/2014/main" id="{B4A4845B-EB25-5866-EFC4-57747E681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73489"/>
            <a:ext cx="9144000" cy="51110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935972-D675-39E1-AD1D-4FB272EC6CFA}"/>
              </a:ext>
            </a:extLst>
          </p:cNvPr>
          <p:cNvSpPr txBox="1"/>
          <p:nvPr/>
        </p:nvSpPr>
        <p:spPr>
          <a:xfrm>
            <a:off x="3871012" y="5987606"/>
            <a:ext cx="527298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>
                <a:latin typeface="Verdana"/>
                <a:ea typeface="Verdana"/>
                <a:cs typeface="+mn-lt"/>
                <a:hlinkClick r:id="rId5"/>
              </a:rPr>
              <a:t>Mighty Indeed</a:t>
            </a:r>
            <a:r>
              <a:rPr lang="en-US" sz="1200">
                <a:latin typeface="Verdana"/>
                <a:ea typeface="Verdana"/>
                <a:cs typeface="+mn-lt"/>
              </a:rPr>
              <a:t>, Directed by Vanessa Wells, </a:t>
            </a:r>
            <a:r>
              <a:rPr lang="en-US" sz="1200">
                <a:latin typeface="Verdana"/>
                <a:ea typeface="Verdana"/>
                <a:cs typeface="Open Sans"/>
              </a:rPr>
              <a:t>© Elanti Media</a:t>
            </a:r>
            <a:endParaRPr lang="en-US" sz="1200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762623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27;p3">
            <a:extLst>
              <a:ext uri="{FF2B5EF4-FFF2-40B4-BE49-F238E27FC236}">
                <a16:creationId xmlns:a16="http://schemas.microsoft.com/office/drawing/2014/main" id="{6CDF8393-F0C0-7F64-98B1-C623AFB4857A}"/>
              </a:ext>
            </a:extLst>
          </p:cNvPr>
          <p:cNvSpPr txBox="1"/>
          <p:nvPr/>
        </p:nvSpPr>
        <p:spPr>
          <a:xfrm>
            <a:off x="2708950" y="1524150"/>
            <a:ext cx="4920600" cy="30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lang="en-AU" sz="150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us on </a:t>
            </a:r>
            <a:r>
              <a:rPr lang="en-AU" sz="1500" i="0" u="sng" strike="noStrike" cap="none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enquiries@sciencelearn.org.nz</a:t>
            </a:r>
            <a:r>
              <a:rPr lang="en-AU" sz="1500" i="0" u="none" strike="noStrike" cap="none">
                <a:solidFill>
                  <a:srgbClr val="674E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sz="1500" i="0" u="none" strike="noStrike" cap="none">
              <a:solidFill>
                <a:srgbClr val="674E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endParaRPr sz="1500" i="0" u="none" strike="noStrike" cap="none">
              <a:solidFill>
                <a:srgbClr val="674E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Calibri"/>
              <a:buNone/>
            </a:pPr>
            <a:r>
              <a:rPr lang="en-AU" sz="1500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facebook.com/nzsciencelearn</a:t>
            </a:r>
            <a:endParaRPr sz="1500" i="0" u="none" strike="noStrike" cap="none">
              <a:solidFill>
                <a:srgbClr val="674E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500" i="0" u="sng" strike="noStrike" cap="none">
              <a:solidFill>
                <a:srgbClr val="674E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r>
              <a:rPr lang="en-AU" sz="1500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instagram.com/sciencelearninghubnz</a:t>
            </a:r>
            <a:endParaRPr sz="1500" i="0" u="none" strike="noStrike" cap="none">
              <a:solidFill>
                <a:srgbClr val="674E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400"/>
              <a:buFont typeface="Calibri"/>
              <a:buNone/>
            </a:pPr>
            <a:endParaRPr lang="en-AU" sz="1500" i="0" strike="noStrike" cap="none">
              <a:solidFill>
                <a:srgbClr val="674E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Calibri"/>
              <a:buNone/>
            </a:pPr>
            <a:r>
              <a:rPr lang="en-AU" sz="1500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bit.ly/slhnz_li</a:t>
            </a:r>
            <a:endParaRPr sz="1500" i="0" u="none" strike="noStrike" cap="none">
              <a:solidFill>
                <a:srgbClr val="674E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endParaRPr sz="1500" i="0" u="none" strike="noStrike" cap="none">
              <a:solidFill>
                <a:srgbClr val="674E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lang="en-AU" sz="1500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youtube.com/@ScienceLearningHubNZ</a:t>
            </a:r>
            <a:endParaRPr sz="1500" i="0" u="none" strike="noStrike" cap="none">
              <a:solidFill>
                <a:srgbClr val="674E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endParaRPr sz="1500" i="0" u="none" strike="noStrike" cap="none">
              <a:solidFill>
                <a:srgbClr val="674E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lang="en-AU" sz="1500" i="0" u="sng" strike="noStrike" cap="none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pinterest.com/nzsciencelearn</a:t>
            </a:r>
            <a:endParaRPr sz="1500" i="0" u="none" strike="noStrike" cap="none">
              <a:solidFill>
                <a:srgbClr val="674E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endParaRPr sz="1500" i="0" u="none" strike="noStrike" cap="none">
              <a:solidFill>
                <a:srgbClr val="674EA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endParaRPr sz="15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14" name="Google Shape;28;p3">
            <a:extLst>
              <a:ext uri="{FF2B5EF4-FFF2-40B4-BE49-F238E27FC236}">
                <a16:creationId xmlns:a16="http://schemas.microsoft.com/office/drawing/2014/main" id="{F0B4ADEA-9DC5-D5D2-8599-90E3C57A54D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498" t="8912" r="1196" b="7635"/>
          <a:stretch/>
        </p:blipFill>
        <p:spPr>
          <a:xfrm>
            <a:off x="-5" y="5513849"/>
            <a:ext cx="9144005" cy="134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9;p3" title="LinkedIn_logo_initials.png">
            <a:extLst>
              <a:ext uri="{FF2B5EF4-FFF2-40B4-BE49-F238E27FC236}">
                <a16:creationId xmlns:a16="http://schemas.microsoft.com/office/drawing/2014/main" id="{462DEA52-B776-F978-1789-6549889FB361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101925" y="3102325"/>
            <a:ext cx="397676" cy="39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0;p3" title="Youtube_logo.png">
            <a:extLst>
              <a:ext uri="{FF2B5EF4-FFF2-40B4-BE49-F238E27FC236}">
                <a16:creationId xmlns:a16="http://schemas.microsoft.com/office/drawing/2014/main" id="{0040E637-E2E0-7877-1728-C27808FC9FF4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071638" y="3690324"/>
            <a:ext cx="458250" cy="31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1;p3" title="Instagram_icon.png">
            <a:extLst>
              <a:ext uri="{FF2B5EF4-FFF2-40B4-BE49-F238E27FC236}">
                <a16:creationId xmlns:a16="http://schemas.microsoft.com/office/drawing/2014/main" id="{8809E322-035C-0690-9709-3ECAEFD9B8F0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101925" y="2560750"/>
            <a:ext cx="397676" cy="39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2;p3" title="png-transparent-logo-brand-business-sponsored-post-pinterest-text-trademark-logo-thumbnail.png">
            <a:extLst>
              <a:ext uri="{FF2B5EF4-FFF2-40B4-BE49-F238E27FC236}">
                <a16:creationId xmlns:a16="http://schemas.microsoft.com/office/drawing/2014/main" id="{8F5742CB-862E-8B00-9C04-ECDCF3EBC3B8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084225" y="4127675"/>
            <a:ext cx="433075" cy="43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3;p3" title="Facebook_logo_(square).png">
            <a:extLst>
              <a:ext uri="{FF2B5EF4-FFF2-40B4-BE49-F238E27FC236}">
                <a16:creationId xmlns:a16="http://schemas.microsoft.com/office/drawing/2014/main" id="{70D6FF48-C33B-CE67-7EEE-ACA82D9669F6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101922" y="2019175"/>
            <a:ext cx="397675" cy="39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34;p3" title="slhthumb.png">
            <a:extLst>
              <a:ext uri="{FF2B5EF4-FFF2-40B4-BE49-F238E27FC236}">
                <a16:creationId xmlns:a16="http://schemas.microsoft.com/office/drawing/2014/main" id="{3493C637-3EBC-9F71-B568-5D351587A017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963250" y="1344151"/>
            <a:ext cx="675025" cy="67502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36;p3">
            <a:extLst>
              <a:ext uri="{FF2B5EF4-FFF2-40B4-BE49-F238E27FC236}">
                <a16:creationId xmlns:a16="http://schemas.microsoft.com/office/drawing/2014/main" id="{43C9F317-789C-E063-0F94-64EFC0FC7D09}"/>
              </a:ext>
            </a:extLst>
          </p:cNvPr>
          <p:cNvSpPr txBox="1">
            <a:spLocks/>
          </p:cNvSpPr>
          <p:nvPr/>
        </p:nvSpPr>
        <p:spPr>
          <a:xfrm>
            <a:off x="966000" y="335036"/>
            <a:ext cx="7212000" cy="1134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3200" b="1">
                <a:solidFill>
                  <a:srgbClr val="2C7C9F"/>
                </a:solidFill>
                <a:latin typeface="Calibri"/>
                <a:ea typeface="Calibri"/>
                <a:cs typeface="Calibri"/>
                <a:sym typeface="Calibri"/>
              </a:rPr>
              <a:t>Thanks – want to keep in touch?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800"/>
              <a:buFont typeface="Calibri"/>
              <a:buNone/>
            </a:pPr>
            <a:endParaRPr lang="en-AU" sz="32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7547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29E11FD8-4339-8EE1-FBE1-99827FF05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wo women in cold weather gear in front of a grey Hercules aeroplane. in Antarctica.">
            <a:extLst>
              <a:ext uri="{FF2B5EF4-FFF2-40B4-BE49-F238E27FC236}">
                <a16:creationId xmlns:a16="http://schemas.microsoft.com/office/drawing/2014/main" id="{D2892B47-30B3-8BE9-6D2A-9BA34A8C2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973" y="6470"/>
            <a:ext cx="9161986" cy="68530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44CDB6-0C84-62AC-3494-0E2B718F2C6D}"/>
              </a:ext>
            </a:extLst>
          </p:cNvPr>
          <p:cNvSpPr txBox="1"/>
          <p:nvPr/>
        </p:nvSpPr>
        <p:spPr>
          <a:xfrm>
            <a:off x="5487353" y="6524625"/>
            <a:ext cx="372713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>
                <a:highlight>
                  <a:srgbClr val="CED7DF"/>
                </a:highlight>
                <a:latin typeface="Verdana"/>
                <a:ea typeface="Verdana"/>
                <a:cs typeface="Calibri"/>
              </a:rPr>
              <a:t>© </a:t>
            </a:r>
            <a:r>
              <a:rPr lang="en-GB" sz="1200">
                <a:highlight>
                  <a:srgbClr val="CED7DF"/>
                </a:highlight>
                <a:latin typeface="Verdana"/>
                <a:ea typeface="Verdana"/>
                <a:cs typeface="+mn-lt"/>
              </a:rPr>
              <a:t>Dianne Christenson and Carol </a:t>
            </a:r>
            <a:r>
              <a:rPr lang="en-GB" sz="1200" err="1">
                <a:highlight>
                  <a:srgbClr val="CED7DF"/>
                </a:highlight>
                <a:latin typeface="Verdana"/>
                <a:ea typeface="Verdana"/>
                <a:cs typeface="+mn-lt"/>
              </a:rPr>
              <a:t>Brieseman</a:t>
            </a:r>
            <a:endParaRPr lang="en-GB" sz="1200">
              <a:highlight>
                <a:srgbClr val="CED7DF"/>
              </a:highlight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83923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96A42748-EA2B-723E-4D05-4E365B71A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>
            <a:extLst>
              <a:ext uri="{FF2B5EF4-FFF2-40B4-BE49-F238E27FC236}">
                <a16:creationId xmlns:a16="http://schemas.microsoft.com/office/drawing/2014/main" id="{B360D781-B084-F6C9-A149-84DC96809E41}"/>
              </a:ext>
            </a:extLst>
          </p:cNvPr>
          <p:cNvSpPr/>
          <p:nvPr/>
        </p:nvSpPr>
        <p:spPr>
          <a:xfrm>
            <a:off x="379800" y="1025150"/>
            <a:ext cx="8142900" cy="51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92100" lvl="2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en" sz="2000">
              <a:solidFill>
                <a:srgbClr val="31859C"/>
              </a:solidFill>
              <a:latin typeface="Arial"/>
              <a:cs typeface="Arial"/>
            </a:endParaRPr>
          </a:p>
          <a:p>
            <a:pPr marL="292100" marR="0" lvl="2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>
              <a:solidFill>
                <a:srgbClr val="31859C"/>
              </a:solidFill>
            </a:endParaRPr>
          </a:p>
        </p:txBody>
      </p:sp>
      <p:pic>
        <p:nvPicPr>
          <p:cNvPr id="3" name="Picture 2" descr="A green vehicle on snow&#10;&#10;AI-generated content may be incorrect.">
            <a:extLst>
              <a:ext uri="{FF2B5EF4-FFF2-40B4-BE49-F238E27FC236}">
                <a16:creationId xmlns:a16="http://schemas.microsoft.com/office/drawing/2014/main" id="{8C8325A2-7DEB-5AC5-D3E3-B42200736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141"/>
            <a:ext cx="9144000" cy="61822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42A4BB-B433-F4BB-8B87-1322ECBB120F}"/>
              </a:ext>
            </a:extLst>
          </p:cNvPr>
          <p:cNvSpPr txBox="1"/>
          <p:nvPr/>
        </p:nvSpPr>
        <p:spPr>
          <a:xfrm>
            <a:off x="2871167" y="6186695"/>
            <a:ext cx="642523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Verdana"/>
                <a:ea typeface="Verdana"/>
                <a:cs typeface="Calibri"/>
              </a:rPr>
              <a:t>© Krystie Hedley, </a:t>
            </a:r>
            <a:r>
              <a:rPr lang="en-US" sz="1200">
                <a:solidFill>
                  <a:srgbClr val="000000"/>
                </a:solidFill>
                <a:latin typeface="Verdana"/>
                <a:ea typeface="Verdana"/>
                <a:cs typeface="Calibri"/>
                <a:hlinkClick r:id="rId5"/>
              </a:rPr>
              <a:t>Antarctic New Zealand Image Library</a:t>
            </a:r>
            <a:r>
              <a:rPr lang="en-US" sz="1200">
                <a:solidFill>
                  <a:srgbClr val="000000"/>
                </a:solidFill>
                <a:latin typeface="Verdana"/>
                <a:ea typeface="Verdana"/>
                <a:cs typeface="Calibri"/>
              </a:rPr>
              <a:t>, </a:t>
            </a:r>
            <a:r>
              <a:rPr lang="en-US" sz="1200">
                <a:solidFill>
                  <a:srgbClr val="000000"/>
                </a:solidFill>
                <a:latin typeface="Verdana"/>
                <a:ea typeface="Verdana"/>
                <a:cs typeface="Calibri"/>
                <a:hlinkClick r:id="rId6"/>
              </a:rPr>
              <a:t>CC BY-NC-ND 3.0 NZ</a:t>
            </a:r>
            <a:endParaRPr lang="en-US" sz="1200">
              <a:latin typeface="Verdana"/>
              <a:ea typeface="Verdan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2165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C51BDE74-0577-9A02-8E6B-0AD357179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ortable toilets in the snow&#10;&#10;AI-generated content may be incorrect.">
            <a:extLst>
              <a:ext uri="{FF2B5EF4-FFF2-40B4-BE49-F238E27FC236}">
                <a16:creationId xmlns:a16="http://schemas.microsoft.com/office/drawing/2014/main" id="{95183C24-23F1-8C7F-D42E-7474423E4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6779"/>
            <a:ext cx="9144000" cy="51444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DDCCD5-ABAB-C96F-A8B5-87B87551316F}"/>
              </a:ext>
            </a:extLst>
          </p:cNvPr>
          <p:cNvSpPr txBox="1"/>
          <p:nvPr/>
        </p:nvSpPr>
        <p:spPr>
          <a:xfrm>
            <a:off x="152400" y="246184"/>
            <a:ext cx="5884984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Setting up a research camp on sea ice</a:t>
            </a:r>
          </a:p>
          <a:p>
            <a:pPr algn="l"/>
            <a:endParaRPr lang="en-US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BB2505-060C-FA1C-013A-CE200A99A397}"/>
              </a:ext>
            </a:extLst>
          </p:cNvPr>
          <p:cNvSpPr txBox="1"/>
          <p:nvPr/>
        </p:nvSpPr>
        <p:spPr>
          <a:xfrm>
            <a:off x="6981825" y="6105525"/>
            <a:ext cx="260985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Verdana"/>
                <a:ea typeface="Verdana"/>
              </a:rPr>
              <a:t>© Douglas Walker </a:t>
            </a:r>
          </a:p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7331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08CDC9E7-17DF-2E80-7C95-DC0FC95BD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the snow next to tents&#10;&#10;AI-generated content may be incorrect.">
            <a:extLst>
              <a:ext uri="{FF2B5EF4-FFF2-40B4-BE49-F238E27FC236}">
                <a16:creationId xmlns:a16="http://schemas.microsoft.com/office/drawing/2014/main" id="{767A76EB-58A1-5C40-A0C2-D5589B5E9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82" y="-1111"/>
            <a:ext cx="9145382" cy="6875375"/>
          </a:xfrm>
          <a:prstGeom prst="rect">
            <a:avLst/>
          </a:prstGeom>
        </p:spPr>
      </p:pic>
      <p:pic>
        <p:nvPicPr>
          <p:cNvPr id="2" name="Picture 1" descr="A person standing in the snow with arrows pointing to the side&#10;&#10;AI-generated content may be incorrect.">
            <a:extLst>
              <a:ext uri="{FF2B5EF4-FFF2-40B4-BE49-F238E27FC236}">
                <a16:creationId xmlns:a16="http://schemas.microsoft.com/office/drawing/2014/main" id="{4F0971C1-07F8-57F4-177B-B4E426F07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9057" y="348562"/>
            <a:ext cx="3346151" cy="17038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EF88D0-0397-BF58-D9B9-4732026CCF59}"/>
              </a:ext>
            </a:extLst>
          </p:cNvPr>
          <p:cNvSpPr txBox="1"/>
          <p:nvPr/>
        </p:nvSpPr>
        <p:spPr>
          <a:xfrm>
            <a:off x="76200" y="1162050"/>
            <a:ext cx="2981325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aseline="0">
                <a:latin typeface="Verdana"/>
              </a:rPr>
              <a:t>© Douglas Walker </a:t>
            </a:r>
            <a:endParaRPr lang="en-GB"/>
          </a:p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923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8DE32E6F-0350-5AC7-6EB7-30F33EABC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>
            <a:extLst>
              <a:ext uri="{FF2B5EF4-FFF2-40B4-BE49-F238E27FC236}">
                <a16:creationId xmlns:a16="http://schemas.microsoft.com/office/drawing/2014/main" id="{F3C47A35-EC1B-01F2-DB10-3DADECA6F2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459935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800"/>
            </a:pPr>
            <a:r>
              <a:rPr lang="en" b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What did you do?</a:t>
            </a:r>
            <a:br>
              <a:rPr lang="en" b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</a:br>
            <a:r>
              <a:rPr lang="en" b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What did you learn? </a:t>
            </a:r>
            <a:endParaRPr lang="en" sz="32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6" name="Google Shape;86;p17">
            <a:extLst>
              <a:ext uri="{FF2B5EF4-FFF2-40B4-BE49-F238E27FC236}">
                <a16:creationId xmlns:a16="http://schemas.microsoft.com/office/drawing/2014/main" id="{09F9EF6C-5D0C-D8BF-B169-242C2DF857F1}"/>
              </a:ext>
            </a:extLst>
          </p:cNvPr>
          <p:cNvSpPr/>
          <p:nvPr/>
        </p:nvSpPr>
        <p:spPr>
          <a:xfrm>
            <a:off x="379800" y="1025150"/>
            <a:ext cx="8142900" cy="51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92100" lvl="2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en" sz="2000">
              <a:solidFill>
                <a:srgbClr val="31859C"/>
              </a:solidFill>
              <a:latin typeface="Arial"/>
              <a:cs typeface="Arial"/>
            </a:endParaRPr>
          </a:p>
          <a:p>
            <a:pPr marL="292100" marR="0" lvl="2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>
              <a:solidFill>
                <a:srgbClr val="3185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719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ub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335ee8f-960b-4792-93e9-b2b8f8bfecae" xsi:nil="true"/>
    <lcf76f155ced4ddcb4097134ff3c332f xmlns="d3f96774-ed5c-4303-bb3c-88d5d8414a6a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5F98048418244CA28177D6A12BD030" ma:contentTypeVersion="16" ma:contentTypeDescription="Create a new document." ma:contentTypeScope="" ma:versionID="0e31f636b773e489abbb23728314d35b">
  <xsd:schema xmlns:xsd="http://www.w3.org/2001/XMLSchema" xmlns:xs="http://www.w3.org/2001/XMLSchema" xmlns:p="http://schemas.microsoft.com/office/2006/metadata/properties" xmlns:ns2="d3f96774-ed5c-4303-bb3c-88d5d8414a6a" xmlns:ns3="0335ee8f-960b-4792-93e9-b2b8f8bfecae" targetNamespace="http://schemas.microsoft.com/office/2006/metadata/properties" ma:root="true" ma:fieldsID="9ff325a040cbb9021e138a6c4a942e14" ns2:_="" ns3:_="">
    <xsd:import namespace="d3f96774-ed5c-4303-bb3c-88d5d8414a6a"/>
    <xsd:import namespace="0335ee8f-960b-4792-93e9-b2b8f8bfec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f96774-ed5c-4303-bb3c-88d5d8414a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7985f202-651a-4356-97e7-25d4790ca5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35ee8f-960b-4792-93e9-b2b8f8bfecae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ef720cf7-d7e3-4829-aa8c-91d70288c061}" ma:internalName="TaxCatchAll" ma:showField="CatchAllData" ma:web="0335ee8f-960b-4792-93e9-b2b8f8bfec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A85A9E-FC38-4CCE-89CC-9D707C0E3F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ED798F-1C52-40F9-9887-06D6E08F7A34}">
  <ds:schemaRefs>
    <ds:schemaRef ds:uri="0335ee8f-960b-4792-93e9-b2b8f8bfecae"/>
    <ds:schemaRef ds:uri="d3f96774-ed5c-4303-bb3c-88d5d8414a6a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DF7C425-2858-44CF-9981-AE4AEEEB51EE}">
  <ds:schemaRefs>
    <ds:schemaRef ds:uri="0335ee8f-960b-4792-93e9-b2b8f8bfecae"/>
    <ds:schemaRef ds:uri="d3f96774-ed5c-4303-bb3c-88d5d8414a6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1088</Words>
  <Application>Microsoft Office PowerPoint</Application>
  <PresentationFormat>On-screen Show (4:3)</PresentationFormat>
  <Paragraphs>173</Paragraphs>
  <Slides>43</Slides>
  <Notes>43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Verdana</vt:lpstr>
      <vt:lpstr>Office Theme</vt:lpstr>
      <vt:lpstr> </vt:lpstr>
      <vt:lpstr>PowerPoint Presentation</vt:lpstr>
      <vt:lpstr>How did you end up going to Antarctica?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did you do? What did you learn?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...what about waste?</vt:lpstr>
      <vt:lpstr>PowerPoint Presentation</vt:lpstr>
      <vt:lpstr>Any other stories to share?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takeaways for teachers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G</dc:creator>
  <cp:lastModifiedBy>Vanya Bootham</cp:lastModifiedBy>
  <cp:revision>3</cp:revision>
  <dcterms:created xsi:type="dcterms:W3CDTF">2025-04-07T22:51:16Z</dcterms:created>
  <dcterms:modified xsi:type="dcterms:W3CDTF">2026-04-07T00:14:12Z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0x010100555F98048418244CA28177D6A12BD030</vt:lpwstr>
  </property>
  <property fmtid="{D5CDD505-2E9C-101B-9397-08002B2CF9AE}" pid="3" name="MediaServiceImageTags">
    <vt:lpwstr/>
  </property>
</Properties>
</file>