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y="5143500" cx="9144000"/>
  <p:notesSz cx="6858000" cy="9144000"/>
  <p:embeddedFontLst>
    <p:embeddedFont>
      <p:font typeface="IBM Plex Sans"/>
      <p:regular r:id="rId26"/>
      <p:bold r:id="rId27"/>
      <p:italic r:id="rId28"/>
      <p:boldItalic r:id="rId29"/>
    </p:embeddedFont>
    <p:embeddedFont>
      <p:font typeface="Anton"/>
      <p:regular r:id="rId30"/>
    </p:embeddedFont>
    <p:embeddedFont>
      <p:font typeface="SUSE"/>
      <p:regular r:id="rId31"/>
      <p:bold r:id="rId32"/>
      <p:italic r:id="rId33"/>
      <p:boldItalic r:id="rId34"/>
    </p:embeddedFont>
    <p:embeddedFont>
      <p:font typeface="Nunito"/>
      <p:regular r:id="rId35"/>
      <p:bold r:id="rId36"/>
      <p:italic r:id="rId37"/>
      <p:boldItalic r:id="rId38"/>
    </p:embeddedFont>
    <p:embeddedFont>
      <p:font typeface="Montserrat"/>
      <p:regular r:id="rId39"/>
      <p:bold r:id="rId40"/>
      <p:italic r:id="rId41"/>
      <p:boldItalic r:id="rId42"/>
    </p:embeddedFont>
    <p:embeddedFont>
      <p:font typeface="Montserrat Medium"/>
      <p:regular r:id="rId43"/>
      <p:bold r:id="rId44"/>
      <p:italic r:id="rId45"/>
      <p:boldItalic r:id="rId46"/>
    </p:embeddedFont>
    <p:embeddedFont>
      <p:font typeface="Open Sans Medium"/>
      <p:regular r:id="rId47"/>
      <p:bold r:id="rId48"/>
      <p:italic r:id="rId49"/>
      <p:boldItalic r:id="rId50"/>
    </p:embeddedFont>
    <p:embeddedFont>
      <p:font typeface="PT Sans"/>
      <p:regular r:id="rId51"/>
      <p:bold r:id="rId52"/>
      <p:italic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57A9A2C-7F3F-46F1-A760-04A0DFF7C7C2}">
  <a:tblStyle styleId="{157A9A2C-7F3F-46F1-A760-04A0DFF7C7C2}"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01205CE3-D433-4AEE-B425-1A4DC80B8162}" styleName="Table_1">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ontserrat-bold.fntdata"/><Relationship Id="rId42" Type="http://schemas.openxmlformats.org/officeDocument/2006/relationships/font" Target="fonts/Montserrat-boldItalic.fntdata"/><Relationship Id="rId41" Type="http://schemas.openxmlformats.org/officeDocument/2006/relationships/font" Target="fonts/Montserrat-italic.fntdata"/><Relationship Id="rId44" Type="http://schemas.openxmlformats.org/officeDocument/2006/relationships/font" Target="fonts/MontserratMedium-bold.fntdata"/><Relationship Id="rId43" Type="http://schemas.openxmlformats.org/officeDocument/2006/relationships/font" Target="fonts/MontserratMedium-regular.fntdata"/><Relationship Id="rId46" Type="http://schemas.openxmlformats.org/officeDocument/2006/relationships/font" Target="fonts/MontserratMedium-boldItalic.fntdata"/><Relationship Id="rId45" Type="http://schemas.openxmlformats.org/officeDocument/2006/relationships/font" Target="fonts/MontserratMedium-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OpenSansMedium-bold.fntdata"/><Relationship Id="rId47" Type="http://schemas.openxmlformats.org/officeDocument/2006/relationships/font" Target="fonts/OpenSansMedium-regular.fntdata"/><Relationship Id="rId49" Type="http://schemas.openxmlformats.org/officeDocument/2006/relationships/font" Target="fonts/OpenSansMedium-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SUSE-regular.fntdata"/><Relationship Id="rId30" Type="http://schemas.openxmlformats.org/officeDocument/2006/relationships/font" Target="fonts/Anton-regular.fntdata"/><Relationship Id="rId33" Type="http://schemas.openxmlformats.org/officeDocument/2006/relationships/font" Target="fonts/SUSE-italic.fntdata"/><Relationship Id="rId32" Type="http://schemas.openxmlformats.org/officeDocument/2006/relationships/font" Target="fonts/SUSE-bold.fntdata"/><Relationship Id="rId35" Type="http://schemas.openxmlformats.org/officeDocument/2006/relationships/font" Target="fonts/Nunito-regular.fntdata"/><Relationship Id="rId34" Type="http://schemas.openxmlformats.org/officeDocument/2006/relationships/font" Target="fonts/SUSE-boldItalic.fntdata"/><Relationship Id="rId37" Type="http://schemas.openxmlformats.org/officeDocument/2006/relationships/font" Target="fonts/Nunito-italic.fntdata"/><Relationship Id="rId36" Type="http://schemas.openxmlformats.org/officeDocument/2006/relationships/font" Target="fonts/Nunito-bold.fntdata"/><Relationship Id="rId39" Type="http://schemas.openxmlformats.org/officeDocument/2006/relationships/font" Target="fonts/Montserrat-regular.fntdata"/><Relationship Id="rId38" Type="http://schemas.openxmlformats.org/officeDocument/2006/relationships/font" Target="fonts/Nunito-bold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font" Target="fonts/IBMPlexSans-regular.fntdata"/><Relationship Id="rId25" Type="http://schemas.openxmlformats.org/officeDocument/2006/relationships/slide" Target="slides/slide19.xml"/><Relationship Id="rId28" Type="http://schemas.openxmlformats.org/officeDocument/2006/relationships/font" Target="fonts/IBMPlexSans-italic.fntdata"/><Relationship Id="rId27" Type="http://schemas.openxmlformats.org/officeDocument/2006/relationships/font" Target="fonts/IBMPlexSans-bold.fntdata"/><Relationship Id="rId29" Type="http://schemas.openxmlformats.org/officeDocument/2006/relationships/font" Target="fonts/IBMPlexSans-boldItalic.fntdata"/><Relationship Id="rId51" Type="http://schemas.openxmlformats.org/officeDocument/2006/relationships/font" Target="fonts/PTSans-regular.fntdata"/><Relationship Id="rId50" Type="http://schemas.openxmlformats.org/officeDocument/2006/relationships/font" Target="fonts/OpenSansMedium-boldItalic.fntdata"/><Relationship Id="rId53" Type="http://schemas.openxmlformats.org/officeDocument/2006/relationships/font" Target="fonts/PTSans-italic.fntdata"/><Relationship Id="rId52" Type="http://schemas.openxmlformats.org/officeDocument/2006/relationships/font" Target="fonts/PTSans-bold.fntdata"/><Relationship Id="rId11" Type="http://schemas.openxmlformats.org/officeDocument/2006/relationships/slide" Target="slides/slide5.xml"/><Relationship Id="rId10" Type="http://schemas.openxmlformats.org/officeDocument/2006/relationships/slide" Target="slides/slide4.xml"/><Relationship Id="rId54" Type="http://schemas.openxmlformats.org/officeDocument/2006/relationships/font" Target="fonts/PTSans-bold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 name="Google Shape;59;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 name="Google Shape;64;p2: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360"/>
              </a:spcBef>
              <a:spcAft>
                <a:spcPts val="0"/>
              </a:spcAft>
              <a:buSzPts val="1100"/>
              <a:buNone/>
            </a:pPr>
            <a:r>
              <a:t/>
            </a:r>
            <a:endParaRPr/>
          </a:p>
        </p:txBody>
      </p:sp>
      <p:sp>
        <p:nvSpPr>
          <p:cNvPr id="65" name="Google Shape;65;p2: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fb6d141e2c_0_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 name="Google Shape;71;g3fb6d141e2c_0_31: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360"/>
              </a:spcBef>
              <a:spcAft>
                <a:spcPts val="0"/>
              </a:spcAft>
              <a:buSzPts val="1100"/>
              <a:buNone/>
            </a:pPr>
            <a:r>
              <a:t/>
            </a:r>
            <a:endParaRPr/>
          </a:p>
        </p:txBody>
      </p:sp>
      <p:sp>
        <p:nvSpPr>
          <p:cNvPr id="72" name="Google Shape;72;g3fb6d141e2c_0_31: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 name="Google Shape;8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 name="Google Shape;8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 name="Google Shape;9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 name="Google Shape;10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t/>
            </a:r>
            <a:endParaRPr b="1"/>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 name="Google Shape;131;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1" sz="1200">
              <a:solidFill>
                <a:srgbClr val="595959"/>
              </a:solidFill>
              <a:latin typeface="Montserrat"/>
              <a:ea typeface="Montserrat"/>
              <a:cs typeface="Montserrat"/>
              <a:sym typeface="Montserra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3" name="Google Shape;16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1"/>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1"/>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 name="Google Shape;191;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1"/>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8" name="Google Shape;20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1"/>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8" name="Google Shape;228;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1"/>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1" name="Google Shape;24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1"/>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7" name="Google Shape;247;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1"/>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 name="Google Shape;252;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1"/>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0" name="Google Shape;270;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1"/>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2" name="Google Shape;282;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9" name="Google Shape;289;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1"/>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 name="Shape 9"/>
        <p:cNvGrpSpPr/>
        <p:nvPr/>
      </p:nvGrpSpPr>
      <p:grpSpPr>
        <a:xfrm>
          <a:off x="0" y="0"/>
          <a:ext cx="0" cy="0"/>
          <a:chOff x="0" y="0"/>
          <a:chExt cx="0" cy="0"/>
        </a:xfrm>
      </p:grpSpPr>
      <p:sp>
        <p:nvSpPr>
          <p:cNvPr id="10" name="Google Shape;10;p2"/>
          <p:cNvSpPr txBox="1"/>
          <p:nvPr>
            <p:ph type="title"/>
          </p:nvPr>
        </p:nvSpPr>
        <p:spPr>
          <a:xfrm>
            <a:off x="629841" y="342900"/>
            <a:ext cx="2949178" cy="120015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800"/>
              <a:buNone/>
              <a:defRPr sz="24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 name="Google Shape;11;p2"/>
          <p:cNvSpPr txBox="1"/>
          <p:nvPr>
            <p:ph idx="1" type="body"/>
          </p:nvPr>
        </p:nvSpPr>
        <p:spPr>
          <a:xfrm>
            <a:off x="3887391" y="740570"/>
            <a:ext cx="4629150" cy="3655219"/>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sz="2400"/>
            </a:lvl1pPr>
            <a:lvl2pPr indent="-317500" lvl="1" marL="914400" algn="l">
              <a:lnSpc>
                <a:spcPct val="115000"/>
              </a:lnSpc>
              <a:spcBef>
                <a:spcPts val="0"/>
              </a:spcBef>
              <a:spcAft>
                <a:spcPts val="0"/>
              </a:spcAft>
              <a:buSzPts val="1400"/>
              <a:buChar char="○"/>
              <a:defRPr sz="2100"/>
            </a:lvl2pPr>
            <a:lvl3pPr indent="-317500" lvl="2" marL="1371600" algn="l">
              <a:lnSpc>
                <a:spcPct val="115000"/>
              </a:lnSpc>
              <a:spcBef>
                <a:spcPts val="0"/>
              </a:spcBef>
              <a:spcAft>
                <a:spcPts val="0"/>
              </a:spcAft>
              <a:buSzPts val="1400"/>
              <a:buChar char="■"/>
              <a:defRPr sz="1800"/>
            </a:lvl3pPr>
            <a:lvl4pPr indent="-317500" lvl="3" marL="1828800" algn="l">
              <a:lnSpc>
                <a:spcPct val="115000"/>
              </a:lnSpc>
              <a:spcBef>
                <a:spcPts val="0"/>
              </a:spcBef>
              <a:spcAft>
                <a:spcPts val="0"/>
              </a:spcAft>
              <a:buSzPts val="1400"/>
              <a:buChar char="●"/>
              <a:defRPr sz="1500"/>
            </a:lvl4pPr>
            <a:lvl5pPr indent="-317500" lvl="4" marL="2286000" algn="l">
              <a:lnSpc>
                <a:spcPct val="115000"/>
              </a:lnSpc>
              <a:spcBef>
                <a:spcPts val="0"/>
              </a:spcBef>
              <a:spcAft>
                <a:spcPts val="0"/>
              </a:spcAft>
              <a:buSzPts val="1400"/>
              <a:buChar char="○"/>
              <a:defRPr sz="1500"/>
            </a:lvl5pPr>
            <a:lvl6pPr indent="-317500" lvl="5" marL="2743200" algn="l">
              <a:lnSpc>
                <a:spcPct val="115000"/>
              </a:lnSpc>
              <a:spcBef>
                <a:spcPts val="0"/>
              </a:spcBef>
              <a:spcAft>
                <a:spcPts val="0"/>
              </a:spcAft>
              <a:buSzPts val="1400"/>
              <a:buChar char="■"/>
              <a:defRPr sz="1500"/>
            </a:lvl6pPr>
            <a:lvl7pPr indent="-317500" lvl="6" marL="3200400" algn="l">
              <a:lnSpc>
                <a:spcPct val="115000"/>
              </a:lnSpc>
              <a:spcBef>
                <a:spcPts val="0"/>
              </a:spcBef>
              <a:spcAft>
                <a:spcPts val="0"/>
              </a:spcAft>
              <a:buSzPts val="1400"/>
              <a:buChar char="●"/>
              <a:defRPr sz="1500"/>
            </a:lvl7pPr>
            <a:lvl8pPr indent="-317500" lvl="7" marL="3657600" algn="l">
              <a:lnSpc>
                <a:spcPct val="115000"/>
              </a:lnSpc>
              <a:spcBef>
                <a:spcPts val="0"/>
              </a:spcBef>
              <a:spcAft>
                <a:spcPts val="0"/>
              </a:spcAft>
              <a:buSzPts val="1400"/>
              <a:buChar char="○"/>
              <a:defRPr sz="1500"/>
            </a:lvl8pPr>
            <a:lvl9pPr indent="-317500" lvl="8" marL="4114800" algn="l">
              <a:lnSpc>
                <a:spcPct val="115000"/>
              </a:lnSpc>
              <a:spcBef>
                <a:spcPts val="0"/>
              </a:spcBef>
              <a:spcAft>
                <a:spcPts val="0"/>
              </a:spcAft>
              <a:buSzPts val="1400"/>
              <a:buChar char="■"/>
              <a:defRPr sz="1500"/>
            </a:lvl9pPr>
          </a:lstStyle>
          <a:p/>
        </p:txBody>
      </p:sp>
      <p:sp>
        <p:nvSpPr>
          <p:cNvPr id="12" name="Google Shape;12;p2"/>
          <p:cNvSpPr txBox="1"/>
          <p:nvPr>
            <p:ph idx="2" type="body"/>
          </p:nvPr>
        </p:nvSpPr>
        <p:spPr>
          <a:xfrm>
            <a:off x="629841" y="1543050"/>
            <a:ext cx="2949178" cy="2858691"/>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SzPts val="1800"/>
              <a:buNone/>
              <a:defRPr sz="1200"/>
            </a:lvl1pPr>
            <a:lvl2pPr indent="-228600" lvl="1" marL="914400" algn="l">
              <a:lnSpc>
                <a:spcPct val="115000"/>
              </a:lnSpc>
              <a:spcBef>
                <a:spcPts val="0"/>
              </a:spcBef>
              <a:spcAft>
                <a:spcPts val="0"/>
              </a:spcAft>
              <a:buSzPts val="1400"/>
              <a:buNone/>
              <a:defRPr sz="1050"/>
            </a:lvl2pPr>
            <a:lvl3pPr indent="-228600" lvl="2" marL="1371600" algn="l">
              <a:lnSpc>
                <a:spcPct val="115000"/>
              </a:lnSpc>
              <a:spcBef>
                <a:spcPts val="0"/>
              </a:spcBef>
              <a:spcAft>
                <a:spcPts val="0"/>
              </a:spcAft>
              <a:buSzPts val="1400"/>
              <a:buNone/>
              <a:defRPr sz="900"/>
            </a:lvl3pPr>
            <a:lvl4pPr indent="-228600" lvl="3" marL="1828800" algn="l">
              <a:lnSpc>
                <a:spcPct val="115000"/>
              </a:lnSpc>
              <a:spcBef>
                <a:spcPts val="0"/>
              </a:spcBef>
              <a:spcAft>
                <a:spcPts val="0"/>
              </a:spcAft>
              <a:buSzPts val="1400"/>
              <a:buNone/>
              <a:defRPr sz="750"/>
            </a:lvl4pPr>
            <a:lvl5pPr indent="-228600" lvl="4" marL="2286000" algn="l">
              <a:lnSpc>
                <a:spcPct val="115000"/>
              </a:lnSpc>
              <a:spcBef>
                <a:spcPts val="0"/>
              </a:spcBef>
              <a:spcAft>
                <a:spcPts val="0"/>
              </a:spcAft>
              <a:buSzPts val="1400"/>
              <a:buNone/>
              <a:defRPr sz="750"/>
            </a:lvl5pPr>
            <a:lvl6pPr indent="-228600" lvl="5" marL="2743200" algn="l">
              <a:lnSpc>
                <a:spcPct val="115000"/>
              </a:lnSpc>
              <a:spcBef>
                <a:spcPts val="0"/>
              </a:spcBef>
              <a:spcAft>
                <a:spcPts val="0"/>
              </a:spcAft>
              <a:buSzPts val="1400"/>
              <a:buNone/>
              <a:defRPr sz="750"/>
            </a:lvl6pPr>
            <a:lvl7pPr indent="-228600" lvl="6" marL="3200400" algn="l">
              <a:lnSpc>
                <a:spcPct val="115000"/>
              </a:lnSpc>
              <a:spcBef>
                <a:spcPts val="0"/>
              </a:spcBef>
              <a:spcAft>
                <a:spcPts val="0"/>
              </a:spcAft>
              <a:buSzPts val="1400"/>
              <a:buNone/>
              <a:defRPr sz="750"/>
            </a:lvl7pPr>
            <a:lvl8pPr indent="-228600" lvl="7" marL="3657600" algn="l">
              <a:lnSpc>
                <a:spcPct val="115000"/>
              </a:lnSpc>
              <a:spcBef>
                <a:spcPts val="0"/>
              </a:spcBef>
              <a:spcAft>
                <a:spcPts val="0"/>
              </a:spcAft>
              <a:buSzPts val="1400"/>
              <a:buNone/>
              <a:defRPr sz="750"/>
            </a:lvl8pPr>
            <a:lvl9pPr indent="-228600" lvl="8" marL="4114800" algn="l">
              <a:lnSpc>
                <a:spcPct val="115000"/>
              </a:lnSpc>
              <a:spcBef>
                <a:spcPts val="0"/>
              </a:spcBef>
              <a:spcAft>
                <a:spcPts val="0"/>
              </a:spcAft>
              <a:buSzPts val="1400"/>
              <a:buNone/>
              <a:defRPr sz="750"/>
            </a:lvl9pPr>
          </a:lstStyle>
          <a:p/>
        </p:txBody>
      </p:sp>
      <p:sp>
        <p:nvSpPr>
          <p:cNvPr id="13" name="Google Shape;13;p2"/>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4" name="Google Shape;14;p2"/>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5" name="Google Shape;15;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algn="r">
              <a:lnSpc>
                <a:spcPct val="100000"/>
              </a:lnSpc>
              <a:spcBef>
                <a:spcPts val="0"/>
              </a:spcBef>
              <a:spcAft>
                <a:spcPts val="0"/>
              </a:spcAft>
              <a:buSzPts val="1000"/>
              <a:buNone/>
              <a:defRPr/>
            </a:lvl1pPr>
            <a:lvl2pPr indent="0" lvl="1" marL="0" algn="r">
              <a:lnSpc>
                <a:spcPct val="100000"/>
              </a:lnSpc>
              <a:spcBef>
                <a:spcPts val="0"/>
              </a:spcBef>
              <a:spcAft>
                <a:spcPts val="0"/>
              </a:spcAft>
              <a:buSzPts val="1000"/>
              <a:buNone/>
              <a:defRPr/>
            </a:lvl2pPr>
            <a:lvl3pPr indent="0" lvl="2" marL="0" algn="r">
              <a:lnSpc>
                <a:spcPct val="100000"/>
              </a:lnSpc>
              <a:spcBef>
                <a:spcPts val="0"/>
              </a:spcBef>
              <a:spcAft>
                <a:spcPts val="0"/>
              </a:spcAft>
              <a:buSzPts val="1000"/>
              <a:buNone/>
              <a:defRPr/>
            </a:lvl3pPr>
            <a:lvl4pPr indent="0" lvl="3" marL="0" algn="r">
              <a:lnSpc>
                <a:spcPct val="100000"/>
              </a:lnSpc>
              <a:spcBef>
                <a:spcPts val="0"/>
              </a:spcBef>
              <a:spcAft>
                <a:spcPts val="0"/>
              </a:spcAft>
              <a:buSzPts val="1000"/>
              <a:buNone/>
              <a:defRPr/>
            </a:lvl4pPr>
            <a:lvl5pPr indent="0" lvl="4" marL="0" algn="r">
              <a:lnSpc>
                <a:spcPct val="100000"/>
              </a:lnSpc>
              <a:spcBef>
                <a:spcPts val="0"/>
              </a:spcBef>
              <a:spcAft>
                <a:spcPts val="0"/>
              </a:spcAft>
              <a:buSzPts val="1000"/>
              <a:buNone/>
              <a:defRPr/>
            </a:lvl5pPr>
            <a:lvl6pPr indent="0" lvl="5" marL="0" algn="r">
              <a:lnSpc>
                <a:spcPct val="100000"/>
              </a:lnSpc>
              <a:spcBef>
                <a:spcPts val="0"/>
              </a:spcBef>
              <a:spcAft>
                <a:spcPts val="0"/>
              </a:spcAft>
              <a:buSzPts val="1000"/>
              <a:buNone/>
              <a:defRPr/>
            </a:lvl6pPr>
            <a:lvl7pPr indent="0" lvl="6" marL="0" algn="r">
              <a:lnSpc>
                <a:spcPct val="100000"/>
              </a:lnSpc>
              <a:spcBef>
                <a:spcPts val="0"/>
              </a:spcBef>
              <a:spcAft>
                <a:spcPts val="0"/>
              </a:spcAft>
              <a:buSzPts val="1000"/>
              <a:buNone/>
              <a:defRPr/>
            </a:lvl7pPr>
            <a:lvl8pPr indent="0" lvl="7" marL="0" algn="r">
              <a:lnSpc>
                <a:spcPct val="100000"/>
              </a:lnSpc>
              <a:spcBef>
                <a:spcPts val="0"/>
              </a:spcBef>
              <a:spcAft>
                <a:spcPts val="0"/>
              </a:spcAft>
              <a:buSzPts val="1000"/>
              <a:buNone/>
              <a:defRPr/>
            </a:lvl8pPr>
            <a:lvl9pPr indent="0" lvl="8" marL="0" algn="r">
              <a:lnSpc>
                <a:spcPct val="100000"/>
              </a:lnSpc>
              <a:spcBef>
                <a:spcPts val="0"/>
              </a:spcBef>
              <a:spcAft>
                <a:spcPts val="0"/>
              </a:spcAft>
              <a:buSzPts val="100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8" name="Google Shape;18;p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9" name="Google Shape;19;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4" name="Shape 24"/>
        <p:cNvGrpSpPr/>
        <p:nvPr/>
      </p:nvGrpSpPr>
      <p:grpSpPr>
        <a:xfrm>
          <a:off x="0" y="0"/>
          <a:ext cx="0" cy="0"/>
          <a:chOff x="0" y="0"/>
          <a:chExt cx="0" cy="0"/>
        </a:xfrm>
      </p:grpSpPr>
      <p:sp>
        <p:nvSpPr>
          <p:cNvPr id="25" name="Google Shape;25;p5"/>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26" name="Google Shape;26;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9" name="Google Shape;29;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2" name="Google Shape;32;p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3" name="Google Shape;33;p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4" name="Google Shape;34;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7" name="Google Shape;37;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0" name="Google Shape;40;p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1" name="Google Shape;41;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p1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1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5" name="Google Shape;45;p1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6" name="Google Shape;46;p1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7" name="Google Shape;47;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1"/>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50" name="Google Shape;50;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sp>
        <p:nvSpPr>
          <p:cNvPr id="52" name="Google Shape;52;p12"/>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3" name="Google Shape;53;p12"/>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4" name="Google Shape;54;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21.png"/><Relationship Id="rId5" Type="http://schemas.openxmlformats.org/officeDocument/2006/relationships/image" Target="../media/image1.png"/><Relationship Id="rId6" Type="http://schemas.openxmlformats.org/officeDocument/2006/relationships/hyperlink" Target="http://www.sciencelearn.org.nz/"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jp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20.jpg"/><Relationship Id="rId4" Type="http://schemas.openxmlformats.org/officeDocument/2006/relationships/image" Target="../media/image19.png"/><Relationship Id="rId5"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10.jpg"/><Relationship Id="rId5" Type="http://schemas.openxmlformats.org/officeDocument/2006/relationships/image" Target="../media/image2.jpg"/><Relationship Id="rId6" Type="http://schemas.openxmlformats.org/officeDocument/2006/relationships/image" Target="../media/image9.jpg"/><Relationship Id="rId7"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20.jp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0.jp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2.jpg"/><Relationship Id="rId5" Type="http://schemas.openxmlformats.org/officeDocument/2006/relationships/image" Target="../media/image14.jpg"/><Relationship Id="rId6"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pic>
        <p:nvPicPr>
          <p:cNvPr id="61" name="Google Shape;61;p14"/>
          <p:cNvPicPr preferRelativeResize="0"/>
          <p:nvPr/>
        </p:nvPicPr>
        <p:blipFill rotWithShape="1">
          <a:blip r:embed="rId3">
            <a:alphaModFix/>
          </a:blip>
          <a:srcRect b="1" l="5333" r="1" t="0"/>
          <a:stretch/>
        </p:blipFill>
        <p:spPr>
          <a:xfrm>
            <a:off x="20" y="10"/>
            <a:ext cx="9143980" cy="514349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6" name="Shape 66"/>
        <p:cNvGrpSpPr/>
        <p:nvPr/>
      </p:nvGrpSpPr>
      <p:grpSpPr>
        <a:xfrm>
          <a:off x="0" y="0"/>
          <a:ext cx="0" cy="0"/>
          <a:chOff x="0" y="0"/>
          <a:chExt cx="0" cy="0"/>
        </a:xfrm>
      </p:grpSpPr>
      <p:sp>
        <p:nvSpPr>
          <p:cNvPr id="67" name="Google Shape;67;p15"/>
          <p:cNvSpPr txBox="1"/>
          <p:nvPr/>
        </p:nvSpPr>
        <p:spPr>
          <a:xfrm>
            <a:off x="505693" y="202240"/>
            <a:ext cx="2994975" cy="490725"/>
          </a:xfrm>
          <a:prstGeom prst="rect">
            <a:avLst/>
          </a:prstGeom>
          <a:noFill/>
          <a:ln>
            <a:noFill/>
          </a:ln>
        </p:spPr>
        <p:txBody>
          <a:bodyPr anchorCtr="0" anchor="b" bIns="68550" lIns="68550" spcFirstLastPara="1" rIns="68550" wrap="square" tIns="68550">
            <a:noAutofit/>
          </a:bodyPr>
          <a:lstStyle/>
          <a:p>
            <a:pPr indent="0" lvl="0" marL="0" marR="0" rtl="0" algn="l">
              <a:lnSpc>
                <a:spcPct val="100000"/>
              </a:lnSpc>
              <a:spcBef>
                <a:spcPts val="0"/>
              </a:spcBef>
              <a:spcAft>
                <a:spcPts val="0"/>
              </a:spcAft>
              <a:buClr>
                <a:srgbClr val="000000"/>
              </a:buClr>
              <a:buSzPts val="2700"/>
              <a:buFont typeface="Arial"/>
              <a:buNone/>
            </a:pPr>
            <a:r>
              <a:rPr b="0" i="0" lang="en-GB" sz="2700" u="none" cap="none" strike="noStrike">
                <a:solidFill>
                  <a:srgbClr val="2C7C9F"/>
                </a:solidFill>
                <a:latin typeface="Arial"/>
                <a:ea typeface="Arial"/>
                <a:cs typeface="Arial"/>
                <a:sym typeface="Arial"/>
              </a:rPr>
              <a:t>Index</a:t>
            </a:r>
            <a:endParaRPr b="0" i="0" sz="2700" u="none" cap="none" strike="noStrike">
              <a:solidFill>
                <a:srgbClr val="2C7C9F"/>
              </a:solidFill>
              <a:latin typeface="Arial"/>
              <a:ea typeface="Arial"/>
              <a:cs typeface="Arial"/>
              <a:sym typeface="Arial"/>
            </a:endParaRPr>
          </a:p>
        </p:txBody>
      </p:sp>
      <p:graphicFrame>
        <p:nvGraphicFramePr>
          <p:cNvPr id="68" name="Google Shape;68;p15"/>
          <p:cNvGraphicFramePr/>
          <p:nvPr/>
        </p:nvGraphicFramePr>
        <p:xfrm>
          <a:off x="507131" y="1015365"/>
          <a:ext cx="3000000" cy="3000000"/>
        </p:xfrm>
        <a:graphic>
          <a:graphicData uri="http://schemas.openxmlformats.org/drawingml/2006/table">
            <a:tbl>
              <a:tblPr>
                <a:noFill/>
                <a:tableStyleId>{157A9A2C-7F3F-46F1-A760-04A0DFF7C7C2}</a:tableStyleId>
              </a:tblPr>
              <a:tblGrid>
                <a:gridCol w="5277725"/>
                <a:gridCol w="1515000"/>
                <a:gridCol w="1341125"/>
              </a:tblGrid>
              <a:tr h="559525">
                <a:tc>
                  <a:txBody>
                    <a:bodyPr/>
                    <a:lstStyle/>
                    <a:p>
                      <a:pPr indent="0" lvl="0" marL="0" marR="0" rtl="0" algn="l">
                        <a:lnSpc>
                          <a:spcPct val="115000"/>
                        </a:lnSpc>
                        <a:spcBef>
                          <a:spcPts val="0"/>
                        </a:spcBef>
                        <a:spcAft>
                          <a:spcPts val="0"/>
                        </a:spcAft>
                        <a:buClr>
                          <a:srgbClr val="000000"/>
                        </a:buClr>
                        <a:buSzPts val="1200"/>
                        <a:buFont typeface="Arial"/>
                        <a:buNone/>
                      </a:pPr>
                      <a:r>
                        <a:rPr b="1" lang="en-GB" sz="1200" u="none" cap="none" strike="noStrike"/>
                        <a:t>Topic</a:t>
                      </a:r>
                      <a:endParaRPr b="1" sz="1200" u="none" cap="none" strike="noStrike"/>
                    </a:p>
                  </a:txBody>
                  <a:tcPr marT="51425" marB="51425" marR="68600" marL="68600">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200"/>
                        <a:buFont typeface="Arial"/>
                        <a:buNone/>
                      </a:pPr>
                      <a:r>
                        <a:rPr b="1" lang="en-GB" sz="1200" u="none" cap="none" strike="noStrike"/>
                        <a:t>Slideshow </a:t>
                      </a:r>
                      <a:endParaRPr b="1" sz="1200" u="none" cap="none" strike="noStrike"/>
                    </a:p>
                    <a:p>
                      <a:pPr indent="0" lvl="0" marL="0" marR="0" rtl="0" algn="l">
                        <a:lnSpc>
                          <a:spcPct val="115000"/>
                        </a:lnSpc>
                        <a:spcBef>
                          <a:spcPts val="0"/>
                        </a:spcBef>
                        <a:spcAft>
                          <a:spcPts val="0"/>
                        </a:spcAft>
                        <a:buClr>
                          <a:srgbClr val="000000"/>
                        </a:buClr>
                        <a:buSzPts val="1200"/>
                        <a:buFont typeface="Arial"/>
                        <a:buNone/>
                      </a:pPr>
                      <a:r>
                        <a:rPr b="1" lang="en-GB" sz="1200" u="none" cap="none" strike="noStrike"/>
                        <a:t>number(s)</a:t>
                      </a:r>
                      <a:endParaRPr b="1" sz="1200" u="none" cap="none" strike="noStrike"/>
                    </a:p>
                  </a:txBody>
                  <a:tcPr marT="51425" marB="51425" marR="68600" marL="514350">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200"/>
                        <a:buFont typeface="Arial"/>
                        <a:buNone/>
                      </a:pPr>
                      <a:r>
                        <a:rPr b="1" lang="en-GB" sz="1200" u="none" cap="none" strike="noStrike"/>
                        <a:t>Video timecode</a:t>
                      </a:r>
                      <a:endParaRPr b="1" sz="1200" u="none" cap="none" strike="noStrike"/>
                    </a:p>
                  </a:txBody>
                  <a:tcPr marT="51425" marB="51425" marR="68600" marL="214325">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r h="292150">
                <a:tc>
                  <a:txBody>
                    <a:bodyPr/>
                    <a:lstStyle/>
                    <a:p>
                      <a:pPr indent="0" lvl="0" marL="0" marR="0" rtl="0" algn="l">
                        <a:lnSpc>
                          <a:spcPct val="115000"/>
                        </a:lnSpc>
                        <a:spcBef>
                          <a:spcPts val="0"/>
                        </a:spcBef>
                        <a:spcAft>
                          <a:spcPts val="0"/>
                        </a:spcAft>
                        <a:buClr>
                          <a:srgbClr val="000000"/>
                        </a:buClr>
                        <a:buSzPts val="1200"/>
                        <a:buFont typeface="Arial"/>
                        <a:buNone/>
                      </a:pPr>
                      <a:r>
                        <a:rPr lang="en-GB" sz="1200" u="none" cap="none" strike="noStrike"/>
                        <a:t>Welcome, index and Introducing the Science Learning Hub </a:t>
                      </a:r>
                      <a:endParaRPr sz="1200" u="none" cap="none" strike="noStrike"/>
                    </a:p>
                  </a:txBody>
                  <a:tcPr marT="51425" marB="51425" marR="68600" marL="68600">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200"/>
                        <a:buFont typeface="Arial"/>
                        <a:buNone/>
                      </a:pPr>
                      <a:r>
                        <a:rPr lang="en-GB" sz="1200" u="none" cap="none" strike="noStrike"/>
                        <a:t>1–3</a:t>
                      </a:r>
                      <a:endParaRPr sz="1200" u="none" cap="none" strike="noStrike"/>
                    </a:p>
                  </a:txBody>
                  <a:tcPr marT="51425" marB="51425" marR="68600" marL="68600">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200"/>
                        <a:buFont typeface="Arial"/>
                        <a:buNone/>
                      </a:pPr>
                      <a:r>
                        <a:rPr lang="en-GB" sz="1200" u="none" cap="none" strike="noStrike"/>
                        <a:t>00:00</a:t>
                      </a:r>
                      <a:endParaRPr sz="1200" u="none" cap="none" strike="noStrike"/>
                    </a:p>
                  </a:txBody>
                  <a:tcPr marT="51425" marB="51425" marR="68600" marL="68600">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r h="292150">
                <a:tc>
                  <a:txBody>
                    <a:bodyPr/>
                    <a:lstStyle/>
                    <a:p>
                      <a:pPr indent="0" lvl="0" marL="0" marR="0" rtl="0" algn="l">
                        <a:lnSpc>
                          <a:spcPct val="115000"/>
                        </a:lnSpc>
                        <a:spcBef>
                          <a:spcPts val="0"/>
                        </a:spcBef>
                        <a:spcAft>
                          <a:spcPts val="0"/>
                        </a:spcAft>
                        <a:buClr>
                          <a:srgbClr val="000000"/>
                        </a:buClr>
                        <a:buSzPts val="1200"/>
                        <a:buFont typeface="Arial"/>
                        <a:buNone/>
                      </a:pPr>
                      <a:r>
                        <a:rPr lang="en-GB" sz="1200" u="none" cap="none" strike="noStrike"/>
                        <a:t>Karakia timatanga, acknowledgements, whakataukī and introducing the presenters</a:t>
                      </a:r>
                      <a:endParaRPr sz="1200" u="none" cap="none" strike="noStrike"/>
                    </a:p>
                  </a:txBody>
                  <a:tcPr marT="51425" marB="51425" marR="68600" marL="68600">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200"/>
                        <a:buFont typeface="Arial"/>
                        <a:buNone/>
                      </a:pPr>
                      <a:r>
                        <a:rPr lang="en-GB" sz="1200" u="none" cap="none" strike="noStrike"/>
                        <a:t>4</a:t>
                      </a:r>
                      <a:r>
                        <a:rPr b="0" i="0" lang="en-GB" sz="1200" u="none" cap="none" strike="noStrike">
                          <a:solidFill>
                            <a:srgbClr val="000000"/>
                          </a:solidFill>
                          <a:latin typeface="Arial"/>
                          <a:ea typeface="Arial"/>
                          <a:cs typeface="Arial"/>
                          <a:sym typeface="Arial"/>
                        </a:rPr>
                        <a:t>–8</a:t>
                      </a:r>
                      <a:endParaRPr sz="1200" u="none" cap="none" strike="noStrike"/>
                    </a:p>
                  </a:txBody>
                  <a:tcPr marT="51425" marB="51425" marR="68600" marL="68600">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200"/>
                        <a:buFont typeface="Arial"/>
                        <a:buNone/>
                      </a:pPr>
                      <a:r>
                        <a:rPr lang="en-GB" sz="1200" u="none" cap="none" strike="noStrike"/>
                        <a:t>01:06</a:t>
                      </a:r>
                      <a:endParaRPr sz="1200" u="none" cap="none" strike="noStrike"/>
                    </a:p>
                  </a:txBody>
                  <a:tcPr marT="51425" marB="51425" marR="68600" marL="68600">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r h="292150">
                <a:tc>
                  <a:txBody>
                    <a:bodyPr/>
                    <a:lstStyle/>
                    <a:p>
                      <a:pPr indent="0" lvl="0" marL="0" marR="0" rtl="0" algn="l">
                        <a:lnSpc>
                          <a:spcPct val="115000"/>
                        </a:lnSpc>
                        <a:spcBef>
                          <a:spcPts val="0"/>
                        </a:spcBef>
                        <a:spcAft>
                          <a:spcPts val="0"/>
                        </a:spcAft>
                        <a:buClr>
                          <a:srgbClr val="000000"/>
                        </a:buClr>
                        <a:buSzPts val="1200"/>
                        <a:buFont typeface="Arial"/>
                        <a:buNone/>
                      </a:pPr>
                      <a:r>
                        <a:rPr lang="en-GB" sz="1200" u="none" cap="none" strike="noStrike"/>
                        <a:t>Sharing each school's journey</a:t>
                      </a:r>
                      <a:endParaRPr sz="1200" u="none" cap="none" strike="noStrike"/>
                    </a:p>
                  </a:txBody>
                  <a:tcPr marT="51425" marB="51425" marR="68600" marL="68600">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200"/>
                        <a:buFont typeface="Arial"/>
                        <a:buNone/>
                      </a:pPr>
                      <a:r>
                        <a:rPr lang="en-GB" sz="1200" u="none" cap="none" strike="noStrike"/>
                        <a:t>9</a:t>
                      </a:r>
                      <a:r>
                        <a:rPr b="0" i="0" lang="en-GB" sz="1200" u="none" cap="none" strike="noStrike">
                          <a:solidFill>
                            <a:srgbClr val="000000"/>
                          </a:solidFill>
                          <a:latin typeface="Arial"/>
                          <a:ea typeface="Arial"/>
                          <a:cs typeface="Arial"/>
                          <a:sym typeface="Arial"/>
                        </a:rPr>
                        <a:t>–11</a:t>
                      </a:r>
                      <a:endParaRPr sz="1200" u="none" cap="none" strike="noStrike"/>
                    </a:p>
                  </a:txBody>
                  <a:tcPr marT="51425" marB="51425" marR="68600" marL="68600">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200"/>
                        <a:buFont typeface="Arial"/>
                        <a:buNone/>
                      </a:pPr>
                      <a:r>
                        <a:rPr lang="en-GB" sz="1200" u="none" cap="none" strike="noStrike"/>
                        <a:t>07:44</a:t>
                      </a:r>
                      <a:endParaRPr sz="1200" u="none" cap="none" strike="noStrike"/>
                    </a:p>
                  </a:txBody>
                  <a:tcPr marT="51425" marB="51425" marR="68600" marL="68600">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r h="292150">
                <a:tc>
                  <a:txBody>
                    <a:bodyPr/>
                    <a:lstStyle/>
                    <a:p>
                      <a:pPr indent="0" lvl="0" marL="0" marR="0" rtl="0" algn="l">
                        <a:lnSpc>
                          <a:spcPct val="115000"/>
                        </a:lnSpc>
                        <a:spcBef>
                          <a:spcPts val="0"/>
                        </a:spcBef>
                        <a:spcAft>
                          <a:spcPts val="0"/>
                        </a:spcAft>
                        <a:buClr>
                          <a:srgbClr val="000000"/>
                        </a:buClr>
                        <a:buSzPts val="1200"/>
                        <a:buFont typeface="Arial"/>
                        <a:buNone/>
                      </a:pPr>
                      <a:r>
                        <a:rPr lang="en-GB" sz="1200" u="none" cap="none" strike="noStrike"/>
                        <a:t>Practical examples from Wellington East Girls' College (Te Whanganui-a-Tara Wellington)</a:t>
                      </a:r>
                      <a:endParaRPr/>
                    </a:p>
                  </a:txBody>
                  <a:tcPr marT="51425" marB="51425" marR="68600" marL="68600">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200"/>
                        <a:buFont typeface="Arial"/>
                        <a:buNone/>
                      </a:pPr>
                      <a:r>
                        <a:rPr lang="en-GB" sz="1200" u="none" cap="none" strike="noStrike"/>
                        <a:t>12</a:t>
                      </a:r>
                      <a:r>
                        <a:rPr b="0" i="0" lang="en-GB" sz="1200" u="none" cap="none" strike="noStrike">
                          <a:solidFill>
                            <a:srgbClr val="000000"/>
                          </a:solidFill>
                          <a:latin typeface="Arial"/>
                          <a:ea typeface="Arial"/>
                          <a:cs typeface="Arial"/>
                          <a:sym typeface="Arial"/>
                        </a:rPr>
                        <a:t>–13</a:t>
                      </a:r>
                      <a:endParaRPr sz="1200" u="none" cap="none" strike="noStrike"/>
                    </a:p>
                  </a:txBody>
                  <a:tcPr marT="51425" marB="51425" marR="68600" marL="68600">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200"/>
                        <a:buFont typeface="Arial"/>
                        <a:buNone/>
                      </a:pPr>
                      <a:r>
                        <a:rPr lang="en-GB" sz="1200" u="none" cap="none" strike="noStrike"/>
                        <a:t>33:18</a:t>
                      </a:r>
                      <a:endParaRPr sz="1200" u="none" cap="none" strike="noStrike"/>
                    </a:p>
                  </a:txBody>
                  <a:tcPr marT="51425" marB="51425" marR="68600" marL="68600">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r h="292150">
                <a:tc>
                  <a:txBody>
                    <a:bodyPr/>
                    <a:lstStyle/>
                    <a:p>
                      <a:pPr indent="0" lvl="0" marL="0" marR="0" rtl="0" algn="l">
                        <a:lnSpc>
                          <a:spcPct val="114999"/>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Practical examples from Green Bay High School (Tāmaki Makaurau Auckland)</a:t>
                      </a:r>
                      <a:endParaRPr sz="1400" u="none" cap="none" strike="noStrike"/>
                    </a:p>
                  </a:txBody>
                  <a:tcPr marT="51425" marB="51425" marR="68600" marL="68600">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14–15</a:t>
                      </a:r>
                      <a:endParaRPr b="0" i="0" sz="1200" u="none" cap="none" strike="noStrike">
                        <a:solidFill>
                          <a:srgbClr val="000000"/>
                        </a:solidFill>
                        <a:latin typeface="Arial"/>
                        <a:ea typeface="Arial"/>
                        <a:cs typeface="Arial"/>
                        <a:sym typeface="Arial"/>
                      </a:endParaRPr>
                    </a:p>
                    <a:p>
                      <a:pPr indent="0" lvl="0" marL="0" marR="0" rtl="0" algn="r">
                        <a:lnSpc>
                          <a:spcPct val="114999"/>
                        </a:lnSpc>
                        <a:spcBef>
                          <a:spcPts val="0"/>
                        </a:spcBef>
                        <a:spcAft>
                          <a:spcPts val="0"/>
                        </a:spcAft>
                        <a:buClr>
                          <a:srgbClr val="000000"/>
                        </a:buClr>
                        <a:buSzPts val="1200"/>
                        <a:buFont typeface="Arial"/>
                        <a:buNone/>
                      </a:pPr>
                      <a:r>
                        <a:t/>
                      </a:r>
                      <a:endParaRPr sz="1200" u="none" cap="none" strike="noStrike"/>
                    </a:p>
                  </a:txBody>
                  <a:tcPr marT="51425" marB="51425" marR="68600" marL="68600">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200"/>
                        <a:buFont typeface="Arial"/>
                        <a:buNone/>
                      </a:pPr>
                      <a:r>
                        <a:rPr lang="en-GB" sz="1200" u="none" cap="none" strike="noStrike"/>
                        <a:t>41:47</a:t>
                      </a:r>
                      <a:endParaRPr sz="1200" u="none" cap="none" strike="noStrike"/>
                    </a:p>
                  </a:txBody>
                  <a:tcPr marT="51425" marB="51425" marR="68600" marL="68600">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r h="292150">
                <a:tc>
                  <a:txBody>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Practical examples from Lincoln High School (Waitaha Canterbury)</a:t>
                      </a:r>
                      <a:endParaRPr/>
                    </a:p>
                  </a:txBody>
                  <a:tcPr marT="51425" marB="51425" marR="68600" marL="68600">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200"/>
                        <a:buFont typeface="Arial"/>
                        <a:buNone/>
                      </a:pPr>
                      <a:r>
                        <a:rPr lang="en-GB" sz="1200" u="none" cap="none" strike="noStrike"/>
                        <a:t>16</a:t>
                      </a:r>
                      <a:r>
                        <a:rPr b="0" i="0" lang="en-GB" sz="1200" u="none" cap="none" strike="noStrike">
                          <a:solidFill>
                            <a:srgbClr val="000000"/>
                          </a:solidFill>
                          <a:latin typeface="Arial"/>
                          <a:ea typeface="Arial"/>
                          <a:cs typeface="Arial"/>
                          <a:sym typeface="Arial"/>
                        </a:rPr>
                        <a:t>–17</a:t>
                      </a:r>
                      <a:endParaRPr b="0" i="0" sz="1200" u="none" cap="none" strike="noStrike">
                        <a:solidFill>
                          <a:srgbClr val="000000"/>
                        </a:solidFill>
                        <a:latin typeface="Arial"/>
                        <a:ea typeface="Arial"/>
                        <a:cs typeface="Arial"/>
                        <a:sym typeface="Arial"/>
                      </a:endParaRPr>
                    </a:p>
                  </a:txBody>
                  <a:tcPr marT="51425" marB="51425" marR="68600" marL="68600">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200"/>
                        <a:buFont typeface="Arial"/>
                        <a:buNone/>
                      </a:pPr>
                      <a:r>
                        <a:rPr lang="en-GB" sz="1200" u="none" cap="none" strike="noStrike"/>
                        <a:t>46:46</a:t>
                      </a:r>
                      <a:endParaRPr sz="1200" u="none" cap="none" strike="noStrike"/>
                    </a:p>
                  </a:txBody>
                  <a:tcPr marT="51425" marB="51425" marR="68600" marL="68600">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r h="292150">
                <a:tc>
                  <a:txBody>
                    <a:bodyPr/>
                    <a:lstStyle/>
                    <a:p>
                      <a:pPr indent="0" lvl="0" marL="0" marR="0" rtl="0" algn="l">
                        <a:lnSpc>
                          <a:spcPct val="115000"/>
                        </a:lnSpc>
                        <a:spcBef>
                          <a:spcPts val="0"/>
                        </a:spcBef>
                        <a:spcAft>
                          <a:spcPts val="0"/>
                        </a:spcAft>
                        <a:buClr>
                          <a:srgbClr val="000000"/>
                        </a:buClr>
                        <a:buSzPts val="1200"/>
                        <a:buFont typeface="Arial"/>
                        <a:buNone/>
                      </a:pPr>
                      <a:r>
                        <a:rPr lang="en-GB" sz="1200" u="none" cap="none" strike="noStrike"/>
                        <a:t>Final words and karakia whakamutanga</a:t>
                      </a:r>
                      <a:endParaRPr sz="1200" u="none" cap="none" strike="noStrike"/>
                    </a:p>
                  </a:txBody>
                  <a:tcPr marT="51425" marB="51425" marR="68600" marL="68600">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18–19</a:t>
                      </a:r>
                      <a:endParaRPr b="0" i="0" sz="1200" u="none" cap="none" strike="noStrike">
                        <a:solidFill>
                          <a:srgbClr val="000000"/>
                        </a:solidFill>
                        <a:latin typeface="Arial"/>
                        <a:ea typeface="Arial"/>
                        <a:cs typeface="Arial"/>
                        <a:sym typeface="Arial"/>
                      </a:endParaRPr>
                    </a:p>
                  </a:txBody>
                  <a:tcPr marT="51425" marB="51425" marR="68600" marL="68600">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200"/>
                        <a:buFont typeface="Arial"/>
                        <a:buNone/>
                      </a:pPr>
                      <a:r>
                        <a:rPr lang="en-GB" sz="1200" u="none" cap="none" strike="noStrike"/>
                        <a:t>49:18</a:t>
                      </a:r>
                      <a:endParaRPr sz="1200" u="none" cap="none" strike="noStrike"/>
                    </a:p>
                  </a:txBody>
                  <a:tcPr marT="51425" marB="51425" marR="68600" marL="68600">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3" name="Shape 73"/>
        <p:cNvGrpSpPr/>
        <p:nvPr/>
      </p:nvGrpSpPr>
      <p:grpSpPr>
        <a:xfrm>
          <a:off x="0" y="0"/>
          <a:ext cx="0" cy="0"/>
          <a:chOff x="0" y="0"/>
          <a:chExt cx="0" cy="0"/>
        </a:xfrm>
      </p:grpSpPr>
      <p:sp>
        <p:nvSpPr>
          <p:cNvPr id="74" name="Google Shape;74;p16"/>
          <p:cNvSpPr txBox="1"/>
          <p:nvPr/>
        </p:nvSpPr>
        <p:spPr>
          <a:xfrm>
            <a:off x="55975" y="42400"/>
            <a:ext cx="7293600" cy="498300"/>
          </a:xfrm>
          <a:prstGeom prst="rect">
            <a:avLst/>
          </a:prstGeom>
          <a:noFill/>
          <a:ln>
            <a:noFill/>
          </a:ln>
        </p:spPr>
        <p:txBody>
          <a:bodyPr anchorCtr="0" anchor="b" bIns="68550" lIns="68550" spcFirstLastPara="1" rIns="68550" wrap="square" tIns="68550">
            <a:noAutofit/>
          </a:bodyPr>
          <a:lstStyle/>
          <a:p>
            <a:pPr indent="0" lvl="0" marL="0" rtl="0" algn="ctr">
              <a:lnSpc>
                <a:spcPct val="115000"/>
              </a:lnSpc>
              <a:spcBef>
                <a:spcPts val="0"/>
              </a:spcBef>
              <a:spcAft>
                <a:spcPts val="0"/>
              </a:spcAft>
              <a:buClr>
                <a:schemeClr val="dk1"/>
              </a:buClr>
              <a:buSzPts val="1100"/>
              <a:buFont typeface="Arial"/>
              <a:buNone/>
            </a:pPr>
            <a:r>
              <a:t/>
            </a:r>
            <a:endParaRPr b="1" sz="3300">
              <a:solidFill>
                <a:srgbClr val="2C7C9F"/>
              </a:solidFill>
              <a:latin typeface="Calibri"/>
              <a:ea typeface="Calibri"/>
              <a:cs typeface="Calibri"/>
              <a:sym typeface="Calibri"/>
            </a:endParaRPr>
          </a:p>
          <a:p>
            <a:pPr indent="0" lvl="0" marL="0" rtl="0" algn="ctr">
              <a:lnSpc>
                <a:spcPct val="115000"/>
              </a:lnSpc>
              <a:spcBef>
                <a:spcPts val="0"/>
              </a:spcBef>
              <a:spcAft>
                <a:spcPts val="0"/>
              </a:spcAft>
              <a:buClr>
                <a:schemeClr val="dk1"/>
              </a:buClr>
              <a:buSzPts val="1100"/>
              <a:buFont typeface="Arial"/>
              <a:buNone/>
            </a:pPr>
            <a:r>
              <a:rPr b="1" lang="en-GB" sz="2800">
                <a:solidFill>
                  <a:srgbClr val="2C7C9F"/>
                </a:solidFill>
                <a:latin typeface="Calibri"/>
                <a:ea typeface="Calibri"/>
                <a:cs typeface="Calibri"/>
                <a:sym typeface="Calibri"/>
              </a:rPr>
              <a:t>Science Learning Hub Pokapū Akoranga Pūtaiao</a:t>
            </a:r>
            <a:endParaRPr sz="1700">
              <a:solidFill>
                <a:srgbClr val="2C7C9F"/>
              </a:solidFill>
            </a:endParaRPr>
          </a:p>
        </p:txBody>
      </p:sp>
      <p:sp>
        <p:nvSpPr>
          <p:cNvPr id="75" name="Google Shape;75;p16"/>
          <p:cNvSpPr txBox="1"/>
          <p:nvPr/>
        </p:nvSpPr>
        <p:spPr>
          <a:xfrm>
            <a:off x="55975" y="496300"/>
            <a:ext cx="8818200" cy="2555100"/>
          </a:xfrm>
          <a:prstGeom prst="rect">
            <a:avLst/>
          </a:prstGeom>
          <a:noFill/>
          <a:ln>
            <a:noFill/>
          </a:ln>
        </p:spPr>
        <p:txBody>
          <a:bodyPr anchorCtr="0" anchor="t" bIns="91425" lIns="91425" spcFirstLastPara="1" rIns="91425" wrap="square" tIns="91425">
            <a:spAutoFit/>
          </a:bodyPr>
          <a:lstStyle/>
          <a:p>
            <a:pPr indent="-323850" lvl="0" marL="360001" rtl="0" algn="l">
              <a:lnSpc>
                <a:spcPct val="80000"/>
              </a:lnSpc>
              <a:spcBef>
                <a:spcPts val="0"/>
              </a:spcBef>
              <a:spcAft>
                <a:spcPts val="0"/>
              </a:spcAft>
              <a:buSzPts val="1500"/>
              <a:buFont typeface="Calibri"/>
              <a:buChar char="●"/>
            </a:pPr>
            <a:r>
              <a:rPr lang="en-GB" sz="2200">
                <a:solidFill>
                  <a:schemeClr val="dk2"/>
                </a:solidFill>
                <a:latin typeface="Calibri"/>
                <a:ea typeface="Calibri"/>
                <a:cs typeface="Calibri"/>
                <a:sym typeface="Calibri"/>
              </a:rPr>
              <a:t>A trustworthy online resource – produced by educators and scientists.</a:t>
            </a:r>
            <a:endParaRPr sz="2200">
              <a:solidFill>
                <a:schemeClr val="dk2"/>
              </a:solidFill>
              <a:latin typeface="Calibri"/>
              <a:ea typeface="Calibri"/>
              <a:cs typeface="Calibri"/>
              <a:sym typeface="Calibri"/>
            </a:endParaRPr>
          </a:p>
          <a:p>
            <a:pPr indent="-323850" lvl="0" marL="360001" rtl="0" algn="l">
              <a:lnSpc>
                <a:spcPct val="80000"/>
              </a:lnSpc>
              <a:spcBef>
                <a:spcPts val="0"/>
              </a:spcBef>
              <a:spcAft>
                <a:spcPts val="0"/>
              </a:spcAft>
              <a:buSzPts val="1500"/>
              <a:buFont typeface="Calibri"/>
              <a:buChar char="●"/>
            </a:pPr>
            <a:r>
              <a:rPr lang="en-GB" sz="2200">
                <a:solidFill>
                  <a:schemeClr val="dk2"/>
                </a:solidFill>
                <a:latin typeface="Calibri"/>
                <a:ea typeface="Calibri"/>
                <a:cs typeface="Calibri"/>
                <a:sym typeface="Calibri"/>
              </a:rPr>
              <a:t>Based on world-class New Zealand science research.</a:t>
            </a:r>
            <a:endParaRPr sz="2200">
              <a:solidFill>
                <a:schemeClr val="dk2"/>
              </a:solidFill>
              <a:latin typeface="Calibri"/>
              <a:ea typeface="Calibri"/>
              <a:cs typeface="Calibri"/>
              <a:sym typeface="Calibri"/>
            </a:endParaRPr>
          </a:p>
          <a:p>
            <a:pPr indent="-323850" lvl="0" marL="360001" rtl="0" algn="l">
              <a:lnSpc>
                <a:spcPct val="80000"/>
              </a:lnSpc>
              <a:spcBef>
                <a:spcPts val="0"/>
              </a:spcBef>
              <a:spcAft>
                <a:spcPts val="0"/>
              </a:spcAft>
              <a:buSzPts val="1500"/>
              <a:buFont typeface="Calibri"/>
              <a:buChar char="●"/>
            </a:pPr>
            <a:r>
              <a:rPr lang="en-GB" sz="2200">
                <a:solidFill>
                  <a:schemeClr val="dk2"/>
                </a:solidFill>
                <a:latin typeface="Calibri"/>
                <a:ea typeface="Calibri"/>
                <a:cs typeface="Calibri"/>
                <a:sym typeface="Calibri"/>
              </a:rPr>
              <a:t>Supported by learning activities, key science ideas and concepts, multimedia tools and other resources.</a:t>
            </a:r>
            <a:endParaRPr sz="2200">
              <a:solidFill>
                <a:schemeClr val="dk2"/>
              </a:solidFill>
              <a:latin typeface="Calibri"/>
              <a:ea typeface="Calibri"/>
              <a:cs typeface="Calibri"/>
              <a:sym typeface="Calibri"/>
            </a:endParaRPr>
          </a:p>
          <a:p>
            <a:pPr indent="-323850" lvl="0" marL="360001" rtl="0" algn="l">
              <a:lnSpc>
                <a:spcPct val="80000"/>
              </a:lnSpc>
              <a:spcBef>
                <a:spcPts val="0"/>
              </a:spcBef>
              <a:spcAft>
                <a:spcPts val="0"/>
              </a:spcAft>
              <a:buSzPts val="1500"/>
              <a:buFont typeface="Calibri"/>
              <a:buChar char="●"/>
            </a:pPr>
            <a:r>
              <a:rPr lang="en-GB" sz="2200">
                <a:solidFill>
                  <a:schemeClr val="dk2"/>
                </a:solidFill>
                <a:latin typeface="Calibri"/>
                <a:ea typeface="Calibri"/>
                <a:cs typeface="Calibri"/>
                <a:sym typeface="Calibri"/>
              </a:rPr>
              <a:t>Written for New Zealand teachers and students.</a:t>
            </a:r>
            <a:endParaRPr sz="2200">
              <a:solidFill>
                <a:schemeClr val="dk2"/>
              </a:solidFill>
              <a:latin typeface="Calibri"/>
              <a:ea typeface="Calibri"/>
              <a:cs typeface="Calibri"/>
              <a:sym typeface="Calibri"/>
            </a:endParaRPr>
          </a:p>
          <a:p>
            <a:pPr indent="-323850" lvl="0" marL="360001" rtl="0" algn="l">
              <a:lnSpc>
                <a:spcPct val="80000"/>
              </a:lnSpc>
              <a:spcBef>
                <a:spcPts val="0"/>
              </a:spcBef>
              <a:spcAft>
                <a:spcPts val="0"/>
              </a:spcAft>
              <a:buSzPts val="1500"/>
              <a:buFont typeface="Calibri"/>
              <a:buChar char="●"/>
            </a:pPr>
            <a:r>
              <a:rPr lang="en-GB" sz="2200">
                <a:solidFill>
                  <a:schemeClr val="dk2"/>
                </a:solidFill>
                <a:latin typeface="Calibri"/>
                <a:ea typeface="Calibri"/>
                <a:cs typeface="Calibri"/>
                <a:sym typeface="Calibri"/>
              </a:rPr>
              <a:t>Designed to build understanding and confidence in science and science education.</a:t>
            </a:r>
            <a:endParaRPr sz="2200">
              <a:solidFill>
                <a:schemeClr val="dk2"/>
              </a:solidFill>
              <a:latin typeface="Calibri"/>
              <a:ea typeface="Calibri"/>
              <a:cs typeface="Calibri"/>
              <a:sym typeface="Calibri"/>
            </a:endParaRPr>
          </a:p>
        </p:txBody>
      </p:sp>
      <p:pic>
        <p:nvPicPr>
          <p:cNvPr id="76" name="Google Shape;76;p16"/>
          <p:cNvPicPr preferRelativeResize="0"/>
          <p:nvPr/>
        </p:nvPicPr>
        <p:blipFill>
          <a:blip r:embed="rId4">
            <a:alphaModFix/>
          </a:blip>
          <a:stretch>
            <a:fillRect/>
          </a:stretch>
        </p:blipFill>
        <p:spPr>
          <a:xfrm>
            <a:off x="6205500" y="2652825"/>
            <a:ext cx="2302325" cy="813275"/>
          </a:xfrm>
          <a:prstGeom prst="rect">
            <a:avLst/>
          </a:prstGeom>
          <a:noFill/>
          <a:ln>
            <a:noFill/>
          </a:ln>
        </p:spPr>
      </p:pic>
      <p:pic>
        <p:nvPicPr>
          <p:cNvPr id="77" name="Google Shape;77;p16"/>
          <p:cNvPicPr preferRelativeResize="0"/>
          <p:nvPr/>
        </p:nvPicPr>
        <p:blipFill>
          <a:blip r:embed="rId5">
            <a:alphaModFix/>
          </a:blip>
          <a:stretch>
            <a:fillRect/>
          </a:stretch>
        </p:blipFill>
        <p:spPr>
          <a:xfrm>
            <a:off x="12855" y="3519300"/>
            <a:ext cx="9118271" cy="1306950"/>
          </a:xfrm>
          <a:prstGeom prst="rect">
            <a:avLst/>
          </a:prstGeom>
          <a:noFill/>
          <a:ln>
            <a:noFill/>
          </a:ln>
        </p:spPr>
      </p:pic>
      <p:sp>
        <p:nvSpPr>
          <p:cNvPr id="78" name="Google Shape;78;p16"/>
          <p:cNvSpPr txBox="1"/>
          <p:nvPr/>
        </p:nvSpPr>
        <p:spPr>
          <a:xfrm>
            <a:off x="55975" y="4748950"/>
            <a:ext cx="8818200" cy="449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800">
                <a:solidFill>
                  <a:schemeClr val="dk1"/>
                </a:solidFill>
                <a:latin typeface="Verdana"/>
                <a:ea typeface="Verdana"/>
                <a:cs typeface="Verdana"/>
                <a:sym typeface="Verdana"/>
              </a:rPr>
              <a:t>© Copyright. Science Learning Hub Pokapū Akoranga Pūtaiao The University of Waikato Te Whare Wananga o Waikato.</a:t>
            </a:r>
            <a:endParaRPr sz="800">
              <a:solidFill>
                <a:schemeClr val="dk1"/>
              </a:solidFill>
              <a:latin typeface="Verdana"/>
              <a:ea typeface="Verdana"/>
              <a:cs typeface="Verdana"/>
              <a:sym typeface="Verdana"/>
            </a:endParaRPr>
          </a:p>
          <a:p>
            <a:pPr indent="0" lvl="0" marL="0" rtl="0" algn="l">
              <a:lnSpc>
                <a:spcPct val="115000"/>
              </a:lnSpc>
              <a:spcBef>
                <a:spcPts val="0"/>
              </a:spcBef>
              <a:spcAft>
                <a:spcPts val="0"/>
              </a:spcAft>
              <a:buNone/>
            </a:pPr>
            <a:r>
              <a:rPr lang="en-GB" sz="800">
                <a:solidFill>
                  <a:schemeClr val="dk1"/>
                </a:solidFill>
                <a:latin typeface="Verdana"/>
                <a:ea typeface="Verdana"/>
                <a:cs typeface="Verdana"/>
                <a:sym typeface="Verdana"/>
              </a:rPr>
              <a:t>All Rights Reserved | </a:t>
            </a:r>
            <a:r>
              <a:rPr lang="en-GB" sz="800" u="sng">
                <a:solidFill>
                  <a:srgbClr val="0000FF"/>
                </a:solidFill>
                <a:latin typeface="Verdana"/>
                <a:ea typeface="Verdana"/>
                <a:cs typeface="Verdana"/>
                <a:sym typeface="Verdana"/>
                <a:hlinkClick r:id="rId6">
                  <a:extLst>
                    <a:ext uri="{A12FA001-AC4F-418D-AE19-62706E023703}">
                      <ahyp:hlinkClr val="tx"/>
                    </a:ext>
                  </a:extLst>
                </a:hlinkClick>
              </a:rPr>
              <a:t>www.sciencelearn.org.nz</a:t>
            </a:r>
            <a:r>
              <a:rPr lang="en-GB" sz="800">
                <a:solidFill>
                  <a:schemeClr val="dk1"/>
                </a:solidFill>
                <a:latin typeface="Verdana"/>
                <a:ea typeface="Verdana"/>
                <a:cs typeface="Verdana"/>
                <a:sym typeface="Verdana"/>
              </a:rPr>
              <a:t>. All images are copyrighted. For further information, please refer to </a:t>
            </a:r>
            <a:r>
              <a:rPr lang="en-GB" sz="800" u="sng">
                <a:solidFill>
                  <a:srgbClr val="7030A0"/>
                </a:solidFill>
                <a:latin typeface="Verdana"/>
                <a:ea typeface="Verdana"/>
                <a:cs typeface="Verdana"/>
                <a:sym typeface="Verdana"/>
              </a:rPr>
              <a:t>enquiries@sciencelearn.org.nz</a:t>
            </a:r>
            <a:endParaRPr sz="800" u="sng">
              <a:solidFill>
                <a:srgbClr val="7030A0"/>
              </a:solidFill>
              <a:latin typeface="Verdana"/>
              <a:ea typeface="Verdana"/>
              <a:cs typeface="Verdana"/>
              <a:sym typeface="Verdana"/>
            </a:endParaRPr>
          </a:p>
        </p:txBody>
      </p:sp>
      <p:sp>
        <p:nvSpPr>
          <p:cNvPr id="79" name="Google Shape;79;p16"/>
          <p:cNvSpPr txBox="1"/>
          <p:nvPr/>
        </p:nvSpPr>
        <p:spPr>
          <a:xfrm>
            <a:off x="210800" y="2917400"/>
            <a:ext cx="5431500" cy="54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100">
                <a:solidFill>
                  <a:schemeClr val="dk1"/>
                </a:solidFill>
                <a:latin typeface="Calibri"/>
                <a:ea typeface="Calibri"/>
                <a:cs typeface="Calibri"/>
                <a:sym typeface="Calibri"/>
              </a:rPr>
              <a:t>The Science Learning Hub Pokapū Akoranga Pūtaiao is funded through the Science in Society initiative of New Zealand's Ministry of Business,  Innovation and Employment ( MBIE). </a:t>
            </a:r>
            <a:endParaRPr sz="11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3" name="Shape 83"/>
        <p:cNvGrpSpPr/>
        <p:nvPr/>
      </p:nvGrpSpPr>
      <p:grpSpPr>
        <a:xfrm>
          <a:off x="0" y="0"/>
          <a:ext cx="0" cy="0"/>
          <a:chOff x="0" y="0"/>
          <a:chExt cx="0" cy="0"/>
        </a:xfrm>
      </p:grpSpPr>
      <p:sp>
        <p:nvSpPr>
          <p:cNvPr id="84" name="Google Shape;84;p17"/>
          <p:cNvSpPr/>
          <p:nvPr/>
        </p:nvSpPr>
        <p:spPr>
          <a:xfrm>
            <a:off x="5538275" y="-41550"/>
            <a:ext cx="6084300" cy="5226600"/>
          </a:xfrm>
          <a:prstGeom prst="ellipse">
            <a:avLst/>
          </a:prstGeom>
          <a:solidFill>
            <a:srgbClr val="F9EF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7"/>
          <p:cNvSpPr txBox="1"/>
          <p:nvPr>
            <p:ph idx="1" type="body"/>
          </p:nvPr>
        </p:nvSpPr>
        <p:spPr>
          <a:xfrm>
            <a:off x="5538275" y="1009525"/>
            <a:ext cx="3430500" cy="3450000"/>
          </a:xfrm>
          <a:prstGeom prst="rect">
            <a:avLst/>
          </a:prstGeom>
          <a:noFill/>
          <a:ln>
            <a:noFill/>
          </a:ln>
        </p:spPr>
        <p:txBody>
          <a:bodyPr anchorCtr="0" anchor="t" bIns="91425" lIns="91425" spcFirstLastPara="1" rIns="91425" wrap="square" tIns="91425">
            <a:normAutofit lnSpcReduction="20000"/>
          </a:bodyPr>
          <a:lstStyle/>
          <a:p>
            <a:pPr indent="0" lvl="0" marL="0" rtl="0" algn="r">
              <a:lnSpc>
                <a:spcPct val="115000"/>
              </a:lnSpc>
              <a:spcBef>
                <a:spcPts val="0"/>
              </a:spcBef>
              <a:spcAft>
                <a:spcPts val="0"/>
              </a:spcAft>
              <a:buSzPts val="1800"/>
              <a:buNone/>
            </a:pPr>
            <a:r>
              <a:rPr lang="en-GB" sz="2100">
                <a:solidFill>
                  <a:srgbClr val="134F5C"/>
                </a:solidFill>
                <a:latin typeface="Montserrat"/>
                <a:ea typeface="Montserrat"/>
                <a:cs typeface="Montserrat"/>
                <a:sym typeface="Montserrat"/>
              </a:rPr>
              <a:t>Kia hora te marino</a:t>
            </a:r>
            <a:endParaRPr sz="2100">
              <a:solidFill>
                <a:srgbClr val="134F5C"/>
              </a:solidFill>
              <a:latin typeface="Montserrat"/>
              <a:ea typeface="Montserrat"/>
              <a:cs typeface="Montserrat"/>
              <a:sym typeface="Montserrat"/>
            </a:endParaRPr>
          </a:p>
          <a:p>
            <a:pPr indent="0" lvl="0" marL="0" rtl="0" algn="r">
              <a:lnSpc>
                <a:spcPct val="115000"/>
              </a:lnSpc>
              <a:spcBef>
                <a:spcPts val="1200"/>
              </a:spcBef>
              <a:spcAft>
                <a:spcPts val="0"/>
              </a:spcAft>
              <a:buSzPts val="1800"/>
              <a:buNone/>
            </a:pPr>
            <a:r>
              <a:rPr lang="en-GB" sz="2100">
                <a:solidFill>
                  <a:srgbClr val="134F5C"/>
                </a:solidFill>
                <a:latin typeface="Montserrat"/>
                <a:ea typeface="Montserrat"/>
                <a:cs typeface="Montserrat"/>
                <a:sym typeface="Montserrat"/>
              </a:rPr>
              <a:t>Kia whakapapa pounamu te moana</a:t>
            </a:r>
            <a:endParaRPr sz="2100">
              <a:solidFill>
                <a:srgbClr val="134F5C"/>
              </a:solidFill>
              <a:latin typeface="Montserrat"/>
              <a:ea typeface="Montserrat"/>
              <a:cs typeface="Montserrat"/>
              <a:sym typeface="Montserrat"/>
            </a:endParaRPr>
          </a:p>
          <a:p>
            <a:pPr indent="0" lvl="0" marL="0" rtl="0" algn="r">
              <a:lnSpc>
                <a:spcPct val="115000"/>
              </a:lnSpc>
              <a:spcBef>
                <a:spcPts val="1200"/>
              </a:spcBef>
              <a:spcAft>
                <a:spcPts val="0"/>
              </a:spcAft>
              <a:buSzPts val="1800"/>
              <a:buNone/>
            </a:pPr>
            <a:r>
              <a:rPr lang="en-GB" sz="2100">
                <a:solidFill>
                  <a:srgbClr val="134F5C"/>
                </a:solidFill>
                <a:latin typeface="Montserrat"/>
                <a:ea typeface="Montserrat"/>
                <a:cs typeface="Montserrat"/>
                <a:sym typeface="Montserrat"/>
              </a:rPr>
              <a:t>Hei huarahi mā tātou i te rangi nei</a:t>
            </a:r>
            <a:endParaRPr sz="2100">
              <a:solidFill>
                <a:srgbClr val="134F5C"/>
              </a:solidFill>
              <a:latin typeface="Montserrat"/>
              <a:ea typeface="Montserrat"/>
              <a:cs typeface="Montserrat"/>
              <a:sym typeface="Montserrat"/>
            </a:endParaRPr>
          </a:p>
          <a:p>
            <a:pPr indent="0" lvl="0" marL="0" rtl="0" algn="r">
              <a:lnSpc>
                <a:spcPct val="115000"/>
              </a:lnSpc>
              <a:spcBef>
                <a:spcPts val="1200"/>
              </a:spcBef>
              <a:spcAft>
                <a:spcPts val="0"/>
              </a:spcAft>
              <a:buSzPts val="1800"/>
              <a:buNone/>
            </a:pPr>
            <a:r>
              <a:rPr lang="en-GB" sz="2100">
                <a:solidFill>
                  <a:srgbClr val="134F5C"/>
                </a:solidFill>
                <a:latin typeface="Montserrat"/>
                <a:ea typeface="Montserrat"/>
                <a:cs typeface="Montserrat"/>
                <a:sym typeface="Montserrat"/>
              </a:rPr>
              <a:t>Aroha atu, aroha mai</a:t>
            </a:r>
            <a:endParaRPr sz="2100">
              <a:solidFill>
                <a:srgbClr val="134F5C"/>
              </a:solidFill>
              <a:latin typeface="Montserrat"/>
              <a:ea typeface="Montserrat"/>
              <a:cs typeface="Montserrat"/>
              <a:sym typeface="Montserrat"/>
            </a:endParaRPr>
          </a:p>
          <a:p>
            <a:pPr indent="0" lvl="0" marL="0" rtl="0" algn="r">
              <a:lnSpc>
                <a:spcPct val="115000"/>
              </a:lnSpc>
              <a:spcBef>
                <a:spcPts val="1200"/>
              </a:spcBef>
              <a:spcAft>
                <a:spcPts val="0"/>
              </a:spcAft>
              <a:buSzPts val="1800"/>
              <a:buNone/>
            </a:pPr>
            <a:r>
              <a:rPr lang="en-GB" sz="2100">
                <a:solidFill>
                  <a:srgbClr val="134F5C"/>
                </a:solidFill>
                <a:latin typeface="Montserrat"/>
                <a:ea typeface="Montserrat"/>
                <a:cs typeface="Montserrat"/>
                <a:sym typeface="Montserrat"/>
              </a:rPr>
              <a:t>Tātou i a tātou katoa</a:t>
            </a:r>
            <a:endParaRPr sz="2100">
              <a:solidFill>
                <a:srgbClr val="134F5C"/>
              </a:solidFill>
              <a:latin typeface="Montserrat"/>
              <a:ea typeface="Montserrat"/>
              <a:cs typeface="Montserrat"/>
              <a:sym typeface="Montserrat"/>
            </a:endParaRPr>
          </a:p>
          <a:p>
            <a:pPr indent="0" lvl="0" marL="0" rtl="0" algn="r">
              <a:lnSpc>
                <a:spcPct val="115000"/>
              </a:lnSpc>
              <a:spcBef>
                <a:spcPts val="1200"/>
              </a:spcBef>
              <a:spcAft>
                <a:spcPts val="1200"/>
              </a:spcAft>
              <a:buSzPts val="1800"/>
              <a:buNone/>
            </a:pPr>
            <a:r>
              <a:rPr lang="en-GB" sz="2100">
                <a:solidFill>
                  <a:srgbClr val="134F5C"/>
                </a:solidFill>
                <a:latin typeface="Montserrat"/>
                <a:ea typeface="Montserrat"/>
                <a:cs typeface="Montserrat"/>
                <a:sym typeface="Montserrat"/>
              </a:rPr>
              <a:t>Hui e, tāiki e</a:t>
            </a:r>
            <a:endParaRPr sz="2100">
              <a:solidFill>
                <a:srgbClr val="134F5C"/>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FE8"/>
        </a:solidFill>
      </p:bgPr>
    </p:bg>
    <p:spTree>
      <p:nvGrpSpPr>
        <p:cNvPr id="89" name="Shape 89"/>
        <p:cNvGrpSpPr/>
        <p:nvPr/>
      </p:nvGrpSpPr>
      <p:grpSpPr>
        <a:xfrm>
          <a:off x="0" y="0"/>
          <a:ext cx="0" cy="0"/>
          <a:chOff x="0" y="0"/>
          <a:chExt cx="0" cy="0"/>
        </a:xfrm>
      </p:grpSpPr>
      <p:sp>
        <p:nvSpPr>
          <p:cNvPr id="90" name="Google Shape;90;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990"/>
              <a:buNone/>
            </a:pPr>
            <a:r>
              <a:rPr b="1" lang="en-GB" sz="2820">
                <a:latin typeface="Montserrat"/>
                <a:ea typeface="Montserrat"/>
                <a:cs typeface="Montserrat"/>
                <a:sym typeface="Montserrat"/>
              </a:rPr>
              <a:t>ACKNOWLEDGEMENTS</a:t>
            </a:r>
            <a:endParaRPr b="1" sz="2820">
              <a:latin typeface="Montserrat"/>
              <a:ea typeface="Montserrat"/>
              <a:cs typeface="Montserrat"/>
              <a:sym typeface="Montserrat"/>
            </a:endParaRPr>
          </a:p>
        </p:txBody>
      </p:sp>
      <p:graphicFrame>
        <p:nvGraphicFramePr>
          <p:cNvPr id="91" name="Google Shape;91;p18"/>
          <p:cNvGraphicFramePr/>
          <p:nvPr/>
        </p:nvGraphicFramePr>
        <p:xfrm>
          <a:off x="456025" y="1110125"/>
          <a:ext cx="3000000" cy="3000000"/>
        </p:xfrm>
        <a:graphic>
          <a:graphicData uri="http://schemas.openxmlformats.org/drawingml/2006/table">
            <a:tbl>
              <a:tblPr>
                <a:noFill/>
                <a:tableStyleId>{01205CE3-D433-4AEE-B425-1A4DC80B8162}</a:tableStyleId>
              </a:tblPr>
              <a:tblGrid>
                <a:gridCol w="4006250"/>
                <a:gridCol w="4110575"/>
              </a:tblGrid>
              <a:tr h="3337250">
                <a:tc>
                  <a:txBody>
                    <a:bodyPr/>
                    <a:lstStyle/>
                    <a:p>
                      <a:pPr indent="0" lvl="0" marL="0" marR="0" rtl="0" algn="l">
                        <a:lnSpc>
                          <a:spcPct val="115000"/>
                        </a:lnSpc>
                        <a:spcBef>
                          <a:spcPts val="0"/>
                        </a:spcBef>
                        <a:spcAft>
                          <a:spcPts val="0"/>
                        </a:spcAft>
                        <a:buClr>
                          <a:schemeClr val="dk1"/>
                        </a:buClr>
                        <a:buSzPts val="1100"/>
                        <a:buFont typeface="Arial"/>
                        <a:buNone/>
                      </a:pPr>
                      <a:r>
                        <a:rPr lang="en-GB" sz="1800" u="none" cap="none" strike="noStrike">
                          <a:solidFill>
                            <a:schemeClr val="dk1"/>
                          </a:solidFill>
                          <a:latin typeface="Montserrat"/>
                          <a:ea typeface="Montserrat"/>
                          <a:cs typeface="Montserrat"/>
                          <a:sym typeface="Montserrat"/>
                        </a:rPr>
                        <a:t>Teaching and Learning Research Initiative (TLRI)</a:t>
                      </a:r>
                      <a:endParaRPr sz="18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chemeClr val="dk1"/>
                        </a:buClr>
                        <a:buSzPts val="1100"/>
                        <a:buFont typeface="Arial"/>
                        <a:buNone/>
                      </a:pPr>
                      <a:r>
                        <a:rPr lang="en-GB" sz="1800" u="none" cap="none" strike="noStrike">
                          <a:solidFill>
                            <a:schemeClr val="dk1"/>
                          </a:solidFill>
                          <a:latin typeface="Montserrat"/>
                          <a:ea typeface="Montserrat"/>
                          <a:cs typeface="Montserrat"/>
                          <a:sym typeface="Montserrat"/>
                        </a:rPr>
                        <a:t>The Science Learning Hub Pokapū Akoranga Pūtaiao </a:t>
                      </a:r>
                      <a:endParaRPr sz="18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chemeClr val="dk1"/>
                        </a:buClr>
                        <a:buSzPts val="1100"/>
                        <a:buFont typeface="Arial"/>
                        <a:buNone/>
                      </a:pPr>
                      <a:r>
                        <a:rPr lang="en-GB" sz="1800" u="none" cap="none" strike="noStrike">
                          <a:solidFill>
                            <a:schemeClr val="dk1"/>
                          </a:solidFill>
                          <a:latin typeface="Montserrat"/>
                          <a:ea typeface="Montserrat"/>
                          <a:cs typeface="Montserrat"/>
                          <a:sym typeface="Montserrat"/>
                        </a:rPr>
                        <a:t>Sara Tolbert</a:t>
                      </a:r>
                      <a:endParaRPr sz="18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chemeClr val="dk1"/>
                        </a:buClr>
                        <a:buSzPts val="1100"/>
                        <a:buFont typeface="Arial"/>
                        <a:buNone/>
                      </a:pPr>
                      <a:r>
                        <a:rPr lang="en-GB" sz="1800" u="none" cap="none" strike="noStrike">
                          <a:solidFill>
                            <a:schemeClr val="dk1"/>
                          </a:solidFill>
                          <a:latin typeface="Montserrat"/>
                          <a:ea typeface="Montserrat"/>
                          <a:cs typeface="Montserrat"/>
                          <a:sym typeface="Montserrat"/>
                        </a:rPr>
                        <a:t>Kari Moana Te Rongopatahi </a:t>
                      </a:r>
                      <a:endParaRPr sz="18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chemeClr val="dk1"/>
                        </a:buClr>
                        <a:buSzPts val="1100"/>
                        <a:buFont typeface="Arial"/>
                        <a:buNone/>
                      </a:pPr>
                      <a:r>
                        <a:rPr lang="en-GB" sz="1800" u="none" cap="none" strike="noStrike">
                          <a:solidFill>
                            <a:schemeClr val="dk1"/>
                          </a:solidFill>
                          <a:latin typeface="Montserrat"/>
                          <a:ea typeface="Montserrat"/>
                          <a:cs typeface="Montserrat"/>
                          <a:sym typeface="Montserrat"/>
                        </a:rPr>
                        <a:t>Sriparna Saha</a:t>
                      </a:r>
                      <a:endParaRPr sz="18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chemeClr val="dk1"/>
                        </a:buClr>
                        <a:buSzPts val="1100"/>
                        <a:buFont typeface="Arial"/>
                        <a:buNone/>
                      </a:pPr>
                      <a:r>
                        <a:rPr lang="en-GB" sz="1800" u="none" cap="none" strike="noStrike">
                          <a:solidFill>
                            <a:schemeClr val="dk1"/>
                          </a:solidFill>
                          <a:latin typeface="Montserrat"/>
                          <a:ea typeface="Montserrat"/>
                          <a:cs typeface="Montserrat"/>
                          <a:sym typeface="Montserrat"/>
                        </a:rPr>
                        <a:t>Pauline Waiti</a:t>
                      </a:r>
                      <a:endParaRPr sz="18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chemeClr val="dk1"/>
                        </a:buClr>
                        <a:buSzPts val="1100"/>
                        <a:buFont typeface="Arial"/>
                        <a:buNone/>
                      </a:pPr>
                      <a:r>
                        <a:rPr lang="en-GB" sz="1800" u="none" cap="none" strike="noStrike">
                          <a:solidFill>
                            <a:schemeClr val="dk1"/>
                          </a:solidFill>
                          <a:latin typeface="Montserrat"/>
                          <a:ea typeface="Montserrat"/>
                          <a:cs typeface="Montserrat"/>
                          <a:sym typeface="Montserrat"/>
                        </a:rPr>
                        <a:t>Pania Te Maro</a:t>
                      </a:r>
                      <a:endParaRPr sz="18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chemeClr val="dk1"/>
                        </a:buClr>
                        <a:buSzPts val="1100"/>
                        <a:buFont typeface="Arial"/>
                        <a:buNone/>
                      </a:pPr>
                      <a:r>
                        <a:t/>
                      </a:r>
                      <a:endParaRPr sz="1800" u="none" cap="none" strike="noStrike">
                        <a:latin typeface="Montserrat"/>
                        <a:ea typeface="Montserrat"/>
                        <a:cs typeface="Montserrat"/>
                        <a:sym typeface="Montserrat"/>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chemeClr val="dk1"/>
                        </a:buClr>
                        <a:buSzPts val="1100"/>
                        <a:buFont typeface="Arial"/>
                        <a:buNone/>
                      </a:pPr>
                      <a:r>
                        <a:rPr lang="en-GB" sz="1800" u="none" cap="none" strike="noStrike">
                          <a:solidFill>
                            <a:schemeClr val="dk1"/>
                          </a:solidFill>
                          <a:latin typeface="Montserrat"/>
                          <a:ea typeface="Montserrat"/>
                          <a:cs typeface="Montserrat"/>
                          <a:sym typeface="Montserrat"/>
                        </a:rPr>
                        <a:t>University of Canterbury</a:t>
                      </a:r>
                      <a:endParaRPr sz="18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chemeClr val="dk1"/>
                        </a:buClr>
                        <a:buSzPts val="1100"/>
                        <a:buFont typeface="Arial"/>
                        <a:buNone/>
                      </a:pPr>
                      <a:r>
                        <a:rPr lang="en-GB" sz="1800" u="none" cap="none" strike="noStrike">
                          <a:solidFill>
                            <a:schemeClr val="dk1"/>
                          </a:solidFill>
                          <a:latin typeface="Montserrat"/>
                          <a:ea typeface="Montserrat"/>
                          <a:cs typeface="Montserrat"/>
                          <a:sym typeface="Montserrat"/>
                        </a:rPr>
                        <a:t>Te Toki Voyaging Trust</a:t>
                      </a:r>
                      <a:endParaRPr sz="18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chemeClr val="dk1"/>
                        </a:buClr>
                        <a:buSzPts val="1100"/>
                        <a:buFont typeface="Arial"/>
                        <a:buNone/>
                      </a:pPr>
                      <a:r>
                        <a:rPr lang="en-GB" sz="1800" u="none" cap="none" strike="noStrike">
                          <a:solidFill>
                            <a:schemeClr val="dk1"/>
                          </a:solidFill>
                          <a:latin typeface="Montserrat"/>
                          <a:ea typeface="Montserrat"/>
                          <a:cs typeface="Montserrat"/>
                          <a:sym typeface="Montserrat"/>
                        </a:rPr>
                        <a:t>Green Bay High School</a:t>
                      </a:r>
                      <a:endParaRPr sz="18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chemeClr val="dk1"/>
                        </a:buClr>
                        <a:buSzPts val="1100"/>
                        <a:buFont typeface="Arial"/>
                        <a:buNone/>
                      </a:pPr>
                      <a:r>
                        <a:rPr lang="en-GB" sz="1800" u="none" cap="none" strike="noStrike">
                          <a:solidFill>
                            <a:schemeClr val="dk1"/>
                          </a:solidFill>
                          <a:latin typeface="Montserrat"/>
                          <a:ea typeface="Montserrat"/>
                          <a:cs typeface="Montserrat"/>
                          <a:sym typeface="Montserrat"/>
                        </a:rPr>
                        <a:t>Lincoln High School </a:t>
                      </a:r>
                      <a:endParaRPr sz="18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chemeClr val="dk1"/>
                        </a:buClr>
                        <a:buSzPts val="1100"/>
                        <a:buFont typeface="Arial"/>
                        <a:buNone/>
                      </a:pPr>
                      <a:r>
                        <a:rPr lang="en-GB" sz="1800" u="none" cap="none" strike="noStrike">
                          <a:solidFill>
                            <a:schemeClr val="dk1"/>
                          </a:solidFill>
                          <a:latin typeface="Montserrat"/>
                          <a:ea typeface="Montserrat"/>
                          <a:cs typeface="Montserrat"/>
                          <a:sym typeface="Montserrat"/>
                        </a:rPr>
                        <a:t>Bioeconomy Science Institute</a:t>
                      </a:r>
                      <a:endParaRPr sz="18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chemeClr val="dk1"/>
                        </a:buClr>
                        <a:buSzPts val="1100"/>
                        <a:buFont typeface="Arial"/>
                        <a:buNone/>
                      </a:pPr>
                      <a:r>
                        <a:rPr lang="en-GB" sz="1800" u="none" cap="none" strike="noStrike">
                          <a:solidFill>
                            <a:schemeClr val="dk1"/>
                          </a:solidFill>
                          <a:latin typeface="Montserrat"/>
                          <a:ea typeface="Montserrat"/>
                          <a:cs typeface="Montserrat"/>
                          <a:sym typeface="Montserrat"/>
                        </a:rPr>
                        <a:t>Flying Geese Trust</a:t>
                      </a:r>
                      <a:endParaRPr sz="1800" u="none" cap="none" strike="noStrike">
                        <a:solidFill>
                          <a:schemeClr val="dk1"/>
                        </a:solidFill>
                        <a:latin typeface="Montserrat"/>
                        <a:ea typeface="Montserrat"/>
                        <a:cs typeface="Montserrat"/>
                        <a:sym typeface="Montserrat"/>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FE8"/>
        </a:solidFill>
      </p:bgPr>
    </p:bg>
    <p:spTree>
      <p:nvGrpSpPr>
        <p:cNvPr id="95" name="Shape 95"/>
        <p:cNvGrpSpPr/>
        <p:nvPr/>
      </p:nvGrpSpPr>
      <p:grpSpPr>
        <a:xfrm>
          <a:off x="0" y="0"/>
          <a:ext cx="0" cy="0"/>
          <a:chOff x="0" y="0"/>
          <a:chExt cx="0" cy="0"/>
        </a:xfrm>
      </p:grpSpPr>
      <p:sp>
        <p:nvSpPr>
          <p:cNvPr id="96" name="Google Shape;96;p19"/>
          <p:cNvSpPr txBox="1"/>
          <p:nvPr>
            <p:ph type="title"/>
          </p:nvPr>
        </p:nvSpPr>
        <p:spPr>
          <a:xfrm>
            <a:off x="311700" y="379549"/>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990"/>
              <a:buNone/>
            </a:pPr>
            <a:r>
              <a:rPr b="1" lang="en-GB" sz="2820"/>
              <a:t>A JOURNEY, NOT A DESTINATION</a:t>
            </a:r>
            <a:endParaRPr b="1" sz="2820"/>
          </a:p>
        </p:txBody>
      </p:sp>
      <p:sp>
        <p:nvSpPr>
          <p:cNvPr id="97" name="Google Shape;97;p19"/>
          <p:cNvSpPr txBox="1"/>
          <p:nvPr>
            <p:ph idx="1" type="body"/>
          </p:nvPr>
        </p:nvSpPr>
        <p:spPr>
          <a:xfrm>
            <a:off x="311700" y="1086999"/>
            <a:ext cx="8520600" cy="25041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0"/>
              </a:spcAft>
              <a:buSzPts val="1800"/>
              <a:buNone/>
            </a:pPr>
            <a:r>
              <a:rPr b="1" lang="en-GB">
                <a:latin typeface="PT Sans"/>
                <a:ea typeface="PT Sans"/>
                <a:cs typeface="PT Sans"/>
                <a:sym typeface="PT Sans"/>
              </a:rPr>
              <a:t>Working with multiple knowledge systems in science is an ongoing journey.</a:t>
            </a:r>
            <a:endParaRPr b="1">
              <a:latin typeface="PT Sans"/>
              <a:ea typeface="PT Sans"/>
              <a:cs typeface="PT Sans"/>
              <a:sym typeface="PT Sans"/>
            </a:endParaRPr>
          </a:p>
          <a:p>
            <a:pPr indent="0" lvl="0" marL="0" rtl="0" algn="ctr">
              <a:lnSpc>
                <a:spcPct val="115000"/>
              </a:lnSpc>
              <a:spcBef>
                <a:spcPts val="1200"/>
              </a:spcBef>
              <a:spcAft>
                <a:spcPts val="0"/>
              </a:spcAft>
              <a:buSzPts val="1800"/>
              <a:buNone/>
            </a:pPr>
            <a:r>
              <a:rPr lang="en-GB"/>
              <a:t>	We are still learning. We are still questioning. We are still adapting.</a:t>
            </a:r>
            <a:endParaRPr/>
          </a:p>
          <a:p>
            <a:pPr indent="0" lvl="0" marL="0" rtl="0" algn="ctr">
              <a:lnSpc>
                <a:spcPct val="115000"/>
              </a:lnSpc>
              <a:spcBef>
                <a:spcPts val="1200"/>
              </a:spcBef>
              <a:spcAft>
                <a:spcPts val="0"/>
              </a:spcAft>
              <a:buSzPts val="1800"/>
              <a:buNone/>
            </a:pPr>
            <a:r>
              <a:rPr lang="en-GB"/>
              <a:t>       Complex problems need multiple perspectives.</a:t>
            </a:r>
            <a:endParaRPr/>
          </a:p>
          <a:p>
            <a:pPr indent="0" lvl="0" marL="0" rtl="0" algn="ctr">
              <a:lnSpc>
                <a:spcPct val="115000"/>
              </a:lnSpc>
              <a:spcBef>
                <a:spcPts val="1200"/>
              </a:spcBef>
              <a:spcAft>
                <a:spcPts val="0"/>
              </a:spcAft>
              <a:buSzPts val="1800"/>
              <a:buNone/>
            </a:pPr>
            <a:r>
              <a:rPr lang="en-GB"/>
              <a:t>       Change requires courage, curiosity and relationships.</a:t>
            </a:r>
            <a:endParaRPr/>
          </a:p>
          <a:p>
            <a:pPr indent="0" lvl="0" marL="0" rtl="0" algn="ctr">
              <a:lnSpc>
                <a:spcPct val="115000"/>
              </a:lnSpc>
              <a:spcBef>
                <a:spcPts val="1200"/>
              </a:spcBef>
              <a:spcAft>
                <a:spcPts val="1200"/>
              </a:spcAft>
              <a:buSzPts val="1800"/>
              <a:buNone/>
            </a:pPr>
            <a:r>
              <a:rPr lang="en-GB"/>
              <a:t>       We don't have to have all the answers to begin.</a:t>
            </a:r>
            <a:endParaRPr/>
          </a:p>
        </p:txBody>
      </p:sp>
      <p:sp>
        <p:nvSpPr>
          <p:cNvPr id="98" name="Google Shape;98;p19"/>
          <p:cNvSpPr txBox="1"/>
          <p:nvPr>
            <p:ph idx="1" type="body"/>
          </p:nvPr>
        </p:nvSpPr>
        <p:spPr>
          <a:xfrm>
            <a:off x="311700" y="3558475"/>
            <a:ext cx="8643300" cy="1182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800"/>
              <a:buNone/>
            </a:pPr>
            <a:r>
              <a:rPr b="1" i="1" lang="en-GB" sz="2200">
                <a:latin typeface="PT Sans"/>
                <a:ea typeface="PT Sans"/>
                <a:cs typeface="PT Sans"/>
                <a:sym typeface="PT Sans"/>
              </a:rPr>
              <a:t>Our hope is that you leave feeling encouraged to keep asking, keep learning, keep advocating and have relentless forward motion with this kaupapa, no matter which way the wind blows.</a:t>
            </a:r>
            <a:endParaRPr b="1" i="1" sz="2200">
              <a:latin typeface="PT Sans"/>
              <a:ea typeface="PT Sans"/>
              <a:cs typeface="PT Sans"/>
              <a:sym typeface="PT Sans"/>
            </a:endParaRPr>
          </a:p>
          <a:p>
            <a:pPr indent="0" lvl="0" marL="0" rtl="0" algn="ctr">
              <a:lnSpc>
                <a:spcPct val="115000"/>
              </a:lnSpc>
              <a:spcBef>
                <a:spcPts val="1200"/>
              </a:spcBef>
              <a:spcAft>
                <a:spcPts val="1200"/>
              </a:spcAft>
              <a:buSzPts val="1800"/>
              <a:buNone/>
            </a:pPr>
            <a:r>
              <a:t/>
            </a:r>
            <a:endParaRPr i="1" sz="2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t/>
            </a:r>
            <a:endParaRPr/>
          </a:p>
        </p:txBody>
      </p:sp>
      <p:sp>
        <p:nvSpPr>
          <p:cNvPr id="104" name="Google Shape;104;p2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t/>
            </a:r>
            <a:endParaRPr/>
          </a:p>
        </p:txBody>
      </p:sp>
      <p:grpSp>
        <p:nvGrpSpPr>
          <p:cNvPr id="105" name="Google Shape;105;p20"/>
          <p:cNvGrpSpPr/>
          <p:nvPr/>
        </p:nvGrpSpPr>
        <p:grpSpPr>
          <a:xfrm>
            <a:off x="-77597" y="-25"/>
            <a:ext cx="9299110" cy="5491584"/>
            <a:chOff x="1650093" y="1057981"/>
            <a:chExt cx="5716900" cy="3162080"/>
          </a:xfrm>
        </p:grpSpPr>
        <p:pic>
          <p:nvPicPr>
            <p:cNvPr id="106" name="Google Shape;106;p20" title="waka.jpg"/>
            <p:cNvPicPr preferRelativeResize="0"/>
            <p:nvPr/>
          </p:nvPicPr>
          <p:blipFill rotWithShape="1">
            <a:blip r:embed="rId3">
              <a:alphaModFix/>
            </a:blip>
            <a:srcRect b="7243" l="0" r="0" t="7243"/>
            <a:stretch/>
          </p:blipFill>
          <p:spPr>
            <a:xfrm>
              <a:off x="1650093" y="1058518"/>
              <a:ext cx="2959562" cy="3161543"/>
            </a:xfrm>
            <a:prstGeom prst="rect">
              <a:avLst/>
            </a:prstGeom>
            <a:noFill/>
            <a:ln>
              <a:noFill/>
            </a:ln>
          </p:spPr>
        </p:pic>
        <p:sp>
          <p:nvSpPr>
            <p:cNvPr id="107" name="Google Shape;107;p20"/>
            <p:cNvSpPr/>
            <p:nvPr/>
          </p:nvSpPr>
          <p:spPr>
            <a:xfrm>
              <a:off x="4601293" y="1057981"/>
              <a:ext cx="2765700" cy="3162000"/>
            </a:xfrm>
            <a:prstGeom prst="rect">
              <a:avLst/>
            </a:prstGeom>
            <a:solidFill>
              <a:srgbClr val="F9EFE8"/>
            </a:solidFill>
            <a:ln>
              <a:noFill/>
            </a:ln>
          </p:spPr>
          <p:txBody>
            <a:bodyPr anchorCtr="0" anchor="t" bIns="446175" lIns="446175" spcFirstLastPara="1" rIns="148725" wrap="square" tIns="446175">
              <a:noAutofit/>
            </a:bodyPr>
            <a:lstStyle/>
            <a:p>
              <a:pPr indent="0" lvl="0" marL="0" marR="216535" rtl="0" algn="l">
                <a:lnSpc>
                  <a:spcPct val="100000"/>
                </a:lnSpc>
                <a:spcBef>
                  <a:spcPts val="0"/>
                </a:spcBef>
                <a:spcAft>
                  <a:spcPts val="0"/>
                </a:spcAft>
                <a:buClr>
                  <a:srgbClr val="000000"/>
                </a:buClr>
                <a:buSzPts val="3000"/>
                <a:buFont typeface="Arial"/>
                <a:buNone/>
              </a:pPr>
              <a:r>
                <a:rPr b="0" i="0" lang="en-GB" sz="3000" u="none" cap="none" strike="noStrike">
                  <a:solidFill>
                    <a:schemeClr val="dk1"/>
                  </a:solidFill>
                  <a:latin typeface="Montserrat"/>
                  <a:ea typeface="Montserrat"/>
                  <a:cs typeface="Montserrat"/>
                  <a:sym typeface="Montserrat"/>
                </a:rPr>
                <a:t>Enduring in a time of change</a:t>
              </a:r>
              <a:endParaRPr b="0" i="0" sz="3000" u="none" cap="none" strike="noStrike">
                <a:solidFill>
                  <a:schemeClr val="dk1"/>
                </a:solidFill>
                <a:latin typeface="Montserrat"/>
                <a:ea typeface="Montserrat"/>
                <a:cs typeface="Montserrat"/>
                <a:sym typeface="Montserrat"/>
              </a:endParaRPr>
            </a:p>
            <a:p>
              <a:pPr indent="0" lvl="0" marL="0" marR="216748" rtl="0" algn="l">
                <a:lnSpc>
                  <a:spcPct val="100000"/>
                </a:lnSpc>
                <a:spcBef>
                  <a:spcPts val="0"/>
                </a:spcBef>
                <a:spcAft>
                  <a:spcPts val="0"/>
                </a:spcAft>
                <a:buClr>
                  <a:srgbClr val="000000"/>
                </a:buClr>
                <a:buSzPts val="3015"/>
                <a:buFont typeface="Arial"/>
                <a:buNone/>
              </a:pPr>
              <a:r>
                <a:t/>
              </a:r>
              <a:endParaRPr b="0" i="0" sz="3015" u="none" cap="none" strike="noStrike">
                <a:solidFill>
                  <a:schemeClr val="dk1"/>
                </a:solidFill>
                <a:latin typeface="Montserrat"/>
                <a:ea typeface="Montserrat"/>
                <a:cs typeface="Montserrat"/>
                <a:sym typeface="Montserrat"/>
              </a:endParaRPr>
            </a:p>
            <a:p>
              <a:pPr indent="0" lvl="0" marL="0" marR="216748" rtl="0" algn="l">
                <a:lnSpc>
                  <a:spcPct val="100000"/>
                </a:lnSpc>
                <a:spcBef>
                  <a:spcPts val="0"/>
                </a:spcBef>
                <a:spcAft>
                  <a:spcPts val="0"/>
                </a:spcAft>
                <a:buClr>
                  <a:srgbClr val="000000"/>
                </a:buClr>
                <a:buSzPts val="1200"/>
                <a:buFont typeface="Arial"/>
                <a:buNone/>
              </a:pPr>
              <a:r>
                <a:t/>
              </a:r>
              <a:endParaRPr b="0" i="0" sz="1200" u="none" cap="none" strike="noStrike">
                <a:solidFill>
                  <a:schemeClr val="dk2"/>
                </a:solidFill>
                <a:latin typeface="Montserrat"/>
                <a:ea typeface="Montserrat"/>
                <a:cs typeface="Montserrat"/>
                <a:sym typeface="Montserrat"/>
              </a:endParaRPr>
            </a:p>
            <a:p>
              <a:pPr indent="0" lvl="0" marL="0" marR="216535" rtl="0" algn="l">
                <a:lnSpc>
                  <a:spcPct val="115000"/>
                </a:lnSpc>
                <a:spcBef>
                  <a:spcPts val="0"/>
                </a:spcBef>
                <a:spcAft>
                  <a:spcPts val="0"/>
                </a:spcAft>
                <a:buClr>
                  <a:srgbClr val="000000"/>
                </a:buClr>
                <a:buSzPts val="1800"/>
                <a:buFont typeface="Arial"/>
                <a:buNone/>
              </a:pPr>
              <a:r>
                <a:rPr b="1" i="0" lang="en-GB" sz="1800" u="none" cap="none" strike="noStrike">
                  <a:solidFill>
                    <a:srgbClr val="102B26"/>
                  </a:solidFill>
                  <a:latin typeface="Montserrat"/>
                  <a:ea typeface="Montserrat"/>
                  <a:cs typeface="Montserrat"/>
                  <a:sym typeface="Montserrat"/>
                </a:rPr>
                <a:t>He moana pukepuke e ekengia e te waka  </a:t>
              </a:r>
              <a:endParaRPr b="1" i="0" sz="1800" u="none" cap="none" strike="noStrike">
                <a:solidFill>
                  <a:srgbClr val="102B26"/>
                </a:solidFill>
                <a:latin typeface="Montserrat"/>
                <a:ea typeface="Montserrat"/>
                <a:cs typeface="Montserrat"/>
                <a:sym typeface="Montserrat"/>
              </a:endParaRPr>
            </a:p>
            <a:p>
              <a:pPr indent="0" lvl="0" marL="0" marR="216535" rtl="0" algn="l">
                <a:lnSpc>
                  <a:spcPct val="115000"/>
                </a:lnSpc>
                <a:spcBef>
                  <a:spcPts val="400"/>
                </a:spcBef>
                <a:spcAft>
                  <a:spcPts val="0"/>
                </a:spcAft>
                <a:buClr>
                  <a:srgbClr val="000000"/>
                </a:buClr>
                <a:buSzPts val="1400"/>
                <a:buFont typeface="Arial"/>
                <a:buNone/>
              </a:pPr>
              <a:r>
                <a:rPr b="0" i="0" lang="en-GB" sz="1400" u="none" cap="none" strike="noStrike">
                  <a:solidFill>
                    <a:srgbClr val="102B26"/>
                  </a:solidFill>
                  <a:latin typeface="Montserrat"/>
                  <a:ea typeface="Montserrat"/>
                  <a:cs typeface="Montserrat"/>
                  <a:sym typeface="Montserrat"/>
                </a:rPr>
                <a:t>Unsettling times can be overcome if the people are resolute to do so.</a:t>
              </a:r>
              <a:endParaRPr b="0" i="0" sz="1400" u="none" cap="none" strike="noStrike">
                <a:solidFill>
                  <a:srgbClr val="102B26"/>
                </a:solidFill>
                <a:latin typeface="Montserrat"/>
                <a:ea typeface="Montserrat"/>
                <a:cs typeface="Montserrat"/>
                <a:sym typeface="Montserrat"/>
              </a:endParaRPr>
            </a:p>
            <a:p>
              <a:pPr indent="0" lvl="0" marL="0" marR="216748" rtl="0" algn="l">
                <a:lnSpc>
                  <a:spcPct val="115000"/>
                </a:lnSpc>
                <a:spcBef>
                  <a:spcPts val="0"/>
                </a:spcBef>
                <a:spcAft>
                  <a:spcPts val="0"/>
                </a:spcAft>
                <a:buClr>
                  <a:srgbClr val="000000"/>
                </a:buClr>
                <a:buSzPts val="1600"/>
                <a:buFont typeface="Arial"/>
                <a:buNone/>
              </a:pPr>
              <a:r>
                <a:t/>
              </a:r>
              <a:endParaRPr b="0" i="0" sz="1600" u="none" cap="none" strike="noStrike">
                <a:solidFill>
                  <a:schemeClr val="dk2"/>
                </a:solidFill>
                <a:latin typeface="Arial"/>
                <a:ea typeface="Arial"/>
                <a:cs typeface="Arial"/>
                <a:sym typeface="Arial"/>
              </a:endParaRPr>
            </a:p>
            <a:p>
              <a:pPr indent="0" lvl="0" marL="0" marR="216535" rtl="0" algn="l">
                <a:lnSpc>
                  <a:spcPct val="115000"/>
                </a:lnSpc>
                <a:spcBef>
                  <a:spcPts val="1200"/>
                </a:spcBef>
                <a:spcAft>
                  <a:spcPts val="0"/>
                </a:spcAft>
                <a:buClr>
                  <a:srgbClr val="000000"/>
                </a:buClr>
                <a:buSzPts val="1400"/>
                <a:buFont typeface="Arial"/>
                <a:buNone/>
              </a:pPr>
              <a:r>
                <a:rPr b="0" i="0" lang="en-GB" sz="1400" u="none" cap="none" strike="noStrike">
                  <a:solidFill>
                    <a:schemeClr val="dk1"/>
                  </a:solidFill>
                  <a:latin typeface="Montserrat"/>
                  <a:ea typeface="Montserrat"/>
                  <a:cs typeface="Montserrat"/>
                  <a:sym typeface="Montserrat"/>
                </a:rPr>
                <a:t>Stable waka… storms may come but we adapt and hold fast to the importance of the journey.</a:t>
              </a:r>
              <a:endParaRPr b="0" i="0" sz="1600" u="none" cap="none" strike="noStrike">
                <a:solidFill>
                  <a:schemeClr val="dk1"/>
                </a:solidFill>
                <a:latin typeface="Montserrat"/>
                <a:ea typeface="Montserrat"/>
                <a:cs typeface="Montserrat"/>
                <a:sym typeface="Montserrat"/>
              </a:endParaRPr>
            </a:p>
            <a:p>
              <a:pPr indent="0" lvl="0" marL="457200" marR="0" rtl="0" algn="l">
                <a:lnSpc>
                  <a:spcPct val="100000"/>
                </a:lnSpc>
                <a:spcBef>
                  <a:spcPts val="1200"/>
                </a:spcBef>
                <a:spcAft>
                  <a:spcPts val="0"/>
                </a:spcAft>
                <a:buClr>
                  <a:srgbClr val="000000"/>
                </a:buClr>
                <a:buSzPts val="2000"/>
                <a:buFont typeface="Arial"/>
                <a:buNone/>
              </a:pPr>
              <a:r>
                <a:t/>
              </a:r>
              <a:endParaRPr b="0" i="0" sz="2000" u="none" cap="none" strike="noStrike">
                <a:solidFill>
                  <a:schemeClr val="dk2"/>
                </a:solidFill>
                <a:latin typeface="Montserrat"/>
                <a:ea typeface="Montserrat"/>
                <a:cs typeface="Montserrat"/>
                <a:sym typeface="Montserrat"/>
              </a:endParaRPr>
            </a:p>
            <a:p>
              <a:pPr indent="0" lvl="0" marL="0" marR="323799" rtl="0" algn="l">
                <a:lnSpc>
                  <a:spcPct val="90000"/>
                </a:lnSpc>
                <a:spcBef>
                  <a:spcPts val="0"/>
                </a:spcBef>
                <a:spcAft>
                  <a:spcPts val="0"/>
                </a:spcAft>
                <a:buClr>
                  <a:srgbClr val="000000"/>
                </a:buClr>
                <a:buSzPts val="2802"/>
                <a:buFont typeface="Arial"/>
                <a:buNone/>
              </a:pPr>
              <a:r>
                <a:t/>
              </a:r>
              <a:endParaRPr b="1" i="0" sz="2802" u="none" cap="none" strike="noStrike">
                <a:solidFill>
                  <a:srgbClr val="010101"/>
                </a:solidFill>
                <a:latin typeface="SUSE"/>
                <a:ea typeface="SUSE"/>
                <a:cs typeface="SUSE"/>
                <a:sym typeface="SUSE"/>
              </a:endParaRPr>
            </a:p>
          </p:txBody>
        </p:sp>
        <p:sp>
          <p:nvSpPr>
            <p:cNvPr id="108" name="Google Shape;108;p20"/>
            <p:cNvSpPr/>
            <p:nvPr/>
          </p:nvSpPr>
          <p:spPr>
            <a:xfrm>
              <a:off x="4351929" y="1058262"/>
              <a:ext cx="257700" cy="7326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09" name="Google Shape;109;p20"/>
            <p:cNvSpPr/>
            <p:nvPr/>
          </p:nvSpPr>
          <p:spPr>
            <a:xfrm>
              <a:off x="4351938" y="2056816"/>
              <a:ext cx="257700" cy="2577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10" name="Google Shape;110;p20"/>
            <p:cNvSpPr/>
            <p:nvPr/>
          </p:nvSpPr>
          <p:spPr>
            <a:xfrm>
              <a:off x="4099689" y="1058262"/>
              <a:ext cx="257700" cy="2577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11" name="Google Shape;111;p20"/>
            <p:cNvSpPr/>
            <p:nvPr/>
          </p:nvSpPr>
          <p:spPr>
            <a:xfrm>
              <a:off x="4094577" y="1790647"/>
              <a:ext cx="257700" cy="2577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12" name="Google Shape;112;p20"/>
            <p:cNvSpPr/>
            <p:nvPr/>
          </p:nvSpPr>
          <p:spPr>
            <a:xfrm>
              <a:off x="4094568" y="2314177"/>
              <a:ext cx="257700" cy="7326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13" name="Google Shape;113;p20"/>
            <p:cNvSpPr/>
            <p:nvPr/>
          </p:nvSpPr>
          <p:spPr>
            <a:xfrm>
              <a:off x="3837216" y="3046562"/>
              <a:ext cx="257700" cy="2577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14" name="Google Shape;114;p20"/>
            <p:cNvSpPr/>
            <p:nvPr/>
          </p:nvSpPr>
          <p:spPr>
            <a:xfrm>
              <a:off x="4094577" y="3312732"/>
              <a:ext cx="257700" cy="2577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15" name="Google Shape;115;p20"/>
            <p:cNvSpPr/>
            <p:nvPr/>
          </p:nvSpPr>
          <p:spPr>
            <a:xfrm>
              <a:off x="4351933" y="3570100"/>
              <a:ext cx="257700" cy="5154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16" name="Google Shape;116;p20"/>
            <p:cNvSpPr/>
            <p:nvPr/>
          </p:nvSpPr>
          <p:spPr>
            <a:xfrm>
              <a:off x="3965665" y="2048007"/>
              <a:ext cx="128700" cy="1287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17" name="Google Shape;117;p20"/>
            <p:cNvSpPr/>
            <p:nvPr/>
          </p:nvSpPr>
          <p:spPr>
            <a:xfrm>
              <a:off x="3727059" y="1058262"/>
              <a:ext cx="128700" cy="128700"/>
            </a:xfrm>
            <a:prstGeom prst="rect">
              <a:avLst/>
            </a:prstGeom>
            <a:solidFill>
              <a:srgbClr val="9FC5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18" name="Google Shape;118;p20"/>
            <p:cNvSpPr/>
            <p:nvPr/>
          </p:nvSpPr>
          <p:spPr>
            <a:xfrm>
              <a:off x="4349080" y="2311328"/>
              <a:ext cx="128700" cy="1287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19" name="Google Shape;119;p20"/>
            <p:cNvSpPr/>
            <p:nvPr/>
          </p:nvSpPr>
          <p:spPr>
            <a:xfrm>
              <a:off x="3712653" y="3303923"/>
              <a:ext cx="128700" cy="1287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20" name="Google Shape;120;p20"/>
            <p:cNvSpPr/>
            <p:nvPr/>
          </p:nvSpPr>
          <p:spPr>
            <a:xfrm rot="5400000">
              <a:off x="1892927" y="1058250"/>
              <a:ext cx="243900" cy="2439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21" name="Google Shape;121;p20"/>
            <p:cNvSpPr/>
            <p:nvPr/>
          </p:nvSpPr>
          <p:spPr>
            <a:xfrm rot="5400000">
              <a:off x="1651919" y="1058250"/>
              <a:ext cx="243900" cy="2439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22" name="Google Shape;122;p20"/>
            <p:cNvSpPr/>
            <p:nvPr/>
          </p:nvSpPr>
          <p:spPr>
            <a:xfrm rot="5400000">
              <a:off x="1651953" y="1297769"/>
              <a:ext cx="246000" cy="2460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23" name="Google Shape;123;p20"/>
            <p:cNvSpPr/>
            <p:nvPr/>
          </p:nvSpPr>
          <p:spPr>
            <a:xfrm rot="5400000">
              <a:off x="2136930" y="1302093"/>
              <a:ext cx="246000" cy="2460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24" name="Google Shape;124;p20"/>
            <p:cNvSpPr/>
            <p:nvPr/>
          </p:nvSpPr>
          <p:spPr>
            <a:xfrm rot="5400000">
              <a:off x="2382591" y="1178824"/>
              <a:ext cx="123600" cy="1236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25" name="Google Shape;125;p20"/>
            <p:cNvSpPr/>
            <p:nvPr/>
          </p:nvSpPr>
          <p:spPr>
            <a:xfrm rot="5400000">
              <a:off x="1651866" y="1669172"/>
              <a:ext cx="246000" cy="2460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26" name="Google Shape;126;p20"/>
            <p:cNvSpPr/>
            <p:nvPr/>
          </p:nvSpPr>
          <p:spPr>
            <a:xfrm rot="5400000">
              <a:off x="1898195" y="1544271"/>
              <a:ext cx="124800" cy="1248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27" name="Google Shape;127;p20"/>
            <p:cNvSpPr/>
            <p:nvPr/>
          </p:nvSpPr>
          <p:spPr>
            <a:xfrm rot="5400000">
              <a:off x="1652024" y="2033745"/>
              <a:ext cx="124800" cy="1248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28" name="Google Shape;128;p20"/>
            <p:cNvSpPr/>
            <p:nvPr/>
          </p:nvSpPr>
          <p:spPr>
            <a:xfrm>
              <a:off x="1650093" y="3786781"/>
              <a:ext cx="128700" cy="1287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t/>
            </a:r>
            <a:endParaRPr/>
          </a:p>
        </p:txBody>
      </p:sp>
      <p:sp>
        <p:nvSpPr>
          <p:cNvPr id="134" name="Google Shape;134;p2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t/>
            </a:r>
            <a:endParaRPr/>
          </a:p>
        </p:txBody>
      </p:sp>
      <p:grpSp>
        <p:nvGrpSpPr>
          <p:cNvPr id="135" name="Google Shape;135;p21"/>
          <p:cNvGrpSpPr/>
          <p:nvPr/>
        </p:nvGrpSpPr>
        <p:grpSpPr>
          <a:xfrm>
            <a:off x="-77597" y="-74225"/>
            <a:ext cx="9221570" cy="5565787"/>
            <a:chOff x="1650093" y="1015256"/>
            <a:chExt cx="5669231" cy="3204806"/>
          </a:xfrm>
        </p:grpSpPr>
        <p:pic>
          <p:nvPicPr>
            <p:cNvPr id="136" name="Google Shape;136;p21" title="Us.jpg"/>
            <p:cNvPicPr preferRelativeResize="0"/>
            <p:nvPr/>
          </p:nvPicPr>
          <p:blipFill rotWithShape="1">
            <a:blip r:embed="rId3">
              <a:alphaModFix/>
            </a:blip>
            <a:srcRect b="16719" l="0" r="0" t="16725"/>
            <a:stretch/>
          </p:blipFill>
          <p:spPr>
            <a:xfrm>
              <a:off x="1650093" y="1058518"/>
              <a:ext cx="2959563" cy="3161544"/>
            </a:xfrm>
            <a:prstGeom prst="rect">
              <a:avLst/>
            </a:prstGeom>
            <a:noFill/>
            <a:ln>
              <a:noFill/>
            </a:ln>
          </p:spPr>
        </p:pic>
        <p:sp>
          <p:nvSpPr>
            <p:cNvPr id="137" name="Google Shape;137;p21"/>
            <p:cNvSpPr/>
            <p:nvPr/>
          </p:nvSpPr>
          <p:spPr>
            <a:xfrm>
              <a:off x="4601324" y="1015256"/>
              <a:ext cx="2718000" cy="3162000"/>
            </a:xfrm>
            <a:prstGeom prst="rect">
              <a:avLst/>
            </a:prstGeom>
            <a:solidFill>
              <a:srgbClr val="F9EFE8"/>
            </a:solidFill>
            <a:ln>
              <a:noFill/>
            </a:ln>
            <a:effectLst>
              <a:outerShdw blurRad="57150" rotWithShape="0" algn="bl" dir="5400000" dist="19050">
                <a:srgbClr val="000000"/>
              </a:outerShdw>
            </a:effectLst>
          </p:spPr>
          <p:txBody>
            <a:bodyPr anchorCtr="0" anchor="t" bIns="446175" lIns="446175" spcFirstLastPara="1" rIns="148725" wrap="square" tIns="446175">
              <a:noAutofit/>
            </a:bodyPr>
            <a:lstStyle/>
            <a:p>
              <a:pPr indent="0" lvl="0" marL="0" marR="0" rtl="0" algn="l">
                <a:lnSpc>
                  <a:spcPct val="100000"/>
                </a:lnSpc>
                <a:spcBef>
                  <a:spcPts val="0"/>
                </a:spcBef>
                <a:spcAft>
                  <a:spcPts val="0"/>
                </a:spcAft>
                <a:buClr>
                  <a:srgbClr val="000000"/>
                </a:buClr>
                <a:buSzPts val="3015"/>
                <a:buFont typeface="Arial"/>
                <a:buNone/>
              </a:pPr>
              <a:r>
                <a:rPr b="1" i="0" lang="en-GB" sz="3015" u="none" cap="none" strike="noStrike">
                  <a:solidFill>
                    <a:srgbClr val="010101"/>
                  </a:solidFill>
                  <a:latin typeface="Montserrat"/>
                  <a:ea typeface="Montserrat"/>
                  <a:cs typeface="Montserrat"/>
                  <a:sym typeface="Montserrat"/>
                </a:rPr>
                <a:t>Ko wai mātou?</a:t>
              </a:r>
              <a:endParaRPr b="1" i="0" sz="3015" u="none" cap="none" strike="noStrike">
                <a:solidFill>
                  <a:srgbClr val="01010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3015"/>
                <a:buFont typeface="Arial"/>
                <a:buNone/>
              </a:pPr>
              <a:r>
                <a:t/>
              </a:r>
              <a:endParaRPr b="1" i="0" sz="3015" u="none" cap="none" strike="noStrike">
                <a:solidFill>
                  <a:srgbClr val="01010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010101"/>
                  </a:solidFill>
                  <a:latin typeface="Montserrat"/>
                  <a:ea typeface="Montserrat"/>
                  <a:cs typeface="Montserrat"/>
                  <a:sym typeface="Montserrat"/>
                </a:rPr>
                <a:t>Wellington East Girls’ College:</a:t>
              </a:r>
              <a:endParaRPr b="1" i="0" sz="2000" u="none" cap="none" strike="noStrike">
                <a:solidFill>
                  <a:srgbClr val="010101"/>
                </a:solidFill>
                <a:latin typeface="Montserrat"/>
                <a:ea typeface="Montserrat"/>
                <a:cs typeface="Montserrat"/>
                <a:sym typeface="Montserrat"/>
              </a:endParaRPr>
            </a:p>
            <a:p>
              <a:pPr indent="-355600" lvl="0" marL="457200" marR="0" rtl="0" algn="l">
                <a:lnSpc>
                  <a:spcPct val="100000"/>
                </a:lnSpc>
                <a:spcBef>
                  <a:spcPts val="0"/>
                </a:spcBef>
                <a:spcAft>
                  <a:spcPts val="0"/>
                </a:spcAft>
                <a:buClr>
                  <a:srgbClr val="010101"/>
                </a:buClr>
                <a:buSzPts val="2000"/>
                <a:buFont typeface="Montserrat"/>
                <a:buChar char="-"/>
              </a:pPr>
              <a:r>
                <a:rPr b="1" i="0" lang="en-GB" sz="2000" u="none" cap="none" strike="noStrike">
                  <a:solidFill>
                    <a:srgbClr val="010101"/>
                  </a:solidFill>
                  <a:latin typeface="Montserrat"/>
                  <a:ea typeface="Montserrat"/>
                  <a:cs typeface="Montserrat"/>
                  <a:sym typeface="Montserrat"/>
                </a:rPr>
                <a:t>Alana Cockburn</a:t>
              </a:r>
              <a:endParaRPr b="1" i="0" sz="2000" u="none" cap="none" strike="noStrike">
                <a:solidFill>
                  <a:srgbClr val="010101"/>
                </a:solidFill>
                <a:latin typeface="Montserrat"/>
                <a:ea typeface="Montserrat"/>
                <a:cs typeface="Montserrat"/>
                <a:sym typeface="Montserrat"/>
              </a:endParaRPr>
            </a:p>
            <a:p>
              <a:pPr indent="0" lvl="0" marL="45720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10101"/>
                </a:solidFill>
                <a:latin typeface="Montserrat"/>
                <a:ea typeface="Montserrat"/>
                <a:cs typeface="Montserrat"/>
                <a:sym typeface="Montserrat"/>
              </a:endParaRPr>
            </a:p>
            <a:p>
              <a:pPr indent="0" lvl="0" marL="45720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1010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010101"/>
                  </a:solidFill>
                  <a:latin typeface="Montserrat"/>
                  <a:ea typeface="Montserrat"/>
                  <a:cs typeface="Montserrat"/>
                  <a:sym typeface="Montserrat"/>
                </a:rPr>
                <a:t>Green Bay High School:</a:t>
              </a:r>
              <a:endParaRPr b="1" i="0" sz="2000" u="none" cap="none" strike="noStrike">
                <a:solidFill>
                  <a:srgbClr val="010101"/>
                </a:solidFill>
                <a:latin typeface="Montserrat"/>
                <a:ea typeface="Montserrat"/>
                <a:cs typeface="Montserrat"/>
                <a:sym typeface="Montserrat"/>
              </a:endParaRPr>
            </a:p>
            <a:p>
              <a:pPr indent="-355600" lvl="0" marL="457200" marR="0" rtl="0" algn="l">
                <a:lnSpc>
                  <a:spcPct val="100000"/>
                </a:lnSpc>
                <a:spcBef>
                  <a:spcPts val="0"/>
                </a:spcBef>
                <a:spcAft>
                  <a:spcPts val="0"/>
                </a:spcAft>
                <a:buClr>
                  <a:srgbClr val="010101"/>
                </a:buClr>
                <a:buSzPts val="2000"/>
                <a:buFont typeface="Montserrat"/>
                <a:buChar char="-"/>
              </a:pPr>
              <a:r>
                <a:rPr b="1" i="0" lang="en-GB" sz="2000" u="none" cap="none" strike="noStrike">
                  <a:solidFill>
                    <a:srgbClr val="010101"/>
                  </a:solidFill>
                  <a:latin typeface="Montserrat"/>
                  <a:ea typeface="Montserrat"/>
                  <a:cs typeface="Montserrat"/>
                  <a:sym typeface="Montserrat"/>
                </a:rPr>
                <a:t>Madeleine Collins</a:t>
              </a:r>
              <a:endParaRPr b="1" i="0" sz="2000" u="none" cap="none" strike="noStrike">
                <a:solidFill>
                  <a:srgbClr val="010101"/>
                </a:solidFill>
                <a:latin typeface="Montserrat"/>
                <a:ea typeface="Montserrat"/>
                <a:cs typeface="Montserrat"/>
                <a:sym typeface="Montserrat"/>
              </a:endParaRPr>
            </a:p>
            <a:p>
              <a:pPr indent="-355600" lvl="0" marL="457200" marR="0" rtl="0" algn="l">
                <a:lnSpc>
                  <a:spcPct val="100000"/>
                </a:lnSpc>
                <a:spcBef>
                  <a:spcPts val="0"/>
                </a:spcBef>
                <a:spcAft>
                  <a:spcPts val="0"/>
                </a:spcAft>
                <a:buClr>
                  <a:srgbClr val="010101"/>
                </a:buClr>
                <a:buSzPts val="2000"/>
                <a:buFont typeface="Montserrat"/>
                <a:buChar char="-"/>
              </a:pPr>
              <a:r>
                <a:rPr b="1" i="0" lang="en-GB" sz="2000" u="none" cap="none" strike="noStrike">
                  <a:solidFill>
                    <a:srgbClr val="010101"/>
                  </a:solidFill>
                  <a:latin typeface="Montserrat"/>
                  <a:ea typeface="Montserrat"/>
                  <a:cs typeface="Montserrat"/>
                  <a:sym typeface="Montserrat"/>
                </a:rPr>
                <a:t>Zev Fishman</a:t>
              </a:r>
              <a:endParaRPr b="1" i="0" sz="2000" u="none" cap="none" strike="noStrike">
                <a:solidFill>
                  <a:srgbClr val="01010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1010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1010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010101"/>
                  </a:solidFill>
                  <a:latin typeface="Montserrat"/>
                  <a:ea typeface="Montserrat"/>
                  <a:cs typeface="Montserrat"/>
                  <a:sym typeface="Montserrat"/>
                </a:rPr>
                <a:t>Lincoln High School:</a:t>
              </a:r>
              <a:endParaRPr b="1" i="0" sz="2000" u="none" cap="none" strike="noStrike">
                <a:solidFill>
                  <a:srgbClr val="010101"/>
                </a:solidFill>
                <a:latin typeface="Montserrat"/>
                <a:ea typeface="Montserrat"/>
                <a:cs typeface="Montserrat"/>
                <a:sym typeface="Montserrat"/>
              </a:endParaRPr>
            </a:p>
            <a:p>
              <a:pPr indent="-355600" lvl="0" marL="457200" marR="0" rtl="0" algn="l">
                <a:lnSpc>
                  <a:spcPct val="100000"/>
                </a:lnSpc>
                <a:spcBef>
                  <a:spcPts val="0"/>
                </a:spcBef>
                <a:spcAft>
                  <a:spcPts val="0"/>
                </a:spcAft>
                <a:buClr>
                  <a:srgbClr val="010101"/>
                </a:buClr>
                <a:buSzPts val="2000"/>
                <a:buFont typeface="Montserrat"/>
                <a:buChar char="-"/>
              </a:pPr>
              <a:r>
                <a:rPr b="1" i="0" lang="en-GB" sz="2000" u="none" cap="none" strike="noStrike">
                  <a:solidFill>
                    <a:srgbClr val="010101"/>
                  </a:solidFill>
                  <a:latin typeface="Montserrat"/>
                  <a:ea typeface="Montserrat"/>
                  <a:cs typeface="Montserrat"/>
                  <a:sym typeface="Montserrat"/>
                </a:rPr>
                <a:t>Bronwyn Hooper</a:t>
              </a:r>
              <a:endParaRPr b="1" i="0" sz="2000" u="none" cap="none" strike="noStrike">
                <a:solidFill>
                  <a:srgbClr val="010101"/>
                </a:solidFill>
                <a:latin typeface="Montserrat"/>
                <a:ea typeface="Montserrat"/>
                <a:cs typeface="Montserrat"/>
                <a:sym typeface="Montserrat"/>
              </a:endParaRPr>
            </a:p>
            <a:p>
              <a:pPr indent="-355600" lvl="0" marL="457200" marR="0" rtl="0" algn="l">
                <a:lnSpc>
                  <a:spcPct val="100000"/>
                </a:lnSpc>
                <a:spcBef>
                  <a:spcPts val="0"/>
                </a:spcBef>
                <a:spcAft>
                  <a:spcPts val="0"/>
                </a:spcAft>
                <a:buClr>
                  <a:srgbClr val="010101"/>
                </a:buClr>
                <a:buSzPts val="2000"/>
                <a:buFont typeface="Montserrat"/>
                <a:buChar char="-"/>
              </a:pPr>
              <a:r>
                <a:rPr b="1" i="0" lang="en-GB" sz="2000" u="none" cap="none" strike="noStrike">
                  <a:solidFill>
                    <a:srgbClr val="010101"/>
                  </a:solidFill>
                  <a:latin typeface="Montserrat"/>
                  <a:ea typeface="Montserrat"/>
                  <a:cs typeface="Montserrat"/>
                  <a:sym typeface="Montserrat"/>
                </a:rPr>
                <a:t>Anna Milne</a:t>
              </a:r>
              <a:endParaRPr b="1" i="0" sz="2000" u="none" cap="none" strike="noStrike">
                <a:solidFill>
                  <a:srgbClr val="010101"/>
                </a:solidFill>
                <a:latin typeface="Montserrat"/>
                <a:ea typeface="Montserrat"/>
                <a:cs typeface="Montserrat"/>
                <a:sym typeface="Montserrat"/>
              </a:endParaRPr>
            </a:p>
            <a:p>
              <a:pPr indent="0" lvl="0" marL="0" marR="323799" rtl="0" algn="l">
                <a:lnSpc>
                  <a:spcPct val="90000"/>
                </a:lnSpc>
                <a:spcBef>
                  <a:spcPts val="0"/>
                </a:spcBef>
                <a:spcAft>
                  <a:spcPts val="0"/>
                </a:spcAft>
                <a:buClr>
                  <a:srgbClr val="000000"/>
                </a:buClr>
                <a:buSzPts val="2802"/>
                <a:buFont typeface="Arial"/>
                <a:buNone/>
              </a:pPr>
              <a:r>
                <a:t/>
              </a:r>
              <a:endParaRPr b="1" i="0" sz="2802" u="none" cap="none" strike="noStrike">
                <a:solidFill>
                  <a:srgbClr val="010101"/>
                </a:solidFill>
                <a:latin typeface="SUSE"/>
                <a:ea typeface="SUSE"/>
                <a:cs typeface="SUSE"/>
                <a:sym typeface="SUSE"/>
              </a:endParaRPr>
            </a:p>
          </p:txBody>
        </p:sp>
        <p:sp>
          <p:nvSpPr>
            <p:cNvPr id="138" name="Google Shape;138;p21"/>
            <p:cNvSpPr/>
            <p:nvPr/>
          </p:nvSpPr>
          <p:spPr>
            <a:xfrm>
              <a:off x="4351929" y="1058262"/>
              <a:ext cx="257700" cy="7326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39" name="Google Shape;139;p21"/>
            <p:cNvSpPr/>
            <p:nvPr/>
          </p:nvSpPr>
          <p:spPr>
            <a:xfrm>
              <a:off x="4351938" y="2056816"/>
              <a:ext cx="257700" cy="2577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40" name="Google Shape;140;p21"/>
            <p:cNvSpPr/>
            <p:nvPr/>
          </p:nvSpPr>
          <p:spPr>
            <a:xfrm>
              <a:off x="4099689" y="1058262"/>
              <a:ext cx="257700" cy="2577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41" name="Google Shape;141;p21"/>
            <p:cNvSpPr/>
            <p:nvPr/>
          </p:nvSpPr>
          <p:spPr>
            <a:xfrm>
              <a:off x="4094577" y="1790647"/>
              <a:ext cx="257700" cy="2577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42" name="Google Shape;142;p21"/>
            <p:cNvSpPr/>
            <p:nvPr/>
          </p:nvSpPr>
          <p:spPr>
            <a:xfrm>
              <a:off x="4094568" y="2314177"/>
              <a:ext cx="257700" cy="7326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43" name="Google Shape;143;p21"/>
            <p:cNvSpPr/>
            <p:nvPr/>
          </p:nvSpPr>
          <p:spPr>
            <a:xfrm>
              <a:off x="3837216" y="3046562"/>
              <a:ext cx="257700" cy="2577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44" name="Google Shape;144;p21"/>
            <p:cNvSpPr/>
            <p:nvPr/>
          </p:nvSpPr>
          <p:spPr>
            <a:xfrm>
              <a:off x="4094577" y="3312732"/>
              <a:ext cx="257700" cy="2577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45" name="Google Shape;145;p21"/>
            <p:cNvSpPr/>
            <p:nvPr/>
          </p:nvSpPr>
          <p:spPr>
            <a:xfrm>
              <a:off x="4351933" y="3570100"/>
              <a:ext cx="257700" cy="5154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46" name="Google Shape;146;p21"/>
            <p:cNvSpPr/>
            <p:nvPr/>
          </p:nvSpPr>
          <p:spPr>
            <a:xfrm>
              <a:off x="3965665" y="2048007"/>
              <a:ext cx="128700" cy="1287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47" name="Google Shape;147;p21"/>
            <p:cNvSpPr/>
            <p:nvPr/>
          </p:nvSpPr>
          <p:spPr>
            <a:xfrm>
              <a:off x="3727059" y="1058262"/>
              <a:ext cx="128700" cy="128700"/>
            </a:xfrm>
            <a:prstGeom prst="rect">
              <a:avLst/>
            </a:prstGeom>
            <a:solidFill>
              <a:srgbClr val="9FC5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48" name="Google Shape;148;p21"/>
            <p:cNvSpPr/>
            <p:nvPr/>
          </p:nvSpPr>
          <p:spPr>
            <a:xfrm>
              <a:off x="4349080" y="2311328"/>
              <a:ext cx="128700" cy="1287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49" name="Google Shape;149;p21"/>
            <p:cNvSpPr/>
            <p:nvPr/>
          </p:nvSpPr>
          <p:spPr>
            <a:xfrm>
              <a:off x="3712653" y="3303923"/>
              <a:ext cx="128700" cy="1287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50" name="Google Shape;150;p21"/>
            <p:cNvSpPr/>
            <p:nvPr/>
          </p:nvSpPr>
          <p:spPr>
            <a:xfrm rot="5400000">
              <a:off x="1892927" y="1058250"/>
              <a:ext cx="243900" cy="2439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51" name="Google Shape;151;p21"/>
            <p:cNvSpPr/>
            <p:nvPr/>
          </p:nvSpPr>
          <p:spPr>
            <a:xfrm rot="5400000">
              <a:off x="1651919" y="1058250"/>
              <a:ext cx="243900" cy="2439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52" name="Google Shape;152;p21"/>
            <p:cNvSpPr/>
            <p:nvPr/>
          </p:nvSpPr>
          <p:spPr>
            <a:xfrm rot="5400000">
              <a:off x="1651953" y="1297769"/>
              <a:ext cx="246000" cy="2460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53" name="Google Shape;153;p21"/>
            <p:cNvSpPr/>
            <p:nvPr/>
          </p:nvSpPr>
          <p:spPr>
            <a:xfrm rot="5400000">
              <a:off x="2136930" y="1302093"/>
              <a:ext cx="246000" cy="2460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54" name="Google Shape;154;p21"/>
            <p:cNvSpPr/>
            <p:nvPr/>
          </p:nvSpPr>
          <p:spPr>
            <a:xfrm rot="5400000">
              <a:off x="2382591" y="1178824"/>
              <a:ext cx="123600" cy="1236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55" name="Google Shape;155;p21"/>
            <p:cNvSpPr/>
            <p:nvPr/>
          </p:nvSpPr>
          <p:spPr>
            <a:xfrm rot="5400000">
              <a:off x="1651866" y="1669172"/>
              <a:ext cx="246000" cy="2460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56" name="Google Shape;156;p21"/>
            <p:cNvSpPr/>
            <p:nvPr/>
          </p:nvSpPr>
          <p:spPr>
            <a:xfrm rot="5400000">
              <a:off x="1898195" y="1544271"/>
              <a:ext cx="124800" cy="1248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57" name="Google Shape;157;p21"/>
            <p:cNvSpPr/>
            <p:nvPr/>
          </p:nvSpPr>
          <p:spPr>
            <a:xfrm rot="5400000">
              <a:off x="1652024" y="2033745"/>
              <a:ext cx="124800" cy="1248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sp>
          <p:nvSpPr>
            <p:cNvPr id="158" name="Google Shape;158;p21"/>
            <p:cNvSpPr/>
            <p:nvPr/>
          </p:nvSpPr>
          <p:spPr>
            <a:xfrm>
              <a:off x="1650093" y="3786781"/>
              <a:ext cx="128700" cy="128700"/>
            </a:xfrm>
            <a:prstGeom prst="rect">
              <a:avLst/>
            </a:prstGeom>
            <a:solidFill>
              <a:srgbClr val="F9EFE8"/>
            </a:solidFill>
            <a:ln>
              <a:noFill/>
            </a:ln>
          </p:spPr>
          <p:txBody>
            <a:bodyPr anchorCtr="0" anchor="ctr" bIns="148725" lIns="148725" spcFirstLastPara="1" rIns="148725" wrap="square" tIns="148725">
              <a:noAutofit/>
            </a:bodyPr>
            <a:lstStyle/>
            <a:p>
              <a:pPr indent="0" lvl="0" marL="0" marR="0" rtl="0" algn="ctr">
                <a:lnSpc>
                  <a:spcPct val="100000"/>
                </a:lnSpc>
                <a:spcBef>
                  <a:spcPts val="0"/>
                </a:spcBef>
                <a:spcAft>
                  <a:spcPts val="0"/>
                </a:spcAft>
                <a:buClr>
                  <a:srgbClr val="000000"/>
                </a:buClr>
                <a:buSzPts val="2277"/>
                <a:buFont typeface="Arial"/>
                <a:buNone/>
              </a:pPr>
              <a:r>
                <a:t/>
              </a:r>
              <a:endParaRPr b="0" i="0" sz="2277" u="none" cap="none" strike="noStrike">
                <a:solidFill>
                  <a:srgbClr val="000000"/>
                </a:solidFill>
                <a:latin typeface="SUSE"/>
                <a:ea typeface="SUSE"/>
                <a:cs typeface="SUSE"/>
                <a:sym typeface="SUSE"/>
              </a:endParaRPr>
            </a:p>
          </p:txBody>
        </p:sp>
      </p:grpSp>
      <p:pic>
        <p:nvPicPr>
          <p:cNvPr id="159" name="Google Shape;159;p21"/>
          <p:cNvPicPr preferRelativeResize="0"/>
          <p:nvPr/>
        </p:nvPicPr>
        <p:blipFill rotWithShape="1">
          <a:blip r:embed="rId4">
            <a:alphaModFix amt="38000"/>
          </a:blip>
          <a:srcRect b="0" l="0" r="0" t="0"/>
          <a:stretch/>
        </p:blipFill>
        <p:spPr>
          <a:xfrm>
            <a:off x="4900325" y="774137"/>
            <a:ext cx="3872749" cy="3794726"/>
          </a:xfrm>
          <a:prstGeom prst="rect">
            <a:avLst/>
          </a:prstGeom>
          <a:noFill/>
          <a:ln>
            <a:noFill/>
          </a:ln>
        </p:spPr>
      </p:pic>
      <p:sp>
        <p:nvSpPr>
          <p:cNvPr id="160" name="Google Shape;160;p21"/>
          <p:cNvSpPr txBox="1"/>
          <p:nvPr/>
        </p:nvSpPr>
        <p:spPr>
          <a:xfrm rot="5400000">
            <a:off x="6672502" y="3127217"/>
            <a:ext cx="4133391" cy="18466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600" u="none" cap="none" strike="noStrike">
                <a:solidFill>
                  <a:srgbClr val="000000"/>
                </a:solidFill>
                <a:latin typeface="Verdana"/>
                <a:ea typeface="Verdana"/>
                <a:cs typeface="Verdana"/>
                <a:sym typeface="Verdana"/>
              </a:rPr>
              <a:t>© Teaching Council of Aotearoa New Zealand</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4" name="Shape 164"/>
        <p:cNvGrpSpPr/>
        <p:nvPr/>
      </p:nvGrpSpPr>
      <p:grpSpPr>
        <a:xfrm>
          <a:off x="0" y="0"/>
          <a:ext cx="0" cy="0"/>
          <a:chOff x="0" y="0"/>
          <a:chExt cx="0" cy="0"/>
        </a:xfrm>
      </p:grpSpPr>
      <p:sp>
        <p:nvSpPr>
          <p:cNvPr id="165" name="Google Shape;165;p22"/>
          <p:cNvSpPr/>
          <p:nvPr/>
        </p:nvSpPr>
        <p:spPr>
          <a:xfrm>
            <a:off x="6916925" y="2726113"/>
            <a:ext cx="2201400" cy="753300"/>
          </a:xfrm>
          <a:prstGeom prst="rect">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22"/>
          <p:cNvSpPr/>
          <p:nvPr/>
        </p:nvSpPr>
        <p:spPr>
          <a:xfrm>
            <a:off x="5528675" y="1753638"/>
            <a:ext cx="2201400" cy="753300"/>
          </a:xfrm>
          <a:prstGeom prst="rect">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22"/>
          <p:cNvSpPr/>
          <p:nvPr/>
        </p:nvSpPr>
        <p:spPr>
          <a:xfrm>
            <a:off x="4235575" y="898525"/>
            <a:ext cx="2201400" cy="753300"/>
          </a:xfrm>
          <a:prstGeom prst="rect">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68" name="Google Shape;168;p22"/>
          <p:cNvPicPr preferRelativeResize="0"/>
          <p:nvPr/>
        </p:nvPicPr>
        <p:blipFill rotWithShape="1">
          <a:blip r:embed="rId4">
            <a:alphaModFix/>
          </a:blip>
          <a:srcRect b="0" l="0" r="0" t="0"/>
          <a:stretch/>
        </p:blipFill>
        <p:spPr>
          <a:xfrm>
            <a:off x="632600" y="4115500"/>
            <a:ext cx="955450" cy="991749"/>
          </a:xfrm>
          <a:prstGeom prst="rect">
            <a:avLst/>
          </a:prstGeom>
          <a:noFill/>
          <a:ln>
            <a:noFill/>
          </a:ln>
        </p:spPr>
      </p:pic>
      <p:sp>
        <p:nvSpPr>
          <p:cNvPr id="169" name="Google Shape;169;p22"/>
          <p:cNvSpPr/>
          <p:nvPr/>
        </p:nvSpPr>
        <p:spPr>
          <a:xfrm>
            <a:off x="1920075" y="696150"/>
            <a:ext cx="1014900" cy="953100"/>
          </a:xfrm>
          <a:prstGeom prst="ellipse">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22"/>
          <p:cNvSpPr txBox="1"/>
          <p:nvPr/>
        </p:nvSpPr>
        <p:spPr>
          <a:xfrm>
            <a:off x="2083300" y="882450"/>
            <a:ext cx="1056900" cy="580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FFFF00"/>
                </a:solidFill>
                <a:latin typeface="Arial"/>
                <a:ea typeface="Arial"/>
                <a:cs typeface="Arial"/>
                <a:sym typeface="Arial"/>
              </a:rPr>
              <a:t>2020</a:t>
            </a:r>
            <a:endParaRPr b="1" i="0" sz="1800" u="none" cap="none" strike="noStrike">
              <a:solidFill>
                <a:srgbClr val="FFFF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FFFF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FFFF00"/>
              </a:solidFill>
              <a:latin typeface="Arial"/>
              <a:ea typeface="Arial"/>
              <a:cs typeface="Arial"/>
              <a:sym typeface="Arial"/>
            </a:endParaRPr>
          </a:p>
        </p:txBody>
      </p:sp>
      <p:sp>
        <p:nvSpPr>
          <p:cNvPr id="171" name="Google Shape;171;p22"/>
          <p:cNvSpPr/>
          <p:nvPr/>
        </p:nvSpPr>
        <p:spPr>
          <a:xfrm>
            <a:off x="2779675" y="0"/>
            <a:ext cx="2201400" cy="753300"/>
          </a:xfrm>
          <a:prstGeom prst="rect">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22"/>
          <p:cNvSpPr txBox="1"/>
          <p:nvPr/>
        </p:nvSpPr>
        <p:spPr>
          <a:xfrm>
            <a:off x="2889625" y="45600"/>
            <a:ext cx="1981500" cy="45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chemeClr val="lt1"/>
                </a:solidFill>
                <a:latin typeface="Arial"/>
                <a:ea typeface="Arial"/>
                <a:cs typeface="Arial"/>
                <a:sym typeface="Arial"/>
              </a:rPr>
              <a:t>Science in Aotearoa and the Pacific Course (SP100)</a:t>
            </a:r>
            <a:endParaRPr b="0" i="0" sz="1200" u="none" cap="none" strike="noStrike">
              <a:solidFill>
                <a:schemeClr val="lt1"/>
              </a:solidFill>
              <a:latin typeface="Arial"/>
              <a:ea typeface="Arial"/>
              <a:cs typeface="Arial"/>
              <a:sym typeface="Arial"/>
            </a:endParaRPr>
          </a:p>
        </p:txBody>
      </p:sp>
      <p:sp>
        <p:nvSpPr>
          <p:cNvPr id="173" name="Google Shape;173;p22"/>
          <p:cNvSpPr txBox="1"/>
          <p:nvPr/>
        </p:nvSpPr>
        <p:spPr>
          <a:xfrm>
            <a:off x="4345525" y="983175"/>
            <a:ext cx="1981500" cy="45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chemeClr val="lt1"/>
                </a:solidFill>
                <a:latin typeface="Arial"/>
                <a:ea typeface="Arial"/>
                <a:cs typeface="Arial"/>
                <a:sym typeface="Arial"/>
              </a:rPr>
              <a:t>Bicultural unit planner for all science courses</a:t>
            </a:r>
            <a:endParaRPr b="0" i="0" sz="1200" u="none" cap="none" strike="noStrike">
              <a:solidFill>
                <a:schemeClr val="lt1"/>
              </a:solidFill>
              <a:latin typeface="Arial"/>
              <a:ea typeface="Arial"/>
              <a:cs typeface="Arial"/>
              <a:sym typeface="Arial"/>
            </a:endParaRPr>
          </a:p>
        </p:txBody>
      </p:sp>
      <p:sp>
        <p:nvSpPr>
          <p:cNvPr id="174" name="Google Shape;174;p22"/>
          <p:cNvSpPr txBox="1"/>
          <p:nvPr/>
        </p:nvSpPr>
        <p:spPr>
          <a:xfrm>
            <a:off x="5784475" y="1797063"/>
            <a:ext cx="1981500" cy="45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chemeClr val="lt1"/>
                </a:solidFill>
                <a:latin typeface="Arial"/>
                <a:ea typeface="Arial"/>
                <a:cs typeface="Arial"/>
                <a:sym typeface="Arial"/>
              </a:rPr>
              <a:t>Interfaces Models - Two-Eyed-Seeing</a:t>
            </a:r>
            <a:endParaRPr b="0" i="0" sz="1200" u="none" cap="none" strike="noStrike">
              <a:solidFill>
                <a:schemeClr val="lt1"/>
              </a:solidFill>
              <a:latin typeface="Arial"/>
              <a:ea typeface="Arial"/>
              <a:cs typeface="Arial"/>
              <a:sym typeface="Arial"/>
            </a:endParaRPr>
          </a:p>
        </p:txBody>
      </p:sp>
      <p:sp>
        <p:nvSpPr>
          <p:cNvPr id="175" name="Google Shape;175;p22"/>
          <p:cNvSpPr txBox="1"/>
          <p:nvPr/>
        </p:nvSpPr>
        <p:spPr>
          <a:xfrm>
            <a:off x="7026875" y="2726113"/>
            <a:ext cx="1981500" cy="45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chemeClr val="lt1"/>
                </a:solidFill>
                <a:latin typeface="Arial"/>
                <a:ea typeface="Arial"/>
                <a:cs typeface="Arial"/>
                <a:sym typeface="Arial"/>
              </a:rPr>
              <a:t>Embedding our practice and planning for the new curriculum</a:t>
            </a:r>
            <a:endParaRPr b="0" i="0" sz="1200" u="none" cap="none" strike="noStrike">
              <a:solidFill>
                <a:schemeClr val="lt1"/>
              </a:solidFill>
              <a:latin typeface="Arial"/>
              <a:ea typeface="Arial"/>
              <a:cs typeface="Arial"/>
              <a:sym typeface="Arial"/>
            </a:endParaRPr>
          </a:p>
        </p:txBody>
      </p:sp>
      <p:pic>
        <p:nvPicPr>
          <p:cNvPr id="176" name="Google Shape;176;p22"/>
          <p:cNvPicPr preferRelativeResize="0"/>
          <p:nvPr/>
        </p:nvPicPr>
        <p:blipFill rotWithShape="1">
          <a:blip r:embed="rId5">
            <a:alphaModFix/>
          </a:blip>
          <a:srcRect b="0" l="0" r="0" t="0"/>
          <a:stretch/>
        </p:blipFill>
        <p:spPr>
          <a:xfrm>
            <a:off x="632602" y="166150"/>
            <a:ext cx="827025" cy="1026444"/>
          </a:xfrm>
          <a:prstGeom prst="rect">
            <a:avLst/>
          </a:prstGeom>
          <a:noFill/>
          <a:ln>
            <a:noFill/>
          </a:ln>
        </p:spPr>
      </p:pic>
      <p:sp>
        <p:nvSpPr>
          <p:cNvPr id="177" name="Google Shape;177;p22"/>
          <p:cNvSpPr/>
          <p:nvPr/>
        </p:nvSpPr>
        <p:spPr>
          <a:xfrm>
            <a:off x="3266625" y="1477075"/>
            <a:ext cx="1014900" cy="953100"/>
          </a:xfrm>
          <a:prstGeom prst="ellipse">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22"/>
          <p:cNvSpPr/>
          <p:nvPr/>
        </p:nvSpPr>
        <p:spPr>
          <a:xfrm>
            <a:off x="4613163" y="2379488"/>
            <a:ext cx="1014900" cy="953100"/>
          </a:xfrm>
          <a:prstGeom prst="ellipse">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22"/>
          <p:cNvSpPr/>
          <p:nvPr/>
        </p:nvSpPr>
        <p:spPr>
          <a:xfrm>
            <a:off x="6121925" y="3332600"/>
            <a:ext cx="1014900" cy="953100"/>
          </a:xfrm>
          <a:prstGeom prst="ellipse">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22"/>
          <p:cNvSpPr txBox="1"/>
          <p:nvPr/>
        </p:nvSpPr>
        <p:spPr>
          <a:xfrm>
            <a:off x="3404575" y="1663375"/>
            <a:ext cx="1056900" cy="580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FFFF00"/>
                </a:solidFill>
                <a:latin typeface="Arial"/>
                <a:ea typeface="Arial"/>
                <a:cs typeface="Arial"/>
                <a:sym typeface="Arial"/>
              </a:rPr>
              <a:t>2022</a:t>
            </a:r>
            <a:endParaRPr b="1" i="0" sz="1800" u="none" cap="none" strike="noStrike">
              <a:solidFill>
                <a:srgbClr val="FFFF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FFFF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FFFF00"/>
              </a:solidFill>
              <a:latin typeface="Arial"/>
              <a:ea typeface="Arial"/>
              <a:cs typeface="Arial"/>
              <a:sym typeface="Arial"/>
            </a:endParaRPr>
          </a:p>
        </p:txBody>
      </p:sp>
      <p:sp>
        <p:nvSpPr>
          <p:cNvPr id="181" name="Google Shape;181;p22"/>
          <p:cNvSpPr txBox="1"/>
          <p:nvPr/>
        </p:nvSpPr>
        <p:spPr>
          <a:xfrm>
            <a:off x="4807825" y="2565800"/>
            <a:ext cx="1056900" cy="580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FFFF00"/>
                </a:solidFill>
                <a:latin typeface="Arial"/>
                <a:ea typeface="Arial"/>
                <a:cs typeface="Arial"/>
                <a:sym typeface="Arial"/>
              </a:rPr>
              <a:t>2024</a:t>
            </a:r>
            <a:endParaRPr b="1" i="0" sz="1800" u="none" cap="none" strike="noStrike">
              <a:solidFill>
                <a:srgbClr val="FFFF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FFFF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FFFF00"/>
              </a:solidFill>
              <a:latin typeface="Arial"/>
              <a:ea typeface="Arial"/>
              <a:cs typeface="Arial"/>
              <a:sym typeface="Arial"/>
            </a:endParaRPr>
          </a:p>
        </p:txBody>
      </p:sp>
      <p:sp>
        <p:nvSpPr>
          <p:cNvPr id="182" name="Google Shape;182;p22"/>
          <p:cNvSpPr txBox="1"/>
          <p:nvPr/>
        </p:nvSpPr>
        <p:spPr>
          <a:xfrm>
            <a:off x="6246775" y="3535000"/>
            <a:ext cx="1056900" cy="580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FFFF00"/>
                </a:solidFill>
                <a:latin typeface="Arial"/>
                <a:ea typeface="Arial"/>
                <a:cs typeface="Arial"/>
                <a:sym typeface="Arial"/>
              </a:rPr>
              <a:t>2026</a:t>
            </a:r>
            <a:endParaRPr b="1" i="0" sz="1800" u="none" cap="none" strike="noStrike">
              <a:solidFill>
                <a:srgbClr val="FFFF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FFFF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FFFF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id="187" name="Google Shape;187;p23"/>
          <p:cNvPicPr preferRelativeResize="0"/>
          <p:nvPr/>
        </p:nvPicPr>
        <p:blipFill rotWithShape="1">
          <a:blip r:embed="rId3">
            <a:alphaModFix/>
          </a:blip>
          <a:srcRect b="0" l="0" r="0" t="0"/>
          <a:stretch/>
        </p:blipFill>
        <p:spPr>
          <a:xfrm>
            <a:off x="0" y="5268"/>
            <a:ext cx="9144000" cy="5132964"/>
          </a:xfrm>
          <a:prstGeom prst="rect">
            <a:avLst/>
          </a:prstGeom>
          <a:noFill/>
          <a:ln>
            <a:noFill/>
          </a:ln>
        </p:spPr>
      </p:pic>
      <p:sp>
        <p:nvSpPr>
          <p:cNvPr id="188" name="Google Shape;188;p23"/>
          <p:cNvSpPr txBox="1"/>
          <p:nvPr/>
        </p:nvSpPr>
        <p:spPr>
          <a:xfrm rot="5400000">
            <a:off x="-691364" y="3472663"/>
            <a:ext cx="1501429" cy="18466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600" u="none" cap="none" strike="noStrike">
                <a:solidFill>
                  <a:srgbClr val="000000"/>
                </a:solidFill>
                <a:latin typeface="Verdana"/>
                <a:ea typeface="Verdana"/>
                <a:cs typeface="Verdana"/>
                <a:sym typeface="Verdana"/>
              </a:rPr>
              <a:t>© Crown Copyright, CC BY 4.0</a:t>
            </a:r>
            <a:endParaRPr b="0" i="0" sz="600" u="none" cap="none" strike="noStrike">
              <a:solidFill>
                <a:srgbClr val="000000"/>
              </a:solidFill>
              <a:latin typeface="Verdana"/>
              <a:ea typeface="Verdana"/>
              <a:cs typeface="Verdana"/>
              <a:sym typeface="Verdan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192" name="Shape 192"/>
        <p:cNvGrpSpPr/>
        <p:nvPr/>
      </p:nvGrpSpPr>
      <p:grpSpPr>
        <a:xfrm>
          <a:off x="0" y="0"/>
          <a:ext cx="0" cy="0"/>
          <a:chOff x="0" y="0"/>
          <a:chExt cx="0" cy="0"/>
        </a:xfrm>
      </p:grpSpPr>
      <p:sp>
        <p:nvSpPr>
          <p:cNvPr id="193" name="Google Shape;193;p24"/>
          <p:cNvSpPr/>
          <p:nvPr/>
        </p:nvSpPr>
        <p:spPr>
          <a:xfrm>
            <a:off x="1476850" y="87000"/>
            <a:ext cx="7355400" cy="1275300"/>
          </a:xfrm>
          <a:prstGeom prst="round2DiagRect">
            <a:avLst>
              <a:gd fmla="val 0" name="adj1"/>
              <a:gd fmla="val 50000" name="adj2"/>
            </a:avLst>
          </a:prstGeom>
          <a:solidFill>
            <a:srgbClr val="FFFFFF"/>
          </a:solidFill>
          <a:ln cap="flat" cmpd="sng" w="9525">
            <a:solidFill>
              <a:srgbClr val="01010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GB" sz="3356" u="none" cap="none" strike="noStrike">
                <a:solidFill>
                  <a:schemeClr val="dk1"/>
                </a:solidFill>
                <a:latin typeface="Montserrat"/>
                <a:ea typeface="Montserrat"/>
                <a:cs typeface="Montserrat"/>
                <a:sym typeface="Montserrat"/>
              </a:rPr>
              <a:t>  Our Journey</a:t>
            </a:r>
            <a:endParaRPr b="0" i="0" sz="3356"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rPr b="0" i="0" lang="en-GB" sz="1911" u="none" cap="none" strike="noStrike">
                <a:solidFill>
                  <a:schemeClr val="dk1"/>
                </a:solidFill>
                <a:latin typeface="Montserrat"/>
                <a:ea typeface="Montserrat"/>
                <a:cs typeface="Montserrat"/>
                <a:sym typeface="Montserrat"/>
              </a:rPr>
              <a:t>    Te Kura Tuarua o Waihora - Lincoln High School</a:t>
            </a:r>
            <a:endParaRPr b="0" i="0" sz="1911" u="none" cap="none" strike="noStrike">
              <a:solidFill>
                <a:schemeClr val="dk1"/>
              </a:solidFill>
              <a:latin typeface="Montserrat"/>
              <a:ea typeface="Montserrat"/>
              <a:cs typeface="Montserrat"/>
              <a:sym typeface="Montserrat"/>
            </a:endParaRPr>
          </a:p>
        </p:txBody>
      </p:sp>
      <p:pic>
        <p:nvPicPr>
          <p:cNvPr id="194" name="Google Shape;194;p24"/>
          <p:cNvPicPr preferRelativeResize="0"/>
          <p:nvPr/>
        </p:nvPicPr>
        <p:blipFill rotWithShape="1">
          <a:blip r:embed="rId3">
            <a:alphaModFix/>
          </a:blip>
          <a:srcRect b="0" l="2779" r="61869" t="0"/>
          <a:stretch/>
        </p:blipFill>
        <p:spPr>
          <a:xfrm>
            <a:off x="311700" y="0"/>
            <a:ext cx="1449300" cy="1449300"/>
          </a:xfrm>
          <a:prstGeom prst="ellipse">
            <a:avLst/>
          </a:prstGeom>
          <a:noFill/>
          <a:ln cap="flat" cmpd="sng" w="9525">
            <a:solidFill>
              <a:srgbClr val="010101"/>
            </a:solidFill>
            <a:prstDash val="solid"/>
            <a:round/>
            <a:headEnd len="sm" w="sm" type="none"/>
            <a:tailEnd len="sm" w="sm" type="none"/>
          </a:ln>
        </p:spPr>
      </p:pic>
      <p:pic>
        <p:nvPicPr>
          <p:cNvPr id="195" name="Google Shape;195;p24" title="pexels-ann-h-45017-33802248.jpg"/>
          <p:cNvPicPr preferRelativeResize="0"/>
          <p:nvPr/>
        </p:nvPicPr>
        <p:blipFill rotWithShape="1">
          <a:blip r:embed="rId4">
            <a:alphaModFix/>
          </a:blip>
          <a:srcRect b="16676" l="0" r="0" t="16676"/>
          <a:stretch/>
        </p:blipFill>
        <p:spPr>
          <a:xfrm>
            <a:off x="7119500" y="1705425"/>
            <a:ext cx="1449300" cy="1449300"/>
          </a:xfrm>
          <a:prstGeom prst="ellipse">
            <a:avLst/>
          </a:prstGeom>
          <a:noFill/>
          <a:ln cap="flat" cmpd="sng" w="9525">
            <a:solidFill>
              <a:srgbClr val="010101"/>
            </a:solidFill>
            <a:prstDash val="solid"/>
            <a:round/>
            <a:headEnd len="sm" w="sm" type="none"/>
            <a:tailEnd len="sm" w="sm" type="none"/>
          </a:ln>
        </p:spPr>
      </p:pic>
      <p:pic>
        <p:nvPicPr>
          <p:cNvPr id="196" name="Google Shape;196;p24" title="moon from school.jpeg"/>
          <p:cNvPicPr preferRelativeResize="0"/>
          <p:nvPr/>
        </p:nvPicPr>
        <p:blipFill rotWithShape="1">
          <a:blip r:embed="rId5">
            <a:alphaModFix/>
          </a:blip>
          <a:srcRect b="12495" l="0" r="0" t="12503"/>
          <a:stretch/>
        </p:blipFill>
        <p:spPr>
          <a:xfrm>
            <a:off x="4429900" y="3265725"/>
            <a:ext cx="1449300" cy="1449300"/>
          </a:xfrm>
          <a:prstGeom prst="ellipse">
            <a:avLst/>
          </a:prstGeom>
          <a:noFill/>
          <a:ln cap="flat" cmpd="sng" w="9525">
            <a:solidFill>
              <a:srgbClr val="010101"/>
            </a:solidFill>
            <a:prstDash val="solid"/>
            <a:round/>
            <a:headEnd len="sm" w="sm" type="none"/>
            <a:tailEnd len="sm" w="sm" type="none"/>
          </a:ln>
        </p:spPr>
      </p:pic>
      <p:pic>
        <p:nvPicPr>
          <p:cNvPr id="197" name="Google Shape;197;p24" title="sunrise.jpeg"/>
          <p:cNvPicPr preferRelativeResize="0"/>
          <p:nvPr/>
        </p:nvPicPr>
        <p:blipFill rotWithShape="1">
          <a:blip r:embed="rId6">
            <a:alphaModFix/>
          </a:blip>
          <a:srcRect b="0" l="12503" r="12495" t="0"/>
          <a:stretch/>
        </p:blipFill>
        <p:spPr>
          <a:xfrm>
            <a:off x="2700700" y="1449300"/>
            <a:ext cx="1449300" cy="1449300"/>
          </a:xfrm>
          <a:prstGeom prst="ellipse">
            <a:avLst/>
          </a:prstGeom>
          <a:noFill/>
          <a:ln cap="flat" cmpd="sng" w="9525">
            <a:solidFill>
              <a:srgbClr val="010101"/>
            </a:solidFill>
            <a:prstDash val="solid"/>
            <a:round/>
            <a:headEnd len="sm" w="sm" type="none"/>
            <a:tailEnd len="sm" w="sm" type="none"/>
          </a:ln>
        </p:spPr>
      </p:pic>
      <p:pic>
        <p:nvPicPr>
          <p:cNvPr id="198" name="Google Shape;198;p24" title="Department vision.jpg"/>
          <p:cNvPicPr preferRelativeResize="0"/>
          <p:nvPr/>
        </p:nvPicPr>
        <p:blipFill rotWithShape="1">
          <a:blip r:embed="rId7">
            <a:alphaModFix/>
          </a:blip>
          <a:srcRect b="0" l="0" r="20255" t="0"/>
          <a:stretch/>
        </p:blipFill>
        <p:spPr>
          <a:xfrm>
            <a:off x="27550" y="2500650"/>
            <a:ext cx="1449300" cy="1449300"/>
          </a:xfrm>
          <a:prstGeom prst="ellipse">
            <a:avLst/>
          </a:prstGeom>
          <a:noFill/>
          <a:ln cap="flat" cmpd="sng" w="9525">
            <a:solidFill>
              <a:srgbClr val="010101"/>
            </a:solidFill>
            <a:prstDash val="solid"/>
            <a:round/>
            <a:headEnd len="sm" w="sm" type="none"/>
            <a:tailEnd len="sm" w="sm" type="none"/>
          </a:ln>
        </p:spPr>
      </p:pic>
      <p:cxnSp>
        <p:nvCxnSpPr>
          <p:cNvPr id="199" name="Google Shape;199;p24"/>
          <p:cNvCxnSpPr/>
          <p:nvPr/>
        </p:nvCxnSpPr>
        <p:spPr>
          <a:xfrm flipH="1" rot="10800000">
            <a:off x="1476850" y="2173950"/>
            <a:ext cx="1113900" cy="912600"/>
          </a:xfrm>
          <a:prstGeom prst="curvedConnector3">
            <a:avLst>
              <a:gd fmla="val 50000" name="adj1"/>
            </a:avLst>
          </a:prstGeom>
          <a:noFill/>
          <a:ln cap="flat" cmpd="sng" w="38100">
            <a:solidFill>
              <a:schemeClr val="dk2"/>
            </a:solidFill>
            <a:prstDash val="dot"/>
            <a:round/>
            <a:headEnd len="sm" w="sm" type="none"/>
            <a:tailEnd len="sm" w="sm" type="none"/>
          </a:ln>
        </p:spPr>
      </p:cxnSp>
      <p:cxnSp>
        <p:nvCxnSpPr>
          <p:cNvPr id="200" name="Google Shape;200;p24"/>
          <p:cNvCxnSpPr/>
          <p:nvPr/>
        </p:nvCxnSpPr>
        <p:spPr>
          <a:xfrm rot="10800000">
            <a:off x="4150000" y="2411025"/>
            <a:ext cx="920400" cy="854700"/>
          </a:xfrm>
          <a:prstGeom prst="curvedConnector3">
            <a:avLst>
              <a:gd fmla="val 50000" name="adj1"/>
            </a:avLst>
          </a:prstGeom>
          <a:noFill/>
          <a:ln cap="flat" cmpd="sng" w="38100">
            <a:solidFill>
              <a:schemeClr val="dk2"/>
            </a:solidFill>
            <a:prstDash val="dot"/>
            <a:round/>
            <a:headEnd len="sm" w="sm" type="none"/>
            <a:tailEnd len="sm" w="sm" type="none"/>
          </a:ln>
        </p:spPr>
      </p:cxnSp>
      <p:cxnSp>
        <p:nvCxnSpPr>
          <p:cNvPr id="201" name="Google Shape;201;p24"/>
          <p:cNvCxnSpPr/>
          <p:nvPr/>
        </p:nvCxnSpPr>
        <p:spPr>
          <a:xfrm flipH="1" rot="10800000">
            <a:off x="5929475" y="2689200"/>
            <a:ext cx="1113900" cy="912600"/>
          </a:xfrm>
          <a:prstGeom prst="curvedConnector3">
            <a:avLst>
              <a:gd fmla="val 50000" name="adj1"/>
            </a:avLst>
          </a:prstGeom>
          <a:noFill/>
          <a:ln cap="flat" cmpd="sng" w="38100">
            <a:solidFill>
              <a:schemeClr val="dk2"/>
            </a:solidFill>
            <a:prstDash val="dot"/>
            <a:round/>
            <a:headEnd len="sm" w="sm" type="none"/>
            <a:tailEnd len="sm" w="sm" type="none"/>
          </a:ln>
        </p:spPr>
      </p:cxnSp>
      <p:sp>
        <p:nvSpPr>
          <p:cNvPr id="202" name="Google Shape;202;p24"/>
          <p:cNvSpPr txBox="1"/>
          <p:nvPr/>
        </p:nvSpPr>
        <p:spPr>
          <a:xfrm>
            <a:off x="179050" y="3949950"/>
            <a:ext cx="1297800" cy="27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0" i="0" lang="en-GB" sz="1300" u="none" cap="none" strike="noStrike">
                <a:solidFill>
                  <a:schemeClr val="dk2"/>
                </a:solidFill>
                <a:latin typeface="Nunito"/>
                <a:ea typeface="Nunito"/>
                <a:cs typeface="Nunito"/>
                <a:sym typeface="Nunito"/>
              </a:rPr>
              <a:t>Starting point</a:t>
            </a:r>
            <a:endParaRPr b="0" i="0" sz="1300" u="none" cap="none" strike="noStrike">
              <a:solidFill>
                <a:schemeClr val="dk2"/>
              </a:solidFill>
              <a:latin typeface="Nunito"/>
              <a:ea typeface="Nunito"/>
              <a:cs typeface="Nunito"/>
              <a:sym typeface="Nunito"/>
            </a:endParaRPr>
          </a:p>
        </p:txBody>
      </p:sp>
      <p:sp>
        <p:nvSpPr>
          <p:cNvPr id="203" name="Google Shape;203;p24"/>
          <p:cNvSpPr txBox="1"/>
          <p:nvPr/>
        </p:nvSpPr>
        <p:spPr>
          <a:xfrm>
            <a:off x="2434750" y="2839925"/>
            <a:ext cx="1981200" cy="277500"/>
          </a:xfrm>
          <a:prstGeom prst="rect">
            <a:avLst/>
          </a:prstGeom>
          <a:noFill/>
          <a:ln>
            <a:noFill/>
          </a:ln>
        </p:spPr>
        <p:txBody>
          <a:bodyPr anchorCtr="0" anchor="t" bIns="91425" lIns="91425" spcFirstLastPara="1" rIns="91425" wrap="square" tIns="91425">
            <a:noAutofit/>
          </a:bodyPr>
          <a:lstStyle/>
          <a:p>
            <a:pPr indent="-9144" lvl="0" marL="9144" marR="0" rtl="0" algn="ctr">
              <a:lnSpc>
                <a:spcPct val="100000"/>
              </a:lnSpc>
              <a:spcBef>
                <a:spcPts val="0"/>
              </a:spcBef>
              <a:spcAft>
                <a:spcPts val="0"/>
              </a:spcAft>
              <a:buClr>
                <a:srgbClr val="000000"/>
              </a:buClr>
              <a:buSzPts val="1300"/>
              <a:buFont typeface="Arial"/>
              <a:buNone/>
            </a:pPr>
            <a:r>
              <a:rPr b="0" i="0" lang="en-GB" sz="1300" u="none" cap="none" strike="noStrike">
                <a:solidFill>
                  <a:schemeClr val="dk2"/>
                </a:solidFill>
                <a:latin typeface="Nunito"/>
                <a:ea typeface="Nunito"/>
                <a:cs typeface="Nunito"/>
                <a:sym typeface="Nunito"/>
              </a:rPr>
              <a:t>Building Mātauranga Māori and Science course</a:t>
            </a:r>
            <a:endParaRPr b="0" i="0" sz="1300" u="none" cap="none" strike="noStrike">
              <a:solidFill>
                <a:schemeClr val="dk2"/>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2"/>
              </a:solidFill>
              <a:latin typeface="Nunito"/>
              <a:ea typeface="Nunito"/>
              <a:cs typeface="Nunito"/>
              <a:sym typeface="Nunito"/>
            </a:endParaRPr>
          </a:p>
        </p:txBody>
      </p:sp>
      <p:sp>
        <p:nvSpPr>
          <p:cNvPr id="204" name="Google Shape;204;p24"/>
          <p:cNvSpPr txBox="1"/>
          <p:nvPr/>
        </p:nvSpPr>
        <p:spPr>
          <a:xfrm>
            <a:off x="4033900" y="4595050"/>
            <a:ext cx="2548800" cy="27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0" i="0" lang="en-GB" sz="1300" u="none" cap="none" strike="noStrike">
                <a:solidFill>
                  <a:schemeClr val="dk2"/>
                </a:solidFill>
                <a:latin typeface="Nunito"/>
                <a:ea typeface="Nunito"/>
                <a:cs typeface="Nunito"/>
                <a:sym typeface="Nunito"/>
              </a:rPr>
              <a:t>New astronomy unit across all Year 11, Rongoā unit in 11BIO</a:t>
            </a:r>
            <a:endParaRPr b="0" i="0" sz="1300" u="none" cap="none" strike="noStrike">
              <a:solidFill>
                <a:schemeClr val="dk2"/>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2"/>
              </a:solidFill>
              <a:latin typeface="Nunito"/>
              <a:ea typeface="Nunito"/>
              <a:cs typeface="Nunito"/>
              <a:sym typeface="Nunito"/>
            </a:endParaRPr>
          </a:p>
        </p:txBody>
      </p:sp>
      <p:sp>
        <p:nvSpPr>
          <p:cNvPr id="205" name="Google Shape;205;p24"/>
          <p:cNvSpPr txBox="1"/>
          <p:nvPr/>
        </p:nvSpPr>
        <p:spPr>
          <a:xfrm>
            <a:off x="6921075" y="3086550"/>
            <a:ext cx="1981200" cy="277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300"/>
              <a:buFont typeface="Arial"/>
              <a:buNone/>
            </a:pPr>
            <a:r>
              <a:rPr b="0" i="0" lang="en-GB" sz="1300" u="none" cap="none" strike="noStrike">
                <a:solidFill>
                  <a:schemeClr val="dk2"/>
                </a:solidFill>
                <a:latin typeface="Nunito"/>
                <a:ea typeface="Nunito"/>
                <a:cs typeface="Nunito"/>
                <a:sym typeface="Nunito"/>
              </a:rPr>
              <a:t>Explicit teaching of MKS in year 9. Commitment to applying new curriculum through MKS lens </a:t>
            </a:r>
            <a:endParaRPr b="0" i="0" sz="1300" u="none" cap="none" strike="noStrike">
              <a:solidFill>
                <a:schemeClr val="dk2"/>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2"/>
              </a:solidFill>
              <a:latin typeface="Nunito"/>
              <a:ea typeface="Nunito"/>
              <a:cs typeface="Nunito"/>
              <a:sym typeface="Nuni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9" name="Shape 209"/>
        <p:cNvGrpSpPr/>
        <p:nvPr/>
      </p:nvGrpSpPr>
      <p:grpSpPr>
        <a:xfrm>
          <a:off x="0" y="0"/>
          <a:ext cx="0" cy="0"/>
          <a:chOff x="0" y="0"/>
          <a:chExt cx="0" cy="0"/>
        </a:xfrm>
      </p:grpSpPr>
      <p:pic>
        <p:nvPicPr>
          <p:cNvPr id="210" name="Google Shape;210;p25"/>
          <p:cNvPicPr preferRelativeResize="0"/>
          <p:nvPr/>
        </p:nvPicPr>
        <p:blipFill rotWithShape="1">
          <a:blip r:embed="rId4">
            <a:alphaModFix/>
          </a:blip>
          <a:srcRect b="0" l="0" r="0" t="0"/>
          <a:stretch/>
        </p:blipFill>
        <p:spPr>
          <a:xfrm>
            <a:off x="7943500" y="3980500"/>
            <a:ext cx="955450" cy="991749"/>
          </a:xfrm>
          <a:prstGeom prst="rect">
            <a:avLst/>
          </a:prstGeom>
          <a:noFill/>
          <a:ln>
            <a:noFill/>
          </a:ln>
        </p:spPr>
      </p:pic>
      <p:sp>
        <p:nvSpPr>
          <p:cNvPr id="211" name="Google Shape;211;p25"/>
          <p:cNvSpPr txBox="1"/>
          <p:nvPr/>
        </p:nvSpPr>
        <p:spPr>
          <a:xfrm>
            <a:off x="4960975" y="2651850"/>
            <a:ext cx="750600" cy="280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accent6"/>
              </a:solidFill>
              <a:latin typeface="Arial"/>
              <a:ea typeface="Arial"/>
              <a:cs typeface="Arial"/>
              <a:sym typeface="Arial"/>
            </a:endParaRPr>
          </a:p>
        </p:txBody>
      </p:sp>
      <p:sp>
        <p:nvSpPr>
          <p:cNvPr id="212" name="Google Shape;212;p25"/>
          <p:cNvSpPr txBox="1"/>
          <p:nvPr/>
        </p:nvSpPr>
        <p:spPr>
          <a:xfrm>
            <a:off x="6294175" y="3535000"/>
            <a:ext cx="750600" cy="280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FFFF00"/>
              </a:solidFill>
              <a:latin typeface="Arial"/>
              <a:ea typeface="Arial"/>
              <a:cs typeface="Arial"/>
              <a:sym typeface="Arial"/>
            </a:endParaRPr>
          </a:p>
        </p:txBody>
      </p:sp>
      <p:sp>
        <p:nvSpPr>
          <p:cNvPr id="213" name="Google Shape;213;p25"/>
          <p:cNvSpPr/>
          <p:nvPr/>
        </p:nvSpPr>
        <p:spPr>
          <a:xfrm>
            <a:off x="2034300" y="140825"/>
            <a:ext cx="4713300" cy="1405800"/>
          </a:xfrm>
          <a:prstGeom prst="rect">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25"/>
          <p:cNvSpPr txBox="1"/>
          <p:nvPr/>
        </p:nvSpPr>
        <p:spPr>
          <a:xfrm>
            <a:off x="3945250" y="3640263"/>
            <a:ext cx="1981500" cy="45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215" name="Google Shape;215;p25"/>
          <p:cNvSpPr/>
          <p:nvPr/>
        </p:nvSpPr>
        <p:spPr>
          <a:xfrm>
            <a:off x="2034300" y="1784250"/>
            <a:ext cx="4713300" cy="1405800"/>
          </a:xfrm>
          <a:prstGeom prst="rect">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25"/>
          <p:cNvSpPr/>
          <p:nvPr/>
        </p:nvSpPr>
        <p:spPr>
          <a:xfrm>
            <a:off x="2034300" y="3477700"/>
            <a:ext cx="4713300" cy="1405800"/>
          </a:xfrm>
          <a:prstGeom prst="rect">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217" name="Google Shape;217;p25"/>
          <p:cNvSpPr/>
          <p:nvPr/>
        </p:nvSpPr>
        <p:spPr>
          <a:xfrm>
            <a:off x="623350" y="496000"/>
            <a:ext cx="1260900" cy="770400"/>
          </a:xfrm>
          <a:prstGeom prst="rect">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25"/>
          <p:cNvSpPr/>
          <p:nvPr/>
        </p:nvSpPr>
        <p:spPr>
          <a:xfrm>
            <a:off x="577925" y="3735350"/>
            <a:ext cx="1260900" cy="770400"/>
          </a:xfrm>
          <a:prstGeom prst="rect">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25"/>
          <p:cNvSpPr/>
          <p:nvPr/>
        </p:nvSpPr>
        <p:spPr>
          <a:xfrm>
            <a:off x="577925" y="2001600"/>
            <a:ext cx="1260900" cy="770400"/>
          </a:xfrm>
          <a:prstGeom prst="rect">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25"/>
          <p:cNvSpPr txBox="1"/>
          <p:nvPr/>
        </p:nvSpPr>
        <p:spPr>
          <a:xfrm>
            <a:off x="683050" y="397725"/>
            <a:ext cx="1201200" cy="770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br>
              <a:rPr b="0" i="0" lang="en-GB" sz="1800" u="none" cap="none" strike="noStrike">
                <a:solidFill>
                  <a:schemeClr val="lt1"/>
                </a:solidFill>
                <a:latin typeface="Arial"/>
                <a:ea typeface="Arial"/>
                <a:cs typeface="Arial"/>
                <a:sym typeface="Arial"/>
              </a:rPr>
            </a:br>
            <a:r>
              <a:rPr b="0" i="0" lang="en-GB" sz="1800" u="none" cap="none" strike="noStrike">
                <a:solidFill>
                  <a:schemeClr val="lt1"/>
                </a:solidFill>
                <a:latin typeface="Arial"/>
                <a:ea typeface="Arial"/>
                <a:cs typeface="Arial"/>
                <a:sym typeface="Arial"/>
              </a:rPr>
              <a:t>A course</a:t>
            </a:r>
            <a:endParaRPr b="0" i="0" sz="1800" u="none" cap="none" strike="noStrike">
              <a:solidFill>
                <a:schemeClr val="lt1"/>
              </a:solidFill>
              <a:latin typeface="Arial"/>
              <a:ea typeface="Arial"/>
              <a:cs typeface="Arial"/>
              <a:sym typeface="Arial"/>
            </a:endParaRPr>
          </a:p>
        </p:txBody>
      </p:sp>
      <p:sp>
        <p:nvSpPr>
          <p:cNvPr id="221" name="Google Shape;221;p25"/>
          <p:cNvSpPr txBox="1"/>
          <p:nvPr/>
        </p:nvSpPr>
        <p:spPr>
          <a:xfrm>
            <a:off x="790375" y="1881450"/>
            <a:ext cx="1201200" cy="770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br>
              <a:rPr b="0" i="0" lang="en-GB" sz="1800" u="none" cap="none" strike="noStrike">
                <a:solidFill>
                  <a:schemeClr val="lt1"/>
                </a:solidFill>
                <a:latin typeface="Arial"/>
                <a:ea typeface="Arial"/>
                <a:cs typeface="Arial"/>
                <a:sym typeface="Arial"/>
              </a:rPr>
            </a:br>
            <a:r>
              <a:rPr b="0" i="0" lang="en-GB" sz="1800" u="none" cap="none" strike="noStrike">
                <a:solidFill>
                  <a:schemeClr val="lt1"/>
                </a:solidFill>
                <a:latin typeface="Arial"/>
                <a:ea typeface="Arial"/>
                <a:cs typeface="Arial"/>
                <a:sym typeface="Arial"/>
              </a:rPr>
              <a:t>A unit</a:t>
            </a:r>
            <a:endParaRPr b="0" i="0" sz="1800" u="none" cap="none" strike="noStrike">
              <a:solidFill>
                <a:schemeClr val="lt1"/>
              </a:solidFill>
              <a:latin typeface="Arial"/>
              <a:ea typeface="Arial"/>
              <a:cs typeface="Arial"/>
              <a:sym typeface="Arial"/>
            </a:endParaRPr>
          </a:p>
        </p:txBody>
      </p:sp>
      <p:sp>
        <p:nvSpPr>
          <p:cNvPr id="222" name="Google Shape;222;p25"/>
          <p:cNvSpPr txBox="1"/>
          <p:nvPr/>
        </p:nvSpPr>
        <p:spPr>
          <a:xfrm>
            <a:off x="623350" y="3507200"/>
            <a:ext cx="1260900" cy="35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br>
              <a:rPr b="0" i="0" lang="en-GB" sz="1800" u="none" cap="none" strike="noStrike">
                <a:solidFill>
                  <a:schemeClr val="lt1"/>
                </a:solidFill>
                <a:latin typeface="Arial"/>
                <a:ea typeface="Arial"/>
                <a:cs typeface="Arial"/>
                <a:sym typeface="Arial"/>
              </a:rPr>
            </a:br>
            <a:r>
              <a:rPr b="0" i="0" lang="en-GB" sz="1800" u="none" cap="none" strike="noStrike">
                <a:solidFill>
                  <a:schemeClr val="lt1"/>
                </a:solidFill>
                <a:latin typeface="Arial"/>
                <a:ea typeface="Arial"/>
                <a:cs typeface="Arial"/>
                <a:sym typeface="Arial"/>
              </a:rPr>
              <a:t>A moment every day</a:t>
            </a:r>
            <a:endParaRPr b="0" i="0" sz="1800" u="none" cap="none" strike="noStrike">
              <a:solidFill>
                <a:schemeClr val="lt1"/>
              </a:solidFill>
              <a:latin typeface="Arial"/>
              <a:ea typeface="Arial"/>
              <a:cs typeface="Arial"/>
              <a:sym typeface="Arial"/>
            </a:endParaRPr>
          </a:p>
        </p:txBody>
      </p:sp>
      <p:sp>
        <p:nvSpPr>
          <p:cNvPr id="223" name="Google Shape;223;p25"/>
          <p:cNvSpPr txBox="1"/>
          <p:nvPr/>
        </p:nvSpPr>
        <p:spPr>
          <a:xfrm>
            <a:off x="2064325" y="155775"/>
            <a:ext cx="4683300" cy="1405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Year 11 Science in Aotearoa and the Pacific - Mātauranga Māori and Pacific Indigenous Knowledge alongside Science in all units of work </a:t>
            </a:r>
            <a:endParaRPr b="0" i="0" sz="1800" u="none" cap="none" strike="noStrike">
              <a:solidFill>
                <a:schemeClr val="lt1"/>
              </a:solidFill>
              <a:latin typeface="Arial"/>
              <a:ea typeface="Arial"/>
              <a:cs typeface="Arial"/>
              <a:sym typeface="Arial"/>
            </a:endParaRPr>
          </a:p>
        </p:txBody>
      </p:sp>
      <p:sp>
        <p:nvSpPr>
          <p:cNvPr id="224" name="Google Shape;224;p25"/>
          <p:cNvSpPr txBox="1"/>
          <p:nvPr/>
        </p:nvSpPr>
        <p:spPr>
          <a:xfrm>
            <a:off x="2049300" y="1816738"/>
            <a:ext cx="4683300" cy="1405800"/>
          </a:xfrm>
          <a:prstGeom prst="rect">
            <a:avLst/>
          </a:prstGeom>
          <a:noFill/>
          <a:ln>
            <a:noFill/>
          </a:ln>
        </p:spPr>
        <p:txBody>
          <a:bodyPr anchorCtr="0" anchor="t" bIns="91425" lIns="91425" spcFirstLastPara="1" rIns="91425" wrap="square" tIns="91425">
            <a:noAutofit/>
          </a:bodyPr>
          <a:lstStyle/>
          <a:p>
            <a:pPr indent="0" lvl="0" marL="114300" marR="0" rtl="0" algn="ctr">
              <a:lnSpc>
                <a:spcPct val="100000"/>
              </a:lnSpc>
              <a:spcBef>
                <a:spcPts val="360"/>
              </a:spcBef>
              <a:spcAft>
                <a:spcPts val="0"/>
              </a:spcAft>
              <a:buClr>
                <a:schemeClr val="dk1"/>
              </a:buClr>
              <a:buSzPts val="1800"/>
              <a:buFont typeface="Arial"/>
              <a:buNone/>
            </a:pPr>
            <a:r>
              <a:rPr b="1" i="0" lang="en-GB" sz="1300" u="none" cap="none" strike="noStrike">
                <a:solidFill>
                  <a:schemeClr val="lt1"/>
                </a:solidFill>
                <a:latin typeface="Arial"/>
                <a:ea typeface="Arial"/>
                <a:cs typeface="Arial"/>
                <a:sym typeface="Arial"/>
              </a:rPr>
              <a:t>“Me mahi tahi tātou mō te oranga o te katoa”  </a:t>
            </a:r>
            <a:endParaRPr b="1" i="0" sz="1300" u="none" cap="none" strike="noStrike">
              <a:solidFill>
                <a:schemeClr val="lt1"/>
              </a:solidFill>
              <a:latin typeface="Arial"/>
              <a:ea typeface="Arial"/>
              <a:cs typeface="Arial"/>
              <a:sym typeface="Arial"/>
            </a:endParaRPr>
          </a:p>
          <a:p>
            <a:pPr indent="0" lvl="0" marL="0" marR="0" rtl="0" algn="ctr">
              <a:lnSpc>
                <a:spcPct val="100000"/>
              </a:lnSpc>
              <a:spcBef>
                <a:spcPts val="360"/>
              </a:spcBef>
              <a:spcAft>
                <a:spcPts val="0"/>
              </a:spcAft>
              <a:buClr>
                <a:srgbClr val="000000"/>
              </a:buClr>
              <a:buSzPts val="1300"/>
              <a:buFont typeface="Arial"/>
              <a:buNone/>
            </a:pPr>
            <a:r>
              <a:rPr b="1" i="0" lang="en-GB" sz="1300" u="none" cap="none" strike="noStrike">
                <a:solidFill>
                  <a:schemeClr val="lt1"/>
                </a:solidFill>
                <a:latin typeface="Arial"/>
                <a:ea typeface="Arial"/>
                <a:cs typeface="Arial"/>
                <a:sym typeface="Arial"/>
              </a:rPr>
              <a:t>      </a:t>
            </a:r>
            <a:r>
              <a:rPr b="0" i="0" lang="en-GB" sz="1300" u="none" cap="none" strike="noStrike">
                <a:solidFill>
                  <a:schemeClr val="lt1"/>
                </a:solidFill>
                <a:latin typeface="Arial"/>
                <a:ea typeface="Arial"/>
                <a:cs typeface="Arial"/>
                <a:sym typeface="Arial"/>
              </a:rPr>
              <a:t>“We should work together for the wellbeing of everyone.”</a:t>
            </a:r>
            <a:endParaRPr b="0" i="0" sz="1300" u="none" cap="none" strike="noStrike">
              <a:solidFill>
                <a:schemeClr val="lt1"/>
              </a:solidFill>
              <a:latin typeface="Arial"/>
              <a:ea typeface="Arial"/>
              <a:cs typeface="Arial"/>
              <a:sym typeface="Arial"/>
            </a:endParaRPr>
          </a:p>
          <a:p>
            <a:pPr indent="0" lvl="0" marL="0" marR="0" rtl="0" algn="ctr">
              <a:lnSpc>
                <a:spcPct val="100000"/>
              </a:lnSpc>
              <a:spcBef>
                <a:spcPts val="360"/>
              </a:spcBef>
              <a:spcAft>
                <a:spcPts val="0"/>
              </a:spcAft>
              <a:buClr>
                <a:srgbClr val="000000"/>
              </a:buClr>
              <a:buSzPts val="1300"/>
              <a:buFont typeface="Arial"/>
              <a:buNone/>
            </a:pPr>
            <a:r>
              <a:rPr b="1" i="0" lang="en-GB" sz="1300" u="none" cap="none" strike="noStrike">
                <a:solidFill>
                  <a:schemeClr val="lt1"/>
                </a:solidFill>
                <a:latin typeface="Arial"/>
                <a:ea typeface="Arial"/>
                <a:cs typeface="Arial"/>
                <a:sym typeface="Arial"/>
              </a:rPr>
              <a:t>Science 1.1  science-informed response to a local issue </a:t>
            </a:r>
            <a:endParaRPr b="1" i="0" sz="1300" u="none" cap="none" strike="noStrike">
              <a:solidFill>
                <a:schemeClr val="lt1"/>
              </a:solidFill>
              <a:latin typeface="Arial"/>
              <a:ea typeface="Arial"/>
              <a:cs typeface="Arial"/>
              <a:sym typeface="Arial"/>
            </a:endParaRPr>
          </a:p>
          <a:p>
            <a:pPr indent="0" lvl="0" marL="0" marR="0" rtl="0" algn="ctr">
              <a:lnSpc>
                <a:spcPct val="100000"/>
              </a:lnSpc>
              <a:spcBef>
                <a:spcPts val="360"/>
              </a:spcBef>
              <a:spcAft>
                <a:spcPts val="0"/>
              </a:spcAft>
              <a:buClr>
                <a:srgbClr val="000000"/>
              </a:buClr>
              <a:buSzPts val="1300"/>
              <a:buFont typeface="Arial"/>
              <a:buNone/>
            </a:pPr>
            <a:r>
              <a:rPr b="1" i="0" lang="en-GB" sz="1300" u="none" cap="none" strike="noStrike">
                <a:solidFill>
                  <a:schemeClr val="lt1"/>
                </a:solidFill>
                <a:latin typeface="Arial"/>
                <a:ea typeface="Arial"/>
                <a:cs typeface="Arial"/>
                <a:sym typeface="Arial"/>
              </a:rPr>
              <a:t>How multiple models of health can be used to address the issue of impetigo in our community</a:t>
            </a:r>
            <a:endParaRPr b="1" i="0" sz="1300" u="none" cap="none" strike="noStrike">
              <a:solidFill>
                <a:schemeClr val="lt1"/>
              </a:solidFill>
              <a:latin typeface="Arial"/>
              <a:ea typeface="Arial"/>
              <a:cs typeface="Arial"/>
              <a:sym typeface="Arial"/>
            </a:endParaRPr>
          </a:p>
          <a:p>
            <a:pPr indent="0" lvl="0" marL="0" marR="0" rtl="0" algn="l">
              <a:lnSpc>
                <a:spcPct val="100000"/>
              </a:lnSpc>
              <a:spcBef>
                <a:spcPts val="360"/>
              </a:spcBef>
              <a:spcAft>
                <a:spcPts val="0"/>
              </a:spcAft>
              <a:buClr>
                <a:schemeClr val="dk1"/>
              </a:buClr>
              <a:buSzPts val="1800"/>
              <a:buFont typeface="Arial"/>
              <a:buNone/>
            </a:pPr>
            <a:r>
              <a:t/>
            </a:r>
            <a:endParaRPr b="0" i="0" sz="1200" u="none" cap="none" strike="noStrike">
              <a:solidFill>
                <a:schemeClr val="lt1"/>
              </a:solidFill>
              <a:latin typeface="Calibri"/>
              <a:ea typeface="Calibri"/>
              <a:cs typeface="Calibri"/>
              <a:sym typeface="Calibri"/>
            </a:endParaRPr>
          </a:p>
        </p:txBody>
      </p:sp>
      <p:sp>
        <p:nvSpPr>
          <p:cNvPr id="225" name="Google Shape;225;p25"/>
          <p:cNvSpPr txBox="1"/>
          <p:nvPr/>
        </p:nvSpPr>
        <p:spPr>
          <a:xfrm>
            <a:off x="2141850" y="3814125"/>
            <a:ext cx="4683300" cy="1324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Using the Maramataka and decentering the Gregorian calendar in everyday classroom practice </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9" name="Shape 229"/>
        <p:cNvGrpSpPr/>
        <p:nvPr/>
      </p:nvGrpSpPr>
      <p:grpSpPr>
        <a:xfrm>
          <a:off x="0" y="0"/>
          <a:ext cx="0" cy="0"/>
          <a:chOff x="0" y="0"/>
          <a:chExt cx="0" cy="0"/>
        </a:xfrm>
      </p:grpSpPr>
      <p:pic>
        <p:nvPicPr>
          <p:cNvPr id="230" name="Google Shape;230;p26"/>
          <p:cNvPicPr preferRelativeResize="0"/>
          <p:nvPr/>
        </p:nvPicPr>
        <p:blipFill rotWithShape="1">
          <a:blip r:embed="rId4">
            <a:alphaModFix/>
          </a:blip>
          <a:srcRect b="0" l="0" r="0" t="0"/>
          <a:stretch/>
        </p:blipFill>
        <p:spPr>
          <a:xfrm>
            <a:off x="7985750" y="4090575"/>
            <a:ext cx="955450" cy="991749"/>
          </a:xfrm>
          <a:prstGeom prst="rect">
            <a:avLst/>
          </a:prstGeom>
          <a:noFill/>
          <a:ln>
            <a:noFill/>
          </a:ln>
        </p:spPr>
      </p:pic>
      <p:sp>
        <p:nvSpPr>
          <p:cNvPr id="231" name="Google Shape;231;p26"/>
          <p:cNvSpPr txBox="1"/>
          <p:nvPr/>
        </p:nvSpPr>
        <p:spPr>
          <a:xfrm>
            <a:off x="4960975" y="2651850"/>
            <a:ext cx="750600" cy="280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accent6"/>
              </a:solidFill>
              <a:latin typeface="Arial"/>
              <a:ea typeface="Arial"/>
              <a:cs typeface="Arial"/>
              <a:sym typeface="Arial"/>
            </a:endParaRPr>
          </a:p>
        </p:txBody>
      </p:sp>
      <p:sp>
        <p:nvSpPr>
          <p:cNvPr id="232" name="Google Shape;232;p26"/>
          <p:cNvSpPr txBox="1"/>
          <p:nvPr/>
        </p:nvSpPr>
        <p:spPr>
          <a:xfrm>
            <a:off x="6294175" y="3535000"/>
            <a:ext cx="750600" cy="280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FFFF00"/>
              </a:solidFill>
              <a:latin typeface="Arial"/>
              <a:ea typeface="Arial"/>
              <a:cs typeface="Arial"/>
              <a:sym typeface="Arial"/>
            </a:endParaRPr>
          </a:p>
        </p:txBody>
      </p:sp>
      <p:sp>
        <p:nvSpPr>
          <p:cNvPr id="233" name="Google Shape;233;p26"/>
          <p:cNvSpPr/>
          <p:nvPr/>
        </p:nvSpPr>
        <p:spPr>
          <a:xfrm>
            <a:off x="2034300" y="234514"/>
            <a:ext cx="4947521" cy="1405800"/>
          </a:xfrm>
          <a:prstGeom prst="rect">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Arial"/>
                <a:ea typeface="Arial"/>
                <a:cs typeface="Arial"/>
                <a:sym typeface="Arial"/>
              </a:rPr>
              <a:t>“SP100 teaches me about science about New Zealand and the Pacific Islands and it helps connect me to my culture which I haven’t really been doing, so this is a good chance for me to do it.”</a:t>
            </a:r>
            <a:endParaRPr b="0" i="0" sz="1400" u="none" cap="none" strike="noStrike">
              <a:solidFill>
                <a:schemeClr val="lt1"/>
              </a:solidFill>
              <a:latin typeface="Arial"/>
              <a:ea typeface="Arial"/>
              <a:cs typeface="Arial"/>
              <a:sym typeface="Arial"/>
            </a:endParaRPr>
          </a:p>
        </p:txBody>
      </p:sp>
      <p:sp>
        <p:nvSpPr>
          <p:cNvPr id="234" name="Google Shape;234;p26"/>
          <p:cNvSpPr txBox="1"/>
          <p:nvPr/>
        </p:nvSpPr>
        <p:spPr>
          <a:xfrm>
            <a:off x="3945250" y="3640263"/>
            <a:ext cx="1981500" cy="45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235" name="Google Shape;235;p26"/>
          <p:cNvSpPr txBox="1"/>
          <p:nvPr/>
        </p:nvSpPr>
        <p:spPr>
          <a:xfrm>
            <a:off x="2033137" y="1778949"/>
            <a:ext cx="4948833" cy="1593176"/>
          </a:xfrm>
          <a:prstGeom prst="rect">
            <a:avLst/>
          </a:prstGeom>
          <a:solidFill>
            <a:srgbClr val="073763"/>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1100"/>
              <a:buFont typeface="Arial"/>
              <a:buNone/>
            </a:pPr>
            <a:r>
              <a:rPr b="0" i="0" lang="en-GB" sz="1100" u="none" cap="none" strike="noStrike">
                <a:solidFill>
                  <a:schemeClr val="lt1"/>
                </a:solidFill>
                <a:latin typeface="Arial"/>
                <a:ea typeface="Arial"/>
                <a:cs typeface="Arial"/>
                <a:sym typeface="Arial"/>
              </a:rPr>
              <a:t>“In New Zealand people used games, stories and waiata as a way to pass down information about Pacifica navigation. I learnt that the Samoa(n) people saw the ocean as a connection to other places instead of a barrier. I find that amazing. It tells me that there are more than one way to look at things. Overall, I think wayfinding is about using the environment to find your way and travel. I want to find out more about where I come from and more about Māori culture.” </a:t>
            </a:r>
            <a:endParaRPr b="0" i="0" sz="1800" u="none" cap="none" strike="noStrike">
              <a:solidFill>
                <a:schemeClr val="lt1"/>
              </a:solidFill>
              <a:latin typeface="Arial"/>
              <a:ea typeface="Arial"/>
              <a:cs typeface="Arial"/>
              <a:sym typeface="Arial"/>
            </a:endParaRPr>
          </a:p>
        </p:txBody>
      </p:sp>
      <p:sp>
        <p:nvSpPr>
          <p:cNvPr id="236" name="Google Shape;236;p26"/>
          <p:cNvSpPr txBox="1"/>
          <p:nvPr/>
        </p:nvSpPr>
        <p:spPr>
          <a:xfrm>
            <a:off x="2036473" y="3531601"/>
            <a:ext cx="4939467" cy="1405800"/>
          </a:xfrm>
          <a:prstGeom prst="rect">
            <a:avLst/>
          </a:prstGeom>
          <a:solidFill>
            <a:srgbClr val="073763"/>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Arial"/>
                <a:ea typeface="Arial"/>
                <a:cs typeface="Arial"/>
                <a:sym typeface="Arial"/>
              </a:rPr>
              <a:t>“Overall I think wayfinding is about remembering who you are, where you are and where you're going. Because I felt that experience when we went sailing I felt a deeper connection to my Pasifika side as well as being more connected to Tawhirimatea. I really hope to experience more of what it's like to be in my tupunas shoes.”</a:t>
            </a:r>
            <a:endParaRPr b="0" i="0" sz="1400" u="none" cap="none" strike="noStrike">
              <a:solidFill>
                <a:schemeClr val="lt1"/>
              </a:solidFill>
              <a:latin typeface="Arial"/>
              <a:ea typeface="Arial"/>
              <a:cs typeface="Arial"/>
              <a:sym typeface="Arial"/>
            </a:endParaRPr>
          </a:p>
        </p:txBody>
      </p:sp>
      <p:sp>
        <p:nvSpPr>
          <p:cNvPr id="237" name="Google Shape;237;p26"/>
          <p:cNvSpPr/>
          <p:nvPr/>
        </p:nvSpPr>
        <p:spPr>
          <a:xfrm>
            <a:off x="279855" y="3429998"/>
            <a:ext cx="1457970" cy="1404777"/>
          </a:xfrm>
          <a:prstGeom prst="ellipse">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26"/>
          <p:cNvSpPr txBox="1"/>
          <p:nvPr/>
        </p:nvSpPr>
        <p:spPr>
          <a:xfrm>
            <a:off x="316867" y="3684869"/>
            <a:ext cx="1383019" cy="80545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0" i="0" lang="en-GB" sz="1050" u="none" cap="none" strike="noStrike">
                <a:solidFill>
                  <a:schemeClr val="lt1"/>
                </a:solidFill>
                <a:latin typeface="Arial"/>
                <a:ea typeface="Arial"/>
                <a:cs typeface="Arial"/>
                <a:sym typeface="Arial"/>
              </a:rPr>
              <a:t>“Value me as a student by valuing the knowledge of my tūpuna” - Pauline Harris </a:t>
            </a:r>
            <a:endParaRPr b="0" i="0" sz="1050" u="none" cap="none" strike="noStrik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pic>
        <p:nvPicPr>
          <p:cNvPr id="243" name="Google Shape;243;p27"/>
          <p:cNvPicPr preferRelativeResize="0"/>
          <p:nvPr/>
        </p:nvPicPr>
        <p:blipFill rotWithShape="1">
          <a:blip r:embed="rId3">
            <a:alphaModFix/>
          </a:blip>
          <a:srcRect b="0" l="0" r="0" t="0"/>
          <a:stretch/>
        </p:blipFill>
        <p:spPr>
          <a:xfrm>
            <a:off x="0" y="0"/>
            <a:ext cx="9143999" cy="5138412"/>
          </a:xfrm>
          <a:prstGeom prst="rect">
            <a:avLst/>
          </a:prstGeom>
          <a:noFill/>
          <a:ln>
            <a:noFill/>
          </a:ln>
        </p:spPr>
      </p:pic>
      <p:sp>
        <p:nvSpPr>
          <p:cNvPr id="244" name="Google Shape;244;p27"/>
          <p:cNvSpPr txBox="1"/>
          <p:nvPr/>
        </p:nvSpPr>
        <p:spPr>
          <a:xfrm rot="5400000">
            <a:off x="-398930" y="2481729"/>
            <a:ext cx="1598350" cy="18466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600" u="none" cap="none" strike="noStrike">
                <a:solidFill>
                  <a:srgbClr val="000000"/>
                </a:solidFill>
                <a:latin typeface="Verdana"/>
                <a:ea typeface="Verdana"/>
                <a:cs typeface="Verdana"/>
                <a:sym typeface="Verdana"/>
              </a:rPr>
              <a:t>© Crown Copyright, CC BY 4.0</a:t>
            </a:r>
            <a:endParaRPr b="0" i="0" sz="600" u="none" cap="none" strike="noStrike">
              <a:solidFill>
                <a:srgbClr val="000000"/>
              </a:solidFill>
              <a:latin typeface="Verdana"/>
              <a:ea typeface="Verdana"/>
              <a:cs typeface="Verdana"/>
              <a:sym typeface="Verdan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pic>
        <p:nvPicPr>
          <p:cNvPr id="249" name="Google Shape;249;p28"/>
          <p:cNvPicPr preferRelativeResize="0"/>
          <p:nvPr/>
        </p:nvPicPr>
        <p:blipFill rotWithShape="1">
          <a:blip r:embed="rId3">
            <a:alphaModFix/>
          </a:blip>
          <a:srcRect b="0" l="0" r="0" t="0"/>
          <a:stretch/>
        </p:blipFill>
        <p:spPr>
          <a:xfrm>
            <a:off x="0" y="0"/>
            <a:ext cx="9143999" cy="514165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253" name="Shape 253"/>
        <p:cNvGrpSpPr/>
        <p:nvPr/>
      </p:nvGrpSpPr>
      <p:grpSpPr>
        <a:xfrm>
          <a:off x="0" y="0"/>
          <a:ext cx="0" cy="0"/>
          <a:chOff x="0" y="0"/>
          <a:chExt cx="0" cy="0"/>
        </a:xfrm>
      </p:grpSpPr>
      <p:sp>
        <p:nvSpPr>
          <p:cNvPr id="254" name="Google Shape;254;p29"/>
          <p:cNvSpPr/>
          <p:nvPr/>
        </p:nvSpPr>
        <p:spPr>
          <a:xfrm>
            <a:off x="1476850" y="87000"/>
            <a:ext cx="7355400" cy="1275300"/>
          </a:xfrm>
          <a:prstGeom prst="round2DiagRect">
            <a:avLst>
              <a:gd fmla="val 0" name="adj1"/>
              <a:gd fmla="val 50000" name="adj2"/>
            </a:avLst>
          </a:prstGeom>
          <a:solidFill>
            <a:srgbClr val="FFFFFF"/>
          </a:solidFill>
          <a:ln cap="flat" cmpd="sng" w="9525">
            <a:solidFill>
              <a:srgbClr val="01010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356"/>
              <a:buFont typeface="Arial"/>
              <a:buNone/>
            </a:pPr>
            <a:r>
              <a:rPr b="0" i="0" lang="en-GB" sz="3356" u="none" cap="none" strike="noStrike">
                <a:solidFill>
                  <a:schemeClr val="dk1"/>
                </a:solidFill>
                <a:latin typeface="Montserrat"/>
                <a:ea typeface="Montserrat"/>
                <a:cs typeface="Montserrat"/>
                <a:sym typeface="Montserrat"/>
              </a:rPr>
              <a:t>  In Practice</a:t>
            </a:r>
            <a:endParaRPr b="0" i="0" sz="3356"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911"/>
              <a:buFont typeface="Arial"/>
              <a:buNone/>
            </a:pPr>
            <a:r>
              <a:rPr b="0" i="0" lang="en-GB" sz="1911" u="none" cap="none" strike="noStrike">
                <a:solidFill>
                  <a:schemeClr val="dk1"/>
                </a:solidFill>
                <a:latin typeface="Montserrat"/>
                <a:ea typeface="Montserrat"/>
                <a:cs typeface="Montserrat"/>
                <a:sym typeface="Montserrat"/>
              </a:rPr>
              <a:t>    Te Kura Tuarua o Waihora - Lincoln High School</a:t>
            </a:r>
            <a:endParaRPr b="0" i="0" sz="1911" u="none" cap="none" strike="noStrike">
              <a:solidFill>
                <a:schemeClr val="dk1"/>
              </a:solidFill>
              <a:latin typeface="Montserrat"/>
              <a:ea typeface="Montserrat"/>
              <a:cs typeface="Montserrat"/>
              <a:sym typeface="Montserrat"/>
            </a:endParaRPr>
          </a:p>
        </p:txBody>
      </p:sp>
      <p:pic>
        <p:nvPicPr>
          <p:cNvPr id="255" name="Google Shape;255;p29"/>
          <p:cNvPicPr preferRelativeResize="0"/>
          <p:nvPr/>
        </p:nvPicPr>
        <p:blipFill rotWithShape="1">
          <a:blip r:embed="rId3">
            <a:alphaModFix/>
          </a:blip>
          <a:srcRect b="0" l="2779" r="61869" t="0"/>
          <a:stretch/>
        </p:blipFill>
        <p:spPr>
          <a:xfrm>
            <a:off x="311700" y="0"/>
            <a:ext cx="1449300" cy="1449300"/>
          </a:xfrm>
          <a:prstGeom prst="ellipse">
            <a:avLst/>
          </a:prstGeom>
          <a:noFill/>
          <a:ln cap="flat" cmpd="sng" w="9525">
            <a:solidFill>
              <a:srgbClr val="010101"/>
            </a:solidFill>
            <a:prstDash val="solid"/>
            <a:round/>
            <a:headEnd len="sm" w="sm" type="none"/>
            <a:tailEnd len="sm" w="sm" type="none"/>
          </a:ln>
        </p:spPr>
      </p:pic>
      <p:pic>
        <p:nvPicPr>
          <p:cNvPr id="256" name="Google Shape;256;p29" title="moon from school.jpeg"/>
          <p:cNvPicPr preferRelativeResize="0"/>
          <p:nvPr/>
        </p:nvPicPr>
        <p:blipFill rotWithShape="1">
          <a:blip r:embed="rId4">
            <a:alphaModFix/>
          </a:blip>
          <a:srcRect b="12495" l="0" r="0" t="12503"/>
          <a:stretch/>
        </p:blipFill>
        <p:spPr>
          <a:xfrm>
            <a:off x="7474883" y="2801021"/>
            <a:ext cx="1000200" cy="1000200"/>
          </a:xfrm>
          <a:prstGeom prst="ellipse">
            <a:avLst/>
          </a:prstGeom>
          <a:noFill/>
          <a:ln cap="flat" cmpd="sng" w="11975">
            <a:solidFill>
              <a:srgbClr val="000000"/>
            </a:solidFill>
            <a:prstDash val="solid"/>
            <a:round/>
            <a:headEnd len="sm" w="sm" type="none"/>
            <a:tailEnd len="sm" w="sm" type="none"/>
          </a:ln>
        </p:spPr>
      </p:pic>
      <p:sp>
        <p:nvSpPr>
          <p:cNvPr id="257" name="Google Shape;257;p29"/>
          <p:cNvSpPr/>
          <p:nvPr/>
        </p:nvSpPr>
        <p:spPr>
          <a:xfrm>
            <a:off x="764723" y="3796193"/>
            <a:ext cx="1011600" cy="1009800"/>
          </a:xfrm>
          <a:prstGeom prst="roundRect">
            <a:avLst>
              <a:gd fmla="val 16667" name="adj"/>
            </a:avLst>
          </a:prstGeom>
          <a:solidFill>
            <a:srgbClr val="FFFFFF"/>
          </a:solidFill>
          <a:ln cap="flat" cmpd="sng" w="11975">
            <a:solidFill>
              <a:srgbClr val="000000"/>
            </a:solidFill>
            <a:prstDash val="solid"/>
            <a:round/>
            <a:headEnd len="sm" w="sm" type="none"/>
            <a:tailEnd len="sm" w="sm" type="none"/>
          </a:ln>
        </p:spPr>
        <p:txBody>
          <a:bodyPr anchorCtr="0" anchor="ctr" bIns="114950" lIns="114950" spcFirstLastPara="1" rIns="114950" wrap="square" tIns="114950">
            <a:noAutofit/>
          </a:bodyPr>
          <a:lstStyle/>
          <a:p>
            <a:pPr indent="0" lvl="0" marL="0" marR="0" rtl="0" algn="l">
              <a:lnSpc>
                <a:spcPct val="80000"/>
              </a:lnSpc>
              <a:spcBef>
                <a:spcPts val="0"/>
              </a:spcBef>
              <a:spcAft>
                <a:spcPts val="0"/>
              </a:spcAft>
              <a:buClr>
                <a:srgbClr val="000000"/>
              </a:buClr>
              <a:buSzPts val="1760"/>
              <a:buFont typeface="Arial"/>
              <a:buNone/>
            </a:pPr>
            <a:r>
              <a:t/>
            </a:r>
            <a:endParaRPr b="0" i="0" sz="1760" u="none" cap="none" strike="noStrike">
              <a:solidFill>
                <a:schemeClr val="dk1"/>
              </a:solidFill>
              <a:latin typeface="Arial"/>
              <a:ea typeface="Arial"/>
              <a:cs typeface="Arial"/>
              <a:sym typeface="Arial"/>
            </a:endParaRPr>
          </a:p>
        </p:txBody>
      </p:sp>
      <p:sp>
        <p:nvSpPr>
          <p:cNvPr id="258" name="Google Shape;258;p29"/>
          <p:cNvSpPr/>
          <p:nvPr/>
        </p:nvSpPr>
        <p:spPr>
          <a:xfrm>
            <a:off x="1783552" y="3795250"/>
            <a:ext cx="5684100" cy="1011600"/>
          </a:xfrm>
          <a:prstGeom prst="roundRect">
            <a:avLst>
              <a:gd fmla="val 50000" name="adj"/>
            </a:avLst>
          </a:prstGeom>
          <a:solidFill>
            <a:srgbClr val="F9EFE8"/>
          </a:solidFill>
          <a:ln cap="flat" cmpd="sng" w="11975">
            <a:solidFill>
              <a:srgbClr val="000000"/>
            </a:solidFill>
            <a:prstDash val="solid"/>
            <a:round/>
            <a:headEnd len="sm" w="sm" type="none"/>
            <a:tailEnd len="sm" w="sm" type="none"/>
          </a:ln>
        </p:spPr>
        <p:txBody>
          <a:bodyPr anchorCtr="0" anchor="ctr" bIns="149425" lIns="229925" spcFirstLastPara="1" rIns="229925" wrap="square" tIns="149425">
            <a:noAutofit/>
          </a:bodyPr>
          <a:lstStyle/>
          <a:p>
            <a:pPr indent="0" lvl="0" marL="0" marR="0" rtl="0" algn="ctr">
              <a:lnSpc>
                <a:spcPct val="115000"/>
              </a:lnSpc>
              <a:spcBef>
                <a:spcPts val="0"/>
              </a:spcBef>
              <a:spcAft>
                <a:spcPts val="0"/>
              </a:spcAft>
              <a:buClr>
                <a:srgbClr val="000000"/>
              </a:buClr>
              <a:buSzPts val="1509"/>
              <a:buFont typeface="Arial"/>
              <a:buNone/>
            </a:pPr>
            <a:r>
              <a:rPr b="0" i="0" lang="en-GB" sz="1509" u="none" cap="none" strike="noStrike">
                <a:solidFill>
                  <a:srgbClr val="010101"/>
                </a:solidFill>
                <a:latin typeface="IBM Plex Sans"/>
                <a:ea typeface="IBM Plex Sans"/>
                <a:cs typeface="IBM Plex Sans"/>
                <a:sym typeface="IBM Plex Sans"/>
              </a:rPr>
              <a:t>Example activity from astronomy unit, looking at cultural interpretations of astrological observations.</a:t>
            </a:r>
            <a:endParaRPr b="0" i="0" sz="1509" u="none" cap="none" strike="noStrike">
              <a:solidFill>
                <a:srgbClr val="010101"/>
              </a:solidFill>
              <a:latin typeface="IBM Plex Sans"/>
              <a:ea typeface="IBM Plex Sans"/>
              <a:cs typeface="IBM Plex Sans"/>
              <a:sym typeface="IBM Plex Sans"/>
            </a:endParaRPr>
          </a:p>
        </p:txBody>
      </p:sp>
      <p:sp>
        <p:nvSpPr>
          <p:cNvPr id="259" name="Google Shape;259;p29"/>
          <p:cNvSpPr txBox="1"/>
          <p:nvPr/>
        </p:nvSpPr>
        <p:spPr>
          <a:xfrm>
            <a:off x="764723" y="3795627"/>
            <a:ext cx="1011600" cy="1010700"/>
          </a:xfrm>
          <a:prstGeom prst="rect">
            <a:avLst/>
          </a:prstGeom>
          <a:noFill/>
          <a:ln>
            <a:noFill/>
          </a:ln>
        </p:spPr>
        <p:txBody>
          <a:bodyPr anchorCtr="0" anchor="ctr" bIns="114950" lIns="114950" spcFirstLastPara="1" rIns="114950" wrap="square" tIns="114950">
            <a:noAutofit/>
          </a:bodyPr>
          <a:lstStyle/>
          <a:p>
            <a:pPr indent="0" lvl="0" marL="0" marR="0" rtl="0" algn="ctr">
              <a:lnSpc>
                <a:spcPct val="90000"/>
              </a:lnSpc>
              <a:spcBef>
                <a:spcPts val="0"/>
              </a:spcBef>
              <a:spcAft>
                <a:spcPts val="0"/>
              </a:spcAft>
              <a:buClr>
                <a:srgbClr val="000000"/>
              </a:buClr>
              <a:buSzPts val="1509"/>
              <a:buFont typeface="Arial"/>
              <a:buNone/>
            </a:pPr>
            <a:r>
              <a:t/>
            </a:r>
            <a:endParaRPr b="0" i="0" sz="1509" u="none" cap="none" strike="noStrike">
              <a:solidFill>
                <a:srgbClr val="000000"/>
              </a:solidFill>
              <a:latin typeface="IBM Plex Sans"/>
              <a:ea typeface="IBM Plex Sans"/>
              <a:cs typeface="IBM Plex Sans"/>
              <a:sym typeface="IBM Plex Sans"/>
            </a:endParaRPr>
          </a:p>
          <a:p>
            <a:pPr indent="0" lvl="0" marL="0" marR="0" rtl="0" algn="ctr">
              <a:lnSpc>
                <a:spcPct val="90000"/>
              </a:lnSpc>
              <a:spcBef>
                <a:spcPts val="0"/>
              </a:spcBef>
              <a:spcAft>
                <a:spcPts val="0"/>
              </a:spcAft>
              <a:buClr>
                <a:srgbClr val="000000"/>
              </a:buClr>
              <a:buSzPts val="1509"/>
              <a:buFont typeface="Arial"/>
              <a:buNone/>
            </a:pPr>
            <a:r>
              <a:t/>
            </a:r>
            <a:endParaRPr b="0" i="0" sz="1509" u="none" cap="none" strike="noStrike">
              <a:solidFill>
                <a:srgbClr val="000000"/>
              </a:solidFill>
              <a:latin typeface="IBM Plex Sans"/>
              <a:ea typeface="IBM Plex Sans"/>
              <a:cs typeface="IBM Plex Sans"/>
              <a:sym typeface="IBM Plex Sans"/>
            </a:endParaRPr>
          </a:p>
          <a:p>
            <a:pPr indent="0" lvl="0" marL="0" marR="0" rtl="0" algn="ctr">
              <a:lnSpc>
                <a:spcPct val="90000"/>
              </a:lnSpc>
              <a:spcBef>
                <a:spcPts val="0"/>
              </a:spcBef>
              <a:spcAft>
                <a:spcPts val="0"/>
              </a:spcAft>
              <a:buClr>
                <a:srgbClr val="000000"/>
              </a:buClr>
              <a:buSzPts val="1509"/>
              <a:buFont typeface="Arial"/>
              <a:buNone/>
            </a:pPr>
            <a:r>
              <a:rPr b="0" i="0" lang="en-GB" sz="1509" u="none" cap="none" strike="noStrike">
                <a:solidFill>
                  <a:srgbClr val="000000"/>
                </a:solidFill>
                <a:latin typeface="IBM Plex Sans"/>
                <a:ea typeface="IBM Plex Sans"/>
                <a:cs typeface="IBM Plex Sans"/>
                <a:sym typeface="IBM Plex Sans"/>
              </a:rPr>
              <a:t>As a moment</a:t>
            </a:r>
            <a:endParaRPr b="0" i="0" sz="1509" u="none" cap="none" strike="noStrike">
              <a:solidFill>
                <a:srgbClr val="000000"/>
              </a:solidFill>
              <a:latin typeface="IBM Plex Sans"/>
              <a:ea typeface="IBM Plex Sans"/>
              <a:cs typeface="IBM Plex Sans"/>
              <a:sym typeface="IBM Plex Sans"/>
            </a:endParaRPr>
          </a:p>
          <a:p>
            <a:pPr indent="0" lvl="0" marL="0" marR="0" rtl="0" algn="ctr">
              <a:lnSpc>
                <a:spcPct val="90000"/>
              </a:lnSpc>
              <a:spcBef>
                <a:spcPts val="0"/>
              </a:spcBef>
              <a:spcAft>
                <a:spcPts val="0"/>
              </a:spcAft>
              <a:buClr>
                <a:srgbClr val="000000"/>
              </a:buClr>
              <a:buSzPts val="4149"/>
              <a:buFont typeface="Arial"/>
              <a:buNone/>
            </a:pPr>
            <a:r>
              <a:t/>
            </a:r>
            <a:endParaRPr b="0" i="0" sz="4149" u="none" cap="none" strike="noStrike">
              <a:solidFill>
                <a:srgbClr val="000000"/>
              </a:solidFill>
              <a:latin typeface="IBM Plex Sans"/>
              <a:ea typeface="IBM Plex Sans"/>
              <a:cs typeface="IBM Plex Sans"/>
              <a:sym typeface="IBM Plex Sans"/>
            </a:endParaRPr>
          </a:p>
        </p:txBody>
      </p:sp>
      <p:pic>
        <p:nvPicPr>
          <p:cNvPr id="260" name="Google Shape;260;p29" title="pexels-astrofotos-pb-234743706-13540870.jpg"/>
          <p:cNvPicPr preferRelativeResize="0"/>
          <p:nvPr/>
        </p:nvPicPr>
        <p:blipFill rotWithShape="1">
          <a:blip r:embed="rId5">
            <a:alphaModFix/>
          </a:blip>
          <a:srcRect b="0" l="0" r="0" t="0"/>
          <a:stretch/>
        </p:blipFill>
        <p:spPr>
          <a:xfrm>
            <a:off x="7474883" y="3801021"/>
            <a:ext cx="1000200" cy="1000200"/>
          </a:xfrm>
          <a:prstGeom prst="ellipse">
            <a:avLst/>
          </a:prstGeom>
          <a:noFill/>
          <a:ln cap="flat" cmpd="sng" w="11975">
            <a:solidFill>
              <a:srgbClr val="000000"/>
            </a:solidFill>
            <a:prstDash val="solid"/>
            <a:round/>
            <a:headEnd len="sm" w="sm" type="none"/>
            <a:tailEnd len="sm" w="sm" type="none"/>
          </a:ln>
        </p:spPr>
      </p:pic>
      <p:sp>
        <p:nvSpPr>
          <p:cNvPr id="261" name="Google Shape;261;p29"/>
          <p:cNvSpPr/>
          <p:nvPr/>
        </p:nvSpPr>
        <p:spPr>
          <a:xfrm>
            <a:off x="764723" y="2783639"/>
            <a:ext cx="1011600" cy="1011600"/>
          </a:xfrm>
          <a:prstGeom prst="roundRect">
            <a:avLst>
              <a:gd fmla="val 16667" name="adj"/>
            </a:avLst>
          </a:prstGeom>
          <a:solidFill>
            <a:srgbClr val="FFFFFF"/>
          </a:solidFill>
          <a:ln cap="flat" cmpd="sng" w="11975">
            <a:solidFill>
              <a:srgbClr val="000000"/>
            </a:solidFill>
            <a:prstDash val="solid"/>
            <a:round/>
            <a:headEnd len="sm" w="sm" type="none"/>
            <a:tailEnd len="sm" w="sm" type="none"/>
          </a:ln>
        </p:spPr>
        <p:txBody>
          <a:bodyPr anchorCtr="0" anchor="ctr" bIns="114950" lIns="114950" spcFirstLastPara="1" rIns="114950" wrap="square" tIns="114950">
            <a:noAutofit/>
          </a:bodyPr>
          <a:lstStyle/>
          <a:p>
            <a:pPr indent="0" lvl="0" marL="0" marR="0" rtl="0" algn="l">
              <a:lnSpc>
                <a:spcPct val="80000"/>
              </a:lnSpc>
              <a:spcBef>
                <a:spcPts val="0"/>
              </a:spcBef>
              <a:spcAft>
                <a:spcPts val="0"/>
              </a:spcAft>
              <a:buClr>
                <a:srgbClr val="000000"/>
              </a:buClr>
              <a:buSzPts val="1760"/>
              <a:buFont typeface="Arial"/>
              <a:buNone/>
            </a:pPr>
            <a:r>
              <a:t/>
            </a:r>
            <a:endParaRPr b="0" i="0" sz="1760" u="none" cap="none" strike="noStrike">
              <a:solidFill>
                <a:schemeClr val="dk1"/>
              </a:solidFill>
              <a:latin typeface="Arial"/>
              <a:ea typeface="Arial"/>
              <a:cs typeface="Arial"/>
              <a:sym typeface="Arial"/>
            </a:endParaRPr>
          </a:p>
        </p:txBody>
      </p:sp>
      <p:sp>
        <p:nvSpPr>
          <p:cNvPr id="262" name="Google Shape;262;p29"/>
          <p:cNvSpPr/>
          <p:nvPr/>
        </p:nvSpPr>
        <p:spPr>
          <a:xfrm>
            <a:off x="1783552" y="2783650"/>
            <a:ext cx="5684100" cy="1011600"/>
          </a:xfrm>
          <a:prstGeom prst="roundRect">
            <a:avLst>
              <a:gd fmla="val 50000" name="adj"/>
            </a:avLst>
          </a:prstGeom>
          <a:solidFill>
            <a:srgbClr val="F9EFE8"/>
          </a:solidFill>
          <a:ln cap="flat" cmpd="sng" w="11975">
            <a:solidFill>
              <a:srgbClr val="000000"/>
            </a:solidFill>
            <a:prstDash val="solid"/>
            <a:round/>
            <a:headEnd len="sm" w="sm" type="none"/>
            <a:tailEnd len="sm" w="sm" type="none"/>
          </a:ln>
        </p:spPr>
        <p:txBody>
          <a:bodyPr anchorCtr="0" anchor="ctr" bIns="149425" lIns="229925" spcFirstLastPara="1" rIns="229925" wrap="square" tIns="149425">
            <a:noAutofit/>
          </a:bodyPr>
          <a:lstStyle/>
          <a:p>
            <a:pPr indent="0" lvl="0" marL="0" marR="0" rtl="0" algn="ctr">
              <a:lnSpc>
                <a:spcPct val="115000"/>
              </a:lnSpc>
              <a:spcBef>
                <a:spcPts val="0"/>
              </a:spcBef>
              <a:spcAft>
                <a:spcPts val="0"/>
              </a:spcAft>
              <a:buClr>
                <a:srgbClr val="000000"/>
              </a:buClr>
              <a:buSzPts val="1409"/>
              <a:buFont typeface="Arial"/>
              <a:buNone/>
            </a:pPr>
            <a:r>
              <a:rPr b="0" i="0" lang="en-GB" sz="1409" u="none" cap="none" strike="noStrike">
                <a:solidFill>
                  <a:srgbClr val="010101"/>
                </a:solidFill>
                <a:latin typeface="IBM Plex Sans"/>
                <a:ea typeface="IBM Plex Sans"/>
                <a:cs typeface="IBM Plex Sans"/>
                <a:sym typeface="IBM Plex Sans"/>
              </a:rPr>
              <a:t>Development of Year 11 astronomy unit that explores how similar observations are codified by different knowledge systems and the importance to life in Aotearoa</a:t>
            </a:r>
            <a:endParaRPr b="0" i="0" sz="1409" u="none" cap="none" strike="noStrike">
              <a:solidFill>
                <a:srgbClr val="010101"/>
              </a:solidFill>
              <a:latin typeface="IBM Plex Sans"/>
              <a:ea typeface="IBM Plex Sans"/>
              <a:cs typeface="IBM Plex Sans"/>
              <a:sym typeface="IBM Plex Sans"/>
            </a:endParaRPr>
          </a:p>
        </p:txBody>
      </p:sp>
      <p:pic>
        <p:nvPicPr>
          <p:cNvPr id="263" name="Google Shape;263;p29" title="hika ahi.jpg"/>
          <p:cNvPicPr preferRelativeResize="0"/>
          <p:nvPr/>
        </p:nvPicPr>
        <p:blipFill rotWithShape="1">
          <a:blip r:embed="rId6">
            <a:alphaModFix/>
          </a:blip>
          <a:srcRect b="12495" l="0" r="0" t="12503"/>
          <a:stretch/>
        </p:blipFill>
        <p:spPr>
          <a:xfrm>
            <a:off x="7467733" y="1777685"/>
            <a:ext cx="1000200" cy="1000200"/>
          </a:xfrm>
          <a:prstGeom prst="roundRect">
            <a:avLst>
              <a:gd fmla="val 50000" name="adj"/>
            </a:avLst>
          </a:prstGeom>
          <a:noFill/>
          <a:ln cap="flat" cmpd="sng" w="11975">
            <a:solidFill>
              <a:srgbClr val="000000"/>
            </a:solidFill>
            <a:prstDash val="solid"/>
            <a:round/>
            <a:headEnd len="sm" w="sm" type="none"/>
            <a:tailEnd len="sm" w="sm" type="none"/>
          </a:ln>
        </p:spPr>
      </p:pic>
      <p:sp>
        <p:nvSpPr>
          <p:cNvPr id="264" name="Google Shape;264;p29"/>
          <p:cNvSpPr/>
          <p:nvPr/>
        </p:nvSpPr>
        <p:spPr>
          <a:xfrm>
            <a:off x="764723" y="1774668"/>
            <a:ext cx="1011600" cy="1006200"/>
          </a:xfrm>
          <a:prstGeom prst="roundRect">
            <a:avLst>
              <a:gd fmla="val 16667" name="adj"/>
            </a:avLst>
          </a:prstGeom>
          <a:solidFill>
            <a:srgbClr val="FFFFFF"/>
          </a:solidFill>
          <a:ln cap="flat" cmpd="sng" w="11975">
            <a:solidFill>
              <a:srgbClr val="000000"/>
            </a:solidFill>
            <a:prstDash val="solid"/>
            <a:round/>
            <a:headEnd len="sm" w="sm" type="none"/>
            <a:tailEnd len="sm" w="sm" type="none"/>
          </a:ln>
        </p:spPr>
        <p:txBody>
          <a:bodyPr anchorCtr="0" anchor="ctr" bIns="114950" lIns="114950" spcFirstLastPara="1" rIns="114950" wrap="square" tIns="114950">
            <a:noAutofit/>
          </a:bodyPr>
          <a:lstStyle/>
          <a:p>
            <a:pPr indent="0" lvl="0" marL="0" marR="0" rtl="0" algn="l">
              <a:lnSpc>
                <a:spcPct val="80000"/>
              </a:lnSpc>
              <a:spcBef>
                <a:spcPts val="0"/>
              </a:spcBef>
              <a:spcAft>
                <a:spcPts val="0"/>
              </a:spcAft>
              <a:buClr>
                <a:srgbClr val="000000"/>
              </a:buClr>
              <a:buSzPts val="1760"/>
              <a:buFont typeface="Arial"/>
              <a:buNone/>
            </a:pPr>
            <a:r>
              <a:t/>
            </a:r>
            <a:endParaRPr b="0" i="0" sz="1760" u="none" cap="none" strike="noStrike">
              <a:solidFill>
                <a:schemeClr val="dk1"/>
              </a:solidFill>
              <a:latin typeface="Arial"/>
              <a:ea typeface="Arial"/>
              <a:cs typeface="Arial"/>
              <a:sym typeface="Arial"/>
            </a:endParaRPr>
          </a:p>
        </p:txBody>
      </p:sp>
      <p:sp>
        <p:nvSpPr>
          <p:cNvPr id="265" name="Google Shape;265;p29"/>
          <p:cNvSpPr/>
          <p:nvPr/>
        </p:nvSpPr>
        <p:spPr>
          <a:xfrm>
            <a:off x="1783552" y="1772025"/>
            <a:ext cx="5684100" cy="1011600"/>
          </a:xfrm>
          <a:prstGeom prst="roundRect">
            <a:avLst>
              <a:gd fmla="val 50000" name="adj"/>
            </a:avLst>
          </a:prstGeom>
          <a:solidFill>
            <a:srgbClr val="F9EFE8"/>
          </a:solidFill>
          <a:ln cap="flat" cmpd="sng" w="11975">
            <a:solidFill>
              <a:srgbClr val="000000"/>
            </a:solidFill>
            <a:prstDash val="solid"/>
            <a:round/>
            <a:headEnd len="sm" w="sm" type="none"/>
            <a:tailEnd len="sm" w="sm" type="none"/>
          </a:ln>
        </p:spPr>
        <p:txBody>
          <a:bodyPr anchorCtr="0" anchor="ctr" bIns="149425" lIns="229925" spcFirstLastPara="1" rIns="229925" wrap="square" tIns="149425">
            <a:noAutofit/>
          </a:bodyPr>
          <a:lstStyle/>
          <a:p>
            <a:pPr indent="0" lvl="0" marL="0" marR="0" rtl="0" algn="ctr">
              <a:lnSpc>
                <a:spcPct val="115000"/>
              </a:lnSpc>
              <a:spcBef>
                <a:spcPts val="0"/>
              </a:spcBef>
              <a:spcAft>
                <a:spcPts val="0"/>
              </a:spcAft>
              <a:buClr>
                <a:srgbClr val="000000"/>
              </a:buClr>
              <a:buSzPts val="1509"/>
              <a:buFont typeface="Arial"/>
              <a:buNone/>
            </a:pPr>
            <a:r>
              <a:rPr b="0" i="0" lang="en-GB" sz="1509" u="none" cap="none" strike="noStrike">
                <a:solidFill>
                  <a:srgbClr val="010101"/>
                </a:solidFill>
                <a:latin typeface="IBM Plex Sans"/>
                <a:ea typeface="IBM Plex Sans"/>
                <a:cs typeface="IBM Plex Sans"/>
                <a:sym typeface="IBM Plex Sans"/>
              </a:rPr>
              <a:t>Mātauranga Māori and Science at Year 11. Full year course of ~ 20 students.</a:t>
            </a:r>
            <a:endParaRPr b="0" i="0" sz="1509" u="none" cap="none" strike="noStrike">
              <a:solidFill>
                <a:srgbClr val="010101"/>
              </a:solidFill>
              <a:latin typeface="IBM Plex Sans"/>
              <a:ea typeface="IBM Plex Sans"/>
              <a:cs typeface="IBM Plex Sans"/>
              <a:sym typeface="IBM Plex Sans"/>
            </a:endParaRPr>
          </a:p>
        </p:txBody>
      </p:sp>
      <p:sp>
        <p:nvSpPr>
          <p:cNvPr id="266" name="Google Shape;266;p29"/>
          <p:cNvSpPr txBox="1"/>
          <p:nvPr/>
        </p:nvSpPr>
        <p:spPr>
          <a:xfrm>
            <a:off x="764723" y="1772405"/>
            <a:ext cx="1011600" cy="1010700"/>
          </a:xfrm>
          <a:prstGeom prst="rect">
            <a:avLst/>
          </a:prstGeom>
          <a:noFill/>
          <a:ln>
            <a:noFill/>
          </a:ln>
        </p:spPr>
        <p:txBody>
          <a:bodyPr anchorCtr="0" anchor="ctr" bIns="114950" lIns="114950" spcFirstLastPara="1" rIns="114950" wrap="square" tIns="114950">
            <a:noAutofit/>
          </a:bodyPr>
          <a:lstStyle/>
          <a:p>
            <a:pPr indent="0" lvl="0" marL="0" marR="0" rtl="0" algn="ctr">
              <a:lnSpc>
                <a:spcPct val="90000"/>
              </a:lnSpc>
              <a:spcBef>
                <a:spcPts val="0"/>
              </a:spcBef>
              <a:spcAft>
                <a:spcPts val="0"/>
              </a:spcAft>
              <a:buClr>
                <a:srgbClr val="000000"/>
              </a:buClr>
              <a:buSzPts val="1509"/>
              <a:buFont typeface="Arial"/>
              <a:buNone/>
            </a:pPr>
            <a:r>
              <a:t/>
            </a:r>
            <a:endParaRPr b="0" i="0" sz="1509" u="none" cap="none" strike="noStrike">
              <a:solidFill>
                <a:srgbClr val="000000"/>
              </a:solidFill>
              <a:latin typeface="IBM Plex Sans"/>
              <a:ea typeface="IBM Plex Sans"/>
              <a:cs typeface="IBM Plex Sans"/>
              <a:sym typeface="IBM Plex Sans"/>
            </a:endParaRPr>
          </a:p>
          <a:p>
            <a:pPr indent="0" lvl="0" marL="0" marR="0" rtl="0" algn="ctr">
              <a:lnSpc>
                <a:spcPct val="90000"/>
              </a:lnSpc>
              <a:spcBef>
                <a:spcPts val="0"/>
              </a:spcBef>
              <a:spcAft>
                <a:spcPts val="0"/>
              </a:spcAft>
              <a:buClr>
                <a:srgbClr val="000000"/>
              </a:buClr>
              <a:buSzPts val="1509"/>
              <a:buFont typeface="Arial"/>
              <a:buNone/>
            </a:pPr>
            <a:r>
              <a:t/>
            </a:r>
            <a:endParaRPr b="0" i="0" sz="1509" u="none" cap="none" strike="noStrike">
              <a:solidFill>
                <a:srgbClr val="000000"/>
              </a:solidFill>
              <a:latin typeface="IBM Plex Sans"/>
              <a:ea typeface="IBM Plex Sans"/>
              <a:cs typeface="IBM Plex Sans"/>
              <a:sym typeface="IBM Plex Sans"/>
            </a:endParaRPr>
          </a:p>
          <a:p>
            <a:pPr indent="0" lvl="0" marL="0" marR="0" rtl="0" algn="ctr">
              <a:lnSpc>
                <a:spcPct val="90000"/>
              </a:lnSpc>
              <a:spcBef>
                <a:spcPts val="0"/>
              </a:spcBef>
              <a:spcAft>
                <a:spcPts val="0"/>
              </a:spcAft>
              <a:buClr>
                <a:srgbClr val="000000"/>
              </a:buClr>
              <a:buSzPts val="1509"/>
              <a:buFont typeface="Arial"/>
              <a:buNone/>
            </a:pPr>
            <a:r>
              <a:rPr b="0" i="0" lang="en-GB" sz="1509" u="none" cap="none" strike="noStrike">
                <a:solidFill>
                  <a:srgbClr val="000000"/>
                </a:solidFill>
                <a:latin typeface="IBM Plex Sans"/>
                <a:ea typeface="IBM Plex Sans"/>
                <a:cs typeface="IBM Plex Sans"/>
                <a:sym typeface="IBM Plex Sans"/>
              </a:rPr>
              <a:t>As a course</a:t>
            </a:r>
            <a:endParaRPr b="0" i="0" sz="1509" u="none" cap="none" strike="noStrike">
              <a:solidFill>
                <a:srgbClr val="000000"/>
              </a:solidFill>
              <a:latin typeface="IBM Plex Sans"/>
              <a:ea typeface="IBM Plex Sans"/>
              <a:cs typeface="IBM Plex Sans"/>
              <a:sym typeface="IBM Plex Sans"/>
            </a:endParaRPr>
          </a:p>
          <a:p>
            <a:pPr indent="0" lvl="0" marL="0" marR="0" rtl="0" algn="ctr">
              <a:lnSpc>
                <a:spcPct val="90000"/>
              </a:lnSpc>
              <a:spcBef>
                <a:spcPts val="0"/>
              </a:spcBef>
              <a:spcAft>
                <a:spcPts val="0"/>
              </a:spcAft>
              <a:buClr>
                <a:schemeClr val="dk1"/>
              </a:buClr>
              <a:buSzPts val="1383"/>
              <a:buFont typeface="Arial"/>
              <a:buNone/>
            </a:pPr>
            <a:r>
              <a:t/>
            </a:r>
            <a:endParaRPr b="0" i="0" sz="4149" u="none" cap="none" strike="noStrike">
              <a:solidFill>
                <a:srgbClr val="000000"/>
              </a:solidFill>
              <a:latin typeface="IBM Plex Sans"/>
              <a:ea typeface="IBM Plex Sans"/>
              <a:cs typeface="IBM Plex Sans"/>
              <a:sym typeface="IBM Plex Sans"/>
            </a:endParaRPr>
          </a:p>
        </p:txBody>
      </p:sp>
      <p:sp>
        <p:nvSpPr>
          <p:cNvPr id="267" name="Google Shape;267;p29"/>
          <p:cNvSpPr txBox="1"/>
          <p:nvPr/>
        </p:nvSpPr>
        <p:spPr>
          <a:xfrm>
            <a:off x="764723" y="2784016"/>
            <a:ext cx="1011600" cy="1010700"/>
          </a:xfrm>
          <a:prstGeom prst="rect">
            <a:avLst/>
          </a:prstGeom>
          <a:noFill/>
          <a:ln>
            <a:noFill/>
          </a:ln>
        </p:spPr>
        <p:txBody>
          <a:bodyPr anchorCtr="0" anchor="ctr" bIns="114950" lIns="114950" spcFirstLastPara="1" rIns="114950" wrap="square" tIns="114950">
            <a:noAutofit/>
          </a:bodyPr>
          <a:lstStyle/>
          <a:p>
            <a:pPr indent="0" lvl="0" marL="0" marR="0" rtl="0" algn="ctr">
              <a:lnSpc>
                <a:spcPct val="90000"/>
              </a:lnSpc>
              <a:spcBef>
                <a:spcPts val="0"/>
              </a:spcBef>
              <a:spcAft>
                <a:spcPts val="0"/>
              </a:spcAft>
              <a:buClr>
                <a:srgbClr val="000000"/>
              </a:buClr>
              <a:buSzPts val="1509"/>
              <a:buFont typeface="Arial"/>
              <a:buNone/>
            </a:pPr>
            <a:r>
              <a:rPr b="0" i="0" lang="en-GB" sz="1509" u="none" cap="none" strike="noStrike">
                <a:solidFill>
                  <a:srgbClr val="000000"/>
                </a:solidFill>
                <a:latin typeface="IBM Plex Sans"/>
                <a:ea typeface="IBM Plex Sans"/>
                <a:cs typeface="IBM Plex Sans"/>
                <a:sym typeface="IBM Plex Sans"/>
              </a:rPr>
              <a:t>As a unit</a:t>
            </a:r>
            <a:endParaRPr b="0" i="0" sz="4149" u="none" cap="none" strike="noStrike">
              <a:solidFill>
                <a:srgbClr val="000000"/>
              </a:solidFill>
              <a:latin typeface="IBM Plex Sans"/>
              <a:ea typeface="IBM Plex Sans"/>
              <a:cs typeface="IBM Plex Sans"/>
              <a:sym typeface="IBM Plex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271" name="Shape 271"/>
        <p:cNvGrpSpPr/>
        <p:nvPr/>
      </p:nvGrpSpPr>
      <p:grpSpPr>
        <a:xfrm>
          <a:off x="0" y="0"/>
          <a:ext cx="0" cy="0"/>
          <a:chOff x="0" y="0"/>
          <a:chExt cx="0" cy="0"/>
        </a:xfrm>
      </p:grpSpPr>
      <p:sp>
        <p:nvSpPr>
          <p:cNvPr id="272" name="Google Shape;272;p3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rPr lang="en-GB"/>
              <a:t>A</a:t>
            </a:r>
            <a:endParaRPr sz="1200">
              <a:solidFill>
                <a:schemeClr val="dk1"/>
              </a:solidFill>
              <a:latin typeface="Times New Roman"/>
              <a:ea typeface="Times New Roman"/>
              <a:cs typeface="Times New Roman"/>
              <a:sym typeface="Times New Roman"/>
            </a:endParaRPr>
          </a:p>
        </p:txBody>
      </p:sp>
      <p:grpSp>
        <p:nvGrpSpPr>
          <p:cNvPr id="273" name="Google Shape;273;p30"/>
          <p:cNvGrpSpPr/>
          <p:nvPr/>
        </p:nvGrpSpPr>
        <p:grpSpPr>
          <a:xfrm>
            <a:off x="222600" y="82269"/>
            <a:ext cx="8520706" cy="5177483"/>
            <a:chOff x="2516043" y="629438"/>
            <a:chExt cx="4060186" cy="4135370"/>
          </a:xfrm>
        </p:grpSpPr>
        <p:sp>
          <p:nvSpPr>
            <p:cNvPr id="274" name="Google Shape;274;p30"/>
            <p:cNvSpPr/>
            <p:nvPr/>
          </p:nvSpPr>
          <p:spPr>
            <a:xfrm>
              <a:off x="2567871" y="629438"/>
              <a:ext cx="4008358" cy="1213131"/>
            </a:xfrm>
            <a:custGeom>
              <a:rect b="b" l="l" r="r" t="t"/>
              <a:pathLst>
                <a:path extrusionOk="0" h="88663" w="285750">
                  <a:moveTo>
                    <a:pt x="14756" y="0"/>
                  </a:moveTo>
                  <a:lnTo>
                    <a:pt x="13933" y="63"/>
                  </a:lnTo>
                  <a:lnTo>
                    <a:pt x="13173" y="190"/>
                  </a:lnTo>
                  <a:lnTo>
                    <a:pt x="12413" y="317"/>
                  </a:lnTo>
                  <a:lnTo>
                    <a:pt x="11653" y="507"/>
                  </a:lnTo>
                  <a:lnTo>
                    <a:pt x="10956" y="697"/>
                  </a:lnTo>
                  <a:lnTo>
                    <a:pt x="9500" y="1203"/>
                  </a:lnTo>
                  <a:lnTo>
                    <a:pt x="8170" y="1900"/>
                  </a:lnTo>
                  <a:lnTo>
                    <a:pt x="6840" y="2660"/>
                  </a:lnTo>
                  <a:lnTo>
                    <a:pt x="5700" y="3547"/>
                  </a:lnTo>
                  <a:lnTo>
                    <a:pt x="4560" y="4560"/>
                  </a:lnTo>
                  <a:lnTo>
                    <a:pt x="3547" y="5700"/>
                  </a:lnTo>
                  <a:lnTo>
                    <a:pt x="2660" y="6840"/>
                  </a:lnTo>
                  <a:lnTo>
                    <a:pt x="1900" y="8170"/>
                  </a:lnTo>
                  <a:lnTo>
                    <a:pt x="1203" y="9500"/>
                  </a:lnTo>
                  <a:lnTo>
                    <a:pt x="697" y="10956"/>
                  </a:lnTo>
                  <a:lnTo>
                    <a:pt x="507" y="11653"/>
                  </a:lnTo>
                  <a:lnTo>
                    <a:pt x="317" y="12413"/>
                  </a:lnTo>
                  <a:lnTo>
                    <a:pt x="190" y="13173"/>
                  </a:lnTo>
                  <a:lnTo>
                    <a:pt x="63" y="13933"/>
                  </a:lnTo>
                  <a:lnTo>
                    <a:pt x="0" y="14756"/>
                  </a:lnTo>
                  <a:lnTo>
                    <a:pt x="0" y="15516"/>
                  </a:lnTo>
                  <a:lnTo>
                    <a:pt x="0" y="73147"/>
                  </a:lnTo>
                  <a:lnTo>
                    <a:pt x="0" y="73907"/>
                  </a:lnTo>
                  <a:lnTo>
                    <a:pt x="63" y="74730"/>
                  </a:lnTo>
                  <a:lnTo>
                    <a:pt x="190" y="75490"/>
                  </a:lnTo>
                  <a:lnTo>
                    <a:pt x="317" y="76250"/>
                  </a:lnTo>
                  <a:lnTo>
                    <a:pt x="507" y="77010"/>
                  </a:lnTo>
                  <a:lnTo>
                    <a:pt x="697" y="77707"/>
                  </a:lnTo>
                  <a:lnTo>
                    <a:pt x="1203" y="79163"/>
                  </a:lnTo>
                  <a:lnTo>
                    <a:pt x="1900" y="80493"/>
                  </a:lnTo>
                  <a:lnTo>
                    <a:pt x="2660" y="81823"/>
                  </a:lnTo>
                  <a:lnTo>
                    <a:pt x="3547" y="82963"/>
                  </a:lnTo>
                  <a:lnTo>
                    <a:pt x="4560" y="84103"/>
                  </a:lnTo>
                  <a:lnTo>
                    <a:pt x="5700" y="85116"/>
                  </a:lnTo>
                  <a:lnTo>
                    <a:pt x="6840" y="86003"/>
                  </a:lnTo>
                  <a:lnTo>
                    <a:pt x="8170" y="86763"/>
                  </a:lnTo>
                  <a:lnTo>
                    <a:pt x="9500" y="87460"/>
                  </a:lnTo>
                  <a:lnTo>
                    <a:pt x="10956" y="87966"/>
                  </a:lnTo>
                  <a:lnTo>
                    <a:pt x="11653" y="88156"/>
                  </a:lnTo>
                  <a:lnTo>
                    <a:pt x="12413" y="88346"/>
                  </a:lnTo>
                  <a:lnTo>
                    <a:pt x="13173" y="88473"/>
                  </a:lnTo>
                  <a:lnTo>
                    <a:pt x="13933" y="88600"/>
                  </a:lnTo>
                  <a:lnTo>
                    <a:pt x="14756" y="88663"/>
                  </a:lnTo>
                  <a:lnTo>
                    <a:pt x="241418" y="88663"/>
                  </a:lnTo>
                  <a:lnTo>
                    <a:pt x="243698" y="88600"/>
                  </a:lnTo>
                  <a:lnTo>
                    <a:pt x="245915" y="88410"/>
                  </a:lnTo>
                  <a:lnTo>
                    <a:pt x="248131" y="88156"/>
                  </a:lnTo>
                  <a:lnTo>
                    <a:pt x="250348" y="87776"/>
                  </a:lnTo>
                  <a:lnTo>
                    <a:pt x="252438" y="87270"/>
                  </a:lnTo>
                  <a:lnTo>
                    <a:pt x="254591" y="86636"/>
                  </a:lnTo>
                  <a:lnTo>
                    <a:pt x="256618" y="85940"/>
                  </a:lnTo>
                  <a:lnTo>
                    <a:pt x="258644" y="85180"/>
                  </a:lnTo>
                  <a:lnTo>
                    <a:pt x="260608" y="84293"/>
                  </a:lnTo>
                  <a:lnTo>
                    <a:pt x="262507" y="83280"/>
                  </a:lnTo>
                  <a:lnTo>
                    <a:pt x="264344" y="82203"/>
                  </a:lnTo>
                  <a:lnTo>
                    <a:pt x="266181" y="81063"/>
                  </a:lnTo>
                  <a:lnTo>
                    <a:pt x="267891" y="79797"/>
                  </a:lnTo>
                  <a:lnTo>
                    <a:pt x="269601" y="78530"/>
                  </a:lnTo>
                  <a:lnTo>
                    <a:pt x="271184" y="77137"/>
                  </a:lnTo>
                  <a:lnTo>
                    <a:pt x="272704" y="75617"/>
                  </a:lnTo>
                  <a:lnTo>
                    <a:pt x="274224" y="74097"/>
                  </a:lnTo>
                  <a:lnTo>
                    <a:pt x="275617" y="72514"/>
                  </a:lnTo>
                  <a:lnTo>
                    <a:pt x="276884" y="70804"/>
                  </a:lnTo>
                  <a:lnTo>
                    <a:pt x="278150" y="69094"/>
                  </a:lnTo>
                  <a:lnTo>
                    <a:pt x="279290" y="67257"/>
                  </a:lnTo>
                  <a:lnTo>
                    <a:pt x="280367" y="65421"/>
                  </a:lnTo>
                  <a:lnTo>
                    <a:pt x="281380" y="63521"/>
                  </a:lnTo>
                  <a:lnTo>
                    <a:pt x="282267" y="61557"/>
                  </a:lnTo>
                  <a:lnTo>
                    <a:pt x="283027" y="59531"/>
                  </a:lnTo>
                  <a:lnTo>
                    <a:pt x="283723" y="57504"/>
                  </a:lnTo>
                  <a:lnTo>
                    <a:pt x="284357" y="55351"/>
                  </a:lnTo>
                  <a:lnTo>
                    <a:pt x="284863" y="53261"/>
                  </a:lnTo>
                  <a:lnTo>
                    <a:pt x="285243" y="51045"/>
                  </a:lnTo>
                  <a:lnTo>
                    <a:pt x="285497" y="48828"/>
                  </a:lnTo>
                  <a:lnTo>
                    <a:pt x="285687" y="46611"/>
                  </a:lnTo>
                  <a:lnTo>
                    <a:pt x="285750" y="44332"/>
                  </a:lnTo>
                  <a:lnTo>
                    <a:pt x="285687" y="42052"/>
                  </a:lnTo>
                  <a:lnTo>
                    <a:pt x="285497" y="39835"/>
                  </a:lnTo>
                  <a:lnTo>
                    <a:pt x="285243" y="37618"/>
                  </a:lnTo>
                  <a:lnTo>
                    <a:pt x="284863" y="35402"/>
                  </a:lnTo>
                  <a:lnTo>
                    <a:pt x="284357" y="33312"/>
                  </a:lnTo>
                  <a:lnTo>
                    <a:pt x="283723" y="31159"/>
                  </a:lnTo>
                  <a:lnTo>
                    <a:pt x="283027" y="29132"/>
                  </a:lnTo>
                  <a:lnTo>
                    <a:pt x="282267" y="27106"/>
                  </a:lnTo>
                  <a:lnTo>
                    <a:pt x="281380" y="25142"/>
                  </a:lnTo>
                  <a:lnTo>
                    <a:pt x="280367" y="23242"/>
                  </a:lnTo>
                  <a:lnTo>
                    <a:pt x="279290" y="21406"/>
                  </a:lnTo>
                  <a:lnTo>
                    <a:pt x="278150" y="19569"/>
                  </a:lnTo>
                  <a:lnTo>
                    <a:pt x="276884" y="17859"/>
                  </a:lnTo>
                  <a:lnTo>
                    <a:pt x="275617" y="16149"/>
                  </a:lnTo>
                  <a:lnTo>
                    <a:pt x="274224" y="14566"/>
                  </a:lnTo>
                  <a:lnTo>
                    <a:pt x="272704" y="13046"/>
                  </a:lnTo>
                  <a:lnTo>
                    <a:pt x="271184" y="11526"/>
                  </a:lnTo>
                  <a:lnTo>
                    <a:pt x="269601" y="10133"/>
                  </a:lnTo>
                  <a:lnTo>
                    <a:pt x="267891" y="8866"/>
                  </a:lnTo>
                  <a:lnTo>
                    <a:pt x="266181" y="7600"/>
                  </a:lnTo>
                  <a:lnTo>
                    <a:pt x="264344" y="6460"/>
                  </a:lnTo>
                  <a:lnTo>
                    <a:pt x="262507" y="5383"/>
                  </a:lnTo>
                  <a:lnTo>
                    <a:pt x="260608" y="4370"/>
                  </a:lnTo>
                  <a:lnTo>
                    <a:pt x="258644" y="3483"/>
                  </a:lnTo>
                  <a:lnTo>
                    <a:pt x="256618" y="2723"/>
                  </a:lnTo>
                  <a:lnTo>
                    <a:pt x="254591" y="2027"/>
                  </a:lnTo>
                  <a:lnTo>
                    <a:pt x="252438" y="1393"/>
                  </a:lnTo>
                  <a:lnTo>
                    <a:pt x="250348" y="887"/>
                  </a:lnTo>
                  <a:lnTo>
                    <a:pt x="248131" y="507"/>
                  </a:lnTo>
                  <a:lnTo>
                    <a:pt x="245915" y="253"/>
                  </a:lnTo>
                  <a:lnTo>
                    <a:pt x="243698" y="63"/>
                  </a:lnTo>
                  <a:lnTo>
                    <a:pt x="241418" y="0"/>
                  </a:lnTo>
                  <a:close/>
                </a:path>
              </a:pathLst>
            </a:custGeom>
            <a:solidFill>
              <a:schemeClr val="accent5"/>
            </a:solidFill>
            <a:ln cap="flat" cmpd="sng" w="25150">
              <a:solidFill>
                <a:srgbClr val="000000"/>
              </a:solidFill>
              <a:prstDash val="solid"/>
              <a:round/>
              <a:headEnd len="sm" w="sm" type="none"/>
              <a:tailEnd len="sm" w="sm" type="none"/>
            </a:ln>
          </p:spPr>
          <p:txBody>
            <a:bodyPr anchorCtr="0" anchor="ctr" bIns="120825" lIns="120825" spcFirstLastPara="1" rIns="120825" wrap="square" tIns="120825">
              <a:noAutofit/>
            </a:bodyPr>
            <a:lstStyle/>
            <a:p>
              <a:pPr indent="0" lvl="0" marL="0" marR="0" rtl="0" algn="l">
                <a:lnSpc>
                  <a:spcPct val="100000"/>
                </a:lnSpc>
                <a:spcBef>
                  <a:spcPts val="0"/>
                </a:spcBef>
                <a:spcAft>
                  <a:spcPts val="0"/>
                </a:spcAft>
                <a:buClr>
                  <a:srgbClr val="000000"/>
                </a:buClr>
                <a:buSzPts val="1850"/>
                <a:buFont typeface="Arial"/>
                <a:buNone/>
              </a:pPr>
              <a:r>
                <a:t/>
              </a:r>
              <a:endParaRPr b="0" i="0" sz="1850" u="none" cap="none" strike="noStrike">
                <a:solidFill>
                  <a:srgbClr val="000000"/>
                </a:solidFill>
                <a:latin typeface="Anton"/>
                <a:ea typeface="Anton"/>
                <a:cs typeface="Anton"/>
                <a:sym typeface="Anton"/>
              </a:endParaRPr>
            </a:p>
          </p:txBody>
        </p:sp>
        <p:sp>
          <p:nvSpPr>
            <p:cNvPr id="275" name="Google Shape;275;p30"/>
            <p:cNvSpPr/>
            <p:nvPr/>
          </p:nvSpPr>
          <p:spPr>
            <a:xfrm>
              <a:off x="2567871" y="3300863"/>
              <a:ext cx="4008358" cy="1213131"/>
            </a:xfrm>
            <a:custGeom>
              <a:rect b="b" l="l" r="r" t="t"/>
              <a:pathLst>
                <a:path extrusionOk="0" h="88663" w="285750">
                  <a:moveTo>
                    <a:pt x="14756" y="0"/>
                  </a:moveTo>
                  <a:lnTo>
                    <a:pt x="13933" y="63"/>
                  </a:lnTo>
                  <a:lnTo>
                    <a:pt x="13173" y="190"/>
                  </a:lnTo>
                  <a:lnTo>
                    <a:pt x="12413" y="317"/>
                  </a:lnTo>
                  <a:lnTo>
                    <a:pt x="11653" y="507"/>
                  </a:lnTo>
                  <a:lnTo>
                    <a:pt x="10956" y="697"/>
                  </a:lnTo>
                  <a:lnTo>
                    <a:pt x="9500" y="1203"/>
                  </a:lnTo>
                  <a:lnTo>
                    <a:pt x="8170" y="1900"/>
                  </a:lnTo>
                  <a:lnTo>
                    <a:pt x="6840" y="2660"/>
                  </a:lnTo>
                  <a:lnTo>
                    <a:pt x="5700" y="3547"/>
                  </a:lnTo>
                  <a:lnTo>
                    <a:pt x="4560" y="4560"/>
                  </a:lnTo>
                  <a:lnTo>
                    <a:pt x="3547" y="5700"/>
                  </a:lnTo>
                  <a:lnTo>
                    <a:pt x="2660" y="6840"/>
                  </a:lnTo>
                  <a:lnTo>
                    <a:pt x="1900" y="8170"/>
                  </a:lnTo>
                  <a:lnTo>
                    <a:pt x="1203" y="9500"/>
                  </a:lnTo>
                  <a:lnTo>
                    <a:pt x="697" y="10956"/>
                  </a:lnTo>
                  <a:lnTo>
                    <a:pt x="507" y="11653"/>
                  </a:lnTo>
                  <a:lnTo>
                    <a:pt x="317" y="12413"/>
                  </a:lnTo>
                  <a:lnTo>
                    <a:pt x="190" y="13173"/>
                  </a:lnTo>
                  <a:lnTo>
                    <a:pt x="63" y="13933"/>
                  </a:lnTo>
                  <a:lnTo>
                    <a:pt x="0" y="14756"/>
                  </a:lnTo>
                  <a:lnTo>
                    <a:pt x="0" y="15516"/>
                  </a:lnTo>
                  <a:lnTo>
                    <a:pt x="0" y="73147"/>
                  </a:lnTo>
                  <a:lnTo>
                    <a:pt x="0" y="73907"/>
                  </a:lnTo>
                  <a:lnTo>
                    <a:pt x="63" y="74730"/>
                  </a:lnTo>
                  <a:lnTo>
                    <a:pt x="190" y="75490"/>
                  </a:lnTo>
                  <a:lnTo>
                    <a:pt x="317" y="76250"/>
                  </a:lnTo>
                  <a:lnTo>
                    <a:pt x="507" y="77010"/>
                  </a:lnTo>
                  <a:lnTo>
                    <a:pt x="697" y="77707"/>
                  </a:lnTo>
                  <a:lnTo>
                    <a:pt x="1203" y="79163"/>
                  </a:lnTo>
                  <a:lnTo>
                    <a:pt x="1900" y="80493"/>
                  </a:lnTo>
                  <a:lnTo>
                    <a:pt x="2660" y="81823"/>
                  </a:lnTo>
                  <a:lnTo>
                    <a:pt x="3547" y="82963"/>
                  </a:lnTo>
                  <a:lnTo>
                    <a:pt x="4560" y="84103"/>
                  </a:lnTo>
                  <a:lnTo>
                    <a:pt x="5700" y="85116"/>
                  </a:lnTo>
                  <a:lnTo>
                    <a:pt x="6840" y="86003"/>
                  </a:lnTo>
                  <a:lnTo>
                    <a:pt x="8170" y="86763"/>
                  </a:lnTo>
                  <a:lnTo>
                    <a:pt x="9500" y="87460"/>
                  </a:lnTo>
                  <a:lnTo>
                    <a:pt x="10956" y="87966"/>
                  </a:lnTo>
                  <a:lnTo>
                    <a:pt x="11653" y="88156"/>
                  </a:lnTo>
                  <a:lnTo>
                    <a:pt x="12413" y="88346"/>
                  </a:lnTo>
                  <a:lnTo>
                    <a:pt x="13173" y="88473"/>
                  </a:lnTo>
                  <a:lnTo>
                    <a:pt x="13933" y="88600"/>
                  </a:lnTo>
                  <a:lnTo>
                    <a:pt x="14756" y="88663"/>
                  </a:lnTo>
                  <a:lnTo>
                    <a:pt x="241418" y="88663"/>
                  </a:lnTo>
                  <a:lnTo>
                    <a:pt x="243698" y="88600"/>
                  </a:lnTo>
                  <a:lnTo>
                    <a:pt x="245915" y="88410"/>
                  </a:lnTo>
                  <a:lnTo>
                    <a:pt x="248131" y="88156"/>
                  </a:lnTo>
                  <a:lnTo>
                    <a:pt x="250348" y="87776"/>
                  </a:lnTo>
                  <a:lnTo>
                    <a:pt x="252438" y="87270"/>
                  </a:lnTo>
                  <a:lnTo>
                    <a:pt x="254591" y="86636"/>
                  </a:lnTo>
                  <a:lnTo>
                    <a:pt x="256618" y="85940"/>
                  </a:lnTo>
                  <a:lnTo>
                    <a:pt x="258644" y="85180"/>
                  </a:lnTo>
                  <a:lnTo>
                    <a:pt x="260608" y="84293"/>
                  </a:lnTo>
                  <a:lnTo>
                    <a:pt x="262507" y="83280"/>
                  </a:lnTo>
                  <a:lnTo>
                    <a:pt x="264344" y="82203"/>
                  </a:lnTo>
                  <a:lnTo>
                    <a:pt x="266181" y="81063"/>
                  </a:lnTo>
                  <a:lnTo>
                    <a:pt x="267891" y="79797"/>
                  </a:lnTo>
                  <a:lnTo>
                    <a:pt x="269601" y="78530"/>
                  </a:lnTo>
                  <a:lnTo>
                    <a:pt x="271184" y="77137"/>
                  </a:lnTo>
                  <a:lnTo>
                    <a:pt x="272704" y="75617"/>
                  </a:lnTo>
                  <a:lnTo>
                    <a:pt x="274224" y="74097"/>
                  </a:lnTo>
                  <a:lnTo>
                    <a:pt x="275617" y="72514"/>
                  </a:lnTo>
                  <a:lnTo>
                    <a:pt x="276884" y="70804"/>
                  </a:lnTo>
                  <a:lnTo>
                    <a:pt x="278150" y="69094"/>
                  </a:lnTo>
                  <a:lnTo>
                    <a:pt x="279290" y="67257"/>
                  </a:lnTo>
                  <a:lnTo>
                    <a:pt x="280367" y="65421"/>
                  </a:lnTo>
                  <a:lnTo>
                    <a:pt x="281380" y="63521"/>
                  </a:lnTo>
                  <a:lnTo>
                    <a:pt x="282267" y="61557"/>
                  </a:lnTo>
                  <a:lnTo>
                    <a:pt x="283027" y="59531"/>
                  </a:lnTo>
                  <a:lnTo>
                    <a:pt x="283723" y="57504"/>
                  </a:lnTo>
                  <a:lnTo>
                    <a:pt x="284357" y="55351"/>
                  </a:lnTo>
                  <a:lnTo>
                    <a:pt x="284863" y="53261"/>
                  </a:lnTo>
                  <a:lnTo>
                    <a:pt x="285243" y="51045"/>
                  </a:lnTo>
                  <a:lnTo>
                    <a:pt x="285497" y="48828"/>
                  </a:lnTo>
                  <a:lnTo>
                    <a:pt x="285687" y="46611"/>
                  </a:lnTo>
                  <a:lnTo>
                    <a:pt x="285750" y="44332"/>
                  </a:lnTo>
                  <a:lnTo>
                    <a:pt x="285687" y="42052"/>
                  </a:lnTo>
                  <a:lnTo>
                    <a:pt x="285497" y="39835"/>
                  </a:lnTo>
                  <a:lnTo>
                    <a:pt x="285243" y="37618"/>
                  </a:lnTo>
                  <a:lnTo>
                    <a:pt x="284863" y="35402"/>
                  </a:lnTo>
                  <a:lnTo>
                    <a:pt x="284357" y="33312"/>
                  </a:lnTo>
                  <a:lnTo>
                    <a:pt x="283723" y="31159"/>
                  </a:lnTo>
                  <a:lnTo>
                    <a:pt x="283027" y="29132"/>
                  </a:lnTo>
                  <a:lnTo>
                    <a:pt x="282267" y="27106"/>
                  </a:lnTo>
                  <a:lnTo>
                    <a:pt x="281380" y="25142"/>
                  </a:lnTo>
                  <a:lnTo>
                    <a:pt x="280367" y="23242"/>
                  </a:lnTo>
                  <a:lnTo>
                    <a:pt x="279290" y="21406"/>
                  </a:lnTo>
                  <a:lnTo>
                    <a:pt x="278150" y="19569"/>
                  </a:lnTo>
                  <a:lnTo>
                    <a:pt x="276884" y="17859"/>
                  </a:lnTo>
                  <a:lnTo>
                    <a:pt x="275617" y="16149"/>
                  </a:lnTo>
                  <a:lnTo>
                    <a:pt x="274224" y="14566"/>
                  </a:lnTo>
                  <a:lnTo>
                    <a:pt x="272704" y="13046"/>
                  </a:lnTo>
                  <a:lnTo>
                    <a:pt x="271184" y="11526"/>
                  </a:lnTo>
                  <a:lnTo>
                    <a:pt x="269601" y="10133"/>
                  </a:lnTo>
                  <a:lnTo>
                    <a:pt x="267891" y="8866"/>
                  </a:lnTo>
                  <a:lnTo>
                    <a:pt x="266181" y="7600"/>
                  </a:lnTo>
                  <a:lnTo>
                    <a:pt x="264344" y="6460"/>
                  </a:lnTo>
                  <a:lnTo>
                    <a:pt x="262507" y="5383"/>
                  </a:lnTo>
                  <a:lnTo>
                    <a:pt x="260608" y="4370"/>
                  </a:lnTo>
                  <a:lnTo>
                    <a:pt x="258644" y="3483"/>
                  </a:lnTo>
                  <a:lnTo>
                    <a:pt x="256618" y="2723"/>
                  </a:lnTo>
                  <a:lnTo>
                    <a:pt x="254591" y="2027"/>
                  </a:lnTo>
                  <a:lnTo>
                    <a:pt x="252438" y="1393"/>
                  </a:lnTo>
                  <a:lnTo>
                    <a:pt x="250348" y="887"/>
                  </a:lnTo>
                  <a:lnTo>
                    <a:pt x="248131" y="507"/>
                  </a:lnTo>
                  <a:lnTo>
                    <a:pt x="245915" y="253"/>
                  </a:lnTo>
                  <a:lnTo>
                    <a:pt x="243698" y="63"/>
                  </a:lnTo>
                  <a:lnTo>
                    <a:pt x="241418" y="0"/>
                  </a:lnTo>
                  <a:close/>
                </a:path>
              </a:pathLst>
            </a:custGeom>
            <a:solidFill>
              <a:srgbClr val="F9EFE8"/>
            </a:solidFill>
            <a:ln cap="flat" cmpd="sng" w="25150">
              <a:solidFill>
                <a:srgbClr val="000000"/>
              </a:solidFill>
              <a:prstDash val="solid"/>
              <a:round/>
              <a:headEnd len="sm" w="sm" type="none"/>
              <a:tailEnd len="sm" w="sm" type="none"/>
            </a:ln>
          </p:spPr>
          <p:txBody>
            <a:bodyPr anchorCtr="0" anchor="ctr" bIns="120825" lIns="120825" spcFirstLastPara="1" rIns="120825" wrap="square" tIns="120825">
              <a:noAutofit/>
            </a:bodyPr>
            <a:lstStyle/>
            <a:p>
              <a:pPr indent="0" lvl="0" marL="0" marR="0" rtl="0" algn="l">
                <a:lnSpc>
                  <a:spcPct val="100000"/>
                </a:lnSpc>
                <a:spcBef>
                  <a:spcPts val="0"/>
                </a:spcBef>
                <a:spcAft>
                  <a:spcPts val="0"/>
                </a:spcAft>
                <a:buClr>
                  <a:srgbClr val="000000"/>
                </a:buClr>
                <a:buSzPts val="1850"/>
                <a:buFont typeface="Arial"/>
                <a:buNone/>
              </a:pPr>
              <a:r>
                <a:t/>
              </a:r>
              <a:endParaRPr b="0" i="0" sz="1850" u="none" cap="none" strike="noStrike">
                <a:solidFill>
                  <a:srgbClr val="000000"/>
                </a:solidFill>
                <a:latin typeface="Anton"/>
                <a:ea typeface="Anton"/>
                <a:cs typeface="Anton"/>
                <a:sym typeface="Anton"/>
              </a:endParaRPr>
            </a:p>
          </p:txBody>
        </p:sp>
        <p:sp>
          <p:nvSpPr>
            <p:cNvPr id="276" name="Google Shape;276;p30"/>
            <p:cNvSpPr/>
            <p:nvPr/>
          </p:nvSpPr>
          <p:spPr>
            <a:xfrm flipH="1">
              <a:off x="2567871" y="1965175"/>
              <a:ext cx="4008358" cy="1213131"/>
            </a:xfrm>
            <a:custGeom>
              <a:rect b="b" l="l" r="r" t="t"/>
              <a:pathLst>
                <a:path extrusionOk="0" h="88663" w="285750">
                  <a:moveTo>
                    <a:pt x="14756" y="0"/>
                  </a:moveTo>
                  <a:lnTo>
                    <a:pt x="13933" y="63"/>
                  </a:lnTo>
                  <a:lnTo>
                    <a:pt x="13173" y="190"/>
                  </a:lnTo>
                  <a:lnTo>
                    <a:pt x="12413" y="317"/>
                  </a:lnTo>
                  <a:lnTo>
                    <a:pt x="11653" y="507"/>
                  </a:lnTo>
                  <a:lnTo>
                    <a:pt x="10956" y="697"/>
                  </a:lnTo>
                  <a:lnTo>
                    <a:pt x="9500" y="1203"/>
                  </a:lnTo>
                  <a:lnTo>
                    <a:pt x="8170" y="1900"/>
                  </a:lnTo>
                  <a:lnTo>
                    <a:pt x="6840" y="2660"/>
                  </a:lnTo>
                  <a:lnTo>
                    <a:pt x="5700" y="3547"/>
                  </a:lnTo>
                  <a:lnTo>
                    <a:pt x="4560" y="4560"/>
                  </a:lnTo>
                  <a:lnTo>
                    <a:pt x="3547" y="5700"/>
                  </a:lnTo>
                  <a:lnTo>
                    <a:pt x="2660" y="6840"/>
                  </a:lnTo>
                  <a:lnTo>
                    <a:pt x="1900" y="8170"/>
                  </a:lnTo>
                  <a:lnTo>
                    <a:pt x="1203" y="9500"/>
                  </a:lnTo>
                  <a:lnTo>
                    <a:pt x="697" y="10956"/>
                  </a:lnTo>
                  <a:lnTo>
                    <a:pt x="507" y="11653"/>
                  </a:lnTo>
                  <a:lnTo>
                    <a:pt x="317" y="12413"/>
                  </a:lnTo>
                  <a:lnTo>
                    <a:pt x="190" y="13173"/>
                  </a:lnTo>
                  <a:lnTo>
                    <a:pt x="63" y="13933"/>
                  </a:lnTo>
                  <a:lnTo>
                    <a:pt x="0" y="14756"/>
                  </a:lnTo>
                  <a:lnTo>
                    <a:pt x="0" y="15516"/>
                  </a:lnTo>
                  <a:lnTo>
                    <a:pt x="0" y="73147"/>
                  </a:lnTo>
                  <a:lnTo>
                    <a:pt x="0" y="73907"/>
                  </a:lnTo>
                  <a:lnTo>
                    <a:pt x="63" y="74730"/>
                  </a:lnTo>
                  <a:lnTo>
                    <a:pt x="190" y="75490"/>
                  </a:lnTo>
                  <a:lnTo>
                    <a:pt x="317" y="76250"/>
                  </a:lnTo>
                  <a:lnTo>
                    <a:pt x="507" y="77010"/>
                  </a:lnTo>
                  <a:lnTo>
                    <a:pt x="697" y="77707"/>
                  </a:lnTo>
                  <a:lnTo>
                    <a:pt x="1203" y="79163"/>
                  </a:lnTo>
                  <a:lnTo>
                    <a:pt x="1900" y="80493"/>
                  </a:lnTo>
                  <a:lnTo>
                    <a:pt x="2660" y="81823"/>
                  </a:lnTo>
                  <a:lnTo>
                    <a:pt x="3547" y="82963"/>
                  </a:lnTo>
                  <a:lnTo>
                    <a:pt x="4560" y="84103"/>
                  </a:lnTo>
                  <a:lnTo>
                    <a:pt x="5700" y="85116"/>
                  </a:lnTo>
                  <a:lnTo>
                    <a:pt x="6840" y="86003"/>
                  </a:lnTo>
                  <a:lnTo>
                    <a:pt x="8170" y="86763"/>
                  </a:lnTo>
                  <a:lnTo>
                    <a:pt x="9500" y="87460"/>
                  </a:lnTo>
                  <a:lnTo>
                    <a:pt x="10956" y="87966"/>
                  </a:lnTo>
                  <a:lnTo>
                    <a:pt x="11653" y="88156"/>
                  </a:lnTo>
                  <a:lnTo>
                    <a:pt x="12413" y="88346"/>
                  </a:lnTo>
                  <a:lnTo>
                    <a:pt x="13173" y="88473"/>
                  </a:lnTo>
                  <a:lnTo>
                    <a:pt x="13933" y="88600"/>
                  </a:lnTo>
                  <a:lnTo>
                    <a:pt x="14756" y="88663"/>
                  </a:lnTo>
                  <a:lnTo>
                    <a:pt x="241418" y="88663"/>
                  </a:lnTo>
                  <a:lnTo>
                    <a:pt x="243698" y="88600"/>
                  </a:lnTo>
                  <a:lnTo>
                    <a:pt x="245915" y="88410"/>
                  </a:lnTo>
                  <a:lnTo>
                    <a:pt x="248131" y="88156"/>
                  </a:lnTo>
                  <a:lnTo>
                    <a:pt x="250348" y="87776"/>
                  </a:lnTo>
                  <a:lnTo>
                    <a:pt x="252438" y="87270"/>
                  </a:lnTo>
                  <a:lnTo>
                    <a:pt x="254591" y="86636"/>
                  </a:lnTo>
                  <a:lnTo>
                    <a:pt x="256618" y="85940"/>
                  </a:lnTo>
                  <a:lnTo>
                    <a:pt x="258644" y="85180"/>
                  </a:lnTo>
                  <a:lnTo>
                    <a:pt x="260608" y="84293"/>
                  </a:lnTo>
                  <a:lnTo>
                    <a:pt x="262507" y="83280"/>
                  </a:lnTo>
                  <a:lnTo>
                    <a:pt x="264344" y="82203"/>
                  </a:lnTo>
                  <a:lnTo>
                    <a:pt x="266181" y="81063"/>
                  </a:lnTo>
                  <a:lnTo>
                    <a:pt x="267891" y="79797"/>
                  </a:lnTo>
                  <a:lnTo>
                    <a:pt x="269601" y="78530"/>
                  </a:lnTo>
                  <a:lnTo>
                    <a:pt x="271184" y="77137"/>
                  </a:lnTo>
                  <a:lnTo>
                    <a:pt x="272704" y="75617"/>
                  </a:lnTo>
                  <a:lnTo>
                    <a:pt x="274224" y="74097"/>
                  </a:lnTo>
                  <a:lnTo>
                    <a:pt x="275617" y="72514"/>
                  </a:lnTo>
                  <a:lnTo>
                    <a:pt x="276884" y="70804"/>
                  </a:lnTo>
                  <a:lnTo>
                    <a:pt x="278150" y="69094"/>
                  </a:lnTo>
                  <a:lnTo>
                    <a:pt x="279290" y="67257"/>
                  </a:lnTo>
                  <a:lnTo>
                    <a:pt x="280367" y="65421"/>
                  </a:lnTo>
                  <a:lnTo>
                    <a:pt x="281380" y="63521"/>
                  </a:lnTo>
                  <a:lnTo>
                    <a:pt x="282267" y="61557"/>
                  </a:lnTo>
                  <a:lnTo>
                    <a:pt x="283027" y="59531"/>
                  </a:lnTo>
                  <a:lnTo>
                    <a:pt x="283723" y="57504"/>
                  </a:lnTo>
                  <a:lnTo>
                    <a:pt x="284357" y="55351"/>
                  </a:lnTo>
                  <a:lnTo>
                    <a:pt x="284863" y="53261"/>
                  </a:lnTo>
                  <a:lnTo>
                    <a:pt x="285243" y="51045"/>
                  </a:lnTo>
                  <a:lnTo>
                    <a:pt x="285497" y="48828"/>
                  </a:lnTo>
                  <a:lnTo>
                    <a:pt x="285687" y="46611"/>
                  </a:lnTo>
                  <a:lnTo>
                    <a:pt x="285750" y="44332"/>
                  </a:lnTo>
                  <a:lnTo>
                    <a:pt x="285687" y="42052"/>
                  </a:lnTo>
                  <a:lnTo>
                    <a:pt x="285497" y="39835"/>
                  </a:lnTo>
                  <a:lnTo>
                    <a:pt x="285243" y="37618"/>
                  </a:lnTo>
                  <a:lnTo>
                    <a:pt x="284863" y="35402"/>
                  </a:lnTo>
                  <a:lnTo>
                    <a:pt x="284357" y="33312"/>
                  </a:lnTo>
                  <a:lnTo>
                    <a:pt x="283723" y="31159"/>
                  </a:lnTo>
                  <a:lnTo>
                    <a:pt x="283027" y="29132"/>
                  </a:lnTo>
                  <a:lnTo>
                    <a:pt x="282267" y="27106"/>
                  </a:lnTo>
                  <a:lnTo>
                    <a:pt x="281380" y="25142"/>
                  </a:lnTo>
                  <a:lnTo>
                    <a:pt x="280367" y="23242"/>
                  </a:lnTo>
                  <a:lnTo>
                    <a:pt x="279290" y="21406"/>
                  </a:lnTo>
                  <a:lnTo>
                    <a:pt x="278150" y="19569"/>
                  </a:lnTo>
                  <a:lnTo>
                    <a:pt x="276884" y="17859"/>
                  </a:lnTo>
                  <a:lnTo>
                    <a:pt x="275617" y="16149"/>
                  </a:lnTo>
                  <a:lnTo>
                    <a:pt x="274224" y="14566"/>
                  </a:lnTo>
                  <a:lnTo>
                    <a:pt x="272704" y="13046"/>
                  </a:lnTo>
                  <a:lnTo>
                    <a:pt x="271184" y="11526"/>
                  </a:lnTo>
                  <a:lnTo>
                    <a:pt x="269601" y="10133"/>
                  </a:lnTo>
                  <a:lnTo>
                    <a:pt x="267891" y="8866"/>
                  </a:lnTo>
                  <a:lnTo>
                    <a:pt x="266181" y="7600"/>
                  </a:lnTo>
                  <a:lnTo>
                    <a:pt x="264344" y="6460"/>
                  </a:lnTo>
                  <a:lnTo>
                    <a:pt x="262507" y="5383"/>
                  </a:lnTo>
                  <a:lnTo>
                    <a:pt x="260608" y="4370"/>
                  </a:lnTo>
                  <a:lnTo>
                    <a:pt x="258644" y="3483"/>
                  </a:lnTo>
                  <a:lnTo>
                    <a:pt x="256618" y="2723"/>
                  </a:lnTo>
                  <a:lnTo>
                    <a:pt x="254591" y="2027"/>
                  </a:lnTo>
                  <a:lnTo>
                    <a:pt x="252438" y="1393"/>
                  </a:lnTo>
                  <a:lnTo>
                    <a:pt x="250348" y="887"/>
                  </a:lnTo>
                  <a:lnTo>
                    <a:pt x="248131" y="507"/>
                  </a:lnTo>
                  <a:lnTo>
                    <a:pt x="245915" y="253"/>
                  </a:lnTo>
                  <a:lnTo>
                    <a:pt x="243698" y="63"/>
                  </a:lnTo>
                  <a:lnTo>
                    <a:pt x="241418" y="0"/>
                  </a:lnTo>
                  <a:close/>
                </a:path>
              </a:pathLst>
            </a:custGeom>
            <a:solidFill>
              <a:srgbClr val="E06666"/>
            </a:solidFill>
            <a:ln cap="flat" cmpd="sng" w="25150">
              <a:solidFill>
                <a:srgbClr val="000000"/>
              </a:solidFill>
              <a:prstDash val="solid"/>
              <a:round/>
              <a:headEnd len="sm" w="sm" type="none"/>
              <a:tailEnd len="sm" w="sm" type="none"/>
            </a:ln>
          </p:spPr>
          <p:txBody>
            <a:bodyPr anchorCtr="0" anchor="ctr" bIns="120825" lIns="120825" spcFirstLastPara="1" rIns="120825" wrap="square" tIns="120825">
              <a:noAutofit/>
            </a:bodyPr>
            <a:lstStyle/>
            <a:p>
              <a:pPr indent="0" lvl="0" marL="0" marR="0" rtl="0" algn="l">
                <a:lnSpc>
                  <a:spcPct val="100000"/>
                </a:lnSpc>
                <a:spcBef>
                  <a:spcPts val="0"/>
                </a:spcBef>
                <a:spcAft>
                  <a:spcPts val="0"/>
                </a:spcAft>
                <a:buClr>
                  <a:srgbClr val="000000"/>
                </a:buClr>
                <a:buSzPts val="1850"/>
                <a:buFont typeface="Arial"/>
                <a:buNone/>
              </a:pPr>
              <a:r>
                <a:t/>
              </a:r>
              <a:endParaRPr b="0" i="0" sz="1850" u="none" cap="none" strike="noStrike">
                <a:solidFill>
                  <a:srgbClr val="000000"/>
                </a:solidFill>
                <a:latin typeface="Anton"/>
                <a:ea typeface="Anton"/>
                <a:cs typeface="Anton"/>
                <a:sym typeface="Anton"/>
              </a:endParaRPr>
            </a:p>
          </p:txBody>
        </p:sp>
        <p:sp>
          <p:nvSpPr>
            <p:cNvPr id="277" name="Google Shape;277;p30"/>
            <p:cNvSpPr txBox="1"/>
            <p:nvPr/>
          </p:nvSpPr>
          <p:spPr>
            <a:xfrm>
              <a:off x="3111333" y="2113308"/>
              <a:ext cx="3455700" cy="1065000"/>
            </a:xfrm>
            <a:prstGeom prst="rect">
              <a:avLst/>
            </a:prstGeom>
            <a:noFill/>
            <a:ln>
              <a:noFill/>
            </a:ln>
          </p:spPr>
          <p:txBody>
            <a:bodyPr anchorCtr="0" anchor="ctr" bIns="0" lIns="0" spcFirstLastPara="1" rIns="362450" wrap="square" tIns="0">
              <a:noAutofit/>
            </a:bodyPr>
            <a:lstStyle/>
            <a:p>
              <a:pPr indent="0" lvl="0" marL="0" marR="0" rtl="0" algn="r">
                <a:lnSpc>
                  <a:spcPct val="100000"/>
                </a:lnSpc>
                <a:spcBef>
                  <a:spcPts val="0"/>
                </a:spcBef>
                <a:spcAft>
                  <a:spcPts val="0"/>
                </a:spcAft>
                <a:buClr>
                  <a:srgbClr val="000000"/>
                </a:buClr>
                <a:buSzPts val="1850"/>
                <a:buFont typeface="Arial"/>
                <a:buNone/>
              </a:pPr>
              <a:r>
                <a:rPr b="0" i="0" lang="en-GB" sz="1850" u="none" cap="none" strike="noStrike">
                  <a:solidFill>
                    <a:srgbClr val="1E1E1E"/>
                  </a:solidFill>
                  <a:latin typeface="Anton"/>
                  <a:ea typeface="Anton"/>
                  <a:cs typeface="Anton"/>
                  <a:sym typeface="Anton"/>
                </a:rPr>
                <a:t>“</a:t>
              </a:r>
              <a:r>
                <a:rPr b="1" i="0" lang="en-GB" sz="1500" u="none" cap="none" strike="noStrike">
                  <a:solidFill>
                    <a:srgbClr val="1E1E1E"/>
                  </a:solidFill>
                  <a:latin typeface="Montserrat"/>
                  <a:ea typeface="Montserrat"/>
                  <a:cs typeface="Montserrat"/>
                  <a:sym typeface="Montserrat"/>
                </a:rPr>
                <a:t>This course taught me to  look at stuff, different perspectives,  in science and in life as well.  Then you can find new stuff out about the exact same thing because you're looking at it in a different way.”</a:t>
              </a:r>
              <a:endParaRPr b="0" i="0" sz="1500" u="none" cap="none" strike="noStrike">
                <a:solidFill>
                  <a:srgbClr val="1E1E1E"/>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500"/>
                <a:buFont typeface="Arial"/>
                <a:buNone/>
              </a:pPr>
              <a:r>
                <a:rPr b="0" i="0" lang="en-GB" sz="1500" u="none" cap="none" strike="noStrike">
                  <a:solidFill>
                    <a:srgbClr val="1E1E1E"/>
                  </a:solidFill>
                  <a:latin typeface="Montserrat"/>
                  <a:ea typeface="Montserrat"/>
                  <a:cs typeface="Montserrat"/>
                  <a:sym typeface="Montserrat"/>
                </a:rPr>
                <a:t>Nick, LHS student</a:t>
              </a:r>
              <a:endParaRPr b="0" i="0" sz="1500" u="none" cap="none" strike="noStrike">
                <a:solidFill>
                  <a:srgbClr val="1E1E1E"/>
                </a:solidFill>
                <a:latin typeface="Montserrat"/>
                <a:ea typeface="Montserrat"/>
                <a:cs typeface="Montserrat"/>
                <a:sym typeface="Montserrat"/>
              </a:endParaRPr>
            </a:p>
          </p:txBody>
        </p:sp>
        <p:sp>
          <p:nvSpPr>
            <p:cNvPr id="278" name="Google Shape;278;p30"/>
            <p:cNvSpPr txBox="1"/>
            <p:nvPr/>
          </p:nvSpPr>
          <p:spPr>
            <a:xfrm>
              <a:off x="2516043" y="3237808"/>
              <a:ext cx="3700200" cy="1527000"/>
            </a:xfrm>
            <a:prstGeom prst="rect">
              <a:avLst/>
            </a:prstGeom>
            <a:noFill/>
            <a:ln>
              <a:noFill/>
            </a:ln>
          </p:spPr>
          <p:txBody>
            <a:bodyPr anchorCtr="0" anchor="ctr" bIns="0" lIns="36245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GB" sz="1300" u="none" cap="none" strike="noStrike">
                  <a:solidFill>
                    <a:srgbClr val="1E1E1E"/>
                  </a:solidFill>
                  <a:latin typeface="Montserrat"/>
                  <a:ea typeface="Montserrat"/>
                  <a:cs typeface="Montserrat"/>
                  <a:sym typeface="Montserrat"/>
                </a:rPr>
                <a:t>Multiple knowledge systems ensure that our results are not biased because we are only using one perspective. We are decolonizing our minds; retaining principles of Western science in our understandings but acknowledging its prejudices and failings, and allowing indigenous knowledge – in this case, mātauranga Māori – to dictate learning and understanding. After all, those connected to the land know it better than anyone. They know its stories, its identity, and its science.”</a:t>
              </a:r>
              <a:endParaRPr b="1" i="0" sz="1300" u="none" cap="none" strike="noStrike">
                <a:solidFill>
                  <a:srgbClr val="1E1E1E"/>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rPr b="0" i="0" lang="en-GB" sz="1500" u="none" cap="none" strike="noStrike">
                  <a:solidFill>
                    <a:srgbClr val="1E1E1E"/>
                  </a:solidFill>
                  <a:latin typeface="Montserrat"/>
                  <a:ea typeface="Montserrat"/>
                  <a:cs typeface="Montserrat"/>
                  <a:sym typeface="Montserrat"/>
                </a:rPr>
                <a:t>Fiona, LHS student</a:t>
              </a:r>
              <a:endParaRPr b="0" i="0" sz="1500" u="none" cap="none" strike="noStrike">
                <a:solidFill>
                  <a:srgbClr val="1E1E1E"/>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321"/>
                <a:buFont typeface="Arial"/>
                <a:buNone/>
              </a:pPr>
              <a:r>
                <a:t/>
              </a:r>
              <a:endParaRPr b="0" i="0" sz="1321" u="none" cap="none" strike="noStrike">
                <a:solidFill>
                  <a:srgbClr val="1E1E1E"/>
                </a:solidFill>
                <a:latin typeface="Open Sans Medium"/>
                <a:ea typeface="Open Sans Medium"/>
                <a:cs typeface="Open Sans Medium"/>
                <a:sym typeface="Open Sans Medium"/>
              </a:endParaRPr>
            </a:p>
          </p:txBody>
        </p:sp>
        <p:sp>
          <p:nvSpPr>
            <p:cNvPr id="279" name="Google Shape;279;p30"/>
            <p:cNvSpPr txBox="1"/>
            <p:nvPr/>
          </p:nvSpPr>
          <p:spPr>
            <a:xfrm>
              <a:off x="2516043" y="687070"/>
              <a:ext cx="3516300" cy="1151700"/>
            </a:xfrm>
            <a:prstGeom prst="rect">
              <a:avLst/>
            </a:prstGeom>
            <a:noFill/>
            <a:ln>
              <a:noFill/>
            </a:ln>
          </p:spPr>
          <p:txBody>
            <a:bodyPr anchorCtr="0" anchor="ctr" bIns="0" lIns="36245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rgbClr val="1E1E1E"/>
                  </a:solidFill>
                  <a:latin typeface="Montserrat"/>
                  <a:ea typeface="Montserrat"/>
                  <a:cs typeface="Montserrat"/>
                  <a:sym typeface="Montserrat"/>
                </a:rPr>
                <a:t>"When we did waka ama, there's the physics side of it and then there's also the waka ama and the journey that Māori made from all those places to New Zealand. It was quite clear how the knowledge systems  connected, but how they were different at the same time</a:t>
              </a:r>
              <a:r>
                <a:rPr b="1" i="0" lang="en-GB" sz="1500" u="none" cap="none" strike="noStrike">
                  <a:solidFill>
                    <a:schemeClr val="dk1"/>
                  </a:solidFill>
                  <a:latin typeface="Montserrat"/>
                  <a:ea typeface="Montserrat"/>
                  <a:cs typeface="Montserrat"/>
                  <a:sym typeface="Montserrat"/>
                </a:rPr>
                <a:t>. </a:t>
              </a:r>
              <a:r>
                <a:rPr b="1" i="0" lang="en-GB" sz="1500" u="none" cap="none" strike="noStrike">
                  <a:solidFill>
                    <a:srgbClr val="1E1E1E"/>
                  </a:solidFill>
                  <a:latin typeface="Montserrat"/>
                  <a:ea typeface="Montserrat"/>
                  <a:cs typeface="Montserrat"/>
                  <a:sym typeface="Montserrat"/>
                </a:rPr>
                <a:t>" </a:t>
              </a:r>
              <a:endParaRPr b="0" i="0" sz="1189" u="none" cap="none" strike="noStrike">
                <a:solidFill>
                  <a:srgbClr val="1E1E1E"/>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521"/>
                <a:buFont typeface="Arial"/>
                <a:buNone/>
              </a:pPr>
              <a:r>
                <a:rPr b="0" i="0" lang="en-GB" sz="1521" u="none" cap="none" strike="noStrike">
                  <a:solidFill>
                    <a:srgbClr val="1E1E1E"/>
                  </a:solidFill>
                  <a:latin typeface="Montserrat Medium"/>
                  <a:ea typeface="Montserrat Medium"/>
                  <a:cs typeface="Montserrat Medium"/>
                  <a:sym typeface="Montserrat Medium"/>
                </a:rPr>
                <a:t>Ana, LHS student</a:t>
              </a:r>
              <a:endParaRPr b="0" i="0" sz="1521" u="none" cap="none" strike="noStrike">
                <a:solidFill>
                  <a:srgbClr val="1E1E1E"/>
                </a:solidFill>
                <a:latin typeface="Montserrat Medium"/>
                <a:ea typeface="Montserrat Medium"/>
                <a:cs typeface="Montserrat Medium"/>
                <a:sym typeface="Montserrat Medium"/>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FE8"/>
        </a:solidFill>
      </p:bgPr>
    </p:bg>
    <p:spTree>
      <p:nvGrpSpPr>
        <p:cNvPr id="283" name="Shape 283"/>
        <p:cNvGrpSpPr/>
        <p:nvPr/>
      </p:nvGrpSpPr>
      <p:grpSpPr>
        <a:xfrm>
          <a:off x="0" y="0"/>
          <a:ext cx="0" cy="0"/>
          <a:chOff x="0" y="0"/>
          <a:chExt cx="0" cy="0"/>
        </a:xfrm>
      </p:grpSpPr>
      <p:sp>
        <p:nvSpPr>
          <p:cNvPr id="284" name="Google Shape;284;p31"/>
          <p:cNvSpPr txBox="1"/>
          <p:nvPr>
            <p:ph type="title"/>
          </p:nvPr>
        </p:nvSpPr>
        <p:spPr>
          <a:xfrm>
            <a:off x="311700" y="379549"/>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990"/>
              <a:buNone/>
            </a:pPr>
            <a:r>
              <a:rPr b="1" lang="en-GB" sz="2820"/>
              <a:t>A JOURNEY, NOT A DESTINATION</a:t>
            </a:r>
            <a:endParaRPr b="1" sz="2820"/>
          </a:p>
        </p:txBody>
      </p:sp>
      <p:sp>
        <p:nvSpPr>
          <p:cNvPr id="285" name="Google Shape;285;p31"/>
          <p:cNvSpPr txBox="1"/>
          <p:nvPr>
            <p:ph idx="1" type="body"/>
          </p:nvPr>
        </p:nvSpPr>
        <p:spPr>
          <a:xfrm>
            <a:off x="311700" y="1086999"/>
            <a:ext cx="8520600" cy="25041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0"/>
              </a:spcAft>
              <a:buSzPts val="1800"/>
              <a:buNone/>
            </a:pPr>
            <a:r>
              <a:rPr b="1" lang="en-GB">
                <a:latin typeface="PT Sans"/>
                <a:ea typeface="PT Sans"/>
                <a:cs typeface="PT Sans"/>
                <a:sym typeface="PT Sans"/>
              </a:rPr>
              <a:t>Working with multiple knowledge systems in science is an ongoing journey.</a:t>
            </a:r>
            <a:endParaRPr b="1">
              <a:latin typeface="PT Sans"/>
              <a:ea typeface="PT Sans"/>
              <a:cs typeface="PT Sans"/>
              <a:sym typeface="PT Sans"/>
            </a:endParaRPr>
          </a:p>
          <a:p>
            <a:pPr indent="0" lvl="0" marL="0" rtl="0" algn="ctr">
              <a:lnSpc>
                <a:spcPct val="115000"/>
              </a:lnSpc>
              <a:spcBef>
                <a:spcPts val="1200"/>
              </a:spcBef>
              <a:spcAft>
                <a:spcPts val="0"/>
              </a:spcAft>
              <a:buSzPts val="1800"/>
              <a:buNone/>
            </a:pPr>
            <a:r>
              <a:rPr lang="en-GB"/>
              <a:t>We are still learning. We are still questioning. We are still adapting.</a:t>
            </a:r>
            <a:endParaRPr/>
          </a:p>
          <a:p>
            <a:pPr indent="0" lvl="0" marL="0" rtl="0" algn="ctr">
              <a:lnSpc>
                <a:spcPct val="115000"/>
              </a:lnSpc>
              <a:spcBef>
                <a:spcPts val="1200"/>
              </a:spcBef>
              <a:spcAft>
                <a:spcPts val="0"/>
              </a:spcAft>
              <a:buSzPts val="1800"/>
              <a:buNone/>
            </a:pPr>
            <a:r>
              <a:rPr lang="en-GB"/>
              <a:t>Complex problems need multiple perspectives.</a:t>
            </a:r>
            <a:endParaRPr/>
          </a:p>
          <a:p>
            <a:pPr indent="0" lvl="0" marL="0" rtl="0" algn="ctr">
              <a:lnSpc>
                <a:spcPct val="115000"/>
              </a:lnSpc>
              <a:spcBef>
                <a:spcPts val="1200"/>
              </a:spcBef>
              <a:spcAft>
                <a:spcPts val="0"/>
              </a:spcAft>
              <a:buSzPts val="1800"/>
              <a:buNone/>
            </a:pPr>
            <a:r>
              <a:rPr lang="en-GB"/>
              <a:t>Change requires courage, curiosity and relationships.</a:t>
            </a:r>
            <a:endParaRPr/>
          </a:p>
          <a:p>
            <a:pPr indent="0" lvl="0" marL="0" rtl="0" algn="ctr">
              <a:lnSpc>
                <a:spcPct val="115000"/>
              </a:lnSpc>
              <a:spcBef>
                <a:spcPts val="1200"/>
              </a:spcBef>
              <a:spcAft>
                <a:spcPts val="1200"/>
              </a:spcAft>
              <a:buSzPts val="1800"/>
              <a:buNone/>
            </a:pPr>
            <a:r>
              <a:rPr lang="en-GB"/>
              <a:t>We don't have to have all the answers to begin.</a:t>
            </a:r>
            <a:endParaRPr/>
          </a:p>
        </p:txBody>
      </p:sp>
      <p:sp>
        <p:nvSpPr>
          <p:cNvPr id="286" name="Google Shape;286;p31"/>
          <p:cNvSpPr txBox="1"/>
          <p:nvPr>
            <p:ph idx="1" type="body"/>
          </p:nvPr>
        </p:nvSpPr>
        <p:spPr>
          <a:xfrm>
            <a:off x="311700" y="3558475"/>
            <a:ext cx="8643300" cy="1182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800"/>
              <a:buNone/>
            </a:pPr>
            <a:r>
              <a:rPr b="1" i="1" lang="en-GB" sz="2200">
                <a:latin typeface="PT Sans"/>
                <a:ea typeface="PT Sans"/>
                <a:cs typeface="PT Sans"/>
                <a:sym typeface="PT Sans"/>
              </a:rPr>
              <a:t>Our hope is that you leave feeling encouraged to keep asking, keep learning, keep advocating and have relentless forward motion with this kaupapa, no matter which way the wind blows.</a:t>
            </a:r>
            <a:endParaRPr b="1" i="1" sz="2200">
              <a:latin typeface="PT Sans"/>
              <a:ea typeface="PT Sans"/>
              <a:cs typeface="PT Sans"/>
              <a:sym typeface="PT Sans"/>
            </a:endParaRPr>
          </a:p>
          <a:p>
            <a:pPr indent="0" lvl="0" marL="0" rtl="0" algn="ctr">
              <a:lnSpc>
                <a:spcPct val="115000"/>
              </a:lnSpc>
              <a:spcBef>
                <a:spcPts val="1200"/>
              </a:spcBef>
              <a:spcAft>
                <a:spcPts val="1200"/>
              </a:spcAft>
              <a:buSzPts val="1800"/>
              <a:buNone/>
            </a:pPr>
            <a:r>
              <a:t/>
            </a:r>
            <a:endParaRPr i="1" sz="22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1B9D9"/>
        </a:solidFill>
      </p:bgPr>
    </p:bg>
    <p:spTree>
      <p:nvGrpSpPr>
        <p:cNvPr id="290" name="Shape 290"/>
        <p:cNvGrpSpPr/>
        <p:nvPr/>
      </p:nvGrpSpPr>
      <p:grpSpPr>
        <a:xfrm>
          <a:off x="0" y="0"/>
          <a:ext cx="0" cy="0"/>
          <a:chOff x="0" y="0"/>
          <a:chExt cx="0" cy="0"/>
        </a:xfrm>
      </p:grpSpPr>
      <p:pic>
        <p:nvPicPr>
          <p:cNvPr id="291" name="Google Shape;291;p32"/>
          <p:cNvPicPr preferRelativeResize="0"/>
          <p:nvPr/>
        </p:nvPicPr>
        <p:blipFill rotWithShape="1">
          <a:blip r:embed="rId3">
            <a:alphaModFix/>
          </a:blip>
          <a:srcRect b="90" l="0" r="0" t="12892"/>
          <a:stretch/>
        </p:blipFill>
        <p:spPr>
          <a:xfrm>
            <a:off x="0" y="-1245"/>
            <a:ext cx="4002548" cy="5147570"/>
          </a:xfrm>
          <a:prstGeom prst="rect">
            <a:avLst/>
          </a:prstGeom>
          <a:noFill/>
          <a:ln cap="flat" cmpd="sng" w="9525">
            <a:solidFill>
              <a:srgbClr val="91B9D9"/>
            </a:solidFill>
            <a:prstDash val="solid"/>
            <a:round/>
            <a:headEnd len="sm" w="sm" type="none"/>
            <a:tailEnd len="sm" w="sm" type="none"/>
          </a:ln>
        </p:spPr>
      </p:pic>
      <p:sp>
        <p:nvSpPr>
          <p:cNvPr id="292" name="Google Shape;292;p32"/>
          <p:cNvSpPr/>
          <p:nvPr/>
        </p:nvSpPr>
        <p:spPr>
          <a:xfrm>
            <a:off x="4126000" y="219450"/>
            <a:ext cx="4832700" cy="4722900"/>
          </a:xfrm>
          <a:prstGeom prst="roundRect">
            <a:avLst>
              <a:gd fmla="val 16667" name="adj"/>
            </a:avLst>
          </a:prstGeom>
          <a:solidFill>
            <a:srgbClr val="F9EF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p32"/>
          <p:cNvSpPr txBox="1"/>
          <p:nvPr>
            <p:ph idx="1" type="body"/>
          </p:nvPr>
        </p:nvSpPr>
        <p:spPr>
          <a:xfrm>
            <a:off x="4907250" y="846750"/>
            <a:ext cx="3430500" cy="3450000"/>
          </a:xfrm>
          <a:prstGeom prst="rect">
            <a:avLst/>
          </a:prstGeom>
          <a:noFill/>
          <a:ln>
            <a:noFill/>
          </a:ln>
        </p:spPr>
        <p:txBody>
          <a:bodyPr anchorCtr="0" anchor="t" bIns="91425" lIns="91425" spcFirstLastPara="1" rIns="91425" wrap="square" tIns="91425">
            <a:normAutofit lnSpcReduction="20000"/>
          </a:bodyPr>
          <a:lstStyle/>
          <a:p>
            <a:pPr indent="0" lvl="0" marL="0" rtl="0" algn="ctr">
              <a:lnSpc>
                <a:spcPct val="115000"/>
              </a:lnSpc>
              <a:spcBef>
                <a:spcPts val="0"/>
              </a:spcBef>
              <a:spcAft>
                <a:spcPts val="0"/>
              </a:spcAft>
              <a:buSzPts val="1800"/>
              <a:buNone/>
            </a:pPr>
            <a:r>
              <a:rPr lang="en-GB" sz="2100">
                <a:solidFill>
                  <a:srgbClr val="134F5C"/>
                </a:solidFill>
                <a:latin typeface="Montserrat"/>
                <a:ea typeface="Montserrat"/>
                <a:cs typeface="Montserrat"/>
                <a:sym typeface="Montserrat"/>
              </a:rPr>
              <a:t>Kia hora te marino</a:t>
            </a:r>
            <a:endParaRPr sz="2100">
              <a:solidFill>
                <a:srgbClr val="134F5C"/>
              </a:solidFill>
              <a:latin typeface="Montserrat"/>
              <a:ea typeface="Montserrat"/>
              <a:cs typeface="Montserrat"/>
              <a:sym typeface="Montserrat"/>
            </a:endParaRPr>
          </a:p>
          <a:p>
            <a:pPr indent="0" lvl="0" marL="0" rtl="0" algn="ctr">
              <a:lnSpc>
                <a:spcPct val="115000"/>
              </a:lnSpc>
              <a:spcBef>
                <a:spcPts val="1200"/>
              </a:spcBef>
              <a:spcAft>
                <a:spcPts val="0"/>
              </a:spcAft>
              <a:buSzPts val="1800"/>
              <a:buNone/>
            </a:pPr>
            <a:r>
              <a:rPr lang="en-GB" sz="2100">
                <a:solidFill>
                  <a:srgbClr val="134F5C"/>
                </a:solidFill>
                <a:latin typeface="Montserrat"/>
                <a:ea typeface="Montserrat"/>
                <a:cs typeface="Montserrat"/>
                <a:sym typeface="Montserrat"/>
              </a:rPr>
              <a:t>Kia whakapapa pounamu te moana</a:t>
            </a:r>
            <a:endParaRPr sz="2100">
              <a:solidFill>
                <a:srgbClr val="134F5C"/>
              </a:solidFill>
              <a:latin typeface="Montserrat"/>
              <a:ea typeface="Montserrat"/>
              <a:cs typeface="Montserrat"/>
              <a:sym typeface="Montserrat"/>
            </a:endParaRPr>
          </a:p>
          <a:p>
            <a:pPr indent="0" lvl="0" marL="0" rtl="0" algn="ctr">
              <a:lnSpc>
                <a:spcPct val="115000"/>
              </a:lnSpc>
              <a:spcBef>
                <a:spcPts val="1200"/>
              </a:spcBef>
              <a:spcAft>
                <a:spcPts val="0"/>
              </a:spcAft>
              <a:buSzPts val="1800"/>
              <a:buNone/>
            </a:pPr>
            <a:r>
              <a:rPr lang="en-GB" sz="2100">
                <a:solidFill>
                  <a:srgbClr val="134F5C"/>
                </a:solidFill>
                <a:latin typeface="Montserrat"/>
                <a:ea typeface="Montserrat"/>
                <a:cs typeface="Montserrat"/>
                <a:sym typeface="Montserrat"/>
              </a:rPr>
              <a:t>Hei huarahi mā tātou i te rangi nei</a:t>
            </a:r>
            <a:endParaRPr sz="2100">
              <a:solidFill>
                <a:srgbClr val="134F5C"/>
              </a:solidFill>
              <a:latin typeface="Montserrat"/>
              <a:ea typeface="Montserrat"/>
              <a:cs typeface="Montserrat"/>
              <a:sym typeface="Montserrat"/>
            </a:endParaRPr>
          </a:p>
          <a:p>
            <a:pPr indent="0" lvl="0" marL="0" rtl="0" algn="ctr">
              <a:lnSpc>
                <a:spcPct val="115000"/>
              </a:lnSpc>
              <a:spcBef>
                <a:spcPts val="1200"/>
              </a:spcBef>
              <a:spcAft>
                <a:spcPts val="0"/>
              </a:spcAft>
              <a:buSzPts val="1800"/>
              <a:buNone/>
            </a:pPr>
            <a:r>
              <a:rPr lang="en-GB" sz="2100">
                <a:solidFill>
                  <a:srgbClr val="134F5C"/>
                </a:solidFill>
                <a:latin typeface="Montserrat"/>
                <a:ea typeface="Montserrat"/>
                <a:cs typeface="Montserrat"/>
                <a:sym typeface="Montserrat"/>
              </a:rPr>
              <a:t>Aroha atu, aroha mai</a:t>
            </a:r>
            <a:endParaRPr sz="2100">
              <a:solidFill>
                <a:srgbClr val="134F5C"/>
              </a:solidFill>
              <a:latin typeface="Montserrat"/>
              <a:ea typeface="Montserrat"/>
              <a:cs typeface="Montserrat"/>
              <a:sym typeface="Montserrat"/>
            </a:endParaRPr>
          </a:p>
          <a:p>
            <a:pPr indent="0" lvl="0" marL="0" rtl="0" algn="ctr">
              <a:lnSpc>
                <a:spcPct val="115000"/>
              </a:lnSpc>
              <a:spcBef>
                <a:spcPts val="1200"/>
              </a:spcBef>
              <a:spcAft>
                <a:spcPts val="0"/>
              </a:spcAft>
              <a:buSzPts val="1800"/>
              <a:buNone/>
            </a:pPr>
            <a:r>
              <a:rPr lang="en-GB" sz="2100">
                <a:solidFill>
                  <a:srgbClr val="134F5C"/>
                </a:solidFill>
                <a:latin typeface="Montserrat"/>
                <a:ea typeface="Montserrat"/>
                <a:cs typeface="Montserrat"/>
                <a:sym typeface="Montserrat"/>
              </a:rPr>
              <a:t>Tātou i a tātou katoa</a:t>
            </a:r>
            <a:endParaRPr sz="2100">
              <a:solidFill>
                <a:srgbClr val="134F5C"/>
              </a:solidFill>
              <a:latin typeface="Montserrat"/>
              <a:ea typeface="Montserrat"/>
              <a:cs typeface="Montserrat"/>
              <a:sym typeface="Montserrat"/>
            </a:endParaRPr>
          </a:p>
          <a:p>
            <a:pPr indent="0" lvl="0" marL="0" rtl="0" algn="ctr">
              <a:lnSpc>
                <a:spcPct val="115000"/>
              </a:lnSpc>
              <a:spcBef>
                <a:spcPts val="1200"/>
              </a:spcBef>
              <a:spcAft>
                <a:spcPts val="1200"/>
              </a:spcAft>
              <a:buSzPts val="1800"/>
              <a:buNone/>
            </a:pPr>
            <a:r>
              <a:rPr lang="en-GB" sz="2100">
                <a:solidFill>
                  <a:srgbClr val="134F5C"/>
                </a:solidFill>
                <a:latin typeface="Montserrat"/>
                <a:ea typeface="Montserrat"/>
                <a:cs typeface="Montserrat"/>
                <a:sym typeface="Montserrat"/>
              </a:rPr>
              <a:t>Hui e, tāiki e</a:t>
            </a:r>
            <a:endParaRPr sz="2100">
              <a:solidFill>
                <a:srgbClr val="134F5C"/>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