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70" r:id="rId3"/>
    <p:sldId id="550" r:id="rId4"/>
    <p:sldId id="541" r:id="rId5"/>
    <p:sldId id="549" r:id="rId6"/>
    <p:sldId id="542" r:id="rId7"/>
    <p:sldId id="543" r:id="rId8"/>
    <p:sldId id="544" r:id="rId9"/>
    <p:sldId id="545" r:id="rId10"/>
    <p:sldId id="546" r:id="rId11"/>
    <p:sldId id="547" r:id="rId12"/>
    <p:sldId id="540" r:id="rId13"/>
  </p:sldIdLst>
  <p:sldSz cx="9144000" cy="6858000" type="screen4x3"/>
  <p:notesSz cx="6797675" cy="9926638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2874" autoAdjust="0"/>
  </p:normalViewPr>
  <p:slideViewPr>
    <p:cSldViewPr>
      <p:cViewPr varScale="1">
        <p:scale>
          <a:sx n="71" d="100"/>
          <a:sy n="71" d="100"/>
        </p:scale>
        <p:origin x="11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E3106F-730D-4B67-9474-3B6E88ED61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276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/>
              <a:t>Click to edit Master text styles</a:t>
            </a:r>
          </a:p>
          <a:p>
            <a:pPr lvl="1"/>
            <a:r>
              <a:rPr lang="en-NZ" noProof="0"/>
              <a:t>Second level</a:t>
            </a:r>
          </a:p>
          <a:p>
            <a:pPr lvl="2"/>
            <a:r>
              <a:rPr lang="en-NZ" noProof="0"/>
              <a:t>Third level</a:t>
            </a:r>
          </a:p>
          <a:p>
            <a:pPr lvl="3"/>
            <a:r>
              <a:rPr lang="en-NZ" noProof="0"/>
              <a:t>Fourth level</a:t>
            </a:r>
          </a:p>
          <a:p>
            <a:pPr lvl="4"/>
            <a:r>
              <a:rPr lang="en-NZ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35A2E5-5818-4B98-B983-5797B3316D3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6681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1E19A-0342-431C-A6FA-72A9D06E085D}" type="slidenum">
              <a:rPr lang="en-NZ" smtClean="0"/>
              <a:pPr/>
              <a:t>1</a:t>
            </a:fld>
            <a:endParaRPr lang="en-N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3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696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882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324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5A2E5-5818-4B98-B983-5797B3316D31}" type="slidenum">
              <a:rPr lang="en-NZ" smtClean="0"/>
              <a:pPr>
                <a:defRPr/>
              </a:pPr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011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3300" y="609600"/>
            <a:ext cx="1638300" cy="54371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4762500" cy="5437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124744"/>
            <a:ext cx="510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99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888" y="1520825"/>
            <a:ext cx="2476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5532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4000"/>
                    </a14:imgEffect>
                    <a14:imgEffect>
                      <a14:brightnessContrast bright="14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09320"/>
            <a:ext cx="1782454" cy="48688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235" r="75781" b="59384"/>
          <a:stretch/>
        </p:blipFill>
        <p:spPr bwMode="auto">
          <a:xfrm>
            <a:off x="13706" y="26693"/>
            <a:ext cx="1893998" cy="23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takana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2679541818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ovinces_of_Japa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okyo-japan-city-office-1121869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04785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isforangie/2899741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449198" y="2478262"/>
            <a:ext cx="65532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STRATEGIC PLAN</a:t>
            </a:r>
          </a:p>
          <a:p>
            <a:pPr algn="ctr"/>
            <a:r>
              <a:rPr lang="en-NZ" sz="3200" kern="0" dirty="0">
                <a:solidFill>
                  <a:srgbClr val="FF0000"/>
                </a:solidFill>
                <a:latin typeface="Calibri" panose="020F0502020204030204" pitchFamily="34" charset="0"/>
              </a:rPr>
              <a:t>2013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 b="32166"/>
          <a:stretch>
            <a:fillRect/>
          </a:stretch>
        </p:blipFill>
        <p:spPr bwMode="auto">
          <a:xfrm>
            <a:off x="0" y="0"/>
            <a:ext cx="91455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3808" y="5013176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How quickly can you find these facts about Japan?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2425D-2FF9-4727-85BB-F0CBF9548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0" y="614164"/>
            <a:ext cx="5105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NZ" sz="3200" dirty="0"/>
              <a:t>What are the characters (letters) called that are used to write Japanese?</a:t>
            </a:r>
          </a:p>
          <a:p>
            <a:pPr marL="0" indent="0" algn="ctr">
              <a:buNone/>
            </a:pPr>
            <a:endParaRPr lang="en-NZ" sz="3200" dirty="0"/>
          </a:p>
        </p:txBody>
      </p:sp>
      <p:pic>
        <p:nvPicPr>
          <p:cNvPr id="8194" name="Picture 2" descr="Image result for japanese characters">
            <a:extLst>
              <a:ext uri="{FF2B5EF4-FFF2-40B4-BE49-F238E27FC236}">
                <a16:creationId xmlns:a16="http://schemas.microsoft.com/office/drawing/2014/main" id="{F406413C-1D83-44E1-A8F4-BA16E732D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62" y="2564904"/>
            <a:ext cx="39147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038F80-83AC-42AF-B56F-207EE25A6C30}"/>
              </a:ext>
            </a:extLst>
          </p:cNvPr>
          <p:cNvSpPr/>
          <p:nvPr/>
        </p:nvSpPr>
        <p:spPr>
          <a:xfrm>
            <a:off x="3275856" y="6243836"/>
            <a:ext cx="36439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000" dirty="0"/>
              <a:t>* Image retrieved from </a:t>
            </a:r>
            <a:r>
              <a:rPr lang="en-NZ" sz="1000" dirty="0">
                <a:hlinkClick r:id="rId3"/>
              </a:rPr>
              <a:t>https://en.wikipedia.org/wiki/Katakana</a:t>
            </a:r>
            <a:r>
              <a:rPr lang="en-NZ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4624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E86A-21AC-460B-A652-0C56B031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687710"/>
            <a:ext cx="5688632" cy="4525963"/>
          </a:xfrm>
        </p:spPr>
        <p:txBody>
          <a:bodyPr/>
          <a:lstStyle/>
          <a:p>
            <a:pPr marL="0" indent="0">
              <a:buNone/>
            </a:pP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Japan’s national sport?</a:t>
            </a:r>
          </a:p>
          <a:p>
            <a:pPr marL="0" indent="0">
              <a:buNone/>
            </a:pPr>
            <a:endParaRPr lang="en-N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Image result for sports icons">
            <a:extLst>
              <a:ext uri="{FF2B5EF4-FFF2-40B4-BE49-F238E27FC236}">
                <a16:creationId xmlns:a16="http://schemas.microsoft.com/office/drawing/2014/main" id="{D9241577-EB5E-4522-A3A3-B2FD2409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44327"/>
            <a:ext cx="4037434" cy="40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2A663C-639F-46DB-B2D6-803392D271AE}"/>
              </a:ext>
            </a:extLst>
          </p:cNvPr>
          <p:cNvSpPr/>
          <p:nvPr/>
        </p:nvSpPr>
        <p:spPr>
          <a:xfrm>
            <a:off x="2627784" y="6412598"/>
            <a:ext cx="5453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000" dirty="0"/>
              <a:t>* Image retrieved from </a:t>
            </a:r>
            <a:r>
              <a:rPr lang="en-NZ" sz="1000" dirty="0">
                <a:hlinkClick r:id="rId3"/>
              </a:rPr>
              <a:t>http://www.publicdomainfiles.com/show_file.php?id=13526795418186</a:t>
            </a:r>
            <a:r>
              <a:rPr lang="en-NZ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337343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5589240"/>
            <a:ext cx="47405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latin typeface="Trebuchet MS" pitchFamily="34" charset="0"/>
              </a:rPr>
              <a:t>www.asianz.org.nz</a:t>
            </a:r>
            <a:endParaRPr lang="en-US" sz="3600" b="1" dirty="0">
              <a:latin typeface="Trebuchet MS" pitchFamily="34" charset="0"/>
            </a:endParaRPr>
          </a:p>
        </p:txBody>
      </p:sp>
      <p:pic>
        <p:nvPicPr>
          <p:cNvPr id="4" name="Picture 3" descr="asianz_corp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804" y="2318828"/>
            <a:ext cx="8579668" cy="208331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6356" y="548680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59632" y="1283276"/>
            <a:ext cx="6912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NZ" sz="4800" dirty="0"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</a:p>
          <a:p>
            <a:pPr lvl="0" algn="ctr"/>
            <a:r>
              <a:rPr lang="en-NZ" sz="4800" dirty="0">
                <a:latin typeface="Calibri" panose="020F0502020204030204" pitchFamily="34" charset="0"/>
                <a:cs typeface="Calibri" panose="020F0502020204030204" pitchFamily="34" charset="0"/>
              </a:rPr>
              <a:t>http://web-japan.org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608FD-B2B9-4E44-9A16-C31C4AB9FB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87624" y="3587532"/>
            <a:ext cx="6912768" cy="15696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6356" y="548680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57089" y="1487488"/>
            <a:ext cx="60486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Which countries share a border with Japan?</a:t>
            </a:r>
          </a:p>
        </p:txBody>
      </p:sp>
      <p:pic>
        <p:nvPicPr>
          <p:cNvPr id="1026" name="Picture 2" descr="Image result for japan map with bordering countries">
            <a:extLst>
              <a:ext uri="{FF2B5EF4-FFF2-40B4-BE49-F238E27FC236}">
                <a16:creationId xmlns:a16="http://schemas.microsoft.com/office/drawing/2014/main" id="{59F8B5B9-BF9E-4D7F-A680-3810FB1CE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8035"/>
            <a:ext cx="6783185" cy="34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242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2268538" y="498475"/>
            <a:ext cx="6767512" cy="914400"/>
          </a:xfrm>
        </p:spPr>
        <p:txBody>
          <a:bodyPr/>
          <a:lstStyle/>
          <a:p>
            <a:pPr eaLnBrk="1" hangingPunct="1"/>
            <a:r>
              <a:rPr lang="en-US" sz="2600" dirty="0">
                <a:solidFill>
                  <a:srgbClr val="FF0000"/>
                </a:solidFill>
                <a:latin typeface="Trebuchet MS" pitchFamily="34" charset="0"/>
              </a:rPr>
              <a:t>  </a:t>
            </a:r>
            <a:endParaRPr lang="en-US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163146" y="1315216"/>
            <a:ext cx="619268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v"/>
            </a:pPr>
            <a:endParaRPr lang="en-NZ" sz="2400" dirty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000" dirty="0">
              <a:latin typeface="Trebuchet MS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000" dirty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000" dirty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NZ" sz="1000" dirty="0">
              <a:latin typeface="Trebuchet MS" pitchFamily="34" charset="0"/>
            </a:endParaRPr>
          </a:p>
          <a:p>
            <a:pPr>
              <a:buFont typeface="Wingdings" pitchFamily="2" charset="2"/>
              <a:buNone/>
            </a:pPr>
            <a:endParaRPr lang="en-NZ" sz="1000" dirty="0">
              <a:latin typeface="Trebuchet MS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1550E8-40D5-40B9-89AE-490EC9C37140}"/>
              </a:ext>
            </a:extLst>
          </p:cNvPr>
          <p:cNvSpPr/>
          <p:nvPr/>
        </p:nvSpPr>
        <p:spPr>
          <a:xfrm>
            <a:off x="1389145" y="909637"/>
            <a:ext cx="6975309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NZ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many regions does Japan have?</a:t>
            </a:r>
            <a:endParaRPr lang="en-N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Image result for japan map">
            <a:extLst>
              <a:ext uri="{FF2B5EF4-FFF2-40B4-BE49-F238E27FC236}">
                <a16:creationId xmlns:a16="http://schemas.microsoft.com/office/drawing/2014/main" id="{3B502AA8-85DB-4BFA-A81E-3EE074E2D2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" name="AutoShape 4" descr="Image result for japan map">
            <a:extLst>
              <a:ext uri="{FF2B5EF4-FFF2-40B4-BE49-F238E27FC236}">
                <a16:creationId xmlns:a16="http://schemas.microsoft.com/office/drawing/2014/main" id="{7C369D80-FDA2-491C-A48E-96D676FFCA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3CEA4-D108-495B-BACE-42A96AEC3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459" y="1736899"/>
            <a:ext cx="4375881" cy="3993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03371-F09A-47F2-B7F4-02F00F122295}"/>
              </a:ext>
            </a:extLst>
          </p:cNvPr>
          <p:cNvSpPr txBox="1"/>
          <p:nvPr/>
        </p:nvSpPr>
        <p:spPr>
          <a:xfrm>
            <a:off x="2051720" y="6237312"/>
            <a:ext cx="631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* Map retrieved from </a:t>
            </a:r>
            <a:r>
              <a:rPr lang="en-NZ" sz="1000" dirty="0">
                <a:hlinkClick r:id="rId4"/>
              </a:rPr>
              <a:t>https://en.wikipedia.org/wiki/Provinces_of_Japan</a:t>
            </a:r>
            <a:r>
              <a:rPr lang="en-NZ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228870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12A4-1E1A-443A-B6A5-F44A817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764704"/>
            <a:ext cx="6840760" cy="266429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The capital of Japan is in the Kanto region. What is the name of the capital?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N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tokyo">
            <a:extLst>
              <a:ext uri="{FF2B5EF4-FFF2-40B4-BE49-F238E27FC236}">
                <a16:creationId xmlns:a16="http://schemas.microsoft.com/office/drawing/2014/main" id="{7CB2FD5C-4266-4FB4-9A33-CCC812EF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22" y="2096852"/>
            <a:ext cx="5077907" cy="380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C19A8E-5C62-49EF-954B-69AF59BF0FBE}"/>
              </a:ext>
            </a:extLst>
          </p:cNvPr>
          <p:cNvSpPr txBox="1"/>
          <p:nvPr/>
        </p:nvSpPr>
        <p:spPr>
          <a:xfrm>
            <a:off x="2865694" y="6309320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* Photo retrieved from </a:t>
            </a:r>
            <a:r>
              <a:rPr lang="en-NZ" sz="1000" dirty="0">
                <a:hlinkClick r:id="rId3"/>
              </a:rPr>
              <a:t>https://pixabay.com/en/tokyo-japan-city-office-1121869/</a:t>
            </a:r>
            <a:r>
              <a:rPr lang="en-N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7657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09805-6357-49DC-85BE-9113059F0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184" y="908720"/>
            <a:ext cx="62646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What is the population of Japan?</a:t>
            </a:r>
          </a:p>
          <a:p>
            <a:pPr marL="0" indent="0" algn="ctr">
              <a:buNone/>
            </a:pPr>
            <a:endParaRPr lang="en-N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Image result for lots of people in japan">
            <a:extLst>
              <a:ext uri="{FF2B5EF4-FFF2-40B4-BE49-F238E27FC236}">
                <a16:creationId xmlns:a16="http://schemas.microsoft.com/office/drawing/2014/main" id="{28B14E12-EE92-45FB-BEB7-41FFFA03D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6156176" cy="34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E177A-3795-49CC-8631-95E98073C4B5}"/>
              </a:ext>
            </a:extLst>
          </p:cNvPr>
          <p:cNvSpPr txBox="1"/>
          <p:nvPr/>
        </p:nvSpPr>
        <p:spPr>
          <a:xfrm>
            <a:off x="2267744" y="6309320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* Photo retrieved from </a:t>
            </a:r>
            <a:r>
              <a:rPr lang="en-NZ" sz="1000" dirty="0">
                <a:hlinkClick r:id="rId3"/>
              </a:rPr>
              <a:t>https://pxhere.com/en/photo/1004785</a:t>
            </a:r>
            <a:r>
              <a:rPr lang="en-N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8948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1FFB-29C9-4586-956E-242D1E71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618" y="1166018"/>
            <a:ext cx="510540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How much of the country is covered in mountains?</a:t>
            </a:r>
          </a:p>
          <a:p>
            <a:pPr algn="ctr">
              <a:lnSpc>
                <a:spcPct val="100000"/>
              </a:lnSpc>
            </a:pPr>
            <a:endParaRPr lang="en-N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Image result for mt fuji japan">
            <a:extLst>
              <a:ext uri="{FF2B5EF4-FFF2-40B4-BE49-F238E27FC236}">
                <a16:creationId xmlns:a16="http://schemas.microsoft.com/office/drawing/2014/main" id="{1955E983-C468-4609-8FA8-64ED35C3B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574062" cy="34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38E21F-9F4D-4EA0-ADEF-6291A8A01B62}"/>
              </a:ext>
            </a:extLst>
          </p:cNvPr>
          <p:cNvSpPr/>
          <p:nvPr/>
        </p:nvSpPr>
        <p:spPr>
          <a:xfrm>
            <a:off x="2257618" y="6021288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Mount Fuji is the highest mountain in Japan.</a:t>
            </a:r>
          </a:p>
          <a:p>
            <a:pPr algn="ctr"/>
            <a:r>
              <a:rPr lang="en-NZ" sz="1000" dirty="0"/>
              <a:t>* Photo retrieved from https://pixabay.com/en/mount-fuji-japan-landscape-84135/ 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N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96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237D-4CAE-42C7-866A-CF508CEA3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44" y="692696"/>
            <a:ext cx="510540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How long do students in Japan go to High School for?</a:t>
            </a:r>
          </a:p>
          <a:p>
            <a:pPr algn="ctr">
              <a:lnSpc>
                <a:spcPct val="100000"/>
              </a:lnSpc>
            </a:pPr>
            <a:endParaRPr lang="en-N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Image result for high school in japan">
            <a:extLst>
              <a:ext uri="{FF2B5EF4-FFF2-40B4-BE49-F238E27FC236}">
                <a16:creationId xmlns:a16="http://schemas.microsoft.com/office/drawing/2014/main" id="{7007E230-2DAA-49F3-AD40-54BE9A54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55867"/>
            <a:ext cx="55059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0A0CD6-D86B-4861-B568-CC88E99FC398}"/>
              </a:ext>
            </a:extLst>
          </p:cNvPr>
          <p:cNvSpPr txBox="1"/>
          <p:nvPr/>
        </p:nvSpPr>
        <p:spPr>
          <a:xfrm>
            <a:off x="2987824" y="6165304"/>
            <a:ext cx="568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* Photo retrieved </a:t>
            </a:r>
            <a:r>
              <a:rPr lang="en-NZ" sz="1000" dirty="0">
                <a:hlinkClick r:id="rId3"/>
              </a:rPr>
              <a:t>https://www.flickr.com/photos/aisforangie/28997419</a:t>
            </a:r>
            <a:r>
              <a:rPr lang="en-N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405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C4C95-C5AE-4E58-B182-38809BFFB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0" y="476672"/>
            <a:ext cx="510540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At schools in Japan, how many students are there in each class?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N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Image result for school in japan">
            <a:extLst>
              <a:ext uri="{FF2B5EF4-FFF2-40B4-BE49-F238E27FC236}">
                <a16:creationId xmlns:a16="http://schemas.microsoft.com/office/drawing/2014/main" id="{274A9B0F-CE6F-481E-8D95-EAEAC320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40" y="2204864"/>
            <a:ext cx="5373619" cy="355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1C74F-B22B-4C30-8AE7-66BCB0870C64}"/>
              </a:ext>
            </a:extLst>
          </p:cNvPr>
          <p:cNvSpPr txBox="1"/>
          <p:nvPr/>
        </p:nvSpPr>
        <p:spPr>
          <a:xfrm>
            <a:off x="2051720" y="6258217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/>
              <a:t>* Photo retrieved  http://schoolofopen.p2pu.org/the-2nd-oer-summer-camp-on-luxi-island-of-cc-china-mainland/</a:t>
            </a:r>
          </a:p>
        </p:txBody>
      </p:sp>
    </p:spTree>
    <p:extLst>
      <p:ext uri="{BB962C8B-B14F-4D97-AF65-F5344CB8AC3E}">
        <p14:creationId xmlns:p14="http://schemas.microsoft.com/office/powerpoint/2010/main" val="37180282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5794</TotalTime>
  <Words>252</Words>
  <Application>Microsoft Office PowerPoint</Application>
  <PresentationFormat>On-screen Show (4:3)</PresentationFormat>
  <Paragraphs>36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Default Design</vt:lpstr>
      <vt:lpstr>PowerPoint Presentation</vt:lpstr>
      <vt:lpstr>  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Asia 2000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 New Zealand Foundation</dc:title>
  <dc:creator>AntoniaG</dc:creator>
  <cp:lastModifiedBy>Bridget Lummis</cp:lastModifiedBy>
  <cp:revision>759</cp:revision>
  <dcterms:created xsi:type="dcterms:W3CDTF">2005-06-09T02:28:15Z</dcterms:created>
  <dcterms:modified xsi:type="dcterms:W3CDTF">2018-03-25T19:16:21Z</dcterms:modified>
</cp:coreProperties>
</file>