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56" r:id="rId3"/>
    <p:sldId id="558" r:id="rId4"/>
    <p:sldId id="560" r:id="rId5"/>
    <p:sldId id="561" r:id="rId6"/>
    <p:sldId id="559" r:id="rId7"/>
    <p:sldId id="470" r:id="rId8"/>
    <p:sldId id="541" r:id="rId9"/>
    <p:sldId id="557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62" r:id="rId24"/>
    <p:sldId id="540" r:id="rId25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11" autoAdjust="0"/>
    <p:restoredTop sz="60819" autoAdjust="0"/>
  </p:normalViewPr>
  <p:slideViewPr>
    <p:cSldViewPr>
      <p:cViewPr varScale="1">
        <p:scale>
          <a:sx n="119" d="100"/>
          <a:sy n="119" d="100"/>
        </p:scale>
        <p:origin x="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3106F-730D-4B67-9474-3B6E88ED61B3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276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6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1E19A-0342-431C-A6FA-72A9D06E085D}" type="slidenum">
              <a:rPr lang="en-NZ" smtClean="0"/>
              <a:pPr/>
              <a:t>1</a:t>
            </a:fld>
            <a:endParaRPr lang="en-NZ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03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696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324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24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01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609600"/>
            <a:ext cx="1638300" cy="54371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4762500" cy="5437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8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9320"/>
            <a:ext cx="1782454" cy="48688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35" r="75781" b="59384"/>
          <a:stretch/>
        </p:blipFill>
        <p:spPr bwMode="auto">
          <a:xfrm>
            <a:off x="13706" y="26693"/>
            <a:ext cx="1893998" cy="2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ppet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449198" y="2478262"/>
            <a:ext cx="6553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NZ" sz="32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STRATEGIC PLAN</a:t>
            </a:r>
          </a:p>
          <a:p>
            <a:pPr algn="ctr"/>
            <a:r>
              <a:rPr lang="en-NZ" sz="32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2013</a:t>
            </a:r>
            <a:endParaRPr lang="en-NZ" sz="3200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 b="32166"/>
          <a:stretch>
            <a:fillRect/>
          </a:stretch>
        </p:blipFill>
        <p:spPr bwMode="auto">
          <a:xfrm>
            <a:off x="0" y="0"/>
            <a:ext cx="91455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54452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</a:rPr>
              <a:t>Introduction To Puppetry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50404"/>
            <a:ext cx="4428491" cy="2952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0250" y="64662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</a:t>
            </a:r>
            <a:r>
              <a:rPr lang="en-NZ" b="1" dirty="0" smtClean="0"/>
              <a:t>Carolyn Osborne</a:t>
            </a:r>
            <a:endParaRPr lang="en-US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806888"/>
            <a:ext cx="5486400" cy="566738"/>
          </a:xfrm>
        </p:spPr>
        <p:txBody>
          <a:bodyPr/>
          <a:lstStyle/>
          <a:p>
            <a:r>
              <a:rPr lang="en-NZ" dirty="0" smtClean="0"/>
              <a:t>Finger Puppets</a:t>
            </a:r>
            <a:endParaRPr lang="en-NZ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656812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5429132"/>
            <a:ext cx="5486400" cy="804862"/>
          </a:xfrm>
        </p:spPr>
        <p:txBody>
          <a:bodyPr/>
          <a:lstStyle/>
          <a:p>
            <a:r>
              <a:rPr lang="en-NZ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This is the simplest form of puppetry.  The puppeteer manipulates the puppet by moving their finger</a:t>
            </a:r>
            <a:r>
              <a:rPr lang="en-NZ" sz="18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en-NZ" sz="18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96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800600"/>
            <a:ext cx="5486400" cy="566738"/>
          </a:xfrm>
        </p:spPr>
        <p:txBody>
          <a:bodyPr/>
          <a:lstStyle/>
          <a:p>
            <a:r>
              <a:rPr lang="en-NZ" dirty="0" smtClean="0"/>
              <a:t>Hand or Glove Puppet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92" y="5367338"/>
            <a:ext cx="5486400" cy="1158006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This puppet fits over the hand of the puppeteer, with the fingers and thumb manipulating the head and arms of the puppet.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/>
          <a:stretch/>
        </p:blipFill>
        <p:spPr>
          <a:xfrm>
            <a:off x="3563888" y="332656"/>
            <a:ext cx="3168352" cy="4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63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633" y="4797152"/>
            <a:ext cx="4362872" cy="570186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Stick Puppet</a:t>
            </a:r>
            <a:endParaRPr lang="en-NZ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b="311"/>
          <a:stretch>
            <a:fillRect/>
          </a:stretch>
        </p:blipFill>
        <p:spPr>
          <a:xfrm>
            <a:off x="2771800" y="54868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800" y="5367338"/>
            <a:ext cx="5486400" cy="804862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This type of puppet is attached to a stick and the puppeteer moves the stick to create movement</a:t>
            </a:r>
            <a:r>
              <a:rPr lang="en-NZ" sz="2000" b="1" dirty="0" smtClean="0">
                <a:latin typeface="Calibri" panose="020F0502020204030204" pitchFamily="34" charset="0"/>
              </a:rPr>
              <a:t>.</a:t>
            </a:r>
            <a:endParaRPr lang="en-NZ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960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4805766"/>
            <a:ext cx="5486400" cy="566738"/>
          </a:xfrm>
        </p:spPr>
        <p:txBody>
          <a:bodyPr/>
          <a:lstStyle/>
          <a:p>
            <a:r>
              <a:rPr lang="en-NZ" dirty="0" smtClean="0"/>
              <a:t>Rod and Stick Puppet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871" y="5409610"/>
            <a:ext cx="4786521" cy="827702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These puppets have arms, and sometimes legs, that are moved by one or more rods.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3397" r="1249" b="19197"/>
          <a:stretch/>
        </p:blipFill>
        <p:spPr>
          <a:xfrm>
            <a:off x="3347864" y="116632"/>
            <a:ext cx="4304783" cy="4584314"/>
          </a:xfrm>
        </p:spPr>
      </p:pic>
    </p:spTree>
    <p:extLst>
      <p:ext uri="{BB962C8B-B14F-4D97-AF65-F5344CB8AC3E}">
        <p14:creationId xmlns:p14="http://schemas.microsoft.com/office/powerpoint/2010/main" val="25946349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800600"/>
            <a:ext cx="5486400" cy="566738"/>
          </a:xfrm>
        </p:spPr>
        <p:txBody>
          <a:bodyPr/>
          <a:lstStyle/>
          <a:p>
            <a:r>
              <a:rPr lang="en-NZ" dirty="0" smtClean="0"/>
              <a:t>Pop-Up Puppet</a:t>
            </a:r>
            <a:endParaRPr lang="en-NZ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12295" r="17834" b="6900"/>
          <a:stretch/>
        </p:blipFill>
        <p:spPr>
          <a:xfrm>
            <a:off x="3923928" y="620688"/>
            <a:ext cx="2664296" cy="39746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776" y="5367338"/>
            <a:ext cx="4752528" cy="1033473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Another simple form of puppet controlled by pushing a rod up and down.  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373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792374"/>
            <a:ext cx="5486400" cy="566738"/>
          </a:xfrm>
        </p:spPr>
        <p:txBody>
          <a:bodyPr/>
          <a:lstStyle/>
          <a:p>
            <a:r>
              <a:rPr lang="en-NZ" dirty="0" smtClean="0"/>
              <a:t>Shadow Puppet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5064" y="5359112"/>
            <a:ext cx="5804048" cy="1230014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This is a two dimensional or flat puppet which becomes a silhouette from light projected behind it.  Shadow puppets are controlled by wire or rods</a:t>
            </a:r>
            <a:r>
              <a:rPr lang="en-NZ" sz="2000" b="1" dirty="0" smtClean="0">
                <a:latin typeface="Calibri" panose="020F0502020204030204" pitchFamily="34" charset="0"/>
              </a:rPr>
              <a:t>.</a:t>
            </a:r>
            <a:endParaRPr lang="en-NZ" sz="2000" b="1" dirty="0">
              <a:latin typeface="Calibri" panose="020F050202020403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4746"/>
          <a:stretch>
            <a:fillRect/>
          </a:stretch>
        </p:blipFill>
        <p:spPr>
          <a:xfrm>
            <a:off x="2555776" y="54868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6052262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668" y="5027062"/>
            <a:ext cx="5486400" cy="566738"/>
          </a:xfrm>
        </p:spPr>
        <p:txBody>
          <a:bodyPr/>
          <a:lstStyle/>
          <a:p>
            <a:r>
              <a:rPr lang="en-NZ" dirty="0" smtClean="0"/>
              <a:t>Jumping Jack Puppet</a:t>
            </a:r>
            <a:endParaRPr lang="en-NZ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r="6881" b="12278"/>
          <a:stretch/>
        </p:blipFill>
        <p:spPr>
          <a:xfrm>
            <a:off x="3347864" y="476672"/>
            <a:ext cx="3746190" cy="44286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776" y="5593800"/>
            <a:ext cx="5486400" cy="804862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These are simple puppets with jointed limbs attached to a string that is pulled to animate it.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412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97152"/>
            <a:ext cx="5486400" cy="432047"/>
          </a:xfrm>
        </p:spPr>
        <p:txBody>
          <a:bodyPr/>
          <a:lstStyle/>
          <a:p>
            <a:r>
              <a:rPr lang="en-NZ" dirty="0" smtClean="0"/>
              <a:t>Marionette or String Puppets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366" y="5157192"/>
            <a:ext cx="5842033" cy="1230014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These puppets are built with jointed parts which are connected by string to a control rod, which the puppeteer uses to move the puppet from above.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5691656" cy="42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09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206" y="4412424"/>
            <a:ext cx="5486400" cy="566738"/>
          </a:xfrm>
        </p:spPr>
        <p:txBody>
          <a:bodyPr/>
          <a:lstStyle/>
          <a:p>
            <a:r>
              <a:rPr lang="en-NZ" dirty="0" smtClean="0"/>
              <a:t>Bunraku Puppets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3206" y="5085184"/>
            <a:ext cx="5486400" cy="1144368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These are life-size Japanese puppets which have their head, arms and legs operated by three puppeteers who are dressed in black.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25314" r="13731" b="5638"/>
          <a:stretch/>
        </p:blipFill>
        <p:spPr>
          <a:xfrm>
            <a:off x="2541907" y="730935"/>
            <a:ext cx="570395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60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64" y="4426178"/>
            <a:ext cx="4032448" cy="540423"/>
          </a:xfrm>
        </p:spPr>
        <p:txBody>
          <a:bodyPr/>
          <a:lstStyle/>
          <a:p>
            <a:r>
              <a:rPr lang="en-NZ" dirty="0" smtClean="0"/>
              <a:t>Ventriloquist Dummy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5816" y="4992034"/>
            <a:ext cx="5486400" cy="1296144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puppeteer 'throws’ their voice while not moving their own lips,  to make it appear as if the puppet dummy is speaking.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64" y="620688"/>
            <a:ext cx="5292080" cy="37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0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731" y="234949"/>
            <a:ext cx="400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Name these modern puppets.</a:t>
            </a:r>
            <a:endParaRPr lang="en-US" sz="28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99" y="1575398"/>
            <a:ext cx="1049009" cy="1398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79" y="4653136"/>
            <a:ext cx="3017912" cy="1961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8" r="14128"/>
          <a:stretch/>
        </p:blipFill>
        <p:spPr>
          <a:xfrm>
            <a:off x="4122612" y="1528791"/>
            <a:ext cx="1845253" cy="1536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47" y="3207178"/>
            <a:ext cx="1107161" cy="1309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16" y="4869160"/>
            <a:ext cx="1164653" cy="174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6" y="4617680"/>
            <a:ext cx="1511894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75" y="102519"/>
            <a:ext cx="1085050" cy="1276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77" y="3207178"/>
            <a:ext cx="1308031" cy="16058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6332" r="6151" b="5355"/>
          <a:stretch/>
        </p:blipFill>
        <p:spPr>
          <a:xfrm>
            <a:off x="323528" y="2507864"/>
            <a:ext cx="1440160" cy="1970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46" y="5020524"/>
            <a:ext cx="2244080" cy="1577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2" y="1771736"/>
            <a:ext cx="1816794" cy="1470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2" y="209910"/>
            <a:ext cx="1816794" cy="1365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"/>
          <a:stretch/>
        </p:blipFill>
        <p:spPr>
          <a:xfrm>
            <a:off x="2068419" y="3451965"/>
            <a:ext cx="2146312" cy="1266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1" b="11350"/>
          <a:stretch/>
        </p:blipFill>
        <p:spPr>
          <a:xfrm>
            <a:off x="6166148" y="2157883"/>
            <a:ext cx="1525500" cy="2345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57" y="819943"/>
            <a:ext cx="1502420" cy="11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6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4627506"/>
            <a:ext cx="4032448" cy="483639"/>
          </a:xfrm>
        </p:spPr>
        <p:txBody>
          <a:bodyPr/>
          <a:lstStyle/>
          <a:p>
            <a:r>
              <a:rPr lang="en-NZ" dirty="0" smtClean="0"/>
              <a:t>Animatronic Puppets</a:t>
            </a:r>
            <a:endParaRPr lang="en-NZ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3172" r="19937" b="-623"/>
          <a:stretch/>
        </p:blipFill>
        <p:spPr>
          <a:xfrm>
            <a:off x="4211960" y="260648"/>
            <a:ext cx="2602471" cy="43668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9952" y="5144890"/>
            <a:ext cx="3499792" cy="1374030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These puppets are remote controlled by robotics technology and computers.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523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660" y="4683513"/>
            <a:ext cx="5486400" cy="498178"/>
          </a:xfrm>
        </p:spPr>
        <p:txBody>
          <a:bodyPr/>
          <a:lstStyle/>
          <a:p>
            <a:r>
              <a:rPr lang="en-NZ" dirty="0" smtClean="0"/>
              <a:t>Body Suit Puppets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01924" y="5301208"/>
            <a:ext cx="5486400" cy="804862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These puppets are worn over the body and head of the puppeteer like a costume.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54868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16508773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509120"/>
            <a:ext cx="5486400" cy="566738"/>
          </a:xfrm>
        </p:spPr>
        <p:txBody>
          <a:bodyPr/>
          <a:lstStyle/>
          <a:p>
            <a:r>
              <a:rPr lang="en-NZ" dirty="0" smtClean="0"/>
              <a:t>Digital Puppets</a:t>
            </a:r>
            <a:endParaRPr lang="en-NZ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r="10150"/>
          <a:stretch>
            <a:fillRect/>
          </a:stretch>
        </p:blipFill>
        <p:spPr>
          <a:xfrm>
            <a:off x="2987824" y="620688"/>
            <a:ext cx="5184576" cy="38884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824" y="5054114"/>
            <a:ext cx="5519357" cy="1615246"/>
          </a:xfrm>
        </p:spPr>
        <p:txBody>
          <a:bodyPr/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Are digitally animated  two dimensional and three dimensional figures, which perform in real time, in a virtual environment, under the control of a computer.</a:t>
            </a:r>
            <a:endParaRPr lang="en-N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0931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2"/>
          <a:stretch/>
        </p:blipFill>
        <p:spPr>
          <a:xfrm>
            <a:off x="2843808" y="260648"/>
            <a:ext cx="5472608" cy="3095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400113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References</a:t>
            </a:r>
            <a:endParaRPr lang="en-US" sz="32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022" y="4518676"/>
            <a:ext cx="562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2"/>
              </a:solidFill>
              <a:latin typeface="Calibri" panose="020F0502020204030204" pitchFamily="34" charset="0"/>
              <a:hlinkClick r:id="rId3"/>
            </a:endParaRPr>
          </a:p>
          <a:p>
            <a:endParaRPr lang="en-US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84184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Information sourced from Wikipedia website </a:t>
            </a:r>
          </a:p>
          <a:p>
            <a:endParaRPr lang="en-US" b="1" dirty="0">
              <a:solidFill>
                <a:schemeClr val="tx2"/>
              </a:solidFill>
              <a:latin typeface="Calibri" panose="020F0502020204030204" pitchFamily="34" charset="0"/>
              <a:hlinkClick r:id="rId3"/>
            </a:endParaRPr>
          </a:p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hlinkClick r:id="rId3"/>
              </a:rPr>
              <a:t> https://en.wikipedia.org/wiki/Puppet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US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6565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5589240"/>
            <a:ext cx="474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atin typeface="Trebuchet MS" pitchFamily="34" charset="0"/>
              </a:rPr>
              <a:t>www.asianz.org.nz</a:t>
            </a:r>
            <a:endParaRPr lang="en-US" sz="3600" b="1" dirty="0">
              <a:latin typeface="Trebuchet MS" pitchFamily="34" charset="0"/>
            </a:endParaRPr>
          </a:p>
        </p:txBody>
      </p:sp>
      <p:pic>
        <p:nvPicPr>
          <p:cNvPr id="4" name="Picture 3" descr="asianz_corp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04" y="2318828"/>
            <a:ext cx="8579668" cy="20833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59771"/>
            <a:ext cx="4281250" cy="3620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2831117"/>
            <a:ext cx="3146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Puppets are inanimate objects brought to life by a puppeteer.  </a:t>
            </a:r>
            <a:endParaRPr lang="en-US" sz="20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4766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What is a puppet?</a:t>
            </a:r>
            <a:endParaRPr lang="en-US" sz="32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25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917431"/>
            <a:ext cx="5635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Historically, puppets have been used in religious rituals and by the ruling classes</a:t>
            </a:r>
          </a:p>
          <a:p>
            <a:pPr marL="342900" indent="-342900">
              <a:buFontTx/>
              <a:buChar char="-"/>
            </a:pPr>
            <a:r>
              <a:rPr lang="en-N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to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entertain,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to communicate important messages,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share cultural values,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nd to tell stories from the past.</a:t>
            </a:r>
            <a:endParaRPr lang="en-US" sz="20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/>
          <a:stretch/>
        </p:blipFill>
        <p:spPr>
          <a:xfrm>
            <a:off x="2703044" y="2924944"/>
            <a:ext cx="5898151" cy="360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26413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What purpose do puppets have? </a:t>
            </a:r>
            <a:endParaRPr lang="en-US" sz="32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15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924944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Nowadays, </a:t>
            </a:r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puppets are used in </a:t>
            </a:r>
          </a:p>
          <a:p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advertising,</a:t>
            </a:r>
          </a:p>
          <a:p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art, </a:t>
            </a:r>
          </a:p>
          <a:p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celebrations, </a:t>
            </a:r>
          </a:p>
          <a:p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education, </a:t>
            </a:r>
          </a:p>
          <a:p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entertainment, </a:t>
            </a:r>
          </a:p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nd therapy.</a:t>
            </a:r>
            <a:endParaRPr lang="en-US" sz="20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032448" cy="59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69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846" y="62068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Puppet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Sh</a:t>
            </a:r>
            <a:r>
              <a:rPr lang="en-US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ows combine elements of music, dance, theatre, folklore, sculpture and visual artistry to </a:t>
            </a:r>
            <a:r>
              <a:rPr lang="en-NZ" sz="20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communicate stories and information to the audience.</a:t>
            </a:r>
            <a:endParaRPr lang="en-US" sz="20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573" r="28389"/>
          <a:stretch/>
        </p:blipFill>
        <p:spPr>
          <a:xfrm>
            <a:off x="2617009" y="1988840"/>
            <a:ext cx="5844516" cy="42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81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83768" y="1278516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5180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>
          <a:xfrm>
            <a:off x="728868" y="3797023"/>
            <a:ext cx="2881680" cy="2426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8" y="3769633"/>
            <a:ext cx="2841173" cy="2481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8" y="464669"/>
            <a:ext cx="3032381" cy="2274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b="1739"/>
          <a:stretch/>
        </p:blipFill>
        <p:spPr>
          <a:xfrm>
            <a:off x="5601027" y="470430"/>
            <a:ext cx="2914206" cy="2232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887344"/>
            <a:ext cx="666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Puppetry exists as a performing art in many cultures around the world.  </a:t>
            </a:r>
            <a:endParaRPr lang="en-US" sz="24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268538" y="498475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4869160"/>
            <a:ext cx="734481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In New Zealand, there is a rare form of traditional Maori puppetry known as </a:t>
            </a:r>
            <a:r>
              <a:rPr lang="en-US" sz="2000" b="1" i="1" dirty="0" smtClean="0">
                <a:solidFill>
                  <a:schemeClr val="tx2"/>
                </a:solidFill>
              </a:rPr>
              <a:t>karetao</a:t>
            </a:r>
            <a:r>
              <a:rPr lang="en-US" sz="2000" b="1" i="1" dirty="0">
                <a:solidFill>
                  <a:schemeClr val="tx2"/>
                </a:solidFill>
              </a:rPr>
              <a:t>.</a:t>
            </a:r>
            <a:endParaRPr lang="en-US" sz="2000" b="1" kern="1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55190"/>
            <a:ext cx="2491275" cy="3736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33923"/>
          <a:stretch/>
        </p:blipFill>
        <p:spPr>
          <a:xfrm>
            <a:off x="4644008" y="640127"/>
            <a:ext cx="3384376" cy="37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7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36912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There are many different types of puppet and they are categorised according to how they are manipulated by the puppeteer.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20284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42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</TotalTime>
  <Words>486</Words>
  <Application>Microsoft Office PowerPoint</Application>
  <PresentationFormat>On-screen Show (4:3)</PresentationFormat>
  <Paragraphs>65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Finger Puppets</vt:lpstr>
      <vt:lpstr>Hand or Glove Puppet</vt:lpstr>
      <vt:lpstr>  Stick Puppet</vt:lpstr>
      <vt:lpstr>Rod and Stick Puppet</vt:lpstr>
      <vt:lpstr>Pop-Up Puppet</vt:lpstr>
      <vt:lpstr>Shadow Puppet</vt:lpstr>
      <vt:lpstr>Jumping Jack Puppet</vt:lpstr>
      <vt:lpstr>Marionette or String Puppets</vt:lpstr>
      <vt:lpstr>Bunraku Puppets</vt:lpstr>
      <vt:lpstr>Ventriloquist Dummy</vt:lpstr>
      <vt:lpstr>Animatronic Puppets</vt:lpstr>
      <vt:lpstr>Body Suit Puppets</vt:lpstr>
      <vt:lpstr>Digital Puppets</vt:lpstr>
      <vt:lpstr>PowerPoint Presentation</vt:lpstr>
      <vt:lpstr>PowerPoint Presentation</vt:lpstr>
    </vt:vector>
  </TitlesOfParts>
  <Company>Asia 2000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New Zealand Foundation</dc:title>
  <dc:creator>AntoniaG</dc:creator>
  <cp:lastModifiedBy>Jeff Johnstone</cp:lastModifiedBy>
  <cp:revision>821</cp:revision>
  <dcterms:created xsi:type="dcterms:W3CDTF">2005-06-09T02:28:15Z</dcterms:created>
  <dcterms:modified xsi:type="dcterms:W3CDTF">2017-06-20T21:50:15Z</dcterms:modified>
</cp:coreProperties>
</file>