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70EA-352F-4024-975F-8A379F4583E4}" type="datetimeFigureOut">
              <a:rPr lang="en-NZ" smtClean="0"/>
              <a:t>27/02/2016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E470-0CF9-4642-8156-EE07EA030B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208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70EA-352F-4024-975F-8A379F4583E4}" type="datetimeFigureOut">
              <a:rPr lang="en-NZ" smtClean="0"/>
              <a:t>27/02/2016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E470-0CF9-4642-8156-EE07EA030B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830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70EA-352F-4024-975F-8A379F4583E4}" type="datetimeFigureOut">
              <a:rPr lang="en-NZ" smtClean="0"/>
              <a:t>27/02/2016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E470-0CF9-4642-8156-EE07EA030B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766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70EA-352F-4024-975F-8A379F4583E4}" type="datetimeFigureOut">
              <a:rPr lang="en-NZ" smtClean="0"/>
              <a:t>27/02/2016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E470-0CF9-4642-8156-EE07EA030B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322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70EA-352F-4024-975F-8A379F4583E4}" type="datetimeFigureOut">
              <a:rPr lang="en-NZ" smtClean="0"/>
              <a:t>27/02/2016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E470-0CF9-4642-8156-EE07EA030B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661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70EA-352F-4024-975F-8A379F4583E4}" type="datetimeFigureOut">
              <a:rPr lang="en-NZ" smtClean="0"/>
              <a:t>27/02/2016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E470-0CF9-4642-8156-EE07EA030B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5119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70EA-352F-4024-975F-8A379F4583E4}" type="datetimeFigureOut">
              <a:rPr lang="en-NZ" smtClean="0"/>
              <a:t>27/02/2016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E470-0CF9-4642-8156-EE07EA030B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4037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70EA-352F-4024-975F-8A379F4583E4}" type="datetimeFigureOut">
              <a:rPr lang="en-NZ" smtClean="0"/>
              <a:t>27/02/2016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E470-0CF9-4642-8156-EE07EA030B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675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70EA-352F-4024-975F-8A379F4583E4}" type="datetimeFigureOut">
              <a:rPr lang="en-NZ" smtClean="0"/>
              <a:t>27/02/2016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E470-0CF9-4642-8156-EE07EA030B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559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70EA-352F-4024-975F-8A379F4583E4}" type="datetimeFigureOut">
              <a:rPr lang="en-NZ" smtClean="0"/>
              <a:t>27/02/2016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E470-0CF9-4642-8156-EE07EA030B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9375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70EA-352F-4024-975F-8A379F4583E4}" type="datetimeFigureOut">
              <a:rPr lang="en-NZ" smtClean="0"/>
              <a:t>27/02/2016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9E470-0CF9-4642-8156-EE07EA030B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8822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070EA-352F-4024-975F-8A379F4583E4}" type="datetimeFigureOut">
              <a:rPr lang="en-NZ" smtClean="0"/>
              <a:t>27/02/2016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9E470-0CF9-4642-8156-EE07EA030B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290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Processes that produced the Sichuan earthquake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May 12 2008</a:t>
            </a:r>
          </a:p>
          <a:p>
            <a:r>
              <a:rPr lang="en-NZ" dirty="0" smtClean="0"/>
              <a:t>Magnitude 8</a:t>
            </a:r>
          </a:p>
          <a:p>
            <a:r>
              <a:rPr lang="en-NZ" dirty="0" smtClean="0"/>
              <a:t>2.28pm-3.21pm</a:t>
            </a:r>
          </a:p>
          <a:p>
            <a:r>
              <a:rPr lang="en-NZ" dirty="0" smtClean="0"/>
              <a:t>Epicentre 80km from Chengdu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4166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Processes within the earth</a:t>
            </a:r>
            <a:endParaRPr lang="en-NZ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368995"/>
            <a:ext cx="5181600" cy="326459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The earth is made of several layers.</a:t>
            </a:r>
          </a:p>
          <a:p>
            <a:r>
              <a:rPr lang="en-NZ" dirty="0" smtClean="0"/>
              <a:t>The inner core is the centre.  It is solid and very hot.</a:t>
            </a:r>
          </a:p>
          <a:p>
            <a:r>
              <a:rPr lang="en-NZ" dirty="0" smtClean="0"/>
              <a:t>The outer core is liquid and also very hot.</a:t>
            </a:r>
          </a:p>
          <a:p>
            <a:r>
              <a:rPr lang="en-NZ" dirty="0" smtClean="0"/>
              <a:t>The heat from the core cause rock in the mantle to melt and form magma.  The heat also cause convection  currents.</a:t>
            </a:r>
          </a:p>
          <a:p>
            <a:r>
              <a:rPr lang="en-NZ" dirty="0" smtClean="0"/>
              <a:t>The crust which consists of large plates.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32562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81154"/>
            <a:ext cx="5181600" cy="301949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 smtClean="0"/>
              <a:t>Tectonic plates are large and irregular.  The move on top of the mantle in different ways.  </a:t>
            </a:r>
          </a:p>
          <a:p>
            <a:r>
              <a:rPr lang="en-NZ" dirty="0" smtClean="0"/>
              <a:t>Most earthquakes occur along or near the boundaries between the plates.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5699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7281" y="953037"/>
            <a:ext cx="5144171" cy="522392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 smtClean="0"/>
              <a:t>China is in close proximity to different plate boundaries.  It experiences frequent earthquakes of different sizes.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15741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Movement at plate boundaries</a:t>
            </a:r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8048" y="1569552"/>
            <a:ext cx="5181600" cy="378165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The Indian Plate and Eurasian plate are colliding.  </a:t>
            </a:r>
            <a:endParaRPr lang="en-NZ" dirty="0"/>
          </a:p>
          <a:p>
            <a:r>
              <a:rPr lang="en-NZ" dirty="0" smtClean="0"/>
              <a:t>The large blue arrows show the Indian plate is moving northwards.</a:t>
            </a:r>
          </a:p>
          <a:p>
            <a:r>
              <a:rPr lang="en-NZ" dirty="0" smtClean="0"/>
              <a:t>The white star indicates the location of the Sichuan earthquake.</a:t>
            </a:r>
          </a:p>
          <a:p>
            <a:r>
              <a:rPr lang="en-NZ" dirty="0" smtClean="0"/>
              <a:t>Red dots indicate the occurrence of larger magnitude earthquakes.</a:t>
            </a:r>
          </a:p>
          <a:p>
            <a:r>
              <a:rPr lang="en-NZ" dirty="0" smtClean="0"/>
              <a:t>Yellow dots indicate the occurrence of lesser magnitude earthquakes</a:t>
            </a:r>
          </a:p>
          <a:p>
            <a:r>
              <a:rPr lang="en-NZ" sz="1200" dirty="0" smtClean="0"/>
              <a:t>http://www.tectonics.caltech.edu/outreach/highlights/2008MayChinaEQ/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87488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Processes on the surface</a:t>
            </a:r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6775" y="2743994"/>
            <a:ext cx="5124450" cy="25146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 smtClean="0"/>
              <a:t>The Eastern Tibetan mountains and the Sichuan basin are being pressed together. </a:t>
            </a:r>
          </a:p>
          <a:p>
            <a:r>
              <a:rPr lang="en-NZ" dirty="0" smtClean="0"/>
              <a:t>The mountain experiences uplift and the Sichuan basin experiences subsistence.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6347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Processes on the surface</a:t>
            </a:r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62706"/>
            <a:ext cx="5181600" cy="42771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 smtClean="0"/>
              <a:t>The blue rectangle shows the length of the rupture on the surface along the </a:t>
            </a:r>
            <a:r>
              <a:rPr lang="en-NZ" dirty="0" err="1" smtClean="0"/>
              <a:t>Longmen</a:t>
            </a:r>
            <a:r>
              <a:rPr lang="en-NZ" dirty="0" smtClean="0"/>
              <a:t> </a:t>
            </a:r>
            <a:r>
              <a:rPr lang="en-NZ" dirty="0" err="1" smtClean="0"/>
              <a:t>shan</a:t>
            </a:r>
            <a:r>
              <a:rPr lang="en-NZ" dirty="0" smtClean="0"/>
              <a:t> fault</a:t>
            </a:r>
          </a:p>
          <a:p>
            <a:r>
              <a:rPr lang="en-NZ" dirty="0" smtClean="0"/>
              <a:t>The rupture started near Chengdu.</a:t>
            </a:r>
          </a:p>
          <a:p>
            <a:r>
              <a:rPr lang="en-NZ" dirty="0" smtClean="0"/>
              <a:t>The width of the rectangle show the depth of the rupture.</a:t>
            </a:r>
          </a:p>
          <a:p>
            <a:r>
              <a:rPr lang="en-NZ" dirty="0" smtClean="0"/>
              <a:t>The colours show the amount of vertical slip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70292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265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Processes that produced the Sichuan earthquake</vt:lpstr>
      <vt:lpstr>Processes within the earth</vt:lpstr>
      <vt:lpstr>PowerPoint Presentation</vt:lpstr>
      <vt:lpstr>PowerPoint Presentation</vt:lpstr>
      <vt:lpstr>Movement at plate boundaries</vt:lpstr>
      <vt:lpstr>Processes on the surface</vt:lpstr>
      <vt:lpstr>Processes on the surface</vt:lpstr>
    </vt:vector>
  </TitlesOfParts>
  <Company>Ministry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Processes that produced the Sichuan earthquake 2008</dc:title>
  <dc:creator>ITS</dc:creator>
  <cp:lastModifiedBy>ITS</cp:lastModifiedBy>
  <cp:revision>4</cp:revision>
  <dcterms:created xsi:type="dcterms:W3CDTF">2016-02-27T03:40:59Z</dcterms:created>
  <dcterms:modified xsi:type="dcterms:W3CDTF">2016-02-27T04:00:01Z</dcterms:modified>
</cp:coreProperties>
</file>