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64"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88825"/>
  <p:notesSz cx="6858000" cy="9144000"/>
  <p:embeddedFontLst>
    <p:embeddedFont>
      <p:font typeface="Questrial"/>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Questrial-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Questrial"/>
              <a:buNone/>
              <a:defRPr b="0" i="0" sz="1200" u="none" cap="none" strike="noStrike">
                <a:solidFill>
                  <a:schemeClr val="dk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Questrial"/>
              <a:buNone/>
              <a:defRPr b="0" i="0" sz="1200" u="none" cap="none" strike="noStrike">
                <a:solidFill>
                  <a:schemeClr val="dk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5" name="Shape 5"/>
          <p:cNvSpPr/>
          <p:nvPr>
            <p:ph idx="3"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lvl="0" marL="0" marR="0" rtl="0" algn="l">
              <a:spcBef>
                <a:spcPts val="0"/>
              </a:spcBef>
              <a:buNone/>
              <a:defRPr b="0" i="0" sz="1200" u="none" cap="none" strike="noStrike">
                <a:solidFill>
                  <a:srgbClr val="2A2A2A"/>
                </a:solidFill>
                <a:latin typeface="Questrial"/>
                <a:ea typeface="Questrial"/>
                <a:cs typeface="Questrial"/>
                <a:sym typeface="Questrial"/>
              </a:defRPr>
            </a:lvl1pPr>
            <a:lvl2pPr indent="0" lvl="1" marL="457200" marR="0" rtl="0" algn="l">
              <a:spcBef>
                <a:spcPts val="0"/>
              </a:spcBef>
              <a:buNone/>
              <a:defRPr b="0" i="0" sz="1200" u="none" cap="none" strike="noStrike">
                <a:solidFill>
                  <a:srgbClr val="2A2A2A"/>
                </a:solidFill>
                <a:latin typeface="Questrial"/>
                <a:ea typeface="Questrial"/>
                <a:cs typeface="Questrial"/>
                <a:sym typeface="Questrial"/>
              </a:defRPr>
            </a:lvl2pPr>
            <a:lvl3pPr indent="0" lvl="2" marL="914400" marR="0" rtl="0" algn="l">
              <a:spcBef>
                <a:spcPts val="0"/>
              </a:spcBef>
              <a:buNone/>
              <a:defRPr b="0" i="0" sz="1200" u="none" cap="none" strike="noStrike">
                <a:solidFill>
                  <a:srgbClr val="2A2A2A"/>
                </a:solidFill>
                <a:latin typeface="Questrial"/>
                <a:ea typeface="Questrial"/>
                <a:cs typeface="Questrial"/>
                <a:sym typeface="Questrial"/>
              </a:defRPr>
            </a:lvl3pPr>
            <a:lvl4pPr indent="0" lvl="3" marL="1371600" marR="0" rtl="0" algn="l">
              <a:spcBef>
                <a:spcPts val="0"/>
              </a:spcBef>
              <a:buNone/>
              <a:defRPr b="0" i="0" sz="1200" u="none" cap="none" strike="noStrike">
                <a:solidFill>
                  <a:srgbClr val="2A2A2A"/>
                </a:solidFill>
                <a:latin typeface="Questrial"/>
                <a:ea typeface="Questrial"/>
                <a:cs typeface="Questrial"/>
                <a:sym typeface="Questrial"/>
              </a:defRPr>
            </a:lvl4pPr>
            <a:lvl5pPr indent="0" lvl="4" marL="1828800" marR="0" rtl="0" algn="l">
              <a:spcBef>
                <a:spcPts val="0"/>
              </a:spcBef>
              <a:buNone/>
              <a:defRPr b="0" i="0" sz="1200" u="none" cap="none" strike="noStrike">
                <a:solidFill>
                  <a:srgbClr val="2A2A2A"/>
                </a:solidFill>
                <a:latin typeface="Questrial"/>
                <a:ea typeface="Questrial"/>
                <a:cs typeface="Questrial"/>
                <a:sym typeface="Questrial"/>
              </a:defRPr>
            </a:lvl5pPr>
            <a:lvl6pPr indent="0" lvl="5" marL="2286000" marR="0" rtl="0" algn="l">
              <a:spcBef>
                <a:spcPts val="0"/>
              </a:spcBef>
              <a:buNone/>
              <a:defRPr b="0" i="0" sz="1200" u="none" cap="none" strike="noStrike">
                <a:solidFill>
                  <a:schemeClr val="dk1"/>
                </a:solidFill>
                <a:latin typeface="Questrial"/>
                <a:ea typeface="Questrial"/>
                <a:cs typeface="Questrial"/>
                <a:sym typeface="Questrial"/>
              </a:defRPr>
            </a:lvl6pPr>
            <a:lvl7pPr indent="0" lvl="6" marL="2743200" marR="0" rtl="0" algn="l">
              <a:spcBef>
                <a:spcPts val="0"/>
              </a:spcBef>
              <a:buNone/>
              <a:defRPr b="0" i="0" sz="1200" u="none" cap="none" strike="noStrike">
                <a:solidFill>
                  <a:schemeClr val="dk1"/>
                </a:solidFill>
                <a:latin typeface="Questrial"/>
                <a:ea typeface="Questrial"/>
                <a:cs typeface="Questrial"/>
                <a:sym typeface="Questrial"/>
              </a:defRPr>
            </a:lvl7pPr>
            <a:lvl8pPr indent="0" lvl="7" marL="3200400" marR="0" rtl="0" algn="l">
              <a:spcBef>
                <a:spcPts val="0"/>
              </a:spcBef>
              <a:buNone/>
              <a:defRPr b="0" i="0" sz="1200" u="none" cap="none" strike="noStrike">
                <a:solidFill>
                  <a:schemeClr val="dk1"/>
                </a:solidFill>
                <a:latin typeface="Questrial"/>
                <a:ea typeface="Questrial"/>
                <a:cs typeface="Questrial"/>
                <a:sym typeface="Questrial"/>
              </a:defRPr>
            </a:lvl8pPr>
            <a:lvl9pPr indent="0" lvl="8" marL="3657600" marR="0" rtl="0" algn="l">
              <a:spcBef>
                <a:spcPts val="0"/>
              </a:spcBef>
              <a:buNone/>
              <a:defRPr b="0" i="0" sz="1200" u="none" cap="none" strike="noStrike">
                <a:solidFill>
                  <a:schemeClr val="dk1"/>
                </a:solidFill>
                <a:latin typeface="Questrial"/>
                <a:ea typeface="Questrial"/>
                <a:cs typeface="Questrial"/>
                <a:sym typeface="Questrial"/>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Questrial"/>
              <a:buNone/>
              <a:defRPr b="0" i="0" sz="1200" u="none" cap="none" strike="noStrike">
                <a:solidFill>
                  <a:schemeClr val="dk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Questrial"/>
              <a:buNone/>
            </a:pPr>
            <a:fld id="{00000000-1234-1234-1234-123412341234}" type="slidenum">
              <a:rPr b="0" i="0" lang="en-US" sz="1200" u="none" cap="none" strike="noStrike">
                <a:solidFill>
                  <a:schemeClr val="dk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9" name="Shape 259"/>
        <p:cNvGrpSpPr/>
        <p:nvPr/>
      </p:nvGrpSpPr>
      <p:grpSpPr>
        <a:xfrm>
          <a:off x="0" y="0"/>
          <a:ext cx="0" cy="0"/>
          <a:chOff x="0" y="0"/>
          <a:chExt cx="0" cy="0"/>
        </a:xfrm>
      </p:grpSpPr>
      <p:sp>
        <p:nvSpPr>
          <p:cNvPr id="260" name="Shape 260"/>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In 2015 we gave Year 5 students the opportunity to go and experience some time at our Sister School in Yuyoa, China. I will present a little about how we got to this trip and our pedagogy and planning that was involved. </a:t>
            </a:r>
          </a:p>
        </p:txBody>
      </p:sp>
      <p:sp>
        <p:nvSpPr>
          <p:cNvPr id="261" name="Shape 261"/>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9" name="Shape 319"/>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25" name="Shape 325"/>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Discuss where the best places are to fundraise, how early to book in, what worked....what didnt, how important it is that if you fundraise everyone needs to be onboard, support of eachother, wechat and its benifits, othe worries. </a:t>
            </a:r>
          </a:p>
        </p:txBody>
      </p:sp>
      <p:sp>
        <p:nvSpPr>
          <p:cNvPr id="334" name="Shape 334"/>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Questrial"/>
              <a:buNone/>
            </a:pPr>
            <a:fld id="{00000000-1234-1234-1234-123412341234}" type="slidenum">
              <a:rPr b="0" i="0" lang="en-US" sz="1200" u="none" cap="none" strike="noStrike">
                <a:solidFill>
                  <a:schemeClr val="dk1"/>
                </a:solidFill>
                <a:latin typeface="Questrial"/>
                <a:ea typeface="Questrial"/>
                <a:cs typeface="Questrial"/>
                <a:sym typeface="Questrial"/>
              </a:rPr>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8" name="Shape 338"/>
        <p:cNvGrpSpPr/>
        <p:nvPr/>
      </p:nvGrpSpPr>
      <p:grpSpPr>
        <a:xfrm>
          <a:off x="0" y="0"/>
          <a:ext cx="0" cy="0"/>
          <a:chOff x="0" y="0"/>
          <a:chExt cx="0" cy="0"/>
        </a:xfrm>
      </p:grpSpPr>
      <p:sp>
        <p:nvSpPr>
          <p:cNvPr id="339" name="Shape 33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Children will get upset, homesick and tired. I always knew that they would come out the other side strong, more empathetic, resilient and possibly a thirst for more travel. There were many pep talks, a few tears and “I’m not eating that!” however with everyone on board accounted for traveling back to NZ I checked in with each girl and they were proud of what they had achieved and couldn’t wait to tell their friends about their experience. </a:t>
            </a:r>
          </a:p>
        </p:txBody>
      </p:sp>
      <p:sp>
        <p:nvSpPr>
          <p:cNvPr id="340" name="Shape 340"/>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4" name="Shape 344"/>
        <p:cNvGrpSpPr/>
        <p:nvPr/>
      </p:nvGrpSpPr>
      <p:grpSpPr>
        <a:xfrm>
          <a:off x="0" y="0"/>
          <a:ext cx="0" cy="0"/>
          <a:chOff x="0" y="0"/>
          <a:chExt cx="0" cy="0"/>
        </a:xfrm>
      </p:grpSpPr>
      <p:sp>
        <p:nvSpPr>
          <p:cNvPr id="345" name="Shape 34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t/>
            </a:r>
            <a:endParaRPr b="0" i="0" sz="1200" u="none" cap="none" strike="noStrike">
              <a:solidFill>
                <a:srgbClr val="2A2A2A"/>
              </a:solidFill>
              <a:latin typeface="Questrial"/>
              <a:ea typeface="Questrial"/>
              <a:cs typeface="Questrial"/>
              <a:sym typeface="Questrial"/>
            </a:endParaRPr>
          </a:p>
        </p:txBody>
      </p:sp>
      <p:sp>
        <p:nvSpPr>
          <p:cNvPr id="346" name="Shape 346"/>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t/>
            </a:r>
            <a:endParaRPr b="0" i="0" sz="1200" u="none" cap="none" strike="noStrike">
              <a:solidFill>
                <a:srgbClr val="2A2A2A"/>
              </a:solidFill>
              <a:latin typeface="Questrial"/>
              <a:ea typeface="Questrial"/>
              <a:cs typeface="Questrial"/>
              <a:sym typeface="Questrial"/>
            </a:endParaRPr>
          </a:p>
        </p:txBody>
      </p:sp>
      <p:sp>
        <p:nvSpPr>
          <p:cNvPr id="352" name="Shape 352"/>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6" name="Shape 356"/>
        <p:cNvGrpSpPr/>
        <p:nvPr/>
      </p:nvGrpSpPr>
      <p:grpSpPr>
        <a:xfrm>
          <a:off x="0" y="0"/>
          <a:ext cx="0" cy="0"/>
          <a:chOff x="0" y="0"/>
          <a:chExt cx="0" cy="0"/>
        </a:xfrm>
      </p:grpSpPr>
      <p:sp>
        <p:nvSpPr>
          <p:cNvPr id="357" name="Shape 357"/>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58" name="Shape 35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Communication and timelines are key. There is a lot of paper work that goes with a trip like this. This is an example of our timeline. </a:t>
            </a:r>
          </a:p>
        </p:txBody>
      </p:sp>
      <p:sp>
        <p:nvSpPr>
          <p:cNvPr id="359" name="Shape 35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Questrial"/>
              <a:buNone/>
            </a:pPr>
            <a:fld id="{00000000-1234-1234-1234-123412341234}" type="slidenum">
              <a:rPr b="0" i="0" lang="en-US" sz="1200" u="none" cap="none" strike="noStrike">
                <a:solidFill>
                  <a:schemeClr val="dk1"/>
                </a:solidFill>
                <a:latin typeface="Questrial"/>
                <a:ea typeface="Questrial"/>
                <a:cs typeface="Questrial"/>
                <a:sym typeface="Quest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3" name="Shape 363"/>
        <p:cNvGrpSpPr/>
        <p:nvPr/>
      </p:nvGrpSpPr>
      <p:grpSpPr>
        <a:xfrm>
          <a:off x="0" y="0"/>
          <a:ext cx="0" cy="0"/>
          <a:chOff x="0" y="0"/>
          <a:chExt cx="0" cy="0"/>
        </a:xfrm>
      </p:grpSpPr>
      <p:sp>
        <p:nvSpPr>
          <p:cNvPr id="364" name="Shape 364"/>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5" name="Shape 365"/>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SzPct val="25000"/>
              <a:buNone/>
            </a:pPr>
            <a:r>
              <a:rPr b="0" i="0" lang="en-US" sz="1200" u="none" cap="none" strike="noStrike">
                <a:solidFill>
                  <a:srgbClr val="2A2A2A"/>
                </a:solidFill>
                <a:latin typeface="Questrial"/>
                <a:ea typeface="Questrial"/>
                <a:cs typeface="Questrial"/>
                <a:sym typeface="Questrial"/>
              </a:rPr>
              <a:t>There is a mountain of paperwork. It can all be very overwhelming however, any teacher knows that taking a student even of school grounds requires paperwork so therefor taking a student out of the country is a far larger task. </a:t>
            </a:r>
          </a:p>
        </p:txBody>
      </p:sp>
      <p:sp>
        <p:nvSpPr>
          <p:cNvPr id="366" name="Shape 366"/>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Questrial"/>
              <a:buNone/>
            </a:pPr>
            <a:fld id="{00000000-1234-1234-1234-123412341234}" type="slidenum">
              <a:rPr b="0" i="0" lang="en-US" sz="1200" u="none" cap="none" strike="noStrike">
                <a:solidFill>
                  <a:schemeClr val="dk1"/>
                </a:solidFill>
                <a:latin typeface="Questrial"/>
                <a:ea typeface="Questrial"/>
                <a:cs typeface="Questrial"/>
                <a:sym typeface="Quest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72" name="Shape 37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Clr>
                <a:srgbClr val="2A2A2A"/>
              </a:buClr>
              <a:buSzPct val="25000"/>
              <a:buFont typeface="Questrial"/>
              <a:buNone/>
            </a:pPr>
            <a:r>
              <a:t/>
            </a:r>
            <a:endParaRPr b="0" i="0" sz="1200" u="none" cap="none" strike="noStrike">
              <a:solidFill>
                <a:srgbClr val="2A2A2A"/>
              </a:solidFill>
              <a:latin typeface="Questrial"/>
              <a:ea typeface="Questrial"/>
              <a:cs typeface="Questrial"/>
              <a:sym typeface="Questrial"/>
            </a:endParaRPr>
          </a:p>
        </p:txBody>
      </p:sp>
      <p:sp>
        <p:nvSpPr>
          <p:cNvPr id="373" name="Shape 37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lnSpc>
                <a:spcPct val="100000"/>
              </a:lnSpc>
              <a:spcBef>
                <a:spcPts val="0"/>
              </a:spcBef>
              <a:spcAft>
                <a:spcPts val="0"/>
              </a:spcAft>
              <a:buClr>
                <a:schemeClr val="dk1"/>
              </a:buClr>
              <a:buSzPct val="25000"/>
              <a:buFont typeface="Questrial"/>
              <a:buNone/>
            </a:pPr>
            <a:fld id="{00000000-1234-1234-1234-123412341234}" type="slidenum">
              <a:rPr b="0" i="0" lang="en-US" sz="1200" u="none" cap="none" strike="noStrike">
                <a:solidFill>
                  <a:schemeClr val="dk1"/>
                </a:solidFill>
                <a:latin typeface="Questrial"/>
                <a:ea typeface="Questrial"/>
                <a:cs typeface="Questrial"/>
                <a:sym typeface="Quest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69" name="Shape 26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Over two years ago Neil and I went to a conference to Sydney and got a very good understanding of how far along or how far behind our NZ schools are with a learning relationship with an Asian school. We could have gone the route of any part of Asia however Ningbo being a sister city to Auckland and our high % of Chinese students here at school, well China was an obvious choice. So the journey started. I would like to say that BHBP are the first state primary school to ever have taken students on a sister exchange to China. Having visited China in 2014 as part of the exchange programme I formed a great friendship with Number 1 Experimental Primary School in Yuyao, China. With key-note speakers quote’s ringing in my ears I was determined to see how far our school could take this friendship journey. 4 wonderful, energetic, strong, resilient, cultured students that myself and Mrs Casse my fellow travelling teacher are very, very proud of were able to experience school in China first hand. But first I would like to share a video that you will find on AsiaNZ Foundation website that brought us to where we are today…….. </a:t>
            </a:r>
          </a:p>
        </p:txBody>
      </p:sp>
      <p:sp>
        <p:nvSpPr>
          <p:cNvPr id="270" name="Shape 270"/>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276" name="Shape 276"/>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This slide shows the purpose of the trip. We have been in the MLA programme for two years now and it continues to grow with Melody being able to teach Chinese to our Year 3 and 4 syndicate earlier in the year and using resources where possible to maximize our children's learning potential. Our students have 1 Mandarin lesson a week which involves around 50% learning the language and 50% learning the culture. Each year our Sister School sends a group of students to experience the Kiwi way and we encourage parents that showed an interest of sending their children to China to have a home stay student for this time. This is important as it creates a known face, a friendship and a connection. Vital for when our students go to China. Through a friendship with an English teacher in our Sister school we endeavor to again match these students up to be home stays again. To our delight the friendships from our 2015 trip are still strong and these children still communicate. Who know’s what will happen in these children’s future. University, Travel?</a:t>
            </a:r>
          </a:p>
        </p:txBody>
      </p:sp>
      <p:sp>
        <p:nvSpPr>
          <p:cNvPr id="282" name="Shape 282"/>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6" name="Shape 286"/>
        <p:cNvGrpSpPr/>
        <p:nvPr/>
      </p:nvGrpSpPr>
      <p:grpSpPr>
        <a:xfrm>
          <a:off x="0" y="0"/>
          <a:ext cx="0" cy="0"/>
          <a:chOff x="0" y="0"/>
          <a:chExt cx="0" cy="0"/>
        </a:xfrm>
      </p:grpSpPr>
      <p:sp>
        <p:nvSpPr>
          <p:cNvPr id="287" name="Shape 287"/>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It was important that we specifically show our parents where we are going. China is a big place. Having a person on the trip that has been to China is important. For those that have been you can understand that everything is on a huge scale. Having someone that can speak the language is a bonus, however not a must have. </a:t>
            </a:r>
          </a:p>
        </p:txBody>
      </p:sp>
      <p:sp>
        <p:nvSpPr>
          <p:cNvPr id="288" name="Shape 288"/>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3" name="Shape 293"/>
        <p:cNvGrpSpPr/>
        <p:nvPr/>
      </p:nvGrpSpPr>
      <p:grpSpPr>
        <a:xfrm>
          <a:off x="0" y="0"/>
          <a:ext cx="0" cy="0"/>
          <a:chOff x="0" y="0"/>
          <a:chExt cx="0" cy="0"/>
        </a:xfrm>
      </p:grpSpPr>
      <p:sp>
        <p:nvSpPr>
          <p:cNvPr id="294" name="Shape 294"/>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rgbClr val="2A2A2A"/>
              </a:buClr>
              <a:buSzPct val="25000"/>
              <a:buFont typeface="Questrial"/>
              <a:buNone/>
            </a:pPr>
            <a:r>
              <a:rPr b="0" i="0" lang="en-US" sz="1200" u="none" cap="none" strike="noStrike">
                <a:solidFill>
                  <a:srgbClr val="2A2A2A"/>
                </a:solidFill>
                <a:latin typeface="Questrial"/>
                <a:ea typeface="Questrial"/>
                <a:cs typeface="Questrial"/>
                <a:sym typeface="Questrial"/>
              </a:rPr>
              <a:t>This is an outline of the trip. The red carpet is very much rolled out for you in China, students a very well cared for at school and we as teachers stayed on site and often stepped into class to check on our students. It was important that time be given for these students away from their home class socialize with eachother. We always felt extremely safe and well provided for. It was encouraged that our students gave a performance to showcase NZ and our 4 girls were all involved in School KapaHaka. Giving the 4 girls a booklet of worksheets from their NZ class meant they could at anytime pull this out and work on it. Every location that we visit we are accompanied by our tour guide Mr Stone Shi. He made sure we were all well cared for and transport turned up on time (which was a mini van) Included in the land based cost which I will discuss later in the presentation. We were able to have a shared apartment, accommodation which worked well for Year 5 students. Having this style of accommodation had its benefits, however it did push our commute time in Shanghai and children did not return home until 8pm at night. Having a guide was essential, Mr Stone was very positive while being firm with a bunch of girls that at times all they wanted to do was gossip. For our future trips we will always use Mr Stone. It was important that us as teacher could change the itinerary, as we knew what was best for our students. At times they needed a good feed of McDonalds and at times they needed rest. The girls were out the door at 8am and not home until 8pm. Being organized was of huge importance. I have had to turn down students for our 2016 trip as I felt they would mentally and emotionally deal with the influx of responsibility. Don’t discount your flight, we found specials, however using a trusted, reliable carrier like AirNZ with no stop overs was ideal.    </a:t>
            </a:r>
          </a:p>
        </p:txBody>
      </p:sp>
      <p:sp>
        <p:nvSpPr>
          <p:cNvPr id="295" name="Shape 295"/>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9" name="Shape 299"/>
        <p:cNvGrpSpPr/>
        <p:nvPr/>
      </p:nvGrpSpPr>
      <p:grpSpPr>
        <a:xfrm>
          <a:off x="0" y="0"/>
          <a:ext cx="0" cy="0"/>
          <a:chOff x="0" y="0"/>
          <a:chExt cx="0" cy="0"/>
        </a:xfrm>
      </p:grpSpPr>
      <p:sp>
        <p:nvSpPr>
          <p:cNvPr id="300" name="Shape 300"/>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1" name="Shape 301"/>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07" name="Shape 307"/>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p:spPr>
        <p:txBody>
          <a:bodyPr anchorCtr="0" anchor="t" bIns="91425" lIns="91425" rIns="91425" tIns="91425">
            <a:noAutofit/>
          </a:bodyPr>
          <a:lstStyle/>
          <a:p>
            <a:pPr lvl="0">
              <a:spcBef>
                <a:spcPts val="0"/>
              </a:spcBef>
              <a:buNone/>
            </a:pPr>
            <a:r>
              <a:t/>
            </a:r>
            <a:endParaRPr/>
          </a:p>
        </p:txBody>
      </p:sp>
      <p:sp>
        <p:nvSpPr>
          <p:cNvPr id="313" name="Shape 313"/>
          <p:cNvSpPr/>
          <p:nvPr>
            <p:ph idx="2" type="sldImg"/>
          </p:nvPr>
        </p:nvSpPr>
        <p:spPr>
          <a:xfrm>
            <a:off x="382587" y="685800"/>
            <a:ext cx="60928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7" name="Shape 27"/>
        <p:cNvGrpSpPr/>
        <p:nvPr/>
      </p:nvGrpSpPr>
      <p:grpSpPr>
        <a:xfrm>
          <a:off x="0" y="0"/>
          <a:ext cx="0" cy="0"/>
          <a:chOff x="0" y="0"/>
          <a:chExt cx="0" cy="0"/>
        </a:xfrm>
      </p:grpSpPr>
      <p:grpSp>
        <p:nvGrpSpPr>
          <p:cNvPr id="28" name="Shape 28"/>
          <p:cNvGrpSpPr/>
          <p:nvPr/>
        </p:nvGrpSpPr>
        <p:grpSpPr>
          <a:xfrm>
            <a:off x="0" y="0"/>
            <a:ext cx="12188825" cy="6858000"/>
            <a:chOff x="0" y="0"/>
            <a:chExt cx="12192000" cy="6858000"/>
          </a:xfrm>
        </p:grpSpPr>
        <p:sp>
          <p:nvSpPr>
            <p:cNvPr id="29" name="Shape 2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0" name="Shape 30"/>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 name="Shape 31"/>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2" name="Shape 32"/>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 name="Shape 33"/>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4" name="Shape 34"/>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 name="Shape 35"/>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6" name="Shape 36"/>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37" name="Shape 37"/>
          <p:cNvSpPr txBox="1"/>
          <p:nvPr>
            <p:ph type="ctrTitle"/>
          </p:nvPr>
        </p:nvSpPr>
        <p:spPr>
          <a:xfrm>
            <a:off x="1154654" y="2099733"/>
            <a:ext cx="8823359" cy="26776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2"/>
              </a:buClr>
              <a:buFont typeface="Questrial"/>
              <a:buNone/>
              <a:defRPr b="0" i="0" sz="5398"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38" name="Shape 38"/>
          <p:cNvSpPr txBox="1"/>
          <p:nvPr>
            <p:ph idx="1" type="subTitle"/>
          </p:nvPr>
        </p:nvSpPr>
        <p:spPr>
          <a:xfrm>
            <a:off x="1154654" y="4777380"/>
            <a:ext cx="8823359" cy="861420"/>
          </a:xfrm>
          <a:prstGeom prst="rect">
            <a:avLst/>
          </a:prstGeom>
          <a:noFill/>
          <a:ln>
            <a:noFill/>
          </a:ln>
        </p:spPr>
        <p:txBody>
          <a:bodyPr anchorCtr="0" anchor="t" bIns="91425" lIns="91425" rIns="91425" tIns="91425"/>
          <a:lstStyle>
            <a:lvl1pPr indent="0" lvl="0" marL="0" marR="0" rtl="0" algn="l">
              <a:lnSpc>
                <a:spcPct val="100000"/>
              </a:lnSpc>
              <a:spcBef>
                <a:spcPts val="1000"/>
              </a:spcBef>
              <a:spcAft>
                <a:spcPts val="0"/>
              </a:spcAft>
              <a:buClr>
                <a:schemeClr val="accent1"/>
              </a:buClr>
              <a:buFont typeface="Noto Sans Symbols"/>
              <a:buNone/>
              <a:defRPr b="0" i="0" sz="1799" u="none" cap="none" strike="noStrike">
                <a:solidFill>
                  <a:schemeClr val="accent1"/>
                </a:solidFill>
                <a:latin typeface="Questrial"/>
                <a:ea typeface="Questrial"/>
                <a:cs typeface="Questrial"/>
                <a:sym typeface="Questrial"/>
              </a:defRPr>
            </a:lvl1pPr>
            <a:lvl2pPr indent="-12562" lvl="1" marL="457063" marR="0" rtl="0" algn="ctr">
              <a:lnSpc>
                <a:spcPct val="100000"/>
              </a:lnSpc>
              <a:spcBef>
                <a:spcPts val="1000"/>
              </a:spcBef>
              <a:spcAft>
                <a:spcPts val="0"/>
              </a:spcAft>
              <a:buClr>
                <a:schemeClr val="accent1"/>
              </a:buClr>
              <a:buFont typeface="Noto Sans Symbols"/>
              <a:buNone/>
              <a:defRPr b="0" i="0" sz="1600" u="none" cap="none" strike="noStrike">
                <a:solidFill>
                  <a:srgbClr val="888888"/>
                </a:solidFill>
                <a:latin typeface="Questrial"/>
                <a:ea typeface="Questrial"/>
                <a:cs typeface="Questrial"/>
                <a:sym typeface="Questrial"/>
              </a:defRPr>
            </a:lvl2pPr>
            <a:lvl3pPr indent="-12425" lvl="2" marL="914126" marR="0" rtl="0" algn="ctr">
              <a:lnSpc>
                <a:spcPct val="100000"/>
              </a:lnSpc>
              <a:spcBef>
                <a:spcPts val="1000"/>
              </a:spcBef>
              <a:spcAft>
                <a:spcPts val="0"/>
              </a:spcAft>
              <a:buClr>
                <a:schemeClr val="accent1"/>
              </a:buClr>
              <a:buFont typeface="Noto Sans Symbols"/>
              <a:buNone/>
              <a:defRPr b="0" i="0" sz="1400" u="none" cap="none" strike="noStrike">
                <a:solidFill>
                  <a:srgbClr val="888888"/>
                </a:solidFill>
                <a:latin typeface="Questrial"/>
                <a:ea typeface="Questrial"/>
                <a:cs typeface="Questrial"/>
                <a:sym typeface="Questrial"/>
              </a:defRPr>
            </a:lvl3pPr>
            <a:lvl4pPr indent="-12288" lvl="3" marL="1371189"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Questrial"/>
                <a:ea typeface="Questrial"/>
                <a:cs typeface="Questrial"/>
                <a:sym typeface="Questrial"/>
              </a:defRPr>
            </a:lvl4pPr>
            <a:lvl5pPr indent="-12151" lvl="4" marL="1828251"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Questrial"/>
                <a:ea typeface="Questrial"/>
                <a:cs typeface="Questrial"/>
                <a:sym typeface="Questrial"/>
              </a:defRPr>
            </a:lvl5pPr>
            <a:lvl6pPr indent="-12013" lvl="5" marL="2285314"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Questrial"/>
                <a:ea typeface="Questrial"/>
                <a:cs typeface="Questrial"/>
                <a:sym typeface="Questrial"/>
              </a:defRPr>
            </a:lvl6pPr>
            <a:lvl7pPr indent="-11876" lvl="6" marL="2742377"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Questrial"/>
                <a:ea typeface="Questrial"/>
                <a:cs typeface="Questrial"/>
                <a:sym typeface="Questrial"/>
              </a:defRPr>
            </a:lvl7pPr>
            <a:lvl8pPr indent="-11739" lvl="7" marL="3199440"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Questrial"/>
                <a:ea typeface="Questrial"/>
                <a:cs typeface="Questrial"/>
                <a:sym typeface="Questrial"/>
              </a:defRPr>
            </a:lvl8pPr>
            <a:lvl9pPr indent="-11603" lvl="8" marL="3656503" marR="0" rtl="0" algn="ctr">
              <a:lnSpc>
                <a:spcPct val="100000"/>
              </a:lnSpc>
              <a:spcBef>
                <a:spcPts val="1000"/>
              </a:spcBef>
              <a:spcAft>
                <a:spcPts val="0"/>
              </a:spcAft>
              <a:buClr>
                <a:schemeClr val="accent1"/>
              </a:buClr>
              <a:buFont typeface="Noto Sans Symbols"/>
              <a:buNone/>
              <a:defRPr b="0" i="0" sz="1200" u="none" cap="none" strike="noStrike">
                <a:solidFill>
                  <a:srgbClr val="888888"/>
                </a:solidFill>
                <a:latin typeface="Questrial"/>
                <a:ea typeface="Questrial"/>
                <a:cs typeface="Questrial"/>
                <a:sym typeface="Questrial"/>
              </a:defRPr>
            </a:lvl9pPr>
          </a:lstStyle>
          <a:p/>
        </p:txBody>
      </p:sp>
      <p:sp>
        <p:nvSpPr>
          <p:cNvPr id="39" name="Shape 39"/>
          <p:cNvSpPr txBox="1"/>
          <p:nvPr>
            <p:ph idx="10" type="dt"/>
          </p:nvPr>
        </p:nvSpPr>
        <p:spPr>
          <a:xfrm rot="5400000">
            <a:off x="10173499" y="1792263"/>
            <a:ext cx="990597" cy="30471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1"/>
              </a:buClr>
              <a:buFont typeface="Questrial"/>
              <a:buNone/>
              <a:defRPr b="0" i="0" sz="1000" u="none" cap="none" strike="noStrike">
                <a:solidFill>
                  <a:schemeClr val="l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40" name="Shape 40"/>
          <p:cNvSpPr txBox="1"/>
          <p:nvPr>
            <p:ph idx="11" type="ftr"/>
          </p:nvPr>
        </p:nvSpPr>
        <p:spPr>
          <a:xfrm rot="5400000">
            <a:off x="8960738" y="3226859"/>
            <a:ext cx="3859793" cy="30472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Questrial"/>
              <a:buNone/>
              <a:defRPr b="0" i="0" sz="1000" u="none" cap="none" strike="noStrike">
                <a:solidFill>
                  <a:schemeClr val="l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41" name="Shape 41"/>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 name="Shape 42"/>
          <p:cNvSpPr txBox="1"/>
          <p:nvPr>
            <p:ph idx="12" type="sldNum"/>
          </p:nvPr>
        </p:nvSpPr>
        <p:spPr>
          <a:xfrm>
            <a:off x="10348313" y="292609"/>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aption">
    <p:spTree>
      <p:nvGrpSpPr>
        <p:cNvPr id="148" name="Shape 148"/>
        <p:cNvGrpSpPr/>
        <p:nvPr/>
      </p:nvGrpSpPr>
      <p:grpSpPr>
        <a:xfrm>
          <a:off x="0" y="0"/>
          <a:ext cx="0" cy="0"/>
          <a:chOff x="0" y="0"/>
          <a:chExt cx="0" cy="0"/>
        </a:xfrm>
      </p:grpSpPr>
      <p:grpSp>
        <p:nvGrpSpPr>
          <p:cNvPr id="149" name="Shape 149"/>
          <p:cNvGrpSpPr/>
          <p:nvPr/>
        </p:nvGrpSpPr>
        <p:grpSpPr>
          <a:xfrm>
            <a:off x="0" y="0"/>
            <a:ext cx="12188825" cy="6858000"/>
            <a:chOff x="0" y="0"/>
            <a:chExt cx="12192000" cy="6858000"/>
          </a:xfrm>
        </p:grpSpPr>
        <p:sp>
          <p:nvSpPr>
            <p:cNvPr id="150" name="Shape 150"/>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1" name="Shape 151"/>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2" name="Shape 152"/>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3" name="Shape 153"/>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4" name="Shape 154"/>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5" name="Shape 155"/>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6" name="Shape 156"/>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Shape 157"/>
            <p:cNvSpPr/>
            <p:nvPr/>
          </p:nvSpPr>
          <p:spPr>
            <a:xfrm>
              <a:off x="455612" y="2801317"/>
              <a:ext cx="11277600" cy="3602636"/>
            </a:xfrm>
            <a:custGeom>
              <a:pathLst>
                <a:path extrusionOk="0" h="120000" w="120000">
                  <a:moveTo>
                    <a:pt x="0" y="0"/>
                  </a:moveTo>
                  <a:lnTo>
                    <a:pt x="0" y="119984"/>
                  </a:lnTo>
                  <a:lnTo>
                    <a:pt x="120000" y="120000"/>
                  </a:lnTo>
                  <a:lnTo>
                    <a:pt x="120000" y="60"/>
                  </a:lnTo>
                  <a:lnTo>
                    <a:pt x="120000" y="60"/>
                  </a:lnTo>
                  <a:lnTo>
                    <a:pt x="117276" y="1374"/>
                  </a:lnTo>
                  <a:lnTo>
                    <a:pt x="114564" y="2642"/>
                  </a:lnTo>
                  <a:lnTo>
                    <a:pt x="111840" y="3866"/>
                  </a:lnTo>
                  <a:lnTo>
                    <a:pt x="109104" y="4923"/>
                  </a:lnTo>
                  <a:lnTo>
                    <a:pt x="106380" y="5980"/>
                  </a:lnTo>
                  <a:lnTo>
                    <a:pt x="103644" y="6977"/>
                  </a:lnTo>
                  <a:lnTo>
                    <a:pt x="100944" y="7822"/>
                  </a:lnTo>
                  <a:lnTo>
                    <a:pt x="98208" y="8623"/>
                  </a:lnTo>
                  <a:lnTo>
                    <a:pt x="95484" y="9363"/>
                  </a:lnTo>
                  <a:lnTo>
                    <a:pt x="92808" y="9997"/>
                  </a:lnTo>
                  <a:lnTo>
                    <a:pt x="90096" y="10631"/>
                  </a:lnTo>
                  <a:lnTo>
                    <a:pt x="87420" y="11160"/>
                  </a:lnTo>
                  <a:lnTo>
                    <a:pt x="84744" y="11583"/>
                  </a:lnTo>
                  <a:lnTo>
                    <a:pt x="82080" y="12006"/>
                  </a:lnTo>
                  <a:lnTo>
                    <a:pt x="79440" y="12368"/>
                  </a:lnTo>
                  <a:lnTo>
                    <a:pt x="76824" y="12640"/>
                  </a:lnTo>
                  <a:lnTo>
                    <a:pt x="74208" y="12851"/>
                  </a:lnTo>
                  <a:lnTo>
                    <a:pt x="71616" y="13063"/>
                  </a:lnTo>
                  <a:lnTo>
                    <a:pt x="69060" y="13168"/>
                  </a:lnTo>
                  <a:lnTo>
                    <a:pt x="66504" y="13274"/>
                  </a:lnTo>
                  <a:lnTo>
                    <a:pt x="63984" y="13319"/>
                  </a:lnTo>
                  <a:lnTo>
                    <a:pt x="61488" y="13274"/>
                  </a:lnTo>
                  <a:lnTo>
                    <a:pt x="59016" y="13274"/>
                  </a:lnTo>
                  <a:lnTo>
                    <a:pt x="56568" y="13168"/>
                  </a:lnTo>
                  <a:lnTo>
                    <a:pt x="54168" y="13002"/>
                  </a:lnTo>
                  <a:lnTo>
                    <a:pt x="51792" y="12851"/>
                  </a:lnTo>
                  <a:lnTo>
                    <a:pt x="49464" y="12685"/>
                  </a:lnTo>
                  <a:lnTo>
                    <a:pt x="47148" y="12428"/>
                  </a:lnTo>
                  <a:lnTo>
                    <a:pt x="44868" y="12157"/>
                  </a:lnTo>
                  <a:lnTo>
                    <a:pt x="42636" y="11900"/>
                  </a:lnTo>
                  <a:lnTo>
                    <a:pt x="38280" y="11205"/>
                  </a:lnTo>
                  <a:lnTo>
                    <a:pt x="34104" y="10465"/>
                  </a:lnTo>
                  <a:lnTo>
                    <a:pt x="30096" y="9680"/>
                  </a:lnTo>
                  <a:lnTo>
                    <a:pt x="26304" y="8834"/>
                  </a:lnTo>
                  <a:lnTo>
                    <a:pt x="22680" y="7928"/>
                  </a:lnTo>
                  <a:lnTo>
                    <a:pt x="19320" y="6977"/>
                  </a:lnTo>
                  <a:lnTo>
                    <a:pt x="16164" y="6025"/>
                  </a:lnTo>
                  <a:lnTo>
                    <a:pt x="13260" y="5074"/>
                  </a:lnTo>
                  <a:lnTo>
                    <a:pt x="10596" y="4183"/>
                  </a:lnTo>
                  <a:lnTo>
                    <a:pt x="8232" y="3337"/>
                  </a:lnTo>
                  <a:lnTo>
                    <a:pt x="6096" y="2537"/>
                  </a:lnTo>
                  <a:lnTo>
                    <a:pt x="4296" y="1857"/>
                  </a:lnTo>
                  <a:lnTo>
                    <a:pt x="2784" y="1223"/>
                  </a:lnTo>
                  <a:lnTo>
                    <a:pt x="708" y="317"/>
                  </a:lnTo>
                  <a:lnTo>
                    <a:pt x="0" y="0"/>
                  </a:lnTo>
                  <a:lnTo>
                    <a:pt x="0" y="0"/>
                  </a:lnTo>
                  <a:close/>
                </a:path>
              </a:pathLst>
            </a:custGeom>
            <a:solidFill>
              <a:schemeClr val="lt1"/>
            </a:solidFill>
            <a:ln>
              <a:noFill/>
            </a:ln>
          </p:spPr>
        </p:sp>
        <p:sp>
          <p:nvSpPr>
            <p:cNvPr id="158" name="Shape 158"/>
            <p:cNvSpPr/>
            <p:nvPr/>
          </p:nvSpPr>
          <p:spPr>
            <a:xfrm rot="-589932">
              <a:off x="8490951" y="2714874"/>
              <a:ext cx="3299406"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9" name="Shape 159"/>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60" name="Shape 160"/>
          <p:cNvSpPr txBox="1"/>
          <p:nvPr>
            <p:ph type="title"/>
          </p:nvPr>
        </p:nvSpPr>
        <p:spPr>
          <a:xfrm>
            <a:off x="1154654" y="1063416"/>
            <a:ext cx="8823361" cy="137975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9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61" name="Shape 161"/>
          <p:cNvSpPr txBox="1"/>
          <p:nvPr>
            <p:ph idx="1" type="body"/>
          </p:nvPr>
        </p:nvSpPr>
        <p:spPr>
          <a:xfrm>
            <a:off x="1154654" y="3543300"/>
            <a:ext cx="8823361" cy="24765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0" i="0" sz="1799"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162" name="Shape 162"/>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63" name="Shape 163"/>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64" name="Shape 164"/>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5" name="Shape 165"/>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Quote with Caption">
    <p:spTree>
      <p:nvGrpSpPr>
        <p:cNvPr id="166" name="Shape 166"/>
        <p:cNvGrpSpPr/>
        <p:nvPr/>
      </p:nvGrpSpPr>
      <p:grpSpPr>
        <a:xfrm>
          <a:off x="0" y="0"/>
          <a:ext cx="0" cy="0"/>
          <a:chOff x="0" y="0"/>
          <a:chExt cx="0" cy="0"/>
        </a:xfrm>
      </p:grpSpPr>
      <p:grpSp>
        <p:nvGrpSpPr>
          <p:cNvPr id="167" name="Shape 167"/>
          <p:cNvGrpSpPr/>
          <p:nvPr/>
        </p:nvGrpSpPr>
        <p:grpSpPr>
          <a:xfrm>
            <a:off x="0" y="0"/>
            <a:ext cx="12188825" cy="6858000"/>
            <a:chOff x="0" y="0"/>
            <a:chExt cx="12192000" cy="6858000"/>
          </a:xfrm>
        </p:grpSpPr>
        <p:sp>
          <p:nvSpPr>
            <p:cNvPr id="168" name="Shape 16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9" name="Shape 169"/>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0" name="Shape 170"/>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1" name="Shape 171"/>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2" name="Shape 172"/>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3" name="Shape 173"/>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4" name="Shape 174"/>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5" name="Shape 175"/>
            <p:cNvSpPr/>
            <p:nvPr/>
          </p:nvSpPr>
          <p:spPr>
            <a:xfrm rot="-589932">
              <a:off x="8490951" y="4185116"/>
              <a:ext cx="3299406"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6" name="Shape 176"/>
            <p:cNvSpPr/>
            <p:nvPr/>
          </p:nvSpPr>
          <p:spPr>
            <a:xfrm>
              <a:off x="455612" y="4241801"/>
              <a:ext cx="11277600" cy="2337161"/>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77" name="Shape 177"/>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78" name="Shape 178"/>
          <p:cNvSpPr txBox="1"/>
          <p:nvPr/>
        </p:nvSpPr>
        <p:spPr>
          <a:xfrm>
            <a:off x="898061" y="603589"/>
            <a:ext cx="801701" cy="156966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accent1"/>
              </a:buClr>
              <a:buSzPct val="25000"/>
              <a:buFont typeface="Arial"/>
              <a:buNone/>
            </a:pPr>
            <a:r>
              <a:rPr b="0" i="0" lang="en-US" sz="9597" u="none" cap="none" strike="noStrike">
                <a:solidFill>
                  <a:schemeClr val="accent1"/>
                </a:solidFill>
                <a:latin typeface="Arial"/>
                <a:ea typeface="Arial"/>
                <a:cs typeface="Arial"/>
                <a:sym typeface="Arial"/>
              </a:rPr>
              <a:t>“</a:t>
            </a:r>
          </a:p>
        </p:txBody>
      </p:sp>
      <p:sp>
        <p:nvSpPr>
          <p:cNvPr id="179" name="Shape 179"/>
          <p:cNvSpPr txBox="1"/>
          <p:nvPr/>
        </p:nvSpPr>
        <p:spPr>
          <a:xfrm>
            <a:off x="9702610" y="2613785"/>
            <a:ext cx="801701" cy="156966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accent1"/>
              </a:buClr>
              <a:buSzPct val="25000"/>
              <a:buFont typeface="Arial"/>
              <a:buNone/>
            </a:pPr>
            <a:r>
              <a:rPr b="0" i="0" lang="en-US" sz="9597" u="none" cap="none" strike="noStrike">
                <a:solidFill>
                  <a:schemeClr val="accent1"/>
                </a:solidFill>
                <a:latin typeface="Arial"/>
                <a:ea typeface="Arial"/>
                <a:cs typeface="Arial"/>
                <a:sym typeface="Arial"/>
              </a:rPr>
              <a:t>”</a:t>
            </a:r>
          </a:p>
        </p:txBody>
      </p:sp>
      <p:sp>
        <p:nvSpPr>
          <p:cNvPr id="180" name="Shape 180"/>
          <p:cNvSpPr txBox="1"/>
          <p:nvPr>
            <p:ph type="title"/>
          </p:nvPr>
        </p:nvSpPr>
        <p:spPr>
          <a:xfrm>
            <a:off x="1574391" y="980516"/>
            <a:ext cx="8458780" cy="2705034"/>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9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81" name="Shape 181"/>
          <p:cNvSpPr txBox="1"/>
          <p:nvPr>
            <p:ph idx="1" type="body"/>
          </p:nvPr>
        </p:nvSpPr>
        <p:spPr>
          <a:xfrm>
            <a:off x="1945438" y="3686514"/>
            <a:ext cx="7723759" cy="342174"/>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small"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182" name="Shape 182"/>
          <p:cNvSpPr txBox="1"/>
          <p:nvPr>
            <p:ph idx="2" type="body"/>
          </p:nvPr>
        </p:nvSpPr>
        <p:spPr>
          <a:xfrm>
            <a:off x="1154654" y="5014392"/>
            <a:ext cx="8823361" cy="101266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183" name="Shape 183"/>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84" name="Shape 184"/>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85" name="Shape 185"/>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6" name="Shape 186"/>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Name Card">
    <p:spTree>
      <p:nvGrpSpPr>
        <p:cNvPr id="187" name="Shape 187"/>
        <p:cNvGrpSpPr/>
        <p:nvPr/>
      </p:nvGrpSpPr>
      <p:grpSpPr>
        <a:xfrm>
          <a:off x="0" y="0"/>
          <a:ext cx="0" cy="0"/>
          <a:chOff x="0" y="0"/>
          <a:chExt cx="0" cy="0"/>
        </a:xfrm>
      </p:grpSpPr>
      <p:grpSp>
        <p:nvGrpSpPr>
          <p:cNvPr id="188" name="Shape 188"/>
          <p:cNvGrpSpPr/>
          <p:nvPr/>
        </p:nvGrpSpPr>
        <p:grpSpPr>
          <a:xfrm>
            <a:off x="0" y="0"/>
            <a:ext cx="12188825" cy="6858000"/>
            <a:chOff x="0" y="0"/>
            <a:chExt cx="12192000" cy="6858000"/>
          </a:xfrm>
        </p:grpSpPr>
        <p:sp>
          <p:nvSpPr>
            <p:cNvPr id="189" name="Shape 189"/>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0" name="Shape 190"/>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1" name="Shape 191"/>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2" name="Shape 192"/>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3" name="Shape 193"/>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4" name="Shape 194"/>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5" name="Shape 195"/>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6" name="Shape 196"/>
            <p:cNvSpPr/>
            <p:nvPr/>
          </p:nvSpPr>
          <p:spPr>
            <a:xfrm rot="-589932">
              <a:off x="8490951" y="4193582"/>
              <a:ext cx="3299406"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7" name="Shape 197"/>
            <p:cNvSpPr/>
            <p:nvPr/>
          </p:nvSpPr>
          <p:spPr>
            <a:xfrm>
              <a:off x="455612" y="4241801"/>
              <a:ext cx="11277600" cy="2337161"/>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98" name="Shape 198"/>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99" name="Shape 199"/>
          <p:cNvSpPr txBox="1"/>
          <p:nvPr>
            <p:ph type="title"/>
          </p:nvPr>
        </p:nvSpPr>
        <p:spPr>
          <a:xfrm>
            <a:off x="1154654" y="2404475"/>
            <a:ext cx="8823361" cy="1788704"/>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2"/>
              </a:buClr>
              <a:buFont typeface="Questrial"/>
              <a:buNone/>
              <a:defRPr b="0" i="0" sz="39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00" name="Shape 200"/>
          <p:cNvSpPr txBox="1"/>
          <p:nvPr>
            <p:ph idx="1" type="body"/>
          </p:nvPr>
        </p:nvSpPr>
        <p:spPr>
          <a:xfrm>
            <a:off x="1138290" y="5024967"/>
            <a:ext cx="8823359" cy="86039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9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rgbClr val="888888"/>
              </a:buClr>
              <a:buFont typeface="Questrial"/>
              <a:buNone/>
              <a:defRPr b="0" i="0" sz="1799" u="none" cap="none" strike="noStrike">
                <a:solidFill>
                  <a:srgbClr val="888888"/>
                </a:solidFill>
                <a:latin typeface="Questrial"/>
                <a:ea typeface="Questrial"/>
                <a:cs typeface="Questrial"/>
                <a:sym typeface="Questrial"/>
              </a:defRPr>
            </a:lvl2pPr>
            <a:lvl3pPr indent="-12425" lvl="2" marL="914126" marR="0" rtl="0" algn="l">
              <a:lnSpc>
                <a:spcPct val="100000"/>
              </a:lnSpc>
              <a:spcBef>
                <a:spcPts val="0"/>
              </a:spcBef>
              <a:spcAft>
                <a:spcPts val="0"/>
              </a:spcAft>
              <a:buClr>
                <a:srgbClr val="888888"/>
              </a:buClr>
              <a:buFont typeface="Questrial"/>
              <a:buNone/>
              <a:defRPr b="0" i="0" sz="1600" u="none" cap="none" strike="noStrike">
                <a:solidFill>
                  <a:srgbClr val="888888"/>
                </a:solidFill>
                <a:latin typeface="Questrial"/>
                <a:ea typeface="Questrial"/>
                <a:cs typeface="Questrial"/>
                <a:sym typeface="Questrial"/>
              </a:defRPr>
            </a:lvl3pPr>
            <a:lvl4pPr indent="-12288" lvl="3" marL="1371189"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4pPr>
            <a:lvl5pPr indent="-12151" lvl="4" marL="1828251"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5pPr>
            <a:lvl6pPr indent="-12013" lvl="5" marL="2285314"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6pPr>
            <a:lvl7pPr indent="-11876" lvl="6" marL="2742377"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7pPr>
            <a:lvl8pPr indent="-11739" lvl="7" marL="3199440"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8pPr>
            <a:lvl9pPr indent="-11603" lvl="8" marL="3656503"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9pPr>
          </a:lstStyle>
          <a:p/>
        </p:txBody>
      </p:sp>
      <p:sp>
        <p:nvSpPr>
          <p:cNvPr id="201" name="Shape 201"/>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02" name="Shape 202"/>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03" name="Shape 203"/>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04" name="Shape 204"/>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Column">
    <p:spTree>
      <p:nvGrpSpPr>
        <p:cNvPr id="205" name="Shape 205"/>
        <p:cNvGrpSpPr/>
        <p:nvPr/>
      </p:nvGrpSpPr>
      <p:grpSpPr>
        <a:xfrm>
          <a:off x="0" y="0"/>
          <a:ext cx="0" cy="0"/>
          <a:chOff x="0" y="0"/>
          <a:chExt cx="0" cy="0"/>
        </a:xfrm>
      </p:grpSpPr>
      <p:sp>
        <p:nvSpPr>
          <p:cNvPr id="206" name="Shape 206"/>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07" name="Shape 207"/>
          <p:cNvSpPr txBox="1"/>
          <p:nvPr>
            <p:ph idx="1" type="body"/>
          </p:nvPr>
        </p:nvSpPr>
        <p:spPr>
          <a:xfrm>
            <a:off x="1154653" y="2610999"/>
            <a:ext cx="3128351" cy="5762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208" name="Shape 208"/>
          <p:cNvSpPr txBox="1"/>
          <p:nvPr>
            <p:ph idx="2" type="body"/>
          </p:nvPr>
        </p:nvSpPr>
        <p:spPr>
          <a:xfrm>
            <a:off x="1154653" y="3187259"/>
            <a:ext cx="3128351" cy="283979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209" name="Shape 209"/>
          <p:cNvSpPr txBox="1"/>
          <p:nvPr>
            <p:ph idx="3" type="body"/>
          </p:nvPr>
        </p:nvSpPr>
        <p:spPr>
          <a:xfrm>
            <a:off x="4511546" y="2610999"/>
            <a:ext cx="3144561" cy="5762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210" name="Shape 210"/>
          <p:cNvSpPr txBox="1"/>
          <p:nvPr>
            <p:ph idx="4" type="body"/>
          </p:nvPr>
        </p:nvSpPr>
        <p:spPr>
          <a:xfrm>
            <a:off x="4511546" y="3187260"/>
            <a:ext cx="3144561" cy="283979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211" name="Shape 211"/>
          <p:cNvSpPr txBox="1"/>
          <p:nvPr>
            <p:ph idx="5" type="body"/>
          </p:nvPr>
        </p:nvSpPr>
        <p:spPr>
          <a:xfrm>
            <a:off x="7884646" y="2603500"/>
            <a:ext cx="3156624" cy="576260"/>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212" name="Shape 212"/>
          <p:cNvSpPr txBox="1"/>
          <p:nvPr>
            <p:ph idx="6" type="body"/>
          </p:nvPr>
        </p:nvSpPr>
        <p:spPr>
          <a:xfrm>
            <a:off x="7884646" y="3187259"/>
            <a:ext cx="3160205" cy="2839793"/>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cxnSp>
        <p:nvCxnSpPr>
          <p:cNvPr id="213" name="Shape 213"/>
          <p:cNvCxnSpPr/>
          <p:nvPr/>
        </p:nvCxnSpPr>
        <p:spPr>
          <a:xfrm>
            <a:off x="4402823" y="2569633"/>
            <a:ext cx="0" cy="3492497"/>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214" name="Shape 214"/>
          <p:cNvCxnSpPr/>
          <p:nvPr/>
        </p:nvCxnSpPr>
        <p:spPr>
          <a:xfrm>
            <a:off x="7770377" y="2569633"/>
            <a:ext cx="0" cy="3492497"/>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215" name="Shape 215"/>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16" name="Shape 216"/>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17" name="Shape 217"/>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3 Picture Column">
    <p:spTree>
      <p:nvGrpSpPr>
        <p:cNvPr id="218" name="Shape 218"/>
        <p:cNvGrpSpPr/>
        <p:nvPr/>
      </p:nvGrpSpPr>
      <p:grpSpPr>
        <a:xfrm>
          <a:off x="0" y="0"/>
          <a:ext cx="0" cy="0"/>
          <a:chOff x="0" y="0"/>
          <a:chExt cx="0" cy="0"/>
        </a:xfrm>
      </p:grpSpPr>
      <p:sp>
        <p:nvSpPr>
          <p:cNvPr id="219" name="Shape 219"/>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20" name="Shape 220"/>
          <p:cNvSpPr txBox="1"/>
          <p:nvPr>
            <p:ph idx="1" type="body"/>
          </p:nvPr>
        </p:nvSpPr>
        <p:spPr>
          <a:xfrm>
            <a:off x="1154653" y="4532844"/>
            <a:ext cx="3019957" cy="5762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221" name="Shape 221"/>
          <p:cNvSpPr/>
          <p:nvPr>
            <p:ph idx="2" type="pic"/>
          </p:nvPr>
        </p:nvSpPr>
        <p:spPr>
          <a:xfrm>
            <a:off x="1334204" y="2611246"/>
            <a:ext cx="2690541" cy="1583763"/>
          </a:xfrm>
          <a:prstGeom prst="roundRect">
            <a:avLst>
              <a:gd fmla="val 1858" name="adj"/>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accent1"/>
              </a:buClr>
              <a:buFont typeface="Questrial"/>
              <a:buNone/>
              <a:defRPr b="1" i="0" sz="16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9pPr>
          </a:lstStyle>
          <a:p/>
        </p:txBody>
      </p:sp>
      <p:sp>
        <p:nvSpPr>
          <p:cNvPr id="222" name="Shape 222"/>
          <p:cNvSpPr txBox="1"/>
          <p:nvPr>
            <p:ph idx="3" type="body"/>
          </p:nvPr>
        </p:nvSpPr>
        <p:spPr>
          <a:xfrm>
            <a:off x="1154653" y="5109107"/>
            <a:ext cx="3019958" cy="91794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223" name="Shape 223"/>
          <p:cNvSpPr txBox="1"/>
          <p:nvPr>
            <p:ph idx="4" type="body"/>
          </p:nvPr>
        </p:nvSpPr>
        <p:spPr>
          <a:xfrm>
            <a:off x="4567675" y="4532844"/>
            <a:ext cx="3049644" cy="5762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224" name="Shape 224"/>
          <p:cNvSpPr/>
          <p:nvPr>
            <p:ph idx="5" type="pic"/>
          </p:nvPr>
        </p:nvSpPr>
        <p:spPr>
          <a:xfrm>
            <a:off x="4747226" y="2642840"/>
            <a:ext cx="2690541" cy="1552170"/>
          </a:xfrm>
          <a:prstGeom prst="roundRect">
            <a:avLst>
              <a:gd fmla="val 1858" name="adj"/>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accent1"/>
              </a:buClr>
              <a:buFont typeface="Questrial"/>
              <a:buNone/>
              <a:defRPr b="1" i="0" sz="16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9pPr>
          </a:lstStyle>
          <a:p/>
        </p:txBody>
      </p:sp>
      <p:sp>
        <p:nvSpPr>
          <p:cNvPr id="225" name="Shape 225"/>
          <p:cNvSpPr txBox="1"/>
          <p:nvPr>
            <p:ph idx="6" type="body"/>
          </p:nvPr>
        </p:nvSpPr>
        <p:spPr>
          <a:xfrm>
            <a:off x="4567675" y="5109107"/>
            <a:ext cx="3049644" cy="92140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226" name="Shape 226"/>
          <p:cNvSpPr txBox="1"/>
          <p:nvPr>
            <p:ph idx="7" type="body"/>
          </p:nvPr>
        </p:nvSpPr>
        <p:spPr>
          <a:xfrm>
            <a:off x="7981353" y="4532844"/>
            <a:ext cx="3049644" cy="5762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227" name="Shape 227"/>
          <p:cNvSpPr/>
          <p:nvPr>
            <p:ph idx="8" type="pic"/>
          </p:nvPr>
        </p:nvSpPr>
        <p:spPr>
          <a:xfrm>
            <a:off x="8160903" y="2618991"/>
            <a:ext cx="2690541" cy="1576017"/>
          </a:xfrm>
          <a:prstGeom prst="roundRect">
            <a:avLst>
              <a:gd fmla="val 1858" name="adj"/>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accent1"/>
              </a:buClr>
              <a:buFont typeface="Questrial"/>
              <a:buNone/>
              <a:defRPr b="1" i="0" sz="16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9pPr>
          </a:lstStyle>
          <a:p/>
        </p:txBody>
      </p:sp>
      <p:sp>
        <p:nvSpPr>
          <p:cNvPr id="228" name="Shape 228"/>
          <p:cNvSpPr txBox="1"/>
          <p:nvPr>
            <p:ph idx="9" type="body"/>
          </p:nvPr>
        </p:nvSpPr>
        <p:spPr>
          <a:xfrm>
            <a:off x="7981353" y="5109107"/>
            <a:ext cx="3053330" cy="89633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rgbClr val="3F3F3F"/>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cxnSp>
        <p:nvCxnSpPr>
          <p:cNvPr id="229" name="Shape 229"/>
          <p:cNvCxnSpPr/>
          <p:nvPr/>
        </p:nvCxnSpPr>
        <p:spPr>
          <a:xfrm>
            <a:off x="4404682" y="2569633"/>
            <a:ext cx="0" cy="3492497"/>
          </a:xfrm>
          <a:prstGeom prst="straightConnector1">
            <a:avLst/>
          </a:prstGeom>
          <a:noFill/>
          <a:ln cap="flat" cmpd="sng" w="12700">
            <a:solidFill>
              <a:schemeClr val="accent1">
                <a:alpha val="40000"/>
              </a:schemeClr>
            </a:solidFill>
            <a:prstDash val="solid"/>
            <a:round/>
            <a:headEnd len="med" w="med" type="none"/>
            <a:tailEnd len="med" w="med" type="none"/>
          </a:ln>
        </p:spPr>
      </p:cxnSp>
      <p:cxnSp>
        <p:nvCxnSpPr>
          <p:cNvPr id="230" name="Shape 230"/>
          <p:cNvCxnSpPr/>
          <p:nvPr/>
        </p:nvCxnSpPr>
        <p:spPr>
          <a:xfrm>
            <a:off x="7795771" y="2569633"/>
            <a:ext cx="0" cy="3492497"/>
          </a:xfrm>
          <a:prstGeom prst="straightConnector1">
            <a:avLst/>
          </a:prstGeom>
          <a:noFill/>
          <a:ln cap="flat" cmpd="sng" w="12700">
            <a:solidFill>
              <a:schemeClr val="accent1">
                <a:alpha val="40000"/>
              </a:schemeClr>
            </a:solidFill>
            <a:prstDash val="solid"/>
            <a:round/>
            <a:headEnd len="med" w="med" type="none"/>
            <a:tailEnd len="med" w="med" type="none"/>
          </a:ln>
        </p:spPr>
      </p:cxnSp>
      <p:sp>
        <p:nvSpPr>
          <p:cNvPr id="231" name="Shape 231"/>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32" name="Shape 232"/>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33" name="Shape 233"/>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234" name="Shape 234"/>
        <p:cNvGrpSpPr/>
        <p:nvPr/>
      </p:nvGrpSpPr>
      <p:grpSpPr>
        <a:xfrm>
          <a:off x="0" y="0"/>
          <a:ext cx="0" cy="0"/>
          <a:chOff x="0" y="0"/>
          <a:chExt cx="0" cy="0"/>
        </a:xfrm>
      </p:grpSpPr>
      <p:sp>
        <p:nvSpPr>
          <p:cNvPr id="235" name="Shape 235"/>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36" name="Shape 236"/>
          <p:cNvSpPr txBox="1"/>
          <p:nvPr>
            <p:ph idx="1" type="body"/>
          </p:nvPr>
        </p:nvSpPr>
        <p:spPr>
          <a:xfrm rot="5400000">
            <a:off x="3858184" y="-100030"/>
            <a:ext cx="3416298" cy="8823361"/>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237" name="Shape 237"/>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38" name="Shape 238"/>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39" name="Shape 239"/>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240" name="Shape 240"/>
        <p:cNvGrpSpPr/>
        <p:nvPr/>
      </p:nvGrpSpPr>
      <p:grpSpPr>
        <a:xfrm>
          <a:off x="0" y="0"/>
          <a:ext cx="0" cy="0"/>
          <a:chOff x="0" y="0"/>
          <a:chExt cx="0" cy="0"/>
        </a:xfrm>
      </p:grpSpPr>
      <p:grpSp>
        <p:nvGrpSpPr>
          <p:cNvPr id="241" name="Shape 241"/>
          <p:cNvGrpSpPr/>
          <p:nvPr/>
        </p:nvGrpSpPr>
        <p:grpSpPr>
          <a:xfrm>
            <a:off x="0" y="0"/>
            <a:ext cx="12188825" cy="6858000"/>
            <a:chOff x="0" y="0"/>
            <a:chExt cx="12192000" cy="6858000"/>
          </a:xfrm>
        </p:grpSpPr>
        <p:sp>
          <p:nvSpPr>
            <p:cNvPr id="242" name="Shape 24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3" name="Shape 243"/>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4" name="Shape 244"/>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5" name="Shape 245"/>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6" name="Shape 246"/>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7" name="Shape 247"/>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8" name="Shape 248"/>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49" name="Shape 249"/>
            <p:cNvSpPr/>
            <p:nvPr/>
          </p:nvSpPr>
          <p:spPr>
            <a:xfrm rot="5101749">
              <a:off x="6294737" y="4577737"/>
              <a:ext cx="3299406" cy="440923"/>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0" name="Shape 250"/>
            <p:cNvSpPr/>
            <p:nvPr/>
          </p:nvSpPr>
          <p:spPr>
            <a:xfrm>
              <a:off x="414866" y="402163"/>
              <a:ext cx="6510864" cy="6053669"/>
            </a:xfrm>
            <a:prstGeom prst="rect">
              <a:avLst/>
            </a:prstGeom>
            <a:solidFill>
              <a:schemeClr val="l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1" name="Shape 251"/>
            <p:cNvSpPr/>
            <p:nvPr/>
          </p:nvSpPr>
          <p:spPr>
            <a:xfrm rot="5400000">
              <a:off x="4449232" y="2801720"/>
              <a:ext cx="6053669" cy="1254557"/>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252" name="Shape 252"/>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53" name="Shape 253"/>
          <p:cNvSpPr txBox="1"/>
          <p:nvPr>
            <p:ph type="title"/>
          </p:nvPr>
        </p:nvSpPr>
        <p:spPr>
          <a:xfrm rot="5400000">
            <a:off x="6922984" y="2957443"/>
            <a:ext cx="4729626" cy="140959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54" name="Shape 254"/>
          <p:cNvSpPr txBox="1"/>
          <p:nvPr>
            <p:ph idx="1" type="body"/>
          </p:nvPr>
        </p:nvSpPr>
        <p:spPr>
          <a:xfrm rot="5400000">
            <a:off x="1912797" y="539282"/>
            <a:ext cx="4729627" cy="6245919"/>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255" name="Shape 255"/>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56" name="Shape 256"/>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57" name="Shape 257"/>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8" name="Shape 258"/>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43" name="Shape 43"/>
        <p:cNvGrpSpPr/>
        <p:nvPr/>
      </p:nvGrpSpPr>
      <p:grpSpPr>
        <a:xfrm>
          <a:off x="0" y="0"/>
          <a:ext cx="0" cy="0"/>
          <a:chOff x="0" y="0"/>
          <a:chExt cx="0" cy="0"/>
        </a:xfrm>
      </p:grpSpPr>
      <p:sp>
        <p:nvSpPr>
          <p:cNvPr id="44" name="Shape 44"/>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45" name="Shape 45"/>
          <p:cNvSpPr txBox="1"/>
          <p:nvPr>
            <p:ph idx="1" type="body"/>
          </p:nvPr>
        </p:nvSpPr>
        <p:spPr>
          <a:xfrm>
            <a:off x="1154654" y="2603500"/>
            <a:ext cx="8759131" cy="3416298"/>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46" name="Shape 46"/>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47" name="Shape 47"/>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48" name="Shape 48"/>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9" name="Shape 49"/>
        <p:cNvGrpSpPr/>
        <p:nvPr/>
      </p:nvGrpSpPr>
      <p:grpSpPr>
        <a:xfrm>
          <a:off x="0" y="0"/>
          <a:ext cx="0" cy="0"/>
          <a:chOff x="0" y="0"/>
          <a:chExt cx="0" cy="0"/>
        </a:xfrm>
      </p:grpSpPr>
      <p:grpSp>
        <p:nvGrpSpPr>
          <p:cNvPr id="50" name="Shape 50"/>
          <p:cNvGrpSpPr/>
          <p:nvPr/>
        </p:nvGrpSpPr>
        <p:grpSpPr>
          <a:xfrm>
            <a:off x="0" y="0"/>
            <a:ext cx="12188825" cy="6858000"/>
            <a:chOff x="0" y="0"/>
            <a:chExt cx="12192000" cy="6858000"/>
          </a:xfrm>
        </p:grpSpPr>
        <p:sp>
          <p:nvSpPr>
            <p:cNvPr id="51" name="Shape 5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 name="Shape 52"/>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 name="Shape 53"/>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4" name="Shape 54"/>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5" name="Shape 55"/>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6" name="Shape 56"/>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7" name="Shape 57"/>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 name="Shape 58"/>
            <p:cNvSpPr/>
            <p:nvPr/>
          </p:nvSpPr>
          <p:spPr>
            <a:xfrm>
              <a:off x="7289800" y="402163"/>
              <a:ext cx="4478863" cy="6053669"/>
            </a:xfrm>
            <a:prstGeom prst="rect">
              <a:avLst/>
            </a:prstGeom>
            <a:solidFill>
              <a:schemeClr val="l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9" name="Shape 59"/>
            <p:cNvSpPr/>
            <p:nvPr/>
          </p:nvSpPr>
          <p:spPr>
            <a:xfrm rot="-5400000">
              <a:off x="3787243" y="2801720"/>
              <a:ext cx="6053669" cy="1254557"/>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60" name="Shape 60"/>
            <p:cNvSpPr/>
            <p:nvPr/>
          </p:nvSpPr>
          <p:spPr>
            <a:xfrm rot="-5677511">
              <a:off x="4698351" y="1826077"/>
              <a:ext cx="3299406" cy="440922"/>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1" name="Shape 61"/>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62" name="Shape 62"/>
          <p:cNvSpPr txBox="1"/>
          <p:nvPr>
            <p:ph type="title"/>
          </p:nvPr>
        </p:nvSpPr>
        <p:spPr>
          <a:xfrm>
            <a:off x="1154654" y="2677643"/>
            <a:ext cx="4349888" cy="228382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9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63" name="Shape 63"/>
          <p:cNvSpPr txBox="1"/>
          <p:nvPr>
            <p:ph idx="1" type="body"/>
          </p:nvPr>
        </p:nvSpPr>
        <p:spPr>
          <a:xfrm>
            <a:off x="6893764" y="2677642"/>
            <a:ext cx="3756566" cy="2283824"/>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0" i="0" sz="19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rgbClr val="888888"/>
              </a:buClr>
              <a:buFont typeface="Questrial"/>
              <a:buNone/>
              <a:defRPr b="0" i="0" sz="1799" u="none" cap="none" strike="noStrike">
                <a:solidFill>
                  <a:srgbClr val="888888"/>
                </a:solidFill>
                <a:latin typeface="Questrial"/>
                <a:ea typeface="Questrial"/>
                <a:cs typeface="Questrial"/>
                <a:sym typeface="Questrial"/>
              </a:defRPr>
            </a:lvl2pPr>
            <a:lvl3pPr indent="-12425" lvl="2" marL="914126" marR="0" rtl="0" algn="l">
              <a:lnSpc>
                <a:spcPct val="100000"/>
              </a:lnSpc>
              <a:spcBef>
                <a:spcPts val="0"/>
              </a:spcBef>
              <a:spcAft>
                <a:spcPts val="0"/>
              </a:spcAft>
              <a:buClr>
                <a:srgbClr val="888888"/>
              </a:buClr>
              <a:buFont typeface="Questrial"/>
              <a:buNone/>
              <a:defRPr b="0" i="0" sz="1600" u="none" cap="none" strike="noStrike">
                <a:solidFill>
                  <a:srgbClr val="888888"/>
                </a:solidFill>
                <a:latin typeface="Questrial"/>
                <a:ea typeface="Questrial"/>
                <a:cs typeface="Questrial"/>
                <a:sym typeface="Questrial"/>
              </a:defRPr>
            </a:lvl3pPr>
            <a:lvl4pPr indent="-12288" lvl="3" marL="1371189"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4pPr>
            <a:lvl5pPr indent="-12151" lvl="4" marL="1828251"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5pPr>
            <a:lvl6pPr indent="-12013" lvl="5" marL="2285314"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6pPr>
            <a:lvl7pPr indent="-11876" lvl="6" marL="2742377"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7pPr>
            <a:lvl8pPr indent="-11739" lvl="7" marL="3199440"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8pPr>
            <a:lvl9pPr indent="-11603" lvl="8" marL="3656503" marR="0" rtl="0" algn="l">
              <a:lnSpc>
                <a:spcPct val="100000"/>
              </a:lnSpc>
              <a:spcBef>
                <a:spcPts val="0"/>
              </a:spcBef>
              <a:spcAft>
                <a:spcPts val="0"/>
              </a:spcAft>
              <a:buClr>
                <a:srgbClr val="888888"/>
              </a:buClr>
              <a:buFont typeface="Questrial"/>
              <a:buNone/>
              <a:defRPr b="0" i="0" sz="1400" u="none" cap="none" strike="noStrike">
                <a:solidFill>
                  <a:srgbClr val="888888"/>
                </a:solidFill>
                <a:latin typeface="Questrial"/>
                <a:ea typeface="Questrial"/>
                <a:cs typeface="Questrial"/>
                <a:sym typeface="Questrial"/>
              </a:defRPr>
            </a:lvl9pPr>
          </a:lstStyle>
          <a:p/>
        </p:txBody>
      </p:sp>
      <p:sp>
        <p:nvSpPr>
          <p:cNvPr id="64" name="Shape 64"/>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65" name="Shape 65"/>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66" name="Shape 66"/>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 name="Shape 67"/>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8" name="Shape 68"/>
        <p:cNvGrpSpPr/>
        <p:nvPr/>
      </p:nvGrpSpPr>
      <p:grpSpPr>
        <a:xfrm>
          <a:off x="0" y="0"/>
          <a:ext cx="0" cy="0"/>
          <a:chOff x="0" y="0"/>
          <a:chExt cx="0" cy="0"/>
        </a:xfrm>
      </p:grpSpPr>
      <p:sp>
        <p:nvSpPr>
          <p:cNvPr id="69" name="Shape 69"/>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0" name="Shape 70"/>
          <p:cNvSpPr txBox="1"/>
          <p:nvPr>
            <p:ph idx="1" type="body"/>
          </p:nvPr>
        </p:nvSpPr>
        <p:spPr>
          <a:xfrm>
            <a:off x="1151066" y="2603500"/>
            <a:ext cx="4827485" cy="3416301"/>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71" name="Shape 71"/>
          <p:cNvSpPr txBox="1"/>
          <p:nvPr>
            <p:ph idx="2" type="body"/>
          </p:nvPr>
        </p:nvSpPr>
        <p:spPr>
          <a:xfrm>
            <a:off x="6207094" y="2603500"/>
            <a:ext cx="4823902" cy="3377705"/>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72" name="Shape 72"/>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73" name="Shape 73"/>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74" name="Shape 74"/>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5" name="Shape 75"/>
        <p:cNvGrpSpPr/>
        <p:nvPr/>
      </p:nvGrpSpPr>
      <p:grpSpPr>
        <a:xfrm>
          <a:off x="0" y="0"/>
          <a:ext cx="0" cy="0"/>
          <a:chOff x="0" y="0"/>
          <a:chExt cx="0" cy="0"/>
        </a:xfrm>
      </p:grpSpPr>
      <p:sp>
        <p:nvSpPr>
          <p:cNvPr id="76" name="Shape 76"/>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77" name="Shape 77"/>
          <p:cNvSpPr txBox="1"/>
          <p:nvPr>
            <p:ph idx="1" type="body"/>
          </p:nvPr>
        </p:nvSpPr>
        <p:spPr>
          <a:xfrm>
            <a:off x="1154653" y="2636063"/>
            <a:ext cx="4823901" cy="576262"/>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78" name="Shape 78"/>
          <p:cNvSpPr txBox="1"/>
          <p:nvPr>
            <p:ph idx="2" type="body"/>
          </p:nvPr>
        </p:nvSpPr>
        <p:spPr>
          <a:xfrm>
            <a:off x="1154653" y="3212325"/>
            <a:ext cx="4823901" cy="2807476"/>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79" name="Shape 79"/>
          <p:cNvSpPr txBox="1"/>
          <p:nvPr>
            <p:ph idx="3" type="body"/>
          </p:nvPr>
        </p:nvSpPr>
        <p:spPr>
          <a:xfrm>
            <a:off x="6207094" y="2603500"/>
            <a:ext cx="4823902" cy="608825"/>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accent1"/>
              </a:buClr>
              <a:buFont typeface="Questrial"/>
              <a:buNone/>
              <a:defRPr b="0" i="0" sz="2399"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1" i="0" sz="1999"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1" i="0" sz="1799"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1" i="0" sz="1600" u="none" cap="none" strike="noStrike">
                <a:solidFill>
                  <a:srgbClr val="3F3F3F"/>
                </a:solidFill>
                <a:latin typeface="Questrial"/>
                <a:ea typeface="Questrial"/>
                <a:cs typeface="Questrial"/>
                <a:sym typeface="Questrial"/>
              </a:defRPr>
            </a:lvl9pPr>
          </a:lstStyle>
          <a:p/>
        </p:txBody>
      </p:sp>
      <p:sp>
        <p:nvSpPr>
          <p:cNvPr id="80" name="Shape 80"/>
          <p:cNvSpPr txBox="1"/>
          <p:nvPr>
            <p:ph idx="4" type="body"/>
          </p:nvPr>
        </p:nvSpPr>
        <p:spPr>
          <a:xfrm>
            <a:off x="6207096" y="3212325"/>
            <a:ext cx="4823902" cy="2807474"/>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81" name="Shape 81"/>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2" name="Shape 82"/>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3" name="Shape 83"/>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4" name="Shape 84"/>
        <p:cNvGrpSpPr/>
        <p:nvPr/>
      </p:nvGrpSpPr>
      <p:grpSpPr>
        <a:xfrm>
          <a:off x="0" y="0"/>
          <a:ext cx="0" cy="0"/>
          <a:chOff x="0" y="0"/>
          <a:chExt cx="0" cy="0"/>
        </a:xfrm>
      </p:grpSpPr>
      <p:sp>
        <p:nvSpPr>
          <p:cNvPr id="85" name="Shape 85"/>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86" name="Shape 86"/>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7" name="Shape 87"/>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88" name="Shape 88"/>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9" name="Shape 89"/>
        <p:cNvGrpSpPr/>
        <p:nvPr/>
      </p:nvGrpSpPr>
      <p:grpSpPr>
        <a:xfrm>
          <a:off x="0" y="0"/>
          <a:ext cx="0" cy="0"/>
          <a:chOff x="0" y="0"/>
          <a:chExt cx="0" cy="0"/>
        </a:xfrm>
      </p:grpSpPr>
      <p:grpSp>
        <p:nvGrpSpPr>
          <p:cNvPr id="90" name="Shape 90"/>
          <p:cNvGrpSpPr/>
          <p:nvPr/>
        </p:nvGrpSpPr>
        <p:grpSpPr>
          <a:xfrm>
            <a:off x="0" y="0"/>
            <a:ext cx="12188825" cy="6858000"/>
            <a:chOff x="0" y="0"/>
            <a:chExt cx="12192000" cy="6858000"/>
          </a:xfrm>
        </p:grpSpPr>
        <p:sp>
          <p:nvSpPr>
            <p:cNvPr id="91" name="Shape 9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2" name="Shape 92"/>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3" name="Shape 93"/>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4" name="Shape 94"/>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5" name="Shape 95"/>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6" name="Shape 96"/>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7" name="Shape 97"/>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98" name="Shape 98"/>
            <p:cNvSpPr/>
            <p:nvPr/>
          </p:nvSpPr>
          <p:spPr>
            <a:xfrm rot="-5400000">
              <a:off x="2229375" y="2801720"/>
              <a:ext cx="6053669" cy="1254557"/>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99" name="Shape 99"/>
            <p:cNvSpPr/>
            <p:nvPr/>
          </p:nvSpPr>
          <p:spPr>
            <a:xfrm rot="-5677511">
              <a:off x="3140483" y="1826077"/>
              <a:ext cx="3299406" cy="440922"/>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0" name="Shape 100"/>
            <p:cNvSpPr/>
            <p:nvPr/>
          </p:nvSpPr>
          <p:spPr>
            <a:xfrm>
              <a:off x="5713412" y="402163"/>
              <a:ext cx="6055252" cy="6053669"/>
            </a:xfrm>
            <a:prstGeom prst="rect">
              <a:avLst/>
            </a:prstGeom>
            <a:solidFill>
              <a:schemeClr val="l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1" name="Shape 101"/>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02" name="Shape 102"/>
          <p:cNvSpPr txBox="1"/>
          <p:nvPr>
            <p:ph type="title"/>
          </p:nvPr>
        </p:nvSpPr>
        <p:spPr>
          <a:xfrm>
            <a:off x="1154653" y="1295400"/>
            <a:ext cx="2792429" cy="160019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2"/>
              </a:buClr>
              <a:buFont typeface="Questrial"/>
              <a:buNone/>
              <a:defRPr b="0" i="0" sz="23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03" name="Shape 103"/>
          <p:cNvSpPr txBox="1"/>
          <p:nvPr>
            <p:ph idx="1" type="body"/>
          </p:nvPr>
        </p:nvSpPr>
        <p:spPr>
          <a:xfrm>
            <a:off x="5779641" y="1447800"/>
            <a:ext cx="5188711" cy="4572000"/>
          </a:xfrm>
          <a:prstGeom prst="rect">
            <a:avLst/>
          </a:prstGeom>
          <a:noFill/>
          <a:ln>
            <a:noFill/>
          </a:ln>
        </p:spPr>
        <p:txBody>
          <a:bodyPr anchorCtr="0" anchor="ctr"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104" name="Shape 104"/>
          <p:cNvSpPr txBox="1"/>
          <p:nvPr>
            <p:ph idx="2" type="body"/>
          </p:nvPr>
        </p:nvSpPr>
        <p:spPr>
          <a:xfrm>
            <a:off x="1154654" y="3129281"/>
            <a:ext cx="2792429" cy="289559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105" name="Shape 105"/>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06" name="Shape 106"/>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07" name="Shape 107"/>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08" name="Shape 108"/>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09" name="Shape 109"/>
        <p:cNvGrpSpPr/>
        <p:nvPr/>
      </p:nvGrpSpPr>
      <p:grpSpPr>
        <a:xfrm>
          <a:off x="0" y="0"/>
          <a:ext cx="0" cy="0"/>
          <a:chOff x="0" y="0"/>
          <a:chExt cx="0" cy="0"/>
        </a:xfrm>
      </p:grpSpPr>
      <p:grpSp>
        <p:nvGrpSpPr>
          <p:cNvPr id="110" name="Shape 110"/>
          <p:cNvGrpSpPr/>
          <p:nvPr/>
        </p:nvGrpSpPr>
        <p:grpSpPr>
          <a:xfrm>
            <a:off x="0" y="0"/>
            <a:ext cx="12188825" cy="6858000"/>
            <a:chOff x="0" y="0"/>
            <a:chExt cx="12192000" cy="6858000"/>
          </a:xfrm>
        </p:grpSpPr>
        <p:sp>
          <p:nvSpPr>
            <p:cNvPr id="111" name="Shape 11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2" name="Shape 112"/>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3" name="Shape 113"/>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4" name="Shape 114"/>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5" name="Shape 115"/>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6" name="Shape 116"/>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7" name="Shape 117"/>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8" name="Shape 118"/>
            <p:cNvSpPr/>
            <p:nvPr/>
          </p:nvSpPr>
          <p:spPr>
            <a:xfrm rot="-5677511">
              <a:off x="4203592" y="1826077"/>
              <a:ext cx="3299406" cy="440922"/>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19" name="Shape 119"/>
            <p:cNvSpPr/>
            <p:nvPr/>
          </p:nvSpPr>
          <p:spPr>
            <a:xfrm rot="-5400000">
              <a:off x="3295431" y="2801720"/>
              <a:ext cx="6053669" cy="1254557"/>
            </a:xfrm>
            <a:custGeom>
              <a:pathLst>
                <a:path extrusionOk="0" h="120000" w="120000">
                  <a:moveTo>
                    <a:pt x="0" y="0"/>
                  </a:moveTo>
                  <a:lnTo>
                    <a:pt x="0" y="119550"/>
                  </a:lnTo>
                  <a:lnTo>
                    <a:pt x="120000" y="120000"/>
                  </a:lnTo>
                  <a:lnTo>
                    <a:pt x="120000" y="105"/>
                  </a:lnTo>
                  <a:lnTo>
                    <a:pt x="120000" y="105"/>
                  </a:lnTo>
                  <a:lnTo>
                    <a:pt x="117276" y="2340"/>
                  </a:lnTo>
                  <a:lnTo>
                    <a:pt x="114564" y="4470"/>
                  </a:lnTo>
                  <a:lnTo>
                    <a:pt x="111840" y="6555"/>
                  </a:lnTo>
                  <a:lnTo>
                    <a:pt x="109104" y="8340"/>
                  </a:lnTo>
                  <a:lnTo>
                    <a:pt x="106380" y="10140"/>
                  </a:lnTo>
                  <a:lnTo>
                    <a:pt x="103644" y="11820"/>
                  </a:lnTo>
                  <a:lnTo>
                    <a:pt x="100944" y="13260"/>
                  </a:lnTo>
                  <a:lnTo>
                    <a:pt x="98208" y="14625"/>
                  </a:lnTo>
                  <a:lnTo>
                    <a:pt x="95484" y="15870"/>
                  </a:lnTo>
                  <a:lnTo>
                    <a:pt x="92808" y="16950"/>
                  </a:lnTo>
                  <a:lnTo>
                    <a:pt x="90096" y="18030"/>
                  </a:lnTo>
                  <a:lnTo>
                    <a:pt x="87420" y="18930"/>
                  </a:lnTo>
                  <a:lnTo>
                    <a:pt x="84744" y="19635"/>
                  </a:lnTo>
                  <a:lnTo>
                    <a:pt x="82080" y="20370"/>
                  </a:lnTo>
                  <a:lnTo>
                    <a:pt x="79440" y="20985"/>
                  </a:lnTo>
                  <a:lnTo>
                    <a:pt x="76824" y="21420"/>
                  </a:lnTo>
                  <a:lnTo>
                    <a:pt x="74208" y="21795"/>
                  </a:lnTo>
                  <a:lnTo>
                    <a:pt x="71616" y="22155"/>
                  </a:lnTo>
                  <a:lnTo>
                    <a:pt x="69060" y="22320"/>
                  </a:lnTo>
                  <a:lnTo>
                    <a:pt x="66504" y="22500"/>
                  </a:lnTo>
                  <a:lnTo>
                    <a:pt x="63984" y="22590"/>
                  </a:lnTo>
                  <a:lnTo>
                    <a:pt x="61488" y="22500"/>
                  </a:lnTo>
                  <a:lnTo>
                    <a:pt x="59016" y="22500"/>
                  </a:lnTo>
                  <a:lnTo>
                    <a:pt x="56568" y="22320"/>
                  </a:lnTo>
                  <a:lnTo>
                    <a:pt x="54168" y="22050"/>
                  </a:lnTo>
                  <a:lnTo>
                    <a:pt x="51792" y="21795"/>
                  </a:lnTo>
                  <a:lnTo>
                    <a:pt x="49464" y="21510"/>
                  </a:lnTo>
                  <a:lnTo>
                    <a:pt x="47148" y="21075"/>
                  </a:lnTo>
                  <a:lnTo>
                    <a:pt x="44868" y="20610"/>
                  </a:lnTo>
                  <a:lnTo>
                    <a:pt x="42636" y="20190"/>
                  </a:lnTo>
                  <a:lnTo>
                    <a:pt x="38280" y="19005"/>
                  </a:lnTo>
                  <a:lnTo>
                    <a:pt x="34104" y="17745"/>
                  </a:lnTo>
                  <a:lnTo>
                    <a:pt x="30096" y="16425"/>
                  </a:lnTo>
                  <a:lnTo>
                    <a:pt x="26304" y="14970"/>
                  </a:lnTo>
                  <a:lnTo>
                    <a:pt x="22680" y="13455"/>
                  </a:lnTo>
                  <a:lnTo>
                    <a:pt x="19320" y="11820"/>
                  </a:lnTo>
                  <a:lnTo>
                    <a:pt x="16164" y="10215"/>
                  </a:lnTo>
                  <a:lnTo>
                    <a:pt x="13260" y="8610"/>
                  </a:lnTo>
                  <a:lnTo>
                    <a:pt x="10596" y="7095"/>
                  </a:lnTo>
                  <a:lnTo>
                    <a:pt x="8232" y="5655"/>
                  </a:lnTo>
                  <a:lnTo>
                    <a:pt x="6096" y="4290"/>
                  </a:lnTo>
                  <a:lnTo>
                    <a:pt x="4296" y="3150"/>
                  </a:lnTo>
                  <a:lnTo>
                    <a:pt x="2784" y="2070"/>
                  </a:lnTo>
                  <a:lnTo>
                    <a:pt x="708" y="525"/>
                  </a:lnTo>
                  <a:lnTo>
                    <a:pt x="0" y="0"/>
                  </a:lnTo>
                  <a:lnTo>
                    <a:pt x="0" y="0"/>
                  </a:lnTo>
                  <a:close/>
                </a:path>
              </a:pathLst>
            </a:custGeom>
            <a:solidFill>
              <a:schemeClr val="lt1"/>
            </a:solidFill>
            <a:ln>
              <a:noFill/>
            </a:ln>
          </p:spPr>
        </p:sp>
        <p:sp>
          <p:nvSpPr>
            <p:cNvPr id="120" name="Shape 120"/>
            <p:cNvSpPr/>
            <p:nvPr/>
          </p:nvSpPr>
          <p:spPr>
            <a:xfrm>
              <a:off x="6172200" y="402163"/>
              <a:ext cx="5596464" cy="6053669"/>
            </a:xfrm>
            <a:prstGeom prst="rect">
              <a:avLst/>
            </a:prstGeom>
            <a:solidFill>
              <a:schemeClr val="l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1" name="Shape 121"/>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22" name="Shape 122"/>
          <p:cNvSpPr txBox="1"/>
          <p:nvPr>
            <p:ph type="title"/>
          </p:nvPr>
        </p:nvSpPr>
        <p:spPr>
          <a:xfrm>
            <a:off x="1153607" y="1693332"/>
            <a:ext cx="3859253" cy="173566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23" name="Shape 123"/>
          <p:cNvSpPr/>
          <p:nvPr>
            <p:ph idx="2" type="pic"/>
          </p:nvPr>
        </p:nvSpPr>
        <p:spPr>
          <a:xfrm>
            <a:off x="6546167" y="1143000"/>
            <a:ext cx="3226350" cy="4572000"/>
          </a:xfrm>
          <a:prstGeom prst="roundRect">
            <a:avLst>
              <a:gd fmla="val 1858" name="adj"/>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accent1"/>
              </a:buClr>
              <a:buFont typeface="Questrial"/>
              <a:buNone/>
              <a:defRPr b="1" i="0" sz="16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9pPr>
          </a:lstStyle>
          <a:p/>
        </p:txBody>
      </p:sp>
      <p:sp>
        <p:nvSpPr>
          <p:cNvPr id="124" name="Shape 124"/>
          <p:cNvSpPr txBox="1"/>
          <p:nvPr>
            <p:ph idx="1" type="body"/>
          </p:nvPr>
        </p:nvSpPr>
        <p:spPr>
          <a:xfrm>
            <a:off x="1154654" y="3657600"/>
            <a:ext cx="3858207" cy="137159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4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125" name="Shape 125"/>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26" name="Shape 126"/>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27" name="Shape 127"/>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8" name="Shape 128"/>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Panoramic Picture with Caption">
    <p:spTree>
      <p:nvGrpSpPr>
        <p:cNvPr id="129" name="Shape 129"/>
        <p:cNvGrpSpPr/>
        <p:nvPr/>
      </p:nvGrpSpPr>
      <p:grpSpPr>
        <a:xfrm>
          <a:off x="0" y="0"/>
          <a:ext cx="0" cy="0"/>
          <a:chOff x="0" y="0"/>
          <a:chExt cx="0" cy="0"/>
        </a:xfrm>
      </p:grpSpPr>
      <p:grpSp>
        <p:nvGrpSpPr>
          <p:cNvPr id="130" name="Shape 130"/>
          <p:cNvGrpSpPr/>
          <p:nvPr/>
        </p:nvGrpSpPr>
        <p:grpSpPr>
          <a:xfrm>
            <a:off x="0" y="0"/>
            <a:ext cx="12188825" cy="6858000"/>
            <a:chOff x="0" y="0"/>
            <a:chExt cx="12192000" cy="6858000"/>
          </a:xfrm>
        </p:grpSpPr>
        <p:sp>
          <p:nvSpPr>
            <p:cNvPr id="131" name="Shape 13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2" name="Shape 132"/>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3" name="Shape 133"/>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4" name="Shape 134"/>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5" name="Shape 135"/>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6" name="Shape 136"/>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7" name="Shape 137"/>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8" name="Shape 138"/>
            <p:cNvSpPr/>
            <p:nvPr/>
          </p:nvSpPr>
          <p:spPr>
            <a:xfrm rot="10800000">
              <a:off x="459505" y="321130"/>
              <a:ext cx="11277600" cy="4533899"/>
            </a:xfrm>
            <a:custGeom>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139" name="Shape 139"/>
            <p:cNvSpPr/>
            <p:nvPr/>
          </p:nvSpPr>
          <p:spPr>
            <a:xfrm rot="10371525">
              <a:off x="263765" y="4438253"/>
              <a:ext cx="3299406" cy="440922"/>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0" name="Shape 140"/>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141" name="Shape 141"/>
          <p:cNvSpPr txBox="1"/>
          <p:nvPr>
            <p:ph type="title"/>
          </p:nvPr>
        </p:nvSpPr>
        <p:spPr>
          <a:xfrm>
            <a:off x="1154654" y="4965944"/>
            <a:ext cx="882335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2"/>
              </a:buClr>
              <a:buFont typeface="Questrial"/>
              <a:buNone/>
              <a:defRPr b="0" i="0" sz="23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142" name="Shape 142"/>
          <p:cNvSpPr/>
          <p:nvPr>
            <p:ph idx="2" type="pic"/>
          </p:nvPr>
        </p:nvSpPr>
        <p:spPr>
          <a:xfrm>
            <a:off x="1154654" y="685800"/>
            <a:ext cx="8823359" cy="3429000"/>
          </a:xfrm>
          <a:prstGeom prst="roundRect">
            <a:avLst>
              <a:gd fmla="val 1858" name="adj"/>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accent1"/>
              </a:buClr>
              <a:buFont typeface="Questrial"/>
              <a:buNone/>
              <a:defRPr b="1" i="0" sz="16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dk1"/>
              </a:buClr>
              <a:buFont typeface="Questrial"/>
              <a:buNone/>
              <a:defRPr b="0" i="0" sz="1600" u="none" cap="none" strike="noStrike">
                <a:solidFill>
                  <a:schemeClr val="dk1"/>
                </a:solidFill>
                <a:latin typeface="Questrial"/>
                <a:ea typeface="Questrial"/>
                <a:cs typeface="Questrial"/>
                <a:sym typeface="Questrial"/>
              </a:defRPr>
            </a:lvl9pPr>
          </a:lstStyle>
          <a:p/>
        </p:txBody>
      </p:sp>
      <p:sp>
        <p:nvSpPr>
          <p:cNvPr id="143" name="Shape 143"/>
          <p:cNvSpPr txBox="1"/>
          <p:nvPr>
            <p:ph idx="1" type="body"/>
          </p:nvPr>
        </p:nvSpPr>
        <p:spPr>
          <a:xfrm>
            <a:off x="1154654" y="5532682"/>
            <a:ext cx="8823358" cy="493710"/>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accent1"/>
              </a:buClr>
              <a:buFont typeface="Questrial"/>
              <a:buNone/>
              <a:defRPr b="0" i="0" sz="1200" u="none" cap="none" strike="noStrike">
                <a:solidFill>
                  <a:schemeClr val="accent1"/>
                </a:solidFill>
                <a:latin typeface="Questrial"/>
                <a:ea typeface="Questrial"/>
                <a:cs typeface="Questrial"/>
                <a:sym typeface="Questrial"/>
              </a:defRPr>
            </a:lvl1pPr>
            <a:lvl2pPr indent="-12562" lvl="1" marL="457063" marR="0" rtl="0" algn="l">
              <a:lnSpc>
                <a:spcPct val="100000"/>
              </a:lnSpc>
              <a:spcBef>
                <a:spcPts val="0"/>
              </a:spcBef>
              <a:spcAft>
                <a:spcPts val="0"/>
              </a:spcAft>
              <a:buClr>
                <a:schemeClr val="accent1"/>
              </a:buClr>
              <a:buFont typeface="Questrial"/>
              <a:buNone/>
              <a:defRPr b="0" i="0" sz="1200" u="none" cap="none" strike="noStrike">
                <a:solidFill>
                  <a:srgbClr val="3F3F3F"/>
                </a:solidFill>
                <a:latin typeface="Questrial"/>
                <a:ea typeface="Questrial"/>
                <a:cs typeface="Questrial"/>
                <a:sym typeface="Questrial"/>
              </a:defRPr>
            </a:lvl2pPr>
            <a:lvl3pPr indent="-12425" lvl="2" marL="914126" marR="0" rtl="0" algn="l">
              <a:lnSpc>
                <a:spcPct val="100000"/>
              </a:lnSpc>
              <a:spcBef>
                <a:spcPts val="0"/>
              </a:spcBef>
              <a:spcAft>
                <a:spcPts val="0"/>
              </a:spcAft>
              <a:buClr>
                <a:schemeClr val="accent1"/>
              </a:buClr>
              <a:buFont typeface="Questrial"/>
              <a:buNone/>
              <a:defRPr b="0" i="0" sz="1000" u="none" cap="none" strike="noStrike">
                <a:solidFill>
                  <a:srgbClr val="3F3F3F"/>
                </a:solidFill>
                <a:latin typeface="Questrial"/>
                <a:ea typeface="Questrial"/>
                <a:cs typeface="Questrial"/>
                <a:sym typeface="Questrial"/>
              </a:defRPr>
            </a:lvl3pPr>
            <a:lvl4pPr indent="-12288" lvl="3" marL="1371189"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4pPr>
            <a:lvl5pPr indent="-12151" lvl="4" marL="1828251"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5pPr>
            <a:lvl6pPr indent="-12013" lvl="5" marL="2285314"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6pPr>
            <a:lvl7pPr indent="-11876" lvl="6" marL="2742377"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7pPr>
            <a:lvl8pPr indent="-11739" lvl="7" marL="3199440"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8pPr>
            <a:lvl9pPr indent="-11603" lvl="8" marL="3656503" marR="0" rtl="0" algn="l">
              <a:lnSpc>
                <a:spcPct val="100000"/>
              </a:lnSpc>
              <a:spcBef>
                <a:spcPts val="0"/>
              </a:spcBef>
              <a:spcAft>
                <a:spcPts val="0"/>
              </a:spcAft>
              <a:buClr>
                <a:schemeClr val="accent1"/>
              </a:buClr>
              <a:buFont typeface="Questrial"/>
              <a:buNone/>
              <a:defRPr b="0" i="0" sz="900" u="none" cap="none" strike="noStrike">
                <a:solidFill>
                  <a:srgbClr val="3F3F3F"/>
                </a:solidFill>
                <a:latin typeface="Questrial"/>
                <a:ea typeface="Questrial"/>
                <a:cs typeface="Questrial"/>
                <a:sym typeface="Questrial"/>
              </a:defRPr>
            </a:lvl9pPr>
          </a:lstStyle>
          <a:p/>
        </p:txBody>
      </p:sp>
      <p:sp>
        <p:nvSpPr>
          <p:cNvPr id="144" name="Shape 144"/>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45" name="Shape 145"/>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146" name="Shape 146"/>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7" name="Shape 147"/>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0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6" Type="http://schemas.openxmlformats.org/officeDocument/2006/relationships/slideLayout" Target="../slideLayouts/slideLayout5.xml"/><Relationship Id="rId18" Type="http://schemas.openxmlformats.org/officeDocument/2006/relationships/theme" Target="../theme/theme2.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grpSp>
        <p:nvGrpSpPr>
          <p:cNvPr id="10" name="Shape 10"/>
          <p:cNvGrpSpPr/>
          <p:nvPr/>
        </p:nvGrpSpPr>
        <p:grpSpPr>
          <a:xfrm>
            <a:off x="0" y="0"/>
            <a:ext cx="12188825" cy="6858000"/>
            <a:chOff x="0" y="0"/>
            <a:chExt cx="12192000" cy="6858000"/>
          </a:xfrm>
        </p:grpSpPr>
        <p:sp>
          <p:nvSpPr>
            <p:cNvPr id="11" name="Shape 11"/>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2" name="Shape 12"/>
            <p:cNvSpPr/>
            <p:nvPr/>
          </p:nvSpPr>
          <p:spPr>
            <a:xfrm>
              <a:off x="8609010" y="5867400"/>
              <a:ext cx="990598" cy="990598"/>
            </a:xfrm>
            <a:prstGeom prst="ellipse">
              <a:avLst/>
            </a:prstGeom>
            <a:gradFill>
              <a:gsLst>
                <a:gs pos="0">
                  <a:srgbClr val="8EBBD2">
                    <a:alpha val="13333"/>
                  </a:srgbClr>
                </a:gs>
                <a:gs pos="36000">
                  <a:srgbClr val="8EBBD2">
                    <a:alpha val="6274"/>
                  </a:srgbClr>
                </a:gs>
                <a:gs pos="66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3" name="Shape 13"/>
            <p:cNvSpPr/>
            <p:nvPr/>
          </p:nvSpPr>
          <p:spPr>
            <a:xfrm>
              <a:off x="8609010" y="1676400"/>
              <a:ext cx="2819400" cy="2819400"/>
            </a:xfrm>
            <a:prstGeom prst="ellipse">
              <a:avLst/>
            </a:prstGeom>
            <a:gradFill>
              <a:gsLst>
                <a:gs pos="0">
                  <a:srgbClr val="8EBBD2">
                    <a:alpha val="6274"/>
                  </a:srgbClr>
                </a:gs>
                <a:gs pos="36000">
                  <a:srgbClr val="8EBBD2">
                    <a:alpha val="5490"/>
                  </a:srgbClr>
                </a:gs>
                <a:gs pos="69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4" name="Shape 14"/>
            <p:cNvSpPr/>
            <p:nvPr/>
          </p:nvSpPr>
          <p:spPr>
            <a:xfrm>
              <a:off x="7999410" y="1585"/>
              <a:ext cx="1600198" cy="1600198"/>
            </a:xfrm>
            <a:prstGeom prst="ellipse">
              <a:avLst/>
            </a:prstGeom>
            <a:gradFill>
              <a:gsLst>
                <a:gs pos="0">
                  <a:srgbClr val="FAC867">
                    <a:alpha val="13333"/>
                  </a:srgbClr>
                </a:gs>
                <a:gs pos="36000">
                  <a:srgbClr val="FAC867">
                    <a:alpha val="6274"/>
                  </a:srgbClr>
                </a:gs>
                <a:gs pos="73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 name="Shape 15"/>
            <p:cNvSpPr/>
            <p:nvPr/>
          </p:nvSpPr>
          <p:spPr>
            <a:xfrm>
              <a:off x="0" y="2895600"/>
              <a:ext cx="2362200" cy="2362200"/>
            </a:xfrm>
            <a:prstGeom prst="ellipse">
              <a:avLst/>
            </a:prstGeom>
            <a:gradFill>
              <a:gsLst>
                <a:gs pos="0">
                  <a:srgbClr val="8EBBD2">
                    <a:alpha val="7450"/>
                  </a:srgbClr>
                </a:gs>
                <a:gs pos="36000">
                  <a:srgbClr val="8EBBD2">
                    <a:alpha val="7450"/>
                  </a:srgbClr>
                </a:gs>
                <a:gs pos="72000">
                  <a:srgbClr val="8EBBD2">
                    <a:alpha val="0"/>
                  </a:srgbClr>
                </a:gs>
                <a:gs pos="100000">
                  <a:srgbClr val="8EBBD2">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6" name="Shape 16"/>
            <p:cNvSpPr/>
            <p:nvPr/>
          </p:nvSpPr>
          <p:spPr>
            <a:xfrm>
              <a:off x="0" y="2667000"/>
              <a:ext cx="4190999" cy="4190999"/>
            </a:xfrm>
            <a:prstGeom prst="ellipse">
              <a:avLst/>
            </a:prstGeom>
            <a:gradFill>
              <a:gsLst>
                <a:gs pos="0">
                  <a:srgbClr val="FAC867">
                    <a:alpha val="10588"/>
                  </a:srgbClr>
                </a:gs>
                <a:gs pos="36000">
                  <a:srgbClr val="FAC867">
                    <a:alpha val="9411"/>
                  </a:srgbClr>
                </a:gs>
                <a:gs pos="75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7" name="Shape 17"/>
            <p:cNvSpPr/>
            <p:nvPr/>
          </p:nvSpPr>
          <p:spPr>
            <a:xfrm>
              <a:off x="8609010" y="5865239"/>
              <a:ext cx="990598" cy="990598"/>
            </a:xfrm>
            <a:prstGeom prst="ellipse">
              <a:avLst/>
            </a:prstGeom>
            <a:gradFill>
              <a:gsLst>
                <a:gs pos="0">
                  <a:srgbClr val="FAC867">
                    <a:alpha val="9411"/>
                  </a:srgbClr>
                </a:gs>
                <a:gs pos="31000">
                  <a:srgbClr val="FAC867">
                    <a:alpha val="4313"/>
                  </a:srgbClr>
                </a:gs>
                <a:gs pos="66000">
                  <a:srgbClr val="FAC867">
                    <a:alpha val="0"/>
                  </a:srgbClr>
                </a:gs>
                <a:gs pos="100000">
                  <a:srgbClr val="FAC867">
                    <a:alpha val="0"/>
                  </a:srgbClr>
                </a:gs>
              </a:gsLst>
              <a:path path="circle">
                <a:fillToRect b="50%" l="50%" r="50%" t="50%"/>
              </a:path>
              <a:tileRect/>
            </a:gra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8" name="Shape 18"/>
            <p:cNvSpPr/>
            <p:nvPr/>
          </p:nvSpPr>
          <p:spPr>
            <a:xfrm rot="-589932">
              <a:off x="8490951" y="1797516"/>
              <a:ext cx="3299406" cy="440924"/>
            </a:xfrm>
            <a:custGeom>
              <a:pathLst>
                <a:path extrusionOk="0" h="120000" w="120000">
                  <a:moveTo>
                    <a:pt x="1020" y="57425"/>
                  </a:moveTo>
                  <a:cubicBezTo>
                    <a:pt x="20832" y="88701"/>
                    <a:pt x="90288" y="120158"/>
                    <a:pt x="119496" y="120000"/>
                  </a:cubicBezTo>
                  <a:cubicBezTo>
                    <a:pt x="119868" y="44407"/>
                    <a:pt x="119628" y="75592"/>
                    <a:pt x="120000" y="0"/>
                  </a:cubicBezTo>
                  <a:lnTo>
                    <a:pt x="120000" y="0"/>
                  </a:lnTo>
                  <a:lnTo>
                    <a:pt x="116004" y="4626"/>
                  </a:lnTo>
                  <a:lnTo>
                    <a:pt x="112008" y="9072"/>
                  </a:lnTo>
                  <a:lnTo>
                    <a:pt x="108012" y="13381"/>
                  </a:lnTo>
                  <a:lnTo>
                    <a:pt x="104004" y="17078"/>
                  </a:lnTo>
                  <a:lnTo>
                    <a:pt x="99996" y="20797"/>
                  </a:lnTo>
                  <a:lnTo>
                    <a:pt x="95988" y="24290"/>
                  </a:lnTo>
                  <a:lnTo>
                    <a:pt x="92028" y="27261"/>
                  </a:lnTo>
                  <a:lnTo>
                    <a:pt x="87996" y="30051"/>
                  </a:lnTo>
                  <a:lnTo>
                    <a:pt x="84000" y="32659"/>
                  </a:lnTo>
                  <a:lnTo>
                    <a:pt x="80076" y="34881"/>
                  </a:lnTo>
                  <a:lnTo>
                    <a:pt x="76080" y="37104"/>
                  </a:lnTo>
                  <a:lnTo>
                    <a:pt x="72156" y="38986"/>
                  </a:lnTo>
                  <a:lnTo>
                    <a:pt x="68232" y="40461"/>
                  </a:lnTo>
                  <a:lnTo>
                    <a:pt x="64308" y="41958"/>
                  </a:lnTo>
                  <a:lnTo>
                    <a:pt x="60432" y="43228"/>
                  </a:lnTo>
                  <a:lnTo>
                    <a:pt x="56604" y="44180"/>
                  </a:lnTo>
                  <a:lnTo>
                    <a:pt x="52752" y="44906"/>
                  </a:lnTo>
                  <a:lnTo>
                    <a:pt x="48948" y="45654"/>
                  </a:lnTo>
                  <a:lnTo>
                    <a:pt x="45192" y="46017"/>
                  </a:lnTo>
                  <a:lnTo>
                    <a:pt x="41448" y="46403"/>
                  </a:lnTo>
                  <a:lnTo>
                    <a:pt x="37740" y="46562"/>
                  </a:lnTo>
                  <a:lnTo>
                    <a:pt x="34068" y="46403"/>
                  </a:lnTo>
                  <a:lnTo>
                    <a:pt x="30444" y="46403"/>
                  </a:lnTo>
                  <a:lnTo>
                    <a:pt x="26856" y="46017"/>
                  </a:lnTo>
                  <a:lnTo>
                    <a:pt x="23316" y="45450"/>
                  </a:lnTo>
                  <a:lnTo>
                    <a:pt x="19836" y="44906"/>
                  </a:lnTo>
                  <a:lnTo>
                    <a:pt x="16416" y="44339"/>
                  </a:lnTo>
                  <a:lnTo>
                    <a:pt x="13020" y="43432"/>
                  </a:lnTo>
                  <a:lnTo>
                    <a:pt x="9672" y="42479"/>
                  </a:lnTo>
                  <a:lnTo>
                    <a:pt x="6396" y="41572"/>
                  </a:lnTo>
                  <a:lnTo>
                    <a:pt x="0" y="39145"/>
                  </a:lnTo>
                  <a:cubicBezTo>
                    <a:pt x="336" y="45246"/>
                    <a:pt x="684" y="51324"/>
                    <a:pt x="1020" y="57425"/>
                  </a:cubicBezTo>
                  <a:close/>
                </a:path>
              </a:pathLst>
            </a:custGeom>
            <a:solidFill>
              <a:schemeClr val="lt1">
                <a:alpha val="20000"/>
              </a:schemeClr>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 name="Shape 19"/>
            <p:cNvSpPr/>
            <p:nvPr/>
          </p:nvSpPr>
          <p:spPr>
            <a:xfrm>
              <a:off x="459506" y="1866405"/>
              <a:ext cx="11277600" cy="4533899"/>
            </a:xfrm>
            <a:custGeom>
              <a:pathLst>
                <a:path extrusionOk="0" h="120000" w="120000">
                  <a:moveTo>
                    <a:pt x="0" y="0"/>
                  </a:moveTo>
                  <a:lnTo>
                    <a:pt x="0" y="120000"/>
                  </a:lnTo>
                  <a:lnTo>
                    <a:pt x="120000" y="120000"/>
                  </a:lnTo>
                  <a:lnTo>
                    <a:pt x="120000" y="42"/>
                  </a:lnTo>
                  <a:lnTo>
                    <a:pt x="120000" y="42"/>
                  </a:lnTo>
                  <a:lnTo>
                    <a:pt x="117280" y="1092"/>
                  </a:lnTo>
                  <a:lnTo>
                    <a:pt x="114560" y="2100"/>
                  </a:lnTo>
                  <a:lnTo>
                    <a:pt x="111841" y="3067"/>
                  </a:lnTo>
                  <a:lnTo>
                    <a:pt x="109104" y="3907"/>
                  </a:lnTo>
                  <a:lnTo>
                    <a:pt x="106385" y="4747"/>
                  </a:lnTo>
                  <a:lnTo>
                    <a:pt x="103648" y="5546"/>
                  </a:lnTo>
                  <a:lnTo>
                    <a:pt x="100945" y="6218"/>
                  </a:lnTo>
                  <a:lnTo>
                    <a:pt x="98209" y="6848"/>
                  </a:lnTo>
                  <a:lnTo>
                    <a:pt x="95489" y="7436"/>
                  </a:lnTo>
                  <a:lnTo>
                    <a:pt x="92804" y="7941"/>
                  </a:lnTo>
                  <a:lnTo>
                    <a:pt x="90101" y="8445"/>
                  </a:lnTo>
                  <a:lnTo>
                    <a:pt x="87415" y="8865"/>
                  </a:lnTo>
                  <a:lnTo>
                    <a:pt x="84746" y="9201"/>
                  </a:lnTo>
                  <a:lnTo>
                    <a:pt x="82077" y="9537"/>
                  </a:lnTo>
                  <a:lnTo>
                    <a:pt x="79442" y="9831"/>
                  </a:lnTo>
                  <a:lnTo>
                    <a:pt x="76824" y="10042"/>
                  </a:lnTo>
                  <a:lnTo>
                    <a:pt x="74206" y="10210"/>
                  </a:lnTo>
                  <a:lnTo>
                    <a:pt x="71621" y="10378"/>
                  </a:lnTo>
                  <a:lnTo>
                    <a:pt x="69054" y="10462"/>
                  </a:lnTo>
                  <a:lnTo>
                    <a:pt x="66503" y="10546"/>
                  </a:lnTo>
                  <a:lnTo>
                    <a:pt x="63986" y="10588"/>
                  </a:lnTo>
                  <a:lnTo>
                    <a:pt x="61486" y="10546"/>
                  </a:lnTo>
                  <a:lnTo>
                    <a:pt x="59020" y="10546"/>
                  </a:lnTo>
                  <a:lnTo>
                    <a:pt x="56570" y="10462"/>
                  </a:lnTo>
                  <a:lnTo>
                    <a:pt x="54172" y="10336"/>
                  </a:lnTo>
                  <a:lnTo>
                    <a:pt x="51790" y="10210"/>
                  </a:lnTo>
                  <a:lnTo>
                    <a:pt x="49459" y="10084"/>
                  </a:lnTo>
                  <a:lnTo>
                    <a:pt x="47145" y="9873"/>
                  </a:lnTo>
                  <a:lnTo>
                    <a:pt x="44864" y="9663"/>
                  </a:lnTo>
                  <a:lnTo>
                    <a:pt x="42635" y="9453"/>
                  </a:lnTo>
                  <a:lnTo>
                    <a:pt x="38277" y="8907"/>
                  </a:lnTo>
                  <a:lnTo>
                    <a:pt x="34104" y="8319"/>
                  </a:lnTo>
                  <a:lnTo>
                    <a:pt x="30101" y="7689"/>
                  </a:lnTo>
                  <a:lnTo>
                    <a:pt x="26300" y="7016"/>
                  </a:lnTo>
                  <a:lnTo>
                    <a:pt x="22685" y="6302"/>
                  </a:lnTo>
                  <a:lnTo>
                    <a:pt x="19324" y="5546"/>
                  </a:lnTo>
                  <a:lnTo>
                    <a:pt x="16165" y="4789"/>
                  </a:lnTo>
                  <a:lnTo>
                    <a:pt x="13260" y="4033"/>
                  </a:lnTo>
                  <a:lnTo>
                    <a:pt x="10591" y="3319"/>
                  </a:lnTo>
                  <a:lnTo>
                    <a:pt x="8226" y="2647"/>
                  </a:lnTo>
                  <a:lnTo>
                    <a:pt x="6097" y="2016"/>
                  </a:lnTo>
                  <a:lnTo>
                    <a:pt x="4290" y="1470"/>
                  </a:lnTo>
                  <a:lnTo>
                    <a:pt x="2787" y="966"/>
                  </a:lnTo>
                  <a:lnTo>
                    <a:pt x="709" y="252"/>
                  </a:lnTo>
                  <a:lnTo>
                    <a:pt x="0" y="0"/>
                  </a:lnTo>
                  <a:lnTo>
                    <a:pt x="0" y="0"/>
                  </a:lnTo>
                  <a:close/>
                </a:path>
              </a:pathLst>
            </a:custGeom>
            <a:solidFill>
              <a:schemeClr val="lt1"/>
            </a:solidFill>
            <a:ln>
              <a:noFill/>
            </a:ln>
          </p:spPr>
        </p:sp>
        <p:sp>
          <p:nvSpPr>
            <p:cNvPr id="20" name="Shape 20"/>
            <p:cNvSpPr/>
            <p:nvPr/>
          </p:nvSpPr>
          <p:spPr>
            <a:xfrm>
              <a:off x="0" y="1585"/>
              <a:ext cx="12191998" cy="6856412"/>
            </a:xfrm>
            <a:custGeom>
              <a:pathLst>
                <a:path extrusionOk="0" h="120000" w="120000">
                  <a:moveTo>
                    <a:pt x="0" y="0"/>
                  </a:moveTo>
                  <a:lnTo>
                    <a:pt x="0" y="120000"/>
                  </a:lnTo>
                  <a:lnTo>
                    <a:pt x="120000" y="120000"/>
                  </a:lnTo>
                  <a:lnTo>
                    <a:pt x="120000" y="0"/>
                  </a:lnTo>
                  <a:lnTo>
                    <a:pt x="0" y="0"/>
                  </a:lnTo>
                  <a:close/>
                  <a:moveTo>
                    <a:pt x="115248" y="111664"/>
                  </a:moveTo>
                  <a:lnTo>
                    <a:pt x="4688" y="111664"/>
                  </a:lnTo>
                  <a:lnTo>
                    <a:pt x="4688" y="8224"/>
                  </a:lnTo>
                  <a:lnTo>
                    <a:pt x="115248" y="8224"/>
                  </a:lnTo>
                  <a:lnTo>
                    <a:pt x="115248" y="111664"/>
                  </a:lnTo>
                  <a:close/>
                </a:path>
              </a:pathLst>
            </a:custGeom>
            <a:solidFill>
              <a:schemeClr val="lt1"/>
            </a:solidFill>
            <a:ln>
              <a:noFill/>
            </a:ln>
          </p:spPr>
        </p:sp>
      </p:grpSp>
      <p:sp>
        <p:nvSpPr>
          <p:cNvPr id="21" name="Shape 21"/>
          <p:cNvSpPr txBox="1"/>
          <p:nvPr>
            <p:ph type="title"/>
          </p:nvPr>
        </p:nvSpPr>
        <p:spPr>
          <a:xfrm>
            <a:off x="1154654" y="947920"/>
            <a:ext cx="8759131" cy="72848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2"/>
              </a:buClr>
              <a:buFont typeface="Questrial"/>
              <a:buNone/>
              <a:defRPr b="0" i="0" sz="3599" u="none" cap="none" strike="noStrike">
                <a:solidFill>
                  <a:schemeClr val="lt2"/>
                </a:solidFill>
                <a:latin typeface="Questrial"/>
                <a:ea typeface="Questrial"/>
                <a:cs typeface="Questrial"/>
                <a:sym typeface="Questrial"/>
              </a:defRPr>
            </a:lvl1pPr>
            <a:lvl2pPr indent="0" lvl="1" marL="0" marR="0" rtl="0" algn="l">
              <a:spcBef>
                <a:spcPts val="0"/>
              </a:spcBef>
              <a:buNone/>
              <a:defRPr b="0" i="0" sz="1800" u="none" cap="none" strike="noStrike">
                <a:solidFill>
                  <a:schemeClr val="dk2"/>
                </a:solidFill>
              </a:defRPr>
            </a:lvl2pPr>
            <a:lvl3pPr indent="0" lvl="2" marL="0" marR="0" rtl="0" algn="l">
              <a:spcBef>
                <a:spcPts val="0"/>
              </a:spcBef>
              <a:buNone/>
              <a:defRPr b="0" i="0" sz="1800" u="none" cap="none" strike="noStrike">
                <a:solidFill>
                  <a:schemeClr val="dk2"/>
                </a:solidFill>
              </a:defRPr>
            </a:lvl3pPr>
            <a:lvl4pPr indent="0" lvl="3" marL="0" marR="0" rtl="0" algn="l">
              <a:spcBef>
                <a:spcPts val="0"/>
              </a:spcBef>
              <a:buNone/>
              <a:defRPr b="0" i="0" sz="1800" u="none" cap="none" strike="noStrike">
                <a:solidFill>
                  <a:schemeClr val="dk2"/>
                </a:solidFill>
              </a:defRPr>
            </a:lvl4pPr>
            <a:lvl5pPr indent="0" lvl="4" marL="0" marR="0" rtl="0" algn="l">
              <a:spcBef>
                <a:spcPts val="0"/>
              </a:spcBef>
              <a:buNone/>
              <a:defRPr b="0" i="0" sz="1800" u="none" cap="none" strike="noStrike">
                <a:solidFill>
                  <a:schemeClr val="dk2"/>
                </a:solidFill>
              </a:defRPr>
            </a:lvl5pPr>
            <a:lvl6pPr indent="0" lvl="5" marL="0" marR="0" rtl="0" algn="l">
              <a:spcBef>
                <a:spcPts val="0"/>
              </a:spcBef>
              <a:buNone/>
              <a:defRPr b="0" i="0" sz="1800" u="none" cap="none" strike="noStrike">
                <a:solidFill>
                  <a:schemeClr val="dk2"/>
                </a:solidFill>
              </a:defRPr>
            </a:lvl6pPr>
            <a:lvl7pPr indent="0" lvl="6" marL="0" marR="0" rtl="0" algn="l">
              <a:spcBef>
                <a:spcPts val="0"/>
              </a:spcBef>
              <a:buNone/>
              <a:defRPr b="0" i="0" sz="1800" u="none" cap="none" strike="noStrike">
                <a:solidFill>
                  <a:schemeClr val="dk2"/>
                </a:solidFill>
              </a:defRPr>
            </a:lvl7pPr>
            <a:lvl8pPr indent="0" lvl="7" marL="0" marR="0" rtl="0" algn="l">
              <a:spcBef>
                <a:spcPts val="0"/>
              </a:spcBef>
              <a:buNone/>
              <a:defRPr b="0" i="0" sz="1800" u="none" cap="none" strike="noStrike">
                <a:solidFill>
                  <a:schemeClr val="dk2"/>
                </a:solidFill>
              </a:defRPr>
            </a:lvl8pPr>
            <a:lvl9pPr indent="0" lvl="8" marL="0" marR="0" rtl="0" algn="l">
              <a:spcBef>
                <a:spcPts val="0"/>
              </a:spcBef>
              <a:buNone/>
              <a:defRPr b="0" i="0" sz="1800" u="none" cap="none" strike="noStrike">
                <a:solidFill>
                  <a:schemeClr val="dk2"/>
                </a:solidFill>
              </a:defRPr>
            </a:lvl9pPr>
          </a:lstStyle>
          <a:p/>
        </p:txBody>
      </p:sp>
      <p:sp>
        <p:nvSpPr>
          <p:cNvPr id="22" name="Shape 22"/>
          <p:cNvSpPr txBox="1"/>
          <p:nvPr>
            <p:ph idx="1" type="body"/>
          </p:nvPr>
        </p:nvSpPr>
        <p:spPr>
          <a:xfrm>
            <a:off x="1154654" y="2603500"/>
            <a:ext cx="8759131" cy="3416298"/>
          </a:xfrm>
          <a:prstGeom prst="rect">
            <a:avLst/>
          </a:prstGeom>
          <a:noFill/>
          <a:ln>
            <a:noFill/>
          </a:ln>
        </p:spPr>
        <p:txBody>
          <a:bodyPr anchorCtr="0" anchor="t" bIns="91425" lIns="91425" rIns="91425" tIns="91425"/>
          <a:lstStyle>
            <a:lvl1pPr indent="-139660" lvl="0" marL="342797" marR="0" rtl="0" algn="l">
              <a:lnSpc>
                <a:spcPct val="100000"/>
              </a:lnSpc>
              <a:spcBef>
                <a:spcPts val="1000"/>
              </a:spcBef>
              <a:spcAft>
                <a:spcPts val="0"/>
              </a:spcAft>
              <a:buClr>
                <a:schemeClr val="accent1"/>
              </a:buClr>
              <a:buSzPct val="99944"/>
              <a:buFont typeface="Noto Sans Symbols"/>
              <a:buChar char="●"/>
              <a:defRPr b="0" i="0" sz="1799" u="none" cap="none" strike="noStrike">
                <a:solidFill>
                  <a:srgbClr val="3F3F3F"/>
                </a:solidFill>
                <a:latin typeface="Questrial"/>
                <a:ea typeface="Questrial"/>
                <a:cs typeface="Questrial"/>
                <a:sym typeface="Questrial"/>
              </a:defRPr>
            </a:lvl1pPr>
            <a:lvl2pPr indent="-120427" lvl="1" marL="742727" marR="0" rtl="0" algn="l">
              <a:lnSpc>
                <a:spcPct val="100000"/>
              </a:lnSpc>
              <a:spcBef>
                <a:spcPts val="1000"/>
              </a:spcBef>
              <a:spcAft>
                <a:spcPts val="0"/>
              </a:spcAft>
              <a:buClr>
                <a:schemeClr val="accent1"/>
              </a:buClr>
              <a:buSzPct val="100000"/>
              <a:buFont typeface="Noto Sans Symbols"/>
              <a:buChar char="●"/>
              <a:defRPr b="0" i="0" sz="1600" u="none" cap="none" strike="noStrike">
                <a:solidFill>
                  <a:srgbClr val="3F3F3F"/>
                </a:solidFill>
                <a:latin typeface="Questrial"/>
                <a:ea typeface="Questrial"/>
                <a:cs typeface="Questrial"/>
                <a:sym typeface="Questrial"/>
              </a:defRPr>
            </a:lvl2pPr>
            <a:lvl3pPr indent="-88557" lvl="2" marL="1142657" marR="0" rtl="0" algn="l">
              <a:lnSpc>
                <a:spcPct val="100000"/>
              </a:lnSpc>
              <a:spcBef>
                <a:spcPts val="1000"/>
              </a:spcBef>
              <a:spcAft>
                <a:spcPts val="0"/>
              </a:spcAft>
              <a:buClr>
                <a:schemeClr val="accent1"/>
              </a:buClr>
              <a:buSzPct val="100000"/>
              <a:buFont typeface="Noto Sans Symbols"/>
              <a:buChar char="●"/>
              <a:defRPr b="0" i="0" sz="1400" u="none" cap="none" strike="noStrike">
                <a:solidFill>
                  <a:srgbClr val="3F3F3F"/>
                </a:solidFill>
                <a:latin typeface="Questrial"/>
                <a:ea typeface="Questrial"/>
                <a:cs typeface="Questrial"/>
                <a:sym typeface="Questrial"/>
              </a:defRPr>
            </a:lvl3pPr>
            <a:lvl4pPr indent="-113819" lvl="3" marL="1599720"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4pPr>
            <a:lvl5pPr indent="-113682" lvl="4" marL="2056783"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5pPr>
            <a:lvl6pPr indent="-113545" lvl="5" marL="2513846"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6pPr>
            <a:lvl7pPr indent="-113408" lvl="6" marL="2970908"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7pPr>
            <a:lvl8pPr indent="-113270" lvl="7" marL="3427971"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8pPr>
            <a:lvl9pPr indent="-113134" lvl="8" marL="3885034" marR="0" rtl="0" algn="l">
              <a:lnSpc>
                <a:spcPct val="100000"/>
              </a:lnSpc>
              <a:spcBef>
                <a:spcPts val="1000"/>
              </a:spcBef>
              <a:spcAft>
                <a:spcPts val="0"/>
              </a:spcAft>
              <a:buClr>
                <a:schemeClr val="accent1"/>
              </a:buClr>
              <a:buSzPct val="100000"/>
              <a:buFont typeface="Noto Sans Symbols"/>
              <a:buChar char="●"/>
              <a:defRPr b="0" i="0" sz="1200" u="none" cap="none" strike="noStrike">
                <a:solidFill>
                  <a:srgbClr val="3F3F3F"/>
                </a:solidFill>
                <a:latin typeface="Questrial"/>
                <a:ea typeface="Questrial"/>
                <a:cs typeface="Questrial"/>
                <a:sym typeface="Questrial"/>
              </a:defRPr>
            </a:lvl9pPr>
          </a:lstStyle>
          <a:p/>
        </p:txBody>
      </p:sp>
      <p:sp>
        <p:nvSpPr>
          <p:cNvPr id="23" name="Shape 23"/>
          <p:cNvSpPr txBox="1"/>
          <p:nvPr>
            <p:ph idx="11" type="ftr"/>
          </p:nvPr>
        </p:nvSpPr>
        <p:spPr>
          <a:xfrm>
            <a:off x="560964" y="6391839"/>
            <a:ext cx="3858790" cy="304801"/>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4" name="Shape 24"/>
          <p:cNvSpPr txBox="1"/>
          <p:nvPr>
            <p:ph idx="10" type="dt"/>
          </p:nvPr>
        </p:nvSpPr>
        <p:spPr>
          <a:xfrm>
            <a:off x="10648164" y="6394407"/>
            <a:ext cx="990341" cy="304798"/>
          </a:xfrm>
          <a:prstGeom prst="rect">
            <a:avLst/>
          </a:prstGeom>
          <a:noFill/>
          <a:ln>
            <a:noFill/>
          </a:ln>
        </p:spPr>
        <p:txBody>
          <a:bodyPr anchorCtr="0" anchor="ctr" bIns="91425" lIns="91425" rIns="91425" tIns="91425"/>
          <a:lstStyle>
            <a:lvl1pPr indent="0" lvl="0" marL="0" marR="0" rtl="0" algn="r">
              <a:lnSpc>
                <a:spcPct val="100000"/>
              </a:lnSpc>
              <a:spcBef>
                <a:spcPts val="0"/>
              </a:spcBef>
              <a:spcAft>
                <a:spcPts val="0"/>
              </a:spcAft>
              <a:buClr>
                <a:schemeClr val="accent1"/>
              </a:buClr>
              <a:buFont typeface="Questrial"/>
              <a:buNone/>
              <a:defRPr b="1" i="0" sz="1000" u="none" cap="none" strike="noStrike">
                <a:solidFill>
                  <a:schemeClr val="accent1"/>
                </a:solidFill>
                <a:latin typeface="Questrial"/>
                <a:ea typeface="Questrial"/>
                <a:cs typeface="Questrial"/>
                <a:sym typeface="Questrial"/>
              </a:defRPr>
            </a:lvl1pPr>
            <a:lvl2pPr indent="0" lvl="1" marL="457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2pPr>
            <a:lvl3pPr indent="0" lvl="2" marL="914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3pPr>
            <a:lvl4pPr indent="0" lvl="3" marL="1371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4pPr>
            <a:lvl5pPr indent="0" lvl="4" marL="18288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5pPr>
            <a:lvl6pPr indent="0" lvl="5" marL="22860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6pPr>
            <a:lvl7pPr indent="0" lvl="6" marL="27432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7pPr>
            <a:lvl8pPr indent="0" lvl="7" marL="32004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8pPr>
            <a:lvl9pPr indent="0" lvl="8" marL="3657600" marR="0" rtl="0" algn="l">
              <a:lnSpc>
                <a:spcPct val="100000"/>
              </a:lnSpc>
              <a:spcBef>
                <a:spcPts val="0"/>
              </a:spcBef>
              <a:spcAft>
                <a:spcPts val="0"/>
              </a:spcAft>
              <a:buClr>
                <a:schemeClr val="dk1"/>
              </a:buClr>
              <a:buFont typeface="Questrial"/>
              <a:buNone/>
              <a:defRPr b="0" i="0" sz="1800" u="none" cap="none" strike="noStrike">
                <a:solidFill>
                  <a:schemeClr val="dk1"/>
                </a:solidFill>
                <a:latin typeface="Questrial"/>
                <a:ea typeface="Questrial"/>
                <a:cs typeface="Questrial"/>
                <a:sym typeface="Questrial"/>
              </a:defRPr>
            </a:lvl9pPr>
          </a:lstStyle>
          <a:p/>
        </p:txBody>
      </p:sp>
      <p:sp>
        <p:nvSpPr>
          <p:cNvPr id="25" name="Shape 25"/>
          <p:cNvSpPr/>
          <p:nvPr/>
        </p:nvSpPr>
        <p:spPr>
          <a:xfrm>
            <a:off x="10441007" y="0"/>
            <a:ext cx="685620" cy="1143000"/>
          </a:xfrm>
          <a:prstGeom prst="rect">
            <a:avLst/>
          </a:prstGeom>
          <a:solidFill>
            <a:schemeClr val="accent1"/>
          </a:solidFill>
          <a:ln>
            <a:noFill/>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 name="Shape 26"/>
          <p:cNvSpPr txBox="1"/>
          <p:nvPr>
            <p:ph idx="12" type="sldNum"/>
          </p:nvPr>
        </p:nvSpPr>
        <p:spPr>
          <a:xfrm>
            <a:off x="10349842" y="295730"/>
            <a:ext cx="837981" cy="767687"/>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1"/>
              </a:buClr>
              <a:buSzPct val="25000"/>
              <a:buFont typeface="Questrial"/>
              <a:buNone/>
            </a:pPr>
            <a:fld id="{00000000-1234-1234-1234-123412341234}" type="slidenum">
              <a:rPr b="0" i="0" lang="en-US" sz="2799" u="none" cap="none" strike="noStrike">
                <a:solidFill>
                  <a:schemeClr val="lt1"/>
                </a:solidFill>
                <a:latin typeface="Questrial"/>
                <a:ea typeface="Questrial"/>
                <a:cs typeface="Questrial"/>
                <a:sym typeface="Questrial"/>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 Id="rId4" Type="http://schemas.openxmlformats.org/officeDocument/2006/relationships/image" Target="../media/image0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3.jpg"/><Relationship Id="rId5" Type="http://schemas.openxmlformats.org/officeDocument/2006/relationships/image" Target="../media/image15.jpg"/><Relationship Id="rId6" Type="http://schemas.openxmlformats.org/officeDocument/2006/relationships/image" Target="../media/image1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asianz.org.nz/about-us/our-programmes/educ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jpg"/><Relationship Id="rId4" Type="http://schemas.openxmlformats.org/officeDocument/2006/relationships/image" Target="../media/image0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4.jpg"/><Relationship Id="rId4" Type="http://schemas.openxmlformats.org/officeDocument/2006/relationships/image" Target="../media/image0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6.jpg"/><Relationship Id="rId4" Type="http://schemas.openxmlformats.org/officeDocument/2006/relationships/image" Target="../media/image0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09.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2" name="Shape 262"/>
        <p:cNvGrpSpPr/>
        <p:nvPr/>
      </p:nvGrpSpPr>
      <p:grpSpPr>
        <a:xfrm>
          <a:off x="0" y="0"/>
          <a:ext cx="0" cy="0"/>
          <a:chOff x="0" y="0"/>
          <a:chExt cx="0" cy="0"/>
        </a:xfrm>
      </p:grpSpPr>
      <p:sp>
        <p:nvSpPr>
          <p:cNvPr id="263" name="Shape 263"/>
          <p:cNvSpPr txBox="1"/>
          <p:nvPr>
            <p:ph type="ctrTitle"/>
          </p:nvPr>
        </p:nvSpPr>
        <p:spPr>
          <a:xfrm>
            <a:off x="1485900" y="2099732"/>
            <a:ext cx="8823359" cy="2677648"/>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chemeClr val="lt2"/>
              </a:buClr>
              <a:buSzPct val="25000"/>
              <a:buFont typeface="Questrial"/>
              <a:buNone/>
            </a:pPr>
            <a:r>
              <a:rPr b="0" i="0" lang="en-US" sz="5398" u="none" cap="none" strike="noStrike">
                <a:solidFill>
                  <a:schemeClr val="lt2"/>
                </a:solidFill>
                <a:latin typeface="Questrial"/>
                <a:ea typeface="Questrial"/>
                <a:cs typeface="Questrial"/>
                <a:sym typeface="Questrial"/>
              </a:rPr>
              <a:t>Cultural Exchange Programme – Student Trip </a:t>
            </a:r>
          </a:p>
        </p:txBody>
      </p:sp>
      <p:sp>
        <p:nvSpPr>
          <p:cNvPr id="264" name="Shape 264"/>
          <p:cNvSpPr txBox="1"/>
          <p:nvPr>
            <p:ph idx="1" type="subTitle"/>
          </p:nvPr>
        </p:nvSpPr>
        <p:spPr>
          <a:xfrm>
            <a:off x="1485900" y="4777378"/>
            <a:ext cx="8823359" cy="86142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accent1"/>
              </a:buClr>
              <a:buSzPct val="25000"/>
              <a:buFont typeface="Noto Sans Symbols"/>
              <a:buNone/>
            </a:pPr>
            <a:r>
              <a:rPr b="0" i="0" lang="en-US" sz="1799" u="none" cap="none" strike="noStrike">
                <a:solidFill>
                  <a:schemeClr val="accent1"/>
                </a:solidFill>
                <a:latin typeface="Questrial"/>
                <a:ea typeface="Questrial"/>
                <a:cs typeface="Questrial"/>
                <a:sym typeface="Questrial"/>
              </a:rPr>
              <a:t>FRIENDSHIP IS KNOWLEDGE </a:t>
            </a:r>
          </a:p>
        </p:txBody>
      </p:sp>
      <p:pic>
        <p:nvPicPr>
          <p:cNvPr id="265" name="Shape 265"/>
          <p:cNvPicPr preferRelativeResize="0"/>
          <p:nvPr/>
        </p:nvPicPr>
        <p:blipFill rotWithShape="1">
          <a:blip r:embed="rId3">
            <a:alphaModFix/>
          </a:blip>
          <a:srcRect b="0" l="0" r="0" t="0"/>
          <a:stretch/>
        </p:blipFill>
        <p:spPr>
          <a:xfrm>
            <a:off x="8110635" y="1238312"/>
            <a:ext cx="2838450" cy="2828924"/>
          </a:xfrm>
          <a:prstGeom prst="rect">
            <a:avLst/>
          </a:prstGeom>
          <a:noFill/>
          <a:ln>
            <a:noFill/>
          </a:ln>
        </p:spPr>
      </p:pic>
      <p:pic>
        <p:nvPicPr>
          <p:cNvPr id="266" name="Shape 266"/>
          <p:cNvPicPr preferRelativeResize="0"/>
          <p:nvPr/>
        </p:nvPicPr>
        <p:blipFill rotWithShape="1">
          <a:blip r:embed="rId4">
            <a:alphaModFix/>
          </a:blip>
          <a:srcRect b="0" l="0" r="0" t="0"/>
          <a:stretch/>
        </p:blipFill>
        <p:spPr>
          <a:xfrm>
            <a:off x="591670" y="569385"/>
            <a:ext cx="4476779" cy="2518189"/>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0" name="Shape 320"/>
        <p:cNvGrpSpPr/>
        <p:nvPr/>
      </p:nvGrpSpPr>
      <p:grpSpPr>
        <a:xfrm>
          <a:off x="0" y="0"/>
          <a:ext cx="0" cy="0"/>
          <a:chOff x="0" y="0"/>
          <a:chExt cx="0" cy="0"/>
        </a:xfrm>
      </p:grpSpPr>
      <p:pic>
        <p:nvPicPr>
          <p:cNvPr id="321" name="Shape 321"/>
          <p:cNvPicPr preferRelativeResize="0"/>
          <p:nvPr/>
        </p:nvPicPr>
        <p:blipFill rotWithShape="1">
          <a:blip r:embed="rId3">
            <a:alphaModFix/>
          </a:blip>
          <a:srcRect b="0" l="0" r="0" t="0"/>
          <a:stretch/>
        </p:blipFill>
        <p:spPr>
          <a:xfrm>
            <a:off x="601277" y="1734238"/>
            <a:ext cx="5691946" cy="3788020"/>
          </a:xfrm>
          <a:prstGeom prst="rect">
            <a:avLst/>
          </a:prstGeom>
          <a:solidFill>
            <a:srgbClr val="ECECEC"/>
          </a:solidFill>
          <a:ln cap="sq" cmpd="sng" w="190500">
            <a:solidFill>
              <a:srgbClr val="FFFFFF"/>
            </a:solidFill>
            <a:prstDash val="solid"/>
            <a:miter/>
            <a:headEnd len="med" w="med" type="none"/>
            <a:tailEnd len="med" w="med" type="none"/>
          </a:ln>
        </p:spPr>
      </p:pic>
      <p:pic>
        <p:nvPicPr>
          <p:cNvPr id="322" name="Shape 322"/>
          <p:cNvPicPr preferRelativeResize="0"/>
          <p:nvPr/>
        </p:nvPicPr>
        <p:blipFill rotWithShape="1">
          <a:blip r:embed="rId4">
            <a:alphaModFix/>
          </a:blip>
          <a:srcRect b="0" l="0" r="0" t="0"/>
          <a:stretch/>
        </p:blipFill>
        <p:spPr>
          <a:xfrm rot="285679">
            <a:off x="6167716" y="2480233"/>
            <a:ext cx="5527406" cy="3678518"/>
          </a:xfrm>
          <a:prstGeom prst="rect">
            <a:avLst/>
          </a:prstGeom>
          <a:noFill/>
          <a:ln cap="rnd" cmpd="sng" w="127000">
            <a:solidFill>
              <a:srgbClr val="FFFFFF"/>
            </a:solidFill>
            <a:prstDash val="solid"/>
            <a:round/>
            <a:headEnd len="med" w="med" type="none"/>
            <a:tailEnd len="med" w="med" type="none"/>
          </a:ln>
        </p:spPr>
      </p:pic>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6" name="Shape 326"/>
        <p:cNvGrpSpPr/>
        <p:nvPr/>
      </p:nvGrpSpPr>
      <p:grpSpPr>
        <a:xfrm>
          <a:off x="0" y="0"/>
          <a:ext cx="0" cy="0"/>
          <a:chOff x="0" y="0"/>
          <a:chExt cx="0" cy="0"/>
        </a:xfrm>
      </p:grpSpPr>
      <p:pic>
        <p:nvPicPr>
          <p:cNvPr id="327" name="Shape 327"/>
          <p:cNvPicPr preferRelativeResize="0"/>
          <p:nvPr/>
        </p:nvPicPr>
        <p:blipFill rotWithShape="1">
          <a:blip r:embed="rId3">
            <a:alphaModFix/>
          </a:blip>
          <a:srcRect b="0" l="0" r="0" t="0"/>
          <a:stretch/>
        </p:blipFill>
        <p:spPr>
          <a:xfrm>
            <a:off x="511631" y="466164"/>
            <a:ext cx="4669970" cy="3107889"/>
          </a:xfrm>
          <a:prstGeom prst="rect">
            <a:avLst/>
          </a:prstGeom>
          <a:solidFill>
            <a:srgbClr val="ECECEC"/>
          </a:solidFill>
          <a:ln cap="sq" cmpd="sng" w="190500">
            <a:solidFill>
              <a:srgbClr val="FFFFFF"/>
            </a:solidFill>
            <a:prstDash val="solid"/>
            <a:miter/>
            <a:headEnd len="med" w="med" type="none"/>
            <a:tailEnd len="med" w="med" type="none"/>
          </a:ln>
        </p:spPr>
      </p:pic>
      <p:pic>
        <p:nvPicPr>
          <p:cNvPr id="328" name="Shape 328"/>
          <p:cNvPicPr preferRelativeResize="0"/>
          <p:nvPr/>
        </p:nvPicPr>
        <p:blipFill rotWithShape="1">
          <a:blip r:embed="rId4">
            <a:alphaModFix/>
          </a:blip>
          <a:srcRect b="0" l="0" r="0" t="0"/>
          <a:stretch/>
        </p:blipFill>
        <p:spPr>
          <a:xfrm rot="606886">
            <a:off x="5711158" y="425237"/>
            <a:ext cx="5145741" cy="3424517"/>
          </a:xfrm>
          <a:prstGeom prst="rect">
            <a:avLst/>
          </a:prstGeom>
          <a:solidFill>
            <a:srgbClr val="ECECEC"/>
          </a:solidFill>
          <a:ln cap="sq" cmpd="sng" w="190500">
            <a:solidFill>
              <a:srgbClr val="FFFFFF"/>
            </a:solidFill>
            <a:prstDash val="solid"/>
            <a:miter/>
            <a:headEnd len="med" w="med" type="none"/>
            <a:tailEnd len="med" w="med" type="none"/>
          </a:ln>
        </p:spPr>
      </p:pic>
      <p:pic>
        <p:nvPicPr>
          <p:cNvPr id="329" name="Shape 329"/>
          <p:cNvPicPr preferRelativeResize="0"/>
          <p:nvPr/>
        </p:nvPicPr>
        <p:blipFill rotWithShape="1">
          <a:blip r:embed="rId5">
            <a:alphaModFix/>
          </a:blip>
          <a:srcRect b="0" l="0" r="0" t="0"/>
          <a:stretch/>
        </p:blipFill>
        <p:spPr>
          <a:xfrm rot="721032">
            <a:off x="655066" y="3222847"/>
            <a:ext cx="4768567" cy="3173506"/>
          </a:xfrm>
          <a:prstGeom prst="rect">
            <a:avLst/>
          </a:prstGeom>
          <a:solidFill>
            <a:srgbClr val="ECECEC"/>
          </a:solidFill>
          <a:ln cap="sq" cmpd="sng" w="190500">
            <a:solidFill>
              <a:srgbClr val="FFFFFF"/>
            </a:solidFill>
            <a:prstDash val="solid"/>
            <a:miter/>
            <a:headEnd len="med" w="med" type="none"/>
            <a:tailEnd len="med" w="med" type="none"/>
          </a:ln>
        </p:spPr>
      </p:pic>
      <p:pic>
        <p:nvPicPr>
          <p:cNvPr id="330" name="Shape 330"/>
          <p:cNvPicPr preferRelativeResize="0"/>
          <p:nvPr/>
        </p:nvPicPr>
        <p:blipFill rotWithShape="1">
          <a:blip r:embed="rId6">
            <a:alphaModFix/>
          </a:blip>
          <a:srcRect b="0" l="0" r="0" t="0"/>
          <a:stretch/>
        </p:blipFill>
        <p:spPr>
          <a:xfrm>
            <a:off x="5837948" y="2963317"/>
            <a:ext cx="5548510" cy="3692563"/>
          </a:xfrm>
          <a:prstGeom prst="rect">
            <a:avLst/>
          </a:prstGeom>
          <a:solidFill>
            <a:srgbClr val="ECECEC"/>
          </a:solidFill>
          <a:ln cap="sq" cmpd="sng" w="190500">
            <a:solidFill>
              <a:srgbClr val="FFFFFF"/>
            </a:solidFill>
            <a:prstDash val="solid"/>
            <a:miter/>
            <a:headEnd len="med" w="med" type="none"/>
            <a:tailEnd len="med" w="med" type="none"/>
          </a:ln>
        </p:spPr>
      </p:pic>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5" name="Shape 335"/>
        <p:cNvGrpSpPr/>
        <p:nvPr/>
      </p:nvGrpSpPr>
      <p:grpSpPr>
        <a:xfrm>
          <a:off x="0" y="0"/>
          <a:ext cx="0" cy="0"/>
          <a:chOff x="0" y="0"/>
          <a:chExt cx="0" cy="0"/>
        </a:xfrm>
      </p:grpSpPr>
      <p:sp>
        <p:nvSpPr>
          <p:cNvPr id="336" name="Shape 336"/>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Parents – Fundraising and parent concerns</a:t>
            </a:r>
          </a:p>
        </p:txBody>
      </p:sp>
      <p:sp>
        <p:nvSpPr>
          <p:cNvPr id="337" name="Shape 337"/>
          <p:cNvSpPr txBox="1"/>
          <p:nvPr>
            <p:ph idx="1" type="body"/>
          </p:nvPr>
        </p:nvSpPr>
        <p:spPr>
          <a:xfrm>
            <a:off x="1154650" y="2603500"/>
            <a:ext cx="9993299" cy="3416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79910"/>
              <a:buFont typeface="Arial"/>
              <a:buAutoNum type="arabicPeriod"/>
            </a:pPr>
            <a:r>
              <a:rPr b="0" i="0" lang="en-US" sz="1799" u="none" cap="none" strike="noStrike">
                <a:solidFill>
                  <a:srgbClr val="3F3F3F"/>
                </a:solidFill>
                <a:latin typeface="Questrial"/>
                <a:ea typeface="Questrial"/>
                <a:cs typeface="Questrial"/>
                <a:sym typeface="Questrial"/>
              </a:rPr>
              <a:t>Fundraising opportunities were available. Sausage Sizzles at Bunnings etc. </a:t>
            </a:r>
          </a:p>
          <a:p>
            <a:pPr indent="-349130" lvl="1" marL="742830" marR="0" rtl="0" algn="l">
              <a:lnSpc>
                <a:spcPct val="100000"/>
              </a:lnSpc>
              <a:spcBef>
                <a:spcPts val="0"/>
              </a:spcBef>
              <a:spcAft>
                <a:spcPts val="0"/>
              </a:spcAft>
              <a:buClr>
                <a:schemeClr val="accent1"/>
              </a:buClr>
              <a:buSzPct val="79955"/>
              <a:buFont typeface="Noto Sans Symbols"/>
              <a:buChar char="●"/>
            </a:pPr>
            <a:r>
              <a:rPr b="0" i="0" lang="en-US" sz="1600" u="none" cap="none" strike="noStrike">
                <a:solidFill>
                  <a:srgbClr val="3F3F3F"/>
                </a:solidFill>
                <a:latin typeface="Questrial"/>
                <a:ea typeface="Questrial"/>
                <a:cs typeface="Questrial"/>
                <a:sym typeface="Questrial"/>
              </a:rPr>
              <a:t>Our students raised $1000 each towards their trip as well as some doing their own personal fundraising. </a:t>
            </a:r>
          </a:p>
          <a:p>
            <a:pPr indent="-342900" lvl="0" marL="342900" marR="0" rtl="0" algn="l">
              <a:lnSpc>
                <a:spcPct val="100000"/>
              </a:lnSpc>
              <a:spcBef>
                <a:spcPts val="1000"/>
              </a:spcBef>
              <a:spcAft>
                <a:spcPts val="0"/>
              </a:spcAft>
              <a:buClr>
                <a:schemeClr val="accent1"/>
              </a:buClr>
              <a:buSzPct val="79910"/>
              <a:buFont typeface="Arial"/>
              <a:buAutoNum type="arabicPeriod"/>
            </a:pPr>
            <a:r>
              <a:rPr b="0" i="0" lang="en-US" sz="1799" u="none" cap="none" strike="noStrike">
                <a:solidFill>
                  <a:srgbClr val="3F3F3F"/>
                </a:solidFill>
                <a:latin typeface="Questrial"/>
                <a:ea typeface="Questrial"/>
                <a:cs typeface="Questrial"/>
                <a:sym typeface="Questrial"/>
              </a:rPr>
              <a:t>All parents sharing information, contacts, possible connections within businesses to access funds or equipment and resources for the trip.</a:t>
            </a:r>
          </a:p>
          <a:p>
            <a:pPr indent="-349130" lvl="1" marL="742830" marR="0" rtl="0" algn="l">
              <a:lnSpc>
                <a:spcPct val="100000"/>
              </a:lnSpc>
              <a:spcBef>
                <a:spcPts val="1000"/>
              </a:spcBef>
              <a:spcAft>
                <a:spcPts val="0"/>
              </a:spcAft>
              <a:buClr>
                <a:schemeClr val="accent1"/>
              </a:buClr>
              <a:buSzPct val="79955"/>
              <a:buFont typeface="Noto Sans Symbols"/>
              <a:buChar char="●"/>
            </a:pPr>
            <a:r>
              <a:rPr b="0" i="0" lang="en-US" sz="1600" u="none" cap="none" strike="noStrike">
                <a:solidFill>
                  <a:srgbClr val="3F3F3F"/>
                </a:solidFill>
                <a:latin typeface="Questrial"/>
                <a:ea typeface="Questrial"/>
                <a:cs typeface="Questrial"/>
                <a:sym typeface="Questrial"/>
              </a:rPr>
              <a:t>School T-Shirts and polo tops with last names printed on the back. </a:t>
            </a:r>
          </a:p>
          <a:p>
            <a:pPr indent="-342900" lvl="0" marL="342900" marR="0" rtl="0" algn="l">
              <a:lnSpc>
                <a:spcPct val="100000"/>
              </a:lnSpc>
              <a:spcBef>
                <a:spcPts val="1000"/>
              </a:spcBef>
              <a:spcAft>
                <a:spcPts val="0"/>
              </a:spcAft>
              <a:buClr>
                <a:schemeClr val="accent1"/>
              </a:buClr>
              <a:buSzPct val="79910"/>
              <a:buFont typeface="Arial"/>
              <a:buAutoNum type="arabicPeriod"/>
            </a:pPr>
            <a:r>
              <a:rPr b="0" i="0" lang="en-US" sz="1799" u="none" cap="none" strike="noStrike">
                <a:solidFill>
                  <a:srgbClr val="3F3F3F"/>
                </a:solidFill>
                <a:latin typeface="Questrial"/>
                <a:ea typeface="Questrial"/>
                <a:cs typeface="Questrial"/>
                <a:sym typeface="Questrial"/>
              </a:rPr>
              <a:t>Parent and student anxiety.</a:t>
            </a:r>
          </a:p>
          <a:p>
            <a:pPr indent="-291980" lvl="1" marL="685680" marR="0" rtl="0" algn="l">
              <a:lnSpc>
                <a:spcPct val="100000"/>
              </a:lnSpc>
              <a:spcBef>
                <a:spcPts val="1000"/>
              </a:spcBef>
              <a:spcAft>
                <a:spcPts val="0"/>
              </a:spcAft>
              <a:buClr>
                <a:schemeClr val="accent1"/>
              </a:buClr>
              <a:buSzPct val="79955"/>
              <a:buFont typeface="Noto Sans Symbols"/>
              <a:buChar char="●"/>
            </a:pPr>
            <a:r>
              <a:rPr b="0" i="0" lang="en-US" sz="1600" u="none" cap="none" strike="noStrike">
                <a:solidFill>
                  <a:srgbClr val="3F3F3F"/>
                </a:solidFill>
                <a:latin typeface="Questrial"/>
                <a:ea typeface="Questrial"/>
                <a:cs typeface="Questrial"/>
                <a:sym typeface="Questrial"/>
              </a:rPr>
              <a:t>Children reflect their parents attitudes. The process of fundraising and coming together every month for a meeting created trust between teachers and parents. Communication via “wechat” and friendly NZ/China app. No parent policy. </a:t>
            </a: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1" name="Shape 341"/>
        <p:cNvGrpSpPr/>
        <p:nvPr/>
      </p:nvGrpSpPr>
      <p:grpSpPr>
        <a:xfrm>
          <a:off x="0" y="0"/>
          <a:ext cx="0" cy="0"/>
          <a:chOff x="0" y="0"/>
          <a:chExt cx="0" cy="0"/>
        </a:xfrm>
      </p:grpSpPr>
      <p:sp>
        <p:nvSpPr>
          <p:cNvPr id="342" name="Shape 342"/>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Our sayings..........</a:t>
            </a:r>
          </a:p>
        </p:txBody>
      </p:sp>
      <p:sp>
        <p:nvSpPr>
          <p:cNvPr id="343" name="Shape 343"/>
          <p:cNvSpPr txBox="1"/>
          <p:nvPr>
            <p:ph idx="1" type="body"/>
          </p:nvPr>
        </p:nvSpPr>
        <p:spPr>
          <a:xfrm>
            <a:off x="909836" y="2348880"/>
            <a:ext cx="9793087" cy="4176464"/>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accent1"/>
              </a:buClr>
              <a:buSzPct val="25000"/>
              <a:buFont typeface="Noto Sans Symbols"/>
              <a:buNone/>
            </a:pPr>
            <a:r>
              <a:rPr b="1" i="0" lang="en-US" sz="2590" u="none" cap="none" strike="noStrike">
                <a:solidFill>
                  <a:srgbClr val="3F3F3F"/>
                </a:solidFill>
                <a:latin typeface="Questrial"/>
                <a:ea typeface="Questrial"/>
                <a:cs typeface="Questrial"/>
                <a:sym typeface="Questrial"/>
              </a:rPr>
              <a:t>If you want a holiday, go to flight centre!</a:t>
            </a:r>
          </a:p>
          <a:p>
            <a:pPr indent="-342797" lvl="0" marL="342797" marR="0" rtl="0" algn="l">
              <a:lnSpc>
                <a:spcPct val="90000"/>
              </a:lnSpc>
              <a:spcBef>
                <a:spcPts val="1000"/>
              </a:spcBef>
              <a:spcAft>
                <a:spcPts val="0"/>
              </a:spcAft>
              <a:buClr>
                <a:schemeClr val="accent1"/>
              </a:buClr>
              <a:buSzPct val="75844"/>
              <a:buFont typeface="Noto Sans Symbols"/>
              <a:buChar char="▪"/>
            </a:pPr>
            <a:r>
              <a:rPr b="0" i="0" lang="en-US" sz="1850" u="none" cap="none" strike="noStrike">
                <a:solidFill>
                  <a:srgbClr val="3F3F3F"/>
                </a:solidFill>
                <a:latin typeface="Questrial"/>
                <a:ea typeface="Questrial"/>
                <a:cs typeface="Questrial"/>
                <a:sym typeface="Questrial"/>
              </a:rPr>
              <a:t>This is a cultural exchange programme, there are times when what you experience may be out of your comfort zone (homestay families can be different, travel is different) there is no opting out in these situations. You are exchanging a week at Blockhouse Bay Primary for a week at Yuyao Experimental School so we say.......</a:t>
            </a:r>
          </a:p>
          <a:p>
            <a:pPr indent="0" lvl="0" marL="0" marR="0" rtl="0" algn="ctr">
              <a:lnSpc>
                <a:spcPct val="90000"/>
              </a:lnSpc>
              <a:spcBef>
                <a:spcPts val="1000"/>
              </a:spcBef>
              <a:spcAft>
                <a:spcPts val="0"/>
              </a:spcAft>
              <a:buClr>
                <a:schemeClr val="accent1"/>
              </a:buClr>
              <a:buSzPct val="25000"/>
              <a:buFont typeface="Noto Sans Symbols"/>
              <a:buNone/>
            </a:pPr>
            <a:r>
              <a:rPr b="1" i="0" lang="en-US" sz="2590" u="none" cap="none" strike="noStrike">
                <a:solidFill>
                  <a:srgbClr val="3F3F3F"/>
                </a:solidFill>
                <a:latin typeface="Questrial"/>
                <a:ea typeface="Questrial"/>
                <a:cs typeface="Questrial"/>
                <a:sym typeface="Questrial"/>
              </a:rPr>
              <a:t>Different isn't bad, it’s just different</a:t>
            </a:r>
          </a:p>
          <a:p>
            <a:pPr indent="-342797" lvl="0" marL="342797" marR="0" rtl="0" algn="ctr">
              <a:lnSpc>
                <a:spcPct val="90000"/>
              </a:lnSpc>
              <a:spcBef>
                <a:spcPts val="1000"/>
              </a:spcBef>
              <a:spcAft>
                <a:spcPts val="0"/>
              </a:spcAft>
              <a:buClr>
                <a:schemeClr val="accent1"/>
              </a:buClr>
              <a:buSzPct val="75844"/>
              <a:buFont typeface="Noto Sans Symbols"/>
              <a:buChar char="▪"/>
            </a:pPr>
            <a:r>
              <a:rPr b="0" i="0" lang="en-US" sz="1850" u="none" cap="none" strike="noStrike">
                <a:solidFill>
                  <a:srgbClr val="3F3F3F"/>
                </a:solidFill>
                <a:latin typeface="Questrial"/>
                <a:ea typeface="Questrial"/>
                <a:cs typeface="Questrial"/>
                <a:sym typeface="Questrial"/>
              </a:rPr>
              <a:t>It is important for all traveling children to understand this is a different country with its own rules and culture.   This experience is a chance to appreciate a different way of life.</a:t>
            </a:r>
          </a:p>
          <a:p>
            <a:pPr indent="0" lvl="0" marL="0" marR="0" rtl="0" algn="ctr">
              <a:lnSpc>
                <a:spcPct val="90000"/>
              </a:lnSpc>
              <a:spcBef>
                <a:spcPts val="1000"/>
              </a:spcBef>
              <a:spcAft>
                <a:spcPts val="0"/>
              </a:spcAft>
              <a:buClr>
                <a:schemeClr val="accent1"/>
              </a:buClr>
              <a:buSzPct val="25000"/>
              <a:buFont typeface="Noto Sans Symbols"/>
              <a:buNone/>
            </a:pPr>
            <a:r>
              <a:rPr b="1" i="0" lang="en-US" sz="2590" u="none" cap="none" strike="noStrike">
                <a:solidFill>
                  <a:srgbClr val="3F3F3F"/>
                </a:solidFill>
                <a:latin typeface="Questrial"/>
                <a:ea typeface="Questrial"/>
                <a:cs typeface="Questrial"/>
                <a:sym typeface="Questrial"/>
              </a:rPr>
              <a:t>You get out what you put in!</a:t>
            </a:r>
          </a:p>
          <a:p>
            <a:pPr indent="-342797" lvl="0" marL="342797" marR="0" rtl="0" algn="ctr">
              <a:lnSpc>
                <a:spcPct val="90000"/>
              </a:lnSpc>
              <a:spcBef>
                <a:spcPts val="1000"/>
              </a:spcBef>
              <a:spcAft>
                <a:spcPts val="0"/>
              </a:spcAft>
              <a:buClr>
                <a:schemeClr val="accent1"/>
              </a:buClr>
              <a:buSzPct val="75844"/>
              <a:buFont typeface="Noto Sans Symbols"/>
              <a:buChar char="▪"/>
            </a:pPr>
            <a:r>
              <a:rPr b="0" i="0" lang="en-US" sz="1850" u="none" cap="none" strike="noStrike">
                <a:solidFill>
                  <a:srgbClr val="3F3F3F"/>
                </a:solidFill>
                <a:latin typeface="Questrial"/>
                <a:ea typeface="Questrial"/>
                <a:cs typeface="Questrial"/>
                <a:sym typeface="Questrial"/>
              </a:rPr>
              <a:t>We take children that are energetic, vibrant, resilient, empathetic, polite and willing to try almost anything.  </a:t>
            </a:r>
          </a:p>
          <a:p>
            <a:pPr indent="0" lvl="0" marL="0" marR="0" rtl="0" algn="ctr">
              <a:lnSpc>
                <a:spcPct val="90000"/>
              </a:lnSpc>
              <a:spcBef>
                <a:spcPts val="1000"/>
              </a:spcBef>
              <a:spcAft>
                <a:spcPts val="0"/>
              </a:spcAft>
              <a:buClr>
                <a:schemeClr val="accent1"/>
              </a:buClr>
              <a:buSzPct val="25000"/>
              <a:buFont typeface="Noto Sans Symbols"/>
              <a:buNone/>
            </a:pPr>
            <a:r>
              <a:t/>
            </a:r>
            <a:endParaRPr b="0" i="0" sz="1850"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25000"/>
              <a:buFont typeface="Noto Sans Symbols"/>
              <a:buNone/>
            </a:pPr>
            <a:r>
              <a:t/>
            </a:r>
            <a:endParaRPr b="0" i="0" sz="1850" u="none" cap="none" strike="noStrike">
              <a:solidFill>
                <a:srgbClr val="3F3F3F"/>
              </a:solidFill>
              <a:latin typeface="Questrial"/>
              <a:ea typeface="Questrial"/>
              <a:cs typeface="Questrial"/>
              <a:sym typeface="Questrial"/>
            </a:endParaRPr>
          </a:p>
          <a:p>
            <a:pPr indent="-342797" lvl="0" marL="342797" marR="0" rtl="0" algn="ctr">
              <a:lnSpc>
                <a:spcPct val="90000"/>
              </a:lnSpc>
              <a:spcBef>
                <a:spcPts val="1000"/>
              </a:spcBef>
              <a:spcAft>
                <a:spcPts val="0"/>
              </a:spcAft>
              <a:buClr>
                <a:schemeClr val="accent1"/>
              </a:buClr>
              <a:buSzPct val="25000"/>
              <a:buFont typeface="Noto Sans Symbols"/>
              <a:buNone/>
            </a:pPr>
            <a:r>
              <a:t/>
            </a:r>
            <a:endParaRPr b="1" i="0" sz="1850" u="none" cap="none" strike="noStrike">
              <a:solidFill>
                <a:srgbClr val="3F3F3F"/>
              </a:solidFill>
              <a:latin typeface="Questrial"/>
              <a:ea typeface="Questrial"/>
              <a:cs typeface="Questrial"/>
              <a:sym typeface="Questrial"/>
            </a:endParaRPr>
          </a:p>
          <a:p>
            <a:pPr indent="-342797" lvl="0" marL="342797" marR="0" rtl="0" algn="ctr">
              <a:lnSpc>
                <a:spcPct val="90000"/>
              </a:lnSpc>
              <a:spcBef>
                <a:spcPts val="1000"/>
              </a:spcBef>
              <a:spcAft>
                <a:spcPts val="0"/>
              </a:spcAft>
              <a:buClr>
                <a:schemeClr val="accent1"/>
              </a:buClr>
              <a:buSzPct val="25000"/>
              <a:buFont typeface="Noto Sans Symbols"/>
              <a:buNone/>
            </a:pPr>
            <a:r>
              <a:t/>
            </a:r>
            <a:endParaRPr b="0" i="0" sz="1664"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7" name="Shape 347"/>
        <p:cNvGrpSpPr/>
        <p:nvPr/>
      </p:nvGrpSpPr>
      <p:grpSpPr>
        <a:xfrm>
          <a:off x="0" y="0"/>
          <a:ext cx="0" cy="0"/>
          <a:chOff x="0" y="0"/>
          <a:chExt cx="0" cy="0"/>
        </a:xfrm>
      </p:grpSpPr>
      <p:sp>
        <p:nvSpPr>
          <p:cNvPr id="348" name="Shape 348"/>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End result</a:t>
            </a:r>
          </a:p>
        </p:txBody>
      </p:sp>
      <p:sp>
        <p:nvSpPr>
          <p:cNvPr id="349" name="Shape 349"/>
          <p:cNvSpPr txBox="1"/>
          <p:nvPr>
            <p:ph idx="1" type="body"/>
          </p:nvPr>
        </p:nvSpPr>
        <p:spPr>
          <a:xfrm>
            <a:off x="1154654" y="2603500"/>
            <a:ext cx="8759131" cy="3416298"/>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accent1"/>
              </a:buClr>
              <a:buSzPct val="25000"/>
              <a:buFont typeface="Noto Sans Symbols"/>
              <a:buNone/>
            </a:pPr>
            <a:r>
              <a:rPr b="0" i="0" lang="en-US" sz="1799" u="none" cap="none" strike="noStrike">
                <a:solidFill>
                  <a:srgbClr val="3F3F3F"/>
                </a:solidFill>
                <a:latin typeface="Questrial"/>
                <a:ea typeface="Questrial"/>
                <a:cs typeface="Questrial"/>
                <a:sym typeface="Questrial"/>
              </a:rPr>
              <a:t>The children walk away with an experience of a lifetime. You cannot replicate what this company provides, The four girls that embarked and returned from this journey have all experienced the highs and lows of an international school exchange. However, they also walk away with knowledge, understanding and friendships that could span many years. Who knows what lies ahead based on this trip. </a:t>
            </a:r>
          </a:p>
          <a:p>
            <a:pPr indent="0" lvl="0" marL="0" marR="0" rtl="0" algn="l">
              <a:lnSpc>
                <a:spcPct val="100000"/>
              </a:lnSpc>
              <a:spcBef>
                <a:spcPts val="1000"/>
              </a:spcBef>
              <a:spcAft>
                <a:spcPts val="0"/>
              </a:spcAft>
              <a:buClr>
                <a:schemeClr val="accent1"/>
              </a:buClr>
              <a:buSzPct val="25000"/>
              <a:buFont typeface="Noto Sans Symbols"/>
              <a:buNone/>
            </a:pPr>
            <a:r>
              <a:rPr b="0" i="0" lang="en-US" sz="1799" u="none" cap="none" strike="noStrike">
                <a:solidFill>
                  <a:srgbClr val="3F3F3F"/>
                </a:solidFill>
                <a:latin typeface="Questrial"/>
                <a:ea typeface="Questrial"/>
                <a:cs typeface="Questrial"/>
                <a:sym typeface="Questrial"/>
              </a:rPr>
              <a:t>University in China?   Job opportunities?</a:t>
            </a:r>
          </a:p>
          <a:p>
            <a:pPr indent="0" lvl="0" marL="0" marR="0" rtl="0" algn="ctr">
              <a:lnSpc>
                <a:spcPct val="100000"/>
              </a:lnSpc>
              <a:spcBef>
                <a:spcPts val="1000"/>
              </a:spcBef>
              <a:spcAft>
                <a:spcPts val="0"/>
              </a:spcAft>
              <a:buClr>
                <a:schemeClr val="accent1"/>
              </a:buClr>
              <a:buSzPct val="25000"/>
              <a:buFont typeface="Noto Sans Symbols"/>
              <a:buNone/>
            </a:pPr>
            <a:r>
              <a:t/>
            </a:r>
            <a:endParaRPr b="1" i="0" sz="2400" u="none" cap="none" strike="noStrike">
              <a:solidFill>
                <a:srgbClr val="3F3F3F"/>
              </a:solidFill>
              <a:latin typeface="Questrial"/>
              <a:ea typeface="Questrial"/>
              <a:cs typeface="Questrial"/>
              <a:sym typeface="Questrial"/>
            </a:endParaRPr>
          </a:p>
          <a:p>
            <a:pPr indent="0" lvl="0" marL="0" marR="0" rtl="0" algn="ctr">
              <a:lnSpc>
                <a:spcPct val="100000"/>
              </a:lnSpc>
              <a:spcBef>
                <a:spcPts val="1000"/>
              </a:spcBef>
              <a:spcAft>
                <a:spcPts val="0"/>
              </a:spcAft>
              <a:buClr>
                <a:schemeClr val="accent1"/>
              </a:buClr>
              <a:buSzPct val="25000"/>
              <a:buFont typeface="Noto Sans Symbols"/>
              <a:buNone/>
            </a:pPr>
            <a:r>
              <a:rPr b="1" i="0" lang="en-US" sz="2400" u="none" cap="none" strike="noStrike">
                <a:solidFill>
                  <a:srgbClr val="3F3F3F"/>
                </a:solidFill>
                <a:latin typeface="Questrial"/>
                <a:ea typeface="Questrial"/>
                <a:cs typeface="Questrial"/>
                <a:sym typeface="Questrial"/>
              </a:rPr>
              <a:t>This is the Asian Century and these four students are already a step ahead!</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Costs </a:t>
            </a:r>
            <a:r>
              <a:rPr b="0" i="0" lang="en-US" sz="2400" u="none" cap="none" strike="noStrike">
                <a:solidFill>
                  <a:schemeClr val="lt2"/>
                </a:solidFill>
                <a:latin typeface="Questrial"/>
                <a:ea typeface="Questrial"/>
                <a:cs typeface="Questrial"/>
                <a:sym typeface="Questrial"/>
              </a:rPr>
              <a:t>– please note these are our costs and from year to year these can change. </a:t>
            </a:r>
          </a:p>
        </p:txBody>
      </p:sp>
      <p:sp>
        <p:nvSpPr>
          <p:cNvPr id="355" name="Shape 355"/>
          <p:cNvSpPr txBox="1"/>
          <p:nvPr>
            <p:ph idx="1" type="body"/>
          </p:nvPr>
        </p:nvSpPr>
        <p:spPr>
          <a:xfrm>
            <a:off x="837828" y="2603500"/>
            <a:ext cx="10081119" cy="4065860"/>
          </a:xfrm>
          <a:prstGeom prst="rect">
            <a:avLst/>
          </a:prstGeom>
          <a:noFill/>
          <a:ln>
            <a:noFill/>
          </a:ln>
        </p:spPr>
        <p:txBody>
          <a:bodyPr anchorCtr="0" anchor="t" bIns="45700" lIns="91425" rIns="91425" tIns="45700">
            <a:noAutofit/>
          </a:bodyPr>
          <a:lstStyle/>
          <a:p>
            <a:pPr indent="-342797" lvl="0" marL="342797" marR="0" rtl="0" algn="l">
              <a:lnSpc>
                <a:spcPct val="100000"/>
              </a:lnSpc>
              <a:spcBef>
                <a:spcPts val="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Air New Zealand Flight direct to Shanghai – estimate </a:t>
            </a:r>
            <a:r>
              <a:rPr b="1" i="0" lang="en-US" sz="1799" u="none" cap="none" strike="noStrike">
                <a:solidFill>
                  <a:srgbClr val="3F3F3F"/>
                </a:solidFill>
                <a:latin typeface="Questrial"/>
                <a:ea typeface="Questrial"/>
                <a:cs typeface="Questrial"/>
                <a:sym typeface="Questrial"/>
              </a:rPr>
              <a:t>$1,100</a:t>
            </a:r>
          </a:p>
          <a:p>
            <a:pPr indent="0" lvl="0" marL="0"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Land based costs in China, this includes all meals, entry into sights and exhibitions, transport within China, accommodation – estimate</a:t>
            </a:r>
            <a:r>
              <a:rPr b="1" i="0" lang="en-US" sz="1799" u="none" cap="none" strike="noStrike">
                <a:solidFill>
                  <a:srgbClr val="3F3F3F"/>
                </a:solidFill>
                <a:latin typeface="Questrial"/>
                <a:ea typeface="Questrial"/>
                <a:cs typeface="Questrial"/>
                <a:sym typeface="Questrial"/>
              </a:rPr>
              <a:t> $1600. </a:t>
            </a:r>
            <a:r>
              <a:rPr b="0" i="0" lang="en-US" sz="1799" u="none" cap="none" strike="noStrike">
                <a:solidFill>
                  <a:srgbClr val="3F3F3F"/>
                </a:solidFill>
                <a:latin typeface="Questrial"/>
                <a:ea typeface="Questrial"/>
                <a:cs typeface="Questrial"/>
                <a:sym typeface="Questrial"/>
              </a:rPr>
              <a:t>Some of the cost is dependant on hotels. Having shared apartments vs double rooms. </a:t>
            </a: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Spending money for markets, small snacks, gift purchasing at markets and shops  - </a:t>
            </a:r>
            <a:r>
              <a:rPr b="1" i="0" lang="en-US" sz="1799" u="none" cap="none" strike="noStrike">
                <a:solidFill>
                  <a:srgbClr val="3F3F3F"/>
                </a:solidFill>
                <a:latin typeface="Questrial"/>
                <a:ea typeface="Questrial"/>
                <a:cs typeface="Questrial"/>
                <a:sym typeface="Questrial"/>
              </a:rPr>
              <a:t>$300 </a:t>
            </a: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Total estimate cost - </a:t>
            </a:r>
            <a:r>
              <a:rPr b="1" i="0" lang="en-US" sz="1799" u="none" cap="none" strike="noStrike">
                <a:solidFill>
                  <a:srgbClr val="3F3F3F"/>
                </a:solidFill>
                <a:latin typeface="Questrial"/>
                <a:ea typeface="Questrial"/>
                <a:cs typeface="Questrial"/>
                <a:sym typeface="Questrial"/>
              </a:rPr>
              <a:t>$3000 </a:t>
            </a:r>
            <a:r>
              <a:rPr b="0" i="0" lang="en-US" sz="1799" u="none" cap="none" strike="noStrike">
                <a:solidFill>
                  <a:srgbClr val="3F3F3F"/>
                </a:solidFill>
                <a:latin typeface="Questrial"/>
                <a:ea typeface="Questrial"/>
                <a:cs typeface="Questrial"/>
                <a:sym typeface="Questrial"/>
              </a:rPr>
              <a:t>(this is with maximum land based cost, this is dependant on hotels and transport)</a:t>
            </a: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0" name="Shape 360"/>
        <p:cNvGrpSpPr/>
        <p:nvPr/>
      </p:nvGrpSpPr>
      <p:grpSpPr>
        <a:xfrm>
          <a:off x="0" y="0"/>
          <a:ext cx="0" cy="0"/>
          <a:chOff x="0" y="0"/>
          <a:chExt cx="0" cy="0"/>
        </a:xfrm>
      </p:grpSpPr>
      <p:sp>
        <p:nvSpPr>
          <p:cNvPr id="361" name="Shape 361"/>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Timeline</a:t>
            </a:r>
          </a:p>
        </p:txBody>
      </p:sp>
      <p:sp>
        <p:nvSpPr>
          <p:cNvPr id="362" name="Shape 362"/>
          <p:cNvSpPr txBox="1"/>
          <p:nvPr>
            <p:ph idx="1" type="body"/>
          </p:nvPr>
        </p:nvSpPr>
        <p:spPr>
          <a:xfrm>
            <a:off x="1154654" y="2603500"/>
            <a:ext cx="9188230" cy="3849836"/>
          </a:xfrm>
          <a:prstGeom prst="rect">
            <a:avLst/>
          </a:prstGeom>
          <a:noFill/>
          <a:ln>
            <a:noFill/>
          </a:ln>
        </p:spPr>
        <p:txBody>
          <a:bodyPr anchorCtr="0" anchor="t" bIns="45700" lIns="91425" rIns="91425" tIns="45700">
            <a:noAutofit/>
          </a:bodyPr>
          <a:lstStyle/>
          <a:p>
            <a:pPr indent="-342797" lvl="0" marL="342797" marR="0" rtl="0" algn="l">
              <a:lnSpc>
                <a:spcPct val="90000"/>
              </a:lnSpc>
              <a:spcBef>
                <a:spcPts val="0"/>
              </a:spcBef>
              <a:spcAft>
                <a:spcPts val="0"/>
              </a:spcAft>
              <a:buClr>
                <a:schemeClr val="accent1"/>
              </a:buClr>
              <a:buSzPct val="79910"/>
              <a:buFont typeface="Noto Sans Symbols"/>
              <a:buChar char="●"/>
            </a:pPr>
            <a:r>
              <a:rPr b="1" i="0" lang="en-US" sz="1799" u="none" cap="none" strike="noStrike">
                <a:solidFill>
                  <a:srgbClr val="3F3F3F"/>
                </a:solidFill>
                <a:latin typeface="Questrial"/>
                <a:ea typeface="Questrial"/>
                <a:cs typeface="Questrial"/>
                <a:sym typeface="Questrial"/>
              </a:rPr>
              <a:t>November 10th 2015 </a:t>
            </a:r>
            <a:r>
              <a:rPr b="0" i="0" lang="en-US" sz="1799" u="none" cap="none" strike="noStrike">
                <a:solidFill>
                  <a:srgbClr val="3F3F3F"/>
                </a:solidFill>
                <a:latin typeface="Questrial"/>
                <a:ea typeface="Questrial"/>
                <a:cs typeface="Questrial"/>
                <a:sym typeface="Questrial"/>
              </a:rPr>
              <a:t>- Written confirmation for 2016 trip.</a:t>
            </a:r>
          </a:p>
          <a:p>
            <a:pPr indent="0" lvl="0" marL="0"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79910"/>
              <a:buFont typeface="Noto Sans Symbols"/>
              <a:buChar char="●"/>
            </a:pPr>
            <a:r>
              <a:rPr b="1" i="0" lang="en-US" sz="1799" u="none" cap="none" strike="noStrike">
                <a:solidFill>
                  <a:srgbClr val="3F3F3F"/>
                </a:solidFill>
                <a:latin typeface="Questrial"/>
                <a:ea typeface="Questrial"/>
                <a:cs typeface="Questrial"/>
                <a:sym typeface="Questrial"/>
              </a:rPr>
              <a:t>November 24</a:t>
            </a:r>
            <a:r>
              <a:rPr b="1" baseline="30000" i="0" lang="en-US" sz="1799" u="none" cap="none" strike="noStrike">
                <a:solidFill>
                  <a:srgbClr val="3F3F3F"/>
                </a:solidFill>
                <a:latin typeface="Questrial"/>
                <a:ea typeface="Questrial"/>
                <a:cs typeface="Questrial"/>
                <a:sym typeface="Questrial"/>
              </a:rPr>
              <a:t>th</a:t>
            </a:r>
            <a:r>
              <a:rPr b="1" i="0" lang="en-US" sz="1799" u="none" cap="none" strike="noStrike">
                <a:solidFill>
                  <a:srgbClr val="3F3F3F"/>
                </a:solidFill>
                <a:latin typeface="Questrial"/>
                <a:ea typeface="Questrial"/>
                <a:cs typeface="Questrial"/>
                <a:sym typeface="Questrial"/>
              </a:rPr>
              <a:t> 2015 - </a:t>
            </a:r>
            <a:r>
              <a:rPr b="0" i="0" lang="en-US" sz="1799" u="none" cap="none" strike="noStrike">
                <a:solidFill>
                  <a:srgbClr val="3F3F3F"/>
                </a:solidFill>
                <a:latin typeface="Questrial"/>
                <a:ea typeface="Questrial"/>
                <a:cs typeface="Questrial"/>
                <a:sym typeface="Questrial"/>
              </a:rPr>
              <a:t>Meeting for confirmed to discuss fundraising possibilities. </a:t>
            </a:r>
          </a:p>
          <a:p>
            <a:pPr indent="0" lvl="0" marL="0"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253897" lvl="0" marL="342797" marR="0" rtl="0" algn="l">
              <a:lnSpc>
                <a:spcPct val="90000"/>
              </a:lnSpc>
              <a:spcBef>
                <a:spcPts val="0"/>
              </a:spcBef>
              <a:spcAft>
                <a:spcPts val="0"/>
              </a:spcAft>
              <a:buClr>
                <a:schemeClr val="accent1"/>
              </a:buClr>
              <a:buSzPct val="79910"/>
              <a:buFont typeface="Noto Sans Symbols"/>
              <a:buChar char="●"/>
            </a:pPr>
            <a:r>
              <a:rPr b="1" i="0" lang="en-US" sz="1799" u="none" cap="none" strike="noStrike">
                <a:solidFill>
                  <a:srgbClr val="3F3F3F"/>
                </a:solidFill>
                <a:latin typeface="Questrial"/>
                <a:ea typeface="Questrial"/>
                <a:cs typeface="Questrial"/>
                <a:sym typeface="Questrial"/>
              </a:rPr>
              <a:t>February 2016 - </a:t>
            </a:r>
            <a:r>
              <a:rPr b="0" i="0" lang="en-US" sz="1799" u="none" cap="none" strike="noStrike">
                <a:solidFill>
                  <a:srgbClr val="3F3F3F"/>
                </a:solidFill>
                <a:latin typeface="Questrial"/>
                <a:ea typeface="Questrial"/>
                <a:cs typeface="Questrial"/>
                <a:sym typeface="Questrial"/>
              </a:rPr>
              <a:t>Possible visit to New Zealand of Yuyao students. If possible we think it is important for parents with children going on the trip to take 2 students at this time. </a:t>
            </a:r>
          </a:p>
          <a:p>
            <a:pPr indent="0" lvl="0" marL="0"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79910"/>
              <a:buFont typeface="Noto Sans Symbols"/>
              <a:buChar char="●"/>
            </a:pPr>
            <a:r>
              <a:rPr b="1" i="0" lang="en-US" sz="1799" u="none" cap="none" strike="noStrike">
                <a:solidFill>
                  <a:srgbClr val="3F3F3F"/>
                </a:solidFill>
                <a:latin typeface="Questrial"/>
                <a:ea typeface="Questrial"/>
                <a:cs typeface="Questrial"/>
                <a:sym typeface="Questrial"/>
              </a:rPr>
              <a:t>March 2016</a:t>
            </a:r>
            <a:r>
              <a:rPr b="0" i="0" lang="en-US" sz="1799" u="none" cap="none" strike="noStrike">
                <a:solidFill>
                  <a:srgbClr val="3F3F3F"/>
                </a:solidFill>
                <a:latin typeface="Questrial"/>
                <a:ea typeface="Questrial"/>
                <a:cs typeface="Questrial"/>
                <a:sym typeface="Questrial"/>
              </a:rPr>
              <a:t> Booking of Flights and distribution of consent, medical forms and visa. </a:t>
            </a:r>
          </a:p>
          <a:p>
            <a:pPr indent="0" lvl="0" marL="0"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79910"/>
              <a:buFont typeface="Noto Sans Symbols"/>
              <a:buChar char="●"/>
            </a:pPr>
            <a:r>
              <a:rPr b="1" i="0" lang="en-US" sz="1799" u="none" cap="none" strike="noStrike">
                <a:solidFill>
                  <a:srgbClr val="3F3F3F"/>
                </a:solidFill>
                <a:latin typeface="Questrial"/>
                <a:ea typeface="Questrial"/>
                <a:cs typeface="Questrial"/>
                <a:sym typeface="Questrial"/>
              </a:rPr>
              <a:t>September 17th – September 25th 2016 - </a:t>
            </a:r>
            <a:r>
              <a:rPr b="0" i="0" lang="en-US" sz="1799" u="none" cap="none" strike="noStrike">
                <a:solidFill>
                  <a:srgbClr val="3F3F3F"/>
                </a:solidFill>
                <a:latin typeface="Questrial"/>
                <a:ea typeface="Questrial"/>
                <a:cs typeface="Questrial"/>
                <a:sym typeface="Questrial"/>
              </a:rPr>
              <a:t>Possible trip date</a:t>
            </a:r>
          </a:p>
          <a:p>
            <a:pPr indent="-342797" lvl="0" marL="342797"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7" name="Shape 367"/>
        <p:cNvGrpSpPr/>
        <p:nvPr/>
      </p:nvGrpSpPr>
      <p:grpSpPr>
        <a:xfrm>
          <a:off x="0" y="0"/>
          <a:ext cx="0" cy="0"/>
          <a:chOff x="0" y="0"/>
          <a:chExt cx="0" cy="0"/>
        </a:xfrm>
      </p:grpSpPr>
      <p:sp>
        <p:nvSpPr>
          <p:cNvPr id="368" name="Shape 368"/>
          <p:cNvSpPr txBox="1"/>
          <p:nvPr>
            <p:ph type="title"/>
          </p:nvPr>
        </p:nvSpPr>
        <p:spPr>
          <a:xfrm>
            <a:off x="1154654" y="947920"/>
            <a:ext cx="8759131" cy="72848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Documentation </a:t>
            </a:r>
          </a:p>
        </p:txBody>
      </p:sp>
      <p:sp>
        <p:nvSpPr>
          <p:cNvPr id="369" name="Shape 369"/>
          <p:cNvSpPr txBox="1"/>
          <p:nvPr>
            <p:ph idx="1" type="body"/>
          </p:nvPr>
        </p:nvSpPr>
        <p:spPr>
          <a:xfrm>
            <a:off x="1154650" y="2603500"/>
            <a:ext cx="9993299" cy="3416400"/>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Student Consent Forms</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Medical Forms</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Board paper work</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Student Lanyards</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Risk Analysis Forms</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China Itinerary Documentation </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Flight Itinerary</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Chinese Visa Application</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Student Equipment List</a:t>
            </a:r>
          </a:p>
          <a:p>
            <a:pPr indent="-342900" lvl="0" marL="342900" marR="0" rtl="0" algn="l">
              <a:lnSpc>
                <a:spcPct val="100000"/>
              </a:lnSpc>
              <a:spcBef>
                <a:spcPts val="0"/>
              </a:spcBef>
              <a:spcAft>
                <a:spcPts val="0"/>
              </a:spcAft>
              <a:buClr>
                <a:schemeClr val="accent1"/>
              </a:buClr>
              <a:buSzPct val="79955"/>
              <a:buFont typeface="Arial"/>
              <a:buAutoNum type="arabicPeriod"/>
            </a:pPr>
            <a:r>
              <a:rPr b="0" i="0" lang="en-US" sz="2000" u="none" cap="none" strike="noStrike">
                <a:solidFill>
                  <a:srgbClr val="3F3F3F"/>
                </a:solidFill>
                <a:latin typeface="Questrial"/>
                <a:ea typeface="Questrial"/>
                <a:cs typeface="Questrial"/>
                <a:sym typeface="Questrial"/>
              </a:rPr>
              <a:t>Listing all teachers and students on the NZ safe Travel website. </a:t>
            </a:r>
          </a:p>
          <a:p>
            <a:pPr indent="-342900" lvl="0" marL="342900" marR="0" rtl="0" algn="l">
              <a:lnSpc>
                <a:spcPct val="100000"/>
              </a:lnSpc>
              <a:spcBef>
                <a:spcPts val="0"/>
              </a:spcBef>
              <a:spcAft>
                <a:spcPts val="0"/>
              </a:spcAft>
              <a:buClr>
                <a:schemeClr val="accent1"/>
              </a:buClr>
              <a:buSzPct val="79910"/>
              <a:buFont typeface="Arial"/>
              <a:buNone/>
            </a:pPr>
            <a:r>
              <a:t/>
            </a:r>
            <a:endParaRPr b="0" i="0" sz="1799" u="none" cap="none" strike="noStrike">
              <a:solidFill>
                <a:srgbClr val="3F3F3F"/>
              </a:solidFill>
              <a:latin typeface="Questrial"/>
              <a:ea typeface="Questrial"/>
              <a:cs typeface="Questrial"/>
              <a:sym typeface="Questrial"/>
            </a:endParaRPr>
          </a:p>
          <a:p>
            <a:pPr indent="0" lvl="0" marL="0" marR="0" rtl="0" algn="ctr">
              <a:lnSpc>
                <a:spcPct val="100000"/>
              </a:lnSpc>
              <a:spcBef>
                <a:spcPts val="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74" name="Shape 374"/>
        <p:cNvGrpSpPr/>
        <p:nvPr/>
      </p:nvGrpSpPr>
      <p:grpSpPr>
        <a:xfrm>
          <a:off x="0" y="0"/>
          <a:ext cx="0" cy="0"/>
          <a:chOff x="0" y="0"/>
          <a:chExt cx="0" cy="0"/>
        </a:xfrm>
      </p:grpSpPr>
      <p:sp>
        <p:nvSpPr>
          <p:cNvPr id="375" name="Shape 375"/>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What’s next</a:t>
            </a:r>
          </a:p>
        </p:txBody>
      </p:sp>
      <p:sp>
        <p:nvSpPr>
          <p:cNvPr id="376" name="Shape 376"/>
          <p:cNvSpPr txBox="1"/>
          <p:nvPr>
            <p:ph idx="1" type="body"/>
          </p:nvPr>
        </p:nvSpPr>
        <p:spPr>
          <a:xfrm>
            <a:off x="1154654" y="2603500"/>
            <a:ext cx="8759131" cy="3416298"/>
          </a:xfrm>
          <a:prstGeom prst="rect">
            <a:avLst/>
          </a:prstGeom>
          <a:noFill/>
          <a:ln>
            <a:noFill/>
          </a:ln>
        </p:spPr>
        <p:txBody>
          <a:bodyPr anchorCtr="0" anchor="t" bIns="45700" lIns="91425" rIns="91425" tIns="45700">
            <a:noAutofit/>
          </a:bodyPr>
          <a:lstStyle/>
          <a:p>
            <a:pPr indent="-342797" lvl="0" marL="342797" marR="0" rtl="0" algn="l">
              <a:lnSpc>
                <a:spcPct val="100000"/>
              </a:lnSpc>
              <a:spcBef>
                <a:spcPts val="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Please take time to discuss this trip with all member of your family. It is a big commitment. </a:t>
            </a: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Please understand that it is a student/teacher trip. No parents. </a:t>
            </a: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Email </a:t>
            </a:r>
            <a:r>
              <a:rPr b="0" i="0" lang="en-US" sz="1799" u="sng" cap="none" strike="noStrike">
                <a:solidFill>
                  <a:schemeClr val="hlink"/>
                </a:solidFill>
                <a:latin typeface="Questrial"/>
                <a:ea typeface="Questrial"/>
                <a:cs typeface="Questrial"/>
                <a:sym typeface="Questrial"/>
              </a:rPr>
              <a:t>###################</a:t>
            </a:r>
            <a:r>
              <a:rPr b="0" i="0" lang="en-US" sz="1799" u="none" cap="none" strike="noStrike">
                <a:solidFill>
                  <a:srgbClr val="3F3F3F"/>
                </a:solidFill>
                <a:latin typeface="Questrial"/>
                <a:ea typeface="Questrial"/>
                <a:cs typeface="Questrial"/>
                <a:sym typeface="Questrial"/>
              </a:rPr>
              <a:t> when you have made your decision stating if you would like to be a part of fundraising or opt out to pay for the trip in its entirety . </a:t>
            </a: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In order for the trip to be viable we require 4 students with a maximum of 10. </a:t>
            </a: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1" name="Shape 271"/>
        <p:cNvGrpSpPr/>
        <p:nvPr/>
      </p:nvGrpSpPr>
      <p:grpSpPr>
        <a:xfrm>
          <a:off x="0" y="0"/>
          <a:ext cx="0" cy="0"/>
          <a:chOff x="0" y="0"/>
          <a:chExt cx="0" cy="0"/>
        </a:xfrm>
      </p:grpSpPr>
      <p:sp>
        <p:nvSpPr>
          <p:cNvPr id="272" name="Shape 272"/>
          <p:cNvSpPr txBox="1"/>
          <p:nvPr>
            <p:ph type="title"/>
          </p:nvPr>
        </p:nvSpPr>
        <p:spPr>
          <a:xfrm>
            <a:off x="1154654" y="947920"/>
            <a:ext cx="8759099" cy="728399"/>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How it all started...</a:t>
            </a:r>
          </a:p>
        </p:txBody>
      </p:sp>
      <p:sp>
        <p:nvSpPr>
          <p:cNvPr id="273" name="Shape 273"/>
          <p:cNvSpPr txBox="1"/>
          <p:nvPr>
            <p:ph idx="1" type="body"/>
          </p:nvPr>
        </p:nvSpPr>
        <p:spPr>
          <a:xfrm>
            <a:off x="1521329" y="3540550"/>
            <a:ext cx="8759099" cy="3416400"/>
          </a:xfrm>
          <a:prstGeom prst="rect">
            <a:avLst/>
          </a:prstGeom>
          <a:noFill/>
          <a:ln>
            <a:noFill/>
          </a:ln>
        </p:spPr>
        <p:txBody>
          <a:bodyPr anchorCtr="0" anchor="t" bIns="91425" lIns="91425" rIns="91425" tIns="91425">
            <a:noAutofit/>
          </a:bodyPr>
          <a:lstStyle/>
          <a:p>
            <a:pPr indent="-253897" lvl="0" marL="342797" marR="0" rtl="0" algn="ctr">
              <a:lnSpc>
                <a:spcPct val="100000"/>
              </a:lnSpc>
              <a:spcBef>
                <a:spcPts val="0"/>
              </a:spcBef>
              <a:spcAft>
                <a:spcPts val="0"/>
              </a:spcAft>
              <a:buClr>
                <a:schemeClr val="accent1"/>
              </a:buClr>
              <a:buSzPct val="25000"/>
              <a:buFont typeface="Noto Sans Symbols"/>
              <a:buNone/>
            </a:pPr>
            <a:r>
              <a:rPr b="0" i="0" lang="en-US" sz="1799" u="sng" cap="none" strike="noStrike">
                <a:solidFill>
                  <a:schemeClr val="hlink"/>
                </a:solidFill>
                <a:latin typeface="Questrial"/>
                <a:ea typeface="Questrial"/>
                <a:cs typeface="Questrial"/>
                <a:sym typeface="Questrial"/>
                <a:hlinkClick r:id="rId3"/>
              </a:rPr>
              <a:t>http://www.asianz.org.nz/about-us/our-programmes/education</a:t>
            </a:r>
            <a:r>
              <a:rPr b="0" i="0" lang="en-US" sz="1799" u="none" cap="none" strike="noStrike">
                <a:solidFill>
                  <a:srgbClr val="3F3F3F"/>
                </a:solidFill>
                <a:latin typeface="Questrial"/>
                <a:ea typeface="Questrial"/>
                <a:cs typeface="Questrial"/>
                <a:sym typeface="Questrial"/>
              </a:rPr>
              <a:t> </a:t>
            </a: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title"/>
          </p:nvPr>
        </p:nvSpPr>
        <p:spPr>
          <a:xfrm>
            <a:off x="1154654" y="947920"/>
            <a:ext cx="8759131" cy="728480"/>
          </a:xfrm>
          <a:prstGeom prst="rect">
            <a:avLst/>
          </a:prstGeom>
          <a:noFill/>
          <a:ln>
            <a:noFill/>
          </a:ln>
        </p:spPr>
        <p:txBody>
          <a:bodyPr anchorCtr="0" anchor="ctr" bIns="91425" lIns="91425" rIns="91425" tIns="91425">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A little about me and Blockhouse Bay Primary School</a:t>
            </a:r>
          </a:p>
        </p:txBody>
      </p:sp>
      <p:sp>
        <p:nvSpPr>
          <p:cNvPr id="279" name="Shape 279"/>
          <p:cNvSpPr txBox="1"/>
          <p:nvPr>
            <p:ph idx="1" type="body"/>
          </p:nvPr>
        </p:nvSpPr>
        <p:spPr>
          <a:xfrm>
            <a:off x="1154654" y="2603500"/>
            <a:ext cx="8759131" cy="3416298"/>
          </a:xfrm>
          <a:prstGeom prst="rect">
            <a:avLst/>
          </a:prstGeom>
          <a:noFill/>
          <a:ln>
            <a:noFill/>
          </a:ln>
        </p:spPr>
        <p:txBody>
          <a:bodyPr anchorCtr="0" anchor="t" bIns="91425" lIns="91425" rIns="91425" tIns="91425">
            <a:noAutofit/>
          </a:bodyPr>
          <a:lstStyle/>
          <a:p>
            <a:pPr indent="-253897" lvl="0" marL="342797" marR="0" rtl="0" algn="l">
              <a:lnSpc>
                <a:spcPct val="100000"/>
              </a:lnSpc>
              <a:spcBef>
                <a:spcPts val="0"/>
              </a:spcBef>
              <a:spcAft>
                <a:spcPts val="0"/>
              </a:spcAft>
              <a:buClr>
                <a:schemeClr val="accent1"/>
              </a:buClr>
              <a:buSzPct val="99944"/>
              <a:buFont typeface="Noto Sans Symbols"/>
              <a:buChar char="●"/>
            </a:pPr>
            <a:r>
              <a:rPr b="0" i="0" lang="en-US" sz="1799" u="none" cap="none" strike="noStrike">
                <a:solidFill>
                  <a:srgbClr val="3F3F3F"/>
                </a:solidFill>
                <a:latin typeface="Questrial"/>
                <a:ea typeface="Questrial"/>
                <a:cs typeface="Questrial"/>
                <a:sym typeface="Questrial"/>
              </a:rPr>
              <a:t>5 Years at Blockhouse Bay Primary School. </a:t>
            </a:r>
          </a:p>
          <a:p>
            <a:pPr indent="-253897" lvl="0" marL="342797" marR="0" rtl="0" algn="l">
              <a:lnSpc>
                <a:spcPct val="100000"/>
              </a:lnSpc>
              <a:spcBef>
                <a:spcPts val="1000"/>
              </a:spcBef>
              <a:spcAft>
                <a:spcPts val="0"/>
              </a:spcAft>
              <a:buClr>
                <a:schemeClr val="accent1"/>
              </a:buClr>
              <a:buSzPct val="99944"/>
              <a:buFont typeface="Noto Sans Symbols"/>
              <a:buChar char="●"/>
            </a:pPr>
            <a:r>
              <a:rPr b="0" i="0" lang="en-US" sz="1799" u="none" cap="none" strike="noStrike">
                <a:solidFill>
                  <a:srgbClr val="3F3F3F"/>
                </a:solidFill>
                <a:latin typeface="Questrial"/>
                <a:ea typeface="Questrial"/>
                <a:cs typeface="Questrial"/>
                <a:sym typeface="Questrial"/>
              </a:rPr>
              <a:t>Year 3 and 4 Team Leader, Sports Co-ordinator and Mandarin Liaison Co-ordinator. </a:t>
            </a:r>
          </a:p>
          <a:p>
            <a:pPr indent="-253897" lvl="0" marL="342797" marR="0" rtl="0" algn="l">
              <a:lnSpc>
                <a:spcPct val="100000"/>
              </a:lnSpc>
              <a:spcBef>
                <a:spcPts val="1000"/>
              </a:spcBef>
              <a:spcAft>
                <a:spcPts val="0"/>
              </a:spcAft>
              <a:buClr>
                <a:schemeClr val="accent1"/>
              </a:buClr>
              <a:buSzPct val="99944"/>
              <a:buFont typeface="Noto Sans Symbols"/>
              <a:buChar char="●"/>
            </a:pPr>
            <a:r>
              <a:rPr b="0" i="0" lang="en-US" sz="1799" u="none" cap="none" strike="noStrike">
                <a:solidFill>
                  <a:srgbClr val="3F3F3F"/>
                </a:solidFill>
                <a:latin typeface="Questrial"/>
                <a:ea typeface="Questrial"/>
                <a:cs typeface="Questrial"/>
                <a:sym typeface="Questrial"/>
              </a:rPr>
              <a:t>Blockhouse Bay Primary have been in the Mandarin Language Programme for 2 years, currently in our 3</a:t>
            </a:r>
            <a:r>
              <a:rPr b="0" baseline="30000" i="0" lang="en-US" sz="1799" u="none" cap="none" strike="noStrike">
                <a:solidFill>
                  <a:srgbClr val="3F3F3F"/>
                </a:solidFill>
                <a:latin typeface="Questrial"/>
                <a:ea typeface="Questrial"/>
                <a:cs typeface="Questrial"/>
                <a:sym typeface="Questrial"/>
              </a:rPr>
              <a:t>rd</a:t>
            </a:r>
            <a:r>
              <a:rPr b="0" i="0" lang="en-US" sz="1799" u="none" cap="none" strike="noStrike">
                <a:solidFill>
                  <a:srgbClr val="3F3F3F"/>
                </a:solidFill>
                <a:latin typeface="Questrial"/>
                <a:ea typeface="Questrial"/>
                <a:cs typeface="Questrial"/>
                <a:sym typeface="Questrial"/>
              </a:rPr>
              <a:t>. </a:t>
            </a:r>
          </a:p>
          <a:p>
            <a:pPr indent="-253897" lvl="0" marL="342797" marR="0" rtl="0" algn="l">
              <a:lnSpc>
                <a:spcPct val="100000"/>
              </a:lnSpc>
              <a:spcBef>
                <a:spcPts val="1000"/>
              </a:spcBef>
              <a:spcAft>
                <a:spcPts val="0"/>
              </a:spcAft>
              <a:buClr>
                <a:schemeClr val="accent1"/>
              </a:buClr>
              <a:buSzPct val="99944"/>
              <a:buFont typeface="Noto Sans Symbols"/>
              <a:buChar char="●"/>
            </a:pPr>
            <a:r>
              <a:rPr b="0" i="0" lang="en-US" sz="1799" u="none" cap="none" strike="noStrike">
                <a:solidFill>
                  <a:srgbClr val="3F3F3F"/>
                </a:solidFill>
                <a:latin typeface="Questrial"/>
                <a:ea typeface="Questrial"/>
                <a:cs typeface="Questrial"/>
                <a:sym typeface="Questrial"/>
              </a:rPr>
              <a:t>Year 3, 4 and 5 and 6 participate in the programme. We have a school role of approx. 550 students Yr 0-6 and are a decile 8 school. </a:t>
            </a:r>
          </a:p>
          <a:p>
            <a:pPr indent="-253897" lvl="0" marL="342797" marR="0" rtl="0" algn="l">
              <a:lnSpc>
                <a:spcPct val="100000"/>
              </a:lnSpc>
              <a:spcBef>
                <a:spcPts val="1000"/>
              </a:spcBef>
              <a:spcAft>
                <a:spcPts val="0"/>
              </a:spcAft>
              <a:buClr>
                <a:schemeClr val="accent1"/>
              </a:buClr>
              <a:buSzPct val="99944"/>
              <a:buFont typeface="Noto Sans Symbols"/>
              <a:buChar char="●"/>
            </a:pPr>
            <a:r>
              <a:rPr b="0" i="0" lang="en-US" sz="1799" u="none" cap="none" strike="noStrike">
                <a:solidFill>
                  <a:srgbClr val="3F3F3F"/>
                </a:solidFill>
                <a:latin typeface="Questrial"/>
                <a:ea typeface="Questrial"/>
                <a:cs typeface="Questrial"/>
                <a:sym typeface="Questrial"/>
              </a:rPr>
              <a:t>Children also have the opportunity to carry on with learning mandarin at Blockhouse Bay Intermediate and Lynnfield College. </a:t>
            </a:r>
          </a:p>
          <a:p>
            <a:pPr indent="-2490" lvl="0" marL="91390" marR="0" rtl="0" algn="l">
              <a:lnSpc>
                <a:spcPct val="100000"/>
              </a:lnSpc>
              <a:spcBef>
                <a:spcPts val="1000"/>
              </a:spcBef>
              <a:spcAft>
                <a:spcPts val="0"/>
              </a:spcAft>
              <a:buClr>
                <a:schemeClr val="accent1"/>
              </a:buClr>
              <a:buSzPct val="25000"/>
              <a:buFont typeface="Noto Sans Symbols"/>
              <a:buNone/>
            </a:pPr>
            <a:r>
              <a:rPr b="0" i="0" lang="en-US" sz="1799" u="none" cap="none" strike="noStrike">
                <a:solidFill>
                  <a:srgbClr val="3F3F3F"/>
                </a:solidFill>
                <a:latin typeface="Questrial"/>
                <a:ea typeface="Questrial"/>
                <a:cs typeface="Questrial"/>
                <a:sym typeface="Questrial"/>
              </a:rPr>
              <a:t> </a:t>
            </a:r>
          </a:p>
        </p:txBody>
      </p:sp>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3" name="Shape 283"/>
        <p:cNvGrpSpPr/>
        <p:nvPr/>
      </p:nvGrpSpPr>
      <p:grpSpPr>
        <a:xfrm>
          <a:off x="0" y="0"/>
          <a:ext cx="0" cy="0"/>
          <a:chOff x="0" y="0"/>
          <a:chExt cx="0" cy="0"/>
        </a:xfrm>
      </p:grpSpPr>
      <p:sp>
        <p:nvSpPr>
          <p:cNvPr id="284" name="Shape 284"/>
          <p:cNvSpPr txBox="1"/>
          <p:nvPr>
            <p:ph idx="1" type="body"/>
          </p:nvPr>
        </p:nvSpPr>
        <p:spPr>
          <a:xfrm>
            <a:off x="1154650" y="2603500"/>
            <a:ext cx="9993299" cy="3416400"/>
          </a:xfrm>
          <a:prstGeom prst="rect">
            <a:avLst/>
          </a:prstGeom>
          <a:noFill/>
          <a:ln>
            <a:noFill/>
          </a:ln>
        </p:spPr>
        <p:txBody>
          <a:bodyPr anchorCtr="0" anchor="t" bIns="45700" lIns="91425" rIns="91425" tIns="45700">
            <a:noAutofit/>
          </a:bodyPr>
          <a:lstStyle/>
          <a:p>
            <a:pPr indent="-342797" lvl="0" marL="342797" marR="0" rtl="0" algn="l">
              <a:lnSpc>
                <a:spcPct val="100000"/>
              </a:lnSpc>
              <a:spcBef>
                <a:spcPts val="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To use the language skills obtained while participating in the Blockhouse Bay Primary School’s MLA (Mandarin Language Assistant) programme.</a:t>
            </a:r>
          </a:p>
          <a:p>
            <a:pPr indent="0" lvl="0" marL="0"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To experience and appreciate a different culture.</a:t>
            </a:r>
          </a:p>
          <a:p>
            <a:pPr indent="0" lvl="0" marL="0"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To live the life of a student in our sister school Number 1 Yuyao Experimental Primary School. </a:t>
            </a:r>
          </a:p>
          <a:p>
            <a:pPr indent="0" lvl="0" marL="0"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To create friendships, connections and knowledge that will help them in the Asian century.</a:t>
            </a: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10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
        <p:nvSpPr>
          <p:cNvPr id="285" name="Shape 285"/>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Purpose of the Trip</a:t>
            </a: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China, Shanghai, Yuyao</a:t>
            </a:r>
          </a:p>
        </p:txBody>
      </p:sp>
      <p:pic>
        <p:nvPicPr>
          <p:cNvPr id="291" name="Shape 291"/>
          <p:cNvPicPr preferRelativeResize="0"/>
          <p:nvPr/>
        </p:nvPicPr>
        <p:blipFill rotWithShape="1">
          <a:blip r:embed="rId3">
            <a:alphaModFix/>
          </a:blip>
          <a:srcRect b="0" l="0" r="0" t="0"/>
          <a:stretch/>
        </p:blipFill>
        <p:spPr>
          <a:xfrm>
            <a:off x="7390556" y="2547082"/>
            <a:ext cx="4081104" cy="4054077"/>
          </a:xfrm>
          <a:prstGeom prst="rect">
            <a:avLst/>
          </a:prstGeom>
          <a:noFill/>
          <a:ln>
            <a:noFill/>
          </a:ln>
        </p:spPr>
      </p:pic>
      <p:pic>
        <p:nvPicPr>
          <p:cNvPr id="292" name="Shape 292"/>
          <p:cNvPicPr preferRelativeResize="0"/>
          <p:nvPr/>
        </p:nvPicPr>
        <p:blipFill rotWithShape="1">
          <a:blip r:embed="rId4">
            <a:alphaModFix/>
          </a:blip>
          <a:srcRect b="0" l="0" r="0" t="0"/>
          <a:stretch/>
        </p:blipFill>
        <p:spPr>
          <a:xfrm>
            <a:off x="909836" y="2546690"/>
            <a:ext cx="5074740" cy="4074293"/>
          </a:xfrm>
          <a:prstGeom prst="rect">
            <a:avLst/>
          </a:prstGeom>
          <a:noFill/>
          <a:ln>
            <a:noFill/>
          </a:ln>
        </p:spPr>
      </p:pic>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type="title"/>
          </p:nvPr>
        </p:nvSpPr>
        <p:spPr>
          <a:xfrm>
            <a:off x="1154654" y="947920"/>
            <a:ext cx="8759131" cy="72848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lt2"/>
              </a:buClr>
              <a:buSzPct val="25000"/>
              <a:buFont typeface="Questrial"/>
              <a:buNone/>
            </a:pPr>
            <a:r>
              <a:rPr b="0" i="0" lang="en-US" sz="3599" u="none" cap="none" strike="noStrike">
                <a:solidFill>
                  <a:schemeClr val="lt2"/>
                </a:solidFill>
                <a:latin typeface="Questrial"/>
                <a:ea typeface="Questrial"/>
                <a:cs typeface="Questrial"/>
                <a:sym typeface="Questrial"/>
              </a:rPr>
              <a:t>Outline of the trip</a:t>
            </a:r>
          </a:p>
        </p:txBody>
      </p:sp>
      <p:sp>
        <p:nvSpPr>
          <p:cNvPr id="298" name="Shape 298"/>
          <p:cNvSpPr txBox="1"/>
          <p:nvPr>
            <p:ph idx="1" type="body"/>
          </p:nvPr>
        </p:nvSpPr>
        <p:spPr>
          <a:xfrm>
            <a:off x="1154654" y="2603500"/>
            <a:ext cx="8759131" cy="3797299"/>
          </a:xfrm>
          <a:prstGeom prst="rect">
            <a:avLst/>
          </a:prstGeom>
          <a:noFill/>
          <a:ln>
            <a:noFill/>
          </a:ln>
        </p:spPr>
        <p:txBody>
          <a:bodyPr anchorCtr="0" anchor="t" bIns="45700" lIns="91425" rIns="91425" tIns="45700">
            <a:noAutofit/>
          </a:bodyPr>
          <a:lstStyle/>
          <a:p>
            <a:pPr indent="0" lvl="0" marL="0" marR="0" rtl="0" algn="ctr">
              <a:lnSpc>
                <a:spcPct val="90000"/>
              </a:lnSpc>
              <a:spcBef>
                <a:spcPts val="0"/>
              </a:spcBef>
              <a:spcAft>
                <a:spcPts val="0"/>
              </a:spcAft>
              <a:buClr>
                <a:schemeClr val="accent1"/>
              </a:buClr>
              <a:buSzPct val="25000"/>
              <a:buFont typeface="Noto Sans Symbols"/>
              <a:buNone/>
            </a:pPr>
            <a:r>
              <a:rPr b="1" i="0" lang="en-US" sz="1799" u="none" cap="none" strike="noStrike">
                <a:solidFill>
                  <a:srgbClr val="3F3F3F"/>
                </a:solidFill>
                <a:latin typeface="Questrial"/>
                <a:ea typeface="Questrial"/>
                <a:cs typeface="Questrial"/>
                <a:sym typeface="Questrial"/>
              </a:rPr>
              <a:t>Itinerary was created with the help of A &amp; E International. </a:t>
            </a:r>
          </a:p>
          <a:p>
            <a:pPr indent="0" lvl="0" marL="0" marR="0" rtl="0" algn="ctr">
              <a:lnSpc>
                <a:spcPct val="90000"/>
              </a:lnSpc>
              <a:spcBef>
                <a:spcPts val="0"/>
              </a:spcBef>
              <a:spcAft>
                <a:spcPts val="0"/>
              </a:spcAft>
              <a:buClr>
                <a:schemeClr val="accent1"/>
              </a:buClr>
              <a:buSzPct val="25000"/>
              <a:buFont typeface="Noto Sans Symbols"/>
              <a:buNone/>
            </a:pPr>
            <a:r>
              <a:rPr b="1" i="0" lang="en-US" sz="1799" u="none" cap="none" strike="noStrike">
                <a:solidFill>
                  <a:srgbClr val="3F3F3F"/>
                </a:solidFill>
                <a:latin typeface="Questrial"/>
                <a:ea typeface="Questrial"/>
                <a:cs typeface="Questrial"/>
                <a:sym typeface="Questrial"/>
              </a:rPr>
              <a:t>Day 1</a:t>
            </a:r>
          </a:p>
          <a:p>
            <a:pPr indent="-342797" lvl="0" marL="342797" marR="0" rtl="0" algn="ctr">
              <a:lnSpc>
                <a:spcPct val="9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Fly direct to Shanghai and travel to Ningbo, Yuyao. </a:t>
            </a:r>
          </a:p>
          <a:p>
            <a:pPr indent="-342797" lvl="0" marL="342797" marR="0" rtl="0" algn="ctr">
              <a:lnSpc>
                <a:spcPct val="9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Night in Hotel at Yuyao </a:t>
            </a:r>
          </a:p>
          <a:p>
            <a:pPr indent="0" lvl="0" marL="0" marR="0" rtl="0" algn="ctr">
              <a:lnSpc>
                <a:spcPct val="90000"/>
              </a:lnSpc>
              <a:spcBef>
                <a:spcPts val="1000"/>
              </a:spcBef>
              <a:spcAft>
                <a:spcPts val="0"/>
              </a:spcAft>
              <a:buClr>
                <a:schemeClr val="accent1"/>
              </a:buClr>
              <a:buSzPct val="25000"/>
              <a:buFont typeface="Noto Sans Symbols"/>
              <a:buNone/>
            </a:pPr>
            <a:r>
              <a:rPr b="1" i="0" lang="en-US" sz="1799" u="none" cap="none" strike="noStrike">
                <a:solidFill>
                  <a:srgbClr val="3F3F3F"/>
                </a:solidFill>
                <a:latin typeface="Questrial"/>
                <a:ea typeface="Questrial"/>
                <a:cs typeface="Questrial"/>
                <a:sym typeface="Questrial"/>
              </a:rPr>
              <a:t>Day 2, 3 and 4</a:t>
            </a:r>
          </a:p>
          <a:p>
            <a:pPr indent="-342797" lvl="0" marL="342797" marR="0" rtl="0" algn="ctr">
              <a:lnSpc>
                <a:spcPct val="9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Days spent at sister school and nights spent with homestay family (in pairs). </a:t>
            </a:r>
          </a:p>
          <a:p>
            <a:pPr indent="0" lvl="0" marL="0" marR="0" rtl="0" algn="ctr">
              <a:lnSpc>
                <a:spcPct val="90000"/>
              </a:lnSpc>
              <a:spcBef>
                <a:spcPts val="1000"/>
              </a:spcBef>
              <a:spcAft>
                <a:spcPts val="0"/>
              </a:spcAft>
              <a:buClr>
                <a:schemeClr val="accent1"/>
              </a:buClr>
              <a:buSzPct val="25000"/>
              <a:buFont typeface="Noto Sans Symbols"/>
              <a:buNone/>
            </a:pPr>
            <a:r>
              <a:rPr b="1" i="0" lang="en-US" sz="1799" u="none" cap="none" strike="noStrike">
                <a:solidFill>
                  <a:srgbClr val="3F3F3F"/>
                </a:solidFill>
                <a:latin typeface="Questrial"/>
                <a:ea typeface="Questrial"/>
                <a:cs typeface="Questrial"/>
                <a:sym typeface="Questrial"/>
              </a:rPr>
              <a:t>Day 5, 6, 7</a:t>
            </a:r>
          </a:p>
          <a:p>
            <a:pPr indent="-342797" lvl="0" marL="342797" marR="0" rtl="0" algn="ctr">
              <a:lnSpc>
                <a:spcPct val="9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Train to Shanghai to experience sights, markets, tall towers, boat cruises etc.</a:t>
            </a:r>
          </a:p>
          <a:p>
            <a:pPr indent="0" lvl="0" marL="0" marR="0" rtl="0" algn="ctr">
              <a:lnSpc>
                <a:spcPct val="90000"/>
              </a:lnSpc>
              <a:spcBef>
                <a:spcPts val="1000"/>
              </a:spcBef>
              <a:spcAft>
                <a:spcPts val="0"/>
              </a:spcAft>
              <a:buClr>
                <a:schemeClr val="accent1"/>
              </a:buClr>
              <a:buSzPct val="25000"/>
              <a:buFont typeface="Noto Sans Symbols"/>
              <a:buNone/>
            </a:pPr>
            <a:r>
              <a:rPr b="1" i="0" lang="en-US" sz="1799" u="none" cap="none" strike="noStrike">
                <a:solidFill>
                  <a:srgbClr val="3F3F3F"/>
                </a:solidFill>
                <a:latin typeface="Questrial"/>
                <a:ea typeface="Questrial"/>
                <a:cs typeface="Questrial"/>
                <a:sym typeface="Questrial"/>
              </a:rPr>
              <a:t>Day 8</a:t>
            </a:r>
          </a:p>
          <a:p>
            <a:pPr indent="-342797" lvl="0" marL="342797" marR="0" rtl="0" algn="ctr">
              <a:lnSpc>
                <a:spcPct val="90000"/>
              </a:lnSpc>
              <a:spcBef>
                <a:spcPts val="1000"/>
              </a:spcBef>
              <a:spcAft>
                <a:spcPts val="0"/>
              </a:spcAft>
              <a:buClr>
                <a:schemeClr val="accent1"/>
              </a:buClr>
              <a:buSzPct val="79910"/>
              <a:buFont typeface="Noto Sans Symbols"/>
              <a:buChar char="●"/>
            </a:pPr>
            <a:r>
              <a:rPr b="0" i="0" lang="en-US" sz="1799" u="none" cap="none" strike="noStrike">
                <a:solidFill>
                  <a:srgbClr val="3F3F3F"/>
                </a:solidFill>
                <a:latin typeface="Questrial"/>
                <a:ea typeface="Questrial"/>
                <a:cs typeface="Questrial"/>
                <a:sym typeface="Questrial"/>
              </a:rPr>
              <a:t>Direct flight to New Zealand</a:t>
            </a:r>
          </a:p>
          <a:p>
            <a:pPr indent="-342797" lvl="0" marL="342797" marR="0" rtl="0" algn="ctr">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0" lvl="0" marL="0" marR="0" rtl="0" algn="ctr">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ctr">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a:p>
            <a:pPr indent="-342797" lvl="0" marL="342797" marR="0" rtl="0" algn="l">
              <a:lnSpc>
                <a:spcPct val="90000"/>
              </a:lnSpc>
              <a:spcBef>
                <a:spcPts val="1000"/>
              </a:spcBef>
              <a:spcAft>
                <a:spcPts val="0"/>
              </a:spcAft>
              <a:buClr>
                <a:schemeClr val="accent1"/>
              </a:buClr>
              <a:buSzPct val="25000"/>
              <a:buFont typeface="Noto Sans Symbols"/>
              <a:buNone/>
            </a:pPr>
            <a:r>
              <a:t/>
            </a:r>
            <a:endParaRPr b="0" i="0" sz="1799" u="none" cap="none" strike="noStrike">
              <a:solidFill>
                <a:srgbClr val="3F3F3F"/>
              </a:solidFill>
              <a:latin typeface="Questrial"/>
              <a:ea typeface="Questrial"/>
              <a:cs typeface="Questrial"/>
              <a:sym typeface="Questrial"/>
            </a:endParaRP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2" name="Shape 302"/>
        <p:cNvGrpSpPr/>
        <p:nvPr/>
      </p:nvGrpSpPr>
      <p:grpSpPr>
        <a:xfrm>
          <a:off x="0" y="0"/>
          <a:ext cx="0" cy="0"/>
          <a:chOff x="0" y="0"/>
          <a:chExt cx="0" cy="0"/>
        </a:xfrm>
      </p:grpSpPr>
      <p:pic>
        <p:nvPicPr>
          <p:cNvPr id="303" name="Shape 303"/>
          <p:cNvPicPr preferRelativeResize="0"/>
          <p:nvPr/>
        </p:nvPicPr>
        <p:blipFill rotWithShape="1">
          <a:blip r:embed="rId3">
            <a:alphaModFix/>
          </a:blip>
          <a:srcRect b="0" l="0" r="0" t="0"/>
          <a:stretch/>
        </p:blipFill>
        <p:spPr>
          <a:xfrm>
            <a:off x="1069195" y="842680"/>
            <a:ext cx="3717956" cy="5586669"/>
          </a:xfrm>
          <a:prstGeom prst="rect">
            <a:avLst/>
          </a:prstGeom>
          <a:solidFill>
            <a:srgbClr val="ECECEC"/>
          </a:solidFill>
          <a:ln cap="sq" cmpd="sng" w="190500">
            <a:solidFill>
              <a:srgbClr val="FFFFFF"/>
            </a:solidFill>
            <a:prstDash val="solid"/>
            <a:miter/>
            <a:headEnd len="med" w="med" type="none"/>
            <a:tailEnd len="med" w="med" type="none"/>
          </a:ln>
        </p:spPr>
      </p:pic>
      <p:pic>
        <p:nvPicPr>
          <p:cNvPr id="304" name="Shape 304"/>
          <p:cNvPicPr preferRelativeResize="0"/>
          <p:nvPr/>
        </p:nvPicPr>
        <p:blipFill rotWithShape="1">
          <a:blip r:embed="rId4">
            <a:alphaModFix/>
          </a:blip>
          <a:srcRect b="0" l="0" r="0" t="0"/>
          <a:stretch/>
        </p:blipFill>
        <p:spPr>
          <a:xfrm rot="356571">
            <a:off x="4560634" y="1595230"/>
            <a:ext cx="6345712" cy="4223104"/>
          </a:xfrm>
          <a:prstGeom prst="rect">
            <a:avLst/>
          </a:prstGeom>
          <a:solidFill>
            <a:srgbClr val="ECECEC"/>
          </a:solidFill>
          <a:ln cap="sq" cmpd="sng" w="190500">
            <a:solidFill>
              <a:srgbClr val="FFFFFF"/>
            </a:solidFill>
            <a:prstDash val="solid"/>
            <a:miter/>
            <a:headEnd len="med" w="med" type="none"/>
            <a:tailEnd len="med" w="med" type="none"/>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8" name="Shape 308"/>
        <p:cNvGrpSpPr/>
        <p:nvPr/>
      </p:nvGrpSpPr>
      <p:grpSpPr>
        <a:xfrm>
          <a:off x="0" y="0"/>
          <a:ext cx="0" cy="0"/>
          <a:chOff x="0" y="0"/>
          <a:chExt cx="0" cy="0"/>
        </a:xfrm>
      </p:grpSpPr>
      <p:pic>
        <p:nvPicPr>
          <p:cNvPr id="309" name="Shape 309"/>
          <p:cNvPicPr preferRelativeResize="0"/>
          <p:nvPr/>
        </p:nvPicPr>
        <p:blipFill rotWithShape="1">
          <a:blip r:embed="rId3">
            <a:alphaModFix/>
          </a:blip>
          <a:srcRect b="0" l="0" r="0" t="0"/>
          <a:stretch/>
        </p:blipFill>
        <p:spPr>
          <a:xfrm rot="453795">
            <a:off x="943689" y="824753"/>
            <a:ext cx="3752651" cy="5638799"/>
          </a:xfrm>
          <a:prstGeom prst="rect">
            <a:avLst/>
          </a:prstGeom>
          <a:solidFill>
            <a:srgbClr val="ECECEC"/>
          </a:solidFill>
          <a:ln cap="sq" cmpd="sng" w="190500">
            <a:solidFill>
              <a:srgbClr val="FFFFFF"/>
            </a:solidFill>
            <a:prstDash val="solid"/>
            <a:miter/>
            <a:headEnd len="med" w="med" type="none"/>
            <a:tailEnd len="med" w="med" type="none"/>
          </a:ln>
        </p:spPr>
      </p:pic>
      <p:pic>
        <p:nvPicPr>
          <p:cNvPr id="310" name="Shape 310"/>
          <p:cNvPicPr preferRelativeResize="0"/>
          <p:nvPr/>
        </p:nvPicPr>
        <p:blipFill rotWithShape="1">
          <a:blip r:embed="rId4">
            <a:alphaModFix/>
          </a:blip>
          <a:srcRect b="0" l="0" r="0" t="0"/>
          <a:stretch/>
        </p:blipFill>
        <p:spPr>
          <a:xfrm>
            <a:off x="4993983" y="1524000"/>
            <a:ext cx="6371558" cy="4240306"/>
          </a:xfrm>
          <a:prstGeom prst="rect">
            <a:avLst/>
          </a:prstGeom>
          <a:solidFill>
            <a:srgbClr val="ECECEC"/>
          </a:solidFill>
          <a:ln cap="sq" cmpd="sng" w="190500">
            <a:solidFill>
              <a:srgbClr val="FFFFFF"/>
            </a:solidFill>
            <a:prstDash val="solid"/>
            <a:miter/>
            <a:headEnd len="med" w="med" type="none"/>
            <a:tailEnd len="med" w="med" type="none"/>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4" name="Shape 314"/>
        <p:cNvGrpSpPr/>
        <p:nvPr/>
      </p:nvGrpSpPr>
      <p:grpSpPr>
        <a:xfrm>
          <a:off x="0" y="0"/>
          <a:ext cx="0" cy="0"/>
          <a:chOff x="0" y="0"/>
          <a:chExt cx="0" cy="0"/>
        </a:xfrm>
      </p:grpSpPr>
      <p:pic>
        <p:nvPicPr>
          <p:cNvPr id="315" name="Shape 315"/>
          <p:cNvPicPr preferRelativeResize="0"/>
          <p:nvPr/>
        </p:nvPicPr>
        <p:blipFill rotWithShape="1">
          <a:blip r:embed="rId3">
            <a:alphaModFix/>
          </a:blip>
          <a:srcRect b="0" l="0" r="0" t="0"/>
          <a:stretch/>
        </p:blipFill>
        <p:spPr>
          <a:xfrm>
            <a:off x="-143434" y="1344704"/>
            <a:ext cx="7045085" cy="4688541"/>
          </a:xfrm>
          <a:prstGeom prst="rect">
            <a:avLst/>
          </a:prstGeom>
          <a:solidFill>
            <a:srgbClr val="ECECEC"/>
          </a:solidFill>
          <a:ln cap="sq" cmpd="sng" w="190500">
            <a:solidFill>
              <a:srgbClr val="FFFFFF"/>
            </a:solidFill>
            <a:prstDash val="solid"/>
            <a:miter/>
            <a:headEnd len="med" w="med" type="none"/>
            <a:tailEnd len="med" w="med" type="none"/>
          </a:ln>
        </p:spPr>
      </p:pic>
      <p:pic>
        <p:nvPicPr>
          <p:cNvPr id="316" name="Shape 316"/>
          <p:cNvPicPr preferRelativeResize="0"/>
          <p:nvPr/>
        </p:nvPicPr>
        <p:blipFill rotWithShape="1">
          <a:blip r:embed="rId4">
            <a:alphaModFix/>
          </a:blip>
          <a:srcRect b="0" l="0" r="0" t="0"/>
          <a:stretch/>
        </p:blipFill>
        <p:spPr>
          <a:xfrm rot="458038">
            <a:off x="5548512" y="1918446"/>
            <a:ext cx="6263795" cy="4168587"/>
          </a:xfrm>
          <a:prstGeom prst="rect">
            <a:avLst/>
          </a:prstGeom>
          <a:solidFill>
            <a:srgbClr val="ECECEC"/>
          </a:solidFill>
          <a:ln cap="sq" cmpd="sng" w="190500">
            <a:solidFill>
              <a:srgbClr val="FFFFFF"/>
            </a:solidFill>
            <a:prstDash val="solid"/>
            <a:miter/>
            <a:headEnd len="med" w="med" type="none"/>
            <a:tailEnd len="med" w="med" type="none"/>
          </a:ln>
        </p:spPr>
      </p:pic>
    </p:spTree>
  </p:cSld>
  <p:clrMapOvr>
    <a:masterClrMapping/>
  </p:clrMapOvr>
  <p:transition spd="med">
    <p:fade/>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