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5" r:id="rId4"/>
    <p:sldId id="257" r:id="rId5"/>
    <p:sldId id="263" r:id="rId6"/>
    <p:sldId id="259" r:id="rId7"/>
    <p:sldId id="260" r:id="rId8"/>
    <p:sldId id="264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08"/>
    <p:restoredTop sz="94681"/>
  </p:normalViewPr>
  <p:slideViewPr>
    <p:cSldViewPr snapToGrid="0" snapToObjects="1">
      <p:cViewPr varScale="1">
        <p:scale>
          <a:sx n="120" d="100"/>
          <a:sy n="120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7/24/2018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thetruejapan.com/9-cultural-mistakes-foreigners-make-japan-instead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AB3B7-7AFA-1E41-85A3-9FB85F735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3086" y="1600201"/>
            <a:ext cx="7326085" cy="2057396"/>
          </a:xfrm>
        </p:spPr>
        <p:txBody>
          <a:bodyPr/>
          <a:lstStyle/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Have you had your </a:t>
            </a:r>
            <a:b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rice </a:t>
            </a:r>
            <a:b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today?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B4FEEE-A164-B248-A357-4713B15EB4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Fun Facts</a:t>
            </a:r>
          </a:p>
        </p:txBody>
      </p:sp>
    </p:spTree>
    <p:extLst>
      <p:ext uri="{BB962C8B-B14F-4D97-AF65-F5344CB8AC3E}">
        <p14:creationId xmlns:p14="http://schemas.microsoft.com/office/powerpoint/2010/main" val="2805901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B865F-8B11-9444-B4CB-74942401F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Asia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A3D8F2-49EF-A940-AD74-4506958E972C}"/>
              </a:ext>
            </a:extLst>
          </p:cNvPr>
          <p:cNvSpPr/>
          <p:nvPr/>
        </p:nvSpPr>
        <p:spPr>
          <a:xfrm>
            <a:off x="2249214" y="2967333"/>
            <a:ext cx="42041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 many countries across Asia 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“Have you eaten rice today?” 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a common phrase to greet your fellowmen with 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and it means 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“How are you?”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F20152-8065-2A40-AA91-555383DE0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032" y="2789768"/>
            <a:ext cx="3584696" cy="293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93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5ABC1-E8F4-A14F-8D81-82ABF342F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A7C59-E425-6344-9CBC-52CD14CB4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Rice is considered as the link between heaven and earth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Rice is also the symbol for fertility – hence the habit of throwing confetti at the bride and groom at weddings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Rice is regarded as a symbol of luck</a:t>
            </a:r>
          </a:p>
        </p:txBody>
      </p:sp>
    </p:spTree>
    <p:extLst>
      <p:ext uri="{BB962C8B-B14F-4D97-AF65-F5344CB8AC3E}">
        <p14:creationId xmlns:p14="http://schemas.microsoft.com/office/powerpoint/2010/main" val="97859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EA4E0-FBE0-C142-85C8-A5E94E32D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Japan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68D1B-5112-7440-A783-D2C724962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  <a:p>
            <a:endParaRPr lang="en-NZ" dirty="0"/>
          </a:p>
          <a:p>
            <a:pPr lvl="6"/>
            <a:r>
              <a:rPr lang="en-NZ" sz="1800" dirty="0">
                <a:latin typeface="Calibri" panose="020F0502020204030204" pitchFamily="34" charset="0"/>
                <a:cs typeface="Calibri" panose="020F0502020204030204" pitchFamily="34" charset="0"/>
              </a:rPr>
              <a:t>Toyota means bountiful rice field</a:t>
            </a:r>
          </a:p>
          <a:p>
            <a:pPr marL="2743200" lvl="6" indent="0">
              <a:buNone/>
            </a:pPr>
            <a:r>
              <a:rPr lang="en-NZ" sz="180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and</a:t>
            </a:r>
            <a:endParaRPr lang="en-N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6"/>
            <a:r>
              <a:rPr lang="en-NZ" sz="1800" dirty="0">
                <a:latin typeface="Calibri" panose="020F0502020204030204" pitchFamily="34" charset="0"/>
                <a:cs typeface="Calibri" panose="020F0502020204030204" pitchFamily="34" charset="0"/>
              </a:rPr>
              <a:t> Honda means main rice field.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4B2D82-2683-9F4D-B654-9D67407EE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139" y="2718391"/>
            <a:ext cx="2463800" cy="228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51BD06-244D-CF4A-97A7-4CE3228DA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534" y="2769191"/>
            <a:ext cx="31877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18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46698-DF64-8A40-9A0C-7ECDF0815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Japan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4D614-0B95-4A47-8278-0294D820D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Japanese meal names are based around rice:</a:t>
            </a:r>
          </a:p>
          <a:p>
            <a:pPr marL="0" indent="0">
              <a:buNone/>
            </a:pPr>
            <a:br>
              <a:rPr lang="en-NZ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NZ" dirty="0">
                <a:latin typeface="Calibri" panose="020F0502020204030204" pitchFamily="34" charset="0"/>
                <a:cs typeface="Calibri" panose="020F0502020204030204" pitchFamily="34" charset="0"/>
              </a:rPr>
              <a:t>Breakfast = 'Morning Rice' = </a:t>
            </a:r>
            <a:r>
              <a:rPr lang="en-NZ" dirty="0" err="1">
                <a:latin typeface="Calibri" panose="020F0502020204030204" pitchFamily="34" charset="0"/>
                <a:cs typeface="Calibri" panose="020F0502020204030204" pitchFamily="34" charset="0"/>
              </a:rPr>
              <a:t>asa</a:t>
            </a:r>
            <a:r>
              <a:rPr lang="en-N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NZ" dirty="0" err="1">
                <a:latin typeface="Calibri" panose="020F0502020204030204" pitchFamily="34" charset="0"/>
                <a:cs typeface="Calibri" panose="020F0502020204030204" pitchFamily="34" charset="0"/>
              </a:rPr>
              <a:t>gohan</a:t>
            </a:r>
            <a:r>
              <a:rPr lang="en-NZ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br>
              <a:rPr lang="en-NZ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NZ" dirty="0">
                <a:latin typeface="Calibri" panose="020F0502020204030204" pitchFamily="34" charset="0"/>
                <a:cs typeface="Calibri" panose="020F0502020204030204" pitchFamily="34" charset="0"/>
              </a:rPr>
              <a:t>Lunch = 'Afternoon Rice' = </a:t>
            </a:r>
            <a:r>
              <a:rPr lang="en-NZ" dirty="0" err="1">
                <a:latin typeface="Calibri" panose="020F0502020204030204" pitchFamily="34" charset="0"/>
                <a:cs typeface="Calibri" panose="020F0502020204030204" pitchFamily="34" charset="0"/>
              </a:rPr>
              <a:t>hiru</a:t>
            </a:r>
            <a:r>
              <a:rPr lang="en-N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NZ" dirty="0" err="1">
                <a:latin typeface="Calibri" panose="020F0502020204030204" pitchFamily="34" charset="0"/>
                <a:cs typeface="Calibri" panose="020F0502020204030204" pitchFamily="34" charset="0"/>
              </a:rPr>
              <a:t>gohan</a:t>
            </a:r>
            <a:br>
              <a:rPr lang="en-NZ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NZ" dirty="0">
                <a:latin typeface="Calibri" panose="020F0502020204030204" pitchFamily="34" charset="0"/>
                <a:cs typeface="Calibri" panose="020F0502020204030204" pitchFamily="34" charset="0"/>
              </a:rPr>
              <a:t>Dinner = 'Evening Rice' = ban </a:t>
            </a:r>
            <a:r>
              <a:rPr lang="en-NZ" dirty="0" err="1">
                <a:latin typeface="Calibri" panose="020F0502020204030204" pitchFamily="34" charset="0"/>
                <a:cs typeface="Calibri" panose="020F0502020204030204" pitchFamily="34" charset="0"/>
              </a:rPr>
              <a:t>gohan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902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F6C1A-7A6D-E046-AD64-0BAF237C1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Singapore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CB7B3-A057-8C40-B900-CA506254F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023" y="2715132"/>
            <a:ext cx="4989575" cy="316073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8E7E45-89B7-D347-8449-C3ECC7EA6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902" y="2850598"/>
            <a:ext cx="4288790" cy="27316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CF98A58-C046-0D4E-9CD6-6621638BDEE9}"/>
              </a:ext>
            </a:extLst>
          </p:cNvPr>
          <p:cNvSpPr txBox="1"/>
          <p:nvPr/>
        </p:nvSpPr>
        <p:spPr>
          <a:xfrm>
            <a:off x="1591055" y="2715132"/>
            <a:ext cx="406006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latin typeface="Calibri" panose="020F0502020204030204" pitchFamily="34" charset="0"/>
                <a:cs typeface="Calibri" panose="020F0502020204030204" pitchFamily="34" charset="0"/>
              </a:rPr>
              <a:t>In Singapore a good job is symbolised by an</a:t>
            </a:r>
          </a:p>
          <a:p>
            <a:pPr algn="ctr"/>
            <a:r>
              <a:rPr lang="en-NZ" sz="2400" dirty="0">
                <a:latin typeface="Calibri" panose="020F0502020204030204" pitchFamily="34" charset="0"/>
                <a:cs typeface="Calibri" panose="020F0502020204030204" pitchFamily="34" charset="0"/>
              </a:rPr>
              <a:t> iron bowl, and being out of a job,</a:t>
            </a:r>
          </a:p>
          <a:p>
            <a:pPr algn="ctr"/>
            <a:r>
              <a:rPr lang="en-NZ" sz="2400" dirty="0">
                <a:latin typeface="Calibri" panose="020F0502020204030204" pitchFamily="34" charset="0"/>
                <a:cs typeface="Calibri" panose="020F0502020204030204" pitchFamily="34" charset="0"/>
              </a:rPr>
              <a:t> a broken rice bowl.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915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4314-E309-D745-B341-4A78527BF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>
                <a:latin typeface="Calibri" panose="020F0502020204030204" pitchFamily="34" charset="0"/>
                <a:cs typeface="Calibri" panose="020F0502020204030204" pitchFamily="34" charset="0"/>
              </a:rPr>
              <a:t>China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943157-36C3-7545-878E-E123B62B2F49}"/>
              </a:ext>
            </a:extLst>
          </p:cNvPr>
          <p:cNvSpPr txBox="1"/>
          <p:nvPr/>
        </p:nvSpPr>
        <p:spPr>
          <a:xfrm>
            <a:off x="1609344" y="3035808"/>
            <a:ext cx="34747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latin typeface="Calibri" panose="020F0502020204030204" pitchFamily="34" charset="0"/>
                <a:cs typeface="Calibri" panose="020F0502020204030204" pitchFamily="34" charset="0"/>
              </a:rPr>
              <a:t>At the beginning of the new year, people do not say, "Happy New Year!" but </a:t>
            </a:r>
          </a:p>
          <a:p>
            <a:pPr algn="ctr"/>
            <a:r>
              <a:rPr lang="en-NZ" sz="2400" dirty="0">
                <a:latin typeface="Calibri" panose="020F0502020204030204" pitchFamily="34" charset="0"/>
                <a:cs typeface="Calibri" panose="020F0502020204030204" pitchFamily="34" charset="0"/>
              </a:rPr>
              <a:t>"May your rice never burn!”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F094C03-58B3-2548-A3B5-5AD4D2F3D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109" y="2645719"/>
            <a:ext cx="37084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25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09B16-7407-AD40-87F3-B2DDBCB65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Japan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9E7C2BC3-D79A-2246-91C4-4FAFF9142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7059" y="2556931"/>
            <a:ext cx="2409538" cy="347421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019A9-68B9-8247-A715-58804CE78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Death is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symbolised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by chopsticks stuck into a mount of rice. This gesture is used at funerals to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symbolise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the passing on of the dead person’s soul.</a:t>
            </a:r>
          </a:p>
        </p:txBody>
      </p:sp>
    </p:spTree>
    <p:extLst>
      <p:ext uri="{BB962C8B-B14F-4D97-AF65-F5344CB8AC3E}">
        <p14:creationId xmlns:p14="http://schemas.microsoft.com/office/powerpoint/2010/main" val="1244740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DD66A-4B79-4F48-97B8-82B89A432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Brainstorm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C62DC04A-E732-444D-8FED-5FF8796F7D0D}"/>
              </a:ext>
            </a:extLst>
          </p:cNvPr>
          <p:cNvSpPr/>
          <p:nvPr/>
        </p:nvSpPr>
        <p:spPr>
          <a:xfrm>
            <a:off x="1883229" y="2993571"/>
            <a:ext cx="2090057" cy="1306286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092497-4C47-8547-9F3B-0E66A3AC1648}"/>
              </a:ext>
            </a:extLst>
          </p:cNvPr>
          <p:cNvSpPr txBox="1"/>
          <p:nvPr/>
        </p:nvSpPr>
        <p:spPr>
          <a:xfrm>
            <a:off x="2242456" y="3265714"/>
            <a:ext cx="1186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Rice pudding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5360B31E-280C-8747-A794-5A9B77C78323}"/>
              </a:ext>
            </a:extLst>
          </p:cNvPr>
          <p:cNvSpPr/>
          <p:nvPr/>
        </p:nvSpPr>
        <p:spPr>
          <a:xfrm>
            <a:off x="2383970" y="4572000"/>
            <a:ext cx="2090057" cy="1306286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005812-CE0E-7240-B157-71B5AE49E363}"/>
              </a:ext>
            </a:extLst>
          </p:cNvPr>
          <p:cNvSpPr txBox="1"/>
          <p:nvPr/>
        </p:nvSpPr>
        <p:spPr>
          <a:xfrm>
            <a:off x="2786743" y="4876800"/>
            <a:ext cx="1534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Fried Rice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5B146265-A208-5D49-BFDA-707EC579D34F}"/>
              </a:ext>
            </a:extLst>
          </p:cNvPr>
          <p:cNvSpPr/>
          <p:nvPr/>
        </p:nvSpPr>
        <p:spPr>
          <a:xfrm>
            <a:off x="7489370" y="3912045"/>
            <a:ext cx="2090057" cy="1306286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27B09D10-1F39-A149-B674-ED852B31FCAB}"/>
              </a:ext>
            </a:extLst>
          </p:cNvPr>
          <p:cNvSpPr/>
          <p:nvPr/>
        </p:nvSpPr>
        <p:spPr>
          <a:xfrm>
            <a:off x="9339941" y="4876800"/>
            <a:ext cx="2090057" cy="1306286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CE8823E5-0018-D64F-BB73-2B60120C42A8}"/>
              </a:ext>
            </a:extLst>
          </p:cNvPr>
          <p:cNvSpPr/>
          <p:nvPr/>
        </p:nvSpPr>
        <p:spPr>
          <a:xfrm>
            <a:off x="9078686" y="2605759"/>
            <a:ext cx="2090057" cy="1306286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50A5E6EE-4F47-1E41-86A0-564F96E9AA84}"/>
              </a:ext>
            </a:extLst>
          </p:cNvPr>
          <p:cNvSpPr/>
          <p:nvPr/>
        </p:nvSpPr>
        <p:spPr>
          <a:xfrm>
            <a:off x="6444342" y="2612571"/>
            <a:ext cx="2090057" cy="1306286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4D9375AD-1141-804F-93A0-E45C75E8F610}"/>
              </a:ext>
            </a:extLst>
          </p:cNvPr>
          <p:cNvSpPr/>
          <p:nvPr/>
        </p:nvSpPr>
        <p:spPr>
          <a:xfrm>
            <a:off x="5519055" y="4844534"/>
            <a:ext cx="2090057" cy="1306286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FCEDA89A-9624-CB4E-99B1-A10D7EF9AF97}"/>
              </a:ext>
            </a:extLst>
          </p:cNvPr>
          <p:cNvSpPr/>
          <p:nvPr/>
        </p:nvSpPr>
        <p:spPr>
          <a:xfrm>
            <a:off x="4321629" y="3418114"/>
            <a:ext cx="2090057" cy="1306286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CD1212-1C20-CB46-8A2E-93A911AA3B52}"/>
              </a:ext>
            </a:extLst>
          </p:cNvPr>
          <p:cNvSpPr txBox="1"/>
          <p:nvPr/>
        </p:nvSpPr>
        <p:spPr>
          <a:xfrm>
            <a:off x="4686299" y="3646714"/>
            <a:ext cx="1257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Sushi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CBD847-EAE4-C048-A2A9-8DF88E3DB8EF}"/>
              </a:ext>
            </a:extLst>
          </p:cNvPr>
          <p:cNvSpPr txBox="1"/>
          <p:nvPr/>
        </p:nvSpPr>
        <p:spPr>
          <a:xfrm>
            <a:off x="7206343" y="3200400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Pilaf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E2641D-F3CC-7445-AEF9-B4C0AE67BEB6}"/>
              </a:ext>
            </a:extLst>
          </p:cNvPr>
          <p:cNvSpPr txBox="1"/>
          <p:nvPr/>
        </p:nvSpPr>
        <p:spPr>
          <a:xfrm>
            <a:off x="9612086" y="3254829"/>
            <a:ext cx="844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Risotto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43B589-461A-1547-9824-2A9600EA1FD8}"/>
              </a:ext>
            </a:extLst>
          </p:cNvPr>
          <p:cNvSpPr txBox="1"/>
          <p:nvPr/>
        </p:nvSpPr>
        <p:spPr>
          <a:xfrm>
            <a:off x="7950504" y="4325702"/>
            <a:ext cx="889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Congee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CD9CE9-006C-2D40-AA6E-9F5BE2B25366}"/>
              </a:ext>
            </a:extLst>
          </p:cNvPr>
          <p:cNvSpPr txBox="1"/>
          <p:nvPr/>
        </p:nvSpPr>
        <p:spPr>
          <a:xfrm>
            <a:off x="6032081" y="5290849"/>
            <a:ext cx="824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Biryani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6FB76D-A1F3-4F47-ACE5-6DCC13EACE15}"/>
              </a:ext>
            </a:extLst>
          </p:cNvPr>
          <p:cNvSpPr txBox="1"/>
          <p:nvPr/>
        </p:nvSpPr>
        <p:spPr>
          <a:xfrm>
            <a:off x="9862457" y="5290849"/>
            <a:ext cx="1132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Jeera rice</a:t>
            </a:r>
          </a:p>
        </p:txBody>
      </p:sp>
    </p:spTree>
    <p:extLst>
      <p:ext uri="{BB962C8B-B14F-4D97-AF65-F5344CB8AC3E}">
        <p14:creationId xmlns:p14="http://schemas.microsoft.com/office/powerpoint/2010/main" val="12989870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1896</TotalTime>
  <Words>171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Garamond</vt:lpstr>
      <vt:lpstr>Organic</vt:lpstr>
      <vt:lpstr>Have you had your  rice  today?</vt:lpstr>
      <vt:lpstr>Asia</vt:lpstr>
      <vt:lpstr>Asia</vt:lpstr>
      <vt:lpstr>Japan</vt:lpstr>
      <vt:lpstr>Japan</vt:lpstr>
      <vt:lpstr>Singapore</vt:lpstr>
      <vt:lpstr>China</vt:lpstr>
      <vt:lpstr>Japan</vt:lpstr>
      <vt:lpstr>Brainstorm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Have you had your rice today?</dc:title>
  <dc:creator>Microsoft Office User</dc:creator>
  <cp:lastModifiedBy>Yasheeka Bertram</cp:lastModifiedBy>
  <cp:revision>18</cp:revision>
  <dcterms:created xsi:type="dcterms:W3CDTF">2018-03-07T00:14:23Z</dcterms:created>
  <dcterms:modified xsi:type="dcterms:W3CDTF">2018-07-23T22:19:18Z</dcterms:modified>
</cp:coreProperties>
</file>