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70" r:id="rId3"/>
    <p:sldId id="542" r:id="rId4"/>
    <p:sldId id="543" r:id="rId5"/>
    <p:sldId id="544" r:id="rId6"/>
    <p:sldId id="545" r:id="rId7"/>
    <p:sldId id="546" r:id="rId8"/>
    <p:sldId id="547" r:id="rId9"/>
    <p:sldId id="540" r:id="rId10"/>
  </p:sldIdLst>
  <p:sldSz cx="9144000" cy="6858000" type="screen4x3"/>
  <p:notesSz cx="6797675" cy="9926638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82874" autoAdjust="0"/>
  </p:normalViewPr>
  <p:slideViewPr>
    <p:cSldViewPr>
      <p:cViewPr varScale="1">
        <p:scale>
          <a:sx n="101" d="100"/>
          <a:sy n="101" d="100"/>
        </p:scale>
        <p:origin x="16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E3106F-730D-4B67-9474-3B6E88ED61B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276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noProof="0"/>
              <a:t>Click to edit Master text styles</a:t>
            </a:r>
          </a:p>
          <a:p>
            <a:pPr lvl="1"/>
            <a:r>
              <a:rPr lang="en-NZ" noProof="0"/>
              <a:t>Second level</a:t>
            </a:r>
          </a:p>
          <a:p>
            <a:pPr lvl="2"/>
            <a:r>
              <a:rPr lang="en-NZ" noProof="0"/>
              <a:t>Third level</a:t>
            </a:r>
          </a:p>
          <a:p>
            <a:pPr lvl="3"/>
            <a:r>
              <a:rPr lang="en-NZ" noProof="0"/>
              <a:t>Fourth level</a:t>
            </a:r>
          </a:p>
          <a:p>
            <a:pPr lvl="4"/>
            <a:r>
              <a:rPr lang="en-NZ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35A2E5-5818-4B98-B983-5797B3316D3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6681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F1E19A-0342-431C-A6FA-72A9D06E085D}" type="slidenum">
              <a:rPr lang="en-NZ" smtClean="0"/>
              <a:pPr/>
              <a:t>1</a:t>
            </a:fld>
            <a:endParaRPr lang="en-NZ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3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5A2E5-5818-4B98-B983-5797B3316D31}" type="slidenum">
              <a:rPr lang="en-NZ" smtClean="0"/>
              <a:pPr>
                <a:defRPr/>
              </a:pPr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696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5A2E5-5818-4B98-B983-5797B3316D31}" type="slidenum">
              <a:rPr lang="en-NZ" smtClean="0"/>
              <a:pPr>
                <a:defRPr/>
              </a:pPr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011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9752" y="1124744"/>
            <a:ext cx="510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3300" y="609600"/>
            <a:ext cx="1638300" cy="54371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609600"/>
            <a:ext cx="4762500" cy="5437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124744"/>
            <a:ext cx="510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9988" y="1520825"/>
            <a:ext cx="2476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888" y="1520825"/>
            <a:ext cx="2476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4000"/>
                    </a14:imgEffect>
                    <a14:imgEffect>
                      <a14:brightnessContrast bright="14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09320"/>
            <a:ext cx="1782454" cy="48688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-235" r="75781" b="59384"/>
          <a:stretch/>
        </p:blipFill>
        <p:spPr bwMode="auto">
          <a:xfrm>
            <a:off x="13706" y="26693"/>
            <a:ext cx="1893998" cy="23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449198" y="2478262"/>
            <a:ext cx="65532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NZ" sz="3200" kern="0" dirty="0">
                <a:solidFill>
                  <a:srgbClr val="FF0000"/>
                </a:solidFill>
                <a:latin typeface="Calibri" panose="020F0502020204030204" pitchFamily="34" charset="0"/>
              </a:rPr>
              <a:t>STRATEGIC PLAN</a:t>
            </a:r>
          </a:p>
          <a:p>
            <a:pPr algn="ctr"/>
            <a:r>
              <a:rPr lang="en-NZ" sz="3200" kern="0" dirty="0">
                <a:solidFill>
                  <a:srgbClr val="FF0000"/>
                </a:solidFill>
                <a:latin typeface="Calibri" panose="020F0502020204030204" pitchFamily="34" charset="0"/>
              </a:rPr>
              <a:t>2013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/>
          <a:srcRect b="32166"/>
          <a:stretch>
            <a:fillRect/>
          </a:stretch>
        </p:blipFill>
        <p:spPr bwMode="auto">
          <a:xfrm>
            <a:off x="0" y="0"/>
            <a:ext cx="914558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49198" y="4642654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 </a:t>
            </a:r>
          </a:p>
          <a:p>
            <a:r>
              <a:rPr lang="en-NZ" sz="4000" b="1" i="1" dirty="0">
                <a:latin typeface="Calibri" panose="020F0502020204030204" pitchFamily="34" charset="0"/>
              </a:rPr>
              <a:t>Would you eat these foods?</a:t>
            </a:r>
          </a:p>
          <a:p>
            <a:endParaRPr lang="en-US" sz="4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2196356" y="548680"/>
            <a:ext cx="6767512" cy="914400"/>
          </a:xfrm>
        </p:spPr>
        <p:txBody>
          <a:bodyPr/>
          <a:lstStyle/>
          <a:p>
            <a:pPr eaLnBrk="1" hangingPunct="1"/>
            <a:r>
              <a:rPr lang="en-US" sz="2600" dirty="0">
                <a:solidFill>
                  <a:srgbClr val="FF0000"/>
                </a:solidFill>
                <a:latin typeface="Trebuchet MS" pitchFamily="34" charset="0"/>
              </a:rPr>
              <a:t>  </a:t>
            </a:r>
            <a:endParaRPr lang="en-US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483768" y="1278516"/>
            <a:ext cx="61926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v"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NZ" sz="1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</a:pPr>
            <a:endParaRPr lang="en-NZ" sz="1400" dirty="0">
              <a:latin typeface="Calibri" panose="020F0502020204030204" pitchFamily="34" charset="0"/>
            </a:endParaRPr>
          </a:p>
        </p:txBody>
      </p:sp>
      <p:pic>
        <p:nvPicPr>
          <p:cNvPr id="4" name="Picture 2" descr="https://img.buzzfeed.com/buzzfeed-static/static/enhanced/webdr03/2013/7/22/17/original-grid-image-29020-1374527529-31.jpg?crop=469:350;0,0&amp;downsize=715:*&amp;output-format=auto&amp;output-quality=aut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3"/>
            <a:ext cx="4176464" cy="31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79712" y="4241510"/>
            <a:ext cx="61926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This fruit is </a:t>
            </a: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Durian</a:t>
            </a:r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N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Durian is popular in Malaysia and Singapore. </a:t>
            </a:r>
          </a:p>
          <a:p>
            <a:endParaRPr lang="en-N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It has a hard surface and </a:t>
            </a:r>
            <a:r>
              <a:rPr lang="en-N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has a very pungent smell </a:t>
            </a:r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but tastes sweet and creamy.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buzzfeed.com/buzzfeed-static/static/enhanced/webdr01/2013/7/23/10/original-grid-image-17787-1374589210-36.jpg?crop=502:374;2,0&amp;downsize=715:*&amp;output-format=auto&amp;output-quality=au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444601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267744" y="4365104"/>
            <a:ext cx="61926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These are </a:t>
            </a: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Chicken feet</a:t>
            </a:r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N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Chicken feet are popular in China.</a:t>
            </a:r>
          </a:p>
          <a:p>
            <a:endParaRPr lang="en-N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en-N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sometimes are </a:t>
            </a:r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very chewy.</a:t>
            </a:r>
          </a:p>
        </p:txBody>
      </p:sp>
    </p:spTree>
    <p:extLst>
      <p:ext uri="{BB962C8B-B14F-4D97-AF65-F5344CB8AC3E}">
        <p14:creationId xmlns:p14="http://schemas.microsoft.com/office/powerpoint/2010/main" val="31306967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buzzfeed.com/buzzfeed-static/static/enhanced/webdr05/2013/7/22/22/original-grid-image-12526-1374547558-4.jpg?crop=500:373;0,2&amp;downsize=715:*&amp;output-format=auto&amp;output-quality=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7625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267744" y="4110608"/>
            <a:ext cx="61926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This is a </a:t>
            </a: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Century egg</a:t>
            </a:r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N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Century </a:t>
            </a:r>
            <a:r>
              <a:rPr lang="en-N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eggs </a:t>
            </a:r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are popular in China.</a:t>
            </a:r>
          </a:p>
          <a:p>
            <a:endParaRPr lang="en-N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They are preserved duck or quail eggs. </a:t>
            </a:r>
            <a:endParaRPr lang="en-N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taste </a:t>
            </a:r>
            <a:r>
              <a:rPr lang="en-N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different to chicken eggs we eat.</a:t>
            </a:r>
            <a:endParaRPr lang="en-N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5758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mg.buzzfeed.com/buzzfeed-static/static/enhanced/webdr05/2013/7/23/17/original-grid-image-25018-1374616398-4.jpg?crop=333:333;111,0&amp;downsize=715:*&amp;output-format=auto&amp;output-quality=aut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4102" name="Picture 6" descr="Image result for White ant egg s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692696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267744" y="4101643"/>
            <a:ext cx="61926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These are </a:t>
            </a: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White ant eggs</a:t>
            </a:r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N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White ant eggs are popular in South East Asia.</a:t>
            </a:r>
          </a:p>
          <a:p>
            <a:endParaRPr lang="en-N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They are sometimes in soups. They pop in your mouth and are sour.</a:t>
            </a:r>
          </a:p>
        </p:txBody>
      </p:sp>
    </p:spTree>
    <p:extLst>
      <p:ext uri="{BB962C8B-B14F-4D97-AF65-F5344CB8AC3E}">
        <p14:creationId xmlns:p14="http://schemas.microsoft.com/office/powerpoint/2010/main" val="236106973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 result for Beonde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62" y="764704"/>
            <a:ext cx="609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86541" y="3861048"/>
            <a:ext cx="61926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These are </a:t>
            </a:r>
            <a:r>
              <a:rPr lang="en-N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Beondegi</a:t>
            </a:r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N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Beondegi</a:t>
            </a:r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 are popular in Korea.</a:t>
            </a:r>
          </a:p>
          <a:p>
            <a:endParaRPr lang="en-N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Beondegi</a:t>
            </a:r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 means chrysalis and are the pupa of silkworms. </a:t>
            </a:r>
          </a:p>
        </p:txBody>
      </p:sp>
    </p:spTree>
    <p:extLst>
      <p:ext uri="{BB962C8B-B14F-4D97-AF65-F5344CB8AC3E}">
        <p14:creationId xmlns:p14="http://schemas.microsoft.com/office/powerpoint/2010/main" val="6137479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rying tarantula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003882" y="4221088"/>
            <a:ext cx="61926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These are tarantulas. </a:t>
            </a:r>
          </a:p>
          <a:p>
            <a:endParaRPr lang="en-N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Tarantulas are popular in Cambodia.</a:t>
            </a:r>
          </a:p>
          <a:p>
            <a:endParaRPr lang="en-N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people think they </a:t>
            </a:r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taste a bit like chicken. </a:t>
            </a:r>
          </a:p>
        </p:txBody>
      </p:sp>
      <p:pic>
        <p:nvPicPr>
          <p:cNvPr id="7172" name="Picture 4" descr="Image result for frying tarantul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82" y="764704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19128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86541" y="3861048"/>
            <a:ext cx="61926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These are </a:t>
            </a: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crickets and grasshoppers</a:t>
            </a:r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N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Crickets and grasshoppers are popular in Japan.</a:t>
            </a:r>
          </a:p>
          <a:p>
            <a:endParaRPr lang="en-N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They add crunch to a dish. </a:t>
            </a:r>
          </a:p>
        </p:txBody>
      </p:sp>
      <p:pic>
        <p:nvPicPr>
          <p:cNvPr id="6148" name="Picture 4" descr="Image result for Japanese crickets and grasshoppers e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4727426" cy="30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460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483768" y="5589240"/>
            <a:ext cx="47405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NZ" sz="3600" b="1" dirty="0">
                <a:latin typeface="Trebuchet MS" pitchFamily="34" charset="0"/>
              </a:rPr>
              <a:t>www.asianz.org.nz</a:t>
            </a:r>
            <a:endParaRPr lang="en-US" sz="3600" b="1" dirty="0">
              <a:latin typeface="Trebuchet MS" pitchFamily="34" charset="0"/>
            </a:endParaRPr>
          </a:p>
        </p:txBody>
      </p:sp>
      <p:pic>
        <p:nvPicPr>
          <p:cNvPr id="4" name="Picture 3" descr="asianz_corp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804" y="2318828"/>
            <a:ext cx="8579668" cy="20833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5779</TotalTime>
  <Words>185</Words>
  <Application>Microsoft Office PowerPoint</Application>
  <PresentationFormat>On-screen Show (4:3)</PresentationFormat>
  <Paragraphs>49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Default Design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Asia 2000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 New Zealand Foundation</dc:title>
  <dc:creator>AntoniaG</dc:creator>
  <cp:lastModifiedBy>Jeff Johnstone</cp:lastModifiedBy>
  <cp:revision>761</cp:revision>
  <dcterms:created xsi:type="dcterms:W3CDTF">2005-06-09T02:28:15Z</dcterms:created>
  <dcterms:modified xsi:type="dcterms:W3CDTF">2017-06-20T21:39:40Z</dcterms:modified>
</cp:coreProperties>
</file>