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3"/>
  </p:notesMasterIdLst>
  <p:sldIdLst>
    <p:sldId id="270" r:id="rId5"/>
    <p:sldId id="271" r:id="rId6"/>
    <p:sldId id="272" r:id="rId7"/>
    <p:sldId id="273" r:id="rId8"/>
    <p:sldId id="274" r:id="rId9"/>
    <p:sldId id="275" r:id="rId10"/>
    <p:sldId id="276" r:id="rId11"/>
    <p:sldId id="277" r:id="rId12"/>
    <p:sldId id="287" r:id="rId13"/>
    <p:sldId id="288" r:id="rId14"/>
    <p:sldId id="289" r:id="rId15"/>
    <p:sldId id="284" r:id="rId16"/>
    <p:sldId id="290" r:id="rId17"/>
    <p:sldId id="278" r:id="rId18"/>
    <p:sldId id="291" r:id="rId19"/>
    <p:sldId id="286" r:id="rId20"/>
    <p:sldId id="262" r:id="rId21"/>
    <p:sldId id="263" r:id="rId2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67"/>
    <p:restoredTop sz="94663"/>
  </p:normalViewPr>
  <p:slideViewPr>
    <p:cSldViewPr snapToGrid="0" snapToObjects="1">
      <p:cViewPr varScale="1">
        <p:scale>
          <a:sx n="150" d="100"/>
          <a:sy n="150" d="100"/>
        </p:scale>
        <p:origin x="30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370F81-DBC3-437A-9274-9BF7D498A99D}" type="datetimeFigureOut">
              <a:rPr lang="en-US" smtClean="0"/>
              <a:t>7/29/2021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E4B6E1-1864-4703-A83E-8E2020D5817C}" type="slidenum">
              <a:rPr lang="en-US" smtClean="0"/>
              <a:t>‹#›</a:t>
            </a:fld>
            <a:endParaRPr lang="en-US"/>
          </a:p>
        </p:txBody>
      </p:sp>
    </p:spTree>
    <p:extLst>
      <p:ext uri="{BB962C8B-B14F-4D97-AF65-F5344CB8AC3E}">
        <p14:creationId xmlns:p14="http://schemas.microsoft.com/office/powerpoint/2010/main" val="31617110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E232903-11F1-42F8-A691-E39F642D13F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50427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31811" eaLnBrk="0" hangingPunct="0">
              <a:defRPr sz="2400">
                <a:solidFill>
                  <a:schemeClr val="tx1"/>
                </a:solidFill>
                <a:latin typeface="Tahoma" pitchFamily="34" charset="0"/>
              </a:defRPr>
            </a:lvl1pPr>
            <a:lvl2pPr marL="742909" indent="-285734" defTabSz="931811" eaLnBrk="0" hangingPunct="0">
              <a:defRPr sz="2400">
                <a:solidFill>
                  <a:schemeClr val="tx1"/>
                </a:solidFill>
                <a:latin typeface="Tahoma" pitchFamily="34" charset="0"/>
              </a:defRPr>
            </a:lvl2pPr>
            <a:lvl3pPr marL="1142937" indent="-228587" defTabSz="931811" eaLnBrk="0" hangingPunct="0">
              <a:defRPr sz="2400">
                <a:solidFill>
                  <a:schemeClr val="tx1"/>
                </a:solidFill>
                <a:latin typeface="Tahoma" pitchFamily="34" charset="0"/>
              </a:defRPr>
            </a:lvl3pPr>
            <a:lvl4pPr marL="1600111" indent="-228587" defTabSz="931811" eaLnBrk="0" hangingPunct="0">
              <a:defRPr sz="2400">
                <a:solidFill>
                  <a:schemeClr val="tx1"/>
                </a:solidFill>
                <a:latin typeface="Tahoma" pitchFamily="34" charset="0"/>
              </a:defRPr>
            </a:lvl4pPr>
            <a:lvl5pPr marL="2057287" indent="-228587" defTabSz="931811" eaLnBrk="0" hangingPunct="0">
              <a:defRPr sz="2400">
                <a:solidFill>
                  <a:schemeClr val="tx1"/>
                </a:solidFill>
                <a:latin typeface="Tahoma" pitchFamily="34" charset="0"/>
              </a:defRPr>
            </a:lvl5pPr>
            <a:lvl6pPr marL="2514461"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6pPr>
            <a:lvl7pPr marL="2971635"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7pPr>
            <a:lvl8pPr marL="3428811"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8pPr>
            <a:lvl9pPr marL="3885985"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FEBC7B5B-BFF6-4F15-8E7E-67EB87B486A2}"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931811"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a:defRPr>
                <a:solidFill>
                  <a:schemeClr val="tx1"/>
                </a:solidFill>
                <a:latin typeface="Tahoma" pitchFamily="34" charset="0"/>
              </a:defRPr>
            </a:lvl1pPr>
            <a:lvl2pPr marL="757024" indent="-291163">
              <a:defRPr>
                <a:solidFill>
                  <a:schemeClr val="tx1"/>
                </a:solidFill>
                <a:latin typeface="Tahoma" pitchFamily="34" charset="0"/>
              </a:defRPr>
            </a:lvl2pPr>
            <a:lvl3pPr marL="1164653" indent="-232930">
              <a:defRPr>
                <a:solidFill>
                  <a:schemeClr val="tx1"/>
                </a:solidFill>
                <a:latin typeface="Tahoma" pitchFamily="34" charset="0"/>
              </a:defRPr>
            </a:lvl3pPr>
            <a:lvl4pPr marL="1630514" indent="-232930">
              <a:defRPr>
                <a:solidFill>
                  <a:schemeClr val="tx1"/>
                </a:solidFill>
                <a:latin typeface="Tahoma" pitchFamily="34" charset="0"/>
              </a:defRPr>
            </a:lvl4pPr>
            <a:lvl5pPr marL="2096375" indent="-232930">
              <a:defRPr>
                <a:solidFill>
                  <a:schemeClr val="tx1"/>
                </a:solidFill>
                <a:latin typeface="Tahoma" pitchFamily="34" charset="0"/>
              </a:defRPr>
            </a:lvl5pPr>
            <a:lvl6pPr marL="2562236" indent="-232930" eaLnBrk="0" fontAlgn="base" hangingPunct="0">
              <a:spcBef>
                <a:spcPct val="0"/>
              </a:spcBef>
              <a:spcAft>
                <a:spcPct val="0"/>
              </a:spcAft>
              <a:defRPr>
                <a:solidFill>
                  <a:schemeClr val="tx1"/>
                </a:solidFill>
                <a:latin typeface="Tahoma" pitchFamily="34" charset="0"/>
              </a:defRPr>
            </a:lvl6pPr>
            <a:lvl7pPr marL="3028096" indent="-232930" eaLnBrk="0" fontAlgn="base" hangingPunct="0">
              <a:spcBef>
                <a:spcPct val="0"/>
              </a:spcBef>
              <a:spcAft>
                <a:spcPct val="0"/>
              </a:spcAft>
              <a:defRPr>
                <a:solidFill>
                  <a:schemeClr val="tx1"/>
                </a:solidFill>
                <a:latin typeface="Tahoma" pitchFamily="34" charset="0"/>
              </a:defRPr>
            </a:lvl7pPr>
            <a:lvl8pPr marL="3493957" indent="-232930" eaLnBrk="0" fontAlgn="base" hangingPunct="0">
              <a:spcBef>
                <a:spcPct val="0"/>
              </a:spcBef>
              <a:spcAft>
                <a:spcPct val="0"/>
              </a:spcAft>
              <a:defRPr>
                <a:solidFill>
                  <a:schemeClr val="tx1"/>
                </a:solidFill>
                <a:latin typeface="Tahoma" pitchFamily="34" charset="0"/>
              </a:defRPr>
            </a:lvl8pPr>
            <a:lvl9pPr marL="3959819" indent="-232930" eaLnBrk="0" fontAlgn="base" hangingPunct="0">
              <a:spcBef>
                <a:spcPct val="0"/>
              </a:spcBef>
              <a:spcAft>
                <a:spcPct val="0"/>
              </a:spcAft>
              <a:defRPr>
                <a:solidFill>
                  <a:schemeClr val="tx1"/>
                </a:solidFill>
                <a:latin typeface="Tahoma"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443C7A30-8811-44C9-99EB-53E384FE952B}"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pPr eaLnBrk="1" hangingPunct="1"/>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31811" eaLnBrk="0" hangingPunct="0">
              <a:defRPr sz="2400">
                <a:solidFill>
                  <a:schemeClr val="tx1"/>
                </a:solidFill>
                <a:latin typeface="Tahoma" pitchFamily="34" charset="0"/>
              </a:defRPr>
            </a:lvl1pPr>
            <a:lvl2pPr marL="742909" indent="-285734" defTabSz="931811" eaLnBrk="0" hangingPunct="0">
              <a:defRPr sz="2400">
                <a:solidFill>
                  <a:schemeClr val="tx1"/>
                </a:solidFill>
                <a:latin typeface="Tahoma" pitchFamily="34" charset="0"/>
              </a:defRPr>
            </a:lvl2pPr>
            <a:lvl3pPr marL="1142937" indent="-228587" defTabSz="931811" eaLnBrk="0" hangingPunct="0">
              <a:defRPr sz="2400">
                <a:solidFill>
                  <a:schemeClr val="tx1"/>
                </a:solidFill>
                <a:latin typeface="Tahoma" pitchFamily="34" charset="0"/>
              </a:defRPr>
            </a:lvl3pPr>
            <a:lvl4pPr marL="1600111" indent="-228587" defTabSz="931811" eaLnBrk="0" hangingPunct="0">
              <a:defRPr sz="2400">
                <a:solidFill>
                  <a:schemeClr val="tx1"/>
                </a:solidFill>
                <a:latin typeface="Tahoma" pitchFamily="34" charset="0"/>
              </a:defRPr>
            </a:lvl4pPr>
            <a:lvl5pPr marL="2057287" indent="-228587" defTabSz="931811" eaLnBrk="0" hangingPunct="0">
              <a:defRPr sz="2400">
                <a:solidFill>
                  <a:schemeClr val="tx1"/>
                </a:solidFill>
                <a:latin typeface="Tahoma" pitchFamily="34" charset="0"/>
              </a:defRPr>
            </a:lvl5pPr>
            <a:lvl6pPr marL="2514461"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6pPr>
            <a:lvl7pPr marL="2971635"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7pPr>
            <a:lvl8pPr marL="3428811"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8pPr>
            <a:lvl9pPr marL="3885985"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94F738EB-2FDF-4BBF-91D6-EDEF92CBA779}"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931811"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31811" eaLnBrk="0" hangingPunct="0">
              <a:defRPr sz="2400">
                <a:solidFill>
                  <a:schemeClr val="tx1"/>
                </a:solidFill>
                <a:latin typeface="Tahoma" pitchFamily="34" charset="0"/>
              </a:defRPr>
            </a:lvl1pPr>
            <a:lvl2pPr marL="742909" indent="-285734" defTabSz="931811" eaLnBrk="0" hangingPunct="0">
              <a:defRPr sz="2400">
                <a:solidFill>
                  <a:schemeClr val="tx1"/>
                </a:solidFill>
                <a:latin typeface="Tahoma" pitchFamily="34" charset="0"/>
              </a:defRPr>
            </a:lvl2pPr>
            <a:lvl3pPr marL="1142937" indent="-228587" defTabSz="931811" eaLnBrk="0" hangingPunct="0">
              <a:defRPr sz="2400">
                <a:solidFill>
                  <a:schemeClr val="tx1"/>
                </a:solidFill>
                <a:latin typeface="Tahoma" pitchFamily="34" charset="0"/>
              </a:defRPr>
            </a:lvl3pPr>
            <a:lvl4pPr marL="1600111" indent="-228587" defTabSz="931811" eaLnBrk="0" hangingPunct="0">
              <a:defRPr sz="2400">
                <a:solidFill>
                  <a:schemeClr val="tx1"/>
                </a:solidFill>
                <a:latin typeface="Tahoma" pitchFamily="34" charset="0"/>
              </a:defRPr>
            </a:lvl4pPr>
            <a:lvl5pPr marL="2057287" indent="-228587" defTabSz="931811" eaLnBrk="0" hangingPunct="0">
              <a:defRPr sz="2400">
                <a:solidFill>
                  <a:schemeClr val="tx1"/>
                </a:solidFill>
                <a:latin typeface="Tahoma" pitchFamily="34" charset="0"/>
              </a:defRPr>
            </a:lvl5pPr>
            <a:lvl6pPr marL="2514461"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6pPr>
            <a:lvl7pPr marL="2971635"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7pPr>
            <a:lvl8pPr marL="3428811"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8pPr>
            <a:lvl9pPr marL="3885985" indent="-228587" algn="ctr" defTabSz="931811" eaLnBrk="0" fontAlgn="base" hangingPunct="0">
              <a:spcBef>
                <a:spcPct val="20000"/>
              </a:spcBef>
              <a:spcAft>
                <a:spcPct val="0"/>
              </a:spcAft>
              <a:buClr>
                <a:schemeClr val="accent1"/>
              </a:buClr>
              <a:buFont typeface="Wingdings" pitchFamily="2" charset="2"/>
              <a:defRPr sz="2400">
                <a:solidFill>
                  <a:schemeClr val="tx1"/>
                </a:solidFill>
                <a:latin typeface="Tahoma" pitchFamily="34" charset="0"/>
              </a:defRPr>
            </a:lvl9pPr>
          </a:lstStyle>
          <a:p>
            <a:pPr marL="0" marR="0" lvl="0" indent="0" algn="r" defTabSz="931811" rtl="0" eaLnBrk="1" fontAlgn="auto" latinLnBrk="0" hangingPunct="1">
              <a:lnSpc>
                <a:spcPct val="100000"/>
              </a:lnSpc>
              <a:spcBef>
                <a:spcPts val="0"/>
              </a:spcBef>
              <a:spcAft>
                <a:spcPts val="0"/>
              </a:spcAft>
              <a:buClrTx/>
              <a:buSzTx/>
              <a:buFontTx/>
              <a:buNone/>
              <a:tabLst/>
              <a:defRPr/>
            </a:pPr>
            <a:fld id="{13E1797A-CE37-45A2-8D8A-481943AF9EAF}" type="slidenum">
              <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931811"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31F6DD-D8FF-3742-91A5-3D8CE9B612A3}"/>
              </a:ext>
            </a:extLst>
          </p:cNvPr>
          <p:cNvPicPr>
            <a:picLocks noChangeAspect="1"/>
          </p:cNvPicPr>
          <p:nvPr userDrawn="1"/>
        </p:nvPicPr>
        <p:blipFill>
          <a:blip r:embed="rId2"/>
          <a:stretch>
            <a:fillRect/>
          </a:stretch>
        </p:blipFill>
        <p:spPr>
          <a:xfrm>
            <a:off x="4762" y="0"/>
            <a:ext cx="9134475"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1143000"/>
            <a:ext cx="6858000" cy="1790700"/>
          </a:xfrm>
        </p:spPr>
        <p:txBody>
          <a:bodyPr anchor="t" anchorCtr="0">
            <a:normAutofit/>
          </a:bodyPr>
          <a:lstStyle>
            <a:lvl1pPr algn="l">
              <a:lnSpc>
                <a:spcPts val="6800"/>
              </a:lnSpc>
              <a:defRPr sz="62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3154680"/>
            <a:ext cx="6858000" cy="571501"/>
          </a:xfrm>
        </p:spPr>
        <p:txBody>
          <a:bodyPr>
            <a:normAutofit/>
          </a:bodyPr>
          <a:lstStyle>
            <a:lvl1pPr marL="0" indent="0" algn="l">
              <a:lnSpc>
                <a:spcPts val="3600"/>
              </a:lnSpc>
              <a:spcAft>
                <a:spcPts val="0"/>
              </a:spcAft>
              <a:buNone/>
              <a:defRPr sz="280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3737754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hoto and Statement">
    <p:spTree>
      <p:nvGrpSpPr>
        <p:cNvPr id="1" name=""/>
        <p:cNvGrpSpPr/>
        <p:nvPr/>
      </p:nvGrpSpPr>
      <p:grpSpPr>
        <a:xfrm>
          <a:off x="0" y="0"/>
          <a:ext cx="0" cy="0"/>
          <a:chOff x="0" y="0"/>
          <a:chExt cx="0" cy="0"/>
        </a:xfrm>
      </p:grpSpPr>
      <p:sp>
        <p:nvSpPr>
          <p:cNvPr id="2" name="Title 1"/>
          <p:cNvSpPr>
            <a:spLocks noGrp="1"/>
          </p:cNvSpPr>
          <p:nvPr>
            <p:ph type="title"/>
          </p:nvPr>
        </p:nvSpPr>
        <p:spPr>
          <a:xfrm>
            <a:off x="4114800" y="914400"/>
            <a:ext cx="4395788" cy="3200400"/>
          </a:xfrm>
        </p:spPr>
        <p:txBody>
          <a:bodyPr anchor="ctr" anchorCtr="0">
            <a:normAutofit/>
          </a:bodyPr>
          <a:lstStyle>
            <a:lvl1pPr>
              <a:lnSpc>
                <a:spcPts val="3800"/>
              </a:lnSpc>
              <a:defRPr sz="3200" b="0"/>
            </a:lvl1pPr>
          </a:lstStyle>
          <a:p>
            <a:r>
              <a:rPr lang="en-US"/>
              <a:t>Click to edit Master title style</a:t>
            </a:r>
            <a:endParaRPr lang="en-US" dirty="0"/>
          </a:p>
        </p:txBody>
      </p:sp>
      <p:sp>
        <p:nvSpPr>
          <p:cNvPr id="3" name="Text Placeholder 2"/>
          <p:cNvSpPr>
            <a:spLocks noGrp="1"/>
          </p:cNvSpPr>
          <p:nvPr>
            <p:ph type="body" idx="1" hasCustomPrompt="1"/>
          </p:nvPr>
        </p:nvSpPr>
        <p:spPr>
          <a:xfrm>
            <a:off x="457199" y="4384500"/>
            <a:ext cx="5943599" cy="503862"/>
          </a:xfrm>
        </p:spPr>
        <p:txBody>
          <a:bodyPr>
            <a:normAutofit/>
          </a:bodyPr>
          <a:lstStyle>
            <a:lvl1pPr marL="0" indent="0">
              <a:lnSpc>
                <a:spcPts val="1200"/>
              </a:lnSpc>
              <a:spcAft>
                <a:spcPts val="300"/>
              </a:spcAft>
              <a:buNone/>
              <a:defRPr sz="1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Footnotes</a:t>
            </a:r>
          </a:p>
        </p:txBody>
      </p:sp>
      <p:pic>
        <p:nvPicPr>
          <p:cNvPr id="7" name="Picture 6" descr="Icon&#10;&#10;Description automatically generated">
            <a:extLst>
              <a:ext uri="{FF2B5EF4-FFF2-40B4-BE49-F238E27FC236}">
                <a16:creationId xmlns:a16="http://schemas.microsoft.com/office/drawing/2014/main" id="{2A0F9EF8-0D0F-E94C-B6DD-55864F7CBB16}"/>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1FB8146B-BE54-1541-9AC5-542726F226E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A248CB44-E3EA-9049-8D3A-8F5182DA50D6}"/>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5" name="Picture Placeholder 4">
            <a:extLst>
              <a:ext uri="{FF2B5EF4-FFF2-40B4-BE49-F238E27FC236}">
                <a16:creationId xmlns:a16="http://schemas.microsoft.com/office/drawing/2014/main" id="{437BA0FC-CA27-8E41-B6D0-8875722D88F3}"/>
              </a:ext>
            </a:extLst>
          </p:cNvPr>
          <p:cNvSpPr>
            <a:spLocks noGrp="1"/>
          </p:cNvSpPr>
          <p:nvPr>
            <p:ph type="pic" sz="quarter" idx="11"/>
          </p:nvPr>
        </p:nvSpPr>
        <p:spPr>
          <a:xfrm>
            <a:off x="457200" y="914400"/>
            <a:ext cx="3548063" cy="3200400"/>
          </a:xfrm>
        </p:spPr>
        <p:txBody>
          <a:bodyPr/>
          <a:lstStyle/>
          <a:p>
            <a:r>
              <a:rPr lang="en-US"/>
              <a:t>Click icon to add picture</a:t>
            </a:r>
            <a:endParaRPr lang="en-US" dirty="0"/>
          </a:p>
        </p:txBody>
      </p:sp>
      <p:sp>
        <p:nvSpPr>
          <p:cNvPr id="13" name="Text Placeholder 2">
            <a:extLst>
              <a:ext uri="{FF2B5EF4-FFF2-40B4-BE49-F238E27FC236}">
                <a16:creationId xmlns:a16="http://schemas.microsoft.com/office/drawing/2014/main" id="{7DA8674E-E5EF-6444-B530-D0909641EFC7}"/>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239428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hoto and Paragraph">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3" name="Content Placeholder 2"/>
          <p:cNvSpPr>
            <a:spLocks noGrp="1"/>
          </p:cNvSpPr>
          <p:nvPr>
            <p:ph idx="1"/>
          </p:nvPr>
        </p:nvSpPr>
        <p:spPr>
          <a:xfrm>
            <a:off x="4114800" y="914399"/>
            <a:ext cx="4398264" cy="3200400"/>
          </a:xfrm>
        </p:spPr>
        <p:txBody>
          <a:bodyPr anchor="ctr" anchorCtr="0">
            <a:normAutofit/>
          </a:bodyPr>
          <a:lstStyle>
            <a:lvl1pPr>
              <a:lnSpc>
                <a:spcPts val="2100"/>
              </a:lnSpc>
              <a:spcAft>
                <a:spcPts val="600"/>
              </a:spcAft>
              <a:defRPr sz="1800"/>
            </a:lvl1pPr>
          </a:lstStyle>
          <a:p>
            <a:pPr lvl="0"/>
            <a:r>
              <a:rPr lang="en-US"/>
              <a:t>Edit Master text styles</a:t>
            </a:r>
          </a:p>
        </p:txBody>
      </p: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3" name="Picture Placeholder 4">
            <a:extLst>
              <a:ext uri="{FF2B5EF4-FFF2-40B4-BE49-F238E27FC236}">
                <a16:creationId xmlns:a16="http://schemas.microsoft.com/office/drawing/2014/main" id="{284B874B-C5CC-4A4B-93D1-436E9C1981A8}"/>
              </a:ext>
            </a:extLst>
          </p:cNvPr>
          <p:cNvSpPr>
            <a:spLocks noGrp="1"/>
          </p:cNvSpPr>
          <p:nvPr>
            <p:ph type="pic" sz="quarter" idx="11"/>
          </p:nvPr>
        </p:nvSpPr>
        <p:spPr>
          <a:xfrm>
            <a:off x="457200" y="914400"/>
            <a:ext cx="3548063" cy="3200400"/>
          </a:xfrm>
        </p:spPr>
        <p:txBody>
          <a:bodyPr/>
          <a:lstStyle/>
          <a:p>
            <a:r>
              <a:rPr lang="en-US"/>
              <a:t>Click icon to add picture</a:t>
            </a:r>
            <a:endParaRPr lang="en-US" dirty="0"/>
          </a:p>
        </p:txBody>
      </p:sp>
      <p:sp>
        <p:nvSpPr>
          <p:cNvPr id="14" name="Text Placeholder 2">
            <a:extLst>
              <a:ext uri="{FF2B5EF4-FFF2-40B4-BE49-F238E27FC236}">
                <a16:creationId xmlns:a16="http://schemas.microsoft.com/office/drawing/2014/main" id="{7176DE7D-18BD-F943-AE30-2235AFC60135}"/>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129534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4905A1C-BB0A-2841-AB77-906A3E78F8C3}"/>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1143000"/>
            <a:ext cx="6858000" cy="2514600"/>
          </a:xfrm>
        </p:spPr>
        <p:txBody>
          <a:bodyPr anchor="ctr" anchorCtr="0">
            <a:normAutofit/>
          </a:bodyPr>
          <a:lstStyle>
            <a:lvl1pPr algn="l">
              <a:lnSpc>
                <a:spcPts val="6800"/>
              </a:lnSpc>
              <a:defRPr sz="6200" b="1">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1785486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ocial">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4905A1C-BB0A-2841-AB77-906A3E78F8C3}"/>
              </a:ext>
            </a:extLst>
          </p:cNvPr>
          <p:cNvPicPr>
            <a:picLocks noChangeAspect="1"/>
          </p:cNvPicPr>
          <p:nvPr userDrawn="1"/>
        </p:nvPicPr>
        <p:blipFill>
          <a:blip r:embed="rId2"/>
          <a:stretch>
            <a:fillRect/>
          </a:stretch>
        </p:blipFill>
        <p:spPr>
          <a:xfrm>
            <a:off x="0" y="0"/>
            <a:ext cx="9144000"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800600" y="2172697"/>
            <a:ext cx="4155440" cy="688848"/>
          </a:xfrm>
        </p:spPr>
        <p:txBody>
          <a:bodyPr anchor="ctr" anchorCtr="0">
            <a:normAutofit/>
          </a:bodyPr>
          <a:lstStyle>
            <a:lvl1pPr algn="l">
              <a:lnSpc>
                <a:spcPts val="3200"/>
              </a:lnSpc>
              <a:defRPr sz="3200" b="0">
                <a:solidFill>
                  <a:schemeClr val="bg1"/>
                </a:solidFill>
              </a:defRPr>
            </a:lvl1pPr>
          </a:lstStyle>
          <a:p>
            <a:r>
              <a:rPr lang="en-US"/>
              <a:t>Click to edit Master title style</a:t>
            </a:r>
            <a:endParaRPr lang="en-US" dirty="0"/>
          </a:p>
        </p:txBody>
      </p:sp>
      <p:pic>
        <p:nvPicPr>
          <p:cNvPr id="5" name="Picture 4">
            <a:extLst>
              <a:ext uri="{FF2B5EF4-FFF2-40B4-BE49-F238E27FC236}">
                <a16:creationId xmlns:a16="http://schemas.microsoft.com/office/drawing/2014/main" id="{D8B18961-8480-5445-A4A4-85613DAFD474}"/>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4676" y="2172697"/>
            <a:ext cx="3666265" cy="688848"/>
          </a:xfrm>
          <a:prstGeom prst="rect">
            <a:avLst/>
          </a:prstGeom>
        </p:spPr>
      </p:pic>
    </p:spTree>
    <p:extLst>
      <p:ext uri="{BB962C8B-B14F-4D97-AF65-F5344CB8AC3E}">
        <p14:creationId xmlns:p14="http://schemas.microsoft.com/office/powerpoint/2010/main" val="3931825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4672" y="799707"/>
            <a:ext cx="6858000" cy="514350"/>
          </a:xfrm>
          <a:prstGeom prst="rect">
            <a:avLst/>
          </a:prstGeom>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804678" y="1444453"/>
            <a:ext cx="7432879" cy="3106674"/>
          </a:xfrm>
        </p:spPr>
        <p:txBody>
          <a:bodyPr/>
          <a:lstStyle>
            <a:lvl2pPr>
              <a:lnSpc>
                <a:spcPct val="100000"/>
              </a:lnSpc>
              <a:buClr>
                <a:schemeClr val="accent2"/>
              </a:buClr>
              <a:defRPr>
                <a:solidFill>
                  <a:schemeClr val="tx1"/>
                </a:solidFill>
              </a:defRPr>
            </a:lvl2pPr>
            <a:lvl3pPr>
              <a:lnSpc>
                <a:spcPct val="100000"/>
              </a:lnSpc>
              <a:buClr>
                <a:schemeClr val="accent2"/>
              </a:buClr>
              <a:defRPr>
                <a:solidFill>
                  <a:schemeClr val="tx1"/>
                </a:solidFill>
              </a:defRPr>
            </a:lvl3pPr>
            <a:lvl4pPr>
              <a:lnSpc>
                <a:spcPct val="100000"/>
              </a:lnSpc>
              <a:defRPr/>
            </a:lvl4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40725534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Blank">
    <p:spTree>
      <p:nvGrpSpPr>
        <p:cNvPr id="1" name=""/>
        <p:cNvGrpSpPr/>
        <p:nvPr/>
      </p:nvGrpSpPr>
      <p:grpSpPr>
        <a:xfrm>
          <a:off x="0" y="0"/>
          <a:ext cx="0" cy="0"/>
          <a:chOff x="0" y="0"/>
          <a:chExt cx="0" cy="0"/>
        </a:xfrm>
      </p:grpSpPr>
      <p:sp>
        <p:nvSpPr>
          <p:cNvPr id="4" name="Footer Placeholder 4"/>
          <p:cNvSpPr>
            <a:spLocks noGrp="1"/>
          </p:cNvSpPr>
          <p:nvPr>
            <p:ph type="ftr" sz="quarter" idx="10"/>
          </p:nvPr>
        </p:nvSpPr>
        <p:spPr>
          <a:xfrm>
            <a:off x="6400800" y="246461"/>
            <a:ext cx="2743200" cy="233363"/>
          </a:xfrm>
          <a:prstGeom prst="rect">
            <a:avLst/>
          </a:prstGeom>
          <a:solidFill>
            <a:schemeClr val="bg1"/>
          </a:solidFill>
        </p:spPr>
        <p:txBody>
          <a:bodyPr lIns="0" tIns="0" rIns="274320" bIns="0" anchor="ctr" anchorCtr="0"/>
          <a:lstStyle>
            <a:lvl1pPr algn="r">
              <a:lnSpc>
                <a:spcPts val="1050"/>
              </a:lnSpc>
              <a:defRPr sz="1050" b="1" i="0" cap="all">
                <a:solidFill>
                  <a:schemeClr val="accent1"/>
                </a:solidFill>
                <a:latin typeface="BentonSans"/>
              </a:defRPr>
            </a:lvl1pPr>
          </a:lstStyle>
          <a:p>
            <a:pPr>
              <a:defRPr/>
            </a:pPr>
            <a:r>
              <a:rPr lang="en-US"/>
              <a:t>Jill M. Harkavy-Friedman, PhD  10/26/10</a:t>
            </a:r>
          </a:p>
        </p:txBody>
      </p:sp>
    </p:spTree>
    <p:extLst>
      <p:ext uri="{BB962C8B-B14F-4D97-AF65-F5344CB8AC3E}">
        <p14:creationId xmlns:p14="http://schemas.microsoft.com/office/powerpoint/2010/main" val="42676585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Large Statement">
    <p:spTree>
      <p:nvGrpSpPr>
        <p:cNvPr id="1" name=""/>
        <p:cNvGrpSpPr/>
        <p:nvPr/>
      </p:nvGrpSpPr>
      <p:grpSpPr>
        <a:xfrm>
          <a:off x="0" y="0"/>
          <a:ext cx="0" cy="0"/>
          <a:chOff x="0" y="0"/>
          <a:chExt cx="0" cy="0"/>
        </a:xfrm>
      </p:grpSpPr>
      <p:sp>
        <p:nvSpPr>
          <p:cNvPr id="2" name="Title 1"/>
          <p:cNvSpPr>
            <a:spLocks noGrp="1"/>
          </p:cNvSpPr>
          <p:nvPr>
            <p:ph type="title"/>
          </p:nvPr>
        </p:nvSpPr>
        <p:spPr>
          <a:xfrm>
            <a:off x="804672" y="486918"/>
            <a:ext cx="7543800" cy="4046220"/>
          </a:xfrm>
          <a:prstGeom prst="rect">
            <a:avLst/>
          </a:prstGeom>
        </p:spPr>
        <p:txBody>
          <a:bodyPr anchor="ctr" anchorCtr="0"/>
          <a:lstStyle>
            <a:lvl1pPr>
              <a:lnSpc>
                <a:spcPts val="4725"/>
              </a:lnSpc>
              <a:defRPr sz="45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249511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vider Slide">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131F6DD-D8FF-3742-91A5-3D8CE9B612A3}"/>
              </a:ext>
            </a:extLst>
          </p:cNvPr>
          <p:cNvPicPr>
            <a:picLocks noChangeAspect="1"/>
          </p:cNvPicPr>
          <p:nvPr userDrawn="1"/>
        </p:nvPicPr>
        <p:blipFill>
          <a:blip r:embed="rId2"/>
          <a:stretch>
            <a:fillRect/>
          </a:stretch>
        </p:blipFill>
        <p:spPr>
          <a:xfrm>
            <a:off x="4762" y="0"/>
            <a:ext cx="9134475" cy="5143500"/>
          </a:xfrm>
          <a:prstGeom prst="rect">
            <a:avLst/>
          </a:prstGeom>
        </p:spPr>
      </p:pic>
      <p:pic>
        <p:nvPicPr>
          <p:cNvPr id="8" name="Picture 7">
            <a:extLst>
              <a:ext uri="{FF2B5EF4-FFF2-40B4-BE49-F238E27FC236}">
                <a16:creationId xmlns:a16="http://schemas.microsoft.com/office/drawing/2014/main" id="{EAEFF83E-33F4-EB4A-BD24-786C95E15488}"/>
              </a:ext>
            </a:extLst>
          </p:cNvPr>
          <p:cNvPicPr>
            <a:picLocks noChangeAspect="1"/>
          </p:cNvPicPr>
          <p:nvPr userDrawn="1"/>
        </p:nvPicPr>
        <p:blipFill>
          <a:blip r:embed="rId3"/>
          <a:srcRect/>
          <a:stretch/>
        </p:blipFill>
        <p:spPr>
          <a:xfrm>
            <a:off x="6492240" y="4389120"/>
            <a:ext cx="2463800" cy="571500"/>
          </a:xfrm>
          <a:prstGeom prst="rect">
            <a:avLst/>
          </a:prstGeom>
        </p:spPr>
      </p:pic>
      <p:sp>
        <p:nvSpPr>
          <p:cNvPr id="2" name="Title 1"/>
          <p:cNvSpPr>
            <a:spLocks noGrp="1"/>
          </p:cNvSpPr>
          <p:nvPr>
            <p:ph type="ctrTitle"/>
          </p:nvPr>
        </p:nvSpPr>
        <p:spPr>
          <a:xfrm>
            <a:off x="457200" y="753762"/>
            <a:ext cx="6858000" cy="3635358"/>
          </a:xfrm>
        </p:spPr>
        <p:txBody>
          <a:bodyPr anchor="ctr" anchorCtr="0">
            <a:normAutofit/>
          </a:bodyPr>
          <a:lstStyle>
            <a:lvl1pPr algn="l">
              <a:lnSpc>
                <a:spcPts val="5000"/>
              </a:lnSpc>
              <a:defRPr sz="4200" b="1">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3877030035"/>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hasCustomPrompt="1"/>
          </p:nvPr>
        </p:nvSpPr>
        <p:spPr>
          <a:xfrm>
            <a:off x="457200" y="1591055"/>
            <a:ext cx="8229600" cy="2468880"/>
          </a:xfrm>
        </p:spPr>
        <p:txBody>
          <a:bodyPr/>
          <a:lstStyle>
            <a:lvl2pPr marL="740664" indent="-228600">
              <a:lnSpc>
                <a:spcPct val="100000"/>
              </a:lnSpc>
              <a:defRPr/>
            </a:lvl2pPr>
            <a:lvl3pPr marL="969264">
              <a:lnSpc>
                <a:spcPct val="100000"/>
              </a:lnSpc>
              <a:defRPr/>
            </a:lvl3pPr>
            <a:lvl4pPr marL="1600200" indent="-228600">
              <a:lnSpc>
                <a:spcPct val="100000"/>
              </a:lnSpc>
              <a:spcBef>
                <a:spcPts val="432"/>
              </a:spcBef>
              <a:spcAft>
                <a:spcPts val="0"/>
              </a:spcAft>
              <a:defRPr sz="1800"/>
            </a:lvl4pPr>
          </a:lstStyle>
          <a:p>
            <a:pPr lvl="0"/>
            <a:r>
              <a:rPr lang="en-US" dirty="0"/>
              <a:t>Click here to edit text or click icons to add picture, chart or table</a:t>
            </a:r>
          </a:p>
          <a:p>
            <a:pPr lvl="1"/>
            <a:r>
              <a:rPr lang="en-US" dirty="0"/>
              <a:t>Second level</a:t>
            </a:r>
          </a:p>
          <a:p>
            <a:pPr lvl="2"/>
            <a:r>
              <a:rPr lang="en-US" dirty="0"/>
              <a:t>Third level</a:t>
            </a:r>
          </a:p>
          <a:p>
            <a:pPr lvl="3"/>
            <a:r>
              <a:rPr lang="en-US" dirty="0"/>
              <a:t>Fourth level</a:t>
            </a:r>
          </a:p>
        </p:txBody>
      </p:sp>
      <p:sp>
        <p:nvSpPr>
          <p:cNvPr id="11" name="Text Placeholder 2">
            <a:extLst>
              <a:ext uri="{FF2B5EF4-FFF2-40B4-BE49-F238E27FC236}">
                <a16:creationId xmlns:a16="http://schemas.microsoft.com/office/drawing/2014/main" id="{0A4004F5-7E70-E14E-8D0B-BEDF800C7C13}"/>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Tree>
    <p:extLst>
      <p:ext uri="{BB962C8B-B14F-4D97-AF65-F5344CB8AC3E}">
        <p14:creationId xmlns:p14="http://schemas.microsoft.com/office/powerpoint/2010/main" val="269500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Intro">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450570"/>
            <a:ext cx="8229600" cy="1687733"/>
          </a:xfrm>
        </p:spPr>
        <p:txBody>
          <a:bodyPr/>
          <a:lstStyle>
            <a:lvl1pPr>
              <a:lnSpc>
                <a:spcPts val="2500"/>
              </a:lnSpc>
              <a:defRPr sz="2000"/>
            </a:lvl1pPr>
            <a:lvl2pPr marL="740664" indent="-228600">
              <a:lnSpc>
                <a:spcPct val="100000"/>
              </a:lnSpc>
              <a:tabLst/>
              <a:defRPr sz="1600"/>
            </a:lvl2pPr>
            <a:lvl3pPr marL="968375" indent="-230188">
              <a:lnSpc>
                <a:spcPct val="100000"/>
              </a:lnSpc>
              <a:tabLst/>
              <a:defRPr sz="1600"/>
            </a:lvl3pPr>
            <a:lvl4pPr marL="1600200" indent="-231775">
              <a:lnSpc>
                <a:spcPct val="100000"/>
              </a:lnSpc>
              <a:tabLst/>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p:txBody>
      </p:sp>
      <p:sp>
        <p:nvSpPr>
          <p:cNvPr id="12" name="Text Placeholder 2">
            <a:extLst>
              <a:ext uri="{FF2B5EF4-FFF2-40B4-BE49-F238E27FC236}">
                <a16:creationId xmlns:a16="http://schemas.microsoft.com/office/drawing/2014/main" id="{FBA7E143-DD12-3046-A5C0-2CEBE0EE021C}"/>
              </a:ext>
            </a:extLst>
          </p:cNvPr>
          <p:cNvSpPr>
            <a:spLocks noGrp="1"/>
          </p:cNvSpPr>
          <p:nvPr>
            <p:ph type="body" idx="11"/>
          </p:nvPr>
        </p:nvSpPr>
        <p:spPr>
          <a:xfrm>
            <a:off x="457200" y="1591056"/>
            <a:ext cx="8229600" cy="704088"/>
          </a:xfrm>
        </p:spPr>
        <p:txBody>
          <a:bodyPr anchor="t" anchorCtr="0">
            <a:normAutofit/>
          </a:bodyPr>
          <a:lstStyle>
            <a:lvl1pPr marL="0" indent="0">
              <a:lnSpc>
                <a:spcPts val="2100"/>
              </a:lnSpc>
              <a:spcAft>
                <a:spcPts val="0"/>
              </a:spcAft>
              <a:buNone/>
              <a:defRPr sz="16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3" name="Text Placeholder 2">
            <a:extLst>
              <a:ext uri="{FF2B5EF4-FFF2-40B4-BE49-F238E27FC236}">
                <a16:creationId xmlns:a16="http://schemas.microsoft.com/office/drawing/2014/main" id="{2EC9D14F-F70E-EF4C-A0C8-5E5B4A9E54ED}"/>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21EAFD29-4CB2-AE42-9AE6-C27DC3C278AD}"/>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997811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ong Paragrahps with Intro">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idx="1"/>
          </p:nvPr>
        </p:nvSpPr>
        <p:spPr>
          <a:xfrm>
            <a:off x="457200" y="2084832"/>
            <a:ext cx="8229600" cy="2203704"/>
          </a:xfrm>
        </p:spPr>
        <p:txBody>
          <a:bodyPr/>
          <a:lstStyle>
            <a:lvl1pPr>
              <a:lnSpc>
                <a:spcPts val="1900"/>
              </a:lnSpc>
              <a:spcAft>
                <a:spcPts val="900"/>
              </a:spcAft>
              <a:defRPr sz="1400"/>
            </a:lvl1pPr>
            <a:lvl2pPr marL="740664" indent="-219075">
              <a:lnSpc>
                <a:spcPct val="100000"/>
              </a:lnSpc>
              <a:spcAft>
                <a:spcPts val="900"/>
              </a:spcAft>
              <a:tabLst/>
              <a:defRPr sz="1400"/>
            </a:lvl2pPr>
            <a:lvl3pPr marL="969264" indent="-230188">
              <a:lnSpc>
                <a:spcPct val="100000"/>
              </a:lnSpc>
              <a:spcAft>
                <a:spcPts val="600"/>
              </a:spcAft>
              <a:tabLst/>
              <a:defRPr sz="1400"/>
            </a:lvl3pPr>
            <a:lvl4pPr marL="1600200" indent="-231775">
              <a:lnSpc>
                <a:spcPct val="100000"/>
              </a:lnSpc>
              <a:tabLst/>
              <a:defRPr sz="1200"/>
            </a:lvl4pPr>
            <a:lvl5pPr>
              <a:defRPr sz="1200"/>
            </a:lvl5pPr>
          </a:lstStyle>
          <a:p>
            <a:pPr lvl="0"/>
            <a:r>
              <a:rPr lang="en-US"/>
              <a:t>Edit Master text styles</a:t>
            </a:r>
          </a:p>
          <a:p>
            <a:pPr lvl="1"/>
            <a:r>
              <a:rPr lang="en-US"/>
              <a:t>Second level</a:t>
            </a:r>
          </a:p>
          <a:p>
            <a:pPr lvl="2"/>
            <a:r>
              <a:rPr lang="en-US"/>
              <a:t>Third level</a:t>
            </a:r>
          </a:p>
          <a:p>
            <a:pPr lvl="3"/>
            <a:r>
              <a:rPr lang="en-US"/>
              <a:t>Fourth level</a:t>
            </a:r>
          </a:p>
        </p:txBody>
      </p:sp>
      <p:sp>
        <p:nvSpPr>
          <p:cNvPr id="12" name="Text Placeholder 2">
            <a:extLst>
              <a:ext uri="{FF2B5EF4-FFF2-40B4-BE49-F238E27FC236}">
                <a16:creationId xmlns:a16="http://schemas.microsoft.com/office/drawing/2014/main" id="{FBA7E143-DD12-3046-A5C0-2CEBE0EE021C}"/>
              </a:ext>
            </a:extLst>
          </p:cNvPr>
          <p:cNvSpPr>
            <a:spLocks noGrp="1"/>
          </p:cNvSpPr>
          <p:nvPr>
            <p:ph type="body" idx="11"/>
          </p:nvPr>
        </p:nvSpPr>
        <p:spPr>
          <a:xfrm>
            <a:off x="457200" y="1591056"/>
            <a:ext cx="8229600" cy="393192"/>
          </a:xfrm>
        </p:spPr>
        <p:txBody>
          <a:bodyPr anchor="t" anchorCtr="0">
            <a:normAutofit/>
          </a:bodyPr>
          <a:lstStyle>
            <a:lvl1pPr marL="0" indent="0">
              <a:lnSpc>
                <a:spcPts val="1400"/>
              </a:lnSpc>
              <a:spcAft>
                <a:spcPts val="600"/>
              </a:spcAft>
              <a:buNone/>
              <a:defRPr sz="12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3" name="Text Placeholder 2">
            <a:extLst>
              <a:ext uri="{FF2B5EF4-FFF2-40B4-BE49-F238E27FC236}">
                <a16:creationId xmlns:a16="http://schemas.microsoft.com/office/drawing/2014/main" id="{2EC9D14F-F70E-EF4C-A0C8-5E5B4A9E54ED}"/>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17835C97-3947-6B4C-AC09-81C535F70DF2}"/>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1520837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rge Statement">
    <p:spTree>
      <p:nvGrpSpPr>
        <p:cNvPr id="1" name=""/>
        <p:cNvGrpSpPr/>
        <p:nvPr/>
      </p:nvGrpSpPr>
      <p:grpSpPr>
        <a:xfrm>
          <a:off x="0" y="0"/>
          <a:ext cx="0" cy="0"/>
          <a:chOff x="0" y="0"/>
          <a:chExt cx="0" cy="0"/>
        </a:xfrm>
      </p:grpSpPr>
      <p:sp>
        <p:nvSpPr>
          <p:cNvPr id="2" name="Title 1"/>
          <p:cNvSpPr>
            <a:spLocks noGrp="1"/>
          </p:cNvSpPr>
          <p:nvPr>
            <p:ph type="title"/>
          </p:nvPr>
        </p:nvSpPr>
        <p:spPr>
          <a:xfrm>
            <a:off x="457199" y="914400"/>
            <a:ext cx="8053389" cy="3200400"/>
          </a:xfrm>
        </p:spPr>
        <p:txBody>
          <a:bodyPr anchor="ctr" anchorCtr="0">
            <a:normAutofit/>
          </a:bodyPr>
          <a:lstStyle>
            <a:lvl1pPr>
              <a:lnSpc>
                <a:spcPts val="4300"/>
              </a:lnSpc>
              <a:defRPr sz="4200"/>
            </a:lvl1pPr>
          </a:lstStyle>
          <a:p>
            <a:r>
              <a:rPr lang="en-US"/>
              <a:t>Click to edit Master title style</a:t>
            </a:r>
            <a:endParaRPr lang="en-US" dirty="0"/>
          </a:p>
        </p:txBody>
      </p:sp>
      <p:sp>
        <p:nvSpPr>
          <p:cNvPr id="3" name="Text Placeholder 2"/>
          <p:cNvSpPr>
            <a:spLocks noGrp="1"/>
          </p:cNvSpPr>
          <p:nvPr>
            <p:ph type="body" idx="1" hasCustomPrompt="1"/>
          </p:nvPr>
        </p:nvSpPr>
        <p:spPr>
          <a:xfrm>
            <a:off x="457199" y="4384500"/>
            <a:ext cx="5943599" cy="503862"/>
          </a:xfrm>
        </p:spPr>
        <p:txBody>
          <a:bodyPr>
            <a:normAutofit/>
          </a:bodyPr>
          <a:lstStyle>
            <a:lvl1pPr marL="0" indent="0">
              <a:lnSpc>
                <a:spcPts val="1200"/>
              </a:lnSpc>
              <a:spcAft>
                <a:spcPts val="300"/>
              </a:spcAft>
              <a:buNone/>
              <a:defRPr sz="1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a:t>Footnotes</a:t>
            </a:r>
          </a:p>
        </p:txBody>
      </p:sp>
      <p:pic>
        <p:nvPicPr>
          <p:cNvPr id="7" name="Picture 6" descr="Icon&#10;&#10;Description automatically generated">
            <a:extLst>
              <a:ext uri="{FF2B5EF4-FFF2-40B4-BE49-F238E27FC236}">
                <a16:creationId xmlns:a16="http://schemas.microsoft.com/office/drawing/2014/main" id="{2A0F9EF8-0D0F-E94C-B6DD-55864F7CBB16}"/>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1FB8146B-BE54-1541-9AC5-542726F226E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A248CB44-E3EA-9049-8D3A-8F5182DA50D6}"/>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B7939202-9881-F041-8088-5F5F956036C8}"/>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3790335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199" y="1591056"/>
            <a:ext cx="3886200" cy="2468880"/>
          </a:xfrm>
        </p:spPr>
        <p:txBody>
          <a:bodyPr/>
          <a:lstStyle>
            <a:lvl1pPr marL="228600" indent="-228600">
              <a:buClr>
                <a:schemeClr val="tx2"/>
              </a:buClr>
              <a:buFont typeface="Arial" panose="020B0604020202020204" pitchFamily="34" charset="0"/>
              <a:buChar char="•"/>
              <a:tabLst/>
              <a:defRPr/>
            </a:lvl1pPr>
          </a:lstStyle>
          <a:p>
            <a:pPr lvl="0"/>
            <a:r>
              <a:rPr lang="en-US"/>
              <a:t>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4800603" y="1591056"/>
            <a:ext cx="3886200" cy="2468880"/>
          </a:xfrm>
        </p:spPr>
        <p:txBody>
          <a:bodyPr/>
          <a:lstStyle>
            <a:lvl1pPr marL="228600" indent="-228600">
              <a:buClr>
                <a:schemeClr val="tx2"/>
              </a:buClr>
              <a:buFont typeface="Arial" panose="020B0604020202020204" pitchFamily="34" charset="0"/>
              <a:buChar char="•"/>
              <a:tabLst/>
              <a:defRPr/>
            </a:lvl1pPr>
          </a:lstStyle>
          <a:p>
            <a:pPr lvl="0"/>
            <a:r>
              <a:rPr lang="en-US"/>
              <a:t>Edit Master text styles</a:t>
            </a:r>
          </a:p>
          <a:p>
            <a:pPr lvl="1"/>
            <a:r>
              <a:rPr lang="en-US"/>
              <a:t>Second level</a:t>
            </a:r>
          </a:p>
          <a:p>
            <a:pPr lvl="2"/>
            <a:r>
              <a:rPr lang="en-US"/>
              <a:t>Third level</a:t>
            </a:r>
          </a:p>
          <a:p>
            <a:pPr lvl="3"/>
            <a:r>
              <a:rPr lang="en-US"/>
              <a:t>Fourth level</a:t>
            </a:r>
          </a:p>
        </p:txBody>
      </p:sp>
      <p:pic>
        <p:nvPicPr>
          <p:cNvPr id="8" name="Picture 7" descr="Icon&#10;&#10;Description automatically generated">
            <a:extLst>
              <a:ext uri="{FF2B5EF4-FFF2-40B4-BE49-F238E27FC236}">
                <a16:creationId xmlns:a16="http://schemas.microsoft.com/office/drawing/2014/main" id="{0B1B9F97-6E13-D04F-8EB0-17C73D08F00C}"/>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9" name="Picture 8">
            <a:extLst>
              <a:ext uri="{FF2B5EF4-FFF2-40B4-BE49-F238E27FC236}">
                <a16:creationId xmlns:a16="http://schemas.microsoft.com/office/drawing/2014/main" id="{87AEF504-8FA9-1946-9873-8FB56C60464A}"/>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10" name="Straight Connector 9">
            <a:extLst>
              <a:ext uri="{FF2B5EF4-FFF2-40B4-BE49-F238E27FC236}">
                <a16:creationId xmlns:a16="http://schemas.microsoft.com/office/drawing/2014/main" id="{A36FB161-5097-2A45-B8B0-E9FEA3DA5D5F}"/>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E8B05ED1-E8D4-2B43-B386-E77D23EB89C4}"/>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1D49BFF7-EBBF-6548-AD0E-F742B6901976}"/>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2080009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with Intro">
    <p:spTree>
      <p:nvGrpSpPr>
        <p:cNvPr id="1" name=""/>
        <p:cNvGrpSpPr/>
        <p:nvPr/>
      </p:nvGrpSpPr>
      <p:grpSpPr>
        <a:xfrm>
          <a:off x="0" y="0"/>
          <a:ext cx="0" cy="0"/>
          <a:chOff x="0" y="0"/>
          <a:chExt cx="0" cy="0"/>
        </a:xfrm>
      </p:grpSpPr>
      <p:sp>
        <p:nvSpPr>
          <p:cNvPr id="2" name="Title 1"/>
          <p:cNvSpPr>
            <a:spLocks noGrp="1"/>
          </p:cNvSpPr>
          <p:nvPr>
            <p:ph type="title"/>
          </p:nvPr>
        </p:nvSpPr>
        <p:spPr>
          <a:xfrm>
            <a:off x="457200" y="795528"/>
            <a:ext cx="8229600" cy="512064"/>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57199" y="2491755"/>
            <a:ext cx="2514600" cy="1725689"/>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600"/>
              </a:spcAf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3314699" y="2491754"/>
            <a:ext cx="2514600" cy="1725690"/>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900"/>
              </a:spcAf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Edit Master text styles</a:t>
            </a:r>
          </a:p>
          <a:p>
            <a:pPr lvl="1"/>
            <a:r>
              <a:rPr lang="en-US"/>
              <a:t>Second level</a:t>
            </a:r>
          </a:p>
          <a:p>
            <a:pPr lvl="2"/>
            <a:r>
              <a:rPr lang="en-US"/>
              <a:t>Third level</a:t>
            </a:r>
          </a:p>
        </p:txBody>
      </p:sp>
      <p:pic>
        <p:nvPicPr>
          <p:cNvPr id="8" name="Picture 7" descr="Icon&#10;&#10;Description automatically generated">
            <a:extLst>
              <a:ext uri="{FF2B5EF4-FFF2-40B4-BE49-F238E27FC236}">
                <a16:creationId xmlns:a16="http://schemas.microsoft.com/office/drawing/2014/main" id="{0B1B9F97-6E13-D04F-8EB0-17C73D08F00C}"/>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9" name="Picture 8">
            <a:extLst>
              <a:ext uri="{FF2B5EF4-FFF2-40B4-BE49-F238E27FC236}">
                <a16:creationId xmlns:a16="http://schemas.microsoft.com/office/drawing/2014/main" id="{87AEF504-8FA9-1946-9873-8FB56C60464A}"/>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10" name="Straight Connector 9">
            <a:extLst>
              <a:ext uri="{FF2B5EF4-FFF2-40B4-BE49-F238E27FC236}">
                <a16:creationId xmlns:a16="http://schemas.microsoft.com/office/drawing/2014/main" id="{A36FB161-5097-2A45-B8B0-E9FEA3DA5D5F}"/>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Text Placeholder 2">
            <a:extLst>
              <a:ext uri="{FF2B5EF4-FFF2-40B4-BE49-F238E27FC236}">
                <a16:creationId xmlns:a16="http://schemas.microsoft.com/office/drawing/2014/main" id="{E8B05ED1-E8D4-2B43-B386-E77D23EB89C4}"/>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4" name="Text Placeholder 2">
            <a:extLst>
              <a:ext uri="{FF2B5EF4-FFF2-40B4-BE49-F238E27FC236}">
                <a16:creationId xmlns:a16="http://schemas.microsoft.com/office/drawing/2014/main" id="{5ADB952E-F3CB-3147-AB62-E03470C0F1E1}"/>
              </a:ext>
            </a:extLst>
          </p:cNvPr>
          <p:cNvSpPr>
            <a:spLocks noGrp="1"/>
          </p:cNvSpPr>
          <p:nvPr>
            <p:ph type="body" idx="11"/>
          </p:nvPr>
        </p:nvSpPr>
        <p:spPr>
          <a:xfrm>
            <a:off x="457200" y="1591056"/>
            <a:ext cx="8229600" cy="617934"/>
          </a:xfrm>
        </p:spPr>
        <p:txBody>
          <a:bodyPr anchor="t" anchorCtr="0">
            <a:normAutofit/>
          </a:bodyPr>
          <a:lstStyle>
            <a:lvl1pPr marL="0" indent="0">
              <a:lnSpc>
                <a:spcPts val="1900"/>
              </a:lnSpc>
              <a:spcAft>
                <a:spcPts val="600"/>
              </a:spcAft>
              <a:buNone/>
              <a:defRPr sz="1600" b="1">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15" name="Content Placeholder 14">
            <a:extLst>
              <a:ext uri="{FF2B5EF4-FFF2-40B4-BE49-F238E27FC236}">
                <a16:creationId xmlns:a16="http://schemas.microsoft.com/office/drawing/2014/main" id="{B21518E5-1BFB-7A44-BDA5-5591171B9F97}"/>
              </a:ext>
            </a:extLst>
          </p:cNvPr>
          <p:cNvSpPr>
            <a:spLocks noGrp="1"/>
          </p:cNvSpPr>
          <p:nvPr>
            <p:ph sz="quarter" idx="13"/>
          </p:nvPr>
        </p:nvSpPr>
        <p:spPr>
          <a:xfrm>
            <a:off x="6172200" y="2492454"/>
            <a:ext cx="2514600" cy="1724990"/>
          </a:xfrm>
        </p:spPr>
        <p:txBody>
          <a:bodyPr/>
          <a:lstStyle>
            <a:lvl1pPr marL="228600" indent="-228600">
              <a:lnSpc>
                <a:spcPts val="1900"/>
              </a:lnSpc>
              <a:spcAft>
                <a:spcPts val="900"/>
              </a:spcAft>
              <a:buClr>
                <a:schemeClr val="tx2"/>
              </a:buClr>
              <a:buFont typeface="Arial" panose="020B0604020202020204" pitchFamily="34" charset="0"/>
              <a:buChar char="•"/>
              <a:tabLst/>
              <a:defRPr sz="1400"/>
            </a:lvl1pPr>
            <a:lvl2pPr marL="740664" indent="-228600">
              <a:lnSpc>
                <a:spcPct val="100000"/>
              </a:lnSpc>
              <a:spcAft>
                <a:spcPts val="900"/>
              </a:spcAft>
              <a:tabLst/>
              <a:defRPr sz="1400"/>
            </a:lvl2pPr>
            <a:lvl3pPr marL="969264" indent="-231775">
              <a:lnSpc>
                <a:spcPct val="100000"/>
              </a:lnSpc>
              <a:spcAft>
                <a:spcPts val="600"/>
              </a:spcAft>
              <a:tabLst/>
              <a:defRPr sz="1400"/>
            </a:lvl3pPr>
            <a:lvl4pPr marL="1600200" indent="-230188">
              <a:lnSpc>
                <a:spcPct val="100000"/>
              </a:lnSpc>
              <a:tabLst/>
              <a:defRPr sz="1200"/>
            </a:lvl4pPr>
          </a:lstStyle>
          <a:p>
            <a:pPr lvl="0"/>
            <a:r>
              <a:rPr lang="en-US"/>
              <a:t>Edit Master text styles</a:t>
            </a:r>
          </a:p>
          <a:p>
            <a:pPr lvl="1"/>
            <a:r>
              <a:rPr lang="en-US"/>
              <a:t>Second level</a:t>
            </a:r>
          </a:p>
          <a:p>
            <a:pPr lvl="2"/>
            <a:r>
              <a:rPr lang="en-US"/>
              <a:t>Third level</a:t>
            </a:r>
          </a:p>
        </p:txBody>
      </p:sp>
      <p:sp>
        <p:nvSpPr>
          <p:cNvPr id="16" name="Text Placeholder 2">
            <a:extLst>
              <a:ext uri="{FF2B5EF4-FFF2-40B4-BE49-F238E27FC236}">
                <a16:creationId xmlns:a16="http://schemas.microsoft.com/office/drawing/2014/main" id="{A76275CF-12A9-7E47-BE7C-C1BA01B35286}"/>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Tree>
    <p:extLst>
      <p:ext uri="{BB962C8B-B14F-4D97-AF65-F5344CB8AC3E}">
        <p14:creationId xmlns:p14="http://schemas.microsoft.com/office/powerpoint/2010/main" val="3305723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dia">
    <p:spTree>
      <p:nvGrpSpPr>
        <p:cNvPr id="1" name=""/>
        <p:cNvGrpSpPr/>
        <p:nvPr/>
      </p:nvGrpSpPr>
      <p:grpSpPr>
        <a:xfrm>
          <a:off x="0" y="0"/>
          <a:ext cx="0" cy="0"/>
          <a:chOff x="0" y="0"/>
          <a:chExt cx="0" cy="0"/>
        </a:xfrm>
      </p:grpSpPr>
      <p:pic>
        <p:nvPicPr>
          <p:cNvPr id="7" name="Picture 6" descr="Icon&#10;&#10;Description automatically generated">
            <a:extLst>
              <a:ext uri="{FF2B5EF4-FFF2-40B4-BE49-F238E27FC236}">
                <a16:creationId xmlns:a16="http://schemas.microsoft.com/office/drawing/2014/main" id="{6CF49394-58D2-8841-BEA9-D1272E63D001}"/>
              </a:ext>
            </a:extLst>
          </p:cNvPr>
          <p:cNvPicPr>
            <a:picLocks noChangeAspect="1"/>
          </p:cNvPicPr>
          <p:nvPr userDrawn="1"/>
        </p:nvPicPr>
        <p:blipFill rotWithShape="1">
          <a:blip r:embed="rId2">
            <a:alphaModFix amt="6000"/>
          </a:blip>
          <a:srcRect t="25130" r="12565"/>
          <a:stretch/>
        </p:blipFill>
        <p:spPr>
          <a:xfrm rot="16200000">
            <a:off x="-91440" y="91437"/>
            <a:ext cx="1272589" cy="1089709"/>
          </a:xfrm>
          <a:prstGeom prst="rect">
            <a:avLst/>
          </a:prstGeom>
        </p:spPr>
      </p:pic>
      <p:pic>
        <p:nvPicPr>
          <p:cNvPr id="8" name="Picture 7">
            <a:extLst>
              <a:ext uri="{FF2B5EF4-FFF2-40B4-BE49-F238E27FC236}">
                <a16:creationId xmlns:a16="http://schemas.microsoft.com/office/drawing/2014/main" id="{C90F3546-894D-B649-8E36-E2439F9FCD9D}"/>
              </a:ext>
            </a:extLst>
          </p:cNvPr>
          <p:cNvPicPr>
            <a:picLocks noChangeAspect="1"/>
          </p:cNvPicPr>
          <p:nvPr userDrawn="1"/>
        </p:nvPicPr>
        <p:blipFill>
          <a:blip r:embed="rId3"/>
          <a:srcRect/>
          <a:stretch/>
        </p:blipFill>
        <p:spPr>
          <a:xfrm>
            <a:off x="6492240" y="4389120"/>
            <a:ext cx="2463800" cy="571500"/>
          </a:xfrm>
          <a:prstGeom prst="rect">
            <a:avLst/>
          </a:prstGeom>
        </p:spPr>
      </p:pic>
      <p:cxnSp>
        <p:nvCxnSpPr>
          <p:cNvPr id="9" name="Straight Connector 8">
            <a:extLst>
              <a:ext uri="{FF2B5EF4-FFF2-40B4-BE49-F238E27FC236}">
                <a16:creationId xmlns:a16="http://schemas.microsoft.com/office/drawing/2014/main" id="{32BF90F1-FC94-7245-B6D8-A2AA1351938D}"/>
              </a:ext>
            </a:extLst>
          </p:cNvPr>
          <p:cNvCxnSpPr/>
          <p:nvPr userDrawn="1"/>
        </p:nvCxnSpPr>
        <p:spPr>
          <a:xfrm>
            <a:off x="457200" y="685800"/>
            <a:ext cx="914400" cy="0"/>
          </a:xfrm>
          <a:prstGeom prst="line">
            <a:avLst/>
          </a:prstGeom>
          <a:ln w="5080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Text Placeholder 2">
            <a:extLst>
              <a:ext uri="{FF2B5EF4-FFF2-40B4-BE49-F238E27FC236}">
                <a16:creationId xmlns:a16="http://schemas.microsoft.com/office/drawing/2014/main" id="{506A24CD-129B-DF4C-9CF4-2DD39E9403AF}"/>
              </a:ext>
            </a:extLst>
          </p:cNvPr>
          <p:cNvSpPr>
            <a:spLocks noGrp="1"/>
          </p:cNvSpPr>
          <p:nvPr>
            <p:ph type="body" idx="12" hasCustomPrompt="1"/>
          </p:nvPr>
        </p:nvSpPr>
        <p:spPr>
          <a:xfrm>
            <a:off x="457199" y="4384501"/>
            <a:ext cx="5943599" cy="503862"/>
          </a:xfrm>
        </p:spPr>
        <p:txBody>
          <a:bodyPr anchor="t" anchorCtr="0">
            <a:normAutofit/>
          </a:bodyPr>
          <a:lstStyle>
            <a:lvl1pPr marL="0" indent="0">
              <a:lnSpc>
                <a:spcPts val="1200"/>
              </a:lnSpc>
              <a:spcAft>
                <a:spcPts val="300"/>
              </a:spcAft>
              <a:buNone/>
              <a:defRPr sz="10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Footnotes</a:t>
            </a:r>
          </a:p>
        </p:txBody>
      </p:sp>
      <p:sp>
        <p:nvSpPr>
          <p:cNvPr id="13" name="Text Placeholder 2">
            <a:extLst>
              <a:ext uri="{FF2B5EF4-FFF2-40B4-BE49-F238E27FC236}">
                <a16:creationId xmlns:a16="http://schemas.microsoft.com/office/drawing/2014/main" id="{6F6DDF8C-8B85-2B47-88E6-449B1F2F936E}"/>
              </a:ext>
            </a:extLst>
          </p:cNvPr>
          <p:cNvSpPr>
            <a:spLocks noGrp="1"/>
          </p:cNvSpPr>
          <p:nvPr>
            <p:ph type="body" idx="10" hasCustomPrompt="1"/>
          </p:nvPr>
        </p:nvSpPr>
        <p:spPr>
          <a:xfrm>
            <a:off x="6400798" y="228600"/>
            <a:ext cx="2743201" cy="228600"/>
          </a:xfrm>
          <a:solidFill>
            <a:schemeClr val="bg2"/>
          </a:solidFill>
        </p:spPr>
        <p:txBody>
          <a:bodyPr anchor="ctr" anchorCtr="0">
            <a:noAutofit/>
          </a:bodyPr>
          <a:lstStyle>
            <a:lvl1pPr marL="0" indent="0" algn="ctr">
              <a:lnSpc>
                <a:spcPct val="100000"/>
              </a:lnSpc>
              <a:spcAft>
                <a:spcPts val="0"/>
              </a:spcAft>
              <a:buNone/>
              <a:defRPr sz="1200" b="1"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section title</a:t>
            </a:r>
          </a:p>
        </p:txBody>
      </p:sp>
      <p:sp>
        <p:nvSpPr>
          <p:cNvPr id="4" name="Media Placeholder 3">
            <a:extLst>
              <a:ext uri="{FF2B5EF4-FFF2-40B4-BE49-F238E27FC236}">
                <a16:creationId xmlns:a16="http://schemas.microsoft.com/office/drawing/2014/main" id="{E3237993-1D7A-E64C-8BF0-884B666EED59}"/>
              </a:ext>
            </a:extLst>
          </p:cNvPr>
          <p:cNvSpPr>
            <a:spLocks noGrp="1"/>
          </p:cNvSpPr>
          <p:nvPr>
            <p:ph type="media" sz="quarter" idx="13"/>
          </p:nvPr>
        </p:nvSpPr>
        <p:spPr>
          <a:xfrm>
            <a:off x="457200" y="914399"/>
            <a:ext cx="8229600" cy="3200401"/>
          </a:xfrm>
        </p:spPr>
        <p:txBody>
          <a:bodyPr/>
          <a:lstStyle/>
          <a:p>
            <a:r>
              <a:rPr lang="en-US"/>
              <a:t>Click icon to add media</a:t>
            </a:r>
            <a:endParaRPr lang="en-US" dirty="0"/>
          </a:p>
        </p:txBody>
      </p:sp>
    </p:spTree>
    <p:extLst>
      <p:ext uri="{BB962C8B-B14F-4D97-AF65-F5344CB8AC3E}">
        <p14:creationId xmlns:p14="http://schemas.microsoft.com/office/powerpoint/2010/main" val="241705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758952"/>
            <a:ext cx="8229600" cy="994172"/>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828801"/>
            <a:ext cx="8229600" cy="2465407"/>
          </a:xfrm>
          <a:prstGeom prst="rect">
            <a:avLst/>
          </a:prstGeom>
        </p:spPr>
        <p:txBody>
          <a:bodyPr vert="horz" lIns="0" tIns="0" rIns="0" bIns="0" rtlCol="0" anchor="t" anchorCtr="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732555827"/>
      </p:ext>
    </p:extLst>
  </p:cSld>
  <p:clrMap bg1="lt1" tx1="dk1" bg2="lt2" tx2="dk2" accent1="accent1" accent2="accent2" accent3="accent3" accent4="accent4" accent5="accent5" accent6="accent6" hlink="hlink" folHlink="folHlink"/>
  <p:sldLayoutIdLst>
    <p:sldLayoutId id="2147483661" r:id="rId1"/>
    <p:sldLayoutId id="2147483672" r:id="rId2"/>
    <p:sldLayoutId id="2147483662" r:id="rId3"/>
    <p:sldLayoutId id="2147483673" r:id="rId4"/>
    <p:sldLayoutId id="2147483679" r:id="rId5"/>
    <p:sldLayoutId id="2147483663" r:id="rId6"/>
    <p:sldLayoutId id="2147483664" r:id="rId7"/>
    <p:sldLayoutId id="2147483680" r:id="rId8"/>
    <p:sldLayoutId id="2147483674" r:id="rId9"/>
    <p:sldLayoutId id="2147483677" r:id="rId10"/>
    <p:sldLayoutId id="2147483678" r:id="rId11"/>
    <p:sldLayoutId id="2147483675" r:id="rId12"/>
    <p:sldLayoutId id="2147483676" r:id="rId13"/>
    <p:sldLayoutId id="2147483706" r:id="rId14"/>
    <p:sldLayoutId id="2147483707" r:id="rId15"/>
    <p:sldLayoutId id="2147483708" r:id="rId16"/>
  </p:sldLayoutIdLst>
  <p:txStyles>
    <p:titleStyle>
      <a:lvl1pPr algn="l" defTabSz="685800" rtl="0" eaLnBrk="1" latinLnBrk="0" hangingPunct="1">
        <a:lnSpc>
          <a:spcPts val="4000"/>
        </a:lnSpc>
        <a:spcBef>
          <a:spcPct val="0"/>
        </a:spcBef>
        <a:buNone/>
        <a:defRPr sz="3600" b="1" kern="1200">
          <a:solidFill>
            <a:schemeClr val="tx1"/>
          </a:solidFill>
          <a:latin typeface="+mj-lt"/>
          <a:ea typeface="+mj-ea"/>
          <a:cs typeface="+mj-cs"/>
        </a:defRPr>
      </a:lvl1pPr>
    </p:titleStyle>
    <p:bodyStyle>
      <a:lvl1pPr marL="0" indent="0" algn="l" defTabSz="685800" rtl="0" eaLnBrk="1" latinLnBrk="0" hangingPunct="1">
        <a:lnSpc>
          <a:spcPts val="2900"/>
        </a:lnSpc>
        <a:spcBef>
          <a:spcPts val="0"/>
        </a:spcBef>
        <a:spcAft>
          <a:spcPts val="900"/>
        </a:spcAft>
        <a:buFont typeface="Arial" panose="020B0604020202020204" pitchFamily="34" charset="0"/>
        <a:buNone/>
        <a:defRPr sz="2400" b="0" kern="1200">
          <a:solidFill>
            <a:schemeClr val="tx1"/>
          </a:solidFill>
          <a:latin typeface="+mn-lt"/>
          <a:ea typeface="+mn-ea"/>
          <a:cs typeface="+mn-cs"/>
        </a:defRPr>
      </a:lvl1pPr>
      <a:lvl2pPr marL="740664" indent="-228600" algn="l" defTabSz="685800" rtl="0" eaLnBrk="1" latinLnBrk="0" hangingPunct="1">
        <a:lnSpc>
          <a:spcPct val="100000"/>
        </a:lnSpc>
        <a:spcBef>
          <a:spcPts val="0"/>
        </a:spcBef>
        <a:spcAft>
          <a:spcPts val="900"/>
        </a:spcAft>
        <a:buClr>
          <a:schemeClr val="tx2"/>
        </a:buClr>
        <a:buFont typeface="Arial" panose="020B0604020202020204" pitchFamily="34" charset="0"/>
        <a:buChar char="•"/>
        <a:tabLst/>
        <a:defRPr sz="2400" b="1" kern="1200">
          <a:solidFill>
            <a:schemeClr val="tx1"/>
          </a:solidFill>
          <a:latin typeface="+mn-lt"/>
          <a:ea typeface="+mn-ea"/>
          <a:cs typeface="+mn-cs"/>
        </a:defRPr>
      </a:lvl2pPr>
      <a:lvl3pPr marL="969264" indent="-228600" algn="l" defTabSz="685800" rtl="0" eaLnBrk="1" latinLnBrk="0" hangingPunct="1">
        <a:lnSpc>
          <a:spcPct val="100000"/>
        </a:lnSpc>
        <a:spcBef>
          <a:spcPts val="0"/>
        </a:spcBef>
        <a:spcAft>
          <a:spcPts val="600"/>
        </a:spcAft>
        <a:buClr>
          <a:schemeClr val="tx2"/>
        </a:buClr>
        <a:buFont typeface="System Font Regular"/>
        <a:buChar char="−"/>
        <a:tabLst/>
        <a:defRPr sz="2400" kern="1200">
          <a:solidFill>
            <a:schemeClr val="tx1"/>
          </a:solidFill>
          <a:latin typeface="+mn-lt"/>
          <a:ea typeface="+mn-ea"/>
          <a:cs typeface="+mn-cs"/>
        </a:defRPr>
      </a:lvl3pPr>
      <a:lvl4pPr marL="1600200" indent="-228600" algn="l" defTabSz="685800" rtl="0" eaLnBrk="1" latinLnBrk="0" hangingPunct="1">
        <a:lnSpc>
          <a:spcPct val="100000"/>
        </a:lnSpc>
        <a:spcBef>
          <a:spcPts val="432"/>
        </a:spcBef>
        <a:spcAft>
          <a:spcPts val="0"/>
        </a:spcAft>
        <a:buFont typeface="System Font Regular"/>
        <a:buChar char="−"/>
        <a:tabLst/>
        <a:defRPr sz="18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28750" y="1371601"/>
            <a:ext cx="6400800" cy="1328738"/>
          </a:xfrm>
        </p:spPr>
        <p:txBody>
          <a:bodyPr>
            <a:noAutofit/>
          </a:bodyPr>
          <a:lstStyle/>
          <a:p>
            <a:r>
              <a:rPr lang="en-US" sz="3000" b="1" dirty="0"/>
              <a:t>AFSP Research Grant Roundtable</a:t>
            </a:r>
          </a:p>
        </p:txBody>
      </p:sp>
      <p:sp>
        <p:nvSpPr>
          <p:cNvPr id="3" name="Subtitle 2"/>
          <p:cNvSpPr>
            <a:spLocks noGrp="1"/>
          </p:cNvSpPr>
          <p:nvPr>
            <p:ph type="subTitle" idx="1"/>
          </p:nvPr>
        </p:nvSpPr>
        <p:spPr>
          <a:xfrm>
            <a:off x="2171700" y="2743200"/>
            <a:ext cx="4800600" cy="1314450"/>
          </a:xfrm>
        </p:spPr>
        <p:txBody>
          <a:bodyPr>
            <a:normAutofit/>
          </a:bodyPr>
          <a:lstStyle/>
          <a:p>
            <a:pPr>
              <a:lnSpc>
                <a:spcPct val="120000"/>
              </a:lnSpc>
            </a:pPr>
            <a:r>
              <a:rPr lang="en-US" sz="2850" dirty="0"/>
              <a:t>Jill Harkavy-Friedman, PhD</a:t>
            </a:r>
          </a:p>
          <a:p>
            <a:pPr>
              <a:lnSpc>
                <a:spcPct val="120000"/>
              </a:lnSpc>
            </a:pPr>
            <a:r>
              <a:rPr lang="en-US" sz="2850" dirty="0"/>
              <a:t>July 8, 2021</a:t>
            </a:r>
            <a:endParaRPr lang="en-US" dirty="0"/>
          </a:p>
        </p:txBody>
      </p:sp>
    </p:spTree>
    <p:extLst>
      <p:ext uri="{BB962C8B-B14F-4D97-AF65-F5344CB8AC3E}">
        <p14:creationId xmlns:p14="http://schemas.microsoft.com/office/powerpoint/2010/main" val="4023132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4294967295"/>
          </p:nvPr>
        </p:nvSpPr>
        <p:spPr>
          <a:xfrm>
            <a:off x="7543800" y="4767263"/>
            <a:ext cx="1600200" cy="274637"/>
          </a:xfrm>
          <a:prstGeom prst="rect">
            <a:avLst/>
          </a:prstGeom>
        </p:spPr>
        <p:txBody>
          <a:bodyPr/>
          <a:lstStyle/>
          <a:p>
            <a:pPr defTabSz="685800">
              <a:defRPr/>
            </a:pPr>
            <a:fld id="{2A661F45-C682-40D1-B74E-ABAAB61176B7}" type="slidenum">
              <a:rPr lang="en-US" sz="1350">
                <a:solidFill>
                  <a:srgbClr val="262626"/>
                </a:solidFill>
                <a:latin typeface="Arial"/>
              </a:rPr>
              <a:pPr defTabSz="685800">
                <a:defRPr/>
              </a:pPr>
              <a:t>10</a:t>
            </a:fld>
            <a:endParaRPr lang="en-US" sz="1350">
              <a:solidFill>
                <a:srgbClr val="262626"/>
              </a:solidFill>
              <a:latin typeface="Arial"/>
            </a:endParaRPr>
          </a:p>
        </p:txBody>
      </p:sp>
      <p:pic>
        <p:nvPicPr>
          <p:cNvPr id="26627" name="Picture 2" descr="nz08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85950" y="1143000"/>
            <a:ext cx="5329238" cy="308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Rectangle 1"/>
          <p:cNvSpPr/>
          <p:nvPr/>
        </p:nvSpPr>
        <p:spPr>
          <a:xfrm>
            <a:off x="1485901" y="457201"/>
            <a:ext cx="6229349" cy="507831"/>
          </a:xfrm>
          <a:prstGeom prst="rect">
            <a:avLst/>
          </a:prstGeom>
        </p:spPr>
        <p:txBody>
          <a:bodyPr wrap="square">
            <a:spAutoFit/>
          </a:bodyPr>
          <a:lstStyle/>
          <a:p>
            <a:pPr defTabSz="685800">
              <a:defRPr/>
            </a:pPr>
            <a:r>
              <a:rPr lang="en-US" sz="2700" dirty="0">
                <a:solidFill>
                  <a:srgbClr val="00629B"/>
                </a:solidFill>
                <a:latin typeface="Arial"/>
              </a:rPr>
              <a:t>Grant Submission and Review Process</a:t>
            </a:r>
          </a:p>
        </p:txBody>
      </p:sp>
    </p:spTree>
    <p:extLst>
      <p:ext uri="{BB962C8B-B14F-4D97-AF65-F5344CB8AC3E}">
        <p14:creationId xmlns:p14="http://schemas.microsoft.com/office/powerpoint/2010/main" val="3664327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p:cNvSpPr>
            <a:spLocks noGrp="1" noChangeArrowheads="1"/>
          </p:cNvSpPr>
          <p:nvPr>
            <p:ph type="title"/>
          </p:nvPr>
        </p:nvSpPr>
        <p:spPr>
          <a:xfrm>
            <a:off x="1600200" y="285750"/>
            <a:ext cx="5143500" cy="514350"/>
          </a:xfrm>
        </p:spPr>
        <p:txBody>
          <a:bodyPr/>
          <a:lstStyle/>
          <a:p>
            <a:pPr eaLnBrk="1" hangingPunct="1">
              <a:defRPr/>
            </a:pPr>
            <a:r>
              <a:rPr lang="en-US" sz="2700" dirty="0">
                <a:solidFill>
                  <a:srgbClr val="00629B"/>
                </a:solidFill>
              </a:rPr>
              <a:t>Review Process</a:t>
            </a:r>
          </a:p>
        </p:txBody>
      </p:sp>
      <p:sp>
        <p:nvSpPr>
          <p:cNvPr id="27651" name="Rectangle 3"/>
          <p:cNvSpPr>
            <a:spLocks noGrp="1" noChangeArrowheads="1"/>
          </p:cNvSpPr>
          <p:nvPr>
            <p:ph idx="1"/>
          </p:nvPr>
        </p:nvSpPr>
        <p:spPr>
          <a:xfrm>
            <a:off x="1428750" y="971550"/>
            <a:ext cx="6172200" cy="3600450"/>
          </a:xfrm>
        </p:spPr>
        <p:txBody>
          <a:bodyPr>
            <a:normAutofit fontScale="92500" lnSpcReduction="10000"/>
          </a:bodyPr>
          <a:lstStyle/>
          <a:p>
            <a:pPr>
              <a:lnSpc>
                <a:spcPct val="100000"/>
              </a:lnSpc>
              <a:spcAft>
                <a:spcPts val="0"/>
              </a:spcAft>
            </a:pPr>
            <a:r>
              <a:rPr lang="en-US" dirty="0"/>
              <a:t>Application submitted November 15, 2021</a:t>
            </a:r>
          </a:p>
          <a:p>
            <a:pPr>
              <a:lnSpc>
                <a:spcPct val="100000"/>
              </a:lnSpc>
              <a:spcAft>
                <a:spcPts val="0"/>
              </a:spcAft>
            </a:pPr>
            <a:endParaRPr lang="en-US" dirty="0"/>
          </a:p>
          <a:p>
            <a:pPr>
              <a:lnSpc>
                <a:spcPct val="100000"/>
              </a:lnSpc>
              <a:spcAft>
                <a:spcPts val="0"/>
              </a:spcAft>
            </a:pPr>
            <a:r>
              <a:rPr lang="en-US" dirty="0"/>
              <a:t>Staff review for appropriateness for AFSP</a:t>
            </a:r>
          </a:p>
          <a:p>
            <a:pPr>
              <a:lnSpc>
                <a:spcPct val="100000"/>
              </a:lnSpc>
              <a:spcAft>
                <a:spcPts val="0"/>
              </a:spcAft>
            </a:pPr>
            <a:endParaRPr lang="en-US" dirty="0"/>
          </a:p>
          <a:p>
            <a:pPr>
              <a:lnSpc>
                <a:spcPct val="100000"/>
              </a:lnSpc>
              <a:spcAft>
                <a:spcPts val="0"/>
              </a:spcAft>
            </a:pPr>
            <a:r>
              <a:rPr lang="en-US" dirty="0"/>
              <a:t>Assigned to two outside expert reviewers </a:t>
            </a:r>
          </a:p>
          <a:p>
            <a:pPr>
              <a:lnSpc>
                <a:spcPct val="100000"/>
              </a:lnSpc>
              <a:spcAft>
                <a:spcPts val="0"/>
              </a:spcAft>
            </a:pPr>
            <a:endParaRPr lang="en-US" dirty="0"/>
          </a:p>
          <a:p>
            <a:pPr>
              <a:lnSpc>
                <a:spcPct val="100000"/>
              </a:lnSpc>
              <a:spcAft>
                <a:spcPts val="0"/>
              </a:spcAft>
            </a:pPr>
            <a:r>
              <a:rPr lang="en-US" dirty="0"/>
              <a:t>Better-scoring applications assigned to one member of the RGC</a:t>
            </a:r>
          </a:p>
          <a:p>
            <a:pPr>
              <a:lnSpc>
                <a:spcPct val="100000"/>
              </a:lnSpc>
              <a:spcAft>
                <a:spcPts val="0"/>
              </a:spcAft>
            </a:pPr>
            <a:endParaRPr lang="en-US" dirty="0"/>
          </a:p>
          <a:p>
            <a:pPr>
              <a:lnSpc>
                <a:spcPct val="100000"/>
              </a:lnSpc>
              <a:spcAft>
                <a:spcPts val="0"/>
              </a:spcAft>
            </a:pPr>
            <a:r>
              <a:rPr lang="en-US" dirty="0"/>
              <a:t>Top applications presented for discussion, review and scoring at the RGC meeting</a:t>
            </a:r>
          </a:p>
          <a:p>
            <a:pPr>
              <a:lnSpc>
                <a:spcPct val="100000"/>
              </a:lnSpc>
              <a:spcAft>
                <a:spcPts val="0"/>
              </a:spcAft>
            </a:pPr>
            <a:endParaRPr lang="en-US" dirty="0"/>
          </a:p>
          <a:p>
            <a:pPr>
              <a:lnSpc>
                <a:spcPct val="100000"/>
              </a:lnSpc>
              <a:spcAft>
                <a:spcPts val="0"/>
              </a:spcAft>
            </a:pPr>
            <a:endParaRPr lang="en-US" dirty="0"/>
          </a:p>
        </p:txBody>
      </p:sp>
      <p:sp>
        <p:nvSpPr>
          <p:cNvPr id="4" name="Slide Number Placeholder 5"/>
          <p:cNvSpPr>
            <a:spLocks noGrp="1"/>
          </p:cNvSpPr>
          <p:nvPr>
            <p:ph type="sldNum" sz="quarter" idx="4294967295"/>
          </p:nvPr>
        </p:nvSpPr>
        <p:spPr>
          <a:xfrm>
            <a:off x="7543800" y="4767263"/>
            <a:ext cx="1600200" cy="274637"/>
          </a:xfrm>
          <a:prstGeom prst="rect">
            <a:avLst/>
          </a:prstGeom>
        </p:spPr>
        <p:txBody>
          <a:bodyPr/>
          <a:lstStyle/>
          <a:p>
            <a:pPr defTabSz="685800">
              <a:defRPr/>
            </a:pPr>
            <a:fld id="{36C05340-250E-4FA6-BCE4-3B8A5858586C}" type="slidenum">
              <a:rPr lang="en-US" sz="1350">
                <a:solidFill>
                  <a:srgbClr val="262626"/>
                </a:solidFill>
                <a:latin typeface="Arial"/>
              </a:rPr>
              <a:pPr defTabSz="685800">
                <a:defRPr/>
              </a:pPr>
              <a:t>11</a:t>
            </a:fld>
            <a:endParaRPr lang="en-US" sz="1350">
              <a:solidFill>
                <a:srgbClr val="262626"/>
              </a:solidFill>
              <a:latin typeface="Arial"/>
            </a:endParaRPr>
          </a:p>
        </p:txBody>
      </p:sp>
    </p:spTree>
    <p:extLst>
      <p:ext uri="{BB962C8B-B14F-4D97-AF65-F5344CB8AC3E}">
        <p14:creationId xmlns:p14="http://schemas.microsoft.com/office/powerpoint/2010/main" val="9482992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028700"/>
            <a:ext cx="5804154" cy="3504438"/>
          </a:xfrm>
        </p:spPr>
        <p:txBody>
          <a:bodyPr/>
          <a:lstStyle/>
          <a:p>
            <a:pPr>
              <a:lnSpc>
                <a:spcPct val="100000"/>
              </a:lnSpc>
              <a:spcBef>
                <a:spcPts val="0"/>
              </a:spcBef>
              <a:spcAft>
                <a:spcPts val="450"/>
              </a:spcAft>
            </a:pPr>
            <a:r>
              <a:rPr lang="en-US" sz="2100" dirty="0">
                <a:solidFill>
                  <a:srgbClr val="56565A"/>
                </a:solidFill>
              </a:rPr>
              <a:t>Scoring results and Recommendations are presented by AFSP staff to Scientific Board and Board of Directors for Approval in May 2022</a:t>
            </a:r>
            <a:br>
              <a:rPr lang="en-US" sz="2100" dirty="0">
                <a:solidFill>
                  <a:srgbClr val="56565A"/>
                </a:solidFill>
              </a:rPr>
            </a:br>
            <a:br>
              <a:rPr lang="en-US" sz="2100" dirty="0">
                <a:solidFill>
                  <a:srgbClr val="56565A"/>
                </a:solidFill>
              </a:rPr>
            </a:br>
            <a:r>
              <a:rPr lang="en-US" sz="2100" dirty="0">
                <a:solidFill>
                  <a:srgbClr val="56565A"/>
                </a:solidFill>
              </a:rPr>
              <a:t>Critical </a:t>
            </a:r>
            <a:r>
              <a:rPr lang="en-US" sz="2100" dirty="0">
                <a:solidFill>
                  <a:schemeClr val="bg2">
                    <a:lumMod val="50000"/>
                  </a:schemeClr>
                </a:solidFill>
              </a:rPr>
              <a:t>feedback provided to all applicants </a:t>
            </a:r>
            <a:r>
              <a:rPr lang="en-US" sz="2100" dirty="0">
                <a:solidFill>
                  <a:srgbClr val="56565A"/>
                </a:solidFill>
              </a:rPr>
              <a:t>and meritorious applications are funded (based on the availability of funds)</a:t>
            </a:r>
            <a:br>
              <a:rPr lang="en-US" sz="2100" dirty="0">
                <a:solidFill>
                  <a:srgbClr val="56565A"/>
                </a:solidFill>
              </a:rPr>
            </a:br>
            <a:br>
              <a:rPr lang="en-US" sz="2100" dirty="0">
                <a:solidFill>
                  <a:srgbClr val="56565A"/>
                </a:solidFill>
              </a:rPr>
            </a:br>
            <a:r>
              <a:rPr lang="en-US" sz="2100" dirty="0">
                <a:solidFill>
                  <a:srgbClr val="56565A"/>
                </a:solidFill>
              </a:rPr>
              <a:t>We allow </a:t>
            </a:r>
            <a:r>
              <a:rPr lang="en-US" sz="2100" dirty="0">
                <a:solidFill>
                  <a:schemeClr val="bg2">
                    <a:lumMod val="50000"/>
                  </a:schemeClr>
                </a:solidFill>
              </a:rPr>
              <a:t>up to two revised resubmissions</a:t>
            </a:r>
          </a:p>
        </p:txBody>
      </p:sp>
      <p:sp>
        <p:nvSpPr>
          <p:cNvPr id="3" name="Rectangle 2"/>
          <p:cNvSpPr txBox="1">
            <a:spLocks noChangeArrowheads="1"/>
          </p:cNvSpPr>
          <p:nvPr/>
        </p:nvSpPr>
        <p:spPr>
          <a:xfrm>
            <a:off x="1600200" y="400050"/>
            <a:ext cx="5143500" cy="514350"/>
          </a:xfrm>
          <a:prstGeom prst="rect">
            <a:avLst/>
          </a:prstGeom>
        </p:spPr>
        <p:txBody>
          <a:bodyPr vert="horz" lIns="0" tIns="0" rIns="0" bIns="0" rtlCol="0" anchor="ctr" anchorCtr="0">
            <a:noAutofit/>
          </a:bodyPr>
          <a:lstStyle>
            <a:lvl1pPr algn="l" defTabSz="457200" rtl="0" eaLnBrk="1" latinLnBrk="0" hangingPunct="1">
              <a:lnSpc>
                <a:spcPts val="6300"/>
              </a:lnSpc>
              <a:spcBef>
                <a:spcPct val="0"/>
              </a:spcBef>
              <a:buNone/>
              <a:defRPr sz="6000" kern="1200">
                <a:solidFill>
                  <a:schemeClr val="tx1"/>
                </a:solidFill>
                <a:latin typeface="+mj-lt"/>
                <a:ea typeface="+mj-ea"/>
                <a:cs typeface="+mj-cs"/>
              </a:defRPr>
            </a:lvl1pPr>
          </a:lstStyle>
          <a:p>
            <a:pPr defTabSz="342900">
              <a:lnSpc>
                <a:spcPts val="4725"/>
              </a:lnSpc>
              <a:defRPr/>
            </a:pPr>
            <a:r>
              <a:rPr lang="en-US" sz="2700" dirty="0">
                <a:solidFill>
                  <a:srgbClr val="00629B"/>
                </a:solidFill>
                <a:latin typeface="Arial"/>
              </a:rPr>
              <a:t>Review Process- </a:t>
            </a:r>
            <a:r>
              <a:rPr lang="en-US" sz="1800" dirty="0">
                <a:solidFill>
                  <a:srgbClr val="00629B"/>
                </a:solidFill>
                <a:latin typeface="Arial"/>
              </a:rPr>
              <a:t>continued</a:t>
            </a:r>
          </a:p>
        </p:txBody>
      </p:sp>
    </p:spTree>
    <p:extLst>
      <p:ext uri="{BB962C8B-B14F-4D97-AF65-F5344CB8AC3E}">
        <p14:creationId xmlns:p14="http://schemas.microsoft.com/office/powerpoint/2010/main" val="235314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0" y="514350"/>
            <a:ext cx="5143500" cy="514350"/>
          </a:xfrm>
        </p:spPr>
        <p:txBody>
          <a:bodyPr/>
          <a:lstStyle/>
          <a:p>
            <a:r>
              <a:rPr lang="en-US" sz="2700" dirty="0">
                <a:solidFill>
                  <a:srgbClr val="00629B"/>
                </a:solidFill>
              </a:rPr>
              <a:t>Timetable</a:t>
            </a:r>
            <a:r>
              <a:rPr lang="en-US" dirty="0"/>
              <a:t> </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58489991"/>
              </p:ext>
            </p:extLst>
          </p:nvPr>
        </p:nvGraphicFramePr>
        <p:xfrm>
          <a:off x="517071" y="1621972"/>
          <a:ext cx="8109857" cy="3028952"/>
        </p:xfrm>
        <a:graphic>
          <a:graphicData uri="http://schemas.openxmlformats.org/drawingml/2006/table">
            <a:tbl>
              <a:tblPr/>
              <a:tblGrid>
                <a:gridCol w="1703615">
                  <a:extLst>
                    <a:ext uri="{9D8B030D-6E8A-4147-A177-3AD203B41FA5}">
                      <a16:colId xmlns:a16="http://schemas.microsoft.com/office/drawing/2014/main" val="20000"/>
                    </a:ext>
                  </a:extLst>
                </a:gridCol>
                <a:gridCol w="2177143">
                  <a:extLst>
                    <a:ext uri="{9D8B030D-6E8A-4147-A177-3AD203B41FA5}">
                      <a16:colId xmlns:a16="http://schemas.microsoft.com/office/drawing/2014/main" val="20001"/>
                    </a:ext>
                  </a:extLst>
                </a:gridCol>
                <a:gridCol w="1512237">
                  <a:extLst>
                    <a:ext uri="{9D8B030D-6E8A-4147-A177-3AD203B41FA5}">
                      <a16:colId xmlns:a16="http://schemas.microsoft.com/office/drawing/2014/main" val="20002"/>
                    </a:ext>
                  </a:extLst>
                </a:gridCol>
                <a:gridCol w="1506734">
                  <a:extLst>
                    <a:ext uri="{9D8B030D-6E8A-4147-A177-3AD203B41FA5}">
                      <a16:colId xmlns:a16="http://schemas.microsoft.com/office/drawing/2014/main" val="20003"/>
                    </a:ext>
                  </a:extLst>
                </a:gridCol>
                <a:gridCol w="1210128">
                  <a:extLst>
                    <a:ext uri="{9D8B030D-6E8A-4147-A177-3AD203B41FA5}">
                      <a16:colId xmlns:a16="http://schemas.microsoft.com/office/drawing/2014/main" val="20004"/>
                    </a:ext>
                  </a:extLst>
                </a:gridCol>
              </a:tblGrid>
              <a:tr h="451485">
                <a:tc>
                  <a:txBody>
                    <a:bodyPr/>
                    <a:lstStyle/>
                    <a:p>
                      <a:pPr algn="ctr" fontAlgn="base"/>
                      <a:r>
                        <a:rPr lang="en-US" sz="1800" b="0" dirty="0">
                          <a:solidFill>
                            <a:schemeClr val="tx1"/>
                          </a:solidFill>
                          <a:effectLst/>
                          <a:latin typeface="+mn-lt"/>
                        </a:rPr>
                        <a:t>REVIEW</a:t>
                      </a:r>
                      <a:br>
                        <a:rPr lang="en-US" sz="1800" b="0" dirty="0">
                          <a:solidFill>
                            <a:schemeClr val="tx1"/>
                          </a:solidFill>
                          <a:effectLst/>
                          <a:latin typeface="+mn-lt"/>
                        </a:rPr>
                      </a:br>
                      <a:r>
                        <a:rPr lang="en-US" sz="1800" b="0" dirty="0">
                          <a:solidFill>
                            <a:schemeClr val="tx1"/>
                          </a:solidFill>
                          <a:effectLst/>
                          <a:latin typeface="+mn-lt"/>
                        </a:rPr>
                        <a:t>CYCLE</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DUE</a:t>
                      </a:r>
                      <a:br>
                        <a:rPr lang="en-US" sz="1800" b="0" dirty="0">
                          <a:solidFill>
                            <a:schemeClr val="tx1"/>
                          </a:solidFill>
                          <a:effectLst/>
                          <a:latin typeface="+mn-lt"/>
                        </a:rPr>
                      </a:br>
                      <a:r>
                        <a:rPr lang="en-US" sz="1800" b="0" dirty="0">
                          <a:solidFill>
                            <a:schemeClr val="tx1"/>
                          </a:solidFill>
                          <a:effectLst/>
                          <a:latin typeface="+mn-lt"/>
                        </a:rPr>
                        <a:t>DATE</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REVIEW</a:t>
                      </a:r>
                      <a:br>
                        <a:rPr lang="en-US" sz="1800" b="0" dirty="0">
                          <a:solidFill>
                            <a:schemeClr val="tx1"/>
                          </a:solidFill>
                          <a:effectLst/>
                          <a:latin typeface="+mn-lt"/>
                        </a:rPr>
                      </a:br>
                      <a:r>
                        <a:rPr lang="en-US" sz="1800" b="0" dirty="0">
                          <a:solidFill>
                            <a:schemeClr val="tx1"/>
                          </a:solidFill>
                          <a:effectLst/>
                          <a:latin typeface="+mn-lt"/>
                        </a:rPr>
                        <a:t>DATES</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FUNDING</a:t>
                      </a:r>
                      <a:br>
                        <a:rPr lang="en-US" sz="1800" b="0" dirty="0">
                          <a:solidFill>
                            <a:schemeClr val="tx1"/>
                          </a:solidFill>
                          <a:effectLst/>
                          <a:latin typeface="+mn-lt"/>
                        </a:rPr>
                      </a:br>
                      <a:r>
                        <a:rPr lang="en-US" sz="1800" b="0" dirty="0">
                          <a:solidFill>
                            <a:schemeClr val="tx1"/>
                          </a:solidFill>
                          <a:effectLst/>
                          <a:latin typeface="+mn-lt"/>
                        </a:rPr>
                        <a:t>DECISIONS</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EARLIEST</a:t>
                      </a:r>
                      <a:br>
                        <a:rPr lang="en-US" sz="1800" b="0" dirty="0">
                          <a:solidFill>
                            <a:schemeClr val="tx1"/>
                          </a:solidFill>
                          <a:effectLst/>
                          <a:latin typeface="+mn-lt"/>
                        </a:rPr>
                      </a:br>
                      <a:r>
                        <a:rPr lang="en-US" sz="1800" b="0" dirty="0">
                          <a:solidFill>
                            <a:schemeClr val="tx1"/>
                          </a:solidFill>
                          <a:effectLst/>
                          <a:latin typeface="+mn-lt"/>
                        </a:rPr>
                        <a:t>START DATE</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0"/>
                  </a:ext>
                </a:extLst>
              </a:tr>
              <a:tr h="914400">
                <a:tc>
                  <a:txBody>
                    <a:bodyPr/>
                    <a:lstStyle/>
                    <a:p>
                      <a:pPr algn="ctr" fontAlgn="base"/>
                      <a:r>
                        <a:rPr lang="en-US" sz="1800" b="0" dirty="0">
                          <a:solidFill>
                            <a:schemeClr val="tx1"/>
                          </a:solidFill>
                          <a:effectLst/>
                          <a:latin typeface="+mn-lt"/>
                        </a:rPr>
                        <a:t>All Grants</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Nov. 15, 2021</a:t>
                      </a:r>
                    </a:p>
                    <a:p>
                      <a:pPr algn="ctr" fontAlgn="base"/>
                      <a:endParaRPr lang="en-US" sz="1800" b="0" dirty="0">
                        <a:solidFill>
                          <a:schemeClr val="tx1"/>
                        </a:solidFill>
                        <a:effectLst/>
                        <a:latin typeface="+mn-lt"/>
                      </a:endParaRPr>
                    </a:p>
                    <a:p>
                      <a:pPr algn="ctr" fontAlgn="base"/>
                      <a:r>
                        <a:rPr lang="en-US" sz="1800" b="0" dirty="0">
                          <a:solidFill>
                            <a:schemeClr val="tx1"/>
                          </a:solidFill>
                          <a:effectLst/>
                          <a:latin typeface="+mn-lt"/>
                        </a:rPr>
                        <a:t>(Focus</a:t>
                      </a:r>
                      <a:r>
                        <a:rPr lang="en-US" sz="1800" b="0" baseline="0" dirty="0">
                          <a:solidFill>
                            <a:schemeClr val="tx1"/>
                          </a:solidFill>
                          <a:effectLst/>
                          <a:latin typeface="+mn-lt"/>
                        </a:rPr>
                        <a:t> LOI Aug.1; Invited applicants Dec. 2021)</a:t>
                      </a:r>
                    </a:p>
                    <a:p>
                      <a:pPr algn="ctr" fontAlgn="base"/>
                      <a:r>
                        <a:rPr lang="en-US" sz="1800" b="0" baseline="0" dirty="0">
                          <a:solidFill>
                            <a:schemeClr val="tx1"/>
                          </a:solidFill>
                          <a:effectLst/>
                          <a:latin typeface="+mn-lt"/>
                        </a:rPr>
                        <a:t>LSRG LOI Sep. 15</a:t>
                      </a:r>
                      <a:endParaRPr lang="en-US" sz="1800" b="0" dirty="0">
                        <a:solidFill>
                          <a:schemeClr val="tx1"/>
                        </a:solidFill>
                        <a:effectLst/>
                        <a:latin typeface="+mn-lt"/>
                      </a:endParaRP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Spring 2022</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End of </a:t>
                      </a:r>
                      <a:br>
                        <a:rPr lang="en-US" sz="1800" b="0" dirty="0">
                          <a:solidFill>
                            <a:schemeClr val="tx1"/>
                          </a:solidFill>
                          <a:effectLst/>
                          <a:latin typeface="+mn-lt"/>
                        </a:rPr>
                      </a:br>
                      <a:r>
                        <a:rPr lang="en-US" sz="1800" b="0" dirty="0">
                          <a:solidFill>
                            <a:schemeClr val="tx1"/>
                          </a:solidFill>
                          <a:effectLst/>
                          <a:latin typeface="+mn-lt"/>
                        </a:rPr>
                        <a:t>May 2022</a:t>
                      </a: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fontAlgn="base"/>
                      <a:r>
                        <a:rPr lang="en-US" sz="1800" b="0" dirty="0">
                          <a:solidFill>
                            <a:schemeClr val="tx1"/>
                          </a:solidFill>
                          <a:effectLst/>
                          <a:latin typeface="+mn-lt"/>
                        </a:rPr>
                        <a:t>July 2022</a:t>
                      </a:r>
                      <a:br>
                        <a:rPr lang="en-US" sz="1800" b="0" dirty="0">
                          <a:solidFill>
                            <a:schemeClr val="tx1"/>
                          </a:solidFill>
                          <a:effectLst/>
                          <a:latin typeface="+mn-lt"/>
                        </a:rPr>
                      </a:br>
                      <a:endParaRPr lang="en-US" sz="1800" b="0" dirty="0">
                        <a:solidFill>
                          <a:schemeClr val="tx1"/>
                        </a:solidFill>
                        <a:effectLst/>
                        <a:latin typeface="+mn-lt"/>
                      </a:endParaRPr>
                    </a:p>
                  </a:txBody>
                  <a:tcPr marL="71438" marR="71438" marT="71438" marB="71438">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479916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050" y="285750"/>
            <a:ext cx="5143500" cy="514350"/>
          </a:xfrm>
        </p:spPr>
        <p:txBody>
          <a:bodyPr/>
          <a:lstStyle/>
          <a:p>
            <a:r>
              <a:rPr lang="en-US" sz="2700" dirty="0">
                <a:solidFill>
                  <a:srgbClr val="00629B"/>
                </a:solidFill>
              </a:rPr>
              <a:t>Ideal Study</a:t>
            </a:r>
          </a:p>
        </p:txBody>
      </p:sp>
      <p:sp>
        <p:nvSpPr>
          <p:cNvPr id="3" name="Content Placeholder 2"/>
          <p:cNvSpPr>
            <a:spLocks noGrp="1"/>
          </p:cNvSpPr>
          <p:nvPr>
            <p:ph idx="1"/>
          </p:nvPr>
        </p:nvSpPr>
        <p:spPr>
          <a:xfrm>
            <a:off x="1016001" y="857250"/>
            <a:ext cx="7460342" cy="3486150"/>
          </a:xfrm>
        </p:spPr>
        <p:txBody>
          <a:bodyPr>
            <a:normAutofit fontScale="92500" lnSpcReduction="10000"/>
          </a:bodyPr>
          <a:lstStyle/>
          <a:p>
            <a:pPr marL="342900" indent="-342900">
              <a:lnSpc>
                <a:spcPct val="100000"/>
              </a:lnSpc>
              <a:spcAft>
                <a:spcPts val="600"/>
              </a:spcAft>
              <a:buFont typeface="Arial" panose="020B0604020202020204" pitchFamily="34" charset="0"/>
              <a:buChar char="•"/>
            </a:pPr>
            <a:r>
              <a:rPr lang="en-US" dirty="0"/>
              <a:t>Innovative</a:t>
            </a:r>
          </a:p>
          <a:p>
            <a:pPr marL="342900" indent="-342900">
              <a:lnSpc>
                <a:spcPct val="100000"/>
              </a:lnSpc>
              <a:spcAft>
                <a:spcPts val="600"/>
              </a:spcAft>
              <a:buFont typeface="Arial" panose="020B0604020202020204" pitchFamily="34" charset="0"/>
              <a:buChar char="•"/>
            </a:pPr>
            <a:r>
              <a:rPr lang="en-US" dirty="0"/>
              <a:t>Includes suicide outcome measure</a:t>
            </a:r>
          </a:p>
          <a:p>
            <a:pPr marL="342900" indent="-342900">
              <a:lnSpc>
                <a:spcPct val="100000"/>
              </a:lnSpc>
              <a:spcAft>
                <a:spcPts val="600"/>
              </a:spcAft>
              <a:buFont typeface="Arial" panose="020B0604020202020204" pitchFamily="34" charset="0"/>
              <a:buChar char="•"/>
            </a:pPr>
            <a:r>
              <a:rPr lang="en-US" dirty="0"/>
              <a:t>Ultimately has potential impact on suicide</a:t>
            </a:r>
          </a:p>
          <a:p>
            <a:pPr marL="342900" indent="-342900">
              <a:lnSpc>
                <a:spcPct val="100000"/>
              </a:lnSpc>
              <a:spcAft>
                <a:spcPts val="600"/>
              </a:spcAft>
              <a:buFont typeface="Arial" panose="020B0604020202020204" pitchFamily="34" charset="0"/>
              <a:buChar char="•"/>
            </a:pPr>
            <a:r>
              <a:rPr lang="en-US" dirty="0"/>
              <a:t>Sound methodology</a:t>
            </a:r>
          </a:p>
          <a:p>
            <a:pPr marL="342900" indent="-342900">
              <a:lnSpc>
                <a:spcPct val="100000"/>
              </a:lnSpc>
              <a:spcAft>
                <a:spcPts val="600"/>
              </a:spcAft>
              <a:buFont typeface="Arial" panose="020B0604020202020204" pitchFamily="34" charset="0"/>
              <a:buChar char="•"/>
            </a:pPr>
            <a:r>
              <a:rPr lang="en-US" dirty="0"/>
              <a:t>Investigator(s) with relevant expertise</a:t>
            </a:r>
          </a:p>
          <a:p>
            <a:pPr marL="342900" indent="-342900">
              <a:lnSpc>
                <a:spcPct val="100000"/>
              </a:lnSpc>
              <a:spcAft>
                <a:spcPts val="600"/>
              </a:spcAft>
              <a:buFont typeface="Arial" panose="020B0604020202020204" pitchFamily="34" charset="0"/>
              <a:buChar char="•"/>
            </a:pPr>
            <a:r>
              <a:rPr lang="en-US" dirty="0"/>
              <a:t>Evidence of feasibility</a:t>
            </a:r>
          </a:p>
          <a:p>
            <a:pPr marL="342900" indent="-342900">
              <a:lnSpc>
                <a:spcPct val="100000"/>
              </a:lnSpc>
              <a:spcAft>
                <a:spcPts val="600"/>
              </a:spcAft>
              <a:buFont typeface="Arial" panose="020B0604020202020204" pitchFamily="34" charset="0"/>
              <a:buChar char="•"/>
            </a:pPr>
            <a:r>
              <a:rPr lang="en-US" dirty="0"/>
              <a:t>Investigator(s) with ongoing interest in suicide research</a:t>
            </a:r>
          </a:p>
          <a:p>
            <a:pPr marL="342900" indent="-342900">
              <a:lnSpc>
                <a:spcPct val="100000"/>
              </a:lnSpc>
              <a:spcAft>
                <a:spcPts val="600"/>
              </a:spcAft>
              <a:buFont typeface="Arial" panose="020B0604020202020204" pitchFamily="34" charset="0"/>
              <a:buChar char="•"/>
            </a:pPr>
            <a:r>
              <a:rPr lang="en-US" dirty="0"/>
              <a:t>Expertise represented among investigators</a:t>
            </a:r>
          </a:p>
          <a:p>
            <a:pPr marL="342900" indent="-342900">
              <a:lnSpc>
                <a:spcPct val="100000"/>
              </a:lnSpc>
              <a:spcAft>
                <a:spcPts val="600"/>
              </a:spcAft>
              <a:buFont typeface="Arial" panose="020B0604020202020204" pitchFamily="34" charset="0"/>
              <a:buChar char="•"/>
            </a:pPr>
            <a:r>
              <a:rPr lang="en-US" dirty="0"/>
              <a:t>Adheres to Grant Procedure Manual</a:t>
            </a:r>
          </a:p>
          <a:p>
            <a:pPr>
              <a:lnSpc>
                <a:spcPct val="100000"/>
              </a:lnSpc>
              <a:spcAft>
                <a:spcPts val="450"/>
              </a:spcAft>
            </a:pPr>
            <a:endParaRPr lang="en-US" dirty="0"/>
          </a:p>
          <a:p>
            <a:pPr>
              <a:lnSpc>
                <a:spcPct val="100000"/>
              </a:lnSpc>
              <a:spcAft>
                <a:spcPts val="450"/>
              </a:spcAft>
            </a:pPr>
            <a:endParaRPr lang="en-US" dirty="0"/>
          </a:p>
          <a:p>
            <a:pPr>
              <a:lnSpc>
                <a:spcPct val="100000"/>
              </a:lnSpc>
              <a:spcAft>
                <a:spcPts val="450"/>
              </a:spcAft>
            </a:pPr>
            <a:endParaRPr lang="en-US" dirty="0"/>
          </a:p>
          <a:p>
            <a:pPr>
              <a:lnSpc>
                <a:spcPct val="100000"/>
              </a:lnSpc>
              <a:spcAft>
                <a:spcPts val="450"/>
              </a:spcAft>
            </a:pPr>
            <a:endParaRPr lang="en-US" dirty="0"/>
          </a:p>
        </p:txBody>
      </p:sp>
    </p:spTree>
    <p:extLst>
      <p:ext uri="{BB962C8B-B14F-4D97-AF65-F5344CB8AC3E}">
        <p14:creationId xmlns:p14="http://schemas.microsoft.com/office/powerpoint/2010/main" val="429916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1650" y="571500"/>
            <a:ext cx="5143500" cy="514350"/>
          </a:xfrm>
        </p:spPr>
        <p:txBody>
          <a:bodyPr/>
          <a:lstStyle/>
          <a:p>
            <a:r>
              <a:rPr lang="en-US" sz="2700" dirty="0">
                <a:solidFill>
                  <a:srgbClr val="00629B"/>
                </a:solidFill>
              </a:rPr>
              <a:t>Application process</a:t>
            </a:r>
          </a:p>
        </p:txBody>
      </p:sp>
      <p:sp>
        <p:nvSpPr>
          <p:cNvPr id="3" name="Content Placeholder 2"/>
          <p:cNvSpPr>
            <a:spLocks noGrp="1"/>
          </p:cNvSpPr>
          <p:nvPr>
            <p:ph idx="1"/>
          </p:nvPr>
        </p:nvSpPr>
        <p:spPr>
          <a:xfrm>
            <a:off x="1262743" y="1028700"/>
            <a:ext cx="6802664" cy="3543300"/>
          </a:xfrm>
        </p:spPr>
        <p:txBody>
          <a:bodyPr/>
          <a:lstStyle/>
          <a:p>
            <a:pPr>
              <a:spcAft>
                <a:spcPts val="0"/>
              </a:spcAft>
            </a:pPr>
            <a:endParaRPr lang="en-US" dirty="0"/>
          </a:p>
          <a:p>
            <a:pPr>
              <a:spcAft>
                <a:spcPts val="0"/>
              </a:spcAft>
            </a:pPr>
            <a:r>
              <a:rPr lang="en-US" dirty="0"/>
              <a:t>Everything you need to know can be found at: </a:t>
            </a:r>
          </a:p>
          <a:p>
            <a:pPr marL="685800" lvl="2" indent="0" algn="ctr">
              <a:spcAft>
                <a:spcPts val="0"/>
              </a:spcAft>
              <a:buNone/>
            </a:pPr>
            <a:endParaRPr lang="en-US" dirty="0"/>
          </a:p>
          <a:p>
            <a:pPr marL="685800" lvl="2" indent="0" algn="ctr">
              <a:spcAft>
                <a:spcPts val="0"/>
              </a:spcAft>
              <a:buNone/>
            </a:pPr>
            <a:endParaRPr lang="en-US" sz="2700" dirty="0"/>
          </a:p>
          <a:p>
            <a:pPr marL="685800" lvl="2" indent="0" algn="ctr">
              <a:spcAft>
                <a:spcPts val="0"/>
              </a:spcAft>
              <a:buNone/>
            </a:pPr>
            <a:r>
              <a:rPr lang="en-US" sz="2700" dirty="0"/>
              <a:t>afsp.org/research </a:t>
            </a:r>
            <a:r>
              <a:rPr lang="en-US" dirty="0"/>
              <a:t> </a:t>
            </a:r>
          </a:p>
          <a:p>
            <a:pPr marL="685800" lvl="2" indent="0" algn="ctr">
              <a:spcAft>
                <a:spcPts val="0"/>
              </a:spcAft>
              <a:buNone/>
            </a:pPr>
            <a:endParaRPr lang="en-US" dirty="0"/>
          </a:p>
          <a:p>
            <a:pPr marL="685800" lvl="2" indent="0" algn="ctr">
              <a:spcAft>
                <a:spcPts val="0"/>
              </a:spcAft>
              <a:buNone/>
            </a:pPr>
            <a:endParaRPr lang="en-US" dirty="0"/>
          </a:p>
          <a:p>
            <a:pPr marL="685800" lvl="2" indent="0" algn="ctr">
              <a:spcAft>
                <a:spcPts val="0"/>
              </a:spcAft>
              <a:buNone/>
            </a:pPr>
            <a:r>
              <a:rPr lang="en-US" dirty="0"/>
              <a:t>Contact us at: grantrsmanager@afsp.org</a:t>
            </a:r>
          </a:p>
          <a:p>
            <a:pPr marL="685800" lvl="2" indent="0">
              <a:spcAft>
                <a:spcPts val="0"/>
              </a:spcAft>
              <a:buNone/>
            </a:pPr>
            <a:endParaRPr lang="en-US" dirty="0"/>
          </a:p>
          <a:p>
            <a:pPr marL="85725">
              <a:spcAft>
                <a:spcPts val="0"/>
              </a:spcAft>
            </a:pPr>
            <a:endParaRPr lang="en-US" dirty="0"/>
          </a:p>
        </p:txBody>
      </p:sp>
    </p:spTree>
    <p:extLst>
      <p:ext uri="{BB962C8B-B14F-4D97-AF65-F5344CB8AC3E}">
        <p14:creationId xmlns:p14="http://schemas.microsoft.com/office/powerpoint/2010/main" val="40192771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6504" y="486918"/>
            <a:ext cx="5788152" cy="3732124"/>
          </a:xfrm>
        </p:spPr>
        <p:txBody>
          <a:bodyPr/>
          <a:lstStyle/>
          <a:p>
            <a:r>
              <a:rPr lang="en-US" sz="3450" b="1" dirty="0"/>
              <a:t>Save Lives </a:t>
            </a:r>
            <a:r>
              <a:rPr lang="en-US" sz="3450" dirty="0"/>
              <a:t>and </a:t>
            </a:r>
            <a:r>
              <a:rPr lang="en-US" sz="3450" b="1" dirty="0"/>
              <a:t>Bring Hope </a:t>
            </a:r>
            <a:r>
              <a:rPr lang="en-US" sz="3450" dirty="0"/>
              <a:t>to those affected by suicide</a:t>
            </a:r>
          </a:p>
        </p:txBody>
      </p:sp>
      <p:sp>
        <p:nvSpPr>
          <p:cNvPr id="3" name="Footer Placeholder 2"/>
          <p:cNvSpPr>
            <a:spLocks noGrp="1"/>
          </p:cNvSpPr>
          <p:nvPr>
            <p:ph type="ftr" sz="quarter" idx="4294967295"/>
          </p:nvPr>
        </p:nvSpPr>
        <p:spPr>
          <a:xfrm>
            <a:off x="7086600" y="228600"/>
            <a:ext cx="2057400" cy="233363"/>
          </a:xfrm>
          <a:prstGeom prst="rect">
            <a:avLst/>
          </a:prstGeom>
        </p:spPr>
        <p:txBody>
          <a:bodyPr/>
          <a:lstStyle/>
          <a:p>
            <a:pPr defTabSz="685800"/>
            <a:r>
              <a:rPr lang="en-US" sz="1350" dirty="0">
                <a:solidFill>
                  <a:srgbClr val="262626"/>
                </a:solidFill>
                <a:latin typeface="Arial"/>
              </a:rPr>
              <a:t>AFSP MISSION</a:t>
            </a:r>
          </a:p>
        </p:txBody>
      </p:sp>
    </p:spTree>
    <p:extLst>
      <p:ext uri="{BB962C8B-B14F-4D97-AF65-F5344CB8AC3E}">
        <p14:creationId xmlns:p14="http://schemas.microsoft.com/office/powerpoint/2010/main" val="2488887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ABBED-2475-4643-8C14-F8295994356F}"/>
              </a:ext>
            </a:extLst>
          </p:cNvPr>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8735626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51240-E772-9B49-A8B0-DD19EAF5E667}"/>
              </a:ext>
            </a:extLst>
          </p:cNvPr>
          <p:cNvSpPr>
            <a:spLocks noGrp="1"/>
          </p:cNvSpPr>
          <p:nvPr>
            <p:ph type="ctrTitle"/>
          </p:nvPr>
        </p:nvSpPr>
        <p:spPr/>
        <p:txBody>
          <a:bodyPr/>
          <a:lstStyle/>
          <a:p>
            <a:r>
              <a:rPr lang="en-US" dirty="0"/>
              <a:t>@</a:t>
            </a:r>
            <a:r>
              <a:rPr lang="en-US" dirty="0" err="1"/>
              <a:t>afspnational</a:t>
            </a:r>
            <a:endParaRPr lang="en-US" dirty="0"/>
          </a:p>
        </p:txBody>
      </p:sp>
    </p:spTree>
    <p:extLst>
      <p:ext uri="{BB962C8B-B14F-4D97-AF65-F5344CB8AC3E}">
        <p14:creationId xmlns:p14="http://schemas.microsoft.com/office/powerpoint/2010/main" val="3931922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0" y="400050"/>
            <a:ext cx="6400800" cy="628650"/>
          </a:xfrm>
        </p:spPr>
        <p:txBody>
          <a:bodyPr>
            <a:noAutofit/>
          </a:bodyPr>
          <a:lstStyle/>
          <a:p>
            <a:r>
              <a:rPr lang="en-US" sz="2700" dirty="0">
                <a:solidFill>
                  <a:srgbClr val="00629B"/>
                </a:solidFill>
              </a:rPr>
              <a:t>AFSP’s Vision, Position and Bold Goal </a:t>
            </a:r>
          </a:p>
        </p:txBody>
      </p:sp>
      <p:sp>
        <p:nvSpPr>
          <p:cNvPr id="3" name="Content Placeholder 2"/>
          <p:cNvSpPr>
            <a:spLocks noGrp="1"/>
          </p:cNvSpPr>
          <p:nvPr>
            <p:ph idx="1"/>
          </p:nvPr>
        </p:nvSpPr>
        <p:spPr>
          <a:xfrm>
            <a:off x="1600200" y="1428751"/>
            <a:ext cx="6115050" cy="2480072"/>
          </a:xfrm>
        </p:spPr>
        <p:txBody>
          <a:bodyPr>
            <a:normAutofit lnSpcReduction="10000"/>
          </a:bodyPr>
          <a:lstStyle/>
          <a:p>
            <a:pPr>
              <a:lnSpc>
                <a:spcPct val="150000"/>
              </a:lnSpc>
            </a:pPr>
            <a:r>
              <a:rPr lang="en-US" b="1" u="sng" dirty="0"/>
              <a:t>Vision</a:t>
            </a:r>
            <a:r>
              <a:rPr lang="en-US" dirty="0"/>
              <a:t>: A world without suicide </a:t>
            </a:r>
          </a:p>
          <a:p>
            <a:pPr>
              <a:lnSpc>
                <a:spcPct val="150000"/>
              </a:lnSpc>
            </a:pPr>
            <a:r>
              <a:rPr lang="en-US" b="1" u="sng" dirty="0"/>
              <a:t>Position</a:t>
            </a:r>
            <a:r>
              <a:rPr lang="en-US" dirty="0"/>
              <a:t>: Leading the fight to prevent suicide</a:t>
            </a:r>
          </a:p>
          <a:p>
            <a:pPr>
              <a:lnSpc>
                <a:spcPct val="150000"/>
              </a:lnSpc>
            </a:pPr>
            <a:r>
              <a:rPr lang="en-US" b="1" u="sng" dirty="0"/>
              <a:t>Bold Goal</a:t>
            </a:r>
            <a:r>
              <a:rPr lang="en-US" dirty="0"/>
              <a:t>: To reduce the suicide rate in the U.S. by 20% by 2025</a:t>
            </a:r>
          </a:p>
          <a:p>
            <a:endParaRPr lang="en-US" dirty="0"/>
          </a:p>
        </p:txBody>
      </p:sp>
    </p:spTree>
    <p:extLst>
      <p:ext uri="{BB962C8B-B14F-4D97-AF65-F5344CB8AC3E}">
        <p14:creationId xmlns:p14="http://schemas.microsoft.com/office/powerpoint/2010/main" val="187019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285750"/>
            <a:ext cx="6172200" cy="628650"/>
          </a:xfrm>
        </p:spPr>
        <p:txBody>
          <a:bodyPr>
            <a:normAutofit/>
          </a:bodyPr>
          <a:lstStyle/>
          <a:p>
            <a:r>
              <a:rPr lang="en-US" sz="2700" dirty="0">
                <a:solidFill>
                  <a:srgbClr val="00629B"/>
                </a:solidFill>
              </a:rPr>
              <a:t>AFSP’s approach is comprehensive </a:t>
            </a:r>
          </a:p>
        </p:txBody>
      </p:sp>
      <p:sp>
        <p:nvSpPr>
          <p:cNvPr id="3" name="Content Placeholder 2"/>
          <p:cNvSpPr>
            <a:spLocks noGrp="1"/>
          </p:cNvSpPr>
          <p:nvPr>
            <p:ph idx="1"/>
          </p:nvPr>
        </p:nvSpPr>
        <p:spPr>
          <a:xfrm>
            <a:off x="1485900" y="1085850"/>
            <a:ext cx="6172200" cy="3314700"/>
          </a:xfrm>
        </p:spPr>
        <p:txBody>
          <a:bodyPr/>
          <a:lstStyle/>
          <a:p>
            <a:pPr>
              <a:spcAft>
                <a:spcPts val="1200"/>
              </a:spcAft>
            </a:pPr>
            <a:r>
              <a:rPr lang="en-US" dirty="0"/>
              <a:t>Funds scientific research</a:t>
            </a:r>
          </a:p>
          <a:p>
            <a:pPr>
              <a:spcAft>
                <a:spcPts val="1200"/>
              </a:spcAft>
            </a:pPr>
            <a:r>
              <a:rPr lang="en-US" dirty="0"/>
              <a:t>Offers educational programs for professionals </a:t>
            </a:r>
          </a:p>
          <a:p>
            <a:pPr>
              <a:spcAft>
                <a:spcPts val="1200"/>
              </a:spcAft>
            </a:pPr>
            <a:r>
              <a:rPr lang="en-US" dirty="0"/>
              <a:t>Educates the public about causes, prevention  </a:t>
            </a:r>
          </a:p>
          <a:p>
            <a:pPr>
              <a:spcAft>
                <a:spcPts val="1200"/>
              </a:spcAft>
            </a:pPr>
            <a:r>
              <a:rPr lang="en-US" dirty="0"/>
              <a:t>Promotes policies and legislation </a:t>
            </a:r>
          </a:p>
          <a:p>
            <a:pPr>
              <a:spcAft>
                <a:spcPts val="1200"/>
              </a:spcAft>
            </a:pPr>
            <a:r>
              <a:rPr lang="en-US" dirty="0"/>
              <a:t>Provides support, information, opportunities for involvement for those bereaved by suicide, people at risk and their families </a:t>
            </a:r>
          </a:p>
        </p:txBody>
      </p:sp>
    </p:spTree>
    <p:extLst>
      <p:ext uri="{BB962C8B-B14F-4D97-AF65-F5344CB8AC3E}">
        <p14:creationId xmlns:p14="http://schemas.microsoft.com/office/powerpoint/2010/main" val="575667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85750"/>
            <a:ext cx="6057900" cy="585514"/>
          </a:xfrm>
        </p:spPr>
        <p:txBody>
          <a:bodyPr>
            <a:normAutofit/>
          </a:bodyPr>
          <a:lstStyle/>
          <a:p>
            <a:r>
              <a:rPr lang="en-US" sz="2700" dirty="0">
                <a:solidFill>
                  <a:srgbClr val="00629B"/>
                </a:solidFill>
              </a:rPr>
              <a:t>A sustainable, growing resource </a:t>
            </a:r>
          </a:p>
        </p:txBody>
      </p:sp>
      <p:sp>
        <p:nvSpPr>
          <p:cNvPr id="3" name="Content Placeholder 2"/>
          <p:cNvSpPr>
            <a:spLocks noGrp="1"/>
          </p:cNvSpPr>
          <p:nvPr>
            <p:ph idx="1"/>
          </p:nvPr>
        </p:nvSpPr>
        <p:spPr>
          <a:xfrm>
            <a:off x="1428750" y="857250"/>
            <a:ext cx="6286500" cy="3829050"/>
          </a:xfrm>
        </p:spPr>
        <p:txBody>
          <a:bodyPr/>
          <a:lstStyle/>
          <a:p>
            <a:r>
              <a:rPr lang="en-US" b="1" dirty="0"/>
              <a:t>Five Core Strategies</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14651" y="1485901"/>
            <a:ext cx="3357032" cy="305527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val="2494322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7350" y="342900"/>
            <a:ext cx="6000750" cy="585514"/>
          </a:xfrm>
        </p:spPr>
        <p:txBody>
          <a:bodyPr/>
          <a:lstStyle/>
          <a:p>
            <a:r>
              <a:rPr lang="en-US" sz="2700" dirty="0">
                <a:solidFill>
                  <a:srgbClr val="00629B"/>
                </a:solidFill>
              </a:rPr>
              <a:t>AFSP Research Strategic Plan</a:t>
            </a:r>
          </a:p>
        </p:txBody>
      </p:sp>
      <p:sp>
        <p:nvSpPr>
          <p:cNvPr id="3" name="Content Placeholder 2"/>
          <p:cNvSpPr>
            <a:spLocks noGrp="1"/>
          </p:cNvSpPr>
          <p:nvPr>
            <p:ph idx="1"/>
          </p:nvPr>
        </p:nvSpPr>
        <p:spPr>
          <a:xfrm>
            <a:off x="1543050" y="971550"/>
            <a:ext cx="6115050" cy="3408127"/>
          </a:xfrm>
        </p:spPr>
        <p:txBody>
          <a:bodyPr>
            <a:normAutofit fontScale="85000" lnSpcReduction="20000"/>
          </a:bodyPr>
          <a:lstStyle/>
          <a:p>
            <a:pPr>
              <a:lnSpc>
                <a:spcPct val="120000"/>
              </a:lnSpc>
              <a:spcAft>
                <a:spcPts val="0"/>
              </a:spcAft>
            </a:pPr>
            <a:r>
              <a:rPr lang="en-US" dirty="0"/>
              <a:t>Goal: Advance the scientific knowledge needed to reduce the suicide rate</a:t>
            </a:r>
          </a:p>
          <a:p>
            <a:pPr>
              <a:lnSpc>
                <a:spcPct val="120000"/>
              </a:lnSpc>
              <a:spcAft>
                <a:spcPts val="0"/>
              </a:spcAft>
            </a:pPr>
            <a:r>
              <a:rPr lang="en-US" b="1" dirty="0"/>
              <a:t> </a:t>
            </a:r>
          </a:p>
          <a:p>
            <a:pPr>
              <a:lnSpc>
                <a:spcPct val="120000"/>
              </a:lnSpc>
              <a:spcAft>
                <a:spcPts val="0"/>
              </a:spcAft>
            </a:pPr>
            <a:r>
              <a:rPr lang="en-US" dirty="0"/>
              <a:t>Significantly increase investment in research</a:t>
            </a:r>
          </a:p>
          <a:p>
            <a:pPr>
              <a:lnSpc>
                <a:spcPct val="120000"/>
              </a:lnSpc>
              <a:spcAft>
                <a:spcPts val="0"/>
              </a:spcAft>
            </a:pPr>
            <a:endParaRPr lang="en-US" dirty="0"/>
          </a:p>
          <a:p>
            <a:pPr>
              <a:lnSpc>
                <a:spcPct val="120000"/>
              </a:lnSpc>
              <a:spcAft>
                <a:spcPts val="0"/>
              </a:spcAft>
            </a:pPr>
            <a:r>
              <a:rPr lang="en-US" dirty="0"/>
              <a:t>Expand the scope of AFSP’s funded research across the spectrum of suicide prevention </a:t>
            </a:r>
          </a:p>
          <a:p>
            <a:pPr>
              <a:lnSpc>
                <a:spcPct val="120000"/>
              </a:lnSpc>
              <a:spcAft>
                <a:spcPts val="0"/>
              </a:spcAft>
            </a:pPr>
            <a:endParaRPr lang="en-US" dirty="0"/>
          </a:p>
          <a:p>
            <a:pPr>
              <a:lnSpc>
                <a:spcPct val="120000"/>
              </a:lnSpc>
              <a:spcAft>
                <a:spcPts val="0"/>
              </a:spcAft>
            </a:pPr>
            <a:r>
              <a:rPr lang="en-US" dirty="0"/>
              <a:t>Increase the impact of AFSP funded research by improving quality, breadth, depth, and  communicate results</a:t>
            </a:r>
          </a:p>
        </p:txBody>
      </p:sp>
    </p:spTree>
    <p:extLst>
      <p:ext uri="{BB962C8B-B14F-4D97-AF65-F5344CB8AC3E}">
        <p14:creationId xmlns:p14="http://schemas.microsoft.com/office/powerpoint/2010/main" val="18223255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050" y="285750"/>
            <a:ext cx="6000750" cy="585514"/>
          </a:xfrm>
        </p:spPr>
        <p:txBody>
          <a:bodyPr>
            <a:normAutofit/>
          </a:bodyPr>
          <a:lstStyle/>
          <a:p>
            <a:r>
              <a:rPr lang="en-US" sz="2700" dirty="0">
                <a:solidFill>
                  <a:srgbClr val="00629B"/>
                </a:solidFill>
              </a:rPr>
              <a:t>AFSP’s current research investment </a:t>
            </a:r>
          </a:p>
        </p:txBody>
      </p:sp>
      <p:sp>
        <p:nvSpPr>
          <p:cNvPr id="3" name="Content Placeholder 2"/>
          <p:cNvSpPr>
            <a:spLocks noGrp="1"/>
          </p:cNvSpPr>
          <p:nvPr>
            <p:ph idx="1"/>
          </p:nvPr>
        </p:nvSpPr>
        <p:spPr>
          <a:xfrm>
            <a:off x="1485900" y="800099"/>
            <a:ext cx="6400800" cy="3829957"/>
          </a:xfrm>
        </p:spPr>
        <p:txBody>
          <a:bodyPr>
            <a:normAutofit fontScale="92500" lnSpcReduction="20000"/>
          </a:bodyPr>
          <a:lstStyle/>
          <a:p>
            <a:pPr>
              <a:lnSpc>
                <a:spcPct val="100000"/>
              </a:lnSpc>
              <a:spcAft>
                <a:spcPts val="450"/>
              </a:spcAft>
            </a:pPr>
            <a:endParaRPr lang="en-US" dirty="0"/>
          </a:p>
          <a:p>
            <a:pPr>
              <a:lnSpc>
                <a:spcPct val="100000"/>
              </a:lnSpc>
              <a:spcAft>
                <a:spcPts val="450"/>
              </a:spcAft>
            </a:pPr>
            <a:r>
              <a:rPr lang="en-US" dirty="0"/>
              <a:t>Funding $6.43M new scientific studies this year</a:t>
            </a:r>
          </a:p>
          <a:p>
            <a:pPr>
              <a:lnSpc>
                <a:spcPct val="100000"/>
              </a:lnSpc>
              <a:spcAft>
                <a:spcPts val="450"/>
              </a:spcAft>
            </a:pPr>
            <a:endParaRPr lang="en-US" dirty="0"/>
          </a:p>
          <a:p>
            <a:pPr lvl="1">
              <a:spcAft>
                <a:spcPts val="450"/>
              </a:spcAft>
            </a:pPr>
            <a:r>
              <a:rPr lang="en-US" dirty="0"/>
              <a:t>35 Innovation grants </a:t>
            </a:r>
          </a:p>
          <a:p>
            <a:pPr lvl="1">
              <a:spcAft>
                <a:spcPts val="450"/>
              </a:spcAft>
            </a:pPr>
            <a:endParaRPr lang="en-US" dirty="0"/>
          </a:p>
          <a:p>
            <a:pPr lvl="1">
              <a:spcAft>
                <a:spcPts val="450"/>
              </a:spcAft>
            </a:pPr>
            <a:r>
              <a:rPr lang="en-US" dirty="0"/>
              <a:t>2 Focus Grants</a:t>
            </a:r>
          </a:p>
          <a:p>
            <a:pPr lvl="1">
              <a:spcAft>
                <a:spcPts val="450"/>
              </a:spcAft>
            </a:pPr>
            <a:endParaRPr lang="en-US" dirty="0"/>
          </a:p>
          <a:p>
            <a:pPr>
              <a:lnSpc>
                <a:spcPct val="100000"/>
              </a:lnSpc>
              <a:spcAft>
                <a:spcPts val="450"/>
              </a:spcAft>
            </a:pPr>
            <a:r>
              <a:rPr lang="en-US" dirty="0"/>
              <a:t>40% were resubmissions</a:t>
            </a:r>
          </a:p>
          <a:p>
            <a:pPr>
              <a:lnSpc>
                <a:spcPct val="100000"/>
              </a:lnSpc>
              <a:spcAft>
                <a:spcPts val="450"/>
              </a:spcAft>
            </a:pPr>
            <a:endParaRPr lang="en-US" dirty="0"/>
          </a:p>
          <a:p>
            <a:pPr>
              <a:lnSpc>
                <a:spcPct val="100000"/>
              </a:lnSpc>
              <a:spcAft>
                <a:spcPts val="450"/>
              </a:spcAft>
            </a:pPr>
            <a:r>
              <a:rPr lang="en-US" dirty="0"/>
              <a:t>Currently over 100 active grants</a:t>
            </a:r>
          </a:p>
          <a:p>
            <a:r>
              <a:rPr lang="en-US" dirty="0"/>
              <a:t>Over $22 million in current research</a:t>
            </a:r>
          </a:p>
        </p:txBody>
      </p:sp>
    </p:spTree>
    <p:extLst>
      <p:ext uri="{BB962C8B-B14F-4D97-AF65-F5344CB8AC3E}">
        <p14:creationId xmlns:p14="http://schemas.microsoft.com/office/powerpoint/2010/main" val="9477826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1485899" y="514350"/>
            <a:ext cx="6496957" cy="514350"/>
          </a:xfrm>
        </p:spPr>
        <p:txBody>
          <a:bodyPr>
            <a:noAutofit/>
          </a:bodyPr>
          <a:lstStyle/>
          <a:p>
            <a:pPr eaLnBrk="1" hangingPunct="1">
              <a:defRPr/>
            </a:pPr>
            <a:r>
              <a:rPr lang="en-US" sz="2700" dirty="0">
                <a:solidFill>
                  <a:srgbClr val="00629B"/>
                </a:solidFill>
              </a:rPr>
              <a:t>Types of Research Supported by AFSP</a:t>
            </a:r>
          </a:p>
        </p:txBody>
      </p:sp>
      <p:sp>
        <p:nvSpPr>
          <p:cNvPr id="21507" name="Rectangle 3"/>
          <p:cNvSpPr>
            <a:spLocks noGrp="1" noChangeArrowheads="1"/>
          </p:cNvSpPr>
          <p:nvPr>
            <p:ph idx="1"/>
          </p:nvPr>
        </p:nvSpPr>
        <p:spPr>
          <a:xfrm>
            <a:off x="1771650" y="1257300"/>
            <a:ext cx="5143500" cy="3106674"/>
          </a:xfrm>
        </p:spPr>
        <p:txBody>
          <a:bodyPr/>
          <a:lstStyle/>
          <a:p>
            <a:pPr eaLnBrk="1" hangingPunct="1"/>
            <a:r>
              <a:rPr lang="en-US" dirty="0"/>
              <a:t>Neurobiological studies</a:t>
            </a:r>
          </a:p>
          <a:p>
            <a:pPr eaLnBrk="1" hangingPunct="1"/>
            <a:r>
              <a:rPr lang="en-US" dirty="0"/>
              <a:t>Genetic studies</a:t>
            </a:r>
          </a:p>
          <a:p>
            <a:pPr eaLnBrk="1" hangingPunct="1"/>
            <a:r>
              <a:rPr lang="en-US" dirty="0"/>
              <a:t>Psychosocial studies</a:t>
            </a:r>
          </a:p>
          <a:p>
            <a:pPr eaLnBrk="1" hangingPunct="1"/>
            <a:r>
              <a:rPr lang="en-US" dirty="0"/>
              <a:t>Clinical treatment studies</a:t>
            </a:r>
          </a:p>
          <a:p>
            <a:pPr eaLnBrk="1" hangingPunct="1"/>
            <a:r>
              <a:rPr lang="en-US" dirty="0"/>
              <a:t>Community intervention studies</a:t>
            </a:r>
          </a:p>
          <a:p>
            <a:pPr eaLnBrk="1" hangingPunct="1"/>
            <a:r>
              <a:rPr lang="en-US" dirty="0"/>
              <a:t>Survivors of suicide loss studies </a:t>
            </a:r>
          </a:p>
          <a:p>
            <a:pPr eaLnBrk="1" hangingPunct="1"/>
            <a:endParaRPr lang="en-US" dirty="0"/>
          </a:p>
        </p:txBody>
      </p:sp>
      <p:sp>
        <p:nvSpPr>
          <p:cNvPr id="4" name="Slide Number Placeholder 5"/>
          <p:cNvSpPr>
            <a:spLocks noGrp="1"/>
          </p:cNvSpPr>
          <p:nvPr>
            <p:ph type="sldNum" sz="quarter" idx="4294967295"/>
          </p:nvPr>
        </p:nvSpPr>
        <p:spPr>
          <a:xfrm>
            <a:off x="7543800" y="4767263"/>
            <a:ext cx="1600200" cy="274637"/>
          </a:xfrm>
          <a:prstGeom prst="rect">
            <a:avLst/>
          </a:prstGeom>
        </p:spPr>
        <p:txBody>
          <a:bodyPr/>
          <a:lstStyle/>
          <a:p>
            <a:pPr defTabSz="685800">
              <a:defRPr/>
            </a:pPr>
            <a:fld id="{0B57F3DE-81B8-47C2-82A6-D28314016E10}" type="slidenum">
              <a:rPr lang="en-US" sz="1350">
                <a:solidFill>
                  <a:srgbClr val="262626"/>
                </a:solidFill>
                <a:latin typeface="Arial"/>
              </a:rPr>
              <a:pPr defTabSz="685800">
                <a:defRPr/>
              </a:pPr>
              <a:t>7</a:t>
            </a:fld>
            <a:endParaRPr lang="en-US" sz="1350">
              <a:solidFill>
                <a:srgbClr val="262626"/>
              </a:solidFill>
              <a:latin typeface="Arial"/>
            </a:endParaRPr>
          </a:p>
        </p:txBody>
      </p:sp>
    </p:spTree>
    <p:extLst>
      <p:ext uri="{BB962C8B-B14F-4D97-AF65-F5344CB8AC3E}">
        <p14:creationId xmlns:p14="http://schemas.microsoft.com/office/powerpoint/2010/main" val="19281736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14500" y="285750"/>
            <a:ext cx="5143500" cy="514350"/>
          </a:xfrm>
        </p:spPr>
        <p:txBody>
          <a:bodyPr/>
          <a:lstStyle/>
          <a:p>
            <a:r>
              <a:rPr lang="en-US" sz="2700" dirty="0">
                <a:solidFill>
                  <a:srgbClr val="00629B"/>
                </a:solidFill>
              </a:rPr>
              <a:t>TYPES OF GRANTS</a:t>
            </a:r>
          </a:p>
        </p:txBody>
      </p:sp>
      <p:sp>
        <p:nvSpPr>
          <p:cNvPr id="76803" name="Rectangle 3"/>
          <p:cNvSpPr>
            <a:spLocks noGrp="1" noChangeArrowheads="1"/>
          </p:cNvSpPr>
          <p:nvPr>
            <p:ph idx="1"/>
          </p:nvPr>
        </p:nvSpPr>
        <p:spPr>
          <a:xfrm>
            <a:off x="1428750" y="857250"/>
            <a:ext cx="6172200" cy="3714750"/>
          </a:xfrm>
        </p:spPr>
        <p:txBody>
          <a:bodyPr>
            <a:normAutofit lnSpcReduction="10000"/>
          </a:bodyPr>
          <a:lstStyle/>
          <a:p>
            <a:pPr marL="386954" lvl="1" indent="0">
              <a:lnSpc>
                <a:spcPct val="150000"/>
              </a:lnSpc>
              <a:spcAft>
                <a:spcPts val="0"/>
              </a:spcAft>
              <a:buNone/>
              <a:defRPr/>
            </a:pPr>
            <a:r>
              <a:rPr lang="en-US" b="0" dirty="0">
                <a:solidFill>
                  <a:srgbClr val="56565A"/>
                </a:solidFill>
              </a:rPr>
              <a:t>Distinguished Investigator Grant</a:t>
            </a:r>
          </a:p>
          <a:p>
            <a:pPr marL="386954" lvl="1" indent="0">
              <a:lnSpc>
                <a:spcPct val="150000"/>
              </a:lnSpc>
              <a:spcAft>
                <a:spcPts val="0"/>
              </a:spcAft>
              <a:buNone/>
              <a:defRPr/>
            </a:pPr>
            <a:r>
              <a:rPr lang="en-US" b="0" dirty="0">
                <a:solidFill>
                  <a:srgbClr val="56565A"/>
                </a:solidFill>
              </a:rPr>
              <a:t>Standard Research Grant </a:t>
            </a:r>
          </a:p>
          <a:p>
            <a:pPr marL="386954" lvl="1" indent="0">
              <a:lnSpc>
                <a:spcPct val="150000"/>
              </a:lnSpc>
              <a:spcAft>
                <a:spcPts val="0"/>
              </a:spcAft>
              <a:buNone/>
              <a:defRPr/>
            </a:pPr>
            <a:r>
              <a:rPr lang="en-US" b="0" dirty="0">
                <a:solidFill>
                  <a:srgbClr val="56565A"/>
                </a:solidFill>
              </a:rPr>
              <a:t>Young Investigator Grant</a:t>
            </a:r>
          </a:p>
          <a:p>
            <a:pPr marL="386954" lvl="1" indent="0">
              <a:lnSpc>
                <a:spcPct val="150000"/>
              </a:lnSpc>
              <a:spcAft>
                <a:spcPts val="0"/>
              </a:spcAft>
              <a:buNone/>
              <a:defRPr/>
            </a:pPr>
            <a:r>
              <a:rPr lang="en-US" b="0" dirty="0">
                <a:solidFill>
                  <a:srgbClr val="56565A"/>
                </a:solidFill>
              </a:rPr>
              <a:t>Postdoctoral Research Grant</a:t>
            </a:r>
          </a:p>
          <a:p>
            <a:pPr marL="386954" lvl="1" indent="0">
              <a:lnSpc>
                <a:spcPct val="150000"/>
              </a:lnSpc>
              <a:spcAft>
                <a:spcPts val="0"/>
              </a:spcAft>
              <a:buNone/>
              <a:defRPr/>
            </a:pPr>
            <a:r>
              <a:rPr lang="en-US" b="0" dirty="0">
                <a:solidFill>
                  <a:srgbClr val="56565A"/>
                </a:solidFill>
              </a:rPr>
              <a:t>Pilot Study Grant</a:t>
            </a:r>
          </a:p>
          <a:p>
            <a:pPr marL="386954" lvl="1" indent="0">
              <a:lnSpc>
                <a:spcPct val="150000"/>
              </a:lnSpc>
              <a:spcAft>
                <a:spcPts val="0"/>
              </a:spcAft>
              <a:buNone/>
              <a:defRPr/>
            </a:pPr>
            <a:r>
              <a:rPr lang="en-US" b="0" dirty="0">
                <a:solidFill>
                  <a:srgbClr val="56565A"/>
                </a:solidFill>
              </a:rPr>
              <a:t>Linked Standard Research Grant</a:t>
            </a:r>
          </a:p>
          <a:p>
            <a:pPr marL="386954" lvl="1" indent="0">
              <a:lnSpc>
                <a:spcPct val="150000"/>
              </a:lnSpc>
              <a:spcAft>
                <a:spcPts val="0"/>
              </a:spcAft>
              <a:buNone/>
              <a:defRPr/>
            </a:pPr>
            <a:r>
              <a:rPr lang="en-US" b="0" dirty="0">
                <a:solidFill>
                  <a:srgbClr val="56565A"/>
                </a:solidFill>
              </a:rPr>
              <a:t>Focus Grants</a:t>
            </a:r>
          </a:p>
        </p:txBody>
      </p:sp>
    </p:spTree>
    <p:extLst>
      <p:ext uri="{BB962C8B-B14F-4D97-AF65-F5344CB8AC3E}">
        <p14:creationId xmlns:p14="http://schemas.microsoft.com/office/powerpoint/2010/main" val="1686686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5950" y="342900"/>
            <a:ext cx="5143500" cy="514350"/>
          </a:xfrm>
        </p:spPr>
        <p:txBody>
          <a:bodyPr/>
          <a:lstStyle/>
          <a:p>
            <a:r>
              <a:rPr lang="en-US" dirty="0">
                <a:solidFill>
                  <a:srgbClr val="00629B"/>
                </a:solidFill>
              </a:rPr>
              <a:t>Focus Grants</a:t>
            </a:r>
          </a:p>
        </p:txBody>
      </p:sp>
      <p:sp>
        <p:nvSpPr>
          <p:cNvPr id="3" name="Content Placeholder 2"/>
          <p:cNvSpPr>
            <a:spLocks noGrp="1"/>
          </p:cNvSpPr>
          <p:nvPr>
            <p:ph idx="1"/>
          </p:nvPr>
        </p:nvSpPr>
        <p:spPr>
          <a:xfrm>
            <a:off x="1746508" y="1085850"/>
            <a:ext cx="5574659" cy="3465277"/>
          </a:xfrm>
        </p:spPr>
        <p:txBody>
          <a:bodyPr/>
          <a:lstStyle/>
          <a:p>
            <a:r>
              <a:rPr lang="en-US" dirty="0">
                <a:solidFill>
                  <a:srgbClr val="00B1CC"/>
                </a:solidFill>
              </a:rPr>
              <a:t>Fund up to two 3-year grants. LOI required.</a:t>
            </a:r>
            <a:r>
              <a:rPr lang="en-US" dirty="0"/>
              <a:t> up to $1.5M </a:t>
            </a:r>
          </a:p>
          <a:p>
            <a:r>
              <a:rPr lang="en-US" dirty="0"/>
              <a:t>RFA’s in 3 areas:</a:t>
            </a:r>
          </a:p>
          <a:p>
            <a:pPr lvl="1"/>
            <a:r>
              <a:rPr lang="en-US" dirty="0"/>
              <a:t>Short-term risk</a:t>
            </a:r>
          </a:p>
          <a:p>
            <a:pPr lvl="1"/>
            <a:r>
              <a:rPr lang="en-US" dirty="0"/>
              <a:t>Reaching 20% by 2025</a:t>
            </a:r>
          </a:p>
          <a:p>
            <a:pPr lvl="1"/>
            <a:r>
              <a:rPr lang="en-US" dirty="0"/>
              <a:t>Blue Sky</a:t>
            </a:r>
          </a:p>
        </p:txBody>
      </p:sp>
    </p:spTree>
    <p:extLst>
      <p:ext uri="{BB962C8B-B14F-4D97-AF65-F5344CB8AC3E}">
        <p14:creationId xmlns:p14="http://schemas.microsoft.com/office/powerpoint/2010/main" val="3163280053"/>
      </p:ext>
    </p:extLst>
  </p:cSld>
  <p:clrMapOvr>
    <a:masterClrMapping/>
  </p:clrMapOvr>
</p:sld>
</file>

<file path=ppt/theme/theme1.xml><?xml version="1.0" encoding="utf-8"?>
<a:theme xmlns:a="http://schemas.openxmlformats.org/drawingml/2006/main" name="Office Theme">
  <a:themeElements>
    <a:clrScheme name="Custom 91">
      <a:dk1>
        <a:srgbClr val="262626"/>
      </a:dk1>
      <a:lt1>
        <a:srgbClr val="FFFFFF"/>
      </a:lt1>
      <a:dk2>
        <a:srgbClr val="EB1426"/>
      </a:dk2>
      <a:lt2>
        <a:srgbClr val="FDDDE0"/>
      </a:lt2>
      <a:accent1>
        <a:srgbClr val="FEFFFF"/>
      </a:accent1>
      <a:accent2>
        <a:srgbClr val="FEFFFF"/>
      </a:accent2>
      <a:accent3>
        <a:srgbClr val="FEFFFF"/>
      </a:accent3>
      <a:accent4>
        <a:srgbClr val="FEFFFF"/>
      </a:accent4>
      <a:accent5>
        <a:srgbClr val="FEFFFF"/>
      </a:accent5>
      <a:accent6>
        <a:srgbClr val="FEFFFF"/>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esearch Roundtable 7-8-21.pptx" id="{72620960-C26D-4B79-8972-3AC138FD7513}" vid="{FA49DC03-7869-4029-BEB3-0396C914D1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074A8AC97603419E965E0418BBCBB9" ma:contentTypeVersion="11" ma:contentTypeDescription="Create a new document." ma:contentTypeScope="" ma:versionID="fa34a422c47c11a08f99f88bd34b1363">
  <xsd:schema xmlns:xsd="http://www.w3.org/2001/XMLSchema" xmlns:xs="http://www.w3.org/2001/XMLSchema" xmlns:p="http://schemas.microsoft.com/office/2006/metadata/properties" xmlns:ns3="5e782526-86fe-4bb2-a483-dfef41440b66" xmlns:ns4="9ddf0c5a-c754-4fd0-a994-16e92cd746f3" targetNamespace="http://schemas.microsoft.com/office/2006/metadata/properties" ma:root="true" ma:fieldsID="474bdf6304821119973054b326ec716b" ns3:_="" ns4:_="">
    <xsd:import namespace="5e782526-86fe-4bb2-a483-dfef41440b66"/>
    <xsd:import namespace="9ddf0c5a-c754-4fd0-a994-16e92cd746f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782526-86fe-4bb2-a483-dfef41440b6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ddf0c5a-c754-4fd0-a994-16e92cd746f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28CB28B-E91F-49B1-A144-37E3BE0AC7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782526-86fe-4bb2-a483-dfef41440b66"/>
    <ds:schemaRef ds:uri="9ddf0c5a-c754-4fd0-a994-16e92cd746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8B9122-52C9-4AF4-9258-E5125CA47BB9}">
  <ds:schemaRefs>
    <ds:schemaRef ds:uri="http://schemas.microsoft.com/sharepoint/v3/contenttype/forms"/>
  </ds:schemaRefs>
</ds:datastoreItem>
</file>

<file path=customXml/itemProps3.xml><?xml version="1.0" encoding="utf-8"?>
<ds:datastoreItem xmlns:ds="http://schemas.openxmlformats.org/officeDocument/2006/customXml" ds:itemID="{8190D227-C827-43BF-8B2C-FE74EE8841D5}">
  <ds:schemaRefs>
    <ds:schemaRef ds:uri="http://schemas.microsoft.com/office/2006/metadata/properties"/>
    <ds:schemaRef ds:uri="http://schemas.microsoft.com/office/2006/documentManagement/types"/>
    <ds:schemaRef ds:uri="http://schemas.openxmlformats.org/package/2006/metadata/core-properties"/>
    <ds:schemaRef ds:uri="http://purl.org/dc/dcmitype/"/>
    <ds:schemaRef ds:uri="http://schemas.microsoft.com/office/infopath/2007/PartnerControls"/>
    <ds:schemaRef ds:uri="9ddf0c5a-c754-4fd0-a994-16e92cd746f3"/>
    <ds:schemaRef ds:uri="http://purl.org/dc/elements/1.1/"/>
    <ds:schemaRef ds:uri="5e782526-86fe-4bb2-a483-dfef41440b66"/>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26</TotalTime>
  <Words>514</Words>
  <Application>Microsoft Office PowerPoint</Application>
  <PresentationFormat>On-screen Show (16:9)</PresentationFormat>
  <Paragraphs>116</Paragraphs>
  <Slides>18</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BentonSans</vt:lpstr>
      <vt:lpstr>Calibri</vt:lpstr>
      <vt:lpstr>System Font Regular</vt:lpstr>
      <vt:lpstr>Times New Roman</vt:lpstr>
      <vt:lpstr>Office Theme</vt:lpstr>
      <vt:lpstr>AFSP Research Grant Roundtable</vt:lpstr>
      <vt:lpstr>AFSP’s Vision, Position and Bold Goal </vt:lpstr>
      <vt:lpstr>AFSP’s approach is comprehensive </vt:lpstr>
      <vt:lpstr>A sustainable, growing resource </vt:lpstr>
      <vt:lpstr>AFSP Research Strategic Plan</vt:lpstr>
      <vt:lpstr>AFSP’s current research investment </vt:lpstr>
      <vt:lpstr>Types of Research Supported by AFSP</vt:lpstr>
      <vt:lpstr>TYPES OF GRANTS</vt:lpstr>
      <vt:lpstr>Focus Grants</vt:lpstr>
      <vt:lpstr>PowerPoint Presentation</vt:lpstr>
      <vt:lpstr>Review Process</vt:lpstr>
      <vt:lpstr>Scoring results and Recommendations are presented by AFSP staff to Scientific Board and Board of Directors for Approval in May 2022  Critical feedback provided to all applicants and meritorious applications are funded (based on the availability of funds)  We allow up to two revised resubmissions</vt:lpstr>
      <vt:lpstr>Timetable </vt:lpstr>
      <vt:lpstr>Ideal Study</vt:lpstr>
      <vt:lpstr>Application process</vt:lpstr>
      <vt:lpstr>Save Lives and Bring Hope to those affected by suicide</vt:lpstr>
      <vt:lpstr>Thank you</vt:lpstr>
      <vt:lpstr>@afspnational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Style Slide</dc:title>
  <dc:creator>Microsoft Office User</dc:creator>
  <cp:lastModifiedBy>Carl Niedzielski</cp:lastModifiedBy>
  <cp:revision>5</cp:revision>
  <dcterms:created xsi:type="dcterms:W3CDTF">2021-04-06T16:13:51Z</dcterms:created>
  <dcterms:modified xsi:type="dcterms:W3CDTF">2021-07-29T17:40:36Z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0x010100BF074A8AC97603419E965E0418BBCBB9</vt:lpwstr>
  </property>
</Properties>
</file>