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1" r:id="rId2"/>
  </p:sldMasterIdLst>
  <p:notesMasterIdLst>
    <p:notesMasterId r:id="rId24"/>
  </p:notesMasterIdLst>
  <p:handoutMasterIdLst>
    <p:handoutMasterId r:id="rId25"/>
  </p:handoutMasterIdLst>
  <p:sldIdLst>
    <p:sldId id="275" r:id="rId3"/>
    <p:sldId id="874" r:id="rId4"/>
    <p:sldId id="897" r:id="rId5"/>
    <p:sldId id="896" r:id="rId6"/>
    <p:sldId id="887" r:id="rId7"/>
    <p:sldId id="857" r:id="rId8"/>
    <p:sldId id="889" r:id="rId9"/>
    <p:sldId id="888" r:id="rId10"/>
    <p:sldId id="879" r:id="rId11"/>
    <p:sldId id="890" r:id="rId12"/>
    <p:sldId id="891" r:id="rId13"/>
    <p:sldId id="892" r:id="rId14"/>
    <p:sldId id="858" r:id="rId15"/>
    <p:sldId id="893" r:id="rId16"/>
    <p:sldId id="898" r:id="rId17"/>
    <p:sldId id="276" r:id="rId18"/>
    <p:sldId id="894" r:id="rId19"/>
    <p:sldId id="895" r:id="rId20"/>
    <p:sldId id="876" r:id="rId21"/>
    <p:sldId id="269" r:id="rId22"/>
    <p:sldId id="290" r:id="rId23"/>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1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ra Criscuolo" initials="TC" lastIdx="26" clrIdx="0"/>
  <p:cmAuthor id="1" name="Szanto, Katalin S" initials="SKS" lastIdx="2" clrIdx="1">
    <p:extLst>
      <p:ext uri="{19B8F6BF-5375-455C-9EA6-DF929625EA0E}">
        <p15:presenceInfo xmlns:p15="http://schemas.microsoft.com/office/powerpoint/2012/main" userId="S::szantok@upmc.edu::f8c51f0c-3a0f-4394-85fc-7d2d1bf4db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28BD"/>
    <a:srgbClr val="EB1426"/>
    <a:srgbClr val="E12A91"/>
    <a:srgbClr val="1FD891"/>
    <a:srgbClr val="1FD8FF"/>
    <a:srgbClr val="FF573B"/>
    <a:srgbClr val="FF57FF"/>
    <a:srgbClr val="262626"/>
    <a:srgbClr val="FFCE0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95" autoAdjust="0"/>
    <p:restoredTop sz="99178" autoAdjust="0"/>
  </p:normalViewPr>
  <p:slideViewPr>
    <p:cSldViewPr snapToGrid="0" snapToObjects="1">
      <p:cViewPr varScale="1">
        <p:scale>
          <a:sx n="150" d="100"/>
          <a:sy n="150" d="100"/>
        </p:scale>
        <p:origin x="282" y="126"/>
      </p:cViewPr>
      <p:guideLst>
        <p:guide orient="horz" pos="2160"/>
        <p:guide pos="2880"/>
        <p:guide orient="horz" pos="1619"/>
      </p:guideLst>
    </p:cSldViewPr>
  </p:slideViewPr>
  <p:outlineViewPr>
    <p:cViewPr>
      <p:scale>
        <a:sx n="33" d="100"/>
        <a:sy n="33" d="100"/>
      </p:scale>
      <p:origin x="0" y="664"/>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130" d="100"/>
          <a:sy n="130" d="100"/>
        </p:scale>
        <p:origin x="400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zanto, Katalin S" userId="f8c51f0c-3a0f-4394-85fc-7d2d1bf4db27" providerId="ADAL" clId="{AE94FC3F-D603-464B-AAEE-04C209D18BB0}"/>
    <pc:docChg chg="modSld sldOrd">
      <pc:chgData name="Szanto, Katalin S" userId="f8c51f0c-3a0f-4394-85fc-7d2d1bf4db27" providerId="ADAL" clId="{AE94FC3F-D603-464B-AAEE-04C209D18BB0}" dt="2023-10-04T18:56:29.102" v="16" actId="113"/>
      <pc:docMkLst>
        <pc:docMk/>
      </pc:docMkLst>
      <pc:sldChg chg="ord">
        <pc:chgData name="Szanto, Katalin S" userId="f8c51f0c-3a0f-4394-85fc-7d2d1bf4db27" providerId="ADAL" clId="{AE94FC3F-D603-464B-AAEE-04C209D18BB0}" dt="2023-10-04T18:51:13.866" v="1"/>
        <pc:sldMkLst>
          <pc:docMk/>
          <pc:sldMk cId="2421036767" sldId="858"/>
        </pc:sldMkLst>
      </pc:sldChg>
      <pc:sldChg chg="modSp mod">
        <pc:chgData name="Szanto, Katalin S" userId="f8c51f0c-3a0f-4394-85fc-7d2d1bf4db27" providerId="ADAL" clId="{AE94FC3F-D603-464B-AAEE-04C209D18BB0}" dt="2023-10-04T18:56:29.102" v="16" actId="113"/>
        <pc:sldMkLst>
          <pc:docMk/>
          <pc:sldMk cId="3524414845" sldId="876"/>
        </pc:sldMkLst>
        <pc:spChg chg="mod">
          <ac:chgData name="Szanto, Katalin S" userId="f8c51f0c-3a0f-4394-85fc-7d2d1bf4db27" providerId="ADAL" clId="{AE94FC3F-D603-464B-AAEE-04C209D18BB0}" dt="2023-10-04T18:56:29.102" v="16" actId="113"/>
          <ac:spMkLst>
            <pc:docMk/>
            <pc:sldMk cId="3524414845" sldId="876"/>
            <ac:spMk id="3" creationId="{BA203362-CCDB-477B-8828-03A85A58B37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28313D-5270-794A-A73B-66B5B36F6FA2}" type="doc">
      <dgm:prSet loTypeId="urn:microsoft.com/office/officeart/2005/8/layout/venn2" loCatId="" qsTypeId="urn:microsoft.com/office/officeart/2005/8/quickstyle/simple1" qsCatId="simple" csTypeId="urn:microsoft.com/office/officeart/2005/8/colors/accent5_4" csCatId="accent5" phldr="1"/>
      <dgm:spPr/>
      <dgm:t>
        <a:bodyPr/>
        <a:lstStyle/>
        <a:p>
          <a:endParaRPr lang="en-US"/>
        </a:p>
      </dgm:t>
    </dgm:pt>
    <dgm:pt modelId="{5C4CD4F8-B3F7-9840-8AEE-86A77416D1A8}">
      <dgm:prSet phldrT="[Text]" custT="1"/>
      <dgm:spPr/>
      <dgm:t>
        <a:bodyPr/>
        <a:lstStyle/>
        <a:p>
          <a:r>
            <a:rPr lang="en-US" sz="1800" dirty="0">
              <a:latin typeface="Arial" panose="020B0604020202020204" pitchFamily="34" charset="0"/>
              <a:cs typeface="Arial" panose="020B0604020202020204" pitchFamily="34" charset="0"/>
            </a:rPr>
            <a:t>Systems</a:t>
          </a:r>
          <a:r>
            <a:rPr lang="en-US" sz="7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Neuroscience</a:t>
          </a:r>
          <a:r>
            <a:rPr lang="en-US" sz="700" dirty="0">
              <a:latin typeface="Arial" panose="020B0604020202020204" pitchFamily="34" charset="0"/>
              <a:cs typeface="Arial" panose="020B0604020202020204" pitchFamily="34" charset="0"/>
            </a:rPr>
            <a:t> </a:t>
          </a:r>
        </a:p>
      </dgm:t>
    </dgm:pt>
    <dgm:pt modelId="{5DDE8A7E-922D-F441-A499-8AC9B3E325D5}" type="parTrans" cxnId="{92659DE4-5917-BC44-8952-82CA26B8F818}">
      <dgm:prSet/>
      <dgm:spPr/>
      <dgm:t>
        <a:bodyPr/>
        <a:lstStyle/>
        <a:p>
          <a:endParaRPr lang="en-US"/>
        </a:p>
      </dgm:t>
    </dgm:pt>
    <dgm:pt modelId="{A1C7DEED-071F-DA49-B3B5-5133698D1A5B}" type="sibTrans" cxnId="{92659DE4-5917-BC44-8952-82CA26B8F818}">
      <dgm:prSet/>
      <dgm:spPr/>
      <dgm:t>
        <a:bodyPr/>
        <a:lstStyle/>
        <a:p>
          <a:endParaRPr lang="en-US"/>
        </a:p>
      </dgm:t>
    </dgm:pt>
    <dgm:pt modelId="{714C3E2C-10ED-B046-A99A-2E79C70E9E6C}">
      <dgm:prSet phldrT="[Text]" custT="1"/>
      <dgm:spPr/>
      <dgm:t>
        <a:bodyPr lIns="0" tIns="0" bIns="640080" anchor="t"/>
        <a:lstStyle/>
        <a:p>
          <a:pPr>
            <a:lnSpc>
              <a:spcPct val="100000"/>
            </a:lnSpc>
            <a:spcAft>
              <a:spcPts val="0"/>
            </a:spcAft>
          </a:pPr>
          <a:r>
            <a:rPr lang="en-US" sz="1600" dirty="0">
              <a:latin typeface="Arial" panose="020B0604020202020204" pitchFamily="34" charset="0"/>
              <a:cs typeface="Arial" panose="020B0604020202020204" pitchFamily="34" charset="0"/>
            </a:rPr>
            <a:t>Genetics / </a:t>
          </a:r>
        </a:p>
        <a:p>
          <a:pPr>
            <a:lnSpc>
              <a:spcPct val="100000"/>
            </a:lnSpc>
            <a:spcAft>
              <a:spcPts val="0"/>
            </a:spcAft>
          </a:pPr>
          <a:r>
            <a:rPr lang="en-US" sz="1600" dirty="0">
              <a:latin typeface="Arial" panose="020B0604020202020204" pitchFamily="34" charset="0"/>
              <a:cs typeface="Arial" panose="020B0604020202020204" pitchFamily="34" charset="0"/>
            </a:rPr>
            <a:t>Molecular Neuroscience</a:t>
          </a:r>
        </a:p>
      </dgm:t>
    </dgm:pt>
    <dgm:pt modelId="{3E2D6432-E7A6-1646-A472-926B4D0E3DA4}" type="parTrans" cxnId="{51DD3B55-D0FA-F84D-A4EF-22759F260498}">
      <dgm:prSet/>
      <dgm:spPr/>
      <dgm:t>
        <a:bodyPr/>
        <a:lstStyle/>
        <a:p>
          <a:endParaRPr lang="en-US"/>
        </a:p>
      </dgm:t>
    </dgm:pt>
    <dgm:pt modelId="{53015ADA-898E-5B4A-9A22-B3ECF4EB2DD1}" type="sibTrans" cxnId="{51DD3B55-D0FA-F84D-A4EF-22759F260498}">
      <dgm:prSet/>
      <dgm:spPr/>
      <dgm:t>
        <a:bodyPr/>
        <a:lstStyle/>
        <a:p>
          <a:endParaRPr lang="en-US"/>
        </a:p>
      </dgm:t>
    </dgm:pt>
    <dgm:pt modelId="{F90CC3C6-A0F0-7D49-AB2F-89EFA74776CA}">
      <dgm:prSet phldrT="[Text]" custT="1"/>
      <dgm:spPr/>
      <dgm:t>
        <a:bodyPr/>
        <a:lstStyle/>
        <a:p>
          <a:r>
            <a:rPr lang="en-US" sz="1600" dirty="0">
              <a:latin typeface="Arial" panose="020B0604020202020204" pitchFamily="34" charset="0"/>
              <a:cs typeface="Arial" panose="020B0604020202020204" pitchFamily="34" charset="0"/>
            </a:rPr>
            <a:t>Neuropathology / Neurochemistry </a:t>
          </a:r>
        </a:p>
      </dgm:t>
    </dgm:pt>
    <dgm:pt modelId="{ACD93030-975D-9647-A566-14FBD103CECC}" type="parTrans" cxnId="{13E7E743-E7B4-E54C-91B2-F7B92FF4AF2E}">
      <dgm:prSet/>
      <dgm:spPr/>
      <dgm:t>
        <a:bodyPr/>
        <a:lstStyle/>
        <a:p>
          <a:endParaRPr lang="en-US"/>
        </a:p>
      </dgm:t>
    </dgm:pt>
    <dgm:pt modelId="{563200A7-9515-0E4E-887A-E868A2227037}" type="sibTrans" cxnId="{13E7E743-E7B4-E54C-91B2-F7B92FF4AF2E}">
      <dgm:prSet/>
      <dgm:spPr/>
      <dgm:t>
        <a:bodyPr/>
        <a:lstStyle/>
        <a:p>
          <a:endParaRPr lang="en-US"/>
        </a:p>
      </dgm:t>
    </dgm:pt>
    <dgm:pt modelId="{37C7BDAA-2CA6-DB4C-9F3E-4084A649D6B9}">
      <dgm:prSet phldrT="[Text]" custT="1"/>
      <dgm:spPr/>
      <dgm:t>
        <a:bodyPr/>
        <a:lstStyle/>
        <a:p>
          <a:r>
            <a:rPr lang="en-US" sz="1800" dirty="0">
              <a:latin typeface="Arial" panose="020B0604020202020204" pitchFamily="34" charset="0"/>
              <a:cs typeface="Arial" panose="020B0604020202020204" pitchFamily="34" charset="0"/>
            </a:rPr>
            <a:t>Intra-Psychic Mechanisms / </a:t>
          </a:r>
          <a:r>
            <a:rPr lang="en-US" sz="1800" dirty="0">
              <a:highlight>
                <a:srgbClr val="FF0000"/>
              </a:highlight>
              <a:latin typeface="Arial" panose="020B0604020202020204" pitchFamily="34" charset="0"/>
              <a:cs typeface="Arial" panose="020B0604020202020204" pitchFamily="34" charset="0"/>
            </a:rPr>
            <a:t>Temperament</a:t>
          </a:r>
        </a:p>
      </dgm:t>
    </dgm:pt>
    <dgm:pt modelId="{09872558-DCA6-2244-82EA-DDE2BC103F8E}" type="parTrans" cxnId="{595066DA-477F-B849-B7F5-EF29AA6C2C08}">
      <dgm:prSet/>
      <dgm:spPr/>
      <dgm:t>
        <a:bodyPr/>
        <a:lstStyle/>
        <a:p>
          <a:endParaRPr lang="en-US"/>
        </a:p>
      </dgm:t>
    </dgm:pt>
    <dgm:pt modelId="{9A434CCA-B852-6B4F-9143-46B18897F8CE}" type="sibTrans" cxnId="{595066DA-477F-B849-B7F5-EF29AA6C2C08}">
      <dgm:prSet/>
      <dgm:spPr/>
      <dgm:t>
        <a:bodyPr/>
        <a:lstStyle/>
        <a:p>
          <a:endParaRPr lang="en-US"/>
        </a:p>
      </dgm:t>
    </dgm:pt>
    <dgm:pt modelId="{10A12F8B-73C9-794A-8E95-28E5D72AB0FA}">
      <dgm:prSet phldrT="[Text]" custT="1"/>
      <dgm:spPr/>
      <dgm:t>
        <a:bodyPr/>
        <a:lstStyle/>
        <a:p>
          <a:r>
            <a:rPr lang="en-US" sz="1800" dirty="0">
              <a:highlight>
                <a:srgbClr val="FF0000"/>
              </a:highlight>
              <a:latin typeface="Arial" panose="020B0604020202020204" pitchFamily="34" charset="0"/>
              <a:cs typeface="Arial" panose="020B0604020202020204" pitchFamily="34" charset="0"/>
            </a:rPr>
            <a:t>Cognitive</a:t>
          </a:r>
          <a:r>
            <a:rPr lang="en-US" sz="700" dirty="0">
              <a:highlight>
                <a:srgbClr val="FF0000"/>
              </a:highlight>
              <a:latin typeface="Arial" panose="020B0604020202020204" pitchFamily="34" charset="0"/>
              <a:cs typeface="Arial" panose="020B0604020202020204" pitchFamily="34" charset="0"/>
            </a:rPr>
            <a:t> </a:t>
          </a:r>
          <a:r>
            <a:rPr lang="en-US" sz="1800" dirty="0">
              <a:highlight>
                <a:srgbClr val="FF0000"/>
              </a:highlight>
              <a:latin typeface="Arial" panose="020B0604020202020204" pitchFamily="34" charset="0"/>
              <a:cs typeface="Arial" panose="020B0604020202020204" pitchFamily="34" charset="0"/>
            </a:rPr>
            <a:t>Neuroscience</a:t>
          </a:r>
        </a:p>
      </dgm:t>
    </dgm:pt>
    <dgm:pt modelId="{7AFACBF0-7936-9442-8BFA-20075A22B482}" type="parTrans" cxnId="{C8F9911F-5DC7-6C42-8B75-EF99441111B9}">
      <dgm:prSet/>
      <dgm:spPr/>
      <dgm:t>
        <a:bodyPr/>
        <a:lstStyle/>
        <a:p>
          <a:endParaRPr lang="en-US"/>
        </a:p>
      </dgm:t>
    </dgm:pt>
    <dgm:pt modelId="{0E8D41D8-9F97-A148-9C92-CD272AACB798}" type="sibTrans" cxnId="{C8F9911F-5DC7-6C42-8B75-EF99441111B9}">
      <dgm:prSet/>
      <dgm:spPr/>
      <dgm:t>
        <a:bodyPr/>
        <a:lstStyle/>
        <a:p>
          <a:endParaRPr lang="en-US"/>
        </a:p>
      </dgm:t>
    </dgm:pt>
    <dgm:pt modelId="{B93657BC-E432-AE45-88CE-67C8927D8335}">
      <dgm:prSet phldrT="[Text]" custT="1"/>
      <dgm:spPr/>
      <dgm:t>
        <a:bodyPr/>
        <a:lstStyle/>
        <a:p>
          <a:r>
            <a:rPr lang="en-US" sz="1800" dirty="0">
              <a:highlight>
                <a:srgbClr val="FF0000"/>
              </a:highlight>
              <a:latin typeface="Arial" panose="020B0604020202020204" pitchFamily="34" charset="0"/>
              <a:cs typeface="Arial" panose="020B0604020202020204" pitchFamily="34" charset="0"/>
            </a:rPr>
            <a:t>Family / Environmental Factors</a:t>
          </a:r>
        </a:p>
      </dgm:t>
    </dgm:pt>
    <dgm:pt modelId="{768EA977-42F0-DF4B-8AB6-5B570018691F}" type="parTrans" cxnId="{9659C3F5-1CA0-7545-B1FB-E3D0762AEBEB}">
      <dgm:prSet/>
      <dgm:spPr/>
      <dgm:t>
        <a:bodyPr/>
        <a:lstStyle/>
        <a:p>
          <a:endParaRPr lang="en-US"/>
        </a:p>
      </dgm:t>
    </dgm:pt>
    <dgm:pt modelId="{F52FFEFD-AD93-984E-B716-F97D987C0C65}" type="sibTrans" cxnId="{9659C3F5-1CA0-7545-B1FB-E3D0762AEBEB}">
      <dgm:prSet/>
      <dgm:spPr/>
      <dgm:t>
        <a:bodyPr/>
        <a:lstStyle/>
        <a:p>
          <a:endParaRPr lang="en-US"/>
        </a:p>
      </dgm:t>
    </dgm:pt>
    <dgm:pt modelId="{0C149AC8-9CF0-7E47-93D5-76761115D851}">
      <dgm:prSet phldrT="[Text]" custT="1"/>
      <dgm:spPr/>
      <dgm:t>
        <a:bodyPr/>
        <a:lstStyle/>
        <a:p>
          <a:r>
            <a:rPr lang="en-US" sz="1800" dirty="0">
              <a:latin typeface="Arial" panose="020B0604020202020204" pitchFamily="34" charset="0"/>
              <a:cs typeface="Arial" panose="020B0604020202020204" pitchFamily="34" charset="0"/>
            </a:rPr>
            <a:t>Socio-Cultural Processes</a:t>
          </a:r>
        </a:p>
      </dgm:t>
    </dgm:pt>
    <dgm:pt modelId="{39A97F69-78FA-D247-A932-F40884CD7C5F}" type="parTrans" cxnId="{BB42B36A-BE81-394C-9D7F-DC84BE717CA2}">
      <dgm:prSet/>
      <dgm:spPr/>
      <dgm:t>
        <a:bodyPr/>
        <a:lstStyle/>
        <a:p>
          <a:endParaRPr lang="en-US"/>
        </a:p>
      </dgm:t>
    </dgm:pt>
    <dgm:pt modelId="{7D900B7D-6CDA-0341-BD12-F8DA1D15BAD5}" type="sibTrans" cxnId="{BB42B36A-BE81-394C-9D7F-DC84BE717CA2}">
      <dgm:prSet/>
      <dgm:spPr/>
      <dgm:t>
        <a:bodyPr/>
        <a:lstStyle/>
        <a:p>
          <a:endParaRPr lang="en-US"/>
        </a:p>
      </dgm:t>
    </dgm:pt>
    <dgm:pt modelId="{8AD4515A-9DEC-EE49-A0A4-2286FB476B16}" type="pres">
      <dgm:prSet presAssocID="{1528313D-5270-794A-A73B-66B5B36F6FA2}" presName="Name0" presStyleCnt="0">
        <dgm:presLayoutVars>
          <dgm:chMax val="7"/>
          <dgm:resizeHandles val="exact"/>
        </dgm:presLayoutVars>
      </dgm:prSet>
      <dgm:spPr/>
    </dgm:pt>
    <dgm:pt modelId="{534E6E55-DF1F-CE4B-82BF-EBC194E67CF4}" type="pres">
      <dgm:prSet presAssocID="{1528313D-5270-794A-A73B-66B5B36F6FA2}" presName="comp1" presStyleCnt="0"/>
      <dgm:spPr/>
    </dgm:pt>
    <dgm:pt modelId="{6AA0A584-2FE8-6C48-839A-7520A0C75B6E}" type="pres">
      <dgm:prSet presAssocID="{1528313D-5270-794A-A73B-66B5B36F6FA2}" presName="circle1" presStyleLbl="node1" presStyleIdx="0" presStyleCnt="7" custScaleX="131872" custLinFactNeighborX="-1217" custLinFactNeighborY="-549"/>
      <dgm:spPr/>
    </dgm:pt>
    <dgm:pt modelId="{0905C6A2-566E-5842-8083-63BD3AFBF4A8}" type="pres">
      <dgm:prSet presAssocID="{1528313D-5270-794A-A73B-66B5B36F6FA2}" presName="c1text" presStyleLbl="node1" presStyleIdx="0" presStyleCnt="7">
        <dgm:presLayoutVars>
          <dgm:bulletEnabled val="1"/>
        </dgm:presLayoutVars>
      </dgm:prSet>
      <dgm:spPr/>
    </dgm:pt>
    <dgm:pt modelId="{1E03495D-4726-1F49-B663-5B451114F81C}" type="pres">
      <dgm:prSet presAssocID="{1528313D-5270-794A-A73B-66B5B36F6FA2}" presName="comp2" presStyleCnt="0"/>
      <dgm:spPr/>
    </dgm:pt>
    <dgm:pt modelId="{103A7CC6-F92C-4948-9606-44DA5BF3DDED}" type="pres">
      <dgm:prSet presAssocID="{1528313D-5270-794A-A73B-66B5B36F6FA2}" presName="circle2" presStyleLbl="node1" presStyleIdx="1" presStyleCnt="7" custScaleX="150240" custScaleY="101976"/>
      <dgm:spPr/>
    </dgm:pt>
    <dgm:pt modelId="{B1778B91-06B2-B444-AE6A-9290D83D371C}" type="pres">
      <dgm:prSet presAssocID="{1528313D-5270-794A-A73B-66B5B36F6FA2}" presName="c2text" presStyleLbl="node1" presStyleIdx="1" presStyleCnt="7">
        <dgm:presLayoutVars>
          <dgm:bulletEnabled val="1"/>
        </dgm:presLayoutVars>
      </dgm:prSet>
      <dgm:spPr/>
    </dgm:pt>
    <dgm:pt modelId="{7E7DDFC2-67B2-8244-B882-40C617B7EB2A}" type="pres">
      <dgm:prSet presAssocID="{1528313D-5270-794A-A73B-66B5B36F6FA2}" presName="comp3" presStyleCnt="0"/>
      <dgm:spPr/>
    </dgm:pt>
    <dgm:pt modelId="{81404F16-D492-E243-962E-0151BC198929}" type="pres">
      <dgm:prSet presAssocID="{1528313D-5270-794A-A73B-66B5B36F6FA2}" presName="circle3" presStyleLbl="node1" presStyleIdx="2" presStyleCnt="7" custScaleX="177335" custScaleY="102154"/>
      <dgm:spPr/>
    </dgm:pt>
    <dgm:pt modelId="{540550BC-31E4-944C-878A-58D010E3E835}" type="pres">
      <dgm:prSet presAssocID="{1528313D-5270-794A-A73B-66B5B36F6FA2}" presName="c3text" presStyleLbl="node1" presStyleIdx="2" presStyleCnt="7">
        <dgm:presLayoutVars>
          <dgm:bulletEnabled val="1"/>
        </dgm:presLayoutVars>
      </dgm:prSet>
      <dgm:spPr/>
    </dgm:pt>
    <dgm:pt modelId="{C4172A86-A334-1F48-9488-1B4B0B945208}" type="pres">
      <dgm:prSet presAssocID="{1528313D-5270-794A-A73B-66B5B36F6FA2}" presName="comp4" presStyleCnt="0"/>
      <dgm:spPr/>
    </dgm:pt>
    <dgm:pt modelId="{7E7A7FC7-AF14-1641-A1D4-BC953F21C379}" type="pres">
      <dgm:prSet presAssocID="{1528313D-5270-794A-A73B-66B5B36F6FA2}" presName="circle4" presStyleLbl="node1" presStyleIdx="3" presStyleCnt="7" custScaleX="184513" custScaleY="103053"/>
      <dgm:spPr/>
    </dgm:pt>
    <dgm:pt modelId="{36D105AF-DD53-B34D-B787-66D65C75CF6D}" type="pres">
      <dgm:prSet presAssocID="{1528313D-5270-794A-A73B-66B5B36F6FA2}" presName="c4text" presStyleLbl="node1" presStyleIdx="3" presStyleCnt="7">
        <dgm:presLayoutVars>
          <dgm:bulletEnabled val="1"/>
        </dgm:presLayoutVars>
      </dgm:prSet>
      <dgm:spPr/>
    </dgm:pt>
    <dgm:pt modelId="{43E7674B-B297-FF45-A14A-06E3DCD88068}" type="pres">
      <dgm:prSet presAssocID="{1528313D-5270-794A-A73B-66B5B36F6FA2}" presName="comp5" presStyleCnt="0"/>
      <dgm:spPr/>
    </dgm:pt>
    <dgm:pt modelId="{D54ACC4D-0577-DF40-9C39-73145C26435D}" type="pres">
      <dgm:prSet presAssocID="{1528313D-5270-794A-A73B-66B5B36F6FA2}" presName="circle5" presStyleLbl="node1" presStyleIdx="4" presStyleCnt="7" custScaleX="209372" custScaleY="108396"/>
      <dgm:spPr/>
    </dgm:pt>
    <dgm:pt modelId="{019EDD3E-176B-164C-A94A-0E7CEDB48EB9}" type="pres">
      <dgm:prSet presAssocID="{1528313D-5270-794A-A73B-66B5B36F6FA2}" presName="c5text" presStyleLbl="node1" presStyleIdx="4" presStyleCnt="7">
        <dgm:presLayoutVars>
          <dgm:bulletEnabled val="1"/>
        </dgm:presLayoutVars>
      </dgm:prSet>
      <dgm:spPr/>
    </dgm:pt>
    <dgm:pt modelId="{03938C60-3823-8043-BC44-7D7247CC61DF}" type="pres">
      <dgm:prSet presAssocID="{1528313D-5270-794A-A73B-66B5B36F6FA2}" presName="comp6" presStyleCnt="0"/>
      <dgm:spPr/>
    </dgm:pt>
    <dgm:pt modelId="{A80D45A7-F9A9-EF43-8782-9E486F1C8719}" type="pres">
      <dgm:prSet presAssocID="{1528313D-5270-794A-A73B-66B5B36F6FA2}" presName="circle6" presStyleLbl="node1" presStyleIdx="5" presStyleCnt="7" custScaleX="290334" custScaleY="106031" custLinFactNeighborY="548"/>
      <dgm:spPr/>
    </dgm:pt>
    <dgm:pt modelId="{933AB9DE-4876-3640-A7E3-2CB3A1B853D1}" type="pres">
      <dgm:prSet presAssocID="{1528313D-5270-794A-A73B-66B5B36F6FA2}" presName="c6text" presStyleLbl="node1" presStyleIdx="5" presStyleCnt="7">
        <dgm:presLayoutVars>
          <dgm:bulletEnabled val="1"/>
        </dgm:presLayoutVars>
      </dgm:prSet>
      <dgm:spPr/>
    </dgm:pt>
    <dgm:pt modelId="{426BE967-DB9C-9E4D-ADB7-C7A65439513D}" type="pres">
      <dgm:prSet presAssocID="{1528313D-5270-794A-A73B-66B5B36F6FA2}" presName="comp7" presStyleCnt="0"/>
      <dgm:spPr/>
    </dgm:pt>
    <dgm:pt modelId="{E1F43DE1-E6F9-A34B-BC1A-7904D5D41195}" type="pres">
      <dgm:prSet presAssocID="{1528313D-5270-794A-A73B-66B5B36F6FA2}" presName="circle7" presStyleLbl="node1" presStyleIdx="6" presStyleCnt="7" custScaleX="347297" custScaleY="113880" custLinFactNeighborX="3401" custLinFactNeighborY="3111"/>
      <dgm:spPr/>
    </dgm:pt>
    <dgm:pt modelId="{7ACF891F-C982-DE4C-9AA9-ADFD47868E50}" type="pres">
      <dgm:prSet presAssocID="{1528313D-5270-794A-A73B-66B5B36F6FA2}" presName="c7text" presStyleLbl="node1" presStyleIdx="6" presStyleCnt="7">
        <dgm:presLayoutVars>
          <dgm:bulletEnabled val="1"/>
        </dgm:presLayoutVars>
      </dgm:prSet>
      <dgm:spPr/>
    </dgm:pt>
  </dgm:ptLst>
  <dgm:cxnLst>
    <dgm:cxn modelId="{C8F9911F-5DC7-6C42-8B75-EF99441111B9}" srcId="{1528313D-5270-794A-A73B-66B5B36F6FA2}" destId="{10A12F8B-73C9-794A-8E95-28E5D72AB0FA}" srcOrd="3" destOrd="0" parTransId="{7AFACBF0-7936-9442-8BFA-20075A22B482}" sibTransId="{0E8D41D8-9F97-A148-9C92-CD272AACB798}"/>
    <dgm:cxn modelId="{7C215D3D-C6B5-8F48-A344-0A2C8119B224}" type="presOf" srcId="{F90CC3C6-A0F0-7D49-AB2F-89EFA74776CA}" destId="{7ACF891F-C982-DE4C-9AA9-ADFD47868E50}" srcOrd="1" destOrd="0" presId="urn:microsoft.com/office/officeart/2005/8/layout/venn2"/>
    <dgm:cxn modelId="{13E7E743-E7B4-E54C-91B2-F7B92FF4AF2E}" srcId="{1528313D-5270-794A-A73B-66B5B36F6FA2}" destId="{F90CC3C6-A0F0-7D49-AB2F-89EFA74776CA}" srcOrd="6" destOrd="0" parTransId="{ACD93030-975D-9647-A566-14FBD103CECC}" sibTransId="{563200A7-9515-0E4E-887A-E868A2227037}"/>
    <dgm:cxn modelId="{9B1B5064-6EE2-184A-A9AE-F0770F6CE5D4}" type="presOf" srcId="{10A12F8B-73C9-794A-8E95-28E5D72AB0FA}" destId="{36D105AF-DD53-B34D-B787-66D65C75CF6D}" srcOrd="1" destOrd="0" presId="urn:microsoft.com/office/officeart/2005/8/layout/venn2"/>
    <dgm:cxn modelId="{67D5E567-69E8-8F44-8DC4-319F0742C17B}" type="presOf" srcId="{0C149AC8-9CF0-7E47-93D5-76761115D851}" destId="{0905C6A2-566E-5842-8083-63BD3AFBF4A8}" srcOrd="1" destOrd="0" presId="urn:microsoft.com/office/officeart/2005/8/layout/venn2"/>
    <dgm:cxn modelId="{C6E87368-0284-FD4D-9515-AAA21A8E4BA6}" type="presOf" srcId="{1528313D-5270-794A-A73B-66B5B36F6FA2}" destId="{8AD4515A-9DEC-EE49-A0A4-2286FB476B16}" srcOrd="0" destOrd="0" presId="urn:microsoft.com/office/officeart/2005/8/layout/venn2"/>
    <dgm:cxn modelId="{BB42B36A-BE81-394C-9D7F-DC84BE717CA2}" srcId="{1528313D-5270-794A-A73B-66B5B36F6FA2}" destId="{0C149AC8-9CF0-7E47-93D5-76761115D851}" srcOrd="0" destOrd="0" parTransId="{39A97F69-78FA-D247-A932-F40884CD7C5F}" sibTransId="{7D900B7D-6CDA-0341-BD12-F8DA1D15BAD5}"/>
    <dgm:cxn modelId="{AB37DD54-FFC2-3A43-AA03-EFB7C2AE0A60}" type="presOf" srcId="{37C7BDAA-2CA6-DB4C-9F3E-4084A649D6B9}" destId="{540550BC-31E4-944C-878A-58D010E3E835}" srcOrd="1" destOrd="0" presId="urn:microsoft.com/office/officeart/2005/8/layout/venn2"/>
    <dgm:cxn modelId="{51DD3B55-D0FA-F84D-A4EF-22759F260498}" srcId="{1528313D-5270-794A-A73B-66B5B36F6FA2}" destId="{714C3E2C-10ED-B046-A99A-2E79C70E9E6C}" srcOrd="5" destOrd="0" parTransId="{3E2D6432-E7A6-1646-A472-926B4D0E3DA4}" sibTransId="{53015ADA-898E-5B4A-9A22-B3ECF4EB2DD1}"/>
    <dgm:cxn modelId="{94CACA8B-7427-D842-9654-02FD6B370D6A}" type="presOf" srcId="{714C3E2C-10ED-B046-A99A-2E79C70E9E6C}" destId="{A80D45A7-F9A9-EF43-8782-9E486F1C8719}" srcOrd="0" destOrd="0" presId="urn:microsoft.com/office/officeart/2005/8/layout/venn2"/>
    <dgm:cxn modelId="{C44A249B-78B7-BC4E-A7F0-BF9BC73470C8}" type="presOf" srcId="{714C3E2C-10ED-B046-A99A-2E79C70E9E6C}" destId="{933AB9DE-4876-3640-A7E3-2CB3A1B853D1}" srcOrd="1" destOrd="0" presId="urn:microsoft.com/office/officeart/2005/8/layout/venn2"/>
    <dgm:cxn modelId="{E8C1CEAA-CE21-764B-865B-C2E7DED74A7D}" type="presOf" srcId="{B93657BC-E432-AE45-88CE-67C8927D8335}" destId="{103A7CC6-F92C-4948-9606-44DA5BF3DDED}" srcOrd="0" destOrd="0" presId="urn:microsoft.com/office/officeart/2005/8/layout/venn2"/>
    <dgm:cxn modelId="{F50959BD-8EC9-C844-892A-FA75B2BBEC15}" type="presOf" srcId="{5C4CD4F8-B3F7-9840-8AEE-86A77416D1A8}" destId="{019EDD3E-176B-164C-A94A-0E7CEDB48EB9}" srcOrd="1" destOrd="0" presId="urn:microsoft.com/office/officeart/2005/8/layout/venn2"/>
    <dgm:cxn modelId="{1E7D1BC1-4E7C-9A4B-A1D4-1642CF3D54A2}" type="presOf" srcId="{10A12F8B-73C9-794A-8E95-28E5D72AB0FA}" destId="{7E7A7FC7-AF14-1641-A1D4-BC953F21C379}" srcOrd="0" destOrd="0" presId="urn:microsoft.com/office/officeart/2005/8/layout/venn2"/>
    <dgm:cxn modelId="{CB3CECC6-592C-8542-B7CC-2C13E9A9B9F2}" type="presOf" srcId="{0C149AC8-9CF0-7E47-93D5-76761115D851}" destId="{6AA0A584-2FE8-6C48-839A-7520A0C75B6E}" srcOrd="0" destOrd="0" presId="urn:microsoft.com/office/officeart/2005/8/layout/venn2"/>
    <dgm:cxn modelId="{780B2FCC-CECF-9E4C-9613-B7D377164922}" type="presOf" srcId="{B93657BC-E432-AE45-88CE-67C8927D8335}" destId="{B1778B91-06B2-B444-AE6A-9290D83D371C}" srcOrd="1" destOrd="0" presId="urn:microsoft.com/office/officeart/2005/8/layout/venn2"/>
    <dgm:cxn modelId="{595066DA-477F-B849-B7F5-EF29AA6C2C08}" srcId="{1528313D-5270-794A-A73B-66B5B36F6FA2}" destId="{37C7BDAA-2CA6-DB4C-9F3E-4084A649D6B9}" srcOrd="2" destOrd="0" parTransId="{09872558-DCA6-2244-82EA-DDE2BC103F8E}" sibTransId="{9A434CCA-B852-6B4F-9143-46B18897F8CE}"/>
    <dgm:cxn modelId="{92659DE4-5917-BC44-8952-82CA26B8F818}" srcId="{1528313D-5270-794A-A73B-66B5B36F6FA2}" destId="{5C4CD4F8-B3F7-9840-8AEE-86A77416D1A8}" srcOrd="4" destOrd="0" parTransId="{5DDE8A7E-922D-F441-A499-8AC9B3E325D5}" sibTransId="{A1C7DEED-071F-DA49-B3B5-5133698D1A5B}"/>
    <dgm:cxn modelId="{51C4F2EB-13DC-C446-BBDF-0E0EF241B99D}" type="presOf" srcId="{37C7BDAA-2CA6-DB4C-9F3E-4084A649D6B9}" destId="{81404F16-D492-E243-962E-0151BC198929}" srcOrd="0" destOrd="0" presId="urn:microsoft.com/office/officeart/2005/8/layout/venn2"/>
    <dgm:cxn modelId="{A5B75DF0-F639-1848-9DC2-C9B65B4BC3B1}" type="presOf" srcId="{F90CC3C6-A0F0-7D49-AB2F-89EFA74776CA}" destId="{E1F43DE1-E6F9-A34B-BC1A-7904D5D41195}" srcOrd="0" destOrd="0" presId="urn:microsoft.com/office/officeart/2005/8/layout/venn2"/>
    <dgm:cxn modelId="{9659C3F5-1CA0-7545-B1FB-E3D0762AEBEB}" srcId="{1528313D-5270-794A-A73B-66B5B36F6FA2}" destId="{B93657BC-E432-AE45-88CE-67C8927D8335}" srcOrd="1" destOrd="0" parTransId="{768EA977-42F0-DF4B-8AB6-5B570018691F}" sibTransId="{F52FFEFD-AD93-984E-B716-F97D987C0C65}"/>
    <dgm:cxn modelId="{CBE54BFA-556B-0E42-BFDF-5C4709CAC0A1}" type="presOf" srcId="{5C4CD4F8-B3F7-9840-8AEE-86A77416D1A8}" destId="{D54ACC4D-0577-DF40-9C39-73145C26435D}" srcOrd="0" destOrd="0" presId="urn:microsoft.com/office/officeart/2005/8/layout/venn2"/>
    <dgm:cxn modelId="{EA345DE9-BE14-C846-8375-8F8D66313540}" type="presParOf" srcId="{8AD4515A-9DEC-EE49-A0A4-2286FB476B16}" destId="{534E6E55-DF1F-CE4B-82BF-EBC194E67CF4}" srcOrd="0" destOrd="0" presId="urn:microsoft.com/office/officeart/2005/8/layout/venn2"/>
    <dgm:cxn modelId="{88F22FC3-A689-F040-984E-136A34DD939F}" type="presParOf" srcId="{534E6E55-DF1F-CE4B-82BF-EBC194E67CF4}" destId="{6AA0A584-2FE8-6C48-839A-7520A0C75B6E}" srcOrd="0" destOrd="0" presId="urn:microsoft.com/office/officeart/2005/8/layout/venn2"/>
    <dgm:cxn modelId="{54848D07-0662-CD4B-A0D5-C6844DB530B8}" type="presParOf" srcId="{534E6E55-DF1F-CE4B-82BF-EBC194E67CF4}" destId="{0905C6A2-566E-5842-8083-63BD3AFBF4A8}" srcOrd="1" destOrd="0" presId="urn:microsoft.com/office/officeart/2005/8/layout/venn2"/>
    <dgm:cxn modelId="{B6CC47C4-A582-A040-83DB-3FB1341EE7E0}" type="presParOf" srcId="{8AD4515A-9DEC-EE49-A0A4-2286FB476B16}" destId="{1E03495D-4726-1F49-B663-5B451114F81C}" srcOrd="1" destOrd="0" presId="urn:microsoft.com/office/officeart/2005/8/layout/venn2"/>
    <dgm:cxn modelId="{A2F0B792-2B17-3345-9CB3-D76BF4B0AD3C}" type="presParOf" srcId="{1E03495D-4726-1F49-B663-5B451114F81C}" destId="{103A7CC6-F92C-4948-9606-44DA5BF3DDED}" srcOrd="0" destOrd="0" presId="urn:microsoft.com/office/officeart/2005/8/layout/venn2"/>
    <dgm:cxn modelId="{96AE0259-83BE-EF4B-BB69-5B367AB040C0}" type="presParOf" srcId="{1E03495D-4726-1F49-B663-5B451114F81C}" destId="{B1778B91-06B2-B444-AE6A-9290D83D371C}" srcOrd="1" destOrd="0" presId="urn:microsoft.com/office/officeart/2005/8/layout/venn2"/>
    <dgm:cxn modelId="{4BC77816-A5FD-3945-888B-59F73DBF9397}" type="presParOf" srcId="{8AD4515A-9DEC-EE49-A0A4-2286FB476B16}" destId="{7E7DDFC2-67B2-8244-B882-40C617B7EB2A}" srcOrd="2" destOrd="0" presId="urn:microsoft.com/office/officeart/2005/8/layout/venn2"/>
    <dgm:cxn modelId="{01387A33-5043-C249-BB78-7A58EEC7BD39}" type="presParOf" srcId="{7E7DDFC2-67B2-8244-B882-40C617B7EB2A}" destId="{81404F16-D492-E243-962E-0151BC198929}" srcOrd="0" destOrd="0" presId="urn:microsoft.com/office/officeart/2005/8/layout/venn2"/>
    <dgm:cxn modelId="{CE533B5C-C4C1-6F4A-B27E-2221B90DB142}" type="presParOf" srcId="{7E7DDFC2-67B2-8244-B882-40C617B7EB2A}" destId="{540550BC-31E4-944C-878A-58D010E3E835}" srcOrd="1" destOrd="0" presId="urn:microsoft.com/office/officeart/2005/8/layout/venn2"/>
    <dgm:cxn modelId="{9787C13A-7EB6-DB4F-B6AD-0256A7C488D2}" type="presParOf" srcId="{8AD4515A-9DEC-EE49-A0A4-2286FB476B16}" destId="{C4172A86-A334-1F48-9488-1B4B0B945208}" srcOrd="3" destOrd="0" presId="urn:microsoft.com/office/officeart/2005/8/layout/venn2"/>
    <dgm:cxn modelId="{B23ECE43-2D04-8043-99F5-BB32C0694F73}" type="presParOf" srcId="{C4172A86-A334-1F48-9488-1B4B0B945208}" destId="{7E7A7FC7-AF14-1641-A1D4-BC953F21C379}" srcOrd="0" destOrd="0" presId="urn:microsoft.com/office/officeart/2005/8/layout/venn2"/>
    <dgm:cxn modelId="{CC35CB5C-6A30-F345-AD49-64A1C680F31B}" type="presParOf" srcId="{C4172A86-A334-1F48-9488-1B4B0B945208}" destId="{36D105AF-DD53-B34D-B787-66D65C75CF6D}" srcOrd="1" destOrd="0" presId="urn:microsoft.com/office/officeart/2005/8/layout/venn2"/>
    <dgm:cxn modelId="{72D23512-6312-BE48-8A9C-BA575EC46A23}" type="presParOf" srcId="{8AD4515A-9DEC-EE49-A0A4-2286FB476B16}" destId="{43E7674B-B297-FF45-A14A-06E3DCD88068}" srcOrd="4" destOrd="0" presId="urn:microsoft.com/office/officeart/2005/8/layout/venn2"/>
    <dgm:cxn modelId="{BA0C40FD-C262-F040-A2C4-96DA415DC023}" type="presParOf" srcId="{43E7674B-B297-FF45-A14A-06E3DCD88068}" destId="{D54ACC4D-0577-DF40-9C39-73145C26435D}" srcOrd="0" destOrd="0" presId="urn:microsoft.com/office/officeart/2005/8/layout/venn2"/>
    <dgm:cxn modelId="{066F3524-0581-9443-A9E7-DAD32C89DC2D}" type="presParOf" srcId="{43E7674B-B297-FF45-A14A-06E3DCD88068}" destId="{019EDD3E-176B-164C-A94A-0E7CEDB48EB9}" srcOrd="1" destOrd="0" presId="urn:microsoft.com/office/officeart/2005/8/layout/venn2"/>
    <dgm:cxn modelId="{90BCC23E-51F7-634B-95F5-C7846A4C972D}" type="presParOf" srcId="{8AD4515A-9DEC-EE49-A0A4-2286FB476B16}" destId="{03938C60-3823-8043-BC44-7D7247CC61DF}" srcOrd="5" destOrd="0" presId="urn:microsoft.com/office/officeart/2005/8/layout/venn2"/>
    <dgm:cxn modelId="{EC18548D-3E70-F644-BD49-B3BFF749D1E2}" type="presParOf" srcId="{03938C60-3823-8043-BC44-7D7247CC61DF}" destId="{A80D45A7-F9A9-EF43-8782-9E486F1C8719}" srcOrd="0" destOrd="0" presId="urn:microsoft.com/office/officeart/2005/8/layout/venn2"/>
    <dgm:cxn modelId="{4945B796-2B37-6C4D-8504-E87DD9B28DFF}" type="presParOf" srcId="{03938C60-3823-8043-BC44-7D7247CC61DF}" destId="{933AB9DE-4876-3640-A7E3-2CB3A1B853D1}" srcOrd="1" destOrd="0" presId="urn:microsoft.com/office/officeart/2005/8/layout/venn2"/>
    <dgm:cxn modelId="{2AB775F6-2F00-C94C-8AA7-5BC0CDE05C36}" type="presParOf" srcId="{8AD4515A-9DEC-EE49-A0A4-2286FB476B16}" destId="{426BE967-DB9C-9E4D-ADB7-C7A65439513D}" srcOrd="6" destOrd="0" presId="urn:microsoft.com/office/officeart/2005/8/layout/venn2"/>
    <dgm:cxn modelId="{6A36A97B-23DD-DE4D-A883-D41975C7FFCA}" type="presParOf" srcId="{426BE967-DB9C-9E4D-ADB7-C7A65439513D}" destId="{E1F43DE1-E6F9-A34B-BC1A-7904D5D41195}" srcOrd="0" destOrd="0" presId="urn:microsoft.com/office/officeart/2005/8/layout/venn2"/>
    <dgm:cxn modelId="{C6D18755-32CC-AF4F-94F0-BF9001C45B99}" type="presParOf" srcId="{426BE967-DB9C-9E4D-ADB7-C7A65439513D}" destId="{7ACF891F-C982-DE4C-9AA9-ADFD47868E50}"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D3F7A55-F1B9-2D4A-A39B-29ACCCFEAC5E}"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CC557F22-97AB-7D48-B7A1-7E7BEFC8B8B1}">
      <dgm:prSet phldrT="[Text]" custT="1"/>
      <dgm:spPr>
        <a:solidFill>
          <a:schemeClr val="bg2">
            <a:lumMod val="60000"/>
            <a:lumOff val="40000"/>
          </a:schemeClr>
        </a:solidFill>
      </dgm:spPr>
      <dgm:t>
        <a:bodyPr/>
        <a:lstStyle/>
        <a:p>
          <a:pPr>
            <a:lnSpc>
              <a:spcPct val="90000"/>
            </a:lnSpc>
            <a:spcAft>
              <a:spcPct val="35000"/>
            </a:spcAft>
            <a:buNone/>
          </a:pPr>
          <a:r>
            <a:rPr lang="en-US" sz="3000" u="none" dirty="0">
              <a:effectLst/>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FFFF00"/>
              </a:solidFill>
              <a:effectLst/>
              <a:latin typeface="Arial" panose="020B0604020202020204" pitchFamily="34" charset="0"/>
              <a:ea typeface="Calibri" panose="020F0502020204030204" pitchFamily="34" charset="0"/>
              <a:cs typeface="Arial" panose="020B0604020202020204" pitchFamily="34" charset="0"/>
            </a:rPr>
            <a:t>Neurocognitive abilities </a:t>
          </a:r>
        </a:p>
        <a:p>
          <a:pPr>
            <a:lnSpc>
              <a:spcPct val="100000"/>
            </a:lnSpc>
            <a:spcAft>
              <a:spcPts val="0"/>
            </a:spcAft>
            <a:buNone/>
          </a:pPr>
          <a:r>
            <a:rPr lang="en-US" sz="2400" dirty="0">
              <a:effectLst/>
              <a:latin typeface="Arial" panose="020B0604020202020204" pitchFamily="34" charset="0"/>
              <a:ea typeface="Calibri" panose="020F0502020204030204" pitchFamily="34" charset="0"/>
              <a:cs typeface="Arial" panose="020B0604020202020204" pitchFamily="34" charset="0"/>
            </a:rPr>
            <a:t>Executive function,</a:t>
          </a:r>
        </a:p>
        <a:p>
          <a:pPr>
            <a:lnSpc>
              <a:spcPct val="100000"/>
            </a:lnSpc>
            <a:spcAft>
              <a:spcPts val="0"/>
            </a:spcAft>
            <a:buNone/>
          </a:pPr>
          <a:r>
            <a:rPr lang="en-US" sz="2400" dirty="0">
              <a:effectLst/>
              <a:latin typeface="Arial" panose="020B0604020202020204" pitchFamily="34" charset="0"/>
              <a:ea typeface="Calibri" panose="020F0502020204030204" pitchFamily="34" charset="0"/>
              <a:cs typeface="Arial" panose="020B0604020202020204" pitchFamily="34" charset="0"/>
            </a:rPr>
            <a:t>Memory </a:t>
          </a:r>
          <a:endParaRPr lang="en-US" sz="2400" dirty="0">
            <a:latin typeface="Arial" panose="020B0604020202020204" pitchFamily="34" charset="0"/>
            <a:cs typeface="Arial" panose="020B0604020202020204" pitchFamily="34" charset="0"/>
          </a:endParaRPr>
        </a:p>
      </dgm:t>
    </dgm:pt>
    <dgm:pt modelId="{1183634A-07D5-7F48-8D75-3F198B3A7CD9}" type="parTrans" cxnId="{7BE06613-5C26-5243-91FB-A210DEB94A55}">
      <dgm:prSet/>
      <dgm:spPr/>
      <dgm:t>
        <a:bodyPr/>
        <a:lstStyle/>
        <a:p>
          <a:endParaRPr lang="en-US"/>
        </a:p>
      </dgm:t>
    </dgm:pt>
    <dgm:pt modelId="{F9C4DFD0-2DF1-8B49-BD5C-4E9022D52EBA}" type="sibTrans" cxnId="{7BE06613-5C26-5243-91FB-A210DEB94A55}">
      <dgm:prSet/>
      <dgm:spPr/>
      <dgm:t>
        <a:bodyPr/>
        <a:lstStyle/>
        <a:p>
          <a:endParaRPr lang="en-US"/>
        </a:p>
      </dgm:t>
    </dgm:pt>
    <dgm:pt modelId="{6161246A-D31A-4F47-BA50-85E26E2FEB7D}">
      <dgm:prSet custT="1"/>
      <dgm:spPr>
        <a:solidFill>
          <a:schemeClr val="bg2">
            <a:lumMod val="75000"/>
          </a:schemeClr>
        </a:solidFill>
      </dgm:spPr>
      <dgm:t>
        <a:bodyPr/>
        <a:lstStyle/>
        <a:p>
          <a:r>
            <a:rPr lang="en-US" sz="2800" dirty="0">
              <a:solidFill>
                <a:srgbClr val="FFFF00"/>
              </a:solidFill>
              <a:effectLst/>
              <a:latin typeface="Arial" panose="020B0604020202020204" pitchFamily="34" charset="0"/>
              <a:cs typeface="Arial" panose="020B0604020202020204" pitchFamily="34" charset="0"/>
            </a:rPr>
            <a:t>Impulsivity</a:t>
          </a:r>
        </a:p>
        <a:p>
          <a:r>
            <a:rPr lang="en-US" sz="2800" dirty="0">
              <a:solidFill>
                <a:srgbClr val="FFFF00"/>
              </a:solidFill>
              <a:effectLst/>
              <a:latin typeface="Arial" panose="020B0604020202020204" pitchFamily="34" charset="0"/>
              <a:cs typeface="Arial" panose="020B0604020202020204" pitchFamily="34" charset="0"/>
            </a:rPr>
            <a:t>Aggression</a:t>
          </a:r>
          <a:r>
            <a:rPr lang="en-US" sz="2800" baseline="0" dirty="0">
              <a:solidFill>
                <a:srgbClr val="FFFF00"/>
              </a:solidFill>
              <a:effectLst/>
              <a:latin typeface="Arial" panose="020B0604020202020204" pitchFamily="34" charset="0"/>
              <a:cs typeface="Arial" panose="020B0604020202020204" pitchFamily="34" charset="0"/>
            </a:rPr>
            <a:t> </a:t>
          </a:r>
        </a:p>
        <a:p>
          <a:r>
            <a:rPr lang="en-US" sz="2800" baseline="0" dirty="0">
              <a:solidFill>
                <a:srgbClr val="FFFF00"/>
              </a:solidFill>
              <a:effectLst/>
              <a:latin typeface="Arial" panose="020B0604020202020204" pitchFamily="34" charset="0"/>
              <a:cs typeface="Arial" panose="020B0604020202020204" pitchFamily="34" charset="0"/>
            </a:rPr>
            <a:t>Borderline traits</a:t>
          </a:r>
          <a:endParaRPr lang="en-US" sz="2800" dirty="0">
            <a:solidFill>
              <a:srgbClr val="FFFF00"/>
            </a:solidFill>
            <a:effectLst/>
            <a:latin typeface="Arial" panose="020B0604020202020204" pitchFamily="34" charset="0"/>
            <a:cs typeface="Arial" panose="020B0604020202020204" pitchFamily="34" charset="0"/>
          </a:endParaRPr>
        </a:p>
      </dgm:t>
    </dgm:pt>
    <dgm:pt modelId="{BAB9DF73-4532-4B41-AC32-7C49F924269A}" type="parTrans" cxnId="{B02217D8-B3BD-B844-8FC3-7527912A482A}">
      <dgm:prSet/>
      <dgm:spPr/>
      <dgm:t>
        <a:bodyPr/>
        <a:lstStyle/>
        <a:p>
          <a:endParaRPr lang="en-US"/>
        </a:p>
      </dgm:t>
    </dgm:pt>
    <dgm:pt modelId="{712275B3-0EC7-C344-A526-1AC013B19A09}" type="sibTrans" cxnId="{B02217D8-B3BD-B844-8FC3-7527912A482A}">
      <dgm:prSet/>
      <dgm:spPr/>
      <dgm:t>
        <a:bodyPr/>
        <a:lstStyle/>
        <a:p>
          <a:endParaRPr lang="en-US"/>
        </a:p>
      </dgm:t>
    </dgm:pt>
    <dgm:pt modelId="{51EE792B-35A2-D146-9FD1-89E1B4CCF871}">
      <dgm:prSet custT="1"/>
      <dgm:spPr>
        <a:solidFill>
          <a:schemeClr val="bg2">
            <a:lumMod val="75000"/>
          </a:schemeClr>
        </a:solidFill>
      </dgm:spPr>
      <dgm:t>
        <a:bodyPr/>
        <a:lstStyle/>
        <a:p>
          <a:r>
            <a:rPr lang="en-US" sz="2800" dirty="0">
              <a:solidFill>
                <a:srgbClr val="FFFF00"/>
              </a:solidFill>
              <a:effectLst/>
              <a:latin typeface="Arial" panose="020B0604020202020204" pitchFamily="34" charset="0"/>
              <a:ea typeface="Calibri" panose="020F0502020204030204" pitchFamily="34" charset="0"/>
              <a:cs typeface="Arial" panose="020B0604020202020204" pitchFamily="34" charset="0"/>
            </a:rPr>
            <a:t>Social Problem Solving </a:t>
          </a:r>
        </a:p>
        <a:p>
          <a:r>
            <a:rPr lang="en-US" sz="2000" dirty="0">
              <a:effectLst/>
              <a:latin typeface="Arial" panose="020B0604020202020204" pitchFamily="34" charset="0"/>
              <a:ea typeface="Calibri" panose="020F0502020204030204" pitchFamily="34" charset="0"/>
              <a:cs typeface="Arial" panose="020B0604020202020204" pitchFamily="34" charset="0"/>
            </a:rPr>
            <a:t>Impulsive/Careless, </a:t>
          </a:r>
          <a:br>
            <a:rPr lang="en-US" sz="2000" dirty="0">
              <a:effectLst/>
              <a:latin typeface="Arial" panose="020B0604020202020204" pitchFamily="34" charset="0"/>
              <a:ea typeface="Calibri" panose="020F0502020204030204" pitchFamily="34" charset="0"/>
              <a:cs typeface="Arial" panose="020B0604020202020204" pitchFamily="34" charset="0"/>
            </a:rPr>
          </a:br>
          <a:r>
            <a:rPr lang="en-US" sz="2000" dirty="0">
              <a:effectLst/>
              <a:latin typeface="Arial" panose="020B0604020202020204" pitchFamily="34" charset="0"/>
              <a:ea typeface="Calibri" panose="020F0502020204030204" pitchFamily="34" charset="0"/>
              <a:cs typeface="Arial" panose="020B0604020202020204" pitchFamily="34" charset="0"/>
            </a:rPr>
            <a:t>Avoidant, Rational, </a:t>
          </a:r>
          <a:br>
            <a:rPr lang="en-US" sz="2000" dirty="0">
              <a:effectLst/>
              <a:latin typeface="Arial" panose="020B0604020202020204" pitchFamily="34" charset="0"/>
              <a:ea typeface="Calibri" panose="020F0502020204030204" pitchFamily="34" charset="0"/>
              <a:cs typeface="Arial" panose="020B0604020202020204" pitchFamily="34" charset="0"/>
            </a:rPr>
          </a:br>
          <a:r>
            <a:rPr lang="en-US" sz="2000" dirty="0">
              <a:effectLst/>
              <a:latin typeface="Arial" panose="020B0604020202020204" pitchFamily="34" charset="0"/>
              <a:ea typeface="Calibri" panose="020F0502020204030204" pitchFamily="34" charset="0"/>
              <a:cs typeface="Arial" panose="020B0604020202020204" pitchFamily="34" charset="0"/>
            </a:rPr>
            <a:t>P</a:t>
          </a:r>
          <a:r>
            <a:rPr lang="en-US" sz="2000" dirty="0">
              <a:latin typeface="Arial" panose="020B0604020202020204" pitchFamily="34" charset="0"/>
              <a:cs typeface="Arial" panose="020B0604020202020204" pitchFamily="34" charset="0"/>
            </a:rPr>
            <a:t>ositive problem solving</a:t>
          </a:r>
          <a:endParaRPr lang="en-US" sz="2000" dirty="0">
            <a:effectLst/>
            <a:latin typeface="Arial" panose="020B0604020202020204" pitchFamily="34" charset="0"/>
            <a:ea typeface="Calibri" panose="020F0502020204030204" pitchFamily="34" charset="0"/>
            <a:cs typeface="Arial" panose="020B0604020202020204" pitchFamily="34" charset="0"/>
          </a:endParaRPr>
        </a:p>
      </dgm:t>
    </dgm:pt>
    <dgm:pt modelId="{1B661D96-6A29-9543-83D8-5B7289EC58B5}" type="parTrans" cxnId="{DF898E81-6755-B544-8191-B8A751F8FFA4}">
      <dgm:prSet/>
      <dgm:spPr/>
      <dgm:t>
        <a:bodyPr/>
        <a:lstStyle/>
        <a:p>
          <a:endParaRPr lang="en-US"/>
        </a:p>
      </dgm:t>
    </dgm:pt>
    <dgm:pt modelId="{FD546BDD-20FC-D642-AD28-D014A2807201}" type="sibTrans" cxnId="{DF898E81-6755-B544-8191-B8A751F8FFA4}">
      <dgm:prSet/>
      <dgm:spPr/>
      <dgm:t>
        <a:bodyPr/>
        <a:lstStyle/>
        <a:p>
          <a:endParaRPr lang="en-US"/>
        </a:p>
      </dgm:t>
    </dgm:pt>
    <dgm:pt modelId="{2CFBFEAF-0DD7-BF49-BF55-8D68C04DD019}">
      <dgm:prSet phldrT="[Text]" custT="1"/>
      <dgm:spPr>
        <a:solidFill>
          <a:schemeClr val="bg2">
            <a:lumMod val="60000"/>
            <a:lumOff val="40000"/>
          </a:schemeClr>
        </a:solidFill>
      </dgm:spPr>
      <dgm:t>
        <a:bodyPr/>
        <a:lstStyle/>
        <a:p>
          <a:pPr algn="ctr">
            <a:buNone/>
          </a:pPr>
          <a:r>
            <a:rPr lang="en-US" sz="2800" dirty="0">
              <a:solidFill>
                <a:srgbClr val="FFFF00"/>
              </a:solidFill>
              <a:effectLst/>
              <a:latin typeface="Arial" panose="020B0604020202020204" pitchFamily="34" charset="0"/>
              <a:ea typeface="Calibri" panose="020F0502020204030204" pitchFamily="34" charset="0"/>
              <a:cs typeface="Arial" panose="020B0604020202020204" pitchFamily="34" charset="0"/>
            </a:rPr>
            <a:t>Rumination</a:t>
          </a:r>
        </a:p>
        <a:p>
          <a:pPr algn="ctr">
            <a:buNone/>
          </a:pPr>
          <a:r>
            <a:rPr lang="en-US" sz="2800" dirty="0">
              <a:solidFill>
                <a:srgbClr val="FFFF00"/>
              </a:solidFill>
              <a:effectLst/>
              <a:latin typeface="Arial" panose="020B0604020202020204" pitchFamily="34" charset="0"/>
              <a:cs typeface="Arial" panose="020B0604020202020204" pitchFamily="34" charset="0"/>
            </a:rPr>
            <a:t>Entrapment</a:t>
          </a:r>
          <a:endParaRPr lang="en-US" sz="2800" dirty="0">
            <a:solidFill>
              <a:srgbClr val="FFFF00"/>
            </a:solidFill>
            <a:latin typeface="Arial" panose="020B0604020202020204" pitchFamily="34" charset="0"/>
            <a:cs typeface="Arial" panose="020B0604020202020204" pitchFamily="34" charset="0"/>
          </a:endParaRPr>
        </a:p>
      </dgm:t>
    </dgm:pt>
    <dgm:pt modelId="{828963D1-8165-F743-9A42-7EC358EF9E8D}" type="sibTrans" cxnId="{13555C00-2E2D-1B49-8B0E-B940F2D0644E}">
      <dgm:prSet/>
      <dgm:spPr/>
      <dgm:t>
        <a:bodyPr/>
        <a:lstStyle/>
        <a:p>
          <a:endParaRPr lang="en-US"/>
        </a:p>
      </dgm:t>
    </dgm:pt>
    <dgm:pt modelId="{AAD5F380-AB1C-FE44-94F9-AA6B8CB24270}" type="parTrans" cxnId="{13555C00-2E2D-1B49-8B0E-B940F2D0644E}">
      <dgm:prSet/>
      <dgm:spPr/>
      <dgm:t>
        <a:bodyPr/>
        <a:lstStyle/>
        <a:p>
          <a:endParaRPr lang="en-US"/>
        </a:p>
      </dgm:t>
    </dgm:pt>
    <dgm:pt modelId="{CE299414-A450-6A4B-A9B2-1BCBC32818B9}" type="pres">
      <dgm:prSet presAssocID="{1D3F7A55-F1B9-2D4A-A39B-29ACCCFEAC5E}" presName="diagram" presStyleCnt="0">
        <dgm:presLayoutVars>
          <dgm:dir/>
          <dgm:resizeHandles val="exact"/>
        </dgm:presLayoutVars>
      </dgm:prSet>
      <dgm:spPr/>
    </dgm:pt>
    <dgm:pt modelId="{ECDAAD3F-D04B-2D45-8A60-3BD2B4644871}" type="pres">
      <dgm:prSet presAssocID="{6161246A-D31A-4F47-BA50-85E26E2FEB7D}" presName="node" presStyleLbl="node1" presStyleIdx="0" presStyleCnt="4" custLinFactNeighborX="-77103" custLinFactNeighborY="1117">
        <dgm:presLayoutVars>
          <dgm:bulletEnabled val="1"/>
        </dgm:presLayoutVars>
      </dgm:prSet>
      <dgm:spPr/>
    </dgm:pt>
    <dgm:pt modelId="{FCEA78A9-4CF1-4A45-B0A2-F13A71609BC9}" type="pres">
      <dgm:prSet presAssocID="{712275B3-0EC7-C344-A526-1AC013B19A09}" presName="sibTrans" presStyleCnt="0"/>
      <dgm:spPr/>
    </dgm:pt>
    <dgm:pt modelId="{DFC265F3-AD0E-5E4C-9E10-4C3A2B3FCD83}" type="pres">
      <dgm:prSet presAssocID="{2CFBFEAF-0DD7-BF49-BF55-8D68C04DD019}" presName="node" presStyleLbl="node1" presStyleIdx="1" presStyleCnt="4" custLinFactNeighborX="2753" custLinFactNeighborY="-382">
        <dgm:presLayoutVars>
          <dgm:bulletEnabled val="1"/>
        </dgm:presLayoutVars>
      </dgm:prSet>
      <dgm:spPr/>
    </dgm:pt>
    <dgm:pt modelId="{609B6089-C37F-654B-90A3-9F730E25A31F}" type="pres">
      <dgm:prSet presAssocID="{828963D1-8165-F743-9A42-7EC358EF9E8D}" presName="sibTrans" presStyleCnt="0"/>
      <dgm:spPr/>
    </dgm:pt>
    <dgm:pt modelId="{2F15E301-ECF9-8C47-A5F4-85BD5993DB5B}" type="pres">
      <dgm:prSet presAssocID="{CC557F22-97AB-7D48-B7A1-7E7BEFC8B8B1}" presName="node" presStyleLbl="node1" presStyleIdx="2" presStyleCnt="4" custLinFactNeighborX="-2001" custLinFactNeighborY="81">
        <dgm:presLayoutVars>
          <dgm:bulletEnabled val="1"/>
        </dgm:presLayoutVars>
      </dgm:prSet>
      <dgm:spPr/>
    </dgm:pt>
    <dgm:pt modelId="{94D5BD67-685D-FE4C-AF1E-9D2726ABD40D}" type="pres">
      <dgm:prSet presAssocID="{F9C4DFD0-2DF1-8B49-BD5C-4E9022D52EBA}" presName="sibTrans" presStyleCnt="0"/>
      <dgm:spPr/>
    </dgm:pt>
    <dgm:pt modelId="{DB86DEFE-BBF1-4C44-8DAB-E9F6BD13F9CF}" type="pres">
      <dgm:prSet presAssocID="{51EE792B-35A2-D146-9FD1-89E1B4CCF871}" presName="node" presStyleLbl="node1" presStyleIdx="3" presStyleCnt="4" custLinFactNeighborX="2001" custLinFactNeighborY="81">
        <dgm:presLayoutVars>
          <dgm:bulletEnabled val="1"/>
        </dgm:presLayoutVars>
      </dgm:prSet>
      <dgm:spPr/>
    </dgm:pt>
  </dgm:ptLst>
  <dgm:cxnLst>
    <dgm:cxn modelId="{13555C00-2E2D-1B49-8B0E-B940F2D0644E}" srcId="{1D3F7A55-F1B9-2D4A-A39B-29ACCCFEAC5E}" destId="{2CFBFEAF-0DD7-BF49-BF55-8D68C04DD019}" srcOrd="1" destOrd="0" parTransId="{AAD5F380-AB1C-FE44-94F9-AA6B8CB24270}" sibTransId="{828963D1-8165-F743-9A42-7EC358EF9E8D}"/>
    <dgm:cxn modelId="{7BE06613-5C26-5243-91FB-A210DEB94A55}" srcId="{1D3F7A55-F1B9-2D4A-A39B-29ACCCFEAC5E}" destId="{CC557F22-97AB-7D48-B7A1-7E7BEFC8B8B1}" srcOrd="2" destOrd="0" parTransId="{1183634A-07D5-7F48-8D75-3F198B3A7CD9}" sibTransId="{F9C4DFD0-2DF1-8B49-BD5C-4E9022D52EBA}"/>
    <dgm:cxn modelId="{9E2AD663-358A-EA4E-84C4-D1491B8D198E}" type="presOf" srcId="{51EE792B-35A2-D146-9FD1-89E1B4CCF871}" destId="{DB86DEFE-BBF1-4C44-8DAB-E9F6BD13F9CF}" srcOrd="0" destOrd="0" presId="urn:microsoft.com/office/officeart/2005/8/layout/default"/>
    <dgm:cxn modelId="{DF898E81-6755-B544-8191-B8A751F8FFA4}" srcId="{1D3F7A55-F1B9-2D4A-A39B-29ACCCFEAC5E}" destId="{51EE792B-35A2-D146-9FD1-89E1B4CCF871}" srcOrd="3" destOrd="0" parTransId="{1B661D96-6A29-9543-83D8-5B7289EC58B5}" sibTransId="{FD546BDD-20FC-D642-AD28-D014A2807201}"/>
    <dgm:cxn modelId="{E9E783AE-B658-9342-914E-F93D87388510}" type="presOf" srcId="{1D3F7A55-F1B9-2D4A-A39B-29ACCCFEAC5E}" destId="{CE299414-A450-6A4B-A9B2-1BCBC32818B9}" srcOrd="0" destOrd="0" presId="urn:microsoft.com/office/officeart/2005/8/layout/default"/>
    <dgm:cxn modelId="{9D5592C0-44A0-674F-9958-0E39FB5322BE}" type="presOf" srcId="{CC557F22-97AB-7D48-B7A1-7E7BEFC8B8B1}" destId="{2F15E301-ECF9-8C47-A5F4-85BD5993DB5B}" srcOrd="0" destOrd="0" presId="urn:microsoft.com/office/officeart/2005/8/layout/default"/>
    <dgm:cxn modelId="{D6CC7DCA-D5B7-0C4E-9360-89D1FCF2BE85}" type="presOf" srcId="{2CFBFEAF-0DD7-BF49-BF55-8D68C04DD019}" destId="{DFC265F3-AD0E-5E4C-9E10-4C3A2B3FCD83}" srcOrd="0" destOrd="0" presId="urn:microsoft.com/office/officeart/2005/8/layout/default"/>
    <dgm:cxn modelId="{856BACCD-4369-824D-B42C-0E9AA3FFB9E7}" type="presOf" srcId="{6161246A-D31A-4F47-BA50-85E26E2FEB7D}" destId="{ECDAAD3F-D04B-2D45-8A60-3BD2B4644871}" srcOrd="0" destOrd="0" presId="urn:microsoft.com/office/officeart/2005/8/layout/default"/>
    <dgm:cxn modelId="{B02217D8-B3BD-B844-8FC3-7527912A482A}" srcId="{1D3F7A55-F1B9-2D4A-A39B-29ACCCFEAC5E}" destId="{6161246A-D31A-4F47-BA50-85E26E2FEB7D}" srcOrd="0" destOrd="0" parTransId="{BAB9DF73-4532-4B41-AC32-7C49F924269A}" sibTransId="{712275B3-0EC7-C344-A526-1AC013B19A09}"/>
    <dgm:cxn modelId="{48CBF54E-40EC-354A-B5C7-325B7FB8BA95}" type="presParOf" srcId="{CE299414-A450-6A4B-A9B2-1BCBC32818B9}" destId="{ECDAAD3F-D04B-2D45-8A60-3BD2B4644871}" srcOrd="0" destOrd="0" presId="urn:microsoft.com/office/officeart/2005/8/layout/default"/>
    <dgm:cxn modelId="{09602DCE-5B48-E44D-A5C5-BDA5F956B3E2}" type="presParOf" srcId="{CE299414-A450-6A4B-A9B2-1BCBC32818B9}" destId="{FCEA78A9-4CF1-4A45-B0A2-F13A71609BC9}" srcOrd="1" destOrd="0" presId="urn:microsoft.com/office/officeart/2005/8/layout/default"/>
    <dgm:cxn modelId="{B683F4FB-496B-F647-AF2E-25BC744F6CE5}" type="presParOf" srcId="{CE299414-A450-6A4B-A9B2-1BCBC32818B9}" destId="{DFC265F3-AD0E-5E4C-9E10-4C3A2B3FCD83}" srcOrd="2" destOrd="0" presId="urn:microsoft.com/office/officeart/2005/8/layout/default"/>
    <dgm:cxn modelId="{461FAC34-AE6A-7141-9F81-47B175225F13}" type="presParOf" srcId="{CE299414-A450-6A4B-A9B2-1BCBC32818B9}" destId="{609B6089-C37F-654B-90A3-9F730E25A31F}" srcOrd="3" destOrd="0" presId="urn:microsoft.com/office/officeart/2005/8/layout/default"/>
    <dgm:cxn modelId="{901AC1A5-AB9E-BF46-B2B3-6724E8F3490B}" type="presParOf" srcId="{CE299414-A450-6A4B-A9B2-1BCBC32818B9}" destId="{2F15E301-ECF9-8C47-A5F4-85BD5993DB5B}" srcOrd="4" destOrd="0" presId="urn:microsoft.com/office/officeart/2005/8/layout/default"/>
    <dgm:cxn modelId="{FA59CE12-ACEC-354C-93EF-564D9B75BFD8}" type="presParOf" srcId="{CE299414-A450-6A4B-A9B2-1BCBC32818B9}" destId="{94D5BD67-685D-FE4C-AF1E-9D2726ABD40D}" srcOrd="5" destOrd="0" presId="urn:microsoft.com/office/officeart/2005/8/layout/default"/>
    <dgm:cxn modelId="{EDA3C47E-8D62-F247-9C66-B7EDF12326AC}" type="presParOf" srcId="{CE299414-A450-6A4B-A9B2-1BCBC32818B9}" destId="{DB86DEFE-BBF1-4C44-8DAB-E9F6BD13F9CF}" srcOrd="6"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0A584-2FE8-6C48-839A-7520A0C75B6E}">
      <dsp:nvSpPr>
        <dsp:cNvPr id="0" name=""/>
        <dsp:cNvSpPr/>
      </dsp:nvSpPr>
      <dsp:spPr>
        <a:xfrm>
          <a:off x="0" y="-41514"/>
          <a:ext cx="6520455" cy="4944534"/>
        </a:xfrm>
        <a:prstGeom prst="ellipse">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Socio-Cultural Processes</a:t>
          </a:r>
        </a:p>
      </dsp:txBody>
      <dsp:txXfrm>
        <a:off x="2037642" y="205712"/>
        <a:ext cx="2445170" cy="494453"/>
      </dsp:txXfrm>
    </dsp:sp>
    <dsp:sp modelId="{103A7CC6-F92C-4948-9606-44DA5BF3DDED}">
      <dsp:nvSpPr>
        <dsp:cNvPr id="0" name=""/>
        <dsp:cNvSpPr/>
      </dsp:nvSpPr>
      <dsp:spPr>
        <a:xfrm>
          <a:off x="145165" y="658641"/>
          <a:ext cx="6314367" cy="4285902"/>
        </a:xfrm>
        <a:prstGeom prst="ellipse">
          <a:avLst/>
        </a:prstGeom>
        <a:solidFill>
          <a:schemeClr val="accent5">
            <a:shade val="50000"/>
            <a:hueOff val="95502"/>
            <a:satOff val="2559"/>
            <a:lumOff val="112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highlight>
                <a:srgbClr val="FF0000"/>
              </a:highlight>
              <a:latin typeface="Arial" panose="020B0604020202020204" pitchFamily="34" charset="0"/>
              <a:cs typeface="Arial" panose="020B0604020202020204" pitchFamily="34" charset="0"/>
            </a:rPr>
            <a:t>Family / Environmental Factors</a:t>
          </a:r>
        </a:p>
      </dsp:txBody>
      <dsp:txXfrm>
        <a:off x="1940813" y="905080"/>
        <a:ext cx="2723071" cy="492878"/>
      </dsp:txXfrm>
    </dsp:sp>
    <dsp:sp modelId="{81404F16-D492-E243-962E-0151BC198929}">
      <dsp:nvSpPr>
        <dsp:cNvPr id="0" name=""/>
        <dsp:cNvSpPr/>
      </dsp:nvSpPr>
      <dsp:spPr>
        <a:xfrm>
          <a:off x="233413" y="1404569"/>
          <a:ext cx="6137872" cy="3535727"/>
        </a:xfrm>
        <a:prstGeom prst="ellipse">
          <a:avLst/>
        </a:prstGeom>
        <a:solidFill>
          <a:schemeClr val="accent5">
            <a:shade val="50000"/>
            <a:hueOff val="191005"/>
            <a:satOff val="5117"/>
            <a:lumOff val="225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Intra-Psychic Mechanisms / </a:t>
          </a:r>
          <a:r>
            <a:rPr lang="en-US" sz="1800" kern="1200" dirty="0">
              <a:highlight>
                <a:srgbClr val="FF0000"/>
              </a:highlight>
              <a:latin typeface="Arial" panose="020B0604020202020204" pitchFamily="34" charset="0"/>
              <a:cs typeface="Arial" panose="020B0604020202020204" pitchFamily="34" charset="0"/>
            </a:rPr>
            <a:t>Temperament</a:t>
          </a:r>
        </a:p>
      </dsp:txBody>
      <dsp:txXfrm>
        <a:off x="1714174" y="1648534"/>
        <a:ext cx="3176349" cy="487930"/>
      </dsp:txXfrm>
    </dsp:sp>
    <dsp:sp modelId="{7E7A7FC7-AF14-1641-A1D4-BC953F21C379}">
      <dsp:nvSpPr>
        <dsp:cNvPr id="0" name=""/>
        <dsp:cNvSpPr/>
      </dsp:nvSpPr>
      <dsp:spPr>
        <a:xfrm>
          <a:off x="793439" y="2142012"/>
          <a:ext cx="5017819" cy="2802519"/>
        </a:xfrm>
        <a:prstGeom prst="ellipse">
          <a:avLst/>
        </a:prstGeom>
        <a:solidFill>
          <a:schemeClr val="accent5">
            <a:shade val="50000"/>
            <a:hueOff val="286507"/>
            <a:satOff val="7676"/>
            <a:lumOff val="338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highlight>
                <a:srgbClr val="FF0000"/>
              </a:highlight>
              <a:latin typeface="Arial" panose="020B0604020202020204" pitchFamily="34" charset="0"/>
              <a:cs typeface="Arial" panose="020B0604020202020204" pitchFamily="34" charset="0"/>
            </a:rPr>
            <a:t>Cognitive</a:t>
          </a:r>
          <a:r>
            <a:rPr lang="en-US" sz="700" kern="1200" dirty="0">
              <a:highlight>
                <a:srgbClr val="FF0000"/>
              </a:highlight>
              <a:latin typeface="Arial" panose="020B0604020202020204" pitchFamily="34" charset="0"/>
              <a:cs typeface="Arial" panose="020B0604020202020204" pitchFamily="34" charset="0"/>
            </a:rPr>
            <a:t> </a:t>
          </a:r>
          <a:r>
            <a:rPr lang="en-US" sz="1800" kern="1200" dirty="0">
              <a:highlight>
                <a:srgbClr val="FF0000"/>
              </a:highlight>
              <a:latin typeface="Arial" panose="020B0604020202020204" pitchFamily="34" charset="0"/>
              <a:cs typeface="Arial" panose="020B0604020202020204" pitchFamily="34" charset="0"/>
            </a:rPr>
            <a:t>Neuroscience</a:t>
          </a:r>
        </a:p>
      </dsp:txBody>
      <dsp:txXfrm>
        <a:off x="1947538" y="2394239"/>
        <a:ext cx="2709622" cy="504453"/>
      </dsp:txXfrm>
    </dsp:sp>
    <dsp:sp modelId="{D54ACC4D-0577-DF40-9C39-73145C26435D}">
      <dsp:nvSpPr>
        <dsp:cNvPr id="0" name=""/>
        <dsp:cNvSpPr/>
      </dsp:nvSpPr>
      <dsp:spPr>
        <a:xfrm>
          <a:off x="1231855" y="2842177"/>
          <a:ext cx="4140987" cy="2143870"/>
        </a:xfrm>
        <a:prstGeom prst="ellipse">
          <a:avLst/>
        </a:prstGeom>
        <a:solidFill>
          <a:schemeClr val="accent5">
            <a:shade val="50000"/>
            <a:hueOff val="286507"/>
            <a:satOff val="7676"/>
            <a:lumOff val="338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Systems</a:t>
          </a:r>
          <a:r>
            <a:rPr lang="en-US" sz="700" kern="1200" dirty="0">
              <a:latin typeface="Arial" panose="020B0604020202020204" pitchFamily="34" charset="0"/>
              <a:cs typeface="Arial" panose="020B0604020202020204" pitchFamily="34" charset="0"/>
            </a:rPr>
            <a:t> </a:t>
          </a:r>
          <a:r>
            <a:rPr lang="en-US" sz="1800" kern="1200" dirty="0">
              <a:latin typeface="Arial" panose="020B0604020202020204" pitchFamily="34" charset="0"/>
              <a:cs typeface="Arial" panose="020B0604020202020204" pitchFamily="34" charset="0"/>
            </a:rPr>
            <a:t>Neuroscience</a:t>
          </a:r>
          <a:r>
            <a:rPr lang="en-US" sz="700" kern="1200" dirty="0">
              <a:latin typeface="Arial" panose="020B0604020202020204" pitchFamily="34" charset="0"/>
              <a:cs typeface="Arial" panose="020B0604020202020204" pitchFamily="34" charset="0"/>
            </a:rPr>
            <a:t> </a:t>
          </a:r>
        </a:p>
      </dsp:txBody>
      <dsp:txXfrm>
        <a:off x="1956528" y="3110161"/>
        <a:ext cx="2691642" cy="535967"/>
      </dsp:txXfrm>
    </dsp:sp>
    <dsp:sp modelId="{A80D45A7-F9A9-EF43-8782-9E486F1C8719}">
      <dsp:nvSpPr>
        <dsp:cNvPr id="0" name=""/>
        <dsp:cNvSpPr/>
      </dsp:nvSpPr>
      <dsp:spPr>
        <a:xfrm>
          <a:off x="1507891" y="3633849"/>
          <a:ext cx="3588915" cy="1310684"/>
        </a:xfrm>
        <a:prstGeom prst="ellipse">
          <a:avLst/>
        </a:prstGeom>
        <a:solidFill>
          <a:schemeClr val="accent5">
            <a:shade val="50000"/>
            <a:hueOff val="191005"/>
            <a:satOff val="5117"/>
            <a:lumOff val="225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113792" bIns="640080" numCol="1" spcCol="1270" anchor="t" anchorCtr="0">
          <a:noAutofit/>
        </a:bodyPr>
        <a:lstStyle/>
        <a:p>
          <a:pPr marL="0" lvl="0" indent="0" algn="ctr" defTabSz="711200">
            <a:lnSpc>
              <a:spcPct val="100000"/>
            </a:lnSpc>
            <a:spcBef>
              <a:spcPct val="0"/>
            </a:spcBef>
            <a:spcAft>
              <a:spcPts val="0"/>
            </a:spcAft>
            <a:buNone/>
          </a:pPr>
          <a:r>
            <a:rPr lang="en-US" sz="1600" kern="1200" dirty="0">
              <a:latin typeface="Arial" panose="020B0604020202020204" pitchFamily="34" charset="0"/>
              <a:cs typeface="Arial" panose="020B0604020202020204" pitchFamily="34" charset="0"/>
            </a:rPr>
            <a:t>Genetics / </a:t>
          </a:r>
        </a:p>
        <a:p>
          <a:pPr marL="0" lvl="0" indent="0" algn="ctr" defTabSz="711200">
            <a:lnSpc>
              <a:spcPct val="100000"/>
            </a:lnSpc>
            <a:spcBef>
              <a:spcPct val="0"/>
            </a:spcBef>
            <a:spcAft>
              <a:spcPts val="0"/>
            </a:spcAft>
            <a:buNone/>
          </a:pPr>
          <a:r>
            <a:rPr lang="en-US" sz="1600" kern="1200" dirty="0">
              <a:latin typeface="Arial" panose="020B0604020202020204" pitchFamily="34" charset="0"/>
              <a:cs typeface="Arial" panose="020B0604020202020204" pitchFamily="34" charset="0"/>
            </a:rPr>
            <a:t>Molecular Neuroscience</a:t>
          </a:r>
        </a:p>
      </dsp:txBody>
      <dsp:txXfrm>
        <a:off x="2082118" y="3829796"/>
        <a:ext cx="2440462" cy="315875"/>
      </dsp:txXfrm>
    </dsp:sp>
    <dsp:sp modelId="{E1F43DE1-E6F9-A34B-BC1A-7904D5D41195}">
      <dsp:nvSpPr>
        <dsp:cNvPr id="0" name=""/>
        <dsp:cNvSpPr/>
      </dsp:nvSpPr>
      <dsp:spPr>
        <a:xfrm>
          <a:off x="2039657" y="4109866"/>
          <a:ext cx="2575832" cy="844625"/>
        </a:xfrm>
        <a:prstGeom prst="ellipse">
          <a:avLst/>
        </a:prstGeom>
        <a:solidFill>
          <a:schemeClr val="accent5">
            <a:shade val="50000"/>
            <a:hueOff val="95502"/>
            <a:satOff val="2559"/>
            <a:lumOff val="112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Neuropathology / Neurochemistry </a:t>
          </a:r>
        </a:p>
      </dsp:txBody>
      <dsp:txXfrm>
        <a:off x="2416879" y="4321023"/>
        <a:ext cx="1821388" cy="4223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DAAD3F-D04B-2D45-8A60-3BD2B4644871}">
      <dsp:nvSpPr>
        <dsp:cNvPr id="0" name=""/>
        <dsp:cNvSpPr/>
      </dsp:nvSpPr>
      <dsp:spPr>
        <a:xfrm>
          <a:off x="0" y="23383"/>
          <a:ext cx="3252553" cy="1951532"/>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FFFF00"/>
              </a:solidFill>
              <a:effectLst/>
              <a:latin typeface="Arial" panose="020B0604020202020204" pitchFamily="34" charset="0"/>
              <a:cs typeface="Arial" panose="020B0604020202020204" pitchFamily="34" charset="0"/>
            </a:rPr>
            <a:t>Impulsivity</a:t>
          </a:r>
        </a:p>
        <a:p>
          <a:pPr marL="0" lvl="0" indent="0" algn="ctr" defTabSz="1244600">
            <a:lnSpc>
              <a:spcPct val="90000"/>
            </a:lnSpc>
            <a:spcBef>
              <a:spcPct val="0"/>
            </a:spcBef>
            <a:spcAft>
              <a:spcPct val="35000"/>
            </a:spcAft>
            <a:buNone/>
          </a:pPr>
          <a:r>
            <a:rPr lang="en-US" sz="2800" kern="1200" dirty="0">
              <a:solidFill>
                <a:srgbClr val="FFFF00"/>
              </a:solidFill>
              <a:effectLst/>
              <a:latin typeface="Arial" panose="020B0604020202020204" pitchFamily="34" charset="0"/>
              <a:cs typeface="Arial" panose="020B0604020202020204" pitchFamily="34" charset="0"/>
            </a:rPr>
            <a:t>Aggression</a:t>
          </a:r>
          <a:r>
            <a:rPr lang="en-US" sz="2800" kern="1200" baseline="0" dirty="0">
              <a:solidFill>
                <a:srgbClr val="FFFF00"/>
              </a:solidFill>
              <a:effectLst/>
              <a:latin typeface="Arial" panose="020B0604020202020204" pitchFamily="34" charset="0"/>
              <a:cs typeface="Arial" panose="020B0604020202020204" pitchFamily="34" charset="0"/>
            </a:rPr>
            <a:t> </a:t>
          </a:r>
        </a:p>
        <a:p>
          <a:pPr marL="0" lvl="0" indent="0" algn="ctr" defTabSz="1244600">
            <a:lnSpc>
              <a:spcPct val="90000"/>
            </a:lnSpc>
            <a:spcBef>
              <a:spcPct val="0"/>
            </a:spcBef>
            <a:spcAft>
              <a:spcPct val="35000"/>
            </a:spcAft>
            <a:buNone/>
          </a:pPr>
          <a:r>
            <a:rPr lang="en-US" sz="2800" kern="1200" baseline="0" dirty="0">
              <a:solidFill>
                <a:srgbClr val="FFFF00"/>
              </a:solidFill>
              <a:effectLst/>
              <a:latin typeface="Arial" panose="020B0604020202020204" pitchFamily="34" charset="0"/>
              <a:cs typeface="Arial" panose="020B0604020202020204" pitchFamily="34" charset="0"/>
            </a:rPr>
            <a:t>Borderline traits</a:t>
          </a:r>
          <a:endParaRPr lang="en-US" sz="2800" kern="1200" dirty="0">
            <a:solidFill>
              <a:srgbClr val="FFFF00"/>
            </a:solidFill>
            <a:effectLst/>
            <a:latin typeface="Arial" panose="020B0604020202020204" pitchFamily="34" charset="0"/>
            <a:cs typeface="Arial" panose="020B0604020202020204" pitchFamily="34" charset="0"/>
          </a:endParaRPr>
        </a:p>
      </dsp:txBody>
      <dsp:txXfrm>
        <a:off x="0" y="23383"/>
        <a:ext cx="3252553" cy="1951532"/>
      </dsp:txXfrm>
    </dsp:sp>
    <dsp:sp modelId="{DFC265F3-AD0E-5E4C-9E10-4C3A2B3FCD83}">
      <dsp:nvSpPr>
        <dsp:cNvPr id="0" name=""/>
        <dsp:cNvSpPr/>
      </dsp:nvSpPr>
      <dsp:spPr>
        <a:xfrm>
          <a:off x="3707979" y="0"/>
          <a:ext cx="3252553" cy="1951532"/>
        </a:xfrm>
        <a:prstGeom prst="rect">
          <a:avLst/>
        </a:prstGeom>
        <a:solidFill>
          <a:schemeClr val="bg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FFFF00"/>
              </a:solidFill>
              <a:effectLst/>
              <a:latin typeface="Arial" panose="020B0604020202020204" pitchFamily="34" charset="0"/>
              <a:ea typeface="Calibri" panose="020F0502020204030204" pitchFamily="34" charset="0"/>
              <a:cs typeface="Arial" panose="020B0604020202020204" pitchFamily="34" charset="0"/>
            </a:rPr>
            <a:t>Rumination</a:t>
          </a:r>
        </a:p>
        <a:p>
          <a:pPr marL="0" lvl="0" indent="0" algn="ctr" defTabSz="1244600">
            <a:lnSpc>
              <a:spcPct val="90000"/>
            </a:lnSpc>
            <a:spcBef>
              <a:spcPct val="0"/>
            </a:spcBef>
            <a:spcAft>
              <a:spcPct val="35000"/>
            </a:spcAft>
            <a:buNone/>
          </a:pPr>
          <a:r>
            <a:rPr lang="en-US" sz="2800" kern="1200" dirty="0">
              <a:solidFill>
                <a:srgbClr val="FFFF00"/>
              </a:solidFill>
              <a:effectLst/>
              <a:latin typeface="Arial" panose="020B0604020202020204" pitchFamily="34" charset="0"/>
              <a:cs typeface="Arial" panose="020B0604020202020204" pitchFamily="34" charset="0"/>
            </a:rPr>
            <a:t>Entrapment</a:t>
          </a:r>
          <a:endParaRPr lang="en-US" sz="2800" kern="1200" dirty="0">
            <a:solidFill>
              <a:srgbClr val="FFFF00"/>
            </a:solidFill>
            <a:latin typeface="Arial" panose="020B0604020202020204" pitchFamily="34" charset="0"/>
            <a:cs typeface="Arial" panose="020B0604020202020204" pitchFamily="34" charset="0"/>
          </a:endParaRPr>
        </a:p>
      </dsp:txBody>
      <dsp:txXfrm>
        <a:off x="3707979" y="0"/>
        <a:ext cx="3252553" cy="1951532"/>
      </dsp:txXfrm>
    </dsp:sp>
    <dsp:sp modelId="{2F15E301-ECF9-8C47-A5F4-85BD5993DB5B}">
      <dsp:nvSpPr>
        <dsp:cNvPr id="0" name=""/>
        <dsp:cNvSpPr/>
      </dsp:nvSpPr>
      <dsp:spPr>
        <a:xfrm>
          <a:off x="1" y="2279952"/>
          <a:ext cx="3252553" cy="1951532"/>
        </a:xfrm>
        <a:prstGeom prst="rect">
          <a:avLst/>
        </a:prstGeom>
        <a:solidFill>
          <a:schemeClr val="bg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u="none" kern="1200" dirty="0">
              <a:effectLst/>
              <a:latin typeface="Calibri" panose="020F0502020204030204" pitchFamily="34" charset="0"/>
              <a:ea typeface="Calibri" panose="020F0502020204030204" pitchFamily="34" charset="0"/>
              <a:cs typeface="Calibri" panose="020F0502020204030204" pitchFamily="34" charset="0"/>
            </a:rPr>
            <a:t> </a:t>
          </a:r>
          <a:r>
            <a:rPr lang="en-US" sz="2800" kern="1200" dirty="0">
              <a:solidFill>
                <a:srgbClr val="FFFF00"/>
              </a:solidFill>
              <a:effectLst/>
              <a:latin typeface="Arial" panose="020B0604020202020204" pitchFamily="34" charset="0"/>
              <a:ea typeface="Calibri" panose="020F0502020204030204" pitchFamily="34" charset="0"/>
              <a:cs typeface="Arial" panose="020B0604020202020204" pitchFamily="34" charset="0"/>
            </a:rPr>
            <a:t>Neurocognitive abilities </a:t>
          </a:r>
        </a:p>
        <a:p>
          <a:pPr marL="0" lvl="0" indent="0" algn="ctr" defTabSz="1333500">
            <a:lnSpc>
              <a:spcPct val="100000"/>
            </a:lnSpc>
            <a:spcBef>
              <a:spcPct val="0"/>
            </a:spcBef>
            <a:spcAft>
              <a:spcPts val="0"/>
            </a:spcAft>
            <a:buNone/>
          </a:pPr>
          <a:r>
            <a:rPr lang="en-US" sz="2400" kern="1200" dirty="0">
              <a:effectLst/>
              <a:latin typeface="Arial" panose="020B0604020202020204" pitchFamily="34" charset="0"/>
              <a:ea typeface="Calibri" panose="020F0502020204030204" pitchFamily="34" charset="0"/>
              <a:cs typeface="Arial" panose="020B0604020202020204" pitchFamily="34" charset="0"/>
            </a:rPr>
            <a:t>Executive function,</a:t>
          </a:r>
        </a:p>
        <a:p>
          <a:pPr marL="0" lvl="0" indent="0" algn="ctr" defTabSz="1333500">
            <a:lnSpc>
              <a:spcPct val="100000"/>
            </a:lnSpc>
            <a:spcBef>
              <a:spcPct val="0"/>
            </a:spcBef>
            <a:spcAft>
              <a:spcPts val="0"/>
            </a:spcAft>
            <a:buNone/>
          </a:pPr>
          <a:r>
            <a:rPr lang="en-US" sz="2400" kern="1200" dirty="0">
              <a:effectLst/>
              <a:latin typeface="Arial" panose="020B0604020202020204" pitchFamily="34" charset="0"/>
              <a:ea typeface="Calibri" panose="020F0502020204030204" pitchFamily="34" charset="0"/>
              <a:cs typeface="Arial" panose="020B0604020202020204" pitchFamily="34" charset="0"/>
            </a:rPr>
            <a:t>Memory </a:t>
          </a:r>
          <a:endParaRPr lang="en-US" sz="2400" kern="1200" dirty="0">
            <a:latin typeface="Arial" panose="020B0604020202020204" pitchFamily="34" charset="0"/>
            <a:cs typeface="Arial" panose="020B0604020202020204" pitchFamily="34" charset="0"/>
          </a:endParaRPr>
        </a:p>
      </dsp:txBody>
      <dsp:txXfrm>
        <a:off x="1" y="2279952"/>
        <a:ext cx="3252553" cy="1951532"/>
      </dsp:txXfrm>
    </dsp:sp>
    <dsp:sp modelId="{DB86DEFE-BBF1-4C44-8DAB-E9F6BD13F9CF}">
      <dsp:nvSpPr>
        <dsp:cNvPr id="0" name=""/>
        <dsp:cNvSpPr/>
      </dsp:nvSpPr>
      <dsp:spPr>
        <a:xfrm>
          <a:off x="3707977" y="2279952"/>
          <a:ext cx="3252553" cy="1951532"/>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FFFF00"/>
              </a:solidFill>
              <a:effectLst/>
              <a:latin typeface="Arial" panose="020B0604020202020204" pitchFamily="34" charset="0"/>
              <a:ea typeface="Calibri" panose="020F0502020204030204" pitchFamily="34" charset="0"/>
              <a:cs typeface="Arial" panose="020B0604020202020204" pitchFamily="34" charset="0"/>
            </a:rPr>
            <a:t>Social Problem Solving </a:t>
          </a:r>
        </a:p>
        <a:p>
          <a:pPr marL="0" lvl="0" indent="0" algn="ctr" defTabSz="1244600">
            <a:lnSpc>
              <a:spcPct val="90000"/>
            </a:lnSpc>
            <a:spcBef>
              <a:spcPct val="0"/>
            </a:spcBef>
            <a:spcAft>
              <a:spcPct val="35000"/>
            </a:spcAft>
            <a:buNone/>
          </a:pPr>
          <a:r>
            <a:rPr lang="en-US" sz="2000" kern="1200" dirty="0">
              <a:effectLst/>
              <a:latin typeface="Arial" panose="020B0604020202020204" pitchFamily="34" charset="0"/>
              <a:ea typeface="Calibri" panose="020F0502020204030204" pitchFamily="34" charset="0"/>
              <a:cs typeface="Arial" panose="020B0604020202020204" pitchFamily="34" charset="0"/>
            </a:rPr>
            <a:t>Impulsive/Careless, </a:t>
          </a:r>
          <a:br>
            <a:rPr lang="en-US" sz="2000" kern="1200" dirty="0">
              <a:effectLst/>
              <a:latin typeface="Arial" panose="020B0604020202020204" pitchFamily="34" charset="0"/>
              <a:ea typeface="Calibri" panose="020F0502020204030204" pitchFamily="34" charset="0"/>
              <a:cs typeface="Arial" panose="020B0604020202020204" pitchFamily="34" charset="0"/>
            </a:rPr>
          </a:br>
          <a:r>
            <a:rPr lang="en-US" sz="2000" kern="1200" dirty="0">
              <a:effectLst/>
              <a:latin typeface="Arial" panose="020B0604020202020204" pitchFamily="34" charset="0"/>
              <a:ea typeface="Calibri" panose="020F0502020204030204" pitchFamily="34" charset="0"/>
              <a:cs typeface="Arial" panose="020B0604020202020204" pitchFamily="34" charset="0"/>
            </a:rPr>
            <a:t>Avoidant, Rational, </a:t>
          </a:r>
          <a:br>
            <a:rPr lang="en-US" sz="2000" kern="1200" dirty="0">
              <a:effectLst/>
              <a:latin typeface="Arial" panose="020B0604020202020204" pitchFamily="34" charset="0"/>
              <a:ea typeface="Calibri" panose="020F0502020204030204" pitchFamily="34" charset="0"/>
              <a:cs typeface="Arial" panose="020B0604020202020204" pitchFamily="34" charset="0"/>
            </a:rPr>
          </a:br>
          <a:r>
            <a:rPr lang="en-US" sz="2000" kern="1200" dirty="0">
              <a:effectLst/>
              <a:latin typeface="Arial" panose="020B0604020202020204" pitchFamily="34" charset="0"/>
              <a:ea typeface="Calibri" panose="020F0502020204030204" pitchFamily="34" charset="0"/>
              <a:cs typeface="Arial" panose="020B0604020202020204" pitchFamily="34" charset="0"/>
            </a:rPr>
            <a:t>P</a:t>
          </a:r>
          <a:r>
            <a:rPr lang="en-US" sz="2000" kern="1200" dirty="0">
              <a:latin typeface="Arial" panose="020B0604020202020204" pitchFamily="34" charset="0"/>
              <a:cs typeface="Arial" panose="020B0604020202020204" pitchFamily="34" charset="0"/>
            </a:rPr>
            <a:t>ositive problem solving</a:t>
          </a:r>
          <a:endParaRPr lang="en-US" sz="2000" kern="1200" dirty="0">
            <a:effectLst/>
            <a:latin typeface="Arial" panose="020B0604020202020204" pitchFamily="34" charset="0"/>
            <a:ea typeface="Calibri" panose="020F0502020204030204" pitchFamily="34" charset="0"/>
            <a:cs typeface="Arial" panose="020B0604020202020204" pitchFamily="34" charset="0"/>
          </a:endParaRPr>
        </a:p>
      </dsp:txBody>
      <dsp:txXfrm>
        <a:off x="3707977" y="2279952"/>
        <a:ext cx="3252553" cy="1951532"/>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F95659A-4B34-FC40-85F5-60DA05CA2624}" type="slidenum">
              <a:rPr lang="en-US" smtClean="0"/>
              <a:t>‹#›</a:t>
            </a:fld>
            <a:endParaRPr lang="en-US"/>
          </a:p>
        </p:txBody>
      </p:sp>
    </p:spTree>
    <p:extLst>
      <p:ext uri="{BB962C8B-B14F-4D97-AF65-F5344CB8AC3E}">
        <p14:creationId xmlns:p14="http://schemas.microsoft.com/office/powerpoint/2010/main" val="23467032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AFF7580-3B72-0244-A471-EB8D4171384D}" type="datetimeFigureOut">
              <a:rPr lang="en-US" smtClean="0"/>
              <a:t>10/4/2023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EA93C0F-FB30-CD4C-8C05-99BB15D3CF63}" type="slidenum">
              <a:rPr lang="en-US" smtClean="0"/>
              <a:t>‹#›</a:t>
            </a:fld>
            <a:endParaRPr lang="en-US"/>
          </a:p>
        </p:txBody>
      </p:sp>
    </p:spTree>
    <p:extLst>
      <p:ext uri="{BB962C8B-B14F-4D97-AF65-F5344CB8AC3E}">
        <p14:creationId xmlns:p14="http://schemas.microsoft.com/office/powerpoint/2010/main" val="33238540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E6202E-92C3-40AE-8D5F-E58FEAE1E5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4537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algn="l"/>
            <a:r>
              <a:rPr lang="en-US" sz="1100" b="0" i="0" u="none" strike="noStrike" baseline="0" dirty="0">
                <a:latin typeface="Arial" panose="020B0604020202020204" pitchFamily="34" charset="0"/>
                <a:cs typeface="Arial" panose="020B0604020202020204" pitchFamily="34" charset="0"/>
              </a:rPr>
              <a:t>According to the influential stress-diathesis model states (depression, intoxication, psychosis)  interact with trait predispositions that facilitate suicidal behavior (e.g., impulsivity, tendency to ruminate, to have hopeless thinking). However, this model as all the other models of suicide, do not consider age-specific changes in vulnerabilities. For example, cognitive deficits are common and often co-occur with depression in late-life, and impair decision-making, while as I will show impulsive-aggression decline with age.   </a:t>
            </a:r>
            <a:endParaRPr lang="en-US" altLang="en-US" sz="1100" dirty="0">
              <a:latin typeface="Arial" panose="020B0604020202020204" pitchFamily="34" charset="0"/>
              <a:ea typeface="ＭＳ Ｐゴシック" pitchFamily="34" charset="-128"/>
              <a:cs typeface="Arial" panose="020B0604020202020204" pitchFamily="34" charset="0"/>
            </a:endParaRPr>
          </a:p>
        </p:txBody>
      </p:sp>
      <p:sp>
        <p:nvSpPr>
          <p:cNvPr id="49156" name="Slide Number Placeholder 3"/>
          <p:cNvSpPr>
            <a:spLocks noGrp="1"/>
          </p:cNvSpPr>
          <p:nvPr>
            <p:ph type="sldNum" sz="quarter" idx="5"/>
          </p:nvPr>
        </p:nvSpPr>
        <p:spPr>
          <a:noFill/>
        </p:spPr>
        <p:txBody>
          <a:bodyPr/>
          <a:lstStyle/>
          <a:p>
            <a:fld id="{E26C34A8-48B9-45A1-9786-BFDACC4D7B1E}" type="slidenum">
              <a:rPr lang="en-US" altLang="en-US" smtClean="0">
                <a:latin typeface="Arial" charset="0"/>
              </a:rPr>
              <a:pPr/>
              <a:t>4</a:t>
            </a:fld>
            <a:endParaRPr lang="en-US" altLang="en-US" dirty="0">
              <a:latin typeface="Arial" charset="0"/>
            </a:endParaRPr>
          </a:p>
        </p:txBody>
      </p:sp>
    </p:spTree>
    <p:extLst>
      <p:ext uri="{BB962C8B-B14F-4D97-AF65-F5344CB8AC3E}">
        <p14:creationId xmlns:p14="http://schemas.microsoft.com/office/powerpoint/2010/main" val="873069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E101D7-5008-4C0F-92F1-80C6FEF7553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2978" name="Rectangle 2"/>
          <p:cNvSpPr>
            <a:spLocks noGrp="1" noRot="1" noChangeAspect="1" noTextEdit="1"/>
          </p:cNvSpPr>
          <p:nvPr>
            <p:ph type="sldImg"/>
          </p:nvPr>
        </p:nvSpPr>
        <p:spPr>
          <a:ln/>
          <a:extLst>
            <a:ext uri="{909E8E84-426E-40dd-AFC4-6F175D3DCCD1}">
              <a14:hiddenFill xmlns="" xmlns:a14="http://schemas.microsoft.com/office/drawing/2010/main">
                <a:noFill/>
              </a14:hiddenFill>
            </a:ext>
          </a:extLst>
        </p:spPr>
      </p:sp>
      <p:sp>
        <p:nvSpPr>
          <p:cNvPr id="382979" name="Rectangle 3"/>
          <p:cNvSpPr>
            <a:spLocks noGrp="1"/>
          </p:cNvSpPr>
          <p:nvPr>
            <p:ph type="body" idx="1"/>
          </p:nvPr>
        </p:nvSpPr>
        <p:spPr/>
        <p:txBody>
          <a:bodyPr lIns="92583" tIns="46292" rIns="92583" bIns="46292"/>
          <a:lstStyle/>
          <a:p>
            <a:pPr>
              <a:spcAft>
                <a:spcPts val="610"/>
              </a:spcAft>
            </a:pPr>
            <a:endParaRPr lang="en-US" dirty="0"/>
          </a:p>
        </p:txBody>
      </p:sp>
    </p:spTree>
    <p:extLst>
      <p:ext uri="{BB962C8B-B14F-4D97-AF65-F5344CB8AC3E}">
        <p14:creationId xmlns:p14="http://schemas.microsoft.com/office/powerpoint/2010/main" val="2888836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E6202E-92C3-40AE-8D5F-E58FEAE1E5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6743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E6202E-92C3-40AE-8D5F-E58FEAE1E5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6048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800" dirty="0"/>
          </a:p>
          <a:p>
            <a:pPr marL="174296" indent="-174296">
              <a:buFontTx/>
              <a:buChar char="-"/>
            </a:pPr>
            <a:endParaRPr lang="en-US" sz="1800" dirty="0">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938FB729-C195-4310-9F0D-6C7331A9D60C}" type="slidenum">
              <a:rPr lang="en-US" smtClean="0"/>
              <a:t>16</a:t>
            </a:fld>
            <a:endParaRPr lang="en-US"/>
          </a:p>
        </p:txBody>
      </p:sp>
    </p:spTree>
    <p:extLst>
      <p:ext uri="{BB962C8B-B14F-4D97-AF65-F5344CB8AC3E}">
        <p14:creationId xmlns:p14="http://schemas.microsoft.com/office/powerpoint/2010/main" val="1955384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E6202E-92C3-40AE-8D5F-E58FEAE1E5BE}" type="slidenum">
              <a:rPr lang="en-US" smtClean="0"/>
              <a:t>19</a:t>
            </a:fld>
            <a:endParaRPr lang="en-US"/>
          </a:p>
        </p:txBody>
      </p:sp>
    </p:spTree>
    <p:extLst>
      <p:ext uri="{BB962C8B-B14F-4D97-AF65-F5344CB8AC3E}">
        <p14:creationId xmlns:p14="http://schemas.microsoft.com/office/powerpoint/2010/main" val="24138765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9479" y="442580"/>
            <a:ext cx="8229600" cy="2400300"/>
          </a:xfrm>
          <a:prstGeom prst="rect">
            <a:avLst/>
          </a:prstGeom>
        </p:spPr>
        <p:txBody>
          <a:bodyPr anchor="b" anchorCtr="0"/>
          <a:lstStyle>
            <a:lvl1pPr algn="ctr">
              <a:lnSpc>
                <a:spcPts val="6800"/>
              </a:lnSpc>
              <a:defRPr sz="6600" cap="none" baseline="0">
                <a:solidFill>
                  <a:schemeClr val="bg1"/>
                </a:solidFill>
                <a:latin typeface="+mn-lt"/>
              </a:defRPr>
            </a:lvl1pPr>
          </a:lstStyle>
          <a:p>
            <a:r>
              <a:rPr lang="en-US" dirty="0"/>
              <a:t>Master Title </a:t>
            </a:r>
            <a:br>
              <a:rPr lang="en-US" dirty="0"/>
            </a:br>
            <a:r>
              <a:rPr lang="en-US" dirty="0"/>
              <a:t>Style</a:t>
            </a:r>
          </a:p>
        </p:txBody>
      </p:sp>
      <p:sp>
        <p:nvSpPr>
          <p:cNvPr id="3" name="Subtitle 2"/>
          <p:cNvSpPr>
            <a:spLocks noGrp="1"/>
          </p:cNvSpPr>
          <p:nvPr>
            <p:ph type="subTitle" idx="1"/>
          </p:nvPr>
        </p:nvSpPr>
        <p:spPr>
          <a:xfrm>
            <a:off x="459479" y="3020697"/>
            <a:ext cx="8229600" cy="1015546"/>
          </a:xfrm>
        </p:spPr>
        <p:txBody>
          <a:bodyPr/>
          <a:lstStyle>
            <a:lvl1pPr marL="0" indent="0" algn="ctr">
              <a:lnSpc>
                <a:spcPts val="3600"/>
              </a:lnSpc>
              <a:spcAft>
                <a:spcPts val="0"/>
              </a:spcAft>
              <a:buNone/>
              <a:defRPr sz="3200" b="1"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a:extLst>
              <a:ext uri="{FF2B5EF4-FFF2-40B4-BE49-F238E27FC236}">
                <a16:creationId xmlns:a16="http://schemas.microsoft.com/office/drawing/2014/main" id="{6C38720B-8204-EE4C-8265-1DB2BE8B554E}"/>
              </a:ext>
            </a:extLst>
          </p:cNvPr>
          <p:cNvPicPr>
            <a:picLocks noChangeAspect="1"/>
          </p:cNvPicPr>
          <p:nvPr userDrawn="1"/>
        </p:nvPicPr>
        <p:blipFill>
          <a:blip r:embed="rId2"/>
          <a:srcRect/>
          <a:stretch/>
        </p:blipFill>
        <p:spPr>
          <a:xfrm>
            <a:off x="7560439" y="4536474"/>
            <a:ext cx="1123920" cy="455900"/>
          </a:xfrm>
          <a:prstGeom prst="rect">
            <a:avLst/>
          </a:prstGeom>
        </p:spPr>
      </p:pic>
      <p:pic>
        <p:nvPicPr>
          <p:cNvPr id="8" name="Picture 7">
            <a:extLst>
              <a:ext uri="{FF2B5EF4-FFF2-40B4-BE49-F238E27FC236}">
                <a16:creationId xmlns:a16="http://schemas.microsoft.com/office/drawing/2014/main" id="{E32537DC-4011-EE4C-8512-2CA257565B81}"/>
              </a:ext>
            </a:extLst>
          </p:cNvPr>
          <p:cNvPicPr>
            <a:picLocks noChangeAspect="1"/>
          </p:cNvPicPr>
          <p:nvPr userDrawn="1"/>
        </p:nvPicPr>
        <p:blipFill>
          <a:blip r:embed="rId3"/>
          <a:srcRect/>
          <a:stretch/>
        </p:blipFill>
        <p:spPr>
          <a:xfrm>
            <a:off x="5600734" y="4536016"/>
            <a:ext cx="1471961" cy="456815"/>
          </a:xfrm>
          <a:prstGeom prst="rect">
            <a:avLst/>
          </a:prstGeom>
        </p:spPr>
      </p:pic>
      <p:cxnSp>
        <p:nvCxnSpPr>
          <p:cNvPr id="9" name="Straight Connector 8">
            <a:extLst>
              <a:ext uri="{FF2B5EF4-FFF2-40B4-BE49-F238E27FC236}">
                <a16:creationId xmlns:a16="http://schemas.microsoft.com/office/drawing/2014/main" id="{10A2C104-434F-A049-A95E-FE9FB0461B09}"/>
              </a:ext>
            </a:extLst>
          </p:cNvPr>
          <p:cNvCxnSpPr>
            <a:cxnSpLocks/>
          </p:cNvCxnSpPr>
          <p:nvPr userDrawn="1"/>
        </p:nvCxnSpPr>
        <p:spPr>
          <a:xfrm>
            <a:off x="7304667" y="4476388"/>
            <a:ext cx="0" cy="576072"/>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4319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and Statement">
    <p:spTree>
      <p:nvGrpSpPr>
        <p:cNvPr id="1" name=""/>
        <p:cNvGrpSpPr/>
        <p:nvPr/>
      </p:nvGrpSpPr>
      <p:grpSpPr>
        <a:xfrm>
          <a:off x="0" y="0"/>
          <a:ext cx="0" cy="0"/>
          <a:chOff x="0" y="0"/>
          <a:chExt cx="0" cy="0"/>
        </a:xfrm>
      </p:grpSpPr>
      <p:sp>
        <p:nvSpPr>
          <p:cNvPr id="7" name="Rectangle 6"/>
          <p:cNvSpPr/>
          <p:nvPr userDrawn="1"/>
        </p:nvSpPr>
        <p:spPr>
          <a:xfrm>
            <a:off x="0" y="-1"/>
            <a:ext cx="9144000" cy="5143501"/>
          </a:xfrm>
          <a:prstGeom prst="rect">
            <a:avLst/>
          </a:prstGeom>
          <a:solidFill>
            <a:schemeClr val="bg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title" hasCustomPrompt="1"/>
          </p:nvPr>
        </p:nvSpPr>
        <p:spPr>
          <a:xfrm>
            <a:off x="4190336" y="804475"/>
            <a:ext cx="4493285" cy="3411110"/>
          </a:xfrm>
          <a:prstGeom prst="rect">
            <a:avLst/>
          </a:prstGeom>
        </p:spPr>
        <p:txBody>
          <a:bodyPr anchor="ctr" anchorCtr="0"/>
          <a:lstStyle>
            <a:lvl1pPr>
              <a:lnSpc>
                <a:spcPct val="100000"/>
              </a:lnSpc>
              <a:defRPr sz="3200" baseline="0"/>
            </a:lvl1pPr>
          </a:lstStyle>
          <a:p>
            <a:r>
              <a:rPr lang="en-US" dirty="0"/>
              <a:t>Click to edit Master title style lorem ipsum dolor sit </a:t>
            </a:r>
            <a:r>
              <a:rPr lang="en-US" dirty="0" err="1"/>
              <a:t>amet</a:t>
            </a:r>
            <a:r>
              <a:rPr lang="en-US" dirty="0"/>
              <a:t> text with photo style lorem.</a:t>
            </a:r>
          </a:p>
        </p:txBody>
      </p:sp>
      <p:sp>
        <p:nvSpPr>
          <p:cNvPr id="2" name="Rectangle 1"/>
          <p:cNvSpPr/>
          <p:nvPr userDrawn="1"/>
        </p:nvSpPr>
        <p:spPr>
          <a:xfrm>
            <a:off x="5" y="804475"/>
            <a:ext cx="3697357" cy="34111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txBox="1">
            <a:spLocks/>
          </p:cNvSpPr>
          <p:nvPr userDrawn="1"/>
        </p:nvSpPr>
        <p:spPr>
          <a:xfrm>
            <a:off x="1106561" y="2068183"/>
            <a:ext cx="1191371" cy="883688"/>
          </a:xfrm>
          <a:prstGeom prst="rect">
            <a:avLst/>
          </a:prstGeom>
        </p:spPr>
        <p:txBody>
          <a:bodyPr vert="horz" lIns="0" tIns="0" rIns="0" bIns="0" rtlCol="0" anchor="ctr" anchorCtr="0">
            <a:noAutofit/>
          </a:bodyPr>
          <a:lstStyle>
            <a:lvl1pPr algn="l" defTabSz="457200" rtl="0" eaLnBrk="1" latinLnBrk="0" hangingPunct="1">
              <a:lnSpc>
                <a:spcPct val="100000"/>
              </a:lnSpc>
              <a:spcBef>
                <a:spcPct val="0"/>
              </a:spcBef>
              <a:buNone/>
              <a:defRPr sz="3200" kern="1200" baseline="0">
                <a:solidFill>
                  <a:schemeClr val="tx1"/>
                </a:solidFill>
                <a:latin typeface="+mj-lt"/>
                <a:ea typeface="+mj-ea"/>
                <a:cs typeface="+mj-cs"/>
              </a:defRPr>
            </a:lvl1pPr>
          </a:lstStyle>
          <a:p>
            <a:pPr algn="ctr"/>
            <a:r>
              <a:rPr lang="en-US" sz="1200" dirty="0"/>
              <a:t>INSERT PHOTO</a:t>
            </a:r>
          </a:p>
        </p:txBody>
      </p:sp>
      <p:pic>
        <p:nvPicPr>
          <p:cNvPr id="9" name="Picture 8">
            <a:extLst>
              <a:ext uri="{FF2B5EF4-FFF2-40B4-BE49-F238E27FC236}">
                <a16:creationId xmlns:a16="http://schemas.microsoft.com/office/drawing/2014/main" id="{C5151078-25D2-1F41-919E-5527305BECF7}"/>
              </a:ext>
            </a:extLst>
          </p:cNvPr>
          <p:cNvPicPr>
            <a:picLocks noChangeAspect="1"/>
          </p:cNvPicPr>
          <p:nvPr userDrawn="1"/>
        </p:nvPicPr>
        <p:blipFill>
          <a:blip r:embed="rId2"/>
          <a:srcRect/>
          <a:stretch/>
        </p:blipFill>
        <p:spPr>
          <a:xfrm>
            <a:off x="7560438" y="4536474"/>
            <a:ext cx="1123922" cy="455900"/>
          </a:xfrm>
          <a:prstGeom prst="rect">
            <a:avLst/>
          </a:prstGeom>
        </p:spPr>
      </p:pic>
      <p:pic>
        <p:nvPicPr>
          <p:cNvPr id="12" name="Picture 11" descr="A picture containing food&#10;&#10;Description automatically generated">
            <a:extLst>
              <a:ext uri="{FF2B5EF4-FFF2-40B4-BE49-F238E27FC236}">
                <a16:creationId xmlns:a16="http://schemas.microsoft.com/office/drawing/2014/main" id="{99B1D5F8-0418-A84D-972D-E87F30C7D170}"/>
              </a:ext>
            </a:extLst>
          </p:cNvPr>
          <p:cNvPicPr>
            <a:picLocks noChangeAspect="1"/>
          </p:cNvPicPr>
          <p:nvPr userDrawn="1"/>
        </p:nvPicPr>
        <p:blipFill>
          <a:blip r:embed="rId3"/>
          <a:stretch>
            <a:fillRect/>
          </a:stretch>
        </p:blipFill>
        <p:spPr>
          <a:xfrm>
            <a:off x="5600734" y="4535824"/>
            <a:ext cx="1471961" cy="457200"/>
          </a:xfrm>
          <a:prstGeom prst="rect">
            <a:avLst/>
          </a:prstGeom>
        </p:spPr>
      </p:pic>
      <p:cxnSp>
        <p:nvCxnSpPr>
          <p:cNvPr id="13" name="Straight Connector 12">
            <a:extLst>
              <a:ext uri="{FF2B5EF4-FFF2-40B4-BE49-F238E27FC236}">
                <a16:creationId xmlns:a16="http://schemas.microsoft.com/office/drawing/2014/main" id="{708601AC-760C-A044-ABA8-014BB68EE918}"/>
              </a:ext>
            </a:extLst>
          </p:cNvPr>
          <p:cNvCxnSpPr>
            <a:cxnSpLocks/>
          </p:cNvCxnSpPr>
          <p:nvPr userDrawn="1"/>
        </p:nvCxnSpPr>
        <p:spPr>
          <a:xfrm>
            <a:off x="7304667" y="4476388"/>
            <a:ext cx="0" cy="57607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Text Placeholder 3">
            <a:extLst>
              <a:ext uri="{FF2B5EF4-FFF2-40B4-BE49-F238E27FC236}">
                <a16:creationId xmlns:a16="http://schemas.microsoft.com/office/drawing/2014/main" id="{31E252AA-0BE8-0945-9372-E90CAFE841A7}"/>
              </a:ext>
            </a:extLst>
          </p:cNvPr>
          <p:cNvSpPr>
            <a:spLocks noGrp="1"/>
          </p:cNvSpPr>
          <p:nvPr>
            <p:ph type="body" sz="quarter" idx="11" hasCustomPrompt="1"/>
          </p:nvPr>
        </p:nvSpPr>
        <p:spPr>
          <a:xfrm>
            <a:off x="161365" y="4502965"/>
            <a:ext cx="4572000" cy="455958"/>
          </a:xfrm>
        </p:spPr>
        <p:txBody>
          <a:bodyPr anchor="t"/>
          <a:lstStyle>
            <a:lvl1pPr>
              <a:lnSpc>
                <a:spcPct val="100000"/>
              </a:lnSpc>
              <a:spcAft>
                <a:spcPts val="0"/>
              </a:spcAft>
              <a:defRPr sz="1000"/>
            </a:lvl1pPr>
          </a:lstStyle>
          <a:p>
            <a:pPr lvl="0"/>
            <a:r>
              <a:rPr lang="en-US" dirty="0"/>
              <a:t>Footnotes</a:t>
            </a:r>
          </a:p>
        </p:txBody>
      </p:sp>
    </p:spTree>
    <p:extLst>
      <p:ext uri="{BB962C8B-B14F-4D97-AF65-F5344CB8AC3E}">
        <p14:creationId xmlns:p14="http://schemas.microsoft.com/office/powerpoint/2010/main" val="843096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and Paragraph">
    <p:spTree>
      <p:nvGrpSpPr>
        <p:cNvPr id="1" name=""/>
        <p:cNvGrpSpPr/>
        <p:nvPr/>
      </p:nvGrpSpPr>
      <p:grpSpPr>
        <a:xfrm>
          <a:off x="0" y="0"/>
          <a:ext cx="0" cy="0"/>
          <a:chOff x="0" y="0"/>
          <a:chExt cx="0" cy="0"/>
        </a:xfrm>
      </p:grpSpPr>
      <p:sp>
        <p:nvSpPr>
          <p:cNvPr id="7" name="Rectangle 6"/>
          <p:cNvSpPr/>
          <p:nvPr userDrawn="1"/>
        </p:nvSpPr>
        <p:spPr>
          <a:xfrm>
            <a:off x="0" y="-1"/>
            <a:ext cx="9144000" cy="5143501"/>
          </a:xfrm>
          <a:prstGeom prst="rect">
            <a:avLst/>
          </a:prstGeom>
          <a:solidFill>
            <a:schemeClr val="bg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title" hasCustomPrompt="1"/>
          </p:nvPr>
        </p:nvSpPr>
        <p:spPr>
          <a:xfrm>
            <a:off x="4190336" y="804475"/>
            <a:ext cx="4493285" cy="3411110"/>
          </a:xfrm>
          <a:prstGeom prst="rect">
            <a:avLst/>
          </a:prstGeom>
        </p:spPr>
        <p:txBody>
          <a:bodyPr anchor="ctr" anchorCtr="0"/>
          <a:lstStyle>
            <a:lvl1pPr>
              <a:lnSpc>
                <a:spcPct val="100000"/>
              </a:lnSpc>
              <a:defRPr sz="1800" baseline="0"/>
            </a:lvl1pPr>
          </a:lstStyle>
          <a:p>
            <a:r>
              <a:rPr lang="en-US" dirty="0"/>
              <a:t>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a:t>
            </a:r>
          </a:p>
        </p:txBody>
      </p:sp>
      <p:sp>
        <p:nvSpPr>
          <p:cNvPr id="2" name="Rectangle 1"/>
          <p:cNvSpPr/>
          <p:nvPr userDrawn="1"/>
        </p:nvSpPr>
        <p:spPr>
          <a:xfrm>
            <a:off x="5" y="804475"/>
            <a:ext cx="3697357" cy="34111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txBox="1">
            <a:spLocks/>
          </p:cNvSpPr>
          <p:nvPr userDrawn="1"/>
        </p:nvSpPr>
        <p:spPr>
          <a:xfrm>
            <a:off x="1106561" y="2068183"/>
            <a:ext cx="1191371" cy="883688"/>
          </a:xfrm>
          <a:prstGeom prst="rect">
            <a:avLst/>
          </a:prstGeom>
        </p:spPr>
        <p:txBody>
          <a:bodyPr vert="horz" lIns="0" tIns="0" rIns="0" bIns="0" rtlCol="0" anchor="ctr" anchorCtr="0">
            <a:noAutofit/>
          </a:bodyPr>
          <a:lstStyle>
            <a:lvl1pPr algn="l" defTabSz="457200" rtl="0" eaLnBrk="1" latinLnBrk="0" hangingPunct="1">
              <a:lnSpc>
                <a:spcPct val="100000"/>
              </a:lnSpc>
              <a:spcBef>
                <a:spcPct val="0"/>
              </a:spcBef>
              <a:buNone/>
              <a:defRPr sz="3200" kern="1200" baseline="0">
                <a:solidFill>
                  <a:schemeClr val="tx1"/>
                </a:solidFill>
                <a:latin typeface="+mj-lt"/>
                <a:ea typeface="+mj-ea"/>
                <a:cs typeface="+mj-cs"/>
              </a:defRPr>
            </a:lvl1pPr>
          </a:lstStyle>
          <a:p>
            <a:pPr algn="ctr"/>
            <a:r>
              <a:rPr lang="en-US" sz="1200" dirty="0"/>
              <a:t>INSERT PHOTO</a:t>
            </a:r>
          </a:p>
        </p:txBody>
      </p:sp>
      <p:pic>
        <p:nvPicPr>
          <p:cNvPr id="9" name="Picture 8">
            <a:extLst>
              <a:ext uri="{FF2B5EF4-FFF2-40B4-BE49-F238E27FC236}">
                <a16:creationId xmlns:a16="http://schemas.microsoft.com/office/drawing/2014/main" id="{C5151078-25D2-1F41-919E-5527305BECF7}"/>
              </a:ext>
            </a:extLst>
          </p:cNvPr>
          <p:cNvPicPr>
            <a:picLocks noChangeAspect="1"/>
          </p:cNvPicPr>
          <p:nvPr userDrawn="1"/>
        </p:nvPicPr>
        <p:blipFill>
          <a:blip r:embed="rId2"/>
          <a:srcRect/>
          <a:stretch/>
        </p:blipFill>
        <p:spPr>
          <a:xfrm>
            <a:off x="7560438" y="4536474"/>
            <a:ext cx="1123922" cy="455900"/>
          </a:xfrm>
          <a:prstGeom prst="rect">
            <a:avLst/>
          </a:prstGeom>
        </p:spPr>
      </p:pic>
      <p:pic>
        <p:nvPicPr>
          <p:cNvPr id="12" name="Picture 11" descr="A picture containing food&#10;&#10;Description automatically generated">
            <a:extLst>
              <a:ext uri="{FF2B5EF4-FFF2-40B4-BE49-F238E27FC236}">
                <a16:creationId xmlns:a16="http://schemas.microsoft.com/office/drawing/2014/main" id="{99B1D5F8-0418-A84D-972D-E87F30C7D170}"/>
              </a:ext>
            </a:extLst>
          </p:cNvPr>
          <p:cNvPicPr>
            <a:picLocks noChangeAspect="1"/>
          </p:cNvPicPr>
          <p:nvPr userDrawn="1"/>
        </p:nvPicPr>
        <p:blipFill>
          <a:blip r:embed="rId3"/>
          <a:stretch>
            <a:fillRect/>
          </a:stretch>
        </p:blipFill>
        <p:spPr>
          <a:xfrm>
            <a:off x="5600734" y="4535824"/>
            <a:ext cx="1471961" cy="457200"/>
          </a:xfrm>
          <a:prstGeom prst="rect">
            <a:avLst/>
          </a:prstGeom>
        </p:spPr>
      </p:pic>
      <p:cxnSp>
        <p:nvCxnSpPr>
          <p:cNvPr id="13" name="Straight Connector 12">
            <a:extLst>
              <a:ext uri="{FF2B5EF4-FFF2-40B4-BE49-F238E27FC236}">
                <a16:creationId xmlns:a16="http://schemas.microsoft.com/office/drawing/2014/main" id="{708601AC-760C-A044-ABA8-014BB68EE918}"/>
              </a:ext>
            </a:extLst>
          </p:cNvPr>
          <p:cNvCxnSpPr>
            <a:cxnSpLocks/>
          </p:cNvCxnSpPr>
          <p:nvPr userDrawn="1"/>
        </p:nvCxnSpPr>
        <p:spPr>
          <a:xfrm>
            <a:off x="7304667" y="4476388"/>
            <a:ext cx="0" cy="57607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Text Placeholder 3">
            <a:extLst>
              <a:ext uri="{FF2B5EF4-FFF2-40B4-BE49-F238E27FC236}">
                <a16:creationId xmlns:a16="http://schemas.microsoft.com/office/drawing/2014/main" id="{31E252AA-0BE8-0945-9372-E90CAFE841A7}"/>
              </a:ext>
            </a:extLst>
          </p:cNvPr>
          <p:cNvSpPr>
            <a:spLocks noGrp="1"/>
          </p:cNvSpPr>
          <p:nvPr>
            <p:ph type="body" sz="quarter" idx="11" hasCustomPrompt="1"/>
          </p:nvPr>
        </p:nvSpPr>
        <p:spPr>
          <a:xfrm>
            <a:off x="197223" y="4485036"/>
            <a:ext cx="4572000" cy="455958"/>
          </a:xfrm>
        </p:spPr>
        <p:txBody>
          <a:bodyPr anchor="t"/>
          <a:lstStyle>
            <a:lvl1pPr>
              <a:lnSpc>
                <a:spcPct val="100000"/>
              </a:lnSpc>
              <a:spcAft>
                <a:spcPts val="0"/>
              </a:spcAft>
              <a:defRPr sz="1000"/>
            </a:lvl1pPr>
          </a:lstStyle>
          <a:p>
            <a:pPr lvl="0"/>
            <a:r>
              <a:rPr lang="en-US" dirty="0"/>
              <a:t>Footnotes</a:t>
            </a:r>
          </a:p>
        </p:txBody>
      </p:sp>
    </p:spTree>
    <p:extLst>
      <p:ext uri="{BB962C8B-B14F-4D97-AF65-F5344CB8AC3E}">
        <p14:creationId xmlns:p14="http://schemas.microsoft.com/office/powerpoint/2010/main" val="2368858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Screenshot">
    <p:spTree>
      <p:nvGrpSpPr>
        <p:cNvPr id="1" name=""/>
        <p:cNvGrpSpPr/>
        <p:nvPr/>
      </p:nvGrpSpPr>
      <p:grpSpPr>
        <a:xfrm>
          <a:off x="0" y="0"/>
          <a:ext cx="0" cy="0"/>
          <a:chOff x="0" y="0"/>
          <a:chExt cx="0" cy="0"/>
        </a:xfrm>
      </p:grpSpPr>
      <p:sp>
        <p:nvSpPr>
          <p:cNvPr id="7" name="Rectangle 6"/>
          <p:cNvSpPr/>
          <p:nvPr userDrawn="1"/>
        </p:nvSpPr>
        <p:spPr>
          <a:xfrm>
            <a:off x="0" y="-1"/>
            <a:ext cx="9144000" cy="5143501"/>
          </a:xfrm>
          <a:prstGeom prst="rect">
            <a:avLst/>
          </a:prstGeom>
          <a:solidFill>
            <a:schemeClr val="bg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userDrawn="1"/>
        </p:nvSpPr>
        <p:spPr>
          <a:xfrm>
            <a:off x="1970123" y="945022"/>
            <a:ext cx="5203754" cy="34111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txBox="1">
            <a:spLocks/>
          </p:cNvSpPr>
          <p:nvPr userDrawn="1"/>
        </p:nvSpPr>
        <p:spPr>
          <a:xfrm>
            <a:off x="3197946" y="2208733"/>
            <a:ext cx="2748108" cy="883688"/>
          </a:xfrm>
          <a:prstGeom prst="rect">
            <a:avLst/>
          </a:prstGeom>
        </p:spPr>
        <p:txBody>
          <a:bodyPr vert="horz" lIns="0" tIns="0" rIns="0" bIns="0" rtlCol="0" anchor="ctr" anchorCtr="0">
            <a:noAutofit/>
          </a:bodyPr>
          <a:lstStyle>
            <a:lvl1pPr algn="l" defTabSz="457200" rtl="0" eaLnBrk="1" latinLnBrk="0" hangingPunct="1">
              <a:lnSpc>
                <a:spcPct val="100000"/>
              </a:lnSpc>
              <a:spcBef>
                <a:spcPct val="0"/>
              </a:spcBef>
              <a:buNone/>
              <a:defRPr sz="3200" kern="1200" baseline="0">
                <a:solidFill>
                  <a:schemeClr val="tx1"/>
                </a:solidFill>
                <a:latin typeface="+mj-lt"/>
                <a:ea typeface="+mj-ea"/>
                <a:cs typeface="+mj-cs"/>
              </a:defRPr>
            </a:lvl1pPr>
          </a:lstStyle>
          <a:p>
            <a:pPr algn="ctr"/>
            <a:r>
              <a:rPr lang="en-US" sz="1200" dirty="0"/>
              <a:t>INSERT VIDEO SCREENSHOT</a:t>
            </a:r>
          </a:p>
        </p:txBody>
      </p:sp>
      <p:pic>
        <p:nvPicPr>
          <p:cNvPr id="9" name="Picture 8">
            <a:extLst>
              <a:ext uri="{FF2B5EF4-FFF2-40B4-BE49-F238E27FC236}">
                <a16:creationId xmlns:a16="http://schemas.microsoft.com/office/drawing/2014/main" id="{CEFF2B92-141B-794B-8F41-57B8A552424C}"/>
              </a:ext>
            </a:extLst>
          </p:cNvPr>
          <p:cNvPicPr>
            <a:picLocks noChangeAspect="1"/>
          </p:cNvPicPr>
          <p:nvPr userDrawn="1"/>
        </p:nvPicPr>
        <p:blipFill>
          <a:blip r:embed="rId2"/>
          <a:srcRect/>
          <a:stretch/>
        </p:blipFill>
        <p:spPr>
          <a:xfrm>
            <a:off x="7560438" y="4536474"/>
            <a:ext cx="1123922" cy="455900"/>
          </a:xfrm>
          <a:prstGeom prst="rect">
            <a:avLst/>
          </a:prstGeom>
        </p:spPr>
      </p:pic>
      <p:pic>
        <p:nvPicPr>
          <p:cNvPr id="10" name="Picture 9" descr="A picture containing food&#10;&#10;Description automatically generated">
            <a:extLst>
              <a:ext uri="{FF2B5EF4-FFF2-40B4-BE49-F238E27FC236}">
                <a16:creationId xmlns:a16="http://schemas.microsoft.com/office/drawing/2014/main" id="{8BDDB557-1FC0-0C45-9E3C-747E8AB01EEA}"/>
              </a:ext>
            </a:extLst>
          </p:cNvPr>
          <p:cNvPicPr>
            <a:picLocks noChangeAspect="1"/>
          </p:cNvPicPr>
          <p:nvPr userDrawn="1"/>
        </p:nvPicPr>
        <p:blipFill>
          <a:blip r:embed="rId3"/>
          <a:stretch>
            <a:fillRect/>
          </a:stretch>
        </p:blipFill>
        <p:spPr>
          <a:xfrm>
            <a:off x="5600734" y="4535824"/>
            <a:ext cx="1471961" cy="457200"/>
          </a:xfrm>
          <a:prstGeom prst="rect">
            <a:avLst/>
          </a:prstGeom>
        </p:spPr>
      </p:pic>
      <p:cxnSp>
        <p:nvCxnSpPr>
          <p:cNvPr id="12" name="Straight Connector 11">
            <a:extLst>
              <a:ext uri="{FF2B5EF4-FFF2-40B4-BE49-F238E27FC236}">
                <a16:creationId xmlns:a16="http://schemas.microsoft.com/office/drawing/2014/main" id="{370C0B4E-1BC2-924F-A660-2E40A67364CC}"/>
              </a:ext>
            </a:extLst>
          </p:cNvPr>
          <p:cNvCxnSpPr>
            <a:cxnSpLocks/>
          </p:cNvCxnSpPr>
          <p:nvPr userDrawn="1"/>
        </p:nvCxnSpPr>
        <p:spPr>
          <a:xfrm>
            <a:off x="7304667" y="4476388"/>
            <a:ext cx="0" cy="57607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 Placeholder 3">
            <a:extLst>
              <a:ext uri="{FF2B5EF4-FFF2-40B4-BE49-F238E27FC236}">
                <a16:creationId xmlns:a16="http://schemas.microsoft.com/office/drawing/2014/main" id="{31E252AA-0BE8-0945-9372-E90CAFE841A7}"/>
              </a:ext>
            </a:extLst>
          </p:cNvPr>
          <p:cNvSpPr>
            <a:spLocks noGrp="1"/>
          </p:cNvSpPr>
          <p:nvPr>
            <p:ph type="body" sz="quarter" idx="11" hasCustomPrompt="1"/>
          </p:nvPr>
        </p:nvSpPr>
        <p:spPr>
          <a:xfrm>
            <a:off x="197223" y="4485036"/>
            <a:ext cx="4572000" cy="455958"/>
          </a:xfrm>
        </p:spPr>
        <p:txBody>
          <a:bodyPr anchor="t"/>
          <a:lstStyle>
            <a:lvl1pPr>
              <a:lnSpc>
                <a:spcPct val="100000"/>
              </a:lnSpc>
              <a:spcAft>
                <a:spcPts val="0"/>
              </a:spcAft>
              <a:defRPr sz="1000"/>
            </a:lvl1pPr>
          </a:lstStyle>
          <a:p>
            <a:pPr lvl="0"/>
            <a:r>
              <a:rPr lang="en-US" dirty="0"/>
              <a:t>Footnotes</a:t>
            </a:r>
          </a:p>
        </p:txBody>
      </p:sp>
    </p:spTree>
    <p:extLst>
      <p:ext uri="{BB962C8B-B14F-4D97-AF65-F5344CB8AC3E}">
        <p14:creationId xmlns:p14="http://schemas.microsoft.com/office/powerpoint/2010/main" val="3851031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ragraphs">
    <p:spTree>
      <p:nvGrpSpPr>
        <p:cNvPr id="1" name=""/>
        <p:cNvGrpSpPr/>
        <p:nvPr/>
      </p:nvGrpSpPr>
      <p:grpSpPr>
        <a:xfrm>
          <a:off x="0" y="0"/>
          <a:ext cx="0" cy="0"/>
          <a:chOff x="0" y="0"/>
          <a:chExt cx="0" cy="0"/>
        </a:xfrm>
      </p:grpSpPr>
      <p:sp>
        <p:nvSpPr>
          <p:cNvPr id="7" name="Rectangle 6"/>
          <p:cNvSpPr/>
          <p:nvPr userDrawn="1"/>
        </p:nvSpPr>
        <p:spPr>
          <a:xfrm>
            <a:off x="9542" y="3378"/>
            <a:ext cx="9144000" cy="5140122"/>
          </a:xfrm>
          <a:prstGeom prst="rect">
            <a:avLst/>
          </a:prstGeom>
          <a:solidFill>
            <a:schemeClr val="bg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2"/>
          <p:cNvSpPr>
            <a:spLocks noGrp="1"/>
          </p:cNvSpPr>
          <p:nvPr>
            <p:ph idx="1" hasCustomPrompt="1"/>
          </p:nvPr>
        </p:nvSpPr>
        <p:spPr>
          <a:xfrm>
            <a:off x="457200" y="1610331"/>
            <a:ext cx="8229600" cy="708363"/>
          </a:xfrm>
        </p:spPr>
        <p:txBody>
          <a:bodyPr/>
          <a:lstStyle>
            <a:lvl1pPr marL="0" marR="0" indent="0" algn="l" defTabSz="457200" rtl="0" eaLnBrk="1" fontAlgn="auto" latinLnBrk="0" hangingPunct="1">
              <a:lnSpc>
                <a:spcPct val="100000"/>
              </a:lnSpc>
              <a:spcBef>
                <a:spcPts val="0"/>
              </a:spcBef>
              <a:spcAft>
                <a:spcPts val="1800"/>
              </a:spcAft>
              <a:buClrTx/>
              <a:buSzTx/>
              <a:buFont typeface="Arial"/>
              <a:buNone/>
              <a:tabLst/>
              <a:defRPr sz="1600" b="1" baseline="0">
                <a:solidFill>
                  <a:schemeClr val="tx2"/>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lvl4pPr>
          </a:lstStyle>
          <a:p>
            <a:pPr lvl="0"/>
            <a:r>
              <a:rPr lang="en-US" dirty="0"/>
              <a:t>Intro copy style lorem ipsum dolor sit </a:t>
            </a:r>
            <a:r>
              <a:rPr lang="en-US" dirty="0" err="1"/>
              <a:t>amet</a:t>
            </a:r>
            <a:r>
              <a:rPr lang="en-US" dirty="0"/>
              <a:t> </a:t>
            </a:r>
            <a:r>
              <a:rPr lang="en-US" dirty="0" err="1"/>
              <a:t>ipsing</a:t>
            </a:r>
            <a:r>
              <a:rPr lang="en-US" dirty="0"/>
              <a:t> con </a:t>
            </a:r>
            <a:r>
              <a:rPr lang="en-US" dirty="0" err="1"/>
              <a:t>secteur</a:t>
            </a:r>
            <a:r>
              <a:rPr lang="en-US" dirty="0"/>
              <a:t> intro copy lorem ipsum dolor sit </a:t>
            </a:r>
            <a:r>
              <a:rPr lang="en-US" dirty="0" err="1"/>
              <a:t>amet</a:t>
            </a:r>
            <a:r>
              <a:rPr lang="en-US" dirty="0"/>
              <a:t> </a:t>
            </a:r>
            <a:r>
              <a:rPr lang="en-US" dirty="0" err="1"/>
              <a:t>ipsing</a:t>
            </a:r>
            <a:r>
              <a:rPr lang="en-US" dirty="0"/>
              <a:t> cons </a:t>
            </a:r>
            <a:r>
              <a:rPr lang="en-US" dirty="0" err="1"/>
              <a:t>ecteur</a:t>
            </a:r>
            <a:r>
              <a:rPr lang="en-US" dirty="0"/>
              <a:t> lorem ipsum dolor sit </a:t>
            </a:r>
            <a:r>
              <a:rPr lang="en-US" dirty="0" err="1"/>
              <a:t>amet</a:t>
            </a:r>
            <a:r>
              <a:rPr lang="en-US" dirty="0"/>
              <a:t> </a:t>
            </a:r>
            <a:r>
              <a:rPr lang="en-US" dirty="0" err="1"/>
              <a:t>ipsing</a:t>
            </a:r>
            <a:r>
              <a:rPr lang="en-US" dirty="0"/>
              <a:t> con </a:t>
            </a:r>
            <a:r>
              <a:rPr lang="en-US" dirty="0" err="1"/>
              <a:t>secteur</a:t>
            </a:r>
            <a:r>
              <a:rPr lang="en-US" dirty="0"/>
              <a:t> lorem ipsum.</a:t>
            </a:r>
          </a:p>
        </p:txBody>
      </p:sp>
      <p:sp>
        <p:nvSpPr>
          <p:cNvPr id="14" name="Title 1"/>
          <p:cNvSpPr>
            <a:spLocks noGrp="1"/>
          </p:cNvSpPr>
          <p:nvPr>
            <p:ph type="title" hasCustomPrompt="1"/>
          </p:nvPr>
        </p:nvSpPr>
        <p:spPr>
          <a:xfrm>
            <a:off x="457200" y="2449091"/>
            <a:ext cx="8229600" cy="1935607"/>
          </a:xfrm>
          <a:prstGeom prst="rect">
            <a:avLst/>
          </a:prstGeom>
        </p:spPr>
        <p:txBody>
          <a:bodyPr anchor="t" anchorCtr="0"/>
          <a:lstStyle>
            <a:lvl1pPr>
              <a:lnSpc>
                <a:spcPct val="100000"/>
              </a:lnSpc>
              <a:defRPr sz="2000" baseline="0"/>
            </a:lvl1pPr>
          </a:lstStyle>
          <a:p>
            <a:r>
              <a:rPr lang="en-US" dirty="0"/>
              <a:t>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 Click to edit Master title style lorem.</a:t>
            </a:r>
          </a:p>
        </p:txBody>
      </p:sp>
      <p:sp>
        <p:nvSpPr>
          <p:cNvPr id="10" name="Text Placeholder 2">
            <a:extLst>
              <a:ext uri="{FF2B5EF4-FFF2-40B4-BE49-F238E27FC236}">
                <a16:creationId xmlns:a16="http://schemas.microsoft.com/office/drawing/2014/main" id="{130A9A07-AFD3-4946-88AB-936E9CF5EE03}"/>
              </a:ext>
            </a:extLst>
          </p:cNvPr>
          <p:cNvSpPr>
            <a:spLocks noGrp="1"/>
          </p:cNvSpPr>
          <p:nvPr>
            <p:ph type="body" sz="quarter" idx="10" hasCustomPrompt="1"/>
          </p:nvPr>
        </p:nvSpPr>
        <p:spPr>
          <a:xfrm>
            <a:off x="457200" y="857387"/>
            <a:ext cx="8229600" cy="568325"/>
          </a:xfrm>
        </p:spPr>
        <p:txBody>
          <a:bodyPr/>
          <a:lstStyle>
            <a:lvl1pPr>
              <a:defRPr sz="3600">
                <a:solidFill>
                  <a:schemeClr val="tx2"/>
                </a:solidFill>
              </a:defRPr>
            </a:lvl1pPr>
          </a:lstStyle>
          <a:p>
            <a:r>
              <a:rPr lang="en-US" dirty="0"/>
              <a:t>Click to Edit Master Title</a:t>
            </a:r>
          </a:p>
        </p:txBody>
      </p:sp>
      <p:pic>
        <p:nvPicPr>
          <p:cNvPr id="9" name="Picture 8">
            <a:extLst>
              <a:ext uri="{FF2B5EF4-FFF2-40B4-BE49-F238E27FC236}">
                <a16:creationId xmlns:a16="http://schemas.microsoft.com/office/drawing/2014/main" id="{5571B7F4-3E9E-6141-8ED4-1E4301DD01C0}"/>
              </a:ext>
            </a:extLst>
          </p:cNvPr>
          <p:cNvPicPr>
            <a:picLocks noChangeAspect="1"/>
          </p:cNvPicPr>
          <p:nvPr userDrawn="1"/>
        </p:nvPicPr>
        <p:blipFill>
          <a:blip r:embed="rId2"/>
          <a:srcRect/>
          <a:stretch/>
        </p:blipFill>
        <p:spPr>
          <a:xfrm>
            <a:off x="7560438" y="4536474"/>
            <a:ext cx="1123922" cy="455900"/>
          </a:xfrm>
          <a:prstGeom prst="rect">
            <a:avLst/>
          </a:prstGeom>
        </p:spPr>
      </p:pic>
      <p:pic>
        <p:nvPicPr>
          <p:cNvPr id="11" name="Picture 10" descr="A picture containing food&#10;&#10;Description automatically generated">
            <a:extLst>
              <a:ext uri="{FF2B5EF4-FFF2-40B4-BE49-F238E27FC236}">
                <a16:creationId xmlns:a16="http://schemas.microsoft.com/office/drawing/2014/main" id="{C238CA78-1704-1840-AB5F-E8ED1C775E1F}"/>
              </a:ext>
            </a:extLst>
          </p:cNvPr>
          <p:cNvPicPr>
            <a:picLocks noChangeAspect="1"/>
          </p:cNvPicPr>
          <p:nvPr userDrawn="1"/>
        </p:nvPicPr>
        <p:blipFill>
          <a:blip r:embed="rId3"/>
          <a:stretch>
            <a:fillRect/>
          </a:stretch>
        </p:blipFill>
        <p:spPr>
          <a:xfrm>
            <a:off x="5600734" y="4535824"/>
            <a:ext cx="1471961" cy="457200"/>
          </a:xfrm>
          <a:prstGeom prst="rect">
            <a:avLst/>
          </a:prstGeom>
        </p:spPr>
      </p:pic>
      <p:cxnSp>
        <p:nvCxnSpPr>
          <p:cNvPr id="12" name="Straight Connector 11">
            <a:extLst>
              <a:ext uri="{FF2B5EF4-FFF2-40B4-BE49-F238E27FC236}">
                <a16:creationId xmlns:a16="http://schemas.microsoft.com/office/drawing/2014/main" id="{CFF3C9AD-0AF5-DB46-AD88-804E4B291E7F}"/>
              </a:ext>
            </a:extLst>
          </p:cNvPr>
          <p:cNvCxnSpPr>
            <a:cxnSpLocks/>
          </p:cNvCxnSpPr>
          <p:nvPr userDrawn="1"/>
        </p:nvCxnSpPr>
        <p:spPr>
          <a:xfrm>
            <a:off x="7304667" y="4476388"/>
            <a:ext cx="0" cy="57607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 Placeholder 3">
            <a:extLst>
              <a:ext uri="{FF2B5EF4-FFF2-40B4-BE49-F238E27FC236}">
                <a16:creationId xmlns:a16="http://schemas.microsoft.com/office/drawing/2014/main" id="{31E252AA-0BE8-0945-9372-E90CAFE841A7}"/>
              </a:ext>
            </a:extLst>
          </p:cNvPr>
          <p:cNvSpPr>
            <a:spLocks noGrp="1"/>
          </p:cNvSpPr>
          <p:nvPr>
            <p:ph type="body" sz="quarter" idx="11" hasCustomPrompt="1"/>
          </p:nvPr>
        </p:nvSpPr>
        <p:spPr>
          <a:xfrm>
            <a:off x="457200" y="4535824"/>
            <a:ext cx="4572000" cy="455958"/>
          </a:xfrm>
        </p:spPr>
        <p:txBody>
          <a:bodyPr anchor="t"/>
          <a:lstStyle>
            <a:lvl1pPr>
              <a:lnSpc>
                <a:spcPct val="100000"/>
              </a:lnSpc>
              <a:spcAft>
                <a:spcPts val="0"/>
              </a:spcAft>
              <a:defRPr sz="1000"/>
            </a:lvl1pPr>
          </a:lstStyle>
          <a:p>
            <a:pPr lvl="0"/>
            <a:r>
              <a:rPr lang="en-US" dirty="0"/>
              <a:t>Footnotes</a:t>
            </a:r>
          </a:p>
        </p:txBody>
      </p:sp>
    </p:spTree>
    <p:extLst>
      <p:ext uri="{BB962C8B-B14F-4D97-AF65-F5344CB8AC3E}">
        <p14:creationId xmlns:p14="http://schemas.microsoft.com/office/powerpoint/2010/main" val="768286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ragraphs w/Footnote">
    <p:spTree>
      <p:nvGrpSpPr>
        <p:cNvPr id="1" name=""/>
        <p:cNvGrpSpPr/>
        <p:nvPr/>
      </p:nvGrpSpPr>
      <p:grpSpPr>
        <a:xfrm>
          <a:off x="0" y="0"/>
          <a:ext cx="0" cy="0"/>
          <a:chOff x="0" y="0"/>
          <a:chExt cx="0" cy="0"/>
        </a:xfrm>
      </p:grpSpPr>
      <p:sp>
        <p:nvSpPr>
          <p:cNvPr id="7" name="Rectangle 6"/>
          <p:cNvSpPr/>
          <p:nvPr userDrawn="1"/>
        </p:nvSpPr>
        <p:spPr>
          <a:xfrm>
            <a:off x="9542" y="3378"/>
            <a:ext cx="9144000" cy="5140122"/>
          </a:xfrm>
          <a:prstGeom prst="rect">
            <a:avLst/>
          </a:prstGeom>
          <a:solidFill>
            <a:schemeClr val="bg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FD2C303F-2059-BB41-9E99-19A9C438B3EE}"/>
              </a:ext>
            </a:extLst>
          </p:cNvPr>
          <p:cNvSpPr>
            <a:spLocks noGrp="1"/>
          </p:cNvSpPr>
          <p:nvPr>
            <p:ph idx="1" hasCustomPrompt="1"/>
          </p:nvPr>
        </p:nvSpPr>
        <p:spPr>
          <a:xfrm>
            <a:off x="457200" y="1610331"/>
            <a:ext cx="8229600" cy="708363"/>
          </a:xfrm>
        </p:spPr>
        <p:txBody>
          <a:bodyPr/>
          <a:lstStyle>
            <a:lvl1pPr marL="0" marR="0" indent="0" algn="l" defTabSz="457200" rtl="0" eaLnBrk="1" fontAlgn="auto" latinLnBrk="0" hangingPunct="1">
              <a:lnSpc>
                <a:spcPct val="100000"/>
              </a:lnSpc>
              <a:spcBef>
                <a:spcPts val="0"/>
              </a:spcBef>
              <a:spcAft>
                <a:spcPts val="1800"/>
              </a:spcAft>
              <a:buClrTx/>
              <a:buSzTx/>
              <a:buFont typeface="Arial"/>
              <a:buNone/>
              <a:tabLst/>
              <a:defRPr sz="1600" b="1" baseline="0">
                <a:solidFill>
                  <a:schemeClr val="tx2"/>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lvl4pPr>
          </a:lstStyle>
          <a:p>
            <a:pPr lvl="0"/>
            <a:r>
              <a:rPr lang="en-US" dirty="0"/>
              <a:t>Intro copy style lorem ipsum dolor sit </a:t>
            </a:r>
            <a:r>
              <a:rPr lang="en-US" dirty="0" err="1"/>
              <a:t>amet</a:t>
            </a:r>
            <a:r>
              <a:rPr lang="en-US" dirty="0"/>
              <a:t> </a:t>
            </a:r>
            <a:r>
              <a:rPr lang="en-US" dirty="0" err="1"/>
              <a:t>ipsing</a:t>
            </a:r>
            <a:r>
              <a:rPr lang="en-US" dirty="0"/>
              <a:t> con </a:t>
            </a:r>
            <a:r>
              <a:rPr lang="en-US" dirty="0" err="1"/>
              <a:t>secteur</a:t>
            </a:r>
            <a:r>
              <a:rPr lang="en-US" dirty="0"/>
              <a:t> intro copy lorem ipsum dolor sit </a:t>
            </a:r>
            <a:r>
              <a:rPr lang="en-US" dirty="0" err="1"/>
              <a:t>amet</a:t>
            </a:r>
            <a:r>
              <a:rPr lang="en-US" dirty="0"/>
              <a:t> </a:t>
            </a:r>
            <a:r>
              <a:rPr lang="en-US" dirty="0" err="1"/>
              <a:t>ipsing</a:t>
            </a:r>
            <a:r>
              <a:rPr lang="en-US" dirty="0"/>
              <a:t> cons </a:t>
            </a:r>
            <a:r>
              <a:rPr lang="en-US" dirty="0" err="1"/>
              <a:t>ecteur</a:t>
            </a:r>
            <a:r>
              <a:rPr lang="en-US" dirty="0"/>
              <a:t> lorem ipsum dolor sit </a:t>
            </a:r>
            <a:r>
              <a:rPr lang="en-US" dirty="0" err="1"/>
              <a:t>amet</a:t>
            </a:r>
            <a:r>
              <a:rPr lang="en-US" dirty="0"/>
              <a:t> </a:t>
            </a:r>
            <a:r>
              <a:rPr lang="en-US" dirty="0" err="1"/>
              <a:t>ipsing</a:t>
            </a:r>
            <a:r>
              <a:rPr lang="en-US" dirty="0"/>
              <a:t> con </a:t>
            </a:r>
            <a:r>
              <a:rPr lang="en-US" dirty="0" err="1"/>
              <a:t>secteur</a:t>
            </a:r>
            <a:r>
              <a:rPr lang="en-US" dirty="0"/>
              <a:t> lorem ipsum.</a:t>
            </a:r>
          </a:p>
        </p:txBody>
      </p:sp>
      <p:sp>
        <p:nvSpPr>
          <p:cNvPr id="12" name="Title 1">
            <a:extLst>
              <a:ext uri="{FF2B5EF4-FFF2-40B4-BE49-F238E27FC236}">
                <a16:creationId xmlns:a16="http://schemas.microsoft.com/office/drawing/2014/main" id="{9CADC9AC-96B2-0F4F-98E1-444EE67A42D7}"/>
              </a:ext>
            </a:extLst>
          </p:cNvPr>
          <p:cNvSpPr>
            <a:spLocks noGrp="1"/>
          </p:cNvSpPr>
          <p:nvPr>
            <p:ph type="title" hasCustomPrompt="1"/>
          </p:nvPr>
        </p:nvSpPr>
        <p:spPr>
          <a:xfrm>
            <a:off x="457200" y="2449091"/>
            <a:ext cx="8229600" cy="1995331"/>
          </a:xfrm>
          <a:prstGeom prst="rect">
            <a:avLst/>
          </a:prstGeom>
        </p:spPr>
        <p:txBody>
          <a:bodyPr anchor="t" anchorCtr="0"/>
          <a:lstStyle>
            <a:lvl1pPr>
              <a:lnSpc>
                <a:spcPct val="100000"/>
              </a:lnSpc>
              <a:defRPr sz="2000" baseline="0"/>
            </a:lvl1pPr>
          </a:lstStyle>
          <a:p>
            <a:r>
              <a:rPr lang="en-US" dirty="0"/>
              <a:t>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 Click to edit Master title style lorem.</a:t>
            </a:r>
          </a:p>
        </p:txBody>
      </p:sp>
      <p:sp>
        <p:nvSpPr>
          <p:cNvPr id="13" name="Text Placeholder 2">
            <a:extLst>
              <a:ext uri="{FF2B5EF4-FFF2-40B4-BE49-F238E27FC236}">
                <a16:creationId xmlns:a16="http://schemas.microsoft.com/office/drawing/2014/main" id="{1A37DD53-F059-5E4A-8F7A-A48315C11648}"/>
              </a:ext>
            </a:extLst>
          </p:cNvPr>
          <p:cNvSpPr>
            <a:spLocks noGrp="1"/>
          </p:cNvSpPr>
          <p:nvPr>
            <p:ph type="body" sz="quarter" idx="10" hasCustomPrompt="1"/>
          </p:nvPr>
        </p:nvSpPr>
        <p:spPr>
          <a:xfrm>
            <a:off x="457200" y="857387"/>
            <a:ext cx="8229600" cy="568325"/>
          </a:xfrm>
        </p:spPr>
        <p:txBody>
          <a:bodyPr/>
          <a:lstStyle>
            <a:lvl1pPr>
              <a:defRPr sz="3600">
                <a:solidFill>
                  <a:schemeClr val="tx2"/>
                </a:solidFill>
              </a:defRPr>
            </a:lvl1pPr>
          </a:lstStyle>
          <a:p>
            <a:r>
              <a:rPr lang="en-US" dirty="0"/>
              <a:t>Click to Edit Master Title</a:t>
            </a:r>
          </a:p>
        </p:txBody>
      </p:sp>
      <p:sp>
        <p:nvSpPr>
          <p:cNvPr id="4" name="Text Placeholder 3">
            <a:extLst>
              <a:ext uri="{FF2B5EF4-FFF2-40B4-BE49-F238E27FC236}">
                <a16:creationId xmlns:a16="http://schemas.microsoft.com/office/drawing/2014/main" id="{31E252AA-0BE8-0945-9372-E90CAFE841A7}"/>
              </a:ext>
            </a:extLst>
          </p:cNvPr>
          <p:cNvSpPr>
            <a:spLocks noGrp="1"/>
          </p:cNvSpPr>
          <p:nvPr>
            <p:ph type="body" sz="quarter" idx="11" hasCustomPrompt="1"/>
          </p:nvPr>
        </p:nvSpPr>
        <p:spPr>
          <a:xfrm>
            <a:off x="457200" y="4490744"/>
            <a:ext cx="4572000" cy="455958"/>
          </a:xfrm>
        </p:spPr>
        <p:txBody>
          <a:bodyPr anchor="t"/>
          <a:lstStyle>
            <a:lvl1pPr>
              <a:lnSpc>
                <a:spcPct val="100000"/>
              </a:lnSpc>
              <a:spcAft>
                <a:spcPts val="0"/>
              </a:spcAft>
              <a:defRPr sz="1000"/>
            </a:lvl1pPr>
          </a:lstStyle>
          <a:p>
            <a:pPr lvl="0"/>
            <a:r>
              <a:rPr lang="en-US" dirty="0"/>
              <a:t>Footnotes</a:t>
            </a:r>
          </a:p>
        </p:txBody>
      </p:sp>
      <p:pic>
        <p:nvPicPr>
          <p:cNvPr id="9" name="Picture 8">
            <a:extLst>
              <a:ext uri="{FF2B5EF4-FFF2-40B4-BE49-F238E27FC236}">
                <a16:creationId xmlns:a16="http://schemas.microsoft.com/office/drawing/2014/main" id="{022F66A9-276F-264C-903E-3EDDDAC9C516}"/>
              </a:ext>
            </a:extLst>
          </p:cNvPr>
          <p:cNvPicPr>
            <a:picLocks noChangeAspect="1"/>
          </p:cNvPicPr>
          <p:nvPr userDrawn="1"/>
        </p:nvPicPr>
        <p:blipFill>
          <a:blip r:embed="rId2"/>
          <a:srcRect/>
          <a:stretch/>
        </p:blipFill>
        <p:spPr>
          <a:xfrm>
            <a:off x="7560438" y="4536474"/>
            <a:ext cx="1123922" cy="455900"/>
          </a:xfrm>
          <a:prstGeom prst="rect">
            <a:avLst/>
          </a:prstGeom>
        </p:spPr>
      </p:pic>
      <p:pic>
        <p:nvPicPr>
          <p:cNvPr id="10" name="Picture 9" descr="A picture containing food&#10;&#10;Description automatically generated">
            <a:extLst>
              <a:ext uri="{FF2B5EF4-FFF2-40B4-BE49-F238E27FC236}">
                <a16:creationId xmlns:a16="http://schemas.microsoft.com/office/drawing/2014/main" id="{2C8A1FE9-4F96-924F-8C2B-A13C34AEC1FC}"/>
              </a:ext>
            </a:extLst>
          </p:cNvPr>
          <p:cNvPicPr>
            <a:picLocks noChangeAspect="1"/>
          </p:cNvPicPr>
          <p:nvPr userDrawn="1"/>
        </p:nvPicPr>
        <p:blipFill>
          <a:blip r:embed="rId3"/>
          <a:stretch>
            <a:fillRect/>
          </a:stretch>
        </p:blipFill>
        <p:spPr>
          <a:xfrm>
            <a:off x="5600734" y="4535824"/>
            <a:ext cx="1471961" cy="457200"/>
          </a:xfrm>
          <a:prstGeom prst="rect">
            <a:avLst/>
          </a:prstGeom>
        </p:spPr>
      </p:pic>
      <p:cxnSp>
        <p:nvCxnSpPr>
          <p:cNvPr id="14" name="Straight Connector 13">
            <a:extLst>
              <a:ext uri="{FF2B5EF4-FFF2-40B4-BE49-F238E27FC236}">
                <a16:creationId xmlns:a16="http://schemas.microsoft.com/office/drawing/2014/main" id="{8C2F44C2-FB2C-EE48-8E8F-D5F5D3DFC4FB}"/>
              </a:ext>
            </a:extLst>
          </p:cNvPr>
          <p:cNvCxnSpPr>
            <a:cxnSpLocks/>
          </p:cNvCxnSpPr>
          <p:nvPr userDrawn="1"/>
        </p:nvCxnSpPr>
        <p:spPr>
          <a:xfrm>
            <a:off x="7304667" y="4476388"/>
            <a:ext cx="0" cy="57607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5092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Paragraphs">
    <p:spTree>
      <p:nvGrpSpPr>
        <p:cNvPr id="1" name=""/>
        <p:cNvGrpSpPr/>
        <p:nvPr/>
      </p:nvGrpSpPr>
      <p:grpSpPr>
        <a:xfrm>
          <a:off x="0" y="0"/>
          <a:ext cx="0" cy="0"/>
          <a:chOff x="0" y="0"/>
          <a:chExt cx="0" cy="0"/>
        </a:xfrm>
      </p:grpSpPr>
      <p:sp>
        <p:nvSpPr>
          <p:cNvPr id="7" name="Rectangle 6"/>
          <p:cNvSpPr/>
          <p:nvPr userDrawn="1"/>
        </p:nvSpPr>
        <p:spPr>
          <a:xfrm>
            <a:off x="9542" y="3378"/>
            <a:ext cx="9144000" cy="5140122"/>
          </a:xfrm>
          <a:prstGeom prst="rect">
            <a:avLst/>
          </a:prstGeom>
          <a:solidFill>
            <a:schemeClr val="bg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FD2C303F-2059-BB41-9E99-19A9C438B3EE}"/>
              </a:ext>
            </a:extLst>
          </p:cNvPr>
          <p:cNvSpPr>
            <a:spLocks noGrp="1"/>
          </p:cNvSpPr>
          <p:nvPr>
            <p:ph idx="1" hasCustomPrompt="1"/>
          </p:nvPr>
        </p:nvSpPr>
        <p:spPr>
          <a:xfrm>
            <a:off x="457200" y="1610331"/>
            <a:ext cx="8229600" cy="390349"/>
          </a:xfrm>
        </p:spPr>
        <p:txBody>
          <a:bodyPr/>
          <a:lstStyle>
            <a:lvl1pPr marL="0" marR="0" indent="0" algn="l" defTabSz="457200" rtl="0" eaLnBrk="1" fontAlgn="auto" latinLnBrk="0" hangingPunct="1">
              <a:lnSpc>
                <a:spcPct val="100000"/>
              </a:lnSpc>
              <a:spcBef>
                <a:spcPts val="0"/>
              </a:spcBef>
              <a:spcAft>
                <a:spcPts val="1800"/>
              </a:spcAft>
              <a:buClrTx/>
              <a:buSzTx/>
              <a:buFont typeface="Arial"/>
              <a:buNone/>
              <a:tabLst/>
              <a:defRPr sz="1200" b="1" baseline="0">
                <a:solidFill>
                  <a:schemeClr val="tx2"/>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lvl4pPr>
          </a:lstStyle>
          <a:p>
            <a:pPr lvl="0"/>
            <a:r>
              <a:rPr lang="en-US" dirty="0"/>
              <a:t>Intro copy style lorem ipsum dolor sit </a:t>
            </a:r>
            <a:r>
              <a:rPr lang="en-US" dirty="0" err="1"/>
              <a:t>amet</a:t>
            </a:r>
            <a:r>
              <a:rPr lang="en-US" dirty="0"/>
              <a:t> </a:t>
            </a:r>
            <a:r>
              <a:rPr lang="en-US" dirty="0" err="1"/>
              <a:t>ipsing</a:t>
            </a:r>
            <a:r>
              <a:rPr lang="en-US" dirty="0"/>
              <a:t> con </a:t>
            </a:r>
            <a:r>
              <a:rPr lang="en-US" dirty="0" err="1"/>
              <a:t>secteur</a:t>
            </a:r>
            <a:r>
              <a:rPr lang="en-US" dirty="0"/>
              <a:t> intro copy lorem ipsum dolor sit </a:t>
            </a:r>
            <a:r>
              <a:rPr lang="en-US" dirty="0" err="1"/>
              <a:t>amet</a:t>
            </a:r>
            <a:r>
              <a:rPr lang="en-US" dirty="0"/>
              <a:t> </a:t>
            </a:r>
            <a:r>
              <a:rPr lang="en-US" dirty="0" err="1"/>
              <a:t>ipsing</a:t>
            </a:r>
            <a:r>
              <a:rPr lang="en-US" dirty="0"/>
              <a:t> cons </a:t>
            </a:r>
            <a:r>
              <a:rPr lang="en-US" dirty="0" err="1"/>
              <a:t>ecteur</a:t>
            </a:r>
            <a:r>
              <a:rPr lang="en-US" dirty="0"/>
              <a:t> lorem ipsum dolor sit </a:t>
            </a:r>
            <a:r>
              <a:rPr lang="en-US" dirty="0" err="1"/>
              <a:t>amet</a:t>
            </a:r>
            <a:r>
              <a:rPr lang="en-US" dirty="0"/>
              <a:t> </a:t>
            </a:r>
            <a:r>
              <a:rPr lang="en-US" dirty="0" err="1"/>
              <a:t>ipsing</a:t>
            </a:r>
            <a:r>
              <a:rPr lang="en-US" dirty="0"/>
              <a:t> con </a:t>
            </a:r>
            <a:r>
              <a:rPr lang="en-US" dirty="0" err="1"/>
              <a:t>secteur</a:t>
            </a:r>
            <a:r>
              <a:rPr lang="en-US" dirty="0"/>
              <a:t> lorem ipsum.</a:t>
            </a:r>
          </a:p>
        </p:txBody>
      </p:sp>
      <p:sp>
        <p:nvSpPr>
          <p:cNvPr id="12" name="Title 1">
            <a:extLst>
              <a:ext uri="{FF2B5EF4-FFF2-40B4-BE49-F238E27FC236}">
                <a16:creationId xmlns:a16="http://schemas.microsoft.com/office/drawing/2014/main" id="{9CADC9AC-96B2-0F4F-98E1-444EE67A42D7}"/>
              </a:ext>
            </a:extLst>
          </p:cNvPr>
          <p:cNvSpPr>
            <a:spLocks noGrp="1"/>
          </p:cNvSpPr>
          <p:nvPr>
            <p:ph type="title" hasCustomPrompt="1"/>
          </p:nvPr>
        </p:nvSpPr>
        <p:spPr>
          <a:xfrm>
            <a:off x="457200" y="2083183"/>
            <a:ext cx="8229600" cy="2202930"/>
          </a:xfrm>
          <a:prstGeom prst="rect">
            <a:avLst/>
          </a:prstGeom>
        </p:spPr>
        <p:txBody>
          <a:bodyPr anchor="t" anchorCtr="0"/>
          <a:lstStyle>
            <a:lvl1pPr>
              <a:lnSpc>
                <a:spcPct val="100000"/>
              </a:lnSpc>
              <a:defRPr sz="1400" baseline="0"/>
            </a:lvl1pPr>
          </a:lstStyle>
          <a:p>
            <a:r>
              <a:rPr lang="en-US" dirty="0"/>
              <a:t>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 Click to edit Master title style lorem. 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 Click to edit Master title style lorem. 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a:t>
            </a:r>
          </a:p>
        </p:txBody>
      </p:sp>
      <p:sp>
        <p:nvSpPr>
          <p:cNvPr id="13" name="Text Placeholder 2">
            <a:extLst>
              <a:ext uri="{FF2B5EF4-FFF2-40B4-BE49-F238E27FC236}">
                <a16:creationId xmlns:a16="http://schemas.microsoft.com/office/drawing/2014/main" id="{1A37DD53-F059-5E4A-8F7A-A48315C11648}"/>
              </a:ext>
            </a:extLst>
          </p:cNvPr>
          <p:cNvSpPr>
            <a:spLocks noGrp="1"/>
          </p:cNvSpPr>
          <p:nvPr>
            <p:ph type="body" sz="quarter" idx="10" hasCustomPrompt="1"/>
          </p:nvPr>
        </p:nvSpPr>
        <p:spPr>
          <a:xfrm>
            <a:off x="457200" y="857387"/>
            <a:ext cx="8229600" cy="568325"/>
          </a:xfrm>
        </p:spPr>
        <p:txBody>
          <a:bodyPr/>
          <a:lstStyle>
            <a:lvl1pPr>
              <a:defRPr sz="3600">
                <a:solidFill>
                  <a:schemeClr val="tx2"/>
                </a:solidFill>
              </a:defRPr>
            </a:lvl1pPr>
          </a:lstStyle>
          <a:p>
            <a:r>
              <a:rPr lang="en-US" dirty="0"/>
              <a:t>Click to Edit Master Title</a:t>
            </a:r>
          </a:p>
        </p:txBody>
      </p:sp>
      <p:pic>
        <p:nvPicPr>
          <p:cNvPr id="9" name="Picture 8">
            <a:extLst>
              <a:ext uri="{FF2B5EF4-FFF2-40B4-BE49-F238E27FC236}">
                <a16:creationId xmlns:a16="http://schemas.microsoft.com/office/drawing/2014/main" id="{022F66A9-276F-264C-903E-3EDDDAC9C516}"/>
              </a:ext>
            </a:extLst>
          </p:cNvPr>
          <p:cNvPicPr>
            <a:picLocks noChangeAspect="1"/>
          </p:cNvPicPr>
          <p:nvPr userDrawn="1"/>
        </p:nvPicPr>
        <p:blipFill>
          <a:blip r:embed="rId2"/>
          <a:srcRect/>
          <a:stretch/>
        </p:blipFill>
        <p:spPr>
          <a:xfrm>
            <a:off x="7560438" y="4536474"/>
            <a:ext cx="1123922" cy="455900"/>
          </a:xfrm>
          <a:prstGeom prst="rect">
            <a:avLst/>
          </a:prstGeom>
        </p:spPr>
      </p:pic>
      <p:pic>
        <p:nvPicPr>
          <p:cNvPr id="10" name="Picture 9" descr="A picture containing food&#10;&#10;Description automatically generated">
            <a:extLst>
              <a:ext uri="{FF2B5EF4-FFF2-40B4-BE49-F238E27FC236}">
                <a16:creationId xmlns:a16="http://schemas.microsoft.com/office/drawing/2014/main" id="{2C8A1FE9-4F96-924F-8C2B-A13C34AEC1FC}"/>
              </a:ext>
            </a:extLst>
          </p:cNvPr>
          <p:cNvPicPr>
            <a:picLocks noChangeAspect="1"/>
          </p:cNvPicPr>
          <p:nvPr userDrawn="1"/>
        </p:nvPicPr>
        <p:blipFill>
          <a:blip r:embed="rId3"/>
          <a:stretch>
            <a:fillRect/>
          </a:stretch>
        </p:blipFill>
        <p:spPr>
          <a:xfrm>
            <a:off x="5600734" y="4535824"/>
            <a:ext cx="1471961" cy="457200"/>
          </a:xfrm>
          <a:prstGeom prst="rect">
            <a:avLst/>
          </a:prstGeom>
        </p:spPr>
      </p:pic>
      <p:cxnSp>
        <p:nvCxnSpPr>
          <p:cNvPr id="14" name="Straight Connector 13">
            <a:extLst>
              <a:ext uri="{FF2B5EF4-FFF2-40B4-BE49-F238E27FC236}">
                <a16:creationId xmlns:a16="http://schemas.microsoft.com/office/drawing/2014/main" id="{8C2F44C2-FB2C-EE48-8E8F-D5F5D3DFC4FB}"/>
              </a:ext>
            </a:extLst>
          </p:cNvPr>
          <p:cNvCxnSpPr>
            <a:cxnSpLocks/>
          </p:cNvCxnSpPr>
          <p:nvPr userDrawn="1"/>
        </p:nvCxnSpPr>
        <p:spPr>
          <a:xfrm>
            <a:off x="7304667" y="4476388"/>
            <a:ext cx="0" cy="57607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 Placeholder 3">
            <a:extLst>
              <a:ext uri="{FF2B5EF4-FFF2-40B4-BE49-F238E27FC236}">
                <a16:creationId xmlns:a16="http://schemas.microsoft.com/office/drawing/2014/main" id="{31E252AA-0BE8-0945-9372-E90CAFE841A7}"/>
              </a:ext>
            </a:extLst>
          </p:cNvPr>
          <p:cNvSpPr>
            <a:spLocks noGrp="1"/>
          </p:cNvSpPr>
          <p:nvPr>
            <p:ph type="body" sz="quarter" idx="11" hasCustomPrompt="1"/>
          </p:nvPr>
        </p:nvSpPr>
        <p:spPr>
          <a:xfrm>
            <a:off x="457200" y="4490744"/>
            <a:ext cx="4572000" cy="455958"/>
          </a:xfrm>
        </p:spPr>
        <p:txBody>
          <a:bodyPr anchor="t"/>
          <a:lstStyle>
            <a:lvl1pPr>
              <a:lnSpc>
                <a:spcPct val="100000"/>
              </a:lnSpc>
              <a:spcAft>
                <a:spcPts val="0"/>
              </a:spcAft>
              <a:defRPr sz="1000"/>
            </a:lvl1pPr>
          </a:lstStyle>
          <a:p>
            <a:pPr lvl="0"/>
            <a:r>
              <a:rPr lang="en-US" dirty="0"/>
              <a:t>Footnotes</a:t>
            </a:r>
          </a:p>
        </p:txBody>
      </p:sp>
    </p:spTree>
    <p:extLst>
      <p:ext uri="{BB962C8B-B14F-4D97-AF65-F5344CB8AC3E}">
        <p14:creationId xmlns:p14="http://schemas.microsoft.com/office/powerpoint/2010/main" val="1049775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Paragraphs w/Footnote">
    <p:spTree>
      <p:nvGrpSpPr>
        <p:cNvPr id="1" name=""/>
        <p:cNvGrpSpPr/>
        <p:nvPr/>
      </p:nvGrpSpPr>
      <p:grpSpPr>
        <a:xfrm>
          <a:off x="0" y="0"/>
          <a:ext cx="0" cy="0"/>
          <a:chOff x="0" y="0"/>
          <a:chExt cx="0" cy="0"/>
        </a:xfrm>
      </p:grpSpPr>
      <p:sp>
        <p:nvSpPr>
          <p:cNvPr id="7" name="Rectangle 6"/>
          <p:cNvSpPr/>
          <p:nvPr userDrawn="1"/>
        </p:nvSpPr>
        <p:spPr>
          <a:xfrm>
            <a:off x="9542" y="3378"/>
            <a:ext cx="9144000" cy="5140122"/>
          </a:xfrm>
          <a:prstGeom prst="rect">
            <a:avLst/>
          </a:prstGeom>
          <a:solidFill>
            <a:schemeClr val="bg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FD2C303F-2059-BB41-9E99-19A9C438B3EE}"/>
              </a:ext>
            </a:extLst>
          </p:cNvPr>
          <p:cNvSpPr>
            <a:spLocks noGrp="1"/>
          </p:cNvSpPr>
          <p:nvPr>
            <p:ph idx="1" hasCustomPrompt="1"/>
          </p:nvPr>
        </p:nvSpPr>
        <p:spPr>
          <a:xfrm>
            <a:off x="457200" y="1610331"/>
            <a:ext cx="8229600" cy="390349"/>
          </a:xfrm>
        </p:spPr>
        <p:txBody>
          <a:bodyPr/>
          <a:lstStyle>
            <a:lvl1pPr marL="0" marR="0" indent="0" algn="l" defTabSz="457200" rtl="0" eaLnBrk="1" fontAlgn="auto" latinLnBrk="0" hangingPunct="1">
              <a:lnSpc>
                <a:spcPct val="100000"/>
              </a:lnSpc>
              <a:spcBef>
                <a:spcPts val="0"/>
              </a:spcBef>
              <a:spcAft>
                <a:spcPts val="1800"/>
              </a:spcAft>
              <a:buClrTx/>
              <a:buSzTx/>
              <a:buFont typeface="Arial"/>
              <a:buNone/>
              <a:tabLst/>
              <a:defRPr sz="1200" b="1" baseline="0">
                <a:solidFill>
                  <a:schemeClr val="tx2"/>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lvl4pPr>
          </a:lstStyle>
          <a:p>
            <a:pPr lvl="0"/>
            <a:r>
              <a:rPr lang="en-US" dirty="0"/>
              <a:t>Intro copy style lorem ipsum dolor sit </a:t>
            </a:r>
            <a:r>
              <a:rPr lang="en-US" dirty="0" err="1"/>
              <a:t>amet</a:t>
            </a:r>
            <a:r>
              <a:rPr lang="en-US" dirty="0"/>
              <a:t> </a:t>
            </a:r>
            <a:r>
              <a:rPr lang="en-US" dirty="0" err="1"/>
              <a:t>ipsing</a:t>
            </a:r>
            <a:r>
              <a:rPr lang="en-US" dirty="0"/>
              <a:t> con </a:t>
            </a:r>
            <a:r>
              <a:rPr lang="en-US" dirty="0" err="1"/>
              <a:t>secteur</a:t>
            </a:r>
            <a:r>
              <a:rPr lang="en-US" dirty="0"/>
              <a:t> intro copy lorem ipsum dolor sit </a:t>
            </a:r>
            <a:r>
              <a:rPr lang="en-US" dirty="0" err="1"/>
              <a:t>amet</a:t>
            </a:r>
            <a:r>
              <a:rPr lang="en-US" dirty="0"/>
              <a:t> </a:t>
            </a:r>
            <a:r>
              <a:rPr lang="en-US" dirty="0" err="1"/>
              <a:t>ipsing</a:t>
            </a:r>
            <a:r>
              <a:rPr lang="en-US" dirty="0"/>
              <a:t> cons </a:t>
            </a:r>
            <a:r>
              <a:rPr lang="en-US" dirty="0" err="1"/>
              <a:t>ecteur</a:t>
            </a:r>
            <a:r>
              <a:rPr lang="en-US" dirty="0"/>
              <a:t> lorem ipsum dolor sit </a:t>
            </a:r>
            <a:r>
              <a:rPr lang="en-US" dirty="0" err="1"/>
              <a:t>amet</a:t>
            </a:r>
            <a:r>
              <a:rPr lang="en-US" dirty="0"/>
              <a:t> </a:t>
            </a:r>
            <a:r>
              <a:rPr lang="en-US" dirty="0" err="1"/>
              <a:t>ipsing</a:t>
            </a:r>
            <a:r>
              <a:rPr lang="en-US" dirty="0"/>
              <a:t> con </a:t>
            </a:r>
            <a:r>
              <a:rPr lang="en-US" dirty="0" err="1"/>
              <a:t>secteur</a:t>
            </a:r>
            <a:r>
              <a:rPr lang="en-US" dirty="0"/>
              <a:t> lorem ipsum.</a:t>
            </a:r>
          </a:p>
        </p:txBody>
      </p:sp>
      <p:sp>
        <p:nvSpPr>
          <p:cNvPr id="12" name="Title 1">
            <a:extLst>
              <a:ext uri="{FF2B5EF4-FFF2-40B4-BE49-F238E27FC236}">
                <a16:creationId xmlns:a16="http://schemas.microsoft.com/office/drawing/2014/main" id="{9CADC9AC-96B2-0F4F-98E1-444EE67A42D7}"/>
              </a:ext>
            </a:extLst>
          </p:cNvPr>
          <p:cNvSpPr>
            <a:spLocks noGrp="1"/>
          </p:cNvSpPr>
          <p:nvPr>
            <p:ph type="title" hasCustomPrompt="1"/>
          </p:nvPr>
        </p:nvSpPr>
        <p:spPr>
          <a:xfrm>
            <a:off x="457200" y="2083183"/>
            <a:ext cx="8229600" cy="2196407"/>
          </a:xfrm>
          <a:prstGeom prst="rect">
            <a:avLst/>
          </a:prstGeom>
        </p:spPr>
        <p:txBody>
          <a:bodyPr anchor="t" anchorCtr="0"/>
          <a:lstStyle>
            <a:lvl1pPr>
              <a:lnSpc>
                <a:spcPct val="100000"/>
              </a:lnSpc>
              <a:defRPr sz="1400" baseline="0"/>
            </a:lvl1pPr>
          </a:lstStyle>
          <a:p>
            <a:r>
              <a:rPr lang="en-US" dirty="0"/>
              <a:t>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 Click to edit Master title style lorem. 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 Click to edit Master title style lorem. 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a:t>
            </a:r>
          </a:p>
        </p:txBody>
      </p:sp>
      <p:sp>
        <p:nvSpPr>
          <p:cNvPr id="13" name="Text Placeholder 2">
            <a:extLst>
              <a:ext uri="{FF2B5EF4-FFF2-40B4-BE49-F238E27FC236}">
                <a16:creationId xmlns:a16="http://schemas.microsoft.com/office/drawing/2014/main" id="{1A37DD53-F059-5E4A-8F7A-A48315C11648}"/>
              </a:ext>
            </a:extLst>
          </p:cNvPr>
          <p:cNvSpPr>
            <a:spLocks noGrp="1"/>
          </p:cNvSpPr>
          <p:nvPr>
            <p:ph type="body" sz="quarter" idx="10" hasCustomPrompt="1"/>
          </p:nvPr>
        </p:nvSpPr>
        <p:spPr>
          <a:xfrm>
            <a:off x="457200" y="857387"/>
            <a:ext cx="8229600" cy="568325"/>
          </a:xfrm>
        </p:spPr>
        <p:txBody>
          <a:bodyPr/>
          <a:lstStyle>
            <a:lvl1pPr>
              <a:defRPr sz="3600">
                <a:solidFill>
                  <a:schemeClr val="tx2"/>
                </a:solidFill>
              </a:defRPr>
            </a:lvl1pPr>
          </a:lstStyle>
          <a:p>
            <a:r>
              <a:rPr lang="en-US" dirty="0"/>
              <a:t>Click to Edit Master Title</a:t>
            </a:r>
          </a:p>
        </p:txBody>
      </p:sp>
      <p:sp>
        <p:nvSpPr>
          <p:cNvPr id="4" name="Text Placeholder 3">
            <a:extLst>
              <a:ext uri="{FF2B5EF4-FFF2-40B4-BE49-F238E27FC236}">
                <a16:creationId xmlns:a16="http://schemas.microsoft.com/office/drawing/2014/main" id="{31E252AA-0BE8-0945-9372-E90CAFE841A7}"/>
              </a:ext>
            </a:extLst>
          </p:cNvPr>
          <p:cNvSpPr>
            <a:spLocks noGrp="1"/>
          </p:cNvSpPr>
          <p:nvPr>
            <p:ph type="body" sz="quarter" idx="11" hasCustomPrompt="1"/>
          </p:nvPr>
        </p:nvSpPr>
        <p:spPr>
          <a:xfrm>
            <a:off x="457200" y="4490744"/>
            <a:ext cx="4572000" cy="455958"/>
          </a:xfrm>
        </p:spPr>
        <p:txBody>
          <a:bodyPr anchor="t"/>
          <a:lstStyle>
            <a:lvl1pPr>
              <a:lnSpc>
                <a:spcPct val="100000"/>
              </a:lnSpc>
              <a:spcAft>
                <a:spcPts val="0"/>
              </a:spcAft>
              <a:defRPr sz="1000"/>
            </a:lvl1pPr>
          </a:lstStyle>
          <a:p>
            <a:pPr lvl="0"/>
            <a:r>
              <a:rPr lang="en-US" dirty="0"/>
              <a:t>Footnotes</a:t>
            </a:r>
          </a:p>
        </p:txBody>
      </p:sp>
      <p:pic>
        <p:nvPicPr>
          <p:cNvPr id="9" name="Picture 8">
            <a:extLst>
              <a:ext uri="{FF2B5EF4-FFF2-40B4-BE49-F238E27FC236}">
                <a16:creationId xmlns:a16="http://schemas.microsoft.com/office/drawing/2014/main" id="{022F66A9-276F-264C-903E-3EDDDAC9C516}"/>
              </a:ext>
            </a:extLst>
          </p:cNvPr>
          <p:cNvPicPr>
            <a:picLocks noChangeAspect="1"/>
          </p:cNvPicPr>
          <p:nvPr userDrawn="1"/>
        </p:nvPicPr>
        <p:blipFill>
          <a:blip r:embed="rId2"/>
          <a:srcRect/>
          <a:stretch/>
        </p:blipFill>
        <p:spPr>
          <a:xfrm>
            <a:off x="7560438" y="4536474"/>
            <a:ext cx="1123922" cy="455900"/>
          </a:xfrm>
          <a:prstGeom prst="rect">
            <a:avLst/>
          </a:prstGeom>
        </p:spPr>
      </p:pic>
      <p:pic>
        <p:nvPicPr>
          <p:cNvPr id="10" name="Picture 9" descr="A picture containing food&#10;&#10;Description automatically generated">
            <a:extLst>
              <a:ext uri="{FF2B5EF4-FFF2-40B4-BE49-F238E27FC236}">
                <a16:creationId xmlns:a16="http://schemas.microsoft.com/office/drawing/2014/main" id="{2C8A1FE9-4F96-924F-8C2B-A13C34AEC1FC}"/>
              </a:ext>
            </a:extLst>
          </p:cNvPr>
          <p:cNvPicPr>
            <a:picLocks noChangeAspect="1"/>
          </p:cNvPicPr>
          <p:nvPr userDrawn="1"/>
        </p:nvPicPr>
        <p:blipFill>
          <a:blip r:embed="rId3"/>
          <a:stretch>
            <a:fillRect/>
          </a:stretch>
        </p:blipFill>
        <p:spPr>
          <a:xfrm>
            <a:off x="5600734" y="4535824"/>
            <a:ext cx="1471961" cy="457200"/>
          </a:xfrm>
          <a:prstGeom prst="rect">
            <a:avLst/>
          </a:prstGeom>
        </p:spPr>
      </p:pic>
      <p:cxnSp>
        <p:nvCxnSpPr>
          <p:cNvPr id="14" name="Straight Connector 13">
            <a:extLst>
              <a:ext uri="{FF2B5EF4-FFF2-40B4-BE49-F238E27FC236}">
                <a16:creationId xmlns:a16="http://schemas.microsoft.com/office/drawing/2014/main" id="{8C2F44C2-FB2C-EE48-8E8F-D5F5D3DFC4FB}"/>
              </a:ext>
            </a:extLst>
          </p:cNvPr>
          <p:cNvCxnSpPr>
            <a:cxnSpLocks/>
          </p:cNvCxnSpPr>
          <p:nvPr userDrawn="1"/>
        </p:nvCxnSpPr>
        <p:spPr>
          <a:xfrm>
            <a:off x="7304667" y="4476388"/>
            <a:ext cx="0" cy="57607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5431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ed List 2 column">
    <p:spTree>
      <p:nvGrpSpPr>
        <p:cNvPr id="1" name=""/>
        <p:cNvGrpSpPr/>
        <p:nvPr/>
      </p:nvGrpSpPr>
      <p:grpSpPr>
        <a:xfrm>
          <a:off x="0" y="0"/>
          <a:ext cx="0" cy="0"/>
          <a:chOff x="0" y="0"/>
          <a:chExt cx="0" cy="0"/>
        </a:xfrm>
      </p:grpSpPr>
      <p:sp>
        <p:nvSpPr>
          <p:cNvPr id="3" name="Rectangle 2"/>
          <p:cNvSpPr/>
          <p:nvPr userDrawn="1"/>
        </p:nvSpPr>
        <p:spPr>
          <a:xfrm>
            <a:off x="0" y="-2"/>
            <a:ext cx="9144000" cy="5143502"/>
          </a:xfrm>
          <a:prstGeom prst="rect">
            <a:avLst/>
          </a:prstGeom>
          <a:solidFill>
            <a:schemeClr val="bg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2"/>
          <p:cNvSpPr>
            <a:spLocks noGrp="1"/>
          </p:cNvSpPr>
          <p:nvPr>
            <p:ph idx="1" hasCustomPrompt="1"/>
          </p:nvPr>
        </p:nvSpPr>
        <p:spPr>
          <a:xfrm>
            <a:off x="457200" y="1610331"/>
            <a:ext cx="8229600" cy="2675782"/>
          </a:xfrm>
        </p:spPr>
        <p:txBody>
          <a:bodyPr numCol="2"/>
          <a:lstStyle>
            <a:lvl2pPr marL="0" marR="0" indent="-274320" algn="l" defTabSz="457200" rtl="0" eaLnBrk="1" fontAlgn="auto" latinLnBrk="0" hangingPunct="1">
              <a:lnSpc>
                <a:spcPct val="100000"/>
              </a:lnSpc>
              <a:spcBef>
                <a:spcPts val="0"/>
              </a:spcBef>
              <a:spcAft>
                <a:spcPts val="900"/>
              </a:spcAft>
              <a:buClr>
                <a:schemeClr val="accent2"/>
              </a:buClr>
              <a:buSzPct val="110000"/>
              <a:buFont typeface="Arial"/>
              <a:buChar char="•"/>
              <a:tabLst/>
              <a:defRPr sz="2400" b="0" baseline="0">
                <a:solidFill>
                  <a:schemeClr val="tx1"/>
                </a:solidFill>
              </a:defRPr>
            </a:lvl2pPr>
            <a:lvl3pPr>
              <a:defRPr>
                <a:solidFill>
                  <a:schemeClr val="tx1"/>
                </a:solidFill>
              </a:defRPr>
            </a:lvl3pPr>
          </a:lstStyle>
          <a:p>
            <a:pPr lvl="1"/>
            <a:r>
              <a:rPr lang="en-US" dirty="0"/>
              <a:t>Bulleted list</a:t>
            </a:r>
          </a:p>
          <a:p>
            <a:pPr lvl="1"/>
            <a:r>
              <a:rPr lang="en-US" dirty="0"/>
              <a:t>Bulleted list</a:t>
            </a:r>
          </a:p>
          <a:p>
            <a:pPr lvl="1"/>
            <a:r>
              <a:rPr lang="en-US" dirty="0"/>
              <a:t>Bulleted list</a:t>
            </a:r>
          </a:p>
          <a:p>
            <a:pPr lvl="1"/>
            <a:r>
              <a:rPr lang="en-US" dirty="0"/>
              <a:t>Bulleted list</a:t>
            </a:r>
          </a:p>
          <a:p>
            <a:pPr lvl="1"/>
            <a:r>
              <a:rPr lang="en-US" dirty="0"/>
              <a:t>Bulleted list</a:t>
            </a:r>
          </a:p>
          <a:p>
            <a:pPr lvl="1"/>
            <a:r>
              <a:rPr lang="en-US" dirty="0"/>
              <a:t>Bulleted list</a:t>
            </a:r>
          </a:p>
          <a:p>
            <a:pPr lvl="1"/>
            <a:r>
              <a:rPr lang="en-US" dirty="0"/>
              <a:t>Bulleted list</a:t>
            </a:r>
          </a:p>
          <a:p>
            <a:pPr lvl="1"/>
            <a:r>
              <a:rPr lang="en-US" dirty="0"/>
              <a:t>Bulleted list</a:t>
            </a:r>
          </a:p>
          <a:p>
            <a:pPr lvl="1"/>
            <a:r>
              <a:rPr lang="en-US" dirty="0"/>
              <a:t>Bulleted list</a:t>
            </a:r>
          </a:p>
          <a:p>
            <a:pPr lvl="1"/>
            <a:r>
              <a:rPr lang="en-US" dirty="0"/>
              <a:t>Bulleted list</a:t>
            </a:r>
          </a:p>
        </p:txBody>
      </p:sp>
      <p:sp>
        <p:nvSpPr>
          <p:cNvPr id="7" name="Text Placeholder 2">
            <a:extLst>
              <a:ext uri="{FF2B5EF4-FFF2-40B4-BE49-F238E27FC236}">
                <a16:creationId xmlns:a16="http://schemas.microsoft.com/office/drawing/2014/main" id="{EF92EFA5-F069-104B-B3A1-CFB27E89D85C}"/>
              </a:ext>
            </a:extLst>
          </p:cNvPr>
          <p:cNvSpPr>
            <a:spLocks noGrp="1"/>
          </p:cNvSpPr>
          <p:nvPr>
            <p:ph type="body" sz="quarter" idx="10" hasCustomPrompt="1"/>
          </p:nvPr>
        </p:nvSpPr>
        <p:spPr>
          <a:xfrm>
            <a:off x="457200" y="857387"/>
            <a:ext cx="8229600" cy="568325"/>
          </a:xfrm>
        </p:spPr>
        <p:txBody>
          <a:bodyPr/>
          <a:lstStyle>
            <a:lvl1pPr>
              <a:defRPr sz="3600">
                <a:solidFill>
                  <a:schemeClr val="tx2"/>
                </a:solidFill>
              </a:defRPr>
            </a:lvl1pPr>
          </a:lstStyle>
          <a:p>
            <a:r>
              <a:rPr lang="en-US" dirty="0"/>
              <a:t>Click to Edit Master Title</a:t>
            </a:r>
          </a:p>
        </p:txBody>
      </p:sp>
      <p:pic>
        <p:nvPicPr>
          <p:cNvPr id="10" name="Picture 9">
            <a:extLst>
              <a:ext uri="{FF2B5EF4-FFF2-40B4-BE49-F238E27FC236}">
                <a16:creationId xmlns:a16="http://schemas.microsoft.com/office/drawing/2014/main" id="{8502992B-682F-0C42-94C3-FDDBEB5E288D}"/>
              </a:ext>
            </a:extLst>
          </p:cNvPr>
          <p:cNvPicPr>
            <a:picLocks noChangeAspect="1"/>
          </p:cNvPicPr>
          <p:nvPr userDrawn="1"/>
        </p:nvPicPr>
        <p:blipFill>
          <a:blip r:embed="rId2"/>
          <a:srcRect/>
          <a:stretch/>
        </p:blipFill>
        <p:spPr>
          <a:xfrm>
            <a:off x="7560438" y="4536474"/>
            <a:ext cx="1123922" cy="455900"/>
          </a:xfrm>
          <a:prstGeom prst="rect">
            <a:avLst/>
          </a:prstGeom>
        </p:spPr>
      </p:pic>
      <p:pic>
        <p:nvPicPr>
          <p:cNvPr id="11" name="Picture 10" descr="A picture containing food&#10;&#10;Description automatically generated">
            <a:extLst>
              <a:ext uri="{FF2B5EF4-FFF2-40B4-BE49-F238E27FC236}">
                <a16:creationId xmlns:a16="http://schemas.microsoft.com/office/drawing/2014/main" id="{CF172F53-F553-4441-A6D8-C92BD584C2DD}"/>
              </a:ext>
            </a:extLst>
          </p:cNvPr>
          <p:cNvPicPr>
            <a:picLocks noChangeAspect="1"/>
          </p:cNvPicPr>
          <p:nvPr userDrawn="1"/>
        </p:nvPicPr>
        <p:blipFill>
          <a:blip r:embed="rId3"/>
          <a:stretch>
            <a:fillRect/>
          </a:stretch>
        </p:blipFill>
        <p:spPr>
          <a:xfrm>
            <a:off x="5600734" y="4535824"/>
            <a:ext cx="1471961" cy="457200"/>
          </a:xfrm>
          <a:prstGeom prst="rect">
            <a:avLst/>
          </a:prstGeom>
        </p:spPr>
      </p:pic>
      <p:cxnSp>
        <p:nvCxnSpPr>
          <p:cNvPr id="12" name="Straight Connector 11">
            <a:extLst>
              <a:ext uri="{FF2B5EF4-FFF2-40B4-BE49-F238E27FC236}">
                <a16:creationId xmlns:a16="http://schemas.microsoft.com/office/drawing/2014/main" id="{A2579EAD-B480-384E-900E-D39E0A76FAF4}"/>
              </a:ext>
            </a:extLst>
          </p:cNvPr>
          <p:cNvCxnSpPr>
            <a:cxnSpLocks/>
          </p:cNvCxnSpPr>
          <p:nvPr userDrawn="1"/>
        </p:nvCxnSpPr>
        <p:spPr>
          <a:xfrm>
            <a:off x="7304667" y="4476388"/>
            <a:ext cx="0" cy="57607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 Placeholder 3">
            <a:extLst>
              <a:ext uri="{FF2B5EF4-FFF2-40B4-BE49-F238E27FC236}">
                <a16:creationId xmlns:a16="http://schemas.microsoft.com/office/drawing/2014/main" id="{31E252AA-0BE8-0945-9372-E90CAFE841A7}"/>
              </a:ext>
            </a:extLst>
          </p:cNvPr>
          <p:cNvSpPr>
            <a:spLocks noGrp="1"/>
          </p:cNvSpPr>
          <p:nvPr>
            <p:ph type="body" sz="quarter" idx="11" hasCustomPrompt="1"/>
          </p:nvPr>
        </p:nvSpPr>
        <p:spPr>
          <a:xfrm>
            <a:off x="457200" y="4490744"/>
            <a:ext cx="4572000" cy="455958"/>
          </a:xfrm>
        </p:spPr>
        <p:txBody>
          <a:bodyPr anchor="t"/>
          <a:lstStyle>
            <a:lvl1pPr>
              <a:lnSpc>
                <a:spcPct val="100000"/>
              </a:lnSpc>
              <a:spcAft>
                <a:spcPts val="0"/>
              </a:spcAft>
              <a:defRPr sz="1000"/>
            </a:lvl1pPr>
          </a:lstStyle>
          <a:p>
            <a:pPr lvl="0"/>
            <a:r>
              <a:rPr lang="en-US" dirty="0"/>
              <a:t>Footnotes</a:t>
            </a:r>
          </a:p>
        </p:txBody>
      </p:sp>
    </p:spTree>
    <p:extLst>
      <p:ext uri="{BB962C8B-B14F-4D97-AF65-F5344CB8AC3E}">
        <p14:creationId xmlns:p14="http://schemas.microsoft.com/office/powerpoint/2010/main" val="391417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ed list 3 column">
    <p:spTree>
      <p:nvGrpSpPr>
        <p:cNvPr id="1" name=""/>
        <p:cNvGrpSpPr/>
        <p:nvPr/>
      </p:nvGrpSpPr>
      <p:grpSpPr>
        <a:xfrm>
          <a:off x="0" y="0"/>
          <a:ext cx="0" cy="0"/>
          <a:chOff x="0" y="0"/>
          <a:chExt cx="0" cy="0"/>
        </a:xfrm>
      </p:grpSpPr>
      <p:sp>
        <p:nvSpPr>
          <p:cNvPr id="3" name="Rectangle 2"/>
          <p:cNvSpPr/>
          <p:nvPr userDrawn="1"/>
        </p:nvSpPr>
        <p:spPr>
          <a:xfrm>
            <a:off x="0" y="-2"/>
            <a:ext cx="9144000" cy="5143502"/>
          </a:xfrm>
          <a:prstGeom prst="rect">
            <a:avLst/>
          </a:prstGeom>
          <a:solidFill>
            <a:schemeClr val="bg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Text Placeholder 2">
            <a:extLst>
              <a:ext uri="{FF2B5EF4-FFF2-40B4-BE49-F238E27FC236}">
                <a16:creationId xmlns:a16="http://schemas.microsoft.com/office/drawing/2014/main" id="{EF92EFA5-F069-104B-B3A1-CFB27E89D85C}"/>
              </a:ext>
            </a:extLst>
          </p:cNvPr>
          <p:cNvSpPr>
            <a:spLocks noGrp="1"/>
          </p:cNvSpPr>
          <p:nvPr>
            <p:ph type="body" sz="quarter" idx="10" hasCustomPrompt="1"/>
          </p:nvPr>
        </p:nvSpPr>
        <p:spPr>
          <a:xfrm>
            <a:off x="457200" y="857387"/>
            <a:ext cx="8229600" cy="568325"/>
          </a:xfrm>
        </p:spPr>
        <p:txBody>
          <a:bodyPr/>
          <a:lstStyle>
            <a:lvl1pPr>
              <a:defRPr sz="3600">
                <a:solidFill>
                  <a:schemeClr val="tx2"/>
                </a:solidFill>
              </a:defRPr>
            </a:lvl1pPr>
          </a:lstStyle>
          <a:p>
            <a:r>
              <a:rPr lang="en-US" dirty="0"/>
              <a:t>Click to Edit Master Title</a:t>
            </a:r>
          </a:p>
        </p:txBody>
      </p:sp>
      <p:pic>
        <p:nvPicPr>
          <p:cNvPr id="10" name="Picture 9">
            <a:extLst>
              <a:ext uri="{FF2B5EF4-FFF2-40B4-BE49-F238E27FC236}">
                <a16:creationId xmlns:a16="http://schemas.microsoft.com/office/drawing/2014/main" id="{8502992B-682F-0C42-94C3-FDDBEB5E288D}"/>
              </a:ext>
            </a:extLst>
          </p:cNvPr>
          <p:cNvPicPr>
            <a:picLocks noChangeAspect="1"/>
          </p:cNvPicPr>
          <p:nvPr userDrawn="1"/>
        </p:nvPicPr>
        <p:blipFill>
          <a:blip r:embed="rId2"/>
          <a:srcRect/>
          <a:stretch/>
        </p:blipFill>
        <p:spPr>
          <a:xfrm>
            <a:off x="7560438" y="4536474"/>
            <a:ext cx="1123922" cy="455900"/>
          </a:xfrm>
          <a:prstGeom prst="rect">
            <a:avLst/>
          </a:prstGeom>
        </p:spPr>
      </p:pic>
      <p:pic>
        <p:nvPicPr>
          <p:cNvPr id="11" name="Picture 10" descr="A picture containing food&#10;&#10;Description automatically generated">
            <a:extLst>
              <a:ext uri="{FF2B5EF4-FFF2-40B4-BE49-F238E27FC236}">
                <a16:creationId xmlns:a16="http://schemas.microsoft.com/office/drawing/2014/main" id="{CF172F53-F553-4441-A6D8-C92BD584C2DD}"/>
              </a:ext>
            </a:extLst>
          </p:cNvPr>
          <p:cNvPicPr>
            <a:picLocks noChangeAspect="1"/>
          </p:cNvPicPr>
          <p:nvPr userDrawn="1"/>
        </p:nvPicPr>
        <p:blipFill>
          <a:blip r:embed="rId3"/>
          <a:stretch>
            <a:fillRect/>
          </a:stretch>
        </p:blipFill>
        <p:spPr>
          <a:xfrm>
            <a:off x="5600734" y="4535824"/>
            <a:ext cx="1471961" cy="457200"/>
          </a:xfrm>
          <a:prstGeom prst="rect">
            <a:avLst/>
          </a:prstGeom>
        </p:spPr>
      </p:pic>
      <p:cxnSp>
        <p:nvCxnSpPr>
          <p:cNvPr id="12" name="Straight Connector 11">
            <a:extLst>
              <a:ext uri="{FF2B5EF4-FFF2-40B4-BE49-F238E27FC236}">
                <a16:creationId xmlns:a16="http://schemas.microsoft.com/office/drawing/2014/main" id="{A2579EAD-B480-384E-900E-D39E0A76FAF4}"/>
              </a:ext>
            </a:extLst>
          </p:cNvPr>
          <p:cNvCxnSpPr>
            <a:cxnSpLocks/>
          </p:cNvCxnSpPr>
          <p:nvPr userDrawn="1"/>
        </p:nvCxnSpPr>
        <p:spPr>
          <a:xfrm>
            <a:off x="7304667" y="4476388"/>
            <a:ext cx="0" cy="57607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Content Placeholder 2">
            <a:extLst>
              <a:ext uri="{FF2B5EF4-FFF2-40B4-BE49-F238E27FC236}">
                <a16:creationId xmlns:a16="http://schemas.microsoft.com/office/drawing/2014/main" id="{FC222DCA-9027-8344-A192-667FF2B37792}"/>
              </a:ext>
            </a:extLst>
          </p:cNvPr>
          <p:cNvSpPr>
            <a:spLocks noGrp="1"/>
          </p:cNvSpPr>
          <p:nvPr>
            <p:ph idx="12" hasCustomPrompt="1"/>
          </p:nvPr>
        </p:nvSpPr>
        <p:spPr>
          <a:xfrm>
            <a:off x="457200" y="1610331"/>
            <a:ext cx="8229600" cy="708363"/>
          </a:xfrm>
        </p:spPr>
        <p:txBody>
          <a:bodyPr/>
          <a:lstStyle>
            <a:lvl1pPr marL="0" marR="0" indent="0" algn="l" defTabSz="457200" rtl="0" eaLnBrk="1" fontAlgn="auto" latinLnBrk="0" hangingPunct="1">
              <a:lnSpc>
                <a:spcPct val="100000"/>
              </a:lnSpc>
              <a:spcBef>
                <a:spcPts val="0"/>
              </a:spcBef>
              <a:spcAft>
                <a:spcPts val="1800"/>
              </a:spcAft>
              <a:buClrTx/>
              <a:buSzTx/>
              <a:buFont typeface="Arial"/>
              <a:buNone/>
              <a:tabLst/>
              <a:defRPr sz="1600" b="1" baseline="0">
                <a:solidFill>
                  <a:schemeClr val="tx2"/>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lvl4pPr>
          </a:lstStyle>
          <a:p>
            <a:pPr lvl="0"/>
            <a:r>
              <a:rPr lang="en-US" dirty="0"/>
              <a:t>Intro copy style lorem ipsum dolor sit </a:t>
            </a:r>
            <a:r>
              <a:rPr lang="en-US" dirty="0" err="1"/>
              <a:t>amet</a:t>
            </a:r>
            <a:r>
              <a:rPr lang="en-US" dirty="0"/>
              <a:t> </a:t>
            </a:r>
            <a:r>
              <a:rPr lang="en-US" dirty="0" err="1"/>
              <a:t>ipsing</a:t>
            </a:r>
            <a:r>
              <a:rPr lang="en-US" dirty="0"/>
              <a:t> con </a:t>
            </a:r>
            <a:r>
              <a:rPr lang="en-US" dirty="0" err="1"/>
              <a:t>secteur</a:t>
            </a:r>
            <a:r>
              <a:rPr lang="en-US" dirty="0"/>
              <a:t> intro copy lorem ipsum dolor sit </a:t>
            </a:r>
            <a:r>
              <a:rPr lang="en-US" dirty="0" err="1"/>
              <a:t>amet</a:t>
            </a:r>
            <a:r>
              <a:rPr lang="en-US" dirty="0"/>
              <a:t> </a:t>
            </a:r>
            <a:r>
              <a:rPr lang="en-US" dirty="0" err="1"/>
              <a:t>ipsing</a:t>
            </a:r>
            <a:r>
              <a:rPr lang="en-US" dirty="0"/>
              <a:t> cons </a:t>
            </a:r>
            <a:r>
              <a:rPr lang="en-US" dirty="0" err="1"/>
              <a:t>ecteur</a:t>
            </a:r>
            <a:r>
              <a:rPr lang="en-US" dirty="0"/>
              <a:t> lorem ipsum dolor sit </a:t>
            </a:r>
            <a:r>
              <a:rPr lang="en-US" dirty="0" err="1"/>
              <a:t>amet</a:t>
            </a:r>
            <a:r>
              <a:rPr lang="en-US" dirty="0"/>
              <a:t> </a:t>
            </a:r>
            <a:r>
              <a:rPr lang="en-US" dirty="0" err="1"/>
              <a:t>ipsing</a:t>
            </a:r>
            <a:r>
              <a:rPr lang="en-US" dirty="0"/>
              <a:t> con </a:t>
            </a:r>
            <a:r>
              <a:rPr lang="en-US" dirty="0" err="1"/>
              <a:t>secteur</a:t>
            </a:r>
            <a:r>
              <a:rPr lang="en-US" dirty="0"/>
              <a:t> lorem ipsum.</a:t>
            </a:r>
          </a:p>
        </p:txBody>
      </p:sp>
      <p:sp>
        <p:nvSpPr>
          <p:cNvPr id="14" name="Text Placeholder 5">
            <a:extLst>
              <a:ext uri="{FF2B5EF4-FFF2-40B4-BE49-F238E27FC236}">
                <a16:creationId xmlns:a16="http://schemas.microsoft.com/office/drawing/2014/main" id="{8AB2F022-F428-E04A-85BF-877BA8F4CAD7}"/>
              </a:ext>
            </a:extLst>
          </p:cNvPr>
          <p:cNvSpPr>
            <a:spLocks noGrp="1"/>
          </p:cNvSpPr>
          <p:nvPr>
            <p:ph type="body" sz="quarter" idx="13" hasCustomPrompt="1"/>
          </p:nvPr>
        </p:nvSpPr>
        <p:spPr>
          <a:xfrm>
            <a:off x="457200" y="2451100"/>
            <a:ext cx="8226425" cy="2025650"/>
          </a:xfrm>
        </p:spPr>
        <p:txBody>
          <a:bodyPr numCol="3"/>
          <a:lstStyle>
            <a:lvl1pPr>
              <a:defRPr sz="1400" b="0"/>
            </a:lvl1pPr>
            <a:lvl2pPr marL="0" marR="0" indent="-274320" algn="l" defTabSz="457200" rtl="0" eaLnBrk="1" fontAlgn="auto" latinLnBrk="0" hangingPunct="0">
              <a:lnSpc>
                <a:spcPct val="100000"/>
              </a:lnSpc>
              <a:spcBef>
                <a:spcPts val="0"/>
              </a:spcBef>
              <a:spcAft>
                <a:spcPts val="600"/>
              </a:spcAft>
              <a:buClr>
                <a:schemeClr val="accent2"/>
              </a:buClr>
              <a:buSzPct val="110000"/>
              <a:buFont typeface="Arial" panose="020B0604020202020204" pitchFamily="34" charset="0"/>
              <a:buChar char="•"/>
              <a:tabLst/>
              <a:defRPr sz="1400" b="0">
                <a:latin typeface="+mn-lt"/>
                <a:cs typeface="Arial" panose="020B0604020202020204" pitchFamily="34" charset="0"/>
              </a:defRPr>
            </a:lvl2pPr>
          </a:lstStyle>
          <a:p>
            <a:pPr lvl="1"/>
            <a:r>
              <a:rPr lang="en-US" dirty="0"/>
              <a:t>Bulleted list</a:t>
            </a:r>
          </a:p>
          <a:p>
            <a:pPr lvl="1"/>
            <a:r>
              <a:rPr lang="en-US" dirty="0"/>
              <a:t>Bulleted list</a:t>
            </a:r>
          </a:p>
          <a:p>
            <a:pPr lvl="1"/>
            <a:r>
              <a:rPr lang="en-US" dirty="0"/>
              <a:t>Bulleted list</a:t>
            </a:r>
          </a:p>
          <a:p>
            <a:pPr lvl="1"/>
            <a:r>
              <a:rPr lang="en-US" dirty="0"/>
              <a:t>Bulleted list</a:t>
            </a:r>
          </a:p>
          <a:p>
            <a:pPr lvl="1"/>
            <a:r>
              <a:rPr lang="en-US" dirty="0"/>
              <a:t>Bulleted list</a:t>
            </a:r>
          </a:p>
          <a:p>
            <a:pPr lvl="1"/>
            <a:r>
              <a:rPr lang="en-US" dirty="0"/>
              <a:t>Bulleted list</a:t>
            </a:r>
          </a:p>
          <a:p>
            <a:pPr lvl="1"/>
            <a:r>
              <a:rPr lang="en-US" dirty="0"/>
              <a:t>Bulleted list</a:t>
            </a:r>
          </a:p>
          <a:p>
            <a:pPr lvl="1"/>
            <a:r>
              <a:rPr lang="en-US" dirty="0"/>
              <a:t>Bulleted list</a:t>
            </a:r>
          </a:p>
          <a:p>
            <a:pPr lvl="1"/>
            <a:r>
              <a:rPr lang="en-US" dirty="0"/>
              <a:t>Bulleted list</a:t>
            </a:r>
          </a:p>
          <a:p>
            <a:pPr lvl="1"/>
            <a:r>
              <a:rPr lang="en-US" dirty="0"/>
              <a:t>Bulleted list</a:t>
            </a:r>
          </a:p>
          <a:p>
            <a:pPr lvl="1"/>
            <a:r>
              <a:rPr lang="en-US" dirty="0"/>
              <a:t>Bulleted list</a:t>
            </a:r>
          </a:p>
          <a:p>
            <a:pPr lvl="1"/>
            <a:r>
              <a:rPr lang="en-US" dirty="0"/>
              <a:t>Bulleted list</a:t>
            </a:r>
          </a:p>
          <a:p>
            <a:pPr lvl="1"/>
            <a:r>
              <a:rPr lang="en-US" dirty="0"/>
              <a:t>Bulleted list</a:t>
            </a:r>
          </a:p>
          <a:p>
            <a:pPr lvl="1"/>
            <a:r>
              <a:rPr lang="en-US" dirty="0"/>
              <a:t>Bulleted list</a:t>
            </a:r>
          </a:p>
          <a:p>
            <a:pPr lvl="1"/>
            <a:r>
              <a:rPr lang="en-US" dirty="0"/>
              <a:t>Bulleted list</a:t>
            </a:r>
          </a:p>
          <a:p>
            <a:pPr lvl="1"/>
            <a:r>
              <a:rPr lang="en-US" dirty="0"/>
              <a:t>Bulleted list</a:t>
            </a:r>
          </a:p>
          <a:p>
            <a:pPr lvl="1"/>
            <a:r>
              <a:rPr lang="en-US" dirty="0"/>
              <a:t>Bulleted list</a:t>
            </a:r>
          </a:p>
          <a:p>
            <a:pPr lvl="1"/>
            <a:r>
              <a:rPr lang="en-US" dirty="0"/>
              <a:t>Bulleted list</a:t>
            </a:r>
          </a:p>
          <a:p>
            <a:pPr lvl="1"/>
            <a:r>
              <a:rPr lang="en-US" dirty="0"/>
              <a:t>Bulleted list</a:t>
            </a:r>
          </a:p>
          <a:p>
            <a:pPr lvl="1"/>
            <a:r>
              <a:rPr lang="en-US" dirty="0"/>
              <a:t>Bulleted list</a:t>
            </a:r>
          </a:p>
          <a:p>
            <a:pPr lvl="1"/>
            <a:r>
              <a:rPr lang="en-US" dirty="0"/>
              <a:t>Bulleted list</a:t>
            </a:r>
          </a:p>
        </p:txBody>
      </p:sp>
      <p:sp>
        <p:nvSpPr>
          <p:cNvPr id="9" name="Text Placeholder 3">
            <a:extLst>
              <a:ext uri="{FF2B5EF4-FFF2-40B4-BE49-F238E27FC236}">
                <a16:creationId xmlns:a16="http://schemas.microsoft.com/office/drawing/2014/main" id="{31E252AA-0BE8-0945-9372-E90CAFE841A7}"/>
              </a:ext>
            </a:extLst>
          </p:cNvPr>
          <p:cNvSpPr>
            <a:spLocks noGrp="1"/>
          </p:cNvSpPr>
          <p:nvPr>
            <p:ph type="body" sz="quarter" idx="11" hasCustomPrompt="1"/>
          </p:nvPr>
        </p:nvSpPr>
        <p:spPr>
          <a:xfrm>
            <a:off x="457200" y="4514986"/>
            <a:ext cx="4572000" cy="455958"/>
          </a:xfrm>
        </p:spPr>
        <p:txBody>
          <a:bodyPr anchor="t"/>
          <a:lstStyle>
            <a:lvl1pPr>
              <a:lnSpc>
                <a:spcPct val="100000"/>
              </a:lnSpc>
              <a:spcAft>
                <a:spcPts val="0"/>
              </a:spcAft>
              <a:defRPr sz="1000"/>
            </a:lvl1pPr>
          </a:lstStyle>
          <a:p>
            <a:pPr lvl="0"/>
            <a:r>
              <a:rPr lang="en-US" dirty="0"/>
              <a:t>Footnotes</a:t>
            </a:r>
          </a:p>
        </p:txBody>
      </p:sp>
    </p:spTree>
    <p:extLst>
      <p:ext uri="{BB962C8B-B14F-4D97-AF65-F5344CB8AC3E}">
        <p14:creationId xmlns:p14="http://schemas.microsoft.com/office/powerpoint/2010/main" val="307613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1BCAE7D2-A467-7246-8DF8-999F40503901}"/>
              </a:ext>
            </a:extLst>
          </p:cNvPr>
          <p:cNvSpPr>
            <a:spLocks noGrp="1"/>
          </p:cNvSpPr>
          <p:nvPr>
            <p:ph type="body" sz="quarter" idx="10" hasCustomPrompt="1"/>
          </p:nvPr>
        </p:nvSpPr>
        <p:spPr>
          <a:xfrm>
            <a:off x="457200" y="857387"/>
            <a:ext cx="8229600" cy="568325"/>
          </a:xfrm>
        </p:spPr>
        <p:txBody>
          <a:bodyPr/>
          <a:lstStyle>
            <a:lvl1pPr>
              <a:defRPr sz="3600">
                <a:solidFill>
                  <a:schemeClr val="tx2"/>
                </a:solidFill>
              </a:defRPr>
            </a:lvl1pPr>
          </a:lstStyle>
          <a:p>
            <a:r>
              <a:rPr lang="en-US" dirty="0"/>
              <a:t>Click to Edit Master Title</a:t>
            </a:r>
          </a:p>
        </p:txBody>
      </p:sp>
      <p:pic>
        <p:nvPicPr>
          <p:cNvPr id="7" name="Picture 6">
            <a:extLst>
              <a:ext uri="{FF2B5EF4-FFF2-40B4-BE49-F238E27FC236}">
                <a16:creationId xmlns:a16="http://schemas.microsoft.com/office/drawing/2014/main" id="{BE74F854-B056-F244-BBFD-687E4140184B}"/>
              </a:ext>
            </a:extLst>
          </p:cNvPr>
          <p:cNvPicPr>
            <a:picLocks noChangeAspect="1"/>
          </p:cNvPicPr>
          <p:nvPr userDrawn="1"/>
        </p:nvPicPr>
        <p:blipFill>
          <a:blip r:embed="rId2"/>
          <a:srcRect/>
          <a:stretch/>
        </p:blipFill>
        <p:spPr>
          <a:xfrm>
            <a:off x="7560438" y="4536474"/>
            <a:ext cx="1123922" cy="455900"/>
          </a:xfrm>
          <a:prstGeom prst="rect">
            <a:avLst/>
          </a:prstGeom>
        </p:spPr>
      </p:pic>
      <p:pic>
        <p:nvPicPr>
          <p:cNvPr id="8" name="Picture 7" descr="A picture containing food&#10;&#10;Description automatically generated">
            <a:extLst>
              <a:ext uri="{FF2B5EF4-FFF2-40B4-BE49-F238E27FC236}">
                <a16:creationId xmlns:a16="http://schemas.microsoft.com/office/drawing/2014/main" id="{B38F0BF4-6353-3342-AC76-9F8E0649E32C}"/>
              </a:ext>
            </a:extLst>
          </p:cNvPr>
          <p:cNvPicPr>
            <a:picLocks noChangeAspect="1"/>
          </p:cNvPicPr>
          <p:nvPr userDrawn="1"/>
        </p:nvPicPr>
        <p:blipFill>
          <a:blip r:embed="rId3"/>
          <a:stretch>
            <a:fillRect/>
          </a:stretch>
        </p:blipFill>
        <p:spPr>
          <a:xfrm>
            <a:off x="5600734" y="4535824"/>
            <a:ext cx="1471961" cy="457200"/>
          </a:xfrm>
          <a:prstGeom prst="rect">
            <a:avLst/>
          </a:prstGeom>
        </p:spPr>
      </p:pic>
      <p:cxnSp>
        <p:nvCxnSpPr>
          <p:cNvPr id="10" name="Straight Connector 9">
            <a:extLst>
              <a:ext uri="{FF2B5EF4-FFF2-40B4-BE49-F238E27FC236}">
                <a16:creationId xmlns:a16="http://schemas.microsoft.com/office/drawing/2014/main" id="{AF6D0917-8DAB-6D4D-AD92-89F4348985BA}"/>
              </a:ext>
            </a:extLst>
          </p:cNvPr>
          <p:cNvCxnSpPr>
            <a:cxnSpLocks/>
          </p:cNvCxnSpPr>
          <p:nvPr userDrawn="1"/>
        </p:nvCxnSpPr>
        <p:spPr>
          <a:xfrm>
            <a:off x="7304667" y="4476388"/>
            <a:ext cx="0" cy="57607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Picture Placeholder 12">
            <a:extLst>
              <a:ext uri="{FF2B5EF4-FFF2-40B4-BE49-F238E27FC236}">
                <a16:creationId xmlns:a16="http://schemas.microsoft.com/office/drawing/2014/main" id="{16A959DE-C389-AB4F-8E62-A7FC05112FCF}"/>
              </a:ext>
            </a:extLst>
          </p:cNvPr>
          <p:cNvSpPr>
            <a:spLocks noGrp="1"/>
          </p:cNvSpPr>
          <p:nvPr>
            <p:ph type="pic" sz="quarter" idx="12"/>
          </p:nvPr>
        </p:nvSpPr>
        <p:spPr>
          <a:xfrm>
            <a:off x="457199" y="1610330"/>
            <a:ext cx="8226337" cy="2866057"/>
          </a:xfrm>
        </p:spPr>
        <p:txBody>
          <a:bodyPr/>
          <a:lstStyle/>
          <a:p>
            <a:endParaRPr lang="en-US"/>
          </a:p>
        </p:txBody>
      </p:sp>
      <p:sp>
        <p:nvSpPr>
          <p:cNvPr id="11" name="Text Placeholder 3">
            <a:extLst>
              <a:ext uri="{FF2B5EF4-FFF2-40B4-BE49-F238E27FC236}">
                <a16:creationId xmlns:a16="http://schemas.microsoft.com/office/drawing/2014/main" id="{31E252AA-0BE8-0945-9372-E90CAFE841A7}"/>
              </a:ext>
            </a:extLst>
          </p:cNvPr>
          <p:cNvSpPr>
            <a:spLocks noGrp="1"/>
          </p:cNvSpPr>
          <p:nvPr>
            <p:ph type="body" sz="quarter" idx="11" hasCustomPrompt="1"/>
          </p:nvPr>
        </p:nvSpPr>
        <p:spPr>
          <a:xfrm>
            <a:off x="457200" y="4560976"/>
            <a:ext cx="4572000" cy="455958"/>
          </a:xfrm>
        </p:spPr>
        <p:txBody>
          <a:bodyPr anchor="t"/>
          <a:lstStyle>
            <a:lvl1pPr>
              <a:lnSpc>
                <a:spcPct val="100000"/>
              </a:lnSpc>
              <a:spcAft>
                <a:spcPts val="0"/>
              </a:spcAft>
              <a:defRPr sz="1000"/>
            </a:lvl1pPr>
          </a:lstStyle>
          <a:p>
            <a:pPr lvl="0"/>
            <a:r>
              <a:rPr lang="en-US" dirty="0"/>
              <a:t>Footnotes</a:t>
            </a:r>
          </a:p>
        </p:txBody>
      </p:sp>
    </p:spTree>
    <p:extLst>
      <p:ext uri="{BB962C8B-B14F-4D97-AF65-F5344CB8AC3E}">
        <p14:creationId xmlns:p14="http://schemas.microsoft.com/office/powerpoint/2010/main" val="522242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Dk Blu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 y="514350"/>
            <a:ext cx="8229600" cy="3962038"/>
          </a:xfrm>
          <a:prstGeom prst="rect">
            <a:avLst/>
          </a:prstGeom>
        </p:spPr>
        <p:txBody>
          <a:bodyPr anchor="ctr" anchorCtr="0"/>
          <a:lstStyle>
            <a:lvl1pPr algn="ctr">
              <a:lnSpc>
                <a:spcPts val="5000"/>
              </a:lnSpc>
              <a:defRPr sz="4200" b="0" i="0" cap="none" baseline="0">
                <a:solidFill>
                  <a:schemeClr val="bg1"/>
                </a:solidFill>
              </a:defRPr>
            </a:lvl1pPr>
          </a:lstStyle>
          <a:p>
            <a:r>
              <a:rPr lang="en-US" dirty="0"/>
              <a:t>Click to add title</a:t>
            </a:r>
          </a:p>
        </p:txBody>
      </p:sp>
      <p:pic>
        <p:nvPicPr>
          <p:cNvPr id="5" name="Picture 4">
            <a:extLst>
              <a:ext uri="{FF2B5EF4-FFF2-40B4-BE49-F238E27FC236}">
                <a16:creationId xmlns:a16="http://schemas.microsoft.com/office/drawing/2014/main" id="{647628BA-E4B9-0443-AEC8-BAE611D4C685}"/>
              </a:ext>
            </a:extLst>
          </p:cNvPr>
          <p:cNvPicPr>
            <a:picLocks noChangeAspect="1"/>
          </p:cNvPicPr>
          <p:nvPr userDrawn="1"/>
        </p:nvPicPr>
        <p:blipFill>
          <a:blip r:embed="rId2"/>
          <a:srcRect/>
          <a:stretch/>
        </p:blipFill>
        <p:spPr>
          <a:xfrm>
            <a:off x="7560439" y="4536474"/>
            <a:ext cx="1123920" cy="455900"/>
          </a:xfrm>
          <a:prstGeom prst="rect">
            <a:avLst/>
          </a:prstGeom>
        </p:spPr>
      </p:pic>
      <p:pic>
        <p:nvPicPr>
          <p:cNvPr id="8" name="Picture 7">
            <a:extLst>
              <a:ext uri="{FF2B5EF4-FFF2-40B4-BE49-F238E27FC236}">
                <a16:creationId xmlns:a16="http://schemas.microsoft.com/office/drawing/2014/main" id="{C2452D4B-A0CC-3743-BC77-659FF97AEDAF}"/>
              </a:ext>
            </a:extLst>
          </p:cNvPr>
          <p:cNvPicPr>
            <a:picLocks noChangeAspect="1"/>
          </p:cNvPicPr>
          <p:nvPr userDrawn="1"/>
        </p:nvPicPr>
        <p:blipFill>
          <a:blip r:embed="rId3"/>
          <a:srcRect/>
          <a:stretch/>
        </p:blipFill>
        <p:spPr>
          <a:xfrm>
            <a:off x="5600734" y="4536016"/>
            <a:ext cx="1471961" cy="456815"/>
          </a:xfrm>
          <a:prstGeom prst="rect">
            <a:avLst/>
          </a:prstGeom>
        </p:spPr>
      </p:pic>
      <p:cxnSp>
        <p:nvCxnSpPr>
          <p:cNvPr id="9" name="Straight Connector 8">
            <a:extLst>
              <a:ext uri="{FF2B5EF4-FFF2-40B4-BE49-F238E27FC236}">
                <a16:creationId xmlns:a16="http://schemas.microsoft.com/office/drawing/2014/main" id="{66B3F54D-D5DE-9447-AD78-237B9F6673D0}"/>
              </a:ext>
            </a:extLst>
          </p:cNvPr>
          <p:cNvCxnSpPr>
            <a:cxnSpLocks/>
          </p:cNvCxnSpPr>
          <p:nvPr userDrawn="1"/>
        </p:nvCxnSpPr>
        <p:spPr>
          <a:xfrm>
            <a:off x="7304667" y="4476388"/>
            <a:ext cx="0" cy="576072"/>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31136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3" name="Rectangle 2"/>
          <p:cNvSpPr/>
          <p:nvPr userDrawn="1"/>
        </p:nvSpPr>
        <p:spPr>
          <a:xfrm>
            <a:off x="0" y="-1"/>
            <a:ext cx="9144000" cy="5143501"/>
          </a:xfrm>
          <a:prstGeom prst="rect">
            <a:avLst/>
          </a:prstGeom>
          <a:solidFill>
            <a:schemeClr val="bg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2">
            <a:extLst>
              <a:ext uri="{FF2B5EF4-FFF2-40B4-BE49-F238E27FC236}">
                <a16:creationId xmlns:a16="http://schemas.microsoft.com/office/drawing/2014/main" id="{02383DA7-7B94-BB46-B361-CCEB775A7A68}"/>
              </a:ext>
            </a:extLst>
          </p:cNvPr>
          <p:cNvSpPr>
            <a:spLocks noGrp="1"/>
          </p:cNvSpPr>
          <p:nvPr>
            <p:ph type="body" sz="quarter" idx="10" hasCustomPrompt="1"/>
          </p:nvPr>
        </p:nvSpPr>
        <p:spPr>
          <a:xfrm>
            <a:off x="457200" y="857387"/>
            <a:ext cx="8229600" cy="568325"/>
          </a:xfrm>
        </p:spPr>
        <p:txBody>
          <a:bodyPr/>
          <a:lstStyle>
            <a:lvl1pPr>
              <a:defRPr sz="3600">
                <a:solidFill>
                  <a:schemeClr val="tx2"/>
                </a:solidFill>
              </a:defRPr>
            </a:lvl1pPr>
          </a:lstStyle>
          <a:p>
            <a:r>
              <a:rPr lang="en-US" dirty="0"/>
              <a:t>Click to Edit Master Title</a:t>
            </a:r>
          </a:p>
        </p:txBody>
      </p:sp>
      <p:sp>
        <p:nvSpPr>
          <p:cNvPr id="8" name="Text Placeholder 3">
            <a:extLst>
              <a:ext uri="{FF2B5EF4-FFF2-40B4-BE49-F238E27FC236}">
                <a16:creationId xmlns:a16="http://schemas.microsoft.com/office/drawing/2014/main" id="{38B94170-7F80-5842-A82B-C315ADC46162}"/>
              </a:ext>
            </a:extLst>
          </p:cNvPr>
          <p:cNvSpPr>
            <a:spLocks noGrp="1"/>
          </p:cNvSpPr>
          <p:nvPr>
            <p:ph type="body" sz="quarter" idx="11" hasCustomPrompt="1"/>
          </p:nvPr>
        </p:nvSpPr>
        <p:spPr>
          <a:xfrm>
            <a:off x="457200" y="4490744"/>
            <a:ext cx="4572000" cy="455958"/>
          </a:xfrm>
        </p:spPr>
        <p:txBody>
          <a:bodyPr anchor="t"/>
          <a:lstStyle>
            <a:lvl1pPr>
              <a:lnSpc>
                <a:spcPct val="100000"/>
              </a:lnSpc>
              <a:spcAft>
                <a:spcPts val="0"/>
              </a:spcAft>
              <a:defRPr sz="1000"/>
            </a:lvl1pPr>
          </a:lstStyle>
          <a:p>
            <a:pPr lvl="0"/>
            <a:r>
              <a:rPr lang="en-US" dirty="0"/>
              <a:t>Footnotes</a:t>
            </a:r>
          </a:p>
        </p:txBody>
      </p:sp>
      <p:pic>
        <p:nvPicPr>
          <p:cNvPr id="9" name="Picture 8">
            <a:extLst>
              <a:ext uri="{FF2B5EF4-FFF2-40B4-BE49-F238E27FC236}">
                <a16:creationId xmlns:a16="http://schemas.microsoft.com/office/drawing/2014/main" id="{DEE427E5-41CC-AB4D-B8DF-2B58EC9A7FCA}"/>
              </a:ext>
            </a:extLst>
          </p:cNvPr>
          <p:cNvPicPr>
            <a:picLocks noChangeAspect="1"/>
          </p:cNvPicPr>
          <p:nvPr userDrawn="1"/>
        </p:nvPicPr>
        <p:blipFill>
          <a:blip r:embed="rId2"/>
          <a:srcRect/>
          <a:stretch/>
        </p:blipFill>
        <p:spPr>
          <a:xfrm>
            <a:off x="7560438" y="4536474"/>
            <a:ext cx="1123922" cy="455900"/>
          </a:xfrm>
          <a:prstGeom prst="rect">
            <a:avLst/>
          </a:prstGeom>
        </p:spPr>
      </p:pic>
      <p:pic>
        <p:nvPicPr>
          <p:cNvPr id="10" name="Picture 9" descr="A picture containing food&#10;&#10;Description automatically generated">
            <a:extLst>
              <a:ext uri="{FF2B5EF4-FFF2-40B4-BE49-F238E27FC236}">
                <a16:creationId xmlns:a16="http://schemas.microsoft.com/office/drawing/2014/main" id="{94981254-CF15-E147-A4E4-63237CB08DE2}"/>
              </a:ext>
            </a:extLst>
          </p:cNvPr>
          <p:cNvPicPr>
            <a:picLocks noChangeAspect="1"/>
          </p:cNvPicPr>
          <p:nvPr userDrawn="1"/>
        </p:nvPicPr>
        <p:blipFill>
          <a:blip r:embed="rId3"/>
          <a:stretch>
            <a:fillRect/>
          </a:stretch>
        </p:blipFill>
        <p:spPr>
          <a:xfrm>
            <a:off x="5600734" y="4535824"/>
            <a:ext cx="1471961" cy="457200"/>
          </a:xfrm>
          <a:prstGeom prst="rect">
            <a:avLst/>
          </a:prstGeom>
        </p:spPr>
      </p:pic>
      <p:cxnSp>
        <p:nvCxnSpPr>
          <p:cNvPr id="11" name="Straight Connector 10">
            <a:extLst>
              <a:ext uri="{FF2B5EF4-FFF2-40B4-BE49-F238E27FC236}">
                <a16:creationId xmlns:a16="http://schemas.microsoft.com/office/drawing/2014/main" id="{421AF0F0-1E77-CF43-94EC-6B9008B74FFC}"/>
              </a:ext>
            </a:extLst>
          </p:cNvPr>
          <p:cNvCxnSpPr>
            <a:cxnSpLocks/>
          </p:cNvCxnSpPr>
          <p:nvPr userDrawn="1"/>
        </p:nvCxnSpPr>
        <p:spPr>
          <a:xfrm>
            <a:off x="7304667" y="4476388"/>
            <a:ext cx="0" cy="57607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Chart Placeholder 4">
            <a:extLst>
              <a:ext uri="{FF2B5EF4-FFF2-40B4-BE49-F238E27FC236}">
                <a16:creationId xmlns:a16="http://schemas.microsoft.com/office/drawing/2014/main" id="{BAB025D2-5B35-7142-8CFE-82BF22C63D9D}"/>
              </a:ext>
            </a:extLst>
          </p:cNvPr>
          <p:cNvSpPr>
            <a:spLocks noGrp="1"/>
          </p:cNvSpPr>
          <p:nvPr>
            <p:ph type="chart" sz="quarter" idx="13"/>
          </p:nvPr>
        </p:nvSpPr>
        <p:spPr>
          <a:xfrm>
            <a:off x="457199" y="1595974"/>
            <a:ext cx="8226293" cy="2866057"/>
          </a:xfrm>
        </p:spPr>
        <p:txBody>
          <a:bodyPr/>
          <a:lstStyle/>
          <a:p>
            <a:endParaRPr lang="en-US" dirty="0"/>
          </a:p>
        </p:txBody>
      </p:sp>
    </p:spTree>
    <p:extLst>
      <p:ext uri="{BB962C8B-B14F-4D97-AF65-F5344CB8AC3E}">
        <p14:creationId xmlns:p14="http://schemas.microsoft.com/office/powerpoint/2010/main" val="6368504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Rectangle 2"/>
          <p:cNvSpPr/>
          <p:nvPr userDrawn="1"/>
        </p:nvSpPr>
        <p:spPr>
          <a:xfrm>
            <a:off x="0" y="-1"/>
            <a:ext cx="9144000" cy="5143501"/>
          </a:xfrm>
          <a:prstGeom prst="rect">
            <a:avLst/>
          </a:prstGeom>
          <a:solidFill>
            <a:schemeClr val="bg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2">
            <a:extLst>
              <a:ext uri="{FF2B5EF4-FFF2-40B4-BE49-F238E27FC236}">
                <a16:creationId xmlns:a16="http://schemas.microsoft.com/office/drawing/2014/main" id="{02383DA7-7B94-BB46-B361-CCEB775A7A68}"/>
              </a:ext>
            </a:extLst>
          </p:cNvPr>
          <p:cNvSpPr>
            <a:spLocks noGrp="1"/>
          </p:cNvSpPr>
          <p:nvPr>
            <p:ph type="body" sz="quarter" idx="10" hasCustomPrompt="1"/>
          </p:nvPr>
        </p:nvSpPr>
        <p:spPr>
          <a:xfrm>
            <a:off x="457200" y="857387"/>
            <a:ext cx="8229600" cy="568325"/>
          </a:xfrm>
        </p:spPr>
        <p:txBody>
          <a:bodyPr/>
          <a:lstStyle>
            <a:lvl1pPr>
              <a:defRPr sz="3600">
                <a:solidFill>
                  <a:schemeClr val="tx2"/>
                </a:solidFill>
              </a:defRPr>
            </a:lvl1pPr>
          </a:lstStyle>
          <a:p>
            <a:r>
              <a:rPr lang="en-US" dirty="0"/>
              <a:t>Click to Edit Master Title</a:t>
            </a:r>
          </a:p>
        </p:txBody>
      </p:sp>
      <p:sp>
        <p:nvSpPr>
          <p:cNvPr id="8" name="Text Placeholder 3">
            <a:extLst>
              <a:ext uri="{FF2B5EF4-FFF2-40B4-BE49-F238E27FC236}">
                <a16:creationId xmlns:a16="http://schemas.microsoft.com/office/drawing/2014/main" id="{38B94170-7F80-5842-A82B-C315ADC46162}"/>
              </a:ext>
            </a:extLst>
          </p:cNvPr>
          <p:cNvSpPr>
            <a:spLocks noGrp="1"/>
          </p:cNvSpPr>
          <p:nvPr>
            <p:ph type="body" sz="quarter" idx="11" hasCustomPrompt="1"/>
          </p:nvPr>
        </p:nvSpPr>
        <p:spPr>
          <a:xfrm>
            <a:off x="457200" y="4490744"/>
            <a:ext cx="4572000" cy="455958"/>
          </a:xfrm>
        </p:spPr>
        <p:txBody>
          <a:bodyPr anchor="t"/>
          <a:lstStyle>
            <a:lvl1pPr>
              <a:lnSpc>
                <a:spcPct val="100000"/>
              </a:lnSpc>
              <a:spcAft>
                <a:spcPts val="0"/>
              </a:spcAft>
              <a:defRPr sz="1000"/>
            </a:lvl1pPr>
          </a:lstStyle>
          <a:p>
            <a:pPr lvl="0"/>
            <a:r>
              <a:rPr lang="en-US" dirty="0"/>
              <a:t>Footnotes</a:t>
            </a:r>
          </a:p>
        </p:txBody>
      </p:sp>
      <p:pic>
        <p:nvPicPr>
          <p:cNvPr id="9" name="Picture 8">
            <a:extLst>
              <a:ext uri="{FF2B5EF4-FFF2-40B4-BE49-F238E27FC236}">
                <a16:creationId xmlns:a16="http://schemas.microsoft.com/office/drawing/2014/main" id="{DEE427E5-41CC-AB4D-B8DF-2B58EC9A7FCA}"/>
              </a:ext>
            </a:extLst>
          </p:cNvPr>
          <p:cNvPicPr>
            <a:picLocks noChangeAspect="1"/>
          </p:cNvPicPr>
          <p:nvPr userDrawn="1"/>
        </p:nvPicPr>
        <p:blipFill>
          <a:blip r:embed="rId2"/>
          <a:srcRect/>
          <a:stretch/>
        </p:blipFill>
        <p:spPr>
          <a:xfrm>
            <a:off x="7560438" y="4536474"/>
            <a:ext cx="1123922" cy="455900"/>
          </a:xfrm>
          <a:prstGeom prst="rect">
            <a:avLst/>
          </a:prstGeom>
        </p:spPr>
      </p:pic>
      <p:pic>
        <p:nvPicPr>
          <p:cNvPr id="10" name="Picture 9" descr="A picture containing food&#10;&#10;Description automatically generated">
            <a:extLst>
              <a:ext uri="{FF2B5EF4-FFF2-40B4-BE49-F238E27FC236}">
                <a16:creationId xmlns:a16="http://schemas.microsoft.com/office/drawing/2014/main" id="{94981254-CF15-E147-A4E4-63237CB08DE2}"/>
              </a:ext>
            </a:extLst>
          </p:cNvPr>
          <p:cNvPicPr>
            <a:picLocks noChangeAspect="1"/>
          </p:cNvPicPr>
          <p:nvPr userDrawn="1"/>
        </p:nvPicPr>
        <p:blipFill>
          <a:blip r:embed="rId3"/>
          <a:stretch>
            <a:fillRect/>
          </a:stretch>
        </p:blipFill>
        <p:spPr>
          <a:xfrm>
            <a:off x="5600734" y="4535824"/>
            <a:ext cx="1471961" cy="457200"/>
          </a:xfrm>
          <a:prstGeom prst="rect">
            <a:avLst/>
          </a:prstGeom>
        </p:spPr>
      </p:pic>
      <p:cxnSp>
        <p:nvCxnSpPr>
          <p:cNvPr id="11" name="Straight Connector 10">
            <a:extLst>
              <a:ext uri="{FF2B5EF4-FFF2-40B4-BE49-F238E27FC236}">
                <a16:creationId xmlns:a16="http://schemas.microsoft.com/office/drawing/2014/main" id="{421AF0F0-1E77-CF43-94EC-6B9008B74FFC}"/>
              </a:ext>
            </a:extLst>
          </p:cNvPr>
          <p:cNvCxnSpPr>
            <a:cxnSpLocks/>
          </p:cNvCxnSpPr>
          <p:nvPr userDrawn="1"/>
        </p:nvCxnSpPr>
        <p:spPr>
          <a:xfrm>
            <a:off x="7304667" y="4476388"/>
            <a:ext cx="0" cy="57607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able Placeholder 4">
            <a:extLst>
              <a:ext uri="{FF2B5EF4-FFF2-40B4-BE49-F238E27FC236}">
                <a16:creationId xmlns:a16="http://schemas.microsoft.com/office/drawing/2014/main" id="{3C747AA7-AD44-3444-B7F0-E2B3EAE914A5}"/>
              </a:ext>
            </a:extLst>
          </p:cNvPr>
          <p:cNvSpPr>
            <a:spLocks noGrp="1"/>
          </p:cNvSpPr>
          <p:nvPr>
            <p:ph type="tbl" sz="quarter" idx="14"/>
          </p:nvPr>
        </p:nvSpPr>
        <p:spPr>
          <a:xfrm>
            <a:off x="457198" y="1609493"/>
            <a:ext cx="8226285" cy="2852538"/>
          </a:xfrm>
        </p:spPr>
        <p:txBody>
          <a:bodyPr/>
          <a:lstStyle/>
          <a:p>
            <a:endParaRPr lang="en-US"/>
          </a:p>
        </p:txBody>
      </p:sp>
    </p:spTree>
    <p:extLst>
      <p:ext uri="{BB962C8B-B14F-4D97-AF65-F5344CB8AC3E}">
        <p14:creationId xmlns:p14="http://schemas.microsoft.com/office/powerpoint/2010/main" val="913228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3" name="Rectangle 2"/>
          <p:cNvSpPr/>
          <p:nvPr userDrawn="1"/>
        </p:nvSpPr>
        <p:spPr>
          <a:xfrm>
            <a:off x="0" y="-1"/>
            <a:ext cx="9144000" cy="5143501"/>
          </a:xfrm>
          <a:prstGeom prst="rect">
            <a:avLst/>
          </a:prstGeom>
          <a:solidFill>
            <a:schemeClr val="bg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2">
            <a:extLst>
              <a:ext uri="{FF2B5EF4-FFF2-40B4-BE49-F238E27FC236}">
                <a16:creationId xmlns:a16="http://schemas.microsoft.com/office/drawing/2014/main" id="{02383DA7-7B94-BB46-B361-CCEB775A7A68}"/>
              </a:ext>
            </a:extLst>
          </p:cNvPr>
          <p:cNvSpPr>
            <a:spLocks noGrp="1"/>
          </p:cNvSpPr>
          <p:nvPr>
            <p:ph type="body" sz="quarter" idx="10" hasCustomPrompt="1"/>
          </p:nvPr>
        </p:nvSpPr>
        <p:spPr>
          <a:xfrm>
            <a:off x="457200" y="857387"/>
            <a:ext cx="8229600" cy="568325"/>
          </a:xfrm>
        </p:spPr>
        <p:txBody>
          <a:bodyPr/>
          <a:lstStyle>
            <a:lvl1pPr>
              <a:defRPr sz="3600">
                <a:solidFill>
                  <a:schemeClr val="tx2"/>
                </a:solidFill>
              </a:defRPr>
            </a:lvl1pPr>
          </a:lstStyle>
          <a:p>
            <a:r>
              <a:rPr lang="en-US" dirty="0"/>
              <a:t>Click to Edit Master Title</a:t>
            </a:r>
          </a:p>
        </p:txBody>
      </p:sp>
      <p:sp>
        <p:nvSpPr>
          <p:cNvPr id="8" name="Text Placeholder 3">
            <a:extLst>
              <a:ext uri="{FF2B5EF4-FFF2-40B4-BE49-F238E27FC236}">
                <a16:creationId xmlns:a16="http://schemas.microsoft.com/office/drawing/2014/main" id="{38B94170-7F80-5842-A82B-C315ADC46162}"/>
              </a:ext>
            </a:extLst>
          </p:cNvPr>
          <p:cNvSpPr>
            <a:spLocks noGrp="1"/>
          </p:cNvSpPr>
          <p:nvPr>
            <p:ph type="body" sz="quarter" idx="11" hasCustomPrompt="1"/>
          </p:nvPr>
        </p:nvSpPr>
        <p:spPr>
          <a:xfrm>
            <a:off x="457200" y="4490744"/>
            <a:ext cx="4572000" cy="455958"/>
          </a:xfrm>
        </p:spPr>
        <p:txBody>
          <a:bodyPr anchor="t"/>
          <a:lstStyle>
            <a:lvl1pPr>
              <a:lnSpc>
                <a:spcPct val="100000"/>
              </a:lnSpc>
              <a:spcAft>
                <a:spcPts val="0"/>
              </a:spcAft>
              <a:defRPr sz="1000"/>
            </a:lvl1pPr>
          </a:lstStyle>
          <a:p>
            <a:pPr lvl="0"/>
            <a:r>
              <a:rPr lang="en-US" dirty="0"/>
              <a:t>Footnotes</a:t>
            </a:r>
          </a:p>
        </p:txBody>
      </p:sp>
      <p:pic>
        <p:nvPicPr>
          <p:cNvPr id="9" name="Picture 8">
            <a:extLst>
              <a:ext uri="{FF2B5EF4-FFF2-40B4-BE49-F238E27FC236}">
                <a16:creationId xmlns:a16="http://schemas.microsoft.com/office/drawing/2014/main" id="{DEE427E5-41CC-AB4D-B8DF-2B58EC9A7FCA}"/>
              </a:ext>
            </a:extLst>
          </p:cNvPr>
          <p:cNvPicPr>
            <a:picLocks noChangeAspect="1"/>
          </p:cNvPicPr>
          <p:nvPr userDrawn="1"/>
        </p:nvPicPr>
        <p:blipFill>
          <a:blip r:embed="rId2"/>
          <a:srcRect/>
          <a:stretch/>
        </p:blipFill>
        <p:spPr>
          <a:xfrm>
            <a:off x="7560438" y="4536474"/>
            <a:ext cx="1123922" cy="455900"/>
          </a:xfrm>
          <a:prstGeom prst="rect">
            <a:avLst/>
          </a:prstGeom>
        </p:spPr>
      </p:pic>
      <p:pic>
        <p:nvPicPr>
          <p:cNvPr id="10" name="Picture 9" descr="A picture containing food&#10;&#10;Description automatically generated">
            <a:extLst>
              <a:ext uri="{FF2B5EF4-FFF2-40B4-BE49-F238E27FC236}">
                <a16:creationId xmlns:a16="http://schemas.microsoft.com/office/drawing/2014/main" id="{94981254-CF15-E147-A4E4-63237CB08DE2}"/>
              </a:ext>
            </a:extLst>
          </p:cNvPr>
          <p:cNvPicPr>
            <a:picLocks noChangeAspect="1"/>
          </p:cNvPicPr>
          <p:nvPr userDrawn="1"/>
        </p:nvPicPr>
        <p:blipFill>
          <a:blip r:embed="rId3"/>
          <a:stretch>
            <a:fillRect/>
          </a:stretch>
        </p:blipFill>
        <p:spPr>
          <a:xfrm>
            <a:off x="5600734" y="4535824"/>
            <a:ext cx="1471961" cy="457200"/>
          </a:xfrm>
          <a:prstGeom prst="rect">
            <a:avLst/>
          </a:prstGeom>
        </p:spPr>
      </p:pic>
      <p:cxnSp>
        <p:nvCxnSpPr>
          <p:cNvPr id="11" name="Straight Connector 10">
            <a:extLst>
              <a:ext uri="{FF2B5EF4-FFF2-40B4-BE49-F238E27FC236}">
                <a16:creationId xmlns:a16="http://schemas.microsoft.com/office/drawing/2014/main" id="{421AF0F0-1E77-CF43-94EC-6B9008B74FFC}"/>
              </a:ext>
            </a:extLst>
          </p:cNvPr>
          <p:cNvCxnSpPr>
            <a:cxnSpLocks/>
          </p:cNvCxnSpPr>
          <p:nvPr userDrawn="1"/>
        </p:nvCxnSpPr>
        <p:spPr>
          <a:xfrm>
            <a:off x="7304667" y="4476388"/>
            <a:ext cx="0" cy="57607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Media Placeholder 4">
            <a:extLst>
              <a:ext uri="{FF2B5EF4-FFF2-40B4-BE49-F238E27FC236}">
                <a16:creationId xmlns:a16="http://schemas.microsoft.com/office/drawing/2014/main" id="{71CB39F0-1F2A-D146-B51A-1AE2D57668C4}"/>
              </a:ext>
            </a:extLst>
          </p:cNvPr>
          <p:cNvSpPr>
            <a:spLocks noGrp="1"/>
          </p:cNvSpPr>
          <p:nvPr>
            <p:ph type="media" sz="quarter" idx="15"/>
          </p:nvPr>
        </p:nvSpPr>
        <p:spPr>
          <a:xfrm>
            <a:off x="457197" y="1609492"/>
            <a:ext cx="8226283" cy="2866895"/>
          </a:xfrm>
        </p:spPr>
        <p:txBody>
          <a:bodyPr/>
          <a:lstStyle/>
          <a:p>
            <a:endParaRPr lang="en-US"/>
          </a:p>
        </p:txBody>
      </p:sp>
    </p:spTree>
    <p:extLst>
      <p:ext uri="{BB962C8B-B14F-4D97-AF65-F5344CB8AC3E}">
        <p14:creationId xmlns:p14="http://schemas.microsoft.com/office/powerpoint/2010/main" val="2981565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scussion Dk Blue">
    <p:spTree>
      <p:nvGrpSpPr>
        <p:cNvPr id="1" name=""/>
        <p:cNvGrpSpPr/>
        <p:nvPr/>
      </p:nvGrpSpPr>
      <p:grpSpPr>
        <a:xfrm>
          <a:off x="0" y="0"/>
          <a:ext cx="0" cy="0"/>
          <a:chOff x="0" y="0"/>
          <a:chExt cx="0" cy="0"/>
        </a:xfrm>
      </p:grpSpPr>
      <p:sp>
        <p:nvSpPr>
          <p:cNvPr id="7" name="TextBox 6"/>
          <p:cNvSpPr txBox="1"/>
          <p:nvPr userDrawn="1"/>
        </p:nvSpPr>
        <p:spPr>
          <a:xfrm>
            <a:off x="457200" y="2116273"/>
            <a:ext cx="8229916" cy="738664"/>
          </a:xfrm>
          <a:prstGeom prst="rect">
            <a:avLst/>
          </a:prstGeom>
          <a:noFill/>
        </p:spPr>
        <p:txBody>
          <a:bodyPr wrap="square" rtlCol="0">
            <a:spAutoFit/>
          </a:bodyPr>
          <a:lstStyle/>
          <a:p>
            <a:pPr algn="ctr"/>
            <a:r>
              <a:rPr lang="en-US" sz="4200" cap="none" dirty="0">
                <a:solidFill>
                  <a:schemeClr val="bg1"/>
                </a:solidFill>
              </a:rPr>
              <a:t>Discussion</a:t>
            </a:r>
          </a:p>
        </p:txBody>
      </p:sp>
      <p:pic>
        <p:nvPicPr>
          <p:cNvPr id="5" name="Picture 4">
            <a:extLst>
              <a:ext uri="{FF2B5EF4-FFF2-40B4-BE49-F238E27FC236}">
                <a16:creationId xmlns:a16="http://schemas.microsoft.com/office/drawing/2014/main" id="{A75E4039-CC18-DF41-8025-C33DCA4098A7}"/>
              </a:ext>
            </a:extLst>
          </p:cNvPr>
          <p:cNvPicPr>
            <a:picLocks noChangeAspect="1"/>
          </p:cNvPicPr>
          <p:nvPr userDrawn="1"/>
        </p:nvPicPr>
        <p:blipFill>
          <a:blip r:embed="rId2"/>
          <a:srcRect/>
          <a:stretch/>
        </p:blipFill>
        <p:spPr>
          <a:xfrm>
            <a:off x="7560439" y="4536474"/>
            <a:ext cx="1123920" cy="455900"/>
          </a:xfrm>
          <a:prstGeom prst="rect">
            <a:avLst/>
          </a:prstGeom>
        </p:spPr>
      </p:pic>
      <p:pic>
        <p:nvPicPr>
          <p:cNvPr id="6" name="Picture 5">
            <a:extLst>
              <a:ext uri="{FF2B5EF4-FFF2-40B4-BE49-F238E27FC236}">
                <a16:creationId xmlns:a16="http://schemas.microsoft.com/office/drawing/2014/main" id="{8B3CFD32-CA9D-8646-9491-0CEF216C6482}"/>
              </a:ext>
            </a:extLst>
          </p:cNvPr>
          <p:cNvPicPr>
            <a:picLocks noChangeAspect="1"/>
          </p:cNvPicPr>
          <p:nvPr userDrawn="1"/>
        </p:nvPicPr>
        <p:blipFill>
          <a:blip r:embed="rId3"/>
          <a:srcRect/>
          <a:stretch/>
        </p:blipFill>
        <p:spPr>
          <a:xfrm>
            <a:off x="5600734" y="4536016"/>
            <a:ext cx="1471961" cy="456815"/>
          </a:xfrm>
          <a:prstGeom prst="rect">
            <a:avLst/>
          </a:prstGeom>
        </p:spPr>
      </p:pic>
      <p:cxnSp>
        <p:nvCxnSpPr>
          <p:cNvPr id="10" name="Straight Connector 9">
            <a:extLst>
              <a:ext uri="{FF2B5EF4-FFF2-40B4-BE49-F238E27FC236}">
                <a16:creationId xmlns:a16="http://schemas.microsoft.com/office/drawing/2014/main" id="{58A99872-C11A-E849-BE72-251563E16899}"/>
              </a:ext>
            </a:extLst>
          </p:cNvPr>
          <p:cNvCxnSpPr>
            <a:cxnSpLocks/>
          </p:cNvCxnSpPr>
          <p:nvPr userDrawn="1"/>
        </p:nvCxnSpPr>
        <p:spPr>
          <a:xfrm>
            <a:off x="7304667" y="4476388"/>
            <a:ext cx="0" cy="576072"/>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4988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scussion Pink">
    <p:spTree>
      <p:nvGrpSpPr>
        <p:cNvPr id="1" name=""/>
        <p:cNvGrpSpPr/>
        <p:nvPr/>
      </p:nvGrpSpPr>
      <p:grpSpPr>
        <a:xfrm>
          <a:off x="0" y="0"/>
          <a:ext cx="0" cy="0"/>
          <a:chOff x="0" y="0"/>
          <a:chExt cx="0" cy="0"/>
        </a:xfrm>
      </p:grpSpPr>
      <p:sp>
        <p:nvSpPr>
          <p:cNvPr id="7" name="TextBox 6"/>
          <p:cNvSpPr txBox="1"/>
          <p:nvPr userDrawn="1"/>
        </p:nvSpPr>
        <p:spPr>
          <a:xfrm>
            <a:off x="457200" y="2116273"/>
            <a:ext cx="8229916" cy="738664"/>
          </a:xfrm>
          <a:prstGeom prst="rect">
            <a:avLst/>
          </a:prstGeom>
          <a:noFill/>
        </p:spPr>
        <p:txBody>
          <a:bodyPr wrap="square" rtlCol="0">
            <a:spAutoFit/>
          </a:bodyPr>
          <a:lstStyle/>
          <a:p>
            <a:pPr algn="ctr"/>
            <a:r>
              <a:rPr lang="en-US" sz="4200" cap="none" dirty="0">
                <a:solidFill>
                  <a:schemeClr val="bg1"/>
                </a:solidFill>
              </a:rPr>
              <a:t>Discussion</a:t>
            </a:r>
          </a:p>
        </p:txBody>
      </p:sp>
      <p:pic>
        <p:nvPicPr>
          <p:cNvPr id="5" name="Picture 4">
            <a:extLst>
              <a:ext uri="{FF2B5EF4-FFF2-40B4-BE49-F238E27FC236}">
                <a16:creationId xmlns:a16="http://schemas.microsoft.com/office/drawing/2014/main" id="{BF06C823-C764-DA4A-A9B6-F10D0F146A13}"/>
              </a:ext>
            </a:extLst>
          </p:cNvPr>
          <p:cNvPicPr>
            <a:picLocks noChangeAspect="1"/>
          </p:cNvPicPr>
          <p:nvPr userDrawn="1"/>
        </p:nvPicPr>
        <p:blipFill>
          <a:blip r:embed="rId2"/>
          <a:srcRect/>
          <a:stretch/>
        </p:blipFill>
        <p:spPr>
          <a:xfrm>
            <a:off x="7560439" y="4536474"/>
            <a:ext cx="1123920" cy="455900"/>
          </a:xfrm>
          <a:prstGeom prst="rect">
            <a:avLst/>
          </a:prstGeom>
        </p:spPr>
      </p:pic>
      <p:pic>
        <p:nvPicPr>
          <p:cNvPr id="6" name="Picture 5">
            <a:extLst>
              <a:ext uri="{FF2B5EF4-FFF2-40B4-BE49-F238E27FC236}">
                <a16:creationId xmlns:a16="http://schemas.microsoft.com/office/drawing/2014/main" id="{66A1CC52-0F1A-4F4D-A41C-D34312D853A0}"/>
              </a:ext>
            </a:extLst>
          </p:cNvPr>
          <p:cNvPicPr>
            <a:picLocks noChangeAspect="1"/>
          </p:cNvPicPr>
          <p:nvPr userDrawn="1"/>
        </p:nvPicPr>
        <p:blipFill>
          <a:blip r:embed="rId3"/>
          <a:srcRect/>
          <a:stretch/>
        </p:blipFill>
        <p:spPr>
          <a:xfrm>
            <a:off x="5600734" y="4536016"/>
            <a:ext cx="1471961" cy="456815"/>
          </a:xfrm>
          <a:prstGeom prst="rect">
            <a:avLst/>
          </a:prstGeom>
        </p:spPr>
      </p:pic>
      <p:cxnSp>
        <p:nvCxnSpPr>
          <p:cNvPr id="10" name="Straight Connector 9">
            <a:extLst>
              <a:ext uri="{FF2B5EF4-FFF2-40B4-BE49-F238E27FC236}">
                <a16:creationId xmlns:a16="http://schemas.microsoft.com/office/drawing/2014/main" id="{E17A7242-C92F-204D-842D-20DF691C1AC1}"/>
              </a:ext>
            </a:extLst>
          </p:cNvPr>
          <p:cNvCxnSpPr>
            <a:cxnSpLocks/>
          </p:cNvCxnSpPr>
          <p:nvPr userDrawn="1"/>
        </p:nvCxnSpPr>
        <p:spPr>
          <a:xfrm>
            <a:off x="7304667" y="4476388"/>
            <a:ext cx="0" cy="576072"/>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12584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scussion Green">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C39BAE2-EDDC-E745-963F-1F57DE52DB3F}"/>
              </a:ext>
            </a:extLst>
          </p:cNvPr>
          <p:cNvSpPr txBox="1"/>
          <p:nvPr userDrawn="1"/>
        </p:nvSpPr>
        <p:spPr>
          <a:xfrm>
            <a:off x="457200" y="2116273"/>
            <a:ext cx="8229916" cy="738664"/>
          </a:xfrm>
          <a:prstGeom prst="rect">
            <a:avLst/>
          </a:prstGeom>
          <a:noFill/>
        </p:spPr>
        <p:txBody>
          <a:bodyPr wrap="square" rtlCol="0">
            <a:spAutoFit/>
          </a:bodyPr>
          <a:lstStyle/>
          <a:p>
            <a:pPr algn="ctr"/>
            <a:r>
              <a:rPr lang="en-US" sz="4200" cap="none" dirty="0">
                <a:solidFill>
                  <a:schemeClr val="bg1"/>
                </a:solidFill>
              </a:rPr>
              <a:t>Discussion</a:t>
            </a:r>
          </a:p>
        </p:txBody>
      </p:sp>
      <p:pic>
        <p:nvPicPr>
          <p:cNvPr id="5" name="Picture 4">
            <a:extLst>
              <a:ext uri="{FF2B5EF4-FFF2-40B4-BE49-F238E27FC236}">
                <a16:creationId xmlns:a16="http://schemas.microsoft.com/office/drawing/2014/main" id="{110F34BC-D683-0F4C-ACD4-6AEDDCFDB45D}"/>
              </a:ext>
            </a:extLst>
          </p:cNvPr>
          <p:cNvPicPr>
            <a:picLocks noChangeAspect="1"/>
          </p:cNvPicPr>
          <p:nvPr userDrawn="1"/>
        </p:nvPicPr>
        <p:blipFill>
          <a:blip r:embed="rId2"/>
          <a:srcRect/>
          <a:stretch/>
        </p:blipFill>
        <p:spPr>
          <a:xfrm>
            <a:off x="7560439" y="4536474"/>
            <a:ext cx="1123920" cy="455900"/>
          </a:xfrm>
          <a:prstGeom prst="rect">
            <a:avLst/>
          </a:prstGeom>
        </p:spPr>
      </p:pic>
      <p:pic>
        <p:nvPicPr>
          <p:cNvPr id="6" name="Picture 5">
            <a:extLst>
              <a:ext uri="{FF2B5EF4-FFF2-40B4-BE49-F238E27FC236}">
                <a16:creationId xmlns:a16="http://schemas.microsoft.com/office/drawing/2014/main" id="{88061C81-C6B4-DA43-A9BE-01F148BE427E}"/>
              </a:ext>
            </a:extLst>
          </p:cNvPr>
          <p:cNvPicPr>
            <a:picLocks noChangeAspect="1"/>
          </p:cNvPicPr>
          <p:nvPr userDrawn="1"/>
        </p:nvPicPr>
        <p:blipFill>
          <a:blip r:embed="rId3"/>
          <a:srcRect/>
          <a:stretch/>
        </p:blipFill>
        <p:spPr>
          <a:xfrm>
            <a:off x="5600734" y="4536016"/>
            <a:ext cx="1471961" cy="456815"/>
          </a:xfrm>
          <a:prstGeom prst="rect">
            <a:avLst/>
          </a:prstGeom>
        </p:spPr>
      </p:pic>
      <p:cxnSp>
        <p:nvCxnSpPr>
          <p:cNvPr id="7" name="Straight Connector 6">
            <a:extLst>
              <a:ext uri="{FF2B5EF4-FFF2-40B4-BE49-F238E27FC236}">
                <a16:creationId xmlns:a16="http://schemas.microsoft.com/office/drawing/2014/main" id="{F64D0C4E-1BA4-E145-AC04-9A908FB54F25}"/>
              </a:ext>
            </a:extLst>
          </p:cNvPr>
          <p:cNvCxnSpPr>
            <a:cxnSpLocks/>
          </p:cNvCxnSpPr>
          <p:nvPr userDrawn="1"/>
        </p:nvCxnSpPr>
        <p:spPr>
          <a:xfrm>
            <a:off x="7304667" y="4476388"/>
            <a:ext cx="0" cy="576072"/>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9100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scussion Poppy">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0621C02-6B00-C847-91BC-D58CC69AD651}"/>
              </a:ext>
            </a:extLst>
          </p:cNvPr>
          <p:cNvSpPr txBox="1"/>
          <p:nvPr userDrawn="1"/>
        </p:nvSpPr>
        <p:spPr>
          <a:xfrm>
            <a:off x="457200" y="2116273"/>
            <a:ext cx="8229916" cy="738664"/>
          </a:xfrm>
          <a:prstGeom prst="rect">
            <a:avLst/>
          </a:prstGeom>
          <a:noFill/>
        </p:spPr>
        <p:txBody>
          <a:bodyPr wrap="square" rtlCol="0">
            <a:spAutoFit/>
          </a:bodyPr>
          <a:lstStyle/>
          <a:p>
            <a:pPr algn="ctr"/>
            <a:r>
              <a:rPr lang="en-US" sz="4200" cap="none" dirty="0">
                <a:solidFill>
                  <a:schemeClr val="bg1"/>
                </a:solidFill>
              </a:rPr>
              <a:t>Discussion</a:t>
            </a:r>
          </a:p>
        </p:txBody>
      </p:sp>
      <p:pic>
        <p:nvPicPr>
          <p:cNvPr id="5" name="Picture 4">
            <a:extLst>
              <a:ext uri="{FF2B5EF4-FFF2-40B4-BE49-F238E27FC236}">
                <a16:creationId xmlns:a16="http://schemas.microsoft.com/office/drawing/2014/main" id="{96EA92F3-B461-3243-95E7-A473E1406C0B}"/>
              </a:ext>
            </a:extLst>
          </p:cNvPr>
          <p:cNvPicPr>
            <a:picLocks noChangeAspect="1"/>
          </p:cNvPicPr>
          <p:nvPr userDrawn="1"/>
        </p:nvPicPr>
        <p:blipFill>
          <a:blip r:embed="rId2"/>
          <a:srcRect/>
          <a:stretch/>
        </p:blipFill>
        <p:spPr>
          <a:xfrm>
            <a:off x="7560439" y="4536474"/>
            <a:ext cx="1123920" cy="455900"/>
          </a:xfrm>
          <a:prstGeom prst="rect">
            <a:avLst/>
          </a:prstGeom>
        </p:spPr>
      </p:pic>
      <p:pic>
        <p:nvPicPr>
          <p:cNvPr id="6" name="Picture 5">
            <a:extLst>
              <a:ext uri="{FF2B5EF4-FFF2-40B4-BE49-F238E27FC236}">
                <a16:creationId xmlns:a16="http://schemas.microsoft.com/office/drawing/2014/main" id="{C069BCA7-5945-8449-9455-60EE2C000301}"/>
              </a:ext>
            </a:extLst>
          </p:cNvPr>
          <p:cNvPicPr>
            <a:picLocks noChangeAspect="1"/>
          </p:cNvPicPr>
          <p:nvPr userDrawn="1"/>
        </p:nvPicPr>
        <p:blipFill>
          <a:blip r:embed="rId3"/>
          <a:srcRect/>
          <a:stretch/>
        </p:blipFill>
        <p:spPr>
          <a:xfrm>
            <a:off x="5600734" y="4536016"/>
            <a:ext cx="1471961" cy="456815"/>
          </a:xfrm>
          <a:prstGeom prst="rect">
            <a:avLst/>
          </a:prstGeom>
        </p:spPr>
      </p:pic>
      <p:cxnSp>
        <p:nvCxnSpPr>
          <p:cNvPr id="7" name="Straight Connector 6">
            <a:extLst>
              <a:ext uri="{FF2B5EF4-FFF2-40B4-BE49-F238E27FC236}">
                <a16:creationId xmlns:a16="http://schemas.microsoft.com/office/drawing/2014/main" id="{998A2B54-6332-4A44-BEE6-1705332EE90F}"/>
              </a:ext>
            </a:extLst>
          </p:cNvPr>
          <p:cNvCxnSpPr>
            <a:cxnSpLocks/>
          </p:cNvCxnSpPr>
          <p:nvPr userDrawn="1"/>
        </p:nvCxnSpPr>
        <p:spPr>
          <a:xfrm>
            <a:off x="7304667" y="4476388"/>
            <a:ext cx="0" cy="576072"/>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74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Discussion Poppy">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0621C02-6B00-C847-91BC-D58CC69AD651}"/>
              </a:ext>
            </a:extLst>
          </p:cNvPr>
          <p:cNvSpPr txBox="1"/>
          <p:nvPr userDrawn="1"/>
        </p:nvSpPr>
        <p:spPr>
          <a:xfrm>
            <a:off x="457200" y="2116273"/>
            <a:ext cx="8229916" cy="738664"/>
          </a:xfrm>
          <a:prstGeom prst="rect">
            <a:avLst/>
          </a:prstGeom>
          <a:noFill/>
        </p:spPr>
        <p:txBody>
          <a:bodyPr wrap="square" rtlCol="0">
            <a:spAutoFit/>
          </a:bodyPr>
          <a:lstStyle/>
          <a:p>
            <a:pPr algn="ctr"/>
            <a:r>
              <a:rPr lang="en-US" sz="4200" cap="none" dirty="0">
                <a:solidFill>
                  <a:srgbClr val="262626"/>
                </a:solidFill>
              </a:rPr>
              <a:t>Discussion</a:t>
            </a:r>
          </a:p>
        </p:txBody>
      </p:sp>
      <p:pic>
        <p:nvPicPr>
          <p:cNvPr id="7" name="Picture 6">
            <a:extLst>
              <a:ext uri="{FF2B5EF4-FFF2-40B4-BE49-F238E27FC236}">
                <a16:creationId xmlns:a16="http://schemas.microsoft.com/office/drawing/2014/main" id="{3E3A6A69-1444-364E-A378-F482B35DECDC}"/>
              </a:ext>
            </a:extLst>
          </p:cNvPr>
          <p:cNvPicPr>
            <a:picLocks noChangeAspect="1"/>
          </p:cNvPicPr>
          <p:nvPr userDrawn="1"/>
        </p:nvPicPr>
        <p:blipFill>
          <a:blip r:embed="rId2"/>
          <a:srcRect/>
          <a:stretch/>
        </p:blipFill>
        <p:spPr>
          <a:xfrm>
            <a:off x="7560438" y="4536474"/>
            <a:ext cx="1123922" cy="455900"/>
          </a:xfrm>
          <a:prstGeom prst="rect">
            <a:avLst/>
          </a:prstGeom>
        </p:spPr>
      </p:pic>
      <p:pic>
        <p:nvPicPr>
          <p:cNvPr id="8" name="Picture 7" descr="A picture containing food&#10;&#10;Description automatically generated">
            <a:extLst>
              <a:ext uri="{FF2B5EF4-FFF2-40B4-BE49-F238E27FC236}">
                <a16:creationId xmlns:a16="http://schemas.microsoft.com/office/drawing/2014/main" id="{65EAA18A-84AD-BE4B-B3D2-2C22EB5CB058}"/>
              </a:ext>
            </a:extLst>
          </p:cNvPr>
          <p:cNvPicPr>
            <a:picLocks noChangeAspect="1"/>
          </p:cNvPicPr>
          <p:nvPr userDrawn="1"/>
        </p:nvPicPr>
        <p:blipFill>
          <a:blip r:embed="rId3"/>
          <a:stretch>
            <a:fillRect/>
          </a:stretch>
        </p:blipFill>
        <p:spPr>
          <a:xfrm>
            <a:off x="5600734" y="4535824"/>
            <a:ext cx="1471961" cy="457200"/>
          </a:xfrm>
          <a:prstGeom prst="rect">
            <a:avLst/>
          </a:prstGeom>
        </p:spPr>
      </p:pic>
      <p:cxnSp>
        <p:nvCxnSpPr>
          <p:cNvPr id="9" name="Straight Connector 8">
            <a:extLst>
              <a:ext uri="{FF2B5EF4-FFF2-40B4-BE49-F238E27FC236}">
                <a16:creationId xmlns:a16="http://schemas.microsoft.com/office/drawing/2014/main" id="{2F6FA789-14A8-DA44-B6B0-69CE856E2036}"/>
              </a:ext>
            </a:extLst>
          </p:cNvPr>
          <p:cNvCxnSpPr>
            <a:cxnSpLocks/>
          </p:cNvCxnSpPr>
          <p:nvPr userDrawn="1"/>
        </p:nvCxnSpPr>
        <p:spPr>
          <a:xfrm>
            <a:off x="7304667" y="4476388"/>
            <a:ext cx="0" cy="57607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8392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TextBox 6"/>
          <p:cNvSpPr txBox="1"/>
          <p:nvPr userDrawn="1"/>
        </p:nvSpPr>
        <p:spPr>
          <a:xfrm>
            <a:off x="457200" y="1937637"/>
            <a:ext cx="8229916" cy="1107996"/>
          </a:xfrm>
          <a:prstGeom prst="rect">
            <a:avLst/>
          </a:prstGeom>
          <a:noFill/>
        </p:spPr>
        <p:txBody>
          <a:bodyPr wrap="square" rtlCol="0">
            <a:spAutoFit/>
          </a:bodyPr>
          <a:lstStyle/>
          <a:p>
            <a:pPr algn="ctr"/>
            <a:r>
              <a:rPr lang="en-US" sz="6600" dirty="0">
                <a:solidFill>
                  <a:schemeClr val="bg1"/>
                </a:solidFill>
              </a:rPr>
              <a:t>Thank</a:t>
            </a:r>
            <a:r>
              <a:rPr lang="en-US" sz="6600" baseline="0" dirty="0">
                <a:solidFill>
                  <a:schemeClr val="bg1"/>
                </a:solidFill>
              </a:rPr>
              <a:t> You!</a:t>
            </a:r>
            <a:endParaRPr lang="en-US" sz="6600" dirty="0">
              <a:solidFill>
                <a:schemeClr val="bg1"/>
              </a:solidFill>
            </a:endParaRPr>
          </a:p>
        </p:txBody>
      </p:sp>
      <p:pic>
        <p:nvPicPr>
          <p:cNvPr id="5" name="Picture 4">
            <a:extLst>
              <a:ext uri="{FF2B5EF4-FFF2-40B4-BE49-F238E27FC236}">
                <a16:creationId xmlns:a16="http://schemas.microsoft.com/office/drawing/2014/main" id="{DCA2E26A-8473-A64A-9E3F-737A483C5E33}"/>
              </a:ext>
            </a:extLst>
          </p:cNvPr>
          <p:cNvPicPr>
            <a:picLocks noChangeAspect="1"/>
          </p:cNvPicPr>
          <p:nvPr userDrawn="1"/>
        </p:nvPicPr>
        <p:blipFill>
          <a:blip r:embed="rId2"/>
          <a:srcRect/>
          <a:stretch/>
        </p:blipFill>
        <p:spPr>
          <a:xfrm>
            <a:off x="7560439" y="4536474"/>
            <a:ext cx="1123920" cy="455900"/>
          </a:xfrm>
          <a:prstGeom prst="rect">
            <a:avLst/>
          </a:prstGeom>
        </p:spPr>
      </p:pic>
      <p:pic>
        <p:nvPicPr>
          <p:cNvPr id="6" name="Picture 5">
            <a:extLst>
              <a:ext uri="{FF2B5EF4-FFF2-40B4-BE49-F238E27FC236}">
                <a16:creationId xmlns:a16="http://schemas.microsoft.com/office/drawing/2014/main" id="{8C9EEEF1-812B-304D-86F4-67C46C3A857F}"/>
              </a:ext>
            </a:extLst>
          </p:cNvPr>
          <p:cNvPicPr>
            <a:picLocks noChangeAspect="1"/>
          </p:cNvPicPr>
          <p:nvPr userDrawn="1"/>
        </p:nvPicPr>
        <p:blipFill>
          <a:blip r:embed="rId3"/>
          <a:srcRect/>
          <a:stretch/>
        </p:blipFill>
        <p:spPr>
          <a:xfrm>
            <a:off x="5600734" y="4536017"/>
            <a:ext cx="1471961" cy="456815"/>
          </a:xfrm>
          <a:prstGeom prst="rect">
            <a:avLst/>
          </a:prstGeom>
        </p:spPr>
      </p:pic>
      <p:cxnSp>
        <p:nvCxnSpPr>
          <p:cNvPr id="10" name="Straight Connector 9">
            <a:extLst>
              <a:ext uri="{FF2B5EF4-FFF2-40B4-BE49-F238E27FC236}">
                <a16:creationId xmlns:a16="http://schemas.microsoft.com/office/drawing/2014/main" id="{5A3C7CB7-81AB-5F4C-90CB-28EED0AC2258}"/>
              </a:ext>
            </a:extLst>
          </p:cNvPr>
          <p:cNvCxnSpPr>
            <a:cxnSpLocks/>
          </p:cNvCxnSpPr>
          <p:nvPr userDrawn="1"/>
        </p:nvCxnSpPr>
        <p:spPr>
          <a:xfrm>
            <a:off x="7304667" y="4476388"/>
            <a:ext cx="0" cy="576072"/>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90914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7" name="TextBox 6"/>
          <p:cNvSpPr txBox="1"/>
          <p:nvPr userDrawn="1"/>
        </p:nvSpPr>
        <p:spPr>
          <a:xfrm>
            <a:off x="457200" y="1937637"/>
            <a:ext cx="8229916" cy="1107996"/>
          </a:xfrm>
          <a:prstGeom prst="rect">
            <a:avLst/>
          </a:prstGeom>
          <a:noFill/>
        </p:spPr>
        <p:txBody>
          <a:bodyPr wrap="square" rtlCol="0">
            <a:spAutoFit/>
          </a:bodyPr>
          <a:lstStyle/>
          <a:p>
            <a:pPr algn="ctr"/>
            <a:r>
              <a:rPr lang="en-US" sz="6600" dirty="0">
                <a:solidFill>
                  <a:schemeClr val="bg1"/>
                </a:solidFill>
              </a:rPr>
              <a:t>Thank</a:t>
            </a:r>
            <a:r>
              <a:rPr lang="en-US" sz="6600" baseline="0" dirty="0">
                <a:solidFill>
                  <a:schemeClr val="bg1"/>
                </a:solidFill>
              </a:rPr>
              <a:t> You!</a:t>
            </a:r>
            <a:endParaRPr lang="en-US" sz="6600" dirty="0">
              <a:solidFill>
                <a:schemeClr val="bg1"/>
              </a:solidFill>
            </a:endParaRPr>
          </a:p>
        </p:txBody>
      </p:sp>
      <p:pic>
        <p:nvPicPr>
          <p:cNvPr id="5" name="Picture 4">
            <a:extLst>
              <a:ext uri="{FF2B5EF4-FFF2-40B4-BE49-F238E27FC236}">
                <a16:creationId xmlns:a16="http://schemas.microsoft.com/office/drawing/2014/main" id="{FDFD46DC-0AD3-8840-9339-0E0D9E103819}"/>
              </a:ext>
            </a:extLst>
          </p:cNvPr>
          <p:cNvPicPr>
            <a:picLocks noChangeAspect="1"/>
          </p:cNvPicPr>
          <p:nvPr userDrawn="1"/>
        </p:nvPicPr>
        <p:blipFill>
          <a:blip r:embed="rId2"/>
          <a:srcRect/>
          <a:stretch/>
        </p:blipFill>
        <p:spPr>
          <a:xfrm>
            <a:off x="7560439" y="4536474"/>
            <a:ext cx="1123920" cy="455900"/>
          </a:xfrm>
          <a:prstGeom prst="rect">
            <a:avLst/>
          </a:prstGeom>
        </p:spPr>
      </p:pic>
      <p:pic>
        <p:nvPicPr>
          <p:cNvPr id="6" name="Picture 5">
            <a:extLst>
              <a:ext uri="{FF2B5EF4-FFF2-40B4-BE49-F238E27FC236}">
                <a16:creationId xmlns:a16="http://schemas.microsoft.com/office/drawing/2014/main" id="{F12A4339-E560-5F49-8C42-EA8A2319F57A}"/>
              </a:ext>
            </a:extLst>
          </p:cNvPr>
          <p:cNvPicPr>
            <a:picLocks noChangeAspect="1"/>
          </p:cNvPicPr>
          <p:nvPr userDrawn="1"/>
        </p:nvPicPr>
        <p:blipFill>
          <a:blip r:embed="rId3"/>
          <a:srcRect/>
          <a:stretch/>
        </p:blipFill>
        <p:spPr>
          <a:xfrm>
            <a:off x="5600734" y="4536016"/>
            <a:ext cx="1471961" cy="456815"/>
          </a:xfrm>
          <a:prstGeom prst="rect">
            <a:avLst/>
          </a:prstGeom>
        </p:spPr>
      </p:pic>
      <p:cxnSp>
        <p:nvCxnSpPr>
          <p:cNvPr id="10" name="Straight Connector 9">
            <a:extLst>
              <a:ext uri="{FF2B5EF4-FFF2-40B4-BE49-F238E27FC236}">
                <a16:creationId xmlns:a16="http://schemas.microsoft.com/office/drawing/2014/main" id="{BA5FF1F9-F0F1-954C-B1FF-26358E12DEC4}"/>
              </a:ext>
            </a:extLst>
          </p:cNvPr>
          <p:cNvCxnSpPr>
            <a:cxnSpLocks/>
          </p:cNvCxnSpPr>
          <p:nvPr userDrawn="1"/>
        </p:nvCxnSpPr>
        <p:spPr>
          <a:xfrm>
            <a:off x="7304667" y="4476388"/>
            <a:ext cx="0" cy="576072"/>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5909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ink">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 y="514350"/>
            <a:ext cx="8229600" cy="3962038"/>
          </a:xfrm>
          <a:prstGeom prst="rect">
            <a:avLst/>
          </a:prstGeom>
        </p:spPr>
        <p:txBody>
          <a:bodyPr anchor="ctr" anchorCtr="0"/>
          <a:lstStyle>
            <a:lvl1pPr algn="ctr">
              <a:lnSpc>
                <a:spcPts val="5000"/>
              </a:lnSpc>
              <a:defRPr sz="4200" b="0" i="0" cap="none" baseline="0">
                <a:solidFill>
                  <a:schemeClr val="bg1"/>
                </a:solidFill>
              </a:defRPr>
            </a:lvl1pPr>
          </a:lstStyle>
          <a:p>
            <a:r>
              <a:rPr lang="en-US" dirty="0"/>
              <a:t>Click to add title</a:t>
            </a:r>
          </a:p>
        </p:txBody>
      </p:sp>
      <p:pic>
        <p:nvPicPr>
          <p:cNvPr id="5" name="Picture 4">
            <a:extLst>
              <a:ext uri="{FF2B5EF4-FFF2-40B4-BE49-F238E27FC236}">
                <a16:creationId xmlns:a16="http://schemas.microsoft.com/office/drawing/2014/main" id="{59D6DFD0-3A90-304A-9FFE-FFEE353300E6}"/>
              </a:ext>
            </a:extLst>
          </p:cNvPr>
          <p:cNvPicPr>
            <a:picLocks noChangeAspect="1"/>
          </p:cNvPicPr>
          <p:nvPr userDrawn="1"/>
        </p:nvPicPr>
        <p:blipFill>
          <a:blip r:embed="rId2"/>
          <a:srcRect/>
          <a:stretch/>
        </p:blipFill>
        <p:spPr>
          <a:xfrm>
            <a:off x="7560439" y="4536474"/>
            <a:ext cx="1123920" cy="455900"/>
          </a:xfrm>
          <a:prstGeom prst="rect">
            <a:avLst/>
          </a:prstGeom>
        </p:spPr>
      </p:pic>
      <p:pic>
        <p:nvPicPr>
          <p:cNvPr id="8" name="Picture 7">
            <a:extLst>
              <a:ext uri="{FF2B5EF4-FFF2-40B4-BE49-F238E27FC236}">
                <a16:creationId xmlns:a16="http://schemas.microsoft.com/office/drawing/2014/main" id="{2AADE8F8-D937-3142-9548-D10BF133F82E}"/>
              </a:ext>
            </a:extLst>
          </p:cNvPr>
          <p:cNvPicPr>
            <a:picLocks noChangeAspect="1"/>
          </p:cNvPicPr>
          <p:nvPr userDrawn="1"/>
        </p:nvPicPr>
        <p:blipFill>
          <a:blip r:embed="rId3"/>
          <a:srcRect/>
          <a:stretch/>
        </p:blipFill>
        <p:spPr>
          <a:xfrm>
            <a:off x="5600734" y="4536016"/>
            <a:ext cx="1471961" cy="456815"/>
          </a:xfrm>
          <a:prstGeom prst="rect">
            <a:avLst/>
          </a:prstGeom>
        </p:spPr>
      </p:pic>
      <p:cxnSp>
        <p:nvCxnSpPr>
          <p:cNvPr id="9" name="Straight Connector 8">
            <a:extLst>
              <a:ext uri="{FF2B5EF4-FFF2-40B4-BE49-F238E27FC236}">
                <a16:creationId xmlns:a16="http://schemas.microsoft.com/office/drawing/2014/main" id="{5D1C1A0D-8267-134D-83C2-F60A1DAA7991}"/>
              </a:ext>
            </a:extLst>
          </p:cNvPr>
          <p:cNvCxnSpPr>
            <a:cxnSpLocks/>
          </p:cNvCxnSpPr>
          <p:nvPr userDrawn="1"/>
        </p:nvCxnSpPr>
        <p:spPr>
          <a:xfrm>
            <a:off x="7304667" y="4476388"/>
            <a:ext cx="0" cy="576072"/>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74321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hank You">
    <p:spTree>
      <p:nvGrpSpPr>
        <p:cNvPr id="1" name=""/>
        <p:cNvGrpSpPr/>
        <p:nvPr/>
      </p:nvGrpSpPr>
      <p:grpSpPr>
        <a:xfrm>
          <a:off x="0" y="0"/>
          <a:ext cx="0" cy="0"/>
          <a:chOff x="0" y="0"/>
          <a:chExt cx="0" cy="0"/>
        </a:xfrm>
      </p:grpSpPr>
      <p:sp>
        <p:nvSpPr>
          <p:cNvPr id="7" name="TextBox 6"/>
          <p:cNvSpPr txBox="1"/>
          <p:nvPr userDrawn="1"/>
        </p:nvSpPr>
        <p:spPr>
          <a:xfrm>
            <a:off x="457200" y="1937637"/>
            <a:ext cx="8229916" cy="1107996"/>
          </a:xfrm>
          <a:prstGeom prst="rect">
            <a:avLst/>
          </a:prstGeom>
          <a:noFill/>
        </p:spPr>
        <p:txBody>
          <a:bodyPr wrap="square" rtlCol="0">
            <a:spAutoFit/>
          </a:bodyPr>
          <a:lstStyle/>
          <a:p>
            <a:pPr algn="ctr"/>
            <a:r>
              <a:rPr lang="en-US" sz="6600" dirty="0">
                <a:solidFill>
                  <a:schemeClr val="bg1"/>
                </a:solidFill>
              </a:rPr>
              <a:t>Thank</a:t>
            </a:r>
            <a:r>
              <a:rPr lang="en-US" sz="6600" baseline="0" dirty="0">
                <a:solidFill>
                  <a:schemeClr val="bg1"/>
                </a:solidFill>
              </a:rPr>
              <a:t> You!</a:t>
            </a:r>
            <a:endParaRPr lang="en-US" sz="6600" dirty="0">
              <a:solidFill>
                <a:schemeClr val="bg1"/>
              </a:solidFill>
            </a:endParaRPr>
          </a:p>
        </p:txBody>
      </p:sp>
      <p:pic>
        <p:nvPicPr>
          <p:cNvPr id="5" name="Picture 4">
            <a:extLst>
              <a:ext uri="{FF2B5EF4-FFF2-40B4-BE49-F238E27FC236}">
                <a16:creationId xmlns:a16="http://schemas.microsoft.com/office/drawing/2014/main" id="{74A3B743-8135-F74C-B851-AA9036B52796}"/>
              </a:ext>
            </a:extLst>
          </p:cNvPr>
          <p:cNvPicPr>
            <a:picLocks noChangeAspect="1"/>
          </p:cNvPicPr>
          <p:nvPr userDrawn="1"/>
        </p:nvPicPr>
        <p:blipFill>
          <a:blip r:embed="rId2"/>
          <a:srcRect/>
          <a:stretch/>
        </p:blipFill>
        <p:spPr>
          <a:xfrm>
            <a:off x="7560439" y="4536474"/>
            <a:ext cx="1123920" cy="455900"/>
          </a:xfrm>
          <a:prstGeom prst="rect">
            <a:avLst/>
          </a:prstGeom>
        </p:spPr>
      </p:pic>
      <p:pic>
        <p:nvPicPr>
          <p:cNvPr id="6" name="Picture 5">
            <a:extLst>
              <a:ext uri="{FF2B5EF4-FFF2-40B4-BE49-F238E27FC236}">
                <a16:creationId xmlns:a16="http://schemas.microsoft.com/office/drawing/2014/main" id="{D8EDD749-7CFE-BA42-9FB6-6861C8D5FE3E}"/>
              </a:ext>
            </a:extLst>
          </p:cNvPr>
          <p:cNvPicPr>
            <a:picLocks noChangeAspect="1"/>
          </p:cNvPicPr>
          <p:nvPr userDrawn="1"/>
        </p:nvPicPr>
        <p:blipFill>
          <a:blip r:embed="rId3"/>
          <a:srcRect/>
          <a:stretch/>
        </p:blipFill>
        <p:spPr>
          <a:xfrm>
            <a:off x="5600734" y="4536016"/>
            <a:ext cx="1471961" cy="456815"/>
          </a:xfrm>
          <a:prstGeom prst="rect">
            <a:avLst/>
          </a:prstGeom>
        </p:spPr>
      </p:pic>
      <p:cxnSp>
        <p:nvCxnSpPr>
          <p:cNvPr id="10" name="Straight Connector 9">
            <a:extLst>
              <a:ext uri="{FF2B5EF4-FFF2-40B4-BE49-F238E27FC236}">
                <a16:creationId xmlns:a16="http://schemas.microsoft.com/office/drawing/2014/main" id="{0D37BEB7-0FB8-1144-B806-B0EFB2A55F63}"/>
              </a:ext>
            </a:extLst>
          </p:cNvPr>
          <p:cNvCxnSpPr>
            <a:cxnSpLocks/>
          </p:cNvCxnSpPr>
          <p:nvPr userDrawn="1"/>
        </p:nvCxnSpPr>
        <p:spPr>
          <a:xfrm>
            <a:off x="7304667" y="4476388"/>
            <a:ext cx="0" cy="576072"/>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59091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7" name="TextBox 6"/>
          <p:cNvSpPr txBox="1"/>
          <p:nvPr userDrawn="1"/>
        </p:nvSpPr>
        <p:spPr>
          <a:xfrm>
            <a:off x="457200" y="1937637"/>
            <a:ext cx="8229916" cy="1107996"/>
          </a:xfrm>
          <a:prstGeom prst="rect">
            <a:avLst/>
          </a:prstGeom>
          <a:noFill/>
        </p:spPr>
        <p:txBody>
          <a:bodyPr wrap="square" rtlCol="0">
            <a:spAutoFit/>
          </a:bodyPr>
          <a:lstStyle/>
          <a:p>
            <a:pPr algn="ctr"/>
            <a:r>
              <a:rPr lang="en-US" sz="6600" dirty="0">
                <a:solidFill>
                  <a:schemeClr val="bg1"/>
                </a:solidFill>
              </a:rPr>
              <a:t>Thank</a:t>
            </a:r>
            <a:r>
              <a:rPr lang="en-US" sz="6600" baseline="0" dirty="0">
                <a:solidFill>
                  <a:schemeClr val="bg1"/>
                </a:solidFill>
              </a:rPr>
              <a:t> You!</a:t>
            </a:r>
            <a:endParaRPr lang="en-US" sz="6600" dirty="0">
              <a:solidFill>
                <a:schemeClr val="bg1"/>
              </a:solidFill>
            </a:endParaRPr>
          </a:p>
        </p:txBody>
      </p:sp>
      <p:pic>
        <p:nvPicPr>
          <p:cNvPr id="5" name="Picture 4">
            <a:extLst>
              <a:ext uri="{FF2B5EF4-FFF2-40B4-BE49-F238E27FC236}">
                <a16:creationId xmlns:a16="http://schemas.microsoft.com/office/drawing/2014/main" id="{D0163C2E-402B-EC47-843B-996B123FFDD4}"/>
              </a:ext>
            </a:extLst>
          </p:cNvPr>
          <p:cNvPicPr>
            <a:picLocks noChangeAspect="1"/>
          </p:cNvPicPr>
          <p:nvPr userDrawn="1"/>
        </p:nvPicPr>
        <p:blipFill>
          <a:blip r:embed="rId2"/>
          <a:srcRect/>
          <a:stretch/>
        </p:blipFill>
        <p:spPr>
          <a:xfrm>
            <a:off x="7560439" y="4536474"/>
            <a:ext cx="1123920" cy="455900"/>
          </a:xfrm>
          <a:prstGeom prst="rect">
            <a:avLst/>
          </a:prstGeom>
        </p:spPr>
      </p:pic>
      <p:pic>
        <p:nvPicPr>
          <p:cNvPr id="6" name="Picture 5">
            <a:extLst>
              <a:ext uri="{FF2B5EF4-FFF2-40B4-BE49-F238E27FC236}">
                <a16:creationId xmlns:a16="http://schemas.microsoft.com/office/drawing/2014/main" id="{B588C37A-2A3B-184B-A442-0C920A0AA193}"/>
              </a:ext>
            </a:extLst>
          </p:cNvPr>
          <p:cNvPicPr>
            <a:picLocks noChangeAspect="1"/>
          </p:cNvPicPr>
          <p:nvPr userDrawn="1"/>
        </p:nvPicPr>
        <p:blipFill>
          <a:blip r:embed="rId3"/>
          <a:srcRect/>
          <a:stretch/>
        </p:blipFill>
        <p:spPr>
          <a:xfrm>
            <a:off x="5600734" y="4536016"/>
            <a:ext cx="1471961" cy="456815"/>
          </a:xfrm>
          <a:prstGeom prst="rect">
            <a:avLst/>
          </a:prstGeom>
        </p:spPr>
      </p:pic>
      <p:cxnSp>
        <p:nvCxnSpPr>
          <p:cNvPr id="10" name="Straight Connector 9">
            <a:extLst>
              <a:ext uri="{FF2B5EF4-FFF2-40B4-BE49-F238E27FC236}">
                <a16:creationId xmlns:a16="http://schemas.microsoft.com/office/drawing/2014/main" id="{07750EC1-3729-804B-9C06-6AB1E8233CF5}"/>
              </a:ext>
            </a:extLst>
          </p:cNvPr>
          <p:cNvCxnSpPr>
            <a:cxnSpLocks/>
          </p:cNvCxnSpPr>
          <p:nvPr userDrawn="1"/>
        </p:nvCxnSpPr>
        <p:spPr>
          <a:xfrm>
            <a:off x="7304667" y="4476388"/>
            <a:ext cx="0" cy="576072"/>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59091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sp>
        <p:nvSpPr>
          <p:cNvPr id="7" name="TextBox 6"/>
          <p:cNvSpPr txBox="1"/>
          <p:nvPr userDrawn="1"/>
        </p:nvSpPr>
        <p:spPr>
          <a:xfrm>
            <a:off x="457200" y="1937637"/>
            <a:ext cx="8229916" cy="1107996"/>
          </a:xfrm>
          <a:prstGeom prst="rect">
            <a:avLst/>
          </a:prstGeom>
          <a:noFill/>
        </p:spPr>
        <p:txBody>
          <a:bodyPr wrap="square" rtlCol="0">
            <a:spAutoFit/>
          </a:bodyPr>
          <a:lstStyle/>
          <a:p>
            <a:pPr algn="ctr"/>
            <a:r>
              <a:rPr lang="en-US" sz="6600" dirty="0">
                <a:solidFill>
                  <a:srgbClr val="262626"/>
                </a:solidFill>
              </a:rPr>
              <a:t>Thank</a:t>
            </a:r>
            <a:r>
              <a:rPr lang="en-US" sz="6600" baseline="0" dirty="0">
                <a:solidFill>
                  <a:srgbClr val="262626"/>
                </a:solidFill>
              </a:rPr>
              <a:t> You!</a:t>
            </a:r>
            <a:endParaRPr lang="en-US" sz="6600" dirty="0">
              <a:solidFill>
                <a:srgbClr val="262626"/>
              </a:solidFill>
            </a:endParaRPr>
          </a:p>
        </p:txBody>
      </p:sp>
      <p:pic>
        <p:nvPicPr>
          <p:cNvPr id="8" name="Picture 7">
            <a:extLst>
              <a:ext uri="{FF2B5EF4-FFF2-40B4-BE49-F238E27FC236}">
                <a16:creationId xmlns:a16="http://schemas.microsoft.com/office/drawing/2014/main" id="{EA5A3797-8661-BC46-99E5-ADAD0B7BB25F}"/>
              </a:ext>
            </a:extLst>
          </p:cNvPr>
          <p:cNvPicPr>
            <a:picLocks noChangeAspect="1"/>
          </p:cNvPicPr>
          <p:nvPr userDrawn="1"/>
        </p:nvPicPr>
        <p:blipFill>
          <a:blip r:embed="rId2"/>
          <a:srcRect/>
          <a:stretch/>
        </p:blipFill>
        <p:spPr>
          <a:xfrm>
            <a:off x="7560438" y="4536474"/>
            <a:ext cx="1123922" cy="455900"/>
          </a:xfrm>
          <a:prstGeom prst="rect">
            <a:avLst/>
          </a:prstGeom>
        </p:spPr>
      </p:pic>
      <p:pic>
        <p:nvPicPr>
          <p:cNvPr id="9" name="Picture 8" descr="A picture containing food&#10;&#10;Description automatically generated">
            <a:extLst>
              <a:ext uri="{FF2B5EF4-FFF2-40B4-BE49-F238E27FC236}">
                <a16:creationId xmlns:a16="http://schemas.microsoft.com/office/drawing/2014/main" id="{1F5F3408-BB72-7E40-BCC8-131E6673506F}"/>
              </a:ext>
            </a:extLst>
          </p:cNvPr>
          <p:cNvPicPr>
            <a:picLocks noChangeAspect="1"/>
          </p:cNvPicPr>
          <p:nvPr userDrawn="1"/>
        </p:nvPicPr>
        <p:blipFill>
          <a:blip r:embed="rId3"/>
          <a:stretch>
            <a:fillRect/>
          </a:stretch>
        </p:blipFill>
        <p:spPr>
          <a:xfrm>
            <a:off x="5600734" y="4535824"/>
            <a:ext cx="1471961" cy="457200"/>
          </a:xfrm>
          <a:prstGeom prst="rect">
            <a:avLst/>
          </a:prstGeom>
        </p:spPr>
      </p:pic>
      <p:cxnSp>
        <p:nvCxnSpPr>
          <p:cNvPr id="10" name="Straight Connector 9">
            <a:extLst>
              <a:ext uri="{FF2B5EF4-FFF2-40B4-BE49-F238E27FC236}">
                <a16:creationId xmlns:a16="http://schemas.microsoft.com/office/drawing/2014/main" id="{D5EBB38D-619D-9F4D-AFF7-F57D19CF9092}"/>
              </a:ext>
            </a:extLst>
          </p:cNvPr>
          <p:cNvCxnSpPr>
            <a:cxnSpLocks/>
          </p:cNvCxnSpPr>
          <p:nvPr userDrawn="1"/>
        </p:nvCxnSpPr>
        <p:spPr>
          <a:xfrm>
            <a:off x="7304667" y="4476388"/>
            <a:ext cx="0" cy="57607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59091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ocial">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67BFDE0-5733-3746-B582-F8E1A7FBCEF7}"/>
              </a:ext>
            </a:extLst>
          </p:cNvPr>
          <p:cNvSpPr txBox="1"/>
          <p:nvPr userDrawn="1"/>
        </p:nvSpPr>
        <p:spPr>
          <a:xfrm>
            <a:off x="804676" y="2813742"/>
            <a:ext cx="7432879" cy="584776"/>
          </a:xfrm>
          <a:prstGeom prst="rect">
            <a:avLst/>
          </a:prstGeom>
          <a:noFill/>
        </p:spPr>
        <p:txBody>
          <a:bodyPr wrap="square" rtlCol="0">
            <a:spAutoFit/>
          </a:bodyPr>
          <a:lstStyle/>
          <a:p>
            <a:pPr algn="ctr"/>
            <a:r>
              <a:rPr lang="en-US" sz="3200" dirty="0">
                <a:solidFill>
                  <a:schemeClr val="bg1"/>
                </a:solidFill>
              </a:rPr>
              <a:t>@</a:t>
            </a:r>
            <a:r>
              <a:rPr lang="en-US" sz="3200" dirty="0" err="1">
                <a:solidFill>
                  <a:schemeClr val="bg1"/>
                </a:solidFill>
              </a:rPr>
              <a:t>afspnational</a:t>
            </a:r>
            <a:endParaRPr lang="en-US" sz="3200" dirty="0">
              <a:solidFill>
                <a:schemeClr val="bg1"/>
              </a:solidFill>
            </a:endParaRPr>
          </a:p>
        </p:txBody>
      </p:sp>
      <p:pic>
        <p:nvPicPr>
          <p:cNvPr id="9" name="Picture 8">
            <a:extLst>
              <a:ext uri="{FF2B5EF4-FFF2-40B4-BE49-F238E27FC236}">
                <a16:creationId xmlns:a16="http://schemas.microsoft.com/office/drawing/2014/main" id="{BF03005F-32EB-0A40-AD86-C14B57695E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1938" y="1849968"/>
            <a:ext cx="3666265" cy="688848"/>
          </a:xfrm>
          <a:prstGeom prst="rect">
            <a:avLst/>
          </a:prstGeom>
        </p:spPr>
      </p:pic>
      <p:pic>
        <p:nvPicPr>
          <p:cNvPr id="6" name="Picture 5">
            <a:extLst>
              <a:ext uri="{FF2B5EF4-FFF2-40B4-BE49-F238E27FC236}">
                <a16:creationId xmlns:a16="http://schemas.microsoft.com/office/drawing/2014/main" id="{EB7A4423-DDE2-9F4A-81D2-E6CE16A05CE3}"/>
              </a:ext>
            </a:extLst>
          </p:cNvPr>
          <p:cNvPicPr>
            <a:picLocks noChangeAspect="1"/>
          </p:cNvPicPr>
          <p:nvPr userDrawn="1"/>
        </p:nvPicPr>
        <p:blipFill>
          <a:blip r:embed="rId3"/>
          <a:srcRect/>
          <a:stretch/>
        </p:blipFill>
        <p:spPr>
          <a:xfrm>
            <a:off x="7560439" y="4536474"/>
            <a:ext cx="1123920" cy="455900"/>
          </a:xfrm>
          <a:prstGeom prst="rect">
            <a:avLst/>
          </a:prstGeom>
        </p:spPr>
      </p:pic>
      <p:pic>
        <p:nvPicPr>
          <p:cNvPr id="7" name="Picture 6">
            <a:extLst>
              <a:ext uri="{FF2B5EF4-FFF2-40B4-BE49-F238E27FC236}">
                <a16:creationId xmlns:a16="http://schemas.microsoft.com/office/drawing/2014/main" id="{B2C8FBE3-1267-484B-99F7-B2E763A90C9B}"/>
              </a:ext>
            </a:extLst>
          </p:cNvPr>
          <p:cNvPicPr>
            <a:picLocks noChangeAspect="1"/>
          </p:cNvPicPr>
          <p:nvPr userDrawn="1"/>
        </p:nvPicPr>
        <p:blipFill>
          <a:blip r:embed="rId4"/>
          <a:srcRect/>
          <a:stretch/>
        </p:blipFill>
        <p:spPr>
          <a:xfrm>
            <a:off x="5600734" y="4536016"/>
            <a:ext cx="1471961" cy="456815"/>
          </a:xfrm>
          <a:prstGeom prst="rect">
            <a:avLst/>
          </a:prstGeom>
        </p:spPr>
      </p:pic>
      <p:cxnSp>
        <p:nvCxnSpPr>
          <p:cNvPr id="10" name="Straight Connector 9">
            <a:extLst>
              <a:ext uri="{FF2B5EF4-FFF2-40B4-BE49-F238E27FC236}">
                <a16:creationId xmlns:a16="http://schemas.microsoft.com/office/drawing/2014/main" id="{94DADD50-DE2D-6143-BAB1-202CA58B04B7}"/>
              </a:ext>
            </a:extLst>
          </p:cNvPr>
          <p:cNvCxnSpPr>
            <a:cxnSpLocks/>
          </p:cNvCxnSpPr>
          <p:nvPr userDrawn="1"/>
        </p:nvCxnSpPr>
        <p:spPr>
          <a:xfrm>
            <a:off x="7304667" y="4476388"/>
            <a:ext cx="0" cy="576072"/>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5624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96E15-676D-4B72-8DD7-4591F2720552}" type="datetimeFigureOut">
              <a:rPr lang="en-US" smtClean="0"/>
              <a:t>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922248-29F9-4782-9954-465A3783FD8B}" type="slidenum">
              <a:rPr lang="en-US" smtClean="0"/>
              <a:t>‹#›</a:t>
            </a:fld>
            <a:endParaRPr lang="en-US"/>
          </a:p>
        </p:txBody>
      </p:sp>
    </p:spTree>
    <p:extLst>
      <p:ext uri="{BB962C8B-B14F-4D97-AF65-F5344CB8AC3E}">
        <p14:creationId xmlns:p14="http://schemas.microsoft.com/office/powerpoint/2010/main" val="42213948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696E15-676D-4B72-8DD7-4591F2720552}"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22248-29F9-4782-9954-465A3783FD8B}" type="slidenum">
              <a:rPr lang="en-US" smtClean="0"/>
              <a:t>‹#›</a:t>
            </a:fld>
            <a:endParaRPr lang="en-US"/>
          </a:p>
        </p:txBody>
      </p:sp>
    </p:spTree>
    <p:extLst>
      <p:ext uri="{BB962C8B-B14F-4D97-AF65-F5344CB8AC3E}">
        <p14:creationId xmlns:p14="http://schemas.microsoft.com/office/powerpoint/2010/main" val="15987613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696E15-676D-4B72-8DD7-4591F2720552}"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22248-29F9-4782-9954-465A3783FD8B}" type="slidenum">
              <a:rPr lang="en-US" smtClean="0"/>
              <a:t>‹#›</a:t>
            </a:fld>
            <a:endParaRPr lang="en-US"/>
          </a:p>
        </p:txBody>
      </p:sp>
    </p:spTree>
    <p:extLst>
      <p:ext uri="{BB962C8B-B14F-4D97-AF65-F5344CB8AC3E}">
        <p14:creationId xmlns:p14="http://schemas.microsoft.com/office/powerpoint/2010/main" val="20674688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696E15-676D-4B72-8DD7-4591F2720552}"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22248-29F9-4782-9954-465A3783FD8B}" type="slidenum">
              <a:rPr lang="en-US" smtClean="0"/>
              <a:t>‹#›</a:t>
            </a:fld>
            <a:endParaRPr lang="en-US"/>
          </a:p>
        </p:txBody>
      </p:sp>
    </p:spTree>
    <p:extLst>
      <p:ext uri="{BB962C8B-B14F-4D97-AF65-F5344CB8AC3E}">
        <p14:creationId xmlns:p14="http://schemas.microsoft.com/office/powerpoint/2010/main" val="22117669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696E15-676D-4B72-8DD7-4591F2720552}"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22248-29F9-4782-9954-465A3783FD8B}" type="slidenum">
              <a:rPr lang="en-US" smtClean="0"/>
              <a:t>‹#›</a:t>
            </a:fld>
            <a:endParaRPr lang="en-US"/>
          </a:p>
        </p:txBody>
      </p:sp>
    </p:spTree>
    <p:extLst>
      <p:ext uri="{BB962C8B-B14F-4D97-AF65-F5344CB8AC3E}">
        <p14:creationId xmlns:p14="http://schemas.microsoft.com/office/powerpoint/2010/main" val="27028156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696E15-676D-4B72-8DD7-4591F2720552}"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922248-29F9-4782-9954-465A3783FD8B}" type="slidenum">
              <a:rPr lang="en-US" smtClean="0"/>
              <a:t>‹#›</a:t>
            </a:fld>
            <a:endParaRPr lang="en-US"/>
          </a:p>
        </p:txBody>
      </p:sp>
    </p:spTree>
    <p:extLst>
      <p:ext uri="{BB962C8B-B14F-4D97-AF65-F5344CB8AC3E}">
        <p14:creationId xmlns:p14="http://schemas.microsoft.com/office/powerpoint/2010/main" val="3548390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Gree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514350"/>
            <a:ext cx="8229600" cy="3959352"/>
          </a:xfrm>
          <a:prstGeom prst="rect">
            <a:avLst/>
          </a:prstGeom>
        </p:spPr>
        <p:txBody>
          <a:bodyPr anchor="ctr" anchorCtr="0"/>
          <a:lstStyle>
            <a:lvl1pPr algn="ctr">
              <a:lnSpc>
                <a:spcPts val="5000"/>
              </a:lnSpc>
              <a:defRPr sz="4200" b="0" i="0" cap="none" baseline="0">
                <a:solidFill>
                  <a:schemeClr val="bg1"/>
                </a:solidFill>
              </a:defRPr>
            </a:lvl1pPr>
          </a:lstStyle>
          <a:p>
            <a:r>
              <a:rPr lang="en-US" dirty="0"/>
              <a:t>Click to add title</a:t>
            </a:r>
          </a:p>
        </p:txBody>
      </p:sp>
      <p:pic>
        <p:nvPicPr>
          <p:cNvPr id="5" name="Picture 4">
            <a:extLst>
              <a:ext uri="{FF2B5EF4-FFF2-40B4-BE49-F238E27FC236}">
                <a16:creationId xmlns:a16="http://schemas.microsoft.com/office/drawing/2014/main" id="{CCB87BA6-BBD5-8D42-89D9-880CD0D71FB2}"/>
              </a:ext>
            </a:extLst>
          </p:cNvPr>
          <p:cNvPicPr>
            <a:picLocks noChangeAspect="1"/>
          </p:cNvPicPr>
          <p:nvPr userDrawn="1"/>
        </p:nvPicPr>
        <p:blipFill>
          <a:blip r:embed="rId2"/>
          <a:srcRect/>
          <a:stretch/>
        </p:blipFill>
        <p:spPr>
          <a:xfrm>
            <a:off x="7560439" y="4536474"/>
            <a:ext cx="1123920" cy="455900"/>
          </a:xfrm>
          <a:prstGeom prst="rect">
            <a:avLst/>
          </a:prstGeom>
        </p:spPr>
      </p:pic>
      <p:pic>
        <p:nvPicPr>
          <p:cNvPr id="9" name="Picture 8">
            <a:extLst>
              <a:ext uri="{FF2B5EF4-FFF2-40B4-BE49-F238E27FC236}">
                <a16:creationId xmlns:a16="http://schemas.microsoft.com/office/drawing/2014/main" id="{2628861A-36E8-C845-AEEF-8B6E2DE21569}"/>
              </a:ext>
            </a:extLst>
          </p:cNvPr>
          <p:cNvPicPr>
            <a:picLocks noChangeAspect="1"/>
          </p:cNvPicPr>
          <p:nvPr userDrawn="1"/>
        </p:nvPicPr>
        <p:blipFill>
          <a:blip r:embed="rId3"/>
          <a:srcRect/>
          <a:stretch/>
        </p:blipFill>
        <p:spPr>
          <a:xfrm>
            <a:off x="5600734" y="4536016"/>
            <a:ext cx="1471961" cy="456815"/>
          </a:xfrm>
          <a:prstGeom prst="rect">
            <a:avLst/>
          </a:prstGeom>
        </p:spPr>
      </p:pic>
      <p:cxnSp>
        <p:nvCxnSpPr>
          <p:cNvPr id="10" name="Straight Connector 9">
            <a:extLst>
              <a:ext uri="{FF2B5EF4-FFF2-40B4-BE49-F238E27FC236}">
                <a16:creationId xmlns:a16="http://schemas.microsoft.com/office/drawing/2014/main" id="{23C2BE31-3121-B247-8ABE-253288F6B260}"/>
              </a:ext>
            </a:extLst>
          </p:cNvPr>
          <p:cNvCxnSpPr>
            <a:cxnSpLocks/>
          </p:cNvCxnSpPr>
          <p:nvPr userDrawn="1"/>
        </p:nvCxnSpPr>
        <p:spPr>
          <a:xfrm>
            <a:off x="7304667" y="4476388"/>
            <a:ext cx="0" cy="576072"/>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2001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696E15-676D-4B72-8DD7-4591F2720552}" type="datetimeFigureOut">
              <a:rPr lang="en-US" smtClean="0"/>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922248-29F9-4782-9954-465A3783FD8B}" type="slidenum">
              <a:rPr lang="en-US" smtClean="0"/>
              <a:t>‹#›</a:t>
            </a:fld>
            <a:endParaRPr lang="en-US"/>
          </a:p>
        </p:txBody>
      </p:sp>
    </p:spTree>
    <p:extLst>
      <p:ext uri="{BB962C8B-B14F-4D97-AF65-F5344CB8AC3E}">
        <p14:creationId xmlns:p14="http://schemas.microsoft.com/office/powerpoint/2010/main" val="11405369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696E15-676D-4B72-8DD7-4591F2720552}" type="datetimeFigureOut">
              <a:rPr lang="en-US" smtClean="0"/>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922248-29F9-4782-9954-465A3783FD8B}" type="slidenum">
              <a:rPr lang="en-US" smtClean="0"/>
              <a:t>‹#›</a:t>
            </a:fld>
            <a:endParaRPr lang="en-US"/>
          </a:p>
        </p:txBody>
      </p:sp>
    </p:spTree>
    <p:extLst>
      <p:ext uri="{BB962C8B-B14F-4D97-AF65-F5344CB8AC3E}">
        <p14:creationId xmlns:p14="http://schemas.microsoft.com/office/powerpoint/2010/main" val="13078738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96E15-676D-4B72-8DD7-4591F2720552}" type="datetimeFigureOut">
              <a:rPr lang="en-US" smtClean="0"/>
              <a:t>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922248-29F9-4782-9954-465A3783FD8B}" type="slidenum">
              <a:rPr lang="en-US" smtClean="0"/>
              <a:t>‹#›</a:t>
            </a:fld>
            <a:endParaRPr lang="en-US"/>
          </a:p>
        </p:txBody>
      </p:sp>
    </p:spTree>
    <p:extLst>
      <p:ext uri="{BB962C8B-B14F-4D97-AF65-F5344CB8AC3E}">
        <p14:creationId xmlns:p14="http://schemas.microsoft.com/office/powerpoint/2010/main" val="20923423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3696E15-676D-4B72-8DD7-4591F2720552}"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922248-29F9-4782-9954-465A3783FD8B}" type="slidenum">
              <a:rPr lang="en-US" smtClean="0"/>
              <a:t>‹#›</a:t>
            </a:fld>
            <a:endParaRPr lang="en-US"/>
          </a:p>
        </p:txBody>
      </p:sp>
    </p:spTree>
    <p:extLst>
      <p:ext uri="{BB962C8B-B14F-4D97-AF65-F5344CB8AC3E}">
        <p14:creationId xmlns:p14="http://schemas.microsoft.com/office/powerpoint/2010/main" val="27145700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3696E15-676D-4B72-8DD7-4591F2720552}"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922248-29F9-4782-9954-465A3783FD8B}" type="slidenum">
              <a:rPr lang="en-US" smtClean="0"/>
              <a:t>‹#›</a:t>
            </a:fld>
            <a:endParaRPr lang="en-US"/>
          </a:p>
        </p:txBody>
      </p:sp>
    </p:spTree>
    <p:extLst>
      <p:ext uri="{BB962C8B-B14F-4D97-AF65-F5344CB8AC3E}">
        <p14:creationId xmlns:p14="http://schemas.microsoft.com/office/powerpoint/2010/main" val="34980869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696E15-676D-4B72-8DD7-4591F2720552}"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22248-29F9-4782-9954-465A3783FD8B}" type="slidenum">
              <a:rPr lang="en-US" smtClean="0"/>
              <a:t>‹#›</a:t>
            </a:fld>
            <a:endParaRPr lang="en-US"/>
          </a:p>
        </p:txBody>
      </p:sp>
    </p:spTree>
    <p:extLst>
      <p:ext uri="{BB962C8B-B14F-4D97-AF65-F5344CB8AC3E}">
        <p14:creationId xmlns:p14="http://schemas.microsoft.com/office/powerpoint/2010/main" val="23245900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696E15-676D-4B72-8DD7-4591F2720552}"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22248-29F9-4782-9954-465A3783FD8B}" type="slidenum">
              <a:rPr lang="en-US" smtClean="0"/>
              <a:t>‹#›</a:t>
            </a:fld>
            <a:endParaRPr lang="en-US"/>
          </a:p>
        </p:txBody>
      </p:sp>
    </p:spTree>
    <p:extLst>
      <p:ext uri="{BB962C8B-B14F-4D97-AF65-F5344CB8AC3E}">
        <p14:creationId xmlns:p14="http://schemas.microsoft.com/office/powerpoint/2010/main" val="319308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opp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514350"/>
            <a:ext cx="8229600" cy="3962038"/>
          </a:xfrm>
          <a:prstGeom prst="rect">
            <a:avLst/>
          </a:prstGeom>
        </p:spPr>
        <p:txBody>
          <a:bodyPr anchor="ctr" anchorCtr="0"/>
          <a:lstStyle>
            <a:lvl1pPr algn="ctr">
              <a:lnSpc>
                <a:spcPts val="5000"/>
              </a:lnSpc>
              <a:defRPr sz="4200" b="0" i="0" cap="none" baseline="0">
                <a:solidFill>
                  <a:schemeClr val="bg1"/>
                </a:solidFill>
              </a:defRPr>
            </a:lvl1pPr>
          </a:lstStyle>
          <a:p>
            <a:r>
              <a:rPr lang="en-US" dirty="0"/>
              <a:t>Click to add title</a:t>
            </a:r>
          </a:p>
        </p:txBody>
      </p:sp>
      <p:pic>
        <p:nvPicPr>
          <p:cNvPr id="6" name="Picture 5">
            <a:extLst>
              <a:ext uri="{FF2B5EF4-FFF2-40B4-BE49-F238E27FC236}">
                <a16:creationId xmlns:a16="http://schemas.microsoft.com/office/drawing/2014/main" id="{A5C90E77-25B3-334A-AB04-F3F68B349449}"/>
              </a:ext>
            </a:extLst>
          </p:cNvPr>
          <p:cNvPicPr>
            <a:picLocks noChangeAspect="1"/>
          </p:cNvPicPr>
          <p:nvPr userDrawn="1"/>
        </p:nvPicPr>
        <p:blipFill>
          <a:blip r:embed="rId2"/>
          <a:srcRect/>
          <a:stretch/>
        </p:blipFill>
        <p:spPr>
          <a:xfrm>
            <a:off x="7560439" y="4536474"/>
            <a:ext cx="1123920" cy="455900"/>
          </a:xfrm>
          <a:prstGeom prst="rect">
            <a:avLst/>
          </a:prstGeom>
        </p:spPr>
      </p:pic>
      <p:pic>
        <p:nvPicPr>
          <p:cNvPr id="7" name="Picture 6">
            <a:extLst>
              <a:ext uri="{FF2B5EF4-FFF2-40B4-BE49-F238E27FC236}">
                <a16:creationId xmlns:a16="http://schemas.microsoft.com/office/drawing/2014/main" id="{58CB970F-A47A-F94D-AB4E-4A8DD7AF9016}"/>
              </a:ext>
            </a:extLst>
          </p:cNvPr>
          <p:cNvPicPr>
            <a:picLocks noChangeAspect="1"/>
          </p:cNvPicPr>
          <p:nvPr userDrawn="1"/>
        </p:nvPicPr>
        <p:blipFill>
          <a:blip r:embed="rId3"/>
          <a:srcRect/>
          <a:stretch/>
        </p:blipFill>
        <p:spPr>
          <a:xfrm>
            <a:off x="5600734" y="4536016"/>
            <a:ext cx="1471961" cy="456815"/>
          </a:xfrm>
          <a:prstGeom prst="rect">
            <a:avLst/>
          </a:prstGeom>
        </p:spPr>
      </p:pic>
      <p:cxnSp>
        <p:nvCxnSpPr>
          <p:cNvPr id="9" name="Straight Connector 8">
            <a:extLst>
              <a:ext uri="{FF2B5EF4-FFF2-40B4-BE49-F238E27FC236}">
                <a16:creationId xmlns:a16="http://schemas.microsoft.com/office/drawing/2014/main" id="{1DE76F2C-70EC-5F46-A380-86229D2B069E}"/>
              </a:ext>
            </a:extLst>
          </p:cNvPr>
          <p:cNvCxnSpPr>
            <a:cxnSpLocks/>
          </p:cNvCxnSpPr>
          <p:nvPr userDrawn="1"/>
        </p:nvCxnSpPr>
        <p:spPr>
          <a:xfrm>
            <a:off x="7304667" y="4476388"/>
            <a:ext cx="0" cy="576072"/>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8422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Dk Blu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 y="514350"/>
            <a:ext cx="8229600" cy="3962038"/>
          </a:xfrm>
          <a:prstGeom prst="rect">
            <a:avLst/>
          </a:prstGeom>
        </p:spPr>
        <p:txBody>
          <a:bodyPr anchor="ctr" anchorCtr="0"/>
          <a:lstStyle>
            <a:lvl1pPr algn="ctr">
              <a:lnSpc>
                <a:spcPts val="5000"/>
              </a:lnSpc>
              <a:defRPr sz="4200" b="0" i="0" cap="none" baseline="0">
                <a:solidFill>
                  <a:srgbClr val="262626"/>
                </a:solidFill>
              </a:defRPr>
            </a:lvl1pPr>
          </a:lstStyle>
          <a:p>
            <a:r>
              <a:rPr lang="en-US" dirty="0"/>
              <a:t>Click to add title</a:t>
            </a:r>
          </a:p>
        </p:txBody>
      </p:sp>
      <p:pic>
        <p:nvPicPr>
          <p:cNvPr id="6" name="Picture 5">
            <a:extLst>
              <a:ext uri="{FF2B5EF4-FFF2-40B4-BE49-F238E27FC236}">
                <a16:creationId xmlns:a16="http://schemas.microsoft.com/office/drawing/2014/main" id="{4AC95E51-9681-A547-BFCD-04E649A6F3EE}"/>
              </a:ext>
            </a:extLst>
          </p:cNvPr>
          <p:cNvPicPr>
            <a:picLocks noChangeAspect="1"/>
          </p:cNvPicPr>
          <p:nvPr userDrawn="1"/>
        </p:nvPicPr>
        <p:blipFill>
          <a:blip r:embed="rId2"/>
          <a:srcRect/>
          <a:stretch/>
        </p:blipFill>
        <p:spPr>
          <a:xfrm>
            <a:off x="7560438" y="4536474"/>
            <a:ext cx="1123922" cy="455900"/>
          </a:xfrm>
          <a:prstGeom prst="rect">
            <a:avLst/>
          </a:prstGeom>
        </p:spPr>
      </p:pic>
      <p:pic>
        <p:nvPicPr>
          <p:cNvPr id="3" name="Picture 2" descr="A picture containing food&#10;&#10;Description automatically generated">
            <a:extLst>
              <a:ext uri="{FF2B5EF4-FFF2-40B4-BE49-F238E27FC236}">
                <a16:creationId xmlns:a16="http://schemas.microsoft.com/office/drawing/2014/main" id="{D3325D37-35C0-C04B-9811-9EB3D172482F}"/>
              </a:ext>
            </a:extLst>
          </p:cNvPr>
          <p:cNvPicPr>
            <a:picLocks noChangeAspect="1"/>
          </p:cNvPicPr>
          <p:nvPr userDrawn="1"/>
        </p:nvPicPr>
        <p:blipFill>
          <a:blip r:embed="rId3"/>
          <a:stretch>
            <a:fillRect/>
          </a:stretch>
        </p:blipFill>
        <p:spPr>
          <a:xfrm>
            <a:off x="5600734" y="4535824"/>
            <a:ext cx="1471961" cy="457200"/>
          </a:xfrm>
          <a:prstGeom prst="rect">
            <a:avLst/>
          </a:prstGeom>
        </p:spPr>
      </p:pic>
      <p:cxnSp>
        <p:nvCxnSpPr>
          <p:cNvPr id="9" name="Straight Connector 8">
            <a:extLst>
              <a:ext uri="{FF2B5EF4-FFF2-40B4-BE49-F238E27FC236}">
                <a16:creationId xmlns:a16="http://schemas.microsoft.com/office/drawing/2014/main" id="{C4D079E0-C653-A249-97FB-7AEC66E83FD4}"/>
              </a:ext>
            </a:extLst>
          </p:cNvPr>
          <p:cNvCxnSpPr>
            <a:cxnSpLocks/>
          </p:cNvCxnSpPr>
          <p:nvPr userDrawn="1"/>
        </p:nvCxnSpPr>
        <p:spPr>
          <a:xfrm>
            <a:off x="7304667" y="4476388"/>
            <a:ext cx="0" cy="57607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1146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bg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799707"/>
            <a:ext cx="8229600" cy="512064"/>
          </a:xfrm>
          <a:prstGeom prst="rect">
            <a:avLst/>
          </a:prstGeom>
        </p:spPr>
        <p:txBody>
          <a:bodyPr/>
          <a:lstStyle>
            <a:lvl1pPr>
              <a:lnSpc>
                <a:spcPts val="4000"/>
              </a:lnSpc>
              <a:defRPr sz="3600">
                <a:solidFill>
                  <a:schemeClr val="tx2"/>
                </a:solidFill>
              </a:defRPr>
            </a:lvl1pPr>
          </a:lstStyle>
          <a:p>
            <a:r>
              <a:rPr lang="en-US" dirty="0"/>
              <a:t>Click to Edit Master Title</a:t>
            </a:r>
          </a:p>
        </p:txBody>
      </p:sp>
      <p:sp>
        <p:nvSpPr>
          <p:cNvPr id="3" name="Content Placeholder 2"/>
          <p:cNvSpPr>
            <a:spLocks noGrp="1"/>
          </p:cNvSpPr>
          <p:nvPr>
            <p:ph idx="1"/>
          </p:nvPr>
        </p:nvSpPr>
        <p:spPr>
          <a:xfrm>
            <a:off x="457200" y="1594226"/>
            <a:ext cx="8229600" cy="2882162"/>
          </a:xfrm>
        </p:spPr>
        <p:txBody>
          <a:bodyPr/>
          <a:lstStyle>
            <a:lvl1pPr>
              <a:lnSpc>
                <a:spcPct val="100000"/>
              </a:lnSpc>
              <a:spcAft>
                <a:spcPts val="1000"/>
              </a:spcAft>
              <a:defRPr sz="2800"/>
            </a:lvl1pPr>
            <a:lvl2pPr>
              <a:lnSpc>
                <a:spcPct val="100000"/>
              </a:lnSpc>
              <a:buClr>
                <a:schemeClr val="accent2"/>
              </a:buClr>
              <a:defRPr sz="2400">
                <a:solidFill>
                  <a:schemeClr val="tx1"/>
                </a:solidFill>
                <a:latin typeface="+mn-lt"/>
              </a:defRPr>
            </a:lvl2pPr>
            <a:lvl3pPr>
              <a:lnSpc>
                <a:spcPct val="100000"/>
              </a:lnSpc>
              <a:spcAft>
                <a:spcPts val="600"/>
              </a:spcAft>
              <a:buClr>
                <a:schemeClr val="accent2"/>
              </a:buClr>
              <a:defRPr sz="2400">
                <a:solidFill>
                  <a:schemeClr val="tx1"/>
                </a:solidFill>
              </a:defRPr>
            </a:lvl3pPr>
            <a:lvl4pPr>
              <a:lnSpc>
                <a:spcPct val="100000"/>
              </a:lnSpc>
              <a:defRPr sz="18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a:extLst>
              <a:ext uri="{FF2B5EF4-FFF2-40B4-BE49-F238E27FC236}">
                <a16:creationId xmlns:a16="http://schemas.microsoft.com/office/drawing/2014/main" id="{3CDA2766-537B-1240-8766-21E00F901CAB}"/>
              </a:ext>
            </a:extLst>
          </p:cNvPr>
          <p:cNvPicPr>
            <a:picLocks noChangeAspect="1"/>
          </p:cNvPicPr>
          <p:nvPr userDrawn="1"/>
        </p:nvPicPr>
        <p:blipFill>
          <a:blip r:embed="rId2"/>
          <a:srcRect/>
          <a:stretch/>
        </p:blipFill>
        <p:spPr>
          <a:xfrm>
            <a:off x="7560438" y="4536474"/>
            <a:ext cx="1123922" cy="455900"/>
          </a:xfrm>
          <a:prstGeom prst="rect">
            <a:avLst/>
          </a:prstGeom>
        </p:spPr>
      </p:pic>
      <p:pic>
        <p:nvPicPr>
          <p:cNvPr id="10" name="Picture 9" descr="A picture containing food&#10;&#10;Description automatically generated">
            <a:extLst>
              <a:ext uri="{FF2B5EF4-FFF2-40B4-BE49-F238E27FC236}">
                <a16:creationId xmlns:a16="http://schemas.microsoft.com/office/drawing/2014/main" id="{4B4C69AB-BAE9-F94C-A17C-818559D05C27}"/>
              </a:ext>
            </a:extLst>
          </p:cNvPr>
          <p:cNvPicPr>
            <a:picLocks noChangeAspect="1"/>
          </p:cNvPicPr>
          <p:nvPr userDrawn="1"/>
        </p:nvPicPr>
        <p:blipFill>
          <a:blip r:embed="rId3"/>
          <a:stretch>
            <a:fillRect/>
          </a:stretch>
        </p:blipFill>
        <p:spPr>
          <a:xfrm>
            <a:off x="5600734" y="4535824"/>
            <a:ext cx="1471961" cy="457200"/>
          </a:xfrm>
          <a:prstGeom prst="rect">
            <a:avLst/>
          </a:prstGeom>
        </p:spPr>
      </p:pic>
      <p:cxnSp>
        <p:nvCxnSpPr>
          <p:cNvPr id="11" name="Straight Connector 10">
            <a:extLst>
              <a:ext uri="{FF2B5EF4-FFF2-40B4-BE49-F238E27FC236}">
                <a16:creationId xmlns:a16="http://schemas.microsoft.com/office/drawing/2014/main" id="{74F2B43C-652A-C643-B6B5-BCD0230071E5}"/>
              </a:ext>
            </a:extLst>
          </p:cNvPr>
          <p:cNvCxnSpPr>
            <a:cxnSpLocks/>
          </p:cNvCxnSpPr>
          <p:nvPr userDrawn="1"/>
        </p:nvCxnSpPr>
        <p:spPr>
          <a:xfrm>
            <a:off x="7304667" y="4476388"/>
            <a:ext cx="0" cy="57607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 Placeholder 3">
            <a:extLst>
              <a:ext uri="{FF2B5EF4-FFF2-40B4-BE49-F238E27FC236}">
                <a16:creationId xmlns:a16="http://schemas.microsoft.com/office/drawing/2014/main" id="{31E252AA-0BE8-0945-9372-E90CAFE841A7}"/>
              </a:ext>
            </a:extLst>
          </p:cNvPr>
          <p:cNvSpPr>
            <a:spLocks noGrp="1"/>
          </p:cNvSpPr>
          <p:nvPr>
            <p:ph type="body" sz="quarter" idx="11" hasCustomPrompt="1"/>
          </p:nvPr>
        </p:nvSpPr>
        <p:spPr>
          <a:xfrm>
            <a:off x="457200" y="4535824"/>
            <a:ext cx="4572000" cy="455958"/>
          </a:xfrm>
        </p:spPr>
        <p:txBody>
          <a:bodyPr anchor="t"/>
          <a:lstStyle>
            <a:lvl1pPr>
              <a:lnSpc>
                <a:spcPct val="100000"/>
              </a:lnSpc>
              <a:spcAft>
                <a:spcPts val="0"/>
              </a:spcAft>
              <a:defRPr sz="1000"/>
            </a:lvl1pPr>
          </a:lstStyle>
          <a:p>
            <a:pPr lvl="0"/>
            <a:r>
              <a:rPr lang="en-US" dirty="0"/>
              <a:t>Footnotes</a:t>
            </a:r>
          </a:p>
        </p:txBody>
      </p:sp>
    </p:spTree>
    <p:extLst>
      <p:ext uri="{BB962C8B-B14F-4D97-AF65-F5344CB8AC3E}">
        <p14:creationId xmlns:p14="http://schemas.microsoft.com/office/powerpoint/2010/main" val="3940126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No Section Title Bar">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bg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799707"/>
            <a:ext cx="8229600" cy="514350"/>
          </a:xfrm>
          <a:prstGeom prst="rect">
            <a:avLst/>
          </a:prstGeom>
        </p:spPr>
        <p:txBody>
          <a:bodyPr/>
          <a:lstStyle>
            <a:lvl1pPr>
              <a:lnSpc>
                <a:spcPts val="4000"/>
              </a:lnSpc>
              <a:defRPr sz="3600">
                <a:solidFill>
                  <a:schemeClr val="tx2"/>
                </a:solidFill>
              </a:defRPr>
            </a:lvl1pPr>
          </a:lstStyle>
          <a:p>
            <a:r>
              <a:rPr lang="en-US" dirty="0"/>
              <a:t>Click to Edit Master Title</a:t>
            </a:r>
          </a:p>
        </p:txBody>
      </p:sp>
      <p:sp>
        <p:nvSpPr>
          <p:cNvPr id="3" name="Content Placeholder 2"/>
          <p:cNvSpPr>
            <a:spLocks noGrp="1"/>
          </p:cNvSpPr>
          <p:nvPr>
            <p:ph idx="1" hasCustomPrompt="1"/>
          </p:nvPr>
        </p:nvSpPr>
        <p:spPr>
          <a:xfrm>
            <a:off x="457200" y="1594226"/>
            <a:ext cx="8229600" cy="2882162"/>
          </a:xfrm>
        </p:spPr>
        <p:txBody>
          <a:bodyPr/>
          <a:lstStyle>
            <a:lvl1pPr>
              <a:lnSpc>
                <a:spcPct val="100000"/>
              </a:lnSpc>
              <a:spcAft>
                <a:spcPts val="1000"/>
              </a:spcAft>
              <a:defRPr sz="2800"/>
            </a:lvl1pPr>
            <a:lvl2pPr>
              <a:lnSpc>
                <a:spcPct val="100000"/>
              </a:lnSpc>
              <a:buClr>
                <a:schemeClr val="accent2"/>
              </a:buClr>
              <a:defRPr sz="2400">
                <a:solidFill>
                  <a:schemeClr val="tx1"/>
                </a:solidFill>
                <a:latin typeface="+mn-lt"/>
              </a:defRPr>
            </a:lvl2pPr>
            <a:lvl3pPr>
              <a:lnSpc>
                <a:spcPct val="100000"/>
              </a:lnSpc>
              <a:spcAft>
                <a:spcPts val="600"/>
              </a:spcAft>
              <a:buClr>
                <a:schemeClr val="accent2"/>
              </a:buClr>
              <a:defRPr sz="2400">
                <a:solidFill>
                  <a:schemeClr val="tx1"/>
                </a:solidFill>
              </a:defRPr>
            </a:lvl3pPr>
            <a:lvl4pPr>
              <a:lnSpc>
                <a:spcPct val="100000"/>
              </a:lnSpc>
              <a:defRPr sz="18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6" name="Picture 5">
            <a:extLst>
              <a:ext uri="{FF2B5EF4-FFF2-40B4-BE49-F238E27FC236}">
                <a16:creationId xmlns:a16="http://schemas.microsoft.com/office/drawing/2014/main" id="{AB737432-24B3-2948-B149-0CA906D66A8C}"/>
              </a:ext>
            </a:extLst>
          </p:cNvPr>
          <p:cNvPicPr>
            <a:picLocks noChangeAspect="1"/>
          </p:cNvPicPr>
          <p:nvPr userDrawn="1"/>
        </p:nvPicPr>
        <p:blipFill>
          <a:blip r:embed="rId2"/>
          <a:srcRect/>
          <a:stretch/>
        </p:blipFill>
        <p:spPr>
          <a:xfrm>
            <a:off x="7560438" y="4536474"/>
            <a:ext cx="1123922" cy="455900"/>
          </a:xfrm>
          <a:prstGeom prst="rect">
            <a:avLst/>
          </a:prstGeom>
        </p:spPr>
      </p:pic>
      <p:pic>
        <p:nvPicPr>
          <p:cNvPr id="9" name="Picture 8" descr="A picture containing food&#10;&#10;Description automatically generated">
            <a:extLst>
              <a:ext uri="{FF2B5EF4-FFF2-40B4-BE49-F238E27FC236}">
                <a16:creationId xmlns:a16="http://schemas.microsoft.com/office/drawing/2014/main" id="{447594F0-2E81-6545-8EF3-8C41AA5E73F2}"/>
              </a:ext>
            </a:extLst>
          </p:cNvPr>
          <p:cNvPicPr>
            <a:picLocks noChangeAspect="1"/>
          </p:cNvPicPr>
          <p:nvPr userDrawn="1"/>
        </p:nvPicPr>
        <p:blipFill>
          <a:blip r:embed="rId3"/>
          <a:stretch>
            <a:fillRect/>
          </a:stretch>
        </p:blipFill>
        <p:spPr>
          <a:xfrm>
            <a:off x="5600734" y="4535824"/>
            <a:ext cx="1471961" cy="457200"/>
          </a:xfrm>
          <a:prstGeom prst="rect">
            <a:avLst/>
          </a:prstGeom>
        </p:spPr>
      </p:pic>
      <p:cxnSp>
        <p:nvCxnSpPr>
          <p:cNvPr id="10" name="Straight Connector 9">
            <a:extLst>
              <a:ext uri="{FF2B5EF4-FFF2-40B4-BE49-F238E27FC236}">
                <a16:creationId xmlns:a16="http://schemas.microsoft.com/office/drawing/2014/main" id="{9DEDF144-850B-294E-8F94-669F0F852C6D}"/>
              </a:ext>
            </a:extLst>
          </p:cNvPr>
          <p:cNvCxnSpPr>
            <a:cxnSpLocks/>
          </p:cNvCxnSpPr>
          <p:nvPr userDrawn="1"/>
        </p:nvCxnSpPr>
        <p:spPr>
          <a:xfrm>
            <a:off x="7304667" y="4476388"/>
            <a:ext cx="0" cy="57607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xt Placeholder 3">
            <a:extLst>
              <a:ext uri="{FF2B5EF4-FFF2-40B4-BE49-F238E27FC236}">
                <a16:creationId xmlns:a16="http://schemas.microsoft.com/office/drawing/2014/main" id="{31E252AA-0BE8-0945-9372-E90CAFE841A7}"/>
              </a:ext>
            </a:extLst>
          </p:cNvPr>
          <p:cNvSpPr>
            <a:spLocks noGrp="1"/>
          </p:cNvSpPr>
          <p:nvPr>
            <p:ph type="body" sz="quarter" idx="11" hasCustomPrompt="1"/>
          </p:nvPr>
        </p:nvSpPr>
        <p:spPr>
          <a:xfrm>
            <a:off x="457200" y="4535824"/>
            <a:ext cx="4572000" cy="455958"/>
          </a:xfrm>
        </p:spPr>
        <p:txBody>
          <a:bodyPr anchor="t"/>
          <a:lstStyle>
            <a:lvl1pPr>
              <a:lnSpc>
                <a:spcPct val="100000"/>
              </a:lnSpc>
              <a:spcAft>
                <a:spcPts val="0"/>
              </a:spcAft>
              <a:defRPr sz="1000"/>
            </a:lvl1pPr>
          </a:lstStyle>
          <a:p>
            <a:pPr lvl="0"/>
            <a:r>
              <a:rPr lang="en-US" dirty="0"/>
              <a:t>Footnotes</a:t>
            </a:r>
          </a:p>
        </p:txBody>
      </p:sp>
    </p:spTree>
    <p:extLst>
      <p:ext uri="{BB962C8B-B14F-4D97-AF65-F5344CB8AC3E}">
        <p14:creationId xmlns:p14="http://schemas.microsoft.com/office/powerpoint/2010/main" val="259068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Statement">
    <p:spTree>
      <p:nvGrpSpPr>
        <p:cNvPr id="1" name=""/>
        <p:cNvGrpSpPr/>
        <p:nvPr/>
      </p:nvGrpSpPr>
      <p:grpSpPr>
        <a:xfrm>
          <a:off x="0" y="0"/>
          <a:ext cx="0" cy="0"/>
          <a:chOff x="0" y="0"/>
          <a:chExt cx="0" cy="0"/>
        </a:xfrm>
      </p:grpSpPr>
      <p:sp>
        <p:nvSpPr>
          <p:cNvPr id="7" name="Rectangle 6"/>
          <p:cNvSpPr/>
          <p:nvPr userDrawn="1"/>
        </p:nvSpPr>
        <p:spPr>
          <a:xfrm>
            <a:off x="0" y="-1"/>
            <a:ext cx="9144000" cy="5143501"/>
          </a:xfrm>
          <a:prstGeom prst="rect">
            <a:avLst/>
          </a:prstGeom>
          <a:solidFill>
            <a:schemeClr val="bg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86918"/>
            <a:ext cx="8229600" cy="3989470"/>
          </a:xfrm>
          <a:prstGeom prst="rect">
            <a:avLst/>
          </a:prstGeom>
        </p:spPr>
        <p:txBody>
          <a:bodyPr anchor="ctr" anchorCtr="0"/>
          <a:lstStyle>
            <a:lvl1pPr>
              <a:lnSpc>
                <a:spcPct val="90000"/>
              </a:lnSpc>
              <a:defRPr sz="4200">
                <a:solidFill>
                  <a:schemeClr val="tx2"/>
                </a:solidFill>
              </a:defRPr>
            </a:lvl1pPr>
          </a:lstStyle>
          <a:p>
            <a:r>
              <a:rPr lang="en-US" dirty="0"/>
              <a:t>Click to edit Master </a:t>
            </a:r>
            <a:br>
              <a:rPr lang="en-US" dirty="0"/>
            </a:br>
            <a:r>
              <a:rPr lang="en-US" dirty="0"/>
              <a:t>title style</a:t>
            </a:r>
          </a:p>
        </p:txBody>
      </p:sp>
      <p:pic>
        <p:nvPicPr>
          <p:cNvPr id="8" name="Picture 7">
            <a:extLst>
              <a:ext uri="{FF2B5EF4-FFF2-40B4-BE49-F238E27FC236}">
                <a16:creationId xmlns:a16="http://schemas.microsoft.com/office/drawing/2014/main" id="{236DB134-6D94-6D48-8AF5-15672ACA45F8}"/>
              </a:ext>
            </a:extLst>
          </p:cNvPr>
          <p:cNvPicPr>
            <a:picLocks noChangeAspect="1"/>
          </p:cNvPicPr>
          <p:nvPr userDrawn="1"/>
        </p:nvPicPr>
        <p:blipFill>
          <a:blip r:embed="rId2"/>
          <a:srcRect/>
          <a:stretch/>
        </p:blipFill>
        <p:spPr>
          <a:xfrm>
            <a:off x="7560438" y="4536474"/>
            <a:ext cx="1123922" cy="455900"/>
          </a:xfrm>
          <a:prstGeom prst="rect">
            <a:avLst/>
          </a:prstGeom>
        </p:spPr>
      </p:pic>
      <p:pic>
        <p:nvPicPr>
          <p:cNvPr id="10" name="Picture 9" descr="A picture containing food&#10;&#10;Description automatically generated">
            <a:extLst>
              <a:ext uri="{FF2B5EF4-FFF2-40B4-BE49-F238E27FC236}">
                <a16:creationId xmlns:a16="http://schemas.microsoft.com/office/drawing/2014/main" id="{47D1C51E-8A90-5640-BCE1-E5F4F4CF9E0C}"/>
              </a:ext>
            </a:extLst>
          </p:cNvPr>
          <p:cNvPicPr>
            <a:picLocks noChangeAspect="1"/>
          </p:cNvPicPr>
          <p:nvPr userDrawn="1"/>
        </p:nvPicPr>
        <p:blipFill>
          <a:blip r:embed="rId3"/>
          <a:stretch>
            <a:fillRect/>
          </a:stretch>
        </p:blipFill>
        <p:spPr>
          <a:xfrm>
            <a:off x="5600734" y="4535824"/>
            <a:ext cx="1471961" cy="457200"/>
          </a:xfrm>
          <a:prstGeom prst="rect">
            <a:avLst/>
          </a:prstGeom>
        </p:spPr>
      </p:pic>
      <p:cxnSp>
        <p:nvCxnSpPr>
          <p:cNvPr id="11" name="Straight Connector 10">
            <a:extLst>
              <a:ext uri="{FF2B5EF4-FFF2-40B4-BE49-F238E27FC236}">
                <a16:creationId xmlns:a16="http://schemas.microsoft.com/office/drawing/2014/main" id="{C68B25E5-5A88-1744-AC94-7AF50B9B3608}"/>
              </a:ext>
            </a:extLst>
          </p:cNvPr>
          <p:cNvCxnSpPr>
            <a:cxnSpLocks/>
          </p:cNvCxnSpPr>
          <p:nvPr userDrawn="1"/>
        </p:nvCxnSpPr>
        <p:spPr>
          <a:xfrm>
            <a:off x="7304667" y="4476388"/>
            <a:ext cx="0" cy="57607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 Placeholder 3">
            <a:extLst>
              <a:ext uri="{FF2B5EF4-FFF2-40B4-BE49-F238E27FC236}">
                <a16:creationId xmlns:a16="http://schemas.microsoft.com/office/drawing/2014/main" id="{31E252AA-0BE8-0945-9372-E90CAFE841A7}"/>
              </a:ext>
            </a:extLst>
          </p:cNvPr>
          <p:cNvSpPr>
            <a:spLocks noGrp="1"/>
          </p:cNvSpPr>
          <p:nvPr>
            <p:ph type="body" sz="quarter" idx="11" hasCustomPrompt="1"/>
          </p:nvPr>
        </p:nvSpPr>
        <p:spPr>
          <a:xfrm>
            <a:off x="457200" y="4535824"/>
            <a:ext cx="4572000" cy="455958"/>
          </a:xfrm>
        </p:spPr>
        <p:txBody>
          <a:bodyPr anchor="t"/>
          <a:lstStyle>
            <a:lvl1pPr>
              <a:lnSpc>
                <a:spcPct val="100000"/>
              </a:lnSpc>
              <a:spcAft>
                <a:spcPts val="0"/>
              </a:spcAft>
              <a:defRPr sz="1000"/>
            </a:lvl1pPr>
          </a:lstStyle>
          <a:p>
            <a:pPr lvl="0"/>
            <a:r>
              <a:rPr lang="en-US" dirty="0"/>
              <a:t>Footnotes</a:t>
            </a:r>
          </a:p>
        </p:txBody>
      </p:sp>
    </p:spTree>
    <p:extLst>
      <p:ext uri="{BB962C8B-B14F-4D97-AF65-F5344CB8AC3E}">
        <p14:creationId xmlns:p14="http://schemas.microsoft.com/office/powerpoint/2010/main" val="1842793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04672" y="1444453"/>
            <a:ext cx="6858000" cy="310667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84038394"/>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84" r:id="rId3"/>
    <p:sldLayoutId id="2147483676" r:id="rId4"/>
    <p:sldLayoutId id="2147483677" r:id="rId5"/>
    <p:sldLayoutId id="2147483689" r:id="rId6"/>
    <p:sldLayoutId id="2147483650" r:id="rId7"/>
    <p:sldLayoutId id="2147483686" r:id="rId8"/>
    <p:sldLayoutId id="2147483660" r:id="rId9"/>
    <p:sldLayoutId id="2147483663" r:id="rId10"/>
    <p:sldLayoutId id="2147483700" r:id="rId11"/>
    <p:sldLayoutId id="2147483687" r:id="rId12"/>
    <p:sldLayoutId id="2147483671" r:id="rId13"/>
    <p:sldLayoutId id="2147483688" r:id="rId14"/>
    <p:sldLayoutId id="2147483697" r:id="rId15"/>
    <p:sldLayoutId id="2147483698" r:id="rId16"/>
    <p:sldLayoutId id="2147483670" r:id="rId17"/>
    <p:sldLayoutId id="2147483699" r:id="rId18"/>
    <p:sldLayoutId id="2147483668" r:id="rId19"/>
    <p:sldLayoutId id="2147483669" r:id="rId20"/>
    <p:sldLayoutId id="2147483695" r:id="rId21"/>
    <p:sldLayoutId id="2147483696" r:id="rId22"/>
    <p:sldLayoutId id="2147483678" r:id="rId23"/>
    <p:sldLayoutId id="2147483685" r:id="rId24"/>
    <p:sldLayoutId id="2147483679" r:id="rId25"/>
    <p:sldLayoutId id="2147483683" r:id="rId26"/>
    <p:sldLayoutId id="2147483690" r:id="rId27"/>
    <p:sldLayoutId id="2147483661" r:id="rId28"/>
    <p:sldLayoutId id="2147483691" r:id="rId29"/>
    <p:sldLayoutId id="2147483692" r:id="rId30"/>
    <p:sldLayoutId id="2147483693" r:id="rId31"/>
    <p:sldLayoutId id="2147483694" r:id="rId32"/>
    <p:sldLayoutId id="2147483682" r:id="rId33"/>
    <p:sldLayoutId id="2147483713" r:id="rId34"/>
    <p:sldLayoutId id="2147483714" r:id="rId35"/>
  </p:sldLayoutIdLst>
  <p:hf sldNum="0" hdr="0" dt="0"/>
  <p:txStyles>
    <p:titleStyle>
      <a:lvl1pPr algn="l" defTabSz="457200" rtl="0" eaLnBrk="1" latinLnBrk="0" hangingPunct="1">
        <a:lnSpc>
          <a:spcPts val="4900"/>
        </a:lnSpc>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lnSpc>
          <a:spcPts val="3900"/>
        </a:lnSpc>
        <a:spcBef>
          <a:spcPts val="0"/>
        </a:spcBef>
        <a:spcAft>
          <a:spcPts val="1800"/>
        </a:spcAft>
        <a:buFont typeface="Arial"/>
        <a:buNone/>
        <a:defRPr sz="2800" kern="1200">
          <a:solidFill>
            <a:schemeClr val="tx1"/>
          </a:solidFill>
          <a:latin typeface="+mn-lt"/>
          <a:ea typeface="+mn-ea"/>
          <a:cs typeface="+mn-cs"/>
        </a:defRPr>
      </a:lvl1pPr>
      <a:lvl2pPr marL="741363" indent="-225425" algn="l" defTabSz="457200" rtl="0" eaLnBrk="1" latinLnBrk="0" hangingPunct="1">
        <a:lnSpc>
          <a:spcPts val="3900"/>
        </a:lnSpc>
        <a:spcBef>
          <a:spcPts val="0"/>
        </a:spcBef>
        <a:spcAft>
          <a:spcPts val="900"/>
        </a:spcAft>
        <a:buClr>
          <a:schemeClr val="accent2"/>
        </a:buClr>
        <a:buSzPct val="110000"/>
        <a:buFont typeface="Arial"/>
        <a:buChar char="•"/>
        <a:defRPr sz="2400" b="1" i="0" kern="1200">
          <a:solidFill>
            <a:schemeClr val="tx1"/>
          </a:solidFill>
          <a:latin typeface="+mn-lt"/>
          <a:ea typeface="+mn-ea"/>
          <a:cs typeface="+mn-cs"/>
        </a:defRPr>
      </a:lvl2pPr>
      <a:lvl3pPr marL="968375" indent="-227013" algn="l" defTabSz="457200" rtl="0" eaLnBrk="1" latinLnBrk="0" hangingPunct="1">
        <a:lnSpc>
          <a:spcPts val="3900"/>
        </a:lnSpc>
        <a:spcBef>
          <a:spcPts val="0"/>
        </a:spcBef>
        <a:spcAft>
          <a:spcPts val="900"/>
        </a:spcAft>
        <a:buClr>
          <a:schemeClr val="accent2"/>
        </a:buClr>
        <a:buFont typeface="Lucida Grande"/>
        <a:buChar char="-"/>
        <a:defRPr sz="1800" kern="1200" baseline="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3696E15-676D-4B72-8DD7-4591F2720552}" type="datetimeFigureOut">
              <a:rPr lang="en-US" smtClean="0"/>
              <a:t>10/4/2023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3922248-29F9-4782-9954-465A3783FD8B}" type="slidenum">
              <a:rPr lang="en-US" smtClean="0"/>
              <a:t>‹#›</a:t>
            </a:fld>
            <a:endParaRPr lang="en-US"/>
          </a:p>
        </p:txBody>
      </p:sp>
    </p:spTree>
    <p:extLst>
      <p:ext uri="{BB962C8B-B14F-4D97-AF65-F5344CB8AC3E}">
        <p14:creationId xmlns:p14="http://schemas.microsoft.com/office/powerpoint/2010/main" val="170279244"/>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szantok@upmc.edu"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5.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12559"/>
            <a:ext cx="8229600" cy="3962038"/>
          </a:xfrm>
        </p:spPr>
        <p:txBody>
          <a:bodyPr anchor="t"/>
          <a:lstStyle/>
          <a:p>
            <a:pPr algn="l">
              <a:lnSpc>
                <a:spcPct val="100000"/>
              </a:lnSpc>
            </a:pPr>
            <a:r>
              <a:rPr lang="en-US" altLang="en-US" sz="2800" b="1" dirty="0">
                <a:solidFill>
                  <a:srgbClr val="D1DEEE"/>
                </a:solidFill>
                <a:latin typeface="Arial" panose="020B0604020202020204" pitchFamily="34" charset="0"/>
                <a:cs typeface="Arial" panose="020B0604020202020204" pitchFamily="34" charset="0"/>
              </a:rPr>
              <a:t>Suicidal Behavior a</a:t>
            </a:r>
            <a:r>
              <a:rPr lang="en-US" sz="2800" b="1" dirty="0">
                <a:solidFill>
                  <a:srgbClr val="D1DEEE"/>
                </a:solidFill>
                <a:latin typeface="Arial" panose="020B0604020202020204" pitchFamily="34" charset="0"/>
                <a:cs typeface="Arial" panose="020B0604020202020204" pitchFamily="34" charset="0"/>
              </a:rPr>
              <a:t>cross the adult life-span: Changes in clinical and cognitive risk factors </a:t>
            </a:r>
            <a:br>
              <a:rPr lang="en-US" sz="3600" b="1" dirty="0">
                <a:solidFill>
                  <a:srgbClr val="D1DEEE"/>
                </a:solidFill>
                <a:latin typeface="Arial" panose="020B0604020202020204" pitchFamily="34" charset="0"/>
                <a:cs typeface="Arial" panose="020B0604020202020204" pitchFamily="34" charset="0"/>
              </a:rPr>
            </a:br>
            <a:br>
              <a:rPr lang="en-US" sz="3600" b="1" dirty="0">
                <a:solidFill>
                  <a:srgbClr val="D1DEEE"/>
                </a:solidFill>
                <a:latin typeface="Arial" panose="020B0604020202020204" pitchFamily="34" charset="0"/>
                <a:cs typeface="Arial" panose="020B0604020202020204" pitchFamily="34" charset="0"/>
              </a:rPr>
            </a:br>
            <a:r>
              <a:rPr lang="en-US" sz="2000" dirty="0"/>
              <a:t>Katalin Sz</a:t>
            </a:r>
            <a:r>
              <a:rPr lang="en-US" sz="2000" dirty="0">
                <a:solidFill>
                  <a:schemeClr val="bg2">
                    <a:lumMod val="20000"/>
                    <a:lumOff val="80000"/>
                  </a:schemeClr>
                </a:solidFill>
              </a:rPr>
              <a:t>á</a:t>
            </a:r>
            <a:r>
              <a:rPr lang="en-US" sz="2000" dirty="0"/>
              <a:t>nt</a:t>
            </a:r>
            <a:r>
              <a:rPr lang="en-US" sz="2000" dirty="0">
                <a:solidFill>
                  <a:schemeClr val="bg2">
                    <a:lumMod val="20000"/>
                    <a:lumOff val="80000"/>
                  </a:schemeClr>
                </a:solidFill>
              </a:rPr>
              <a:t>ó</a:t>
            </a:r>
            <a:r>
              <a:rPr lang="en-US" sz="2000" dirty="0"/>
              <a:t>, MD</a:t>
            </a:r>
            <a:br>
              <a:rPr lang="en-US" sz="2000" dirty="0"/>
            </a:br>
            <a:r>
              <a:rPr lang="en-US" sz="2000" dirty="0"/>
              <a:t>University of Pittsburgh</a:t>
            </a:r>
            <a:br>
              <a:rPr lang="en-US" sz="2000" dirty="0"/>
            </a:br>
            <a:r>
              <a:rPr lang="en-US" sz="2000" dirty="0">
                <a:hlinkClick r:id="rId2"/>
              </a:rPr>
              <a:t>szantok@upmc.edu</a:t>
            </a:r>
            <a:br>
              <a:rPr lang="en-US" sz="2000" dirty="0"/>
            </a:br>
            <a:r>
              <a:rPr lang="en-US" sz="2000" dirty="0"/>
              <a:t>gsuicide.pitt.edu</a:t>
            </a:r>
            <a:br>
              <a:rPr lang="en-US" sz="2000" dirty="0"/>
            </a:br>
            <a:endParaRPr lang="en-US" sz="2000" dirty="0"/>
          </a:p>
        </p:txBody>
      </p:sp>
      <p:pic>
        <p:nvPicPr>
          <p:cNvPr id="2" name="Picture 3" descr="auto0">
            <a:extLst>
              <a:ext uri="{FF2B5EF4-FFF2-40B4-BE49-F238E27FC236}">
                <a16:creationId xmlns:a16="http://schemas.microsoft.com/office/drawing/2014/main" id="{EC289454-C60D-5FE8-DD2F-D71FED5D5A3F}"/>
              </a:ext>
            </a:extLst>
          </p:cNvPr>
          <p:cNvPicPr>
            <a:picLocks noChangeAspect="1" noChangeArrowheads="1"/>
          </p:cNvPicPr>
          <p:nvPr/>
        </p:nvPicPr>
        <p:blipFill>
          <a:blip r:embed="rId3" cstate="print"/>
          <a:srcRect/>
          <a:stretch>
            <a:fillRect/>
          </a:stretch>
        </p:blipFill>
        <p:spPr bwMode="auto">
          <a:xfrm>
            <a:off x="4607415" y="1425976"/>
            <a:ext cx="3537938" cy="2835207"/>
          </a:xfrm>
          <a:prstGeom prst="rect">
            <a:avLst/>
          </a:prstGeom>
          <a:noFill/>
          <a:ln w="9525">
            <a:noFill/>
            <a:miter lim="800000"/>
            <a:headEnd/>
            <a:tailEnd/>
          </a:ln>
        </p:spPr>
      </p:pic>
      <p:sp>
        <p:nvSpPr>
          <p:cNvPr id="3" name="Rectangle 2">
            <a:extLst>
              <a:ext uri="{FF2B5EF4-FFF2-40B4-BE49-F238E27FC236}">
                <a16:creationId xmlns:a16="http://schemas.microsoft.com/office/drawing/2014/main" id="{BD808B02-9BC0-6AE9-3B08-B39E72623F69}"/>
              </a:ext>
            </a:extLst>
          </p:cNvPr>
          <p:cNvSpPr/>
          <p:nvPr/>
        </p:nvSpPr>
        <p:spPr>
          <a:xfrm>
            <a:off x="457200" y="3471945"/>
            <a:ext cx="3608769" cy="7691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black background with a black square&#10;&#10;Description automatically generated with medium confidence">
            <a:extLst>
              <a:ext uri="{FF2B5EF4-FFF2-40B4-BE49-F238E27FC236}">
                <a16:creationId xmlns:a16="http://schemas.microsoft.com/office/drawing/2014/main" id="{365B0B20-C858-2454-0841-5B2955A628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513901"/>
            <a:ext cx="3499145" cy="685249"/>
          </a:xfrm>
          <a:prstGeom prst="rect">
            <a:avLst/>
          </a:prstGeom>
        </p:spPr>
      </p:pic>
    </p:spTree>
    <p:extLst>
      <p:ext uri="{BB962C8B-B14F-4D97-AF65-F5344CB8AC3E}">
        <p14:creationId xmlns:p14="http://schemas.microsoft.com/office/powerpoint/2010/main" val="103012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826B72-12E3-44BC-B7DD-3EE602431A15}"/>
              </a:ext>
            </a:extLst>
          </p:cNvPr>
          <p:cNvSpPr txBox="1"/>
          <p:nvPr/>
        </p:nvSpPr>
        <p:spPr>
          <a:xfrm>
            <a:off x="430106" y="124926"/>
            <a:ext cx="8283787" cy="4893647"/>
          </a:xfrm>
          <a:prstGeom prst="rect">
            <a:avLst/>
          </a:prstGeom>
          <a:noFill/>
        </p:spPr>
        <p:txBody>
          <a:bodyPr wrap="square">
            <a:spAutoFit/>
          </a:bodyPr>
          <a:lstStyle/>
          <a:p>
            <a:pPr defTabSz="342900"/>
            <a:r>
              <a:rPr lang="en-US" sz="2400" b="1" dirty="0">
                <a:solidFill>
                  <a:prstClr val="white"/>
                </a:solidFill>
                <a:latin typeface="Arial" panose="020B0604020202020204" pitchFamily="34" charset="0"/>
                <a:ea typeface="Times New Roman" panose="02020603050405020304" pitchFamily="18" charset="0"/>
                <a:cs typeface="Arial" panose="020B0604020202020204" pitchFamily="34" charset="0"/>
              </a:rPr>
              <a:t>Conclusions: </a:t>
            </a:r>
            <a:r>
              <a:rPr lang="en-US" sz="2400" b="1" dirty="0">
                <a:solidFill>
                  <a:srgbClr val="FFFF00"/>
                </a:solidFill>
                <a:latin typeface="Arial" panose="020B0604020202020204" pitchFamily="34" charset="0"/>
                <a:ea typeface="DengXian" panose="02010600030101010101" pitchFamily="2" charset="-122"/>
                <a:cs typeface="Arial" panose="020B0604020202020204" pitchFamily="34" charset="0"/>
              </a:rPr>
              <a:t>Risk factors for suicidal behavior evolve differently with increasing age</a:t>
            </a:r>
            <a:endParaRPr lang="en-US" sz="2400" b="1" dirty="0">
              <a:solidFill>
                <a:srgbClr val="FFFF00"/>
              </a:solidFill>
              <a:latin typeface="Arial" panose="020B0604020202020204" pitchFamily="34" charset="0"/>
              <a:ea typeface="Times New Roman" panose="02020603050405020304" pitchFamily="18" charset="0"/>
              <a:cs typeface="Arial" panose="020B0604020202020204" pitchFamily="34" charset="0"/>
            </a:endParaRPr>
          </a:p>
          <a:p>
            <a:pPr defTabSz="342900"/>
            <a:endParaRPr lang="en-US" sz="1600"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a:p>
            <a:pPr marL="342900" indent="-342900" defTabSz="342900">
              <a:buFont typeface="Arial" panose="020B0604020202020204" pitchFamily="34" charset="0"/>
              <a:buChar char="•"/>
            </a:pPr>
            <a:r>
              <a:rPr lang="en-US" sz="2400" dirty="0">
                <a:solidFill>
                  <a:prstClr val="white"/>
                </a:solidFill>
                <a:latin typeface="Arial" panose="020B0604020202020204" pitchFamily="34" charset="0"/>
                <a:ea typeface="Times New Roman" panose="02020603050405020304" pitchFamily="18" charset="0"/>
                <a:cs typeface="Arial" panose="020B0604020202020204" pitchFamily="34" charset="0"/>
              </a:rPr>
              <a:t>Borderline traits, aggression, and trait impulsivity are mitigated, in contrast to neurocognitive deficits that worsen with age</a:t>
            </a:r>
          </a:p>
          <a:p>
            <a:pPr marL="342900" indent="-342900" defTabSz="342900">
              <a:buFont typeface="Arial" panose="020B0604020202020204" pitchFamily="34" charset="0"/>
              <a:buChar char="•"/>
            </a:pPr>
            <a:r>
              <a:rPr lang="en-US" sz="2400" dirty="0">
                <a:solidFill>
                  <a:prstClr val="white"/>
                </a:solidFill>
                <a:latin typeface="Arial" panose="020B0604020202020204" pitchFamily="34" charset="0"/>
                <a:ea typeface="Times New Roman" panose="02020603050405020304" pitchFamily="18" charset="0"/>
                <a:cs typeface="Arial" panose="020B0604020202020204" pitchFamily="34" charset="0"/>
              </a:rPr>
              <a:t>Borderline traits, aggression, trait impulsivity, impulsive problem-solving style, deficits in memory and category fluency are predictors of suicide attempt across the adult lifespan</a:t>
            </a:r>
          </a:p>
          <a:p>
            <a:pPr marL="342900" indent="-342900" defTabSz="342900">
              <a:buFont typeface="Arial" panose="020B0604020202020204" pitchFamily="34" charset="0"/>
              <a:buChar char="•"/>
            </a:pPr>
            <a:r>
              <a:rPr lang="en-US" sz="2400" dirty="0">
                <a:solidFill>
                  <a:prstClr val="white"/>
                </a:solidFill>
                <a:latin typeface="Arial" panose="020B0604020202020204" pitchFamily="34" charset="0"/>
                <a:ea typeface="Times New Roman" panose="02020603050405020304" pitchFamily="18" charset="0"/>
                <a:cs typeface="Arial" panose="020B0604020202020204" pitchFamily="34" charset="0"/>
              </a:rPr>
              <a:t>Rumination and entrapment do not distinguish attempters at younger ages, but become significant predictors in older age</a:t>
            </a:r>
          </a:p>
        </p:txBody>
      </p:sp>
    </p:spTree>
    <p:extLst>
      <p:ext uri="{BB962C8B-B14F-4D97-AF65-F5344CB8AC3E}">
        <p14:creationId xmlns:p14="http://schemas.microsoft.com/office/powerpoint/2010/main" val="1595107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EF8DE79-7EF0-B500-B7B2-F900DAB49AEF}"/>
              </a:ext>
            </a:extLst>
          </p:cNvPr>
          <p:cNvSpPr>
            <a:spLocks noGrp="1"/>
          </p:cNvSpPr>
          <p:nvPr>
            <p:ph type="title"/>
          </p:nvPr>
        </p:nvSpPr>
        <p:spPr>
          <a:xfrm>
            <a:off x="628650" y="377944"/>
            <a:ext cx="7886700" cy="994172"/>
          </a:xfrm>
        </p:spPr>
        <p:txBody>
          <a:bodyPr>
            <a:normAutofit/>
          </a:bodyPr>
          <a:lstStyle/>
          <a:p>
            <a:pPr>
              <a:lnSpc>
                <a:spcPct val="100000"/>
              </a:lnSpc>
              <a:spcBef>
                <a:spcPts val="0"/>
              </a:spcBef>
            </a:pPr>
            <a:r>
              <a:rPr lang="en-US" sz="2800" dirty="0">
                <a:cs typeface="Arial" panose="020B0604020202020204" pitchFamily="34" charset="0"/>
              </a:rPr>
              <a:t>Suicidal behavior is </a:t>
            </a:r>
            <a:r>
              <a:rPr lang="en-US" sz="2800" b="1" dirty="0">
                <a:cs typeface="Arial" panose="020B0604020202020204" pitchFamily="34" charset="0"/>
              </a:rPr>
              <a:t>heterogeneous</a:t>
            </a:r>
            <a:endParaRPr lang="en-US" sz="4000" dirty="0">
              <a:cs typeface="Arial" panose="020B0604020202020204" pitchFamily="34" charset="0"/>
            </a:endParaRPr>
          </a:p>
        </p:txBody>
      </p:sp>
      <p:sp>
        <p:nvSpPr>
          <p:cNvPr id="3" name="Content Placeholder 1">
            <a:extLst>
              <a:ext uri="{FF2B5EF4-FFF2-40B4-BE49-F238E27FC236}">
                <a16:creationId xmlns:a16="http://schemas.microsoft.com/office/drawing/2014/main" id="{F517FCB5-1F02-981C-CA62-A9E5C544B07F}"/>
              </a:ext>
            </a:extLst>
          </p:cNvPr>
          <p:cNvSpPr txBox="1">
            <a:spLocks/>
          </p:cNvSpPr>
          <p:nvPr/>
        </p:nvSpPr>
        <p:spPr>
          <a:xfrm>
            <a:off x="628650" y="1606153"/>
            <a:ext cx="7886700" cy="3263504"/>
          </a:xfrm>
          <a:prstGeom prst="rect">
            <a:avLst/>
          </a:prstGeom>
        </p:spPr>
        <p:txBody>
          <a:bodyPr>
            <a:normAutofit/>
          </a:bodyPr>
          <a:lstStyle>
            <a:lvl1pPr marL="0" indent="0" algn="l" defTabSz="457200" rtl="0" eaLnBrk="1" latinLnBrk="0" hangingPunct="1">
              <a:lnSpc>
                <a:spcPts val="3900"/>
              </a:lnSpc>
              <a:spcBef>
                <a:spcPts val="0"/>
              </a:spcBef>
              <a:spcAft>
                <a:spcPts val="1800"/>
              </a:spcAft>
              <a:buFont typeface="Arial"/>
              <a:buNone/>
              <a:defRPr sz="2800" kern="1200">
                <a:solidFill>
                  <a:schemeClr val="tx1"/>
                </a:solidFill>
                <a:latin typeface="+mn-lt"/>
                <a:ea typeface="+mn-ea"/>
                <a:cs typeface="+mn-cs"/>
              </a:defRPr>
            </a:lvl1pPr>
            <a:lvl2pPr marL="741363" indent="-225425" algn="l" defTabSz="457200" rtl="0" eaLnBrk="1" latinLnBrk="0" hangingPunct="1">
              <a:lnSpc>
                <a:spcPts val="3900"/>
              </a:lnSpc>
              <a:spcBef>
                <a:spcPts val="0"/>
              </a:spcBef>
              <a:spcAft>
                <a:spcPts val="900"/>
              </a:spcAft>
              <a:buClr>
                <a:schemeClr val="accent2"/>
              </a:buClr>
              <a:buSzPct val="110000"/>
              <a:buFont typeface="Arial"/>
              <a:buChar char="•"/>
              <a:defRPr sz="2400" b="1" i="0" kern="1200">
                <a:solidFill>
                  <a:schemeClr val="tx1"/>
                </a:solidFill>
                <a:latin typeface="+mn-lt"/>
                <a:ea typeface="+mn-ea"/>
                <a:cs typeface="+mn-cs"/>
              </a:defRPr>
            </a:lvl2pPr>
            <a:lvl3pPr marL="968375" indent="-227013" algn="l" defTabSz="457200" rtl="0" eaLnBrk="1" latinLnBrk="0" hangingPunct="1">
              <a:lnSpc>
                <a:spcPts val="3900"/>
              </a:lnSpc>
              <a:spcBef>
                <a:spcPts val="0"/>
              </a:spcBef>
              <a:spcAft>
                <a:spcPts val="900"/>
              </a:spcAft>
              <a:buClr>
                <a:schemeClr val="accent2"/>
              </a:buClr>
              <a:buFont typeface="Lucida Grande"/>
              <a:buChar char="-"/>
              <a:defRPr sz="1800" kern="1200" baseline="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solidFill>
                  <a:schemeClr val="bg1"/>
                </a:solidFill>
                <a:cs typeface="Arial" panose="020B0604020202020204" pitchFamily="34" charset="0"/>
              </a:rPr>
              <a:t>One dimension of heterogeneity may be </a:t>
            </a:r>
            <a:r>
              <a:rPr lang="en-US" b="1" dirty="0">
                <a:solidFill>
                  <a:schemeClr val="bg1"/>
                </a:solidFill>
                <a:cs typeface="Arial" panose="020B0604020202020204" pitchFamily="34" charset="0"/>
              </a:rPr>
              <a:t>age of onset</a:t>
            </a:r>
            <a:r>
              <a:rPr lang="en-US" dirty="0">
                <a:solidFill>
                  <a:schemeClr val="bg1"/>
                </a:solidFill>
                <a:cs typeface="Arial" panose="020B0604020202020204" pitchFamily="34" charset="0"/>
              </a:rPr>
              <a:t> of first lifetime attempt.</a:t>
            </a:r>
          </a:p>
          <a:p>
            <a:pPr marL="342900" indent="-342900">
              <a:buFont typeface="Arial" panose="020B0604020202020204" pitchFamily="34" charset="0"/>
              <a:buChar char="•"/>
            </a:pPr>
            <a:r>
              <a:rPr lang="en-US" dirty="0">
                <a:solidFill>
                  <a:schemeClr val="bg1"/>
                </a:solidFill>
                <a:ea typeface="Calibri" panose="020F0502020204030204" pitchFamily="34" charset="0"/>
              </a:rPr>
              <a:t>Is late-onset suicidal behavior a distinct subtype?</a:t>
            </a:r>
            <a:endParaRPr lang="en-US" dirty="0">
              <a:solidFill>
                <a:schemeClr val="bg1"/>
              </a:solidFill>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4336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0DC1967-6525-0FB7-E807-ADC47A9BDD99}"/>
              </a:ext>
            </a:extLst>
          </p:cNvPr>
          <p:cNvSpPr>
            <a:spLocks noGrp="1"/>
          </p:cNvSpPr>
          <p:nvPr>
            <p:ph type="title"/>
          </p:nvPr>
        </p:nvSpPr>
        <p:spPr>
          <a:xfrm>
            <a:off x="600531" y="0"/>
            <a:ext cx="7842454" cy="860397"/>
          </a:xfrm>
        </p:spPr>
        <p:txBody>
          <a:bodyPr>
            <a:noAutofit/>
          </a:bodyPr>
          <a:lstStyle/>
          <a:p>
            <a:pPr algn="ctr"/>
            <a:r>
              <a:rPr lang="en-US" sz="2400" b="1" dirty="0"/>
              <a:t> Longitudinal Research Program in Late-Life Suicide</a:t>
            </a:r>
          </a:p>
        </p:txBody>
      </p:sp>
      <p:sp>
        <p:nvSpPr>
          <p:cNvPr id="5" name="Content Placeholder 2">
            <a:extLst>
              <a:ext uri="{FF2B5EF4-FFF2-40B4-BE49-F238E27FC236}">
                <a16:creationId xmlns:a16="http://schemas.microsoft.com/office/drawing/2014/main" id="{13483E5A-3C07-4163-5FE4-59E0CBBF4223}"/>
              </a:ext>
            </a:extLst>
          </p:cNvPr>
          <p:cNvSpPr txBox="1">
            <a:spLocks/>
          </p:cNvSpPr>
          <p:nvPr/>
        </p:nvSpPr>
        <p:spPr>
          <a:xfrm>
            <a:off x="600531" y="857250"/>
            <a:ext cx="7842454" cy="4171950"/>
          </a:xfrm>
          <a:prstGeom prst="rect">
            <a:avLst/>
          </a:prstGeom>
        </p:spPr>
        <p:txBody>
          <a:bodyPr>
            <a:noAutofit/>
          </a:bodyPr>
          <a:lstStyle>
            <a:lvl1pPr marL="0" indent="0" algn="l" defTabSz="457200" rtl="0" eaLnBrk="1" latinLnBrk="0" hangingPunct="1">
              <a:lnSpc>
                <a:spcPts val="3900"/>
              </a:lnSpc>
              <a:spcBef>
                <a:spcPts val="0"/>
              </a:spcBef>
              <a:spcAft>
                <a:spcPts val="1800"/>
              </a:spcAft>
              <a:buFont typeface="Arial"/>
              <a:buNone/>
              <a:defRPr sz="2800" kern="1200">
                <a:solidFill>
                  <a:schemeClr val="tx1"/>
                </a:solidFill>
                <a:latin typeface="+mn-lt"/>
                <a:ea typeface="+mn-ea"/>
                <a:cs typeface="+mn-cs"/>
              </a:defRPr>
            </a:lvl1pPr>
            <a:lvl2pPr marL="741363" indent="-225425" algn="l" defTabSz="457200" rtl="0" eaLnBrk="1" latinLnBrk="0" hangingPunct="1">
              <a:lnSpc>
                <a:spcPts val="3900"/>
              </a:lnSpc>
              <a:spcBef>
                <a:spcPts val="0"/>
              </a:spcBef>
              <a:spcAft>
                <a:spcPts val="900"/>
              </a:spcAft>
              <a:buClr>
                <a:schemeClr val="accent2"/>
              </a:buClr>
              <a:buSzPct val="110000"/>
              <a:buFont typeface="Arial"/>
              <a:buChar char="•"/>
              <a:defRPr sz="2400" b="1" i="0" kern="1200">
                <a:solidFill>
                  <a:schemeClr val="tx1"/>
                </a:solidFill>
                <a:latin typeface="+mn-lt"/>
                <a:ea typeface="+mn-ea"/>
                <a:cs typeface="+mn-cs"/>
              </a:defRPr>
            </a:lvl2pPr>
            <a:lvl3pPr marL="968375" indent="-227013" algn="l" defTabSz="457200" rtl="0" eaLnBrk="1" latinLnBrk="0" hangingPunct="1">
              <a:lnSpc>
                <a:spcPts val="3900"/>
              </a:lnSpc>
              <a:spcBef>
                <a:spcPts val="0"/>
              </a:spcBef>
              <a:spcAft>
                <a:spcPts val="900"/>
              </a:spcAft>
              <a:buClr>
                <a:schemeClr val="accent2"/>
              </a:buClr>
              <a:buFont typeface="Lucida Grande"/>
              <a:buChar char="-"/>
              <a:defRPr sz="1800" kern="1200" baseline="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Aft>
                <a:spcPts val="0"/>
              </a:spcAft>
            </a:pPr>
            <a:r>
              <a:rPr lang="en-US" sz="2000" dirty="0">
                <a:solidFill>
                  <a:schemeClr val="bg1"/>
                </a:solidFill>
                <a:cs typeface="Calibri"/>
              </a:rPr>
              <a:t>Participants with unipolar depression followed </a:t>
            </a:r>
            <a:r>
              <a:rPr lang="en-US" sz="2000" b="1" dirty="0">
                <a:solidFill>
                  <a:schemeClr val="bg1"/>
                </a:solidFill>
              </a:rPr>
              <a:t>to prospectively identify risk factors </a:t>
            </a:r>
            <a:r>
              <a:rPr lang="en-US" sz="2000" dirty="0">
                <a:solidFill>
                  <a:schemeClr val="bg1"/>
                </a:solidFill>
              </a:rPr>
              <a:t>(total sample N ~ 500 depressed older adults)</a:t>
            </a:r>
            <a:endParaRPr lang="en-US" sz="2000" dirty="0">
              <a:solidFill>
                <a:schemeClr val="bg1"/>
              </a:solidFill>
              <a:cs typeface="Calibri"/>
            </a:endParaRPr>
          </a:p>
          <a:p>
            <a:pPr>
              <a:lnSpc>
                <a:spcPct val="100000"/>
              </a:lnSpc>
              <a:spcAft>
                <a:spcPts val="0"/>
              </a:spcAft>
            </a:pPr>
            <a:endParaRPr lang="en-US" sz="2000" dirty="0">
              <a:solidFill>
                <a:schemeClr val="bg1"/>
              </a:solidFill>
              <a:cs typeface="Calibri"/>
            </a:endParaRPr>
          </a:p>
          <a:p>
            <a:pPr>
              <a:lnSpc>
                <a:spcPct val="100000"/>
              </a:lnSpc>
              <a:spcAft>
                <a:spcPts val="0"/>
              </a:spcAft>
            </a:pPr>
            <a:r>
              <a:rPr lang="en-US" sz="2000" dirty="0">
                <a:solidFill>
                  <a:schemeClr val="bg1"/>
                </a:solidFill>
                <a:cs typeface="Calibri"/>
              </a:rPr>
              <a:t>Clinical, neurocognitive assessments, game theory experiments to understand how cognitive abilities, decision making, personality characteristics contribute to suicide risk in the elderly.</a:t>
            </a:r>
          </a:p>
          <a:p>
            <a:pPr>
              <a:lnSpc>
                <a:spcPct val="100000"/>
              </a:lnSpc>
              <a:spcAft>
                <a:spcPts val="0"/>
              </a:spcAft>
            </a:pPr>
            <a:endParaRPr lang="en-US" sz="2000" dirty="0">
              <a:solidFill>
                <a:schemeClr val="bg1"/>
              </a:solidFill>
              <a:cs typeface="Calibri"/>
            </a:endParaRPr>
          </a:p>
          <a:p>
            <a:pPr>
              <a:lnSpc>
                <a:spcPct val="100000"/>
              </a:lnSpc>
              <a:spcAft>
                <a:spcPts val="0"/>
              </a:spcAft>
            </a:pPr>
            <a:r>
              <a:rPr lang="en-US" sz="2000" dirty="0">
                <a:solidFill>
                  <a:schemeClr val="bg1"/>
                </a:solidFill>
                <a:cs typeface="Calibri"/>
              </a:rPr>
              <a:t>Case-control design to separate the effects of:</a:t>
            </a:r>
          </a:p>
          <a:p>
            <a:pPr lvl="1">
              <a:lnSpc>
                <a:spcPct val="100000"/>
              </a:lnSpc>
              <a:spcAft>
                <a:spcPts val="0"/>
              </a:spcAft>
            </a:pPr>
            <a:r>
              <a:rPr lang="en-US" sz="1800" b="0" dirty="0">
                <a:solidFill>
                  <a:schemeClr val="bg1"/>
                </a:solidFill>
                <a:cs typeface="Calibri"/>
              </a:rPr>
              <a:t>depression (healthy-aging controls vs depressed groups)</a:t>
            </a:r>
          </a:p>
          <a:p>
            <a:pPr lvl="1">
              <a:lnSpc>
                <a:spcPct val="100000"/>
              </a:lnSpc>
              <a:spcAft>
                <a:spcPts val="0"/>
              </a:spcAft>
            </a:pPr>
            <a:r>
              <a:rPr lang="en-US" sz="1800" b="0" dirty="0">
                <a:solidFill>
                  <a:schemeClr val="bg1"/>
                </a:solidFill>
                <a:cs typeface="Calibri"/>
              </a:rPr>
              <a:t>contemplation of suicide (</a:t>
            </a:r>
            <a:r>
              <a:rPr lang="en-US" sz="1800" b="0" dirty="0" err="1">
                <a:solidFill>
                  <a:schemeClr val="bg1"/>
                </a:solidFill>
                <a:cs typeface="Calibri"/>
              </a:rPr>
              <a:t>ideators</a:t>
            </a:r>
            <a:r>
              <a:rPr lang="en-US" sz="1800" b="0" dirty="0">
                <a:solidFill>
                  <a:schemeClr val="bg1"/>
                </a:solidFill>
                <a:cs typeface="Calibri"/>
              </a:rPr>
              <a:t> vs attempters)</a:t>
            </a:r>
          </a:p>
          <a:p>
            <a:pPr lvl="1">
              <a:lnSpc>
                <a:spcPct val="100000"/>
              </a:lnSpc>
              <a:spcAft>
                <a:spcPts val="0"/>
              </a:spcAft>
            </a:pPr>
            <a:r>
              <a:rPr lang="en-US" sz="1800" b="0" dirty="0">
                <a:solidFill>
                  <a:schemeClr val="bg1"/>
                </a:solidFill>
                <a:cs typeface="Calibri"/>
              </a:rPr>
              <a:t>Within the attempters: medical seriousness, age-of onset of suicidal behavior </a:t>
            </a:r>
          </a:p>
          <a:p>
            <a:endParaRPr lang="en-US" sz="1200" dirty="0">
              <a:solidFill>
                <a:schemeClr val="bg1"/>
              </a:solidFill>
              <a:cs typeface="Calibri"/>
            </a:endParaRPr>
          </a:p>
          <a:p>
            <a:endParaRPr lang="en-US" sz="1200" dirty="0">
              <a:solidFill>
                <a:schemeClr val="bg1"/>
              </a:solidFill>
              <a:cs typeface="Calibri"/>
            </a:endParaRPr>
          </a:p>
          <a:p>
            <a:endParaRPr lang="en-US" dirty="0">
              <a:latin typeface="Calibri"/>
              <a:cs typeface="Calibri"/>
            </a:endParaRPr>
          </a:p>
        </p:txBody>
      </p:sp>
    </p:spTree>
    <p:extLst>
      <p:ext uri="{BB962C8B-B14F-4D97-AF65-F5344CB8AC3E}">
        <p14:creationId xmlns:p14="http://schemas.microsoft.com/office/powerpoint/2010/main" val="2046826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histogram&#10;&#10;Description automatically generated">
            <a:extLst>
              <a:ext uri="{FF2B5EF4-FFF2-40B4-BE49-F238E27FC236}">
                <a16:creationId xmlns:a16="http://schemas.microsoft.com/office/drawing/2014/main" id="{BFFCAD73-D451-4CAE-8077-327B0BF6536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15729" y="-1"/>
            <a:ext cx="7312542" cy="5143501"/>
          </a:xfrm>
          <a:prstGeom prst="rect">
            <a:avLst/>
          </a:prstGeom>
        </p:spPr>
      </p:pic>
      <p:sp>
        <p:nvSpPr>
          <p:cNvPr id="3" name="TextBox 2">
            <a:extLst>
              <a:ext uri="{FF2B5EF4-FFF2-40B4-BE49-F238E27FC236}">
                <a16:creationId xmlns:a16="http://schemas.microsoft.com/office/drawing/2014/main" id="{19A25D09-7B17-AC4B-9750-DE77983B0746}"/>
              </a:ext>
            </a:extLst>
          </p:cNvPr>
          <p:cNvSpPr txBox="1"/>
          <p:nvPr/>
        </p:nvSpPr>
        <p:spPr>
          <a:xfrm>
            <a:off x="7146183" y="-1"/>
            <a:ext cx="1997817" cy="323165"/>
          </a:xfrm>
          <a:prstGeom prst="rect">
            <a:avLst/>
          </a:prstGeom>
          <a:solidFill>
            <a:schemeClr val="tx2">
              <a:lumMod val="50000"/>
            </a:schemeClr>
          </a:solidFill>
        </p:spPr>
        <p:txBody>
          <a:bodyPr wrap="square" rtlCol="0">
            <a:spAutoFit/>
          </a:bodyPr>
          <a:lstStyle/>
          <a:p>
            <a:pPr algn="ctr" defTabSz="342900"/>
            <a:r>
              <a:rPr lang="en-US" sz="1500" dirty="0">
                <a:solidFill>
                  <a:srgbClr val="E7E6E6"/>
                </a:solidFill>
                <a:latin typeface="Calibri" panose="020F0502020204030204"/>
              </a:rPr>
              <a:t>Chang et al., 2023</a:t>
            </a:r>
          </a:p>
        </p:txBody>
      </p:sp>
    </p:spTree>
    <p:extLst>
      <p:ext uri="{BB962C8B-B14F-4D97-AF65-F5344CB8AC3E}">
        <p14:creationId xmlns:p14="http://schemas.microsoft.com/office/powerpoint/2010/main" val="2421036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4;p22">
            <a:extLst>
              <a:ext uri="{FF2B5EF4-FFF2-40B4-BE49-F238E27FC236}">
                <a16:creationId xmlns:a16="http://schemas.microsoft.com/office/drawing/2014/main" id="{9063276E-79DB-DDD1-0DC1-48C4CF79F3F8}"/>
              </a:ext>
            </a:extLst>
          </p:cNvPr>
          <p:cNvSpPr txBox="1">
            <a:spLocks noGrp="1"/>
          </p:cNvSpPr>
          <p:nvPr>
            <p:ph type="title"/>
          </p:nvPr>
        </p:nvSpPr>
        <p:spPr>
          <a:xfrm>
            <a:off x="0" y="-230404"/>
            <a:ext cx="9144000" cy="1550504"/>
          </a:xfrm>
          <a:prstGeom prst="rect">
            <a:avLst/>
          </a:prstGeom>
        </p:spPr>
        <p:txBody>
          <a:bodyPr spcFirstLastPara="1" vert="horz" wrap="square" lIns="0" tIns="0" rIns="0" bIns="0" rtlCol="0" anchor="ctr" anchorCtr="0">
            <a:noAutofit/>
          </a:bodyPr>
          <a:lstStyle/>
          <a:p>
            <a:pPr algn="ctr">
              <a:lnSpc>
                <a:spcPct val="200000"/>
              </a:lnSpc>
              <a:spcBef>
                <a:spcPts val="0"/>
              </a:spcBef>
              <a:spcAft>
                <a:spcPts val="600"/>
              </a:spcAft>
            </a:pPr>
            <a:r>
              <a:rPr lang="en-US" sz="1800" b="1" dirty="0">
                <a:cs typeface="Arial" panose="020B0604020202020204" pitchFamily="34" charset="0"/>
              </a:rPr>
              <a:t>Age at first suicide attempt is a marker for different subtypes of suicidal behavior</a:t>
            </a:r>
            <a:br>
              <a:rPr lang="en-US" sz="3200" b="1" dirty="0">
                <a:cs typeface="Arial" panose="020B0604020202020204" pitchFamily="34" charset="0"/>
              </a:rPr>
            </a:br>
            <a:r>
              <a:rPr lang="en" sz="1400" dirty="0"/>
              <a:t>findings from the Pittsburgh longitudinal studies </a:t>
            </a:r>
            <a:endParaRPr sz="2000" dirty="0"/>
          </a:p>
        </p:txBody>
      </p:sp>
      <p:sp>
        <p:nvSpPr>
          <p:cNvPr id="3" name="Google Shape;156;p22">
            <a:extLst>
              <a:ext uri="{FF2B5EF4-FFF2-40B4-BE49-F238E27FC236}">
                <a16:creationId xmlns:a16="http://schemas.microsoft.com/office/drawing/2014/main" id="{642B4705-2A9C-3E60-9602-9336EF78DDBB}"/>
              </a:ext>
            </a:extLst>
          </p:cNvPr>
          <p:cNvSpPr/>
          <p:nvPr/>
        </p:nvSpPr>
        <p:spPr>
          <a:xfrm>
            <a:off x="3802950" y="1144563"/>
            <a:ext cx="1538100" cy="4425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algn="ctr" defTabSz="342900"/>
            <a:r>
              <a:rPr lang="en" sz="1350" dirty="0">
                <a:solidFill>
                  <a:srgbClr val="FFFFFF"/>
                </a:solidFill>
                <a:latin typeface="Merriweather Sans"/>
                <a:ea typeface="Merriweather Sans"/>
                <a:cs typeface="Merriweather Sans"/>
                <a:sym typeface="Merriweather Sans"/>
              </a:rPr>
              <a:t>Attempters</a:t>
            </a:r>
            <a:endParaRPr sz="1350" dirty="0">
              <a:solidFill>
                <a:srgbClr val="FFFFFF"/>
              </a:solidFill>
              <a:latin typeface="Merriweather Sans"/>
              <a:ea typeface="Merriweather Sans"/>
              <a:cs typeface="Merriweather Sans"/>
              <a:sym typeface="Merriweather Sans"/>
            </a:endParaRPr>
          </a:p>
        </p:txBody>
      </p:sp>
      <p:sp>
        <p:nvSpPr>
          <p:cNvPr id="4" name="Google Shape;157;p22">
            <a:extLst>
              <a:ext uri="{FF2B5EF4-FFF2-40B4-BE49-F238E27FC236}">
                <a16:creationId xmlns:a16="http://schemas.microsoft.com/office/drawing/2014/main" id="{FCD4AE90-937D-8BFC-62B0-E1F98F3977A2}"/>
              </a:ext>
            </a:extLst>
          </p:cNvPr>
          <p:cNvSpPr/>
          <p:nvPr/>
        </p:nvSpPr>
        <p:spPr>
          <a:xfrm>
            <a:off x="6121807" y="2044263"/>
            <a:ext cx="1538100" cy="442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algn="ctr" defTabSz="342900"/>
            <a:r>
              <a:rPr lang="en" sz="1350" dirty="0">
                <a:solidFill>
                  <a:srgbClr val="FFFFFF"/>
                </a:solidFill>
                <a:latin typeface="Merriweather Sans"/>
                <a:ea typeface="Merriweather Sans"/>
                <a:cs typeface="Merriweather Sans"/>
                <a:sym typeface="Merriweather Sans"/>
              </a:rPr>
              <a:t>Late-Onset</a:t>
            </a:r>
            <a:endParaRPr sz="1350" dirty="0">
              <a:solidFill>
                <a:srgbClr val="FFFFFF"/>
              </a:solidFill>
              <a:latin typeface="Merriweather Sans"/>
              <a:ea typeface="Merriweather Sans"/>
              <a:cs typeface="Merriweather Sans"/>
              <a:sym typeface="Merriweather Sans"/>
            </a:endParaRPr>
          </a:p>
        </p:txBody>
      </p:sp>
      <p:sp>
        <p:nvSpPr>
          <p:cNvPr id="5" name="Google Shape;158;p22">
            <a:extLst>
              <a:ext uri="{FF2B5EF4-FFF2-40B4-BE49-F238E27FC236}">
                <a16:creationId xmlns:a16="http://schemas.microsoft.com/office/drawing/2014/main" id="{D5772D9A-3FF8-7294-BF04-F02A1C5611EF}"/>
              </a:ext>
            </a:extLst>
          </p:cNvPr>
          <p:cNvSpPr/>
          <p:nvPr/>
        </p:nvSpPr>
        <p:spPr>
          <a:xfrm>
            <a:off x="1759929" y="2044264"/>
            <a:ext cx="1538100" cy="442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algn="ctr" defTabSz="342900"/>
            <a:r>
              <a:rPr lang="en" sz="1350" dirty="0">
                <a:solidFill>
                  <a:srgbClr val="FFFFFF"/>
                </a:solidFill>
                <a:latin typeface="Merriweather Sans"/>
                <a:ea typeface="Merriweather Sans"/>
                <a:cs typeface="Merriweather Sans"/>
                <a:sym typeface="Merriweather Sans"/>
              </a:rPr>
              <a:t>Early-Onset</a:t>
            </a:r>
            <a:endParaRPr sz="1350" dirty="0">
              <a:solidFill>
                <a:srgbClr val="FFFFFF"/>
              </a:solidFill>
              <a:latin typeface="Merriweather Sans"/>
              <a:ea typeface="Merriweather Sans"/>
              <a:cs typeface="Merriweather Sans"/>
              <a:sym typeface="Merriweather Sans"/>
            </a:endParaRPr>
          </a:p>
        </p:txBody>
      </p:sp>
      <p:sp>
        <p:nvSpPr>
          <p:cNvPr id="6" name="Google Shape;159;p22">
            <a:extLst>
              <a:ext uri="{FF2B5EF4-FFF2-40B4-BE49-F238E27FC236}">
                <a16:creationId xmlns:a16="http://schemas.microsoft.com/office/drawing/2014/main" id="{E62F115D-A180-E23B-DCB7-365710C79B3C}"/>
              </a:ext>
            </a:extLst>
          </p:cNvPr>
          <p:cNvSpPr/>
          <p:nvPr/>
        </p:nvSpPr>
        <p:spPr>
          <a:xfrm>
            <a:off x="76165" y="3086486"/>
            <a:ext cx="1538100" cy="822600"/>
          </a:xfrm>
          <a:prstGeom prst="roundRect">
            <a:avLst>
              <a:gd name="adj" fmla="val 50000"/>
            </a:avLst>
          </a:prstGeom>
          <a:solidFill>
            <a:schemeClr val="accent2">
              <a:lumMod val="75000"/>
            </a:schemeClr>
          </a:solidFill>
          <a:ln>
            <a:noFill/>
          </a:ln>
        </p:spPr>
        <p:txBody>
          <a:bodyPr spcFirstLastPara="1" wrap="square" lIns="91425" tIns="91425" rIns="91425" bIns="91425" anchor="ctr" anchorCtr="0">
            <a:noAutofit/>
          </a:bodyPr>
          <a:lstStyle/>
          <a:p>
            <a:pPr algn="ctr" defTabSz="342900"/>
            <a:r>
              <a:rPr lang="en-US" sz="1000" dirty="0">
                <a:solidFill>
                  <a:prstClr val="white"/>
                </a:solidFill>
                <a:latin typeface="Merriweather Sans"/>
                <a:ea typeface="Merriweather Sans"/>
                <a:cs typeface="Merriweather Sans"/>
                <a:sym typeface="Merriweather Sans"/>
              </a:rPr>
              <a:t>Family aggregation of  suicide attempt and suicide, Social transmission </a:t>
            </a:r>
            <a:endParaRPr lang="en-US" sz="1000" dirty="0">
              <a:solidFill>
                <a:srgbClr val="FFFFFF"/>
              </a:solidFill>
              <a:latin typeface="Merriweather Sans"/>
              <a:ea typeface="Merriweather Sans"/>
              <a:cs typeface="Merriweather Sans"/>
              <a:sym typeface="Merriweather Sans"/>
            </a:endParaRPr>
          </a:p>
        </p:txBody>
      </p:sp>
      <p:sp>
        <p:nvSpPr>
          <p:cNvPr id="7" name="Google Shape;160;p22">
            <a:extLst>
              <a:ext uri="{FF2B5EF4-FFF2-40B4-BE49-F238E27FC236}">
                <a16:creationId xmlns:a16="http://schemas.microsoft.com/office/drawing/2014/main" id="{09CBC78F-077E-573E-E571-7A0B9155B1E6}"/>
              </a:ext>
            </a:extLst>
          </p:cNvPr>
          <p:cNvSpPr/>
          <p:nvPr/>
        </p:nvSpPr>
        <p:spPr>
          <a:xfrm>
            <a:off x="1719006" y="3037964"/>
            <a:ext cx="1619762" cy="878051"/>
          </a:xfrm>
          <a:prstGeom prst="roundRect">
            <a:avLst>
              <a:gd name="adj" fmla="val 50000"/>
            </a:avLst>
          </a:prstGeom>
          <a:solidFill>
            <a:schemeClr val="accent2">
              <a:lumMod val="75000"/>
            </a:schemeClr>
          </a:solidFill>
          <a:ln>
            <a:noFill/>
          </a:ln>
        </p:spPr>
        <p:txBody>
          <a:bodyPr spcFirstLastPara="1" wrap="square" lIns="91425" tIns="91425" rIns="91425" bIns="91425" anchor="ctr" anchorCtr="0">
            <a:noAutofit/>
          </a:bodyPr>
          <a:lstStyle/>
          <a:p>
            <a:pPr algn="ctr" defTabSz="342900"/>
            <a:r>
              <a:rPr lang="en" sz="1000" dirty="0">
                <a:solidFill>
                  <a:prstClr val="white"/>
                </a:solidFill>
                <a:latin typeface="Merriweather Sans"/>
                <a:ea typeface="Merriweather Sans"/>
                <a:cs typeface="Merriweather Sans"/>
                <a:sym typeface="Merriweather Sans"/>
              </a:rPr>
              <a:t>Personality </a:t>
            </a:r>
            <a:r>
              <a:rPr lang="en" sz="1000" dirty="0">
                <a:solidFill>
                  <a:srgbClr val="FFFFFF"/>
                </a:solidFill>
                <a:latin typeface="Merriweather Sans"/>
                <a:ea typeface="Merriweather Sans"/>
                <a:cs typeface="Merriweather Sans"/>
                <a:sym typeface="Merriweather Sans"/>
              </a:rPr>
              <a:t>traits</a:t>
            </a:r>
            <a:endParaRPr sz="1000" dirty="0">
              <a:solidFill>
                <a:srgbClr val="FFFFFF"/>
              </a:solidFill>
              <a:latin typeface="Merriweather Sans"/>
              <a:ea typeface="Merriweather Sans"/>
              <a:cs typeface="Merriweather Sans"/>
              <a:sym typeface="Merriweather Sans"/>
            </a:endParaRPr>
          </a:p>
          <a:p>
            <a:pPr algn="ctr" defTabSz="342900"/>
            <a:r>
              <a:rPr lang="en" sz="1000" dirty="0">
                <a:solidFill>
                  <a:srgbClr val="FFFFFF"/>
                </a:solidFill>
                <a:latin typeface="Merriweather Sans"/>
                <a:ea typeface="Merriweather Sans"/>
                <a:cs typeface="Merriweather Sans"/>
                <a:sym typeface="Merriweather Sans"/>
              </a:rPr>
              <a:t>(neuroticism, introversion, and cluster B traits)</a:t>
            </a:r>
          </a:p>
          <a:p>
            <a:pPr algn="ctr" defTabSz="342900"/>
            <a:r>
              <a:rPr lang="en" sz="1000" dirty="0">
                <a:solidFill>
                  <a:srgbClr val="FFFFFF"/>
                </a:solidFill>
                <a:latin typeface="Merriweather Sans"/>
                <a:ea typeface="Merriweather Sans"/>
                <a:cs typeface="Merriweather Sans"/>
                <a:sym typeface="Merriweather Sans"/>
              </a:rPr>
              <a:t>Childhood trauma</a:t>
            </a:r>
            <a:endParaRPr sz="1000" dirty="0">
              <a:solidFill>
                <a:srgbClr val="FFFFFF"/>
              </a:solidFill>
              <a:latin typeface="Merriweather Sans"/>
              <a:ea typeface="Merriweather Sans"/>
              <a:cs typeface="Merriweather Sans"/>
              <a:sym typeface="Merriweather Sans"/>
            </a:endParaRPr>
          </a:p>
        </p:txBody>
      </p:sp>
      <p:sp>
        <p:nvSpPr>
          <p:cNvPr id="8" name="Google Shape;161;p22">
            <a:extLst>
              <a:ext uri="{FF2B5EF4-FFF2-40B4-BE49-F238E27FC236}">
                <a16:creationId xmlns:a16="http://schemas.microsoft.com/office/drawing/2014/main" id="{B6416068-BA26-C349-2BBC-AF2EA9E34886}"/>
              </a:ext>
            </a:extLst>
          </p:cNvPr>
          <p:cNvSpPr/>
          <p:nvPr/>
        </p:nvSpPr>
        <p:spPr>
          <a:xfrm>
            <a:off x="3473316" y="3089201"/>
            <a:ext cx="1579832" cy="878051"/>
          </a:xfrm>
          <a:prstGeom prst="roundRect">
            <a:avLst>
              <a:gd name="adj" fmla="val 50000"/>
            </a:avLst>
          </a:prstGeom>
          <a:solidFill>
            <a:schemeClr val="accent2">
              <a:lumMod val="75000"/>
            </a:schemeClr>
          </a:solidFill>
          <a:ln>
            <a:noFill/>
          </a:ln>
        </p:spPr>
        <p:txBody>
          <a:bodyPr spcFirstLastPara="1" wrap="square" lIns="91425" tIns="91425" rIns="91425" bIns="91425" anchor="ctr" anchorCtr="0">
            <a:noAutofit/>
          </a:bodyPr>
          <a:lstStyle/>
          <a:p>
            <a:pPr algn="ctr" defTabSz="342900"/>
            <a:r>
              <a:rPr lang="en" sz="1000" dirty="0">
                <a:solidFill>
                  <a:srgbClr val="FFFFFF"/>
                </a:solidFill>
                <a:latin typeface="Merriweather Sans"/>
                <a:ea typeface="Merriweather Sans"/>
                <a:cs typeface="Merriweather Sans"/>
                <a:sym typeface="Merriweather Sans"/>
              </a:rPr>
              <a:t>Real-life negative </a:t>
            </a:r>
            <a:r>
              <a:rPr lang="en" sz="1000" dirty="0">
                <a:solidFill>
                  <a:prstClr val="white"/>
                </a:solidFill>
                <a:latin typeface="Merriweather Sans"/>
                <a:ea typeface="Merriweather Sans"/>
                <a:cs typeface="Merriweather Sans"/>
                <a:sym typeface="Merriweather Sans"/>
              </a:rPr>
              <a:t>decision-making, financial, legal, interpersonal</a:t>
            </a:r>
            <a:endParaRPr dirty="0">
              <a:solidFill>
                <a:prstClr val="white"/>
              </a:solidFill>
              <a:latin typeface="Merriweather Sans"/>
              <a:ea typeface="Merriweather Sans"/>
              <a:cs typeface="Merriweather Sans"/>
              <a:sym typeface="Merriweather Sans"/>
            </a:endParaRPr>
          </a:p>
        </p:txBody>
      </p:sp>
      <p:sp>
        <p:nvSpPr>
          <p:cNvPr id="9" name="Google Shape;162;p22">
            <a:extLst>
              <a:ext uri="{FF2B5EF4-FFF2-40B4-BE49-F238E27FC236}">
                <a16:creationId xmlns:a16="http://schemas.microsoft.com/office/drawing/2014/main" id="{2215FEC4-2D73-FD24-7A28-B6D1ED25A2B1}"/>
              </a:ext>
            </a:extLst>
          </p:cNvPr>
          <p:cNvSpPr/>
          <p:nvPr/>
        </p:nvSpPr>
        <p:spPr>
          <a:xfrm>
            <a:off x="5355829" y="3047991"/>
            <a:ext cx="1685246" cy="975097"/>
          </a:xfrm>
          <a:prstGeom prst="roundRect">
            <a:avLst>
              <a:gd name="adj" fmla="val 50000"/>
            </a:avLst>
          </a:prstGeom>
          <a:solidFill>
            <a:schemeClr val="accent2">
              <a:lumMod val="75000"/>
            </a:schemeClr>
          </a:solidFill>
          <a:ln>
            <a:noFill/>
          </a:ln>
        </p:spPr>
        <p:txBody>
          <a:bodyPr spcFirstLastPara="1" wrap="square" lIns="91425" tIns="91425" rIns="91425" bIns="91425" anchor="ctr" anchorCtr="0">
            <a:noAutofit/>
          </a:bodyPr>
          <a:lstStyle/>
          <a:p>
            <a:pPr algn="ctr" defTabSz="342900"/>
            <a:r>
              <a:rPr lang="en" sz="1000" dirty="0">
                <a:solidFill>
                  <a:srgbClr val="FFFFFF"/>
                </a:solidFill>
                <a:latin typeface="Merriweather Sans"/>
                <a:ea typeface="Merriweather Sans"/>
                <a:cs typeface="Merriweather Sans"/>
                <a:sym typeface="Merriweather Sans"/>
              </a:rPr>
              <a:t>Worse </a:t>
            </a:r>
            <a:r>
              <a:rPr lang="en" sz="1000" dirty="0">
                <a:solidFill>
                  <a:prstClr val="white"/>
                </a:solidFill>
                <a:latin typeface="Merriweather Sans"/>
                <a:ea typeface="Merriweather Sans"/>
                <a:cs typeface="Merriweather Sans"/>
                <a:sym typeface="Merriweather Sans"/>
              </a:rPr>
              <a:t>cognitive functions</a:t>
            </a:r>
            <a:endParaRPr sz="1000" dirty="0">
              <a:solidFill>
                <a:prstClr val="white"/>
              </a:solidFill>
              <a:latin typeface="Merriweather Sans"/>
              <a:ea typeface="Merriweather Sans"/>
              <a:cs typeface="Merriweather Sans"/>
              <a:sym typeface="Merriweather Sans"/>
            </a:endParaRPr>
          </a:p>
          <a:p>
            <a:pPr algn="ctr" defTabSz="342900"/>
            <a:r>
              <a:rPr lang="en" sz="1000" dirty="0">
                <a:solidFill>
                  <a:srgbClr val="FFFFFF"/>
                </a:solidFill>
                <a:latin typeface="Merriweather Sans"/>
                <a:ea typeface="Merriweather Sans"/>
                <a:cs typeface="Merriweather Sans"/>
                <a:sym typeface="Merriweather Sans"/>
              </a:rPr>
              <a:t> (global cognition, processing speed, and memory)</a:t>
            </a:r>
            <a:endParaRPr sz="1000" dirty="0">
              <a:solidFill>
                <a:srgbClr val="FFFFFF"/>
              </a:solidFill>
              <a:latin typeface="Merriweather Sans"/>
              <a:ea typeface="Merriweather Sans"/>
              <a:cs typeface="Merriweather Sans"/>
              <a:sym typeface="Merriweather Sans"/>
            </a:endParaRPr>
          </a:p>
        </p:txBody>
      </p:sp>
      <p:cxnSp>
        <p:nvCxnSpPr>
          <p:cNvPr id="10" name="Google Shape;163;p22">
            <a:extLst>
              <a:ext uri="{FF2B5EF4-FFF2-40B4-BE49-F238E27FC236}">
                <a16:creationId xmlns:a16="http://schemas.microsoft.com/office/drawing/2014/main" id="{12419C84-6350-21A6-AE5E-F2A8A276FF3B}"/>
              </a:ext>
            </a:extLst>
          </p:cNvPr>
          <p:cNvCxnSpPr>
            <a:stCxn id="3" idx="2"/>
            <a:endCxn id="4" idx="0"/>
          </p:cNvCxnSpPr>
          <p:nvPr/>
        </p:nvCxnSpPr>
        <p:spPr>
          <a:xfrm rot="16200000" flipH="1">
            <a:off x="5502828" y="656234"/>
            <a:ext cx="457200" cy="2318857"/>
          </a:xfrm>
          <a:prstGeom prst="bentConnector3">
            <a:avLst>
              <a:gd name="adj1" fmla="val 50000"/>
            </a:avLst>
          </a:prstGeom>
          <a:noFill/>
          <a:ln w="9525" cap="flat" cmpd="sng">
            <a:solidFill>
              <a:schemeClr val="bg1"/>
            </a:solidFill>
            <a:prstDash val="solid"/>
            <a:round/>
            <a:headEnd type="none" w="sm" len="sm"/>
            <a:tailEnd type="none" w="sm" len="sm"/>
          </a:ln>
        </p:spPr>
      </p:cxnSp>
      <p:cxnSp>
        <p:nvCxnSpPr>
          <p:cNvPr id="11" name="Google Shape;164;p22">
            <a:extLst>
              <a:ext uri="{FF2B5EF4-FFF2-40B4-BE49-F238E27FC236}">
                <a16:creationId xmlns:a16="http://schemas.microsoft.com/office/drawing/2014/main" id="{CC827E91-E73C-45CB-4680-15B266DEAEB6}"/>
              </a:ext>
            </a:extLst>
          </p:cNvPr>
          <p:cNvCxnSpPr>
            <a:stCxn id="5" idx="0"/>
            <a:endCxn id="3" idx="2"/>
          </p:cNvCxnSpPr>
          <p:nvPr/>
        </p:nvCxnSpPr>
        <p:spPr>
          <a:xfrm rot="-5400000">
            <a:off x="3321879" y="794164"/>
            <a:ext cx="457200" cy="2043000"/>
          </a:xfrm>
          <a:prstGeom prst="bentConnector3">
            <a:avLst>
              <a:gd name="adj1" fmla="val 50000"/>
            </a:avLst>
          </a:prstGeom>
          <a:noFill/>
          <a:ln w="9525" cap="flat" cmpd="sng">
            <a:solidFill>
              <a:schemeClr val="bg1"/>
            </a:solidFill>
            <a:prstDash val="solid"/>
            <a:round/>
            <a:headEnd type="none" w="sm" len="sm"/>
            <a:tailEnd type="none" w="sm" len="sm"/>
          </a:ln>
        </p:spPr>
      </p:cxnSp>
      <p:cxnSp>
        <p:nvCxnSpPr>
          <p:cNvPr id="12" name="Google Shape;165;p22">
            <a:extLst>
              <a:ext uri="{FF2B5EF4-FFF2-40B4-BE49-F238E27FC236}">
                <a16:creationId xmlns:a16="http://schemas.microsoft.com/office/drawing/2014/main" id="{D32309A9-48E7-055A-D6B0-D7CAFB7ECBD1}"/>
              </a:ext>
            </a:extLst>
          </p:cNvPr>
          <p:cNvCxnSpPr>
            <a:cxnSpLocks/>
            <a:stCxn id="5" idx="2"/>
            <a:endCxn id="7" idx="0"/>
          </p:cNvCxnSpPr>
          <p:nvPr/>
        </p:nvCxnSpPr>
        <p:spPr>
          <a:xfrm rot="5400000">
            <a:off x="2253334" y="2762318"/>
            <a:ext cx="551200" cy="92"/>
          </a:xfrm>
          <a:prstGeom prst="bentConnector3">
            <a:avLst>
              <a:gd name="adj1" fmla="val 50000"/>
            </a:avLst>
          </a:prstGeom>
          <a:noFill/>
          <a:ln w="9525" cap="flat" cmpd="sng">
            <a:solidFill>
              <a:schemeClr val="bg1"/>
            </a:solidFill>
            <a:prstDash val="solid"/>
            <a:round/>
            <a:headEnd type="none" w="sm" len="sm"/>
            <a:tailEnd type="none" w="sm" len="sm"/>
          </a:ln>
        </p:spPr>
      </p:cxnSp>
      <p:cxnSp>
        <p:nvCxnSpPr>
          <p:cNvPr id="13" name="Google Shape;166;p22">
            <a:extLst>
              <a:ext uri="{FF2B5EF4-FFF2-40B4-BE49-F238E27FC236}">
                <a16:creationId xmlns:a16="http://schemas.microsoft.com/office/drawing/2014/main" id="{5FB771EB-3D16-56F2-54CD-42336DA510E6}"/>
              </a:ext>
            </a:extLst>
          </p:cNvPr>
          <p:cNvCxnSpPr>
            <a:stCxn id="6" idx="0"/>
            <a:endCxn id="5" idx="2"/>
          </p:cNvCxnSpPr>
          <p:nvPr/>
        </p:nvCxnSpPr>
        <p:spPr>
          <a:xfrm rot="5400000" flipH="1" flipV="1">
            <a:off x="1387236" y="1944743"/>
            <a:ext cx="599722" cy="1683764"/>
          </a:xfrm>
          <a:prstGeom prst="bentConnector3">
            <a:avLst>
              <a:gd name="adj1" fmla="val 50000"/>
            </a:avLst>
          </a:prstGeom>
          <a:noFill/>
          <a:ln w="9525" cap="flat" cmpd="sng">
            <a:solidFill>
              <a:schemeClr val="bg1"/>
            </a:solidFill>
            <a:prstDash val="solid"/>
            <a:round/>
            <a:headEnd type="none" w="sm" len="sm"/>
            <a:tailEnd type="none" w="sm" len="sm"/>
          </a:ln>
        </p:spPr>
      </p:cxnSp>
      <p:cxnSp>
        <p:nvCxnSpPr>
          <p:cNvPr id="14" name="Google Shape;167;p22">
            <a:extLst>
              <a:ext uri="{FF2B5EF4-FFF2-40B4-BE49-F238E27FC236}">
                <a16:creationId xmlns:a16="http://schemas.microsoft.com/office/drawing/2014/main" id="{5C5CCC8F-6485-894A-A2C6-44500E9113EF}"/>
              </a:ext>
            </a:extLst>
          </p:cNvPr>
          <p:cNvCxnSpPr>
            <a:cxnSpLocks/>
            <a:stCxn id="4" idx="2"/>
            <a:endCxn id="9" idx="0"/>
          </p:cNvCxnSpPr>
          <p:nvPr/>
        </p:nvCxnSpPr>
        <p:spPr>
          <a:xfrm rot="5400000">
            <a:off x="6264041" y="2421175"/>
            <a:ext cx="561228" cy="692405"/>
          </a:xfrm>
          <a:prstGeom prst="bentConnector3">
            <a:avLst>
              <a:gd name="adj1" fmla="val 50000"/>
            </a:avLst>
          </a:prstGeom>
          <a:noFill/>
          <a:ln w="9525" cap="flat" cmpd="sng">
            <a:solidFill>
              <a:schemeClr val="bg1">
                <a:lumMod val="95000"/>
              </a:schemeClr>
            </a:solidFill>
            <a:prstDash val="solid"/>
            <a:round/>
            <a:headEnd type="none" w="sm" len="sm"/>
            <a:tailEnd type="none" w="sm" len="sm"/>
          </a:ln>
        </p:spPr>
      </p:cxnSp>
      <p:sp>
        <p:nvSpPr>
          <p:cNvPr id="16" name="Google Shape;169;p22">
            <a:extLst>
              <a:ext uri="{FF2B5EF4-FFF2-40B4-BE49-F238E27FC236}">
                <a16:creationId xmlns:a16="http://schemas.microsoft.com/office/drawing/2014/main" id="{FFF59F7C-511D-B5D5-258F-402326A2BD0C}"/>
              </a:ext>
            </a:extLst>
          </p:cNvPr>
          <p:cNvSpPr txBox="1"/>
          <p:nvPr/>
        </p:nvSpPr>
        <p:spPr>
          <a:xfrm>
            <a:off x="88047" y="3937507"/>
            <a:ext cx="1417200" cy="338524"/>
          </a:xfrm>
          <a:prstGeom prst="rect">
            <a:avLst/>
          </a:prstGeom>
          <a:noFill/>
          <a:ln>
            <a:noFill/>
          </a:ln>
        </p:spPr>
        <p:txBody>
          <a:bodyPr spcFirstLastPara="1" wrap="square" lIns="91425" tIns="91425" rIns="91425" bIns="91425" anchor="t" anchorCtr="0">
            <a:spAutoFit/>
          </a:bodyPr>
          <a:lstStyle/>
          <a:p>
            <a:pPr defTabSz="342900"/>
            <a:r>
              <a:rPr lang="en" sz="1000" dirty="0">
                <a:solidFill>
                  <a:prstClr val="white"/>
                </a:solidFill>
                <a:latin typeface="Calibri"/>
                <a:ea typeface="Calibri"/>
                <a:cs typeface="Calibri"/>
                <a:sym typeface="Calibri"/>
              </a:rPr>
              <a:t>(Kenneally et al., 2019)</a:t>
            </a:r>
            <a:endParaRPr sz="1000" dirty="0">
              <a:solidFill>
                <a:prstClr val="white"/>
              </a:solidFill>
              <a:latin typeface="Calibri"/>
              <a:ea typeface="Calibri"/>
              <a:cs typeface="Calibri"/>
              <a:sym typeface="Calibri"/>
            </a:endParaRPr>
          </a:p>
        </p:txBody>
      </p:sp>
      <p:sp>
        <p:nvSpPr>
          <p:cNvPr id="17" name="Google Shape;170;p22">
            <a:extLst>
              <a:ext uri="{FF2B5EF4-FFF2-40B4-BE49-F238E27FC236}">
                <a16:creationId xmlns:a16="http://schemas.microsoft.com/office/drawing/2014/main" id="{18AC9148-0A6C-7F6F-8861-E79899B2B7EF}"/>
              </a:ext>
            </a:extLst>
          </p:cNvPr>
          <p:cNvSpPr txBox="1"/>
          <p:nvPr/>
        </p:nvSpPr>
        <p:spPr>
          <a:xfrm>
            <a:off x="1916946" y="3865052"/>
            <a:ext cx="1179000" cy="492412"/>
          </a:xfrm>
          <a:prstGeom prst="rect">
            <a:avLst/>
          </a:prstGeom>
          <a:noFill/>
          <a:ln>
            <a:noFill/>
          </a:ln>
        </p:spPr>
        <p:txBody>
          <a:bodyPr spcFirstLastPara="1" wrap="square" lIns="91425" tIns="91425" rIns="91425" bIns="91425" anchor="t" anchorCtr="0">
            <a:spAutoFit/>
          </a:bodyPr>
          <a:lstStyle/>
          <a:p>
            <a:pPr defTabSz="342900"/>
            <a:r>
              <a:rPr lang="en" sz="1000" dirty="0">
                <a:solidFill>
                  <a:prstClr val="white"/>
                </a:solidFill>
                <a:latin typeface="Calibri"/>
                <a:ea typeface="Calibri"/>
                <a:cs typeface="Calibri"/>
                <a:sym typeface="Calibri"/>
              </a:rPr>
              <a:t>(Szücs et al., 2020; Chang et al., 2023)</a:t>
            </a:r>
            <a:endParaRPr sz="1000" dirty="0">
              <a:solidFill>
                <a:prstClr val="white"/>
              </a:solidFill>
              <a:latin typeface="Calibri"/>
              <a:ea typeface="Calibri"/>
              <a:cs typeface="Calibri"/>
              <a:sym typeface="Calibri"/>
            </a:endParaRPr>
          </a:p>
        </p:txBody>
      </p:sp>
      <p:sp>
        <p:nvSpPr>
          <p:cNvPr id="18" name="Google Shape;171;p22">
            <a:extLst>
              <a:ext uri="{FF2B5EF4-FFF2-40B4-BE49-F238E27FC236}">
                <a16:creationId xmlns:a16="http://schemas.microsoft.com/office/drawing/2014/main" id="{EB3E33B6-2130-62C5-4922-52713BCFED5D}"/>
              </a:ext>
            </a:extLst>
          </p:cNvPr>
          <p:cNvSpPr txBox="1"/>
          <p:nvPr/>
        </p:nvSpPr>
        <p:spPr>
          <a:xfrm>
            <a:off x="3715555" y="3967252"/>
            <a:ext cx="1179000" cy="338524"/>
          </a:xfrm>
          <a:prstGeom prst="rect">
            <a:avLst/>
          </a:prstGeom>
          <a:noFill/>
          <a:ln>
            <a:noFill/>
          </a:ln>
        </p:spPr>
        <p:txBody>
          <a:bodyPr spcFirstLastPara="1" wrap="square" lIns="91425" tIns="91425" rIns="91425" bIns="91425" anchor="t" anchorCtr="0">
            <a:spAutoFit/>
          </a:bodyPr>
          <a:lstStyle/>
          <a:p>
            <a:pPr defTabSz="342900"/>
            <a:r>
              <a:rPr lang="en" sz="1000" dirty="0">
                <a:solidFill>
                  <a:prstClr val="white"/>
                </a:solidFill>
                <a:latin typeface="Calibri"/>
                <a:ea typeface="Calibri"/>
                <a:cs typeface="Calibri"/>
                <a:sym typeface="Calibri"/>
              </a:rPr>
              <a:t>(Perry et al., 2021)</a:t>
            </a:r>
            <a:endParaRPr sz="1000" dirty="0">
              <a:solidFill>
                <a:prstClr val="white"/>
              </a:solidFill>
              <a:latin typeface="Calibri"/>
              <a:ea typeface="Calibri"/>
              <a:cs typeface="Calibri"/>
              <a:sym typeface="Calibri"/>
            </a:endParaRPr>
          </a:p>
        </p:txBody>
      </p:sp>
      <p:sp>
        <p:nvSpPr>
          <p:cNvPr id="19" name="Google Shape;172;p22">
            <a:extLst>
              <a:ext uri="{FF2B5EF4-FFF2-40B4-BE49-F238E27FC236}">
                <a16:creationId xmlns:a16="http://schemas.microsoft.com/office/drawing/2014/main" id="{2A6E3570-58EE-9AD6-9D24-5E10CF7BCF0B}"/>
              </a:ext>
            </a:extLst>
          </p:cNvPr>
          <p:cNvSpPr txBox="1"/>
          <p:nvPr/>
        </p:nvSpPr>
        <p:spPr>
          <a:xfrm>
            <a:off x="5714583" y="3965860"/>
            <a:ext cx="1228755" cy="338524"/>
          </a:xfrm>
          <a:prstGeom prst="rect">
            <a:avLst/>
          </a:prstGeom>
          <a:noFill/>
          <a:ln>
            <a:noFill/>
          </a:ln>
        </p:spPr>
        <p:txBody>
          <a:bodyPr spcFirstLastPara="1" wrap="square" lIns="91425" tIns="91425" rIns="91425" bIns="91425" anchor="t" anchorCtr="0">
            <a:spAutoFit/>
          </a:bodyPr>
          <a:lstStyle/>
          <a:p>
            <a:pPr defTabSz="342900"/>
            <a:r>
              <a:rPr lang="en" sz="1000" dirty="0">
                <a:solidFill>
                  <a:prstClr val="white"/>
                </a:solidFill>
                <a:latin typeface="Calibri"/>
                <a:ea typeface="Calibri"/>
                <a:cs typeface="Calibri"/>
                <a:sym typeface="Calibri"/>
              </a:rPr>
              <a:t>(Gujral et al., 2020)</a:t>
            </a:r>
            <a:endParaRPr sz="1000" dirty="0">
              <a:solidFill>
                <a:prstClr val="white"/>
              </a:solidFill>
              <a:latin typeface="Calibri"/>
              <a:ea typeface="Calibri"/>
              <a:cs typeface="Calibri"/>
              <a:sym typeface="Calibri"/>
            </a:endParaRPr>
          </a:p>
        </p:txBody>
      </p:sp>
      <p:sp>
        <p:nvSpPr>
          <p:cNvPr id="21" name="Google Shape;162;p22">
            <a:extLst>
              <a:ext uri="{FF2B5EF4-FFF2-40B4-BE49-F238E27FC236}">
                <a16:creationId xmlns:a16="http://schemas.microsoft.com/office/drawing/2014/main" id="{7C109FDA-8079-BD46-F42C-8CF821B2FA50}"/>
              </a:ext>
            </a:extLst>
          </p:cNvPr>
          <p:cNvSpPr/>
          <p:nvPr/>
        </p:nvSpPr>
        <p:spPr>
          <a:xfrm>
            <a:off x="7158881" y="3035530"/>
            <a:ext cx="1685246" cy="975097"/>
          </a:xfrm>
          <a:prstGeom prst="roundRect">
            <a:avLst>
              <a:gd name="adj" fmla="val 50000"/>
            </a:avLst>
          </a:prstGeom>
          <a:solidFill>
            <a:schemeClr val="accent2">
              <a:lumMod val="75000"/>
            </a:schemeClr>
          </a:solidFill>
          <a:ln>
            <a:noFill/>
          </a:ln>
        </p:spPr>
        <p:txBody>
          <a:bodyPr spcFirstLastPara="1" wrap="square" lIns="91425" tIns="91425" rIns="91425" bIns="91425" anchor="ctr" anchorCtr="0">
            <a:noAutofit/>
          </a:bodyPr>
          <a:lstStyle/>
          <a:p>
            <a:pPr algn="ctr" defTabSz="342900"/>
            <a:r>
              <a:rPr lang="en-US" sz="1000" dirty="0">
                <a:solidFill>
                  <a:srgbClr val="FFFFFF"/>
                </a:solidFill>
                <a:latin typeface="Merriweather Sans"/>
                <a:ea typeface="Merriweather Sans"/>
                <a:cs typeface="Merriweather Sans"/>
                <a:sym typeface="Merriweather Sans"/>
              </a:rPr>
              <a:t>High orderliness, Rigidity, Need for control, Autonomy</a:t>
            </a:r>
            <a:endParaRPr sz="1000" dirty="0">
              <a:solidFill>
                <a:srgbClr val="FFFFFF"/>
              </a:solidFill>
              <a:latin typeface="Merriweather Sans"/>
              <a:ea typeface="Merriweather Sans"/>
              <a:cs typeface="Merriweather Sans"/>
              <a:sym typeface="Merriweather Sans"/>
            </a:endParaRPr>
          </a:p>
        </p:txBody>
      </p:sp>
      <p:cxnSp>
        <p:nvCxnSpPr>
          <p:cNvPr id="24" name="Google Shape;167;p22">
            <a:extLst>
              <a:ext uri="{FF2B5EF4-FFF2-40B4-BE49-F238E27FC236}">
                <a16:creationId xmlns:a16="http://schemas.microsoft.com/office/drawing/2014/main" id="{BEE8F002-3D8B-60D2-DF3E-97FCD3B9B809}"/>
              </a:ext>
            </a:extLst>
          </p:cNvPr>
          <p:cNvCxnSpPr>
            <a:cxnSpLocks/>
            <a:stCxn id="4" idx="2"/>
            <a:endCxn id="21" idx="0"/>
          </p:cNvCxnSpPr>
          <p:nvPr/>
        </p:nvCxnSpPr>
        <p:spPr>
          <a:xfrm rot="16200000" flipH="1">
            <a:off x="7171797" y="2205822"/>
            <a:ext cx="548767" cy="1110647"/>
          </a:xfrm>
          <a:prstGeom prst="bentConnector3">
            <a:avLst>
              <a:gd name="adj1" fmla="val 50001"/>
            </a:avLst>
          </a:prstGeom>
          <a:noFill/>
          <a:ln w="9525" cap="flat" cmpd="sng">
            <a:solidFill>
              <a:schemeClr val="bg1"/>
            </a:solidFill>
            <a:prstDash val="solid"/>
            <a:round/>
            <a:headEnd type="none" w="sm" len="sm"/>
            <a:tailEnd type="none" w="sm" len="sm"/>
          </a:ln>
        </p:spPr>
      </p:cxnSp>
      <p:cxnSp>
        <p:nvCxnSpPr>
          <p:cNvPr id="31" name="Google Shape;166;p22">
            <a:extLst>
              <a:ext uri="{FF2B5EF4-FFF2-40B4-BE49-F238E27FC236}">
                <a16:creationId xmlns:a16="http://schemas.microsoft.com/office/drawing/2014/main" id="{69259CBA-1E19-4205-E468-08D3754B1B15}"/>
              </a:ext>
            </a:extLst>
          </p:cNvPr>
          <p:cNvCxnSpPr>
            <a:cxnSpLocks/>
            <a:stCxn id="8" idx="0"/>
            <a:endCxn id="5" idx="2"/>
          </p:cNvCxnSpPr>
          <p:nvPr/>
        </p:nvCxnSpPr>
        <p:spPr>
          <a:xfrm rot="16200000" flipV="1">
            <a:off x="3094888" y="1920856"/>
            <a:ext cx="602437" cy="1734253"/>
          </a:xfrm>
          <a:prstGeom prst="bentConnector3">
            <a:avLst>
              <a:gd name="adj1" fmla="val 50000"/>
            </a:avLst>
          </a:prstGeom>
          <a:noFill/>
          <a:ln w="9525" cap="flat" cmpd="sng">
            <a:solidFill>
              <a:schemeClr val="bg1"/>
            </a:solidFill>
            <a:prstDash val="solid"/>
            <a:round/>
            <a:headEnd type="none" w="sm" len="sm"/>
            <a:tailEnd type="none" w="sm" len="sm"/>
          </a:ln>
        </p:spPr>
      </p:cxnSp>
      <p:sp>
        <p:nvSpPr>
          <p:cNvPr id="20" name="TextBox 19">
            <a:extLst>
              <a:ext uri="{FF2B5EF4-FFF2-40B4-BE49-F238E27FC236}">
                <a16:creationId xmlns:a16="http://schemas.microsoft.com/office/drawing/2014/main" id="{E071B69F-4E6A-33A9-FFB5-417B31531604}"/>
              </a:ext>
            </a:extLst>
          </p:cNvPr>
          <p:cNvSpPr txBox="1"/>
          <p:nvPr/>
        </p:nvSpPr>
        <p:spPr>
          <a:xfrm>
            <a:off x="7446180" y="4016801"/>
            <a:ext cx="1460214" cy="246221"/>
          </a:xfrm>
          <a:prstGeom prst="rect">
            <a:avLst/>
          </a:prstGeom>
          <a:noFill/>
        </p:spPr>
        <p:txBody>
          <a:bodyPr wrap="square">
            <a:spAutoFit/>
          </a:bodyPr>
          <a:lstStyle/>
          <a:p>
            <a:r>
              <a:rPr lang="en" sz="1000" dirty="0">
                <a:solidFill>
                  <a:prstClr val="white"/>
                </a:solidFill>
                <a:latin typeface="Calibri"/>
                <a:ea typeface="Calibri"/>
                <a:cs typeface="Calibri"/>
                <a:sym typeface="Calibri"/>
              </a:rPr>
              <a:t>(Szücs, in preparation)</a:t>
            </a:r>
            <a:endParaRPr lang="en-US" sz="1000" dirty="0"/>
          </a:p>
        </p:txBody>
      </p:sp>
    </p:spTree>
    <p:extLst>
      <p:ext uri="{BB962C8B-B14F-4D97-AF65-F5344CB8AC3E}">
        <p14:creationId xmlns:p14="http://schemas.microsoft.com/office/powerpoint/2010/main" val="1821785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41D952D-3F1B-BDD9-DBD7-E31FFA10A82A}"/>
              </a:ext>
            </a:extLst>
          </p:cNvPr>
          <p:cNvSpPr txBox="1">
            <a:spLocks/>
          </p:cNvSpPr>
          <p:nvPr/>
        </p:nvSpPr>
        <p:spPr>
          <a:xfrm>
            <a:off x="3969488" y="651971"/>
            <a:ext cx="5034555" cy="4303607"/>
          </a:xfrm>
          <a:prstGeom prst="rect">
            <a:avLst/>
          </a:prstGeom>
        </p:spPr>
        <p:txBody>
          <a:bodyPr>
            <a:normAutofit fontScale="92500" lnSpcReduction="10000"/>
          </a:bodyPr>
          <a:lstStyle>
            <a:lvl1pPr marL="0" indent="0" algn="l" defTabSz="457200" rtl="0" eaLnBrk="1" latinLnBrk="0" hangingPunct="1">
              <a:lnSpc>
                <a:spcPts val="3900"/>
              </a:lnSpc>
              <a:spcBef>
                <a:spcPts val="0"/>
              </a:spcBef>
              <a:spcAft>
                <a:spcPts val="1800"/>
              </a:spcAft>
              <a:buFont typeface="Arial"/>
              <a:buNone/>
              <a:defRPr sz="2800" kern="1200">
                <a:solidFill>
                  <a:schemeClr val="tx1"/>
                </a:solidFill>
                <a:latin typeface="+mn-lt"/>
                <a:ea typeface="+mn-ea"/>
                <a:cs typeface="+mn-cs"/>
              </a:defRPr>
            </a:lvl1pPr>
            <a:lvl2pPr marL="741363" indent="-225425" algn="l" defTabSz="457200" rtl="0" eaLnBrk="1" latinLnBrk="0" hangingPunct="1">
              <a:lnSpc>
                <a:spcPts val="3900"/>
              </a:lnSpc>
              <a:spcBef>
                <a:spcPts val="0"/>
              </a:spcBef>
              <a:spcAft>
                <a:spcPts val="900"/>
              </a:spcAft>
              <a:buClr>
                <a:schemeClr val="accent2"/>
              </a:buClr>
              <a:buSzPct val="110000"/>
              <a:buFont typeface="Arial"/>
              <a:buChar char="•"/>
              <a:defRPr sz="2400" b="1" i="0" kern="1200">
                <a:solidFill>
                  <a:schemeClr val="tx1"/>
                </a:solidFill>
                <a:latin typeface="+mn-lt"/>
                <a:ea typeface="+mn-ea"/>
                <a:cs typeface="+mn-cs"/>
              </a:defRPr>
            </a:lvl2pPr>
            <a:lvl3pPr marL="968375" indent="-227013" algn="l" defTabSz="457200" rtl="0" eaLnBrk="1" latinLnBrk="0" hangingPunct="1">
              <a:lnSpc>
                <a:spcPts val="3900"/>
              </a:lnSpc>
              <a:spcBef>
                <a:spcPts val="0"/>
              </a:spcBef>
              <a:spcAft>
                <a:spcPts val="900"/>
              </a:spcAft>
              <a:buClr>
                <a:schemeClr val="accent2"/>
              </a:buClr>
              <a:buFont typeface="Lucida Grande"/>
              <a:buChar char="-"/>
              <a:defRPr sz="1800" kern="1200" baseline="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84584" indent="-457200">
              <a:lnSpc>
                <a:spcPct val="100000"/>
              </a:lnSpc>
              <a:buFont typeface="Arial" panose="020B0604020202020204" pitchFamily="34" charset="0"/>
              <a:buChar char="•"/>
            </a:pPr>
            <a:r>
              <a:rPr lang="en-US" dirty="0">
                <a:solidFill>
                  <a:schemeClr val="bg1"/>
                </a:solidFill>
                <a:cs typeface="Calibri" panose="020F0502020204030204" pitchFamily="34" charset="0"/>
              </a:rPr>
              <a:t>Elderly who attempted suicide were prone to developing dementia </a:t>
            </a:r>
            <a:r>
              <a:rPr lang="en-US" sz="1800" dirty="0">
                <a:solidFill>
                  <a:schemeClr val="bg1"/>
                </a:solidFill>
                <a:cs typeface="Calibri" panose="020F0502020204030204" pitchFamily="34" charset="0"/>
              </a:rPr>
              <a:t>(Tu, 2016).</a:t>
            </a:r>
            <a:r>
              <a:rPr lang="en-US" dirty="0">
                <a:solidFill>
                  <a:schemeClr val="bg1"/>
                </a:solidFill>
                <a:cs typeface="Calibri" panose="020F0502020204030204" pitchFamily="34" charset="0"/>
              </a:rPr>
              <a:t> </a:t>
            </a:r>
          </a:p>
          <a:p>
            <a:pPr marL="484584" indent="-457200">
              <a:lnSpc>
                <a:spcPct val="100000"/>
              </a:lnSpc>
              <a:buFont typeface="Arial" panose="020B0604020202020204" pitchFamily="34" charset="0"/>
              <a:buChar char="•"/>
            </a:pPr>
            <a:r>
              <a:rPr lang="en-US" dirty="0">
                <a:solidFill>
                  <a:schemeClr val="bg1"/>
                </a:solidFill>
                <a:ea typeface="ＭＳ Ｐゴシック" charset="0"/>
                <a:cs typeface="Calibri" panose="020F0502020204030204" pitchFamily="34" charset="0"/>
              </a:rPr>
              <a:t>Late-onset attempters had </a:t>
            </a:r>
            <a:r>
              <a:rPr lang="en-US" dirty="0">
                <a:solidFill>
                  <a:schemeClr val="bg1"/>
                </a:solidFill>
                <a:ea typeface="MS ??"/>
                <a:cs typeface="Calibri" panose="020F0502020204030204" pitchFamily="34" charset="0"/>
              </a:rPr>
              <a:t>a seven-fold increased risk for subsequent dementia compared to older adults without a late-life suicide attempt.</a:t>
            </a:r>
            <a:r>
              <a:rPr lang="en-US" dirty="0">
                <a:solidFill>
                  <a:schemeClr val="bg1"/>
                </a:solidFill>
                <a:cs typeface="Calibri" panose="020F0502020204030204" pitchFamily="34" charset="0"/>
              </a:rPr>
              <a:t>  </a:t>
            </a:r>
            <a:br>
              <a:rPr lang="en-US" dirty="0">
                <a:solidFill>
                  <a:schemeClr val="bg1"/>
                </a:solidFill>
                <a:latin typeface="Calibri" panose="020F0502020204030204" pitchFamily="34" charset="0"/>
                <a:cs typeface="Calibri" panose="020F0502020204030204" pitchFamily="34" charset="0"/>
              </a:rPr>
            </a:br>
            <a:endParaRPr lang="en-US" dirty="0">
              <a:solidFill>
                <a:schemeClr val="bg1"/>
              </a:solidFill>
              <a:latin typeface="Calibri" panose="020F0502020204030204" pitchFamily="34" charset="0"/>
              <a:cs typeface="Calibri" panose="020F0502020204030204" pitchFamily="34" charset="0"/>
            </a:endParaRPr>
          </a:p>
          <a:p>
            <a:pPr marL="27384">
              <a:lnSpc>
                <a:spcPct val="100000"/>
              </a:lnSpc>
            </a:pPr>
            <a:endParaRPr lang="en-US" altLang="en-US" dirty="0">
              <a:latin typeface="Calibri" panose="020F0502020204030204" pitchFamily="34" charset="0"/>
              <a:cs typeface="Calibri" panose="020F0502020204030204" pitchFamily="34" charset="0"/>
            </a:endParaRPr>
          </a:p>
          <a:p>
            <a:pPr marL="27384">
              <a:lnSpc>
                <a:spcPct val="100000"/>
              </a:lnSpc>
            </a:pPr>
            <a:endParaRPr lang="en-US" sz="1650" dirty="0">
              <a:solidFill>
                <a:srgbClr val="D1DEEE"/>
              </a:solidFill>
              <a:latin typeface="Calibri" panose="020F0502020204030204" pitchFamily="34" charset="0"/>
              <a:cs typeface="Calibri" panose="020F0502020204030204" pitchFamily="34" charset="0"/>
            </a:endParaRPr>
          </a:p>
        </p:txBody>
      </p:sp>
      <p:pic>
        <p:nvPicPr>
          <p:cNvPr id="3" name="Picture 6">
            <a:extLst>
              <a:ext uri="{FF2B5EF4-FFF2-40B4-BE49-F238E27FC236}">
                <a16:creationId xmlns:a16="http://schemas.microsoft.com/office/drawing/2014/main" id="{DC1AC42C-6AE9-4171-41AF-038BECDC90FA}"/>
              </a:ext>
            </a:extLst>
          </p:cNvPr>
          <p:cNvPicPr>
            <a:picLocks noChangeAspect="1" noChangeArrowheads="1"/>
          </p:cNvPicPr>
          <p:nvPr/>
        </p:nvPicPr>
        <p:blipFill>
          <a:blip r:embed="rId2" cstate="print"/>
          <a:srcRect/>
          <a:stretch>
            <a:fillRect/>
          </a:stretch>
        </p:blipFill>
        <p:spPr bwMode="auto">
          <a:xfrm>
            <a:off x="115404" y="400051"/>
            <a:ext cx="3854084" cy="4432610"/>
          </a:xfrm>
          <a:prstGeom prst="rect">
            <a:avLst/>
          </a:prstGeom>
          <a:noFill/>
          <a:ln w="9525">
            <a:noFill/>
            <a:miter lim="800000"/>
            <a:headEnd/>
            <a:tailEnd/>
          </a:ln>
        </p:spPr>
      </p:pic>
    </p:spTree>
    <p:extLst>
      <p:ext uri="{BB962C8B-B14F-4D97-AF65-F5344CB8AC3E}">
        <p14:creationId xmlns:p14="http://schemas.microsoft.com/office/powerpoint/2010/main" val="949239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1BE1E-F985-48C4-A910-95F689C5A0F6}"/>
              </a:ext>
            </a:extLst>
          </p:cNvPr>
          <p:cNvSpPr>
            <a:spLocks noGrp="1"/>
          </p:cNvSpPr>
          <p:nvPr>
            <p:ph type="title"/>
          </p:nvPr>
        </p:nvSpPr>
        <p:spPr>
          <a:xfrm>
            <a:off x="306806" y="1"/>
            <a:ext cx="8563476" cy="1131440"/>
          </a:xfrm>
        </p:spPr>
        <p:txBody>
          <a:bodyPr>
            <a:normAutofit fontScale="90000"/>
          </a:bodyPr>
          <a:lstStyle/>
          <a:p>
            <a:r>
              <a:rPr lang="en-US" sz="2700" dirty="0">
                <a:solidFill>
                  <a:schemeClr val="bg1"/>
                </a:solidFill>
              </a:rPr>
              <a:t>With age comes wisdom - and cognitive changes.</a:t>
            </a:r>
            <a:br>
              <a:rPr lang="en-US" sz="2700" dirty="0">
                <a:solidFill>
                  <a:schemeClr val="bg1"/>
                </a:solidFill>
              </a:rPr>
            </a:br>
            <a:r>
              <a:rPr lang="en-US" sz="2700" dirty="0">
                <a:solidFill>
                  <a:schemeClr val="accent6">
                    <a:lumMod val="20000"/>
                    <a:lumOff val="80000"/>
                  </a:schemeClr>
                </a:solidFill>
              </a:rPr>
              <a:t>Late-onset depression often behavioral symptom dementia</a:t>
            </a:r>
          </a:p>
        </p:txBody>
      </p:sp>
      <p:pic>
        <p:nvPicPr>
          <p:cNvPr id="1026" name="Picture 2">
            <a:extLst>
              <a:ext uri="{FF2B5EF4-FFF2-40B4-BE49-F238E27FC236}">
                <a16:creationId xmlns:a16="http://schemas.microsoft.com/office/drawing/2014/main" id="{FDF508A5-2ED7-4611-868F-42691ADABD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03" y="1204504"/>
            <a:ext cx="4263152" cy="29771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01E8C642-BDA1-47AA-893F-7899935ADCB2}"/>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482925" y="2982332"/>
            <a:ext cx="4643090" cy="18392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0935A4-3695-49A3-BE02-A1A2ADEC4086}"/>
              </a:ext>
            </a:extLst>
          </p:cNvPr>
          <p:cNvSpPr txBox="1"/>
          <p:nvPr/>
        </p:nvSpPr>
        <p:spPr>
          <a:xfrm>
            <a:off x="5399897" y="4779929"/>
            <a:ext cx="3587621" cy="300082"/>
          </a:xfrm>
          <a:prstGeom prst="rect">
            <a:avLst/>
          </a:prstGeom>
          <a:noFill/>
        </p:spPr>
        <p:txBody>
          <a:bodyPr wrap="square" rtlCol="0">
            <a:spAutoFit/>
          </a:bodyPr>
          <a:lstStyle/>
          <a:p>
            <a:r>
              <a:rPr lang="en-US" sz="1350" dirty="0"/>
              <a:t>From Dunn &amp; Cassidy-Eagle, Eds (2020)</a:t>
            </a:r>
          </a:p>
        </p:txBody>
      </p:sp>
      <p:sp>
        <p:nvSpPr>
          <p:cNvPr id="6" name="Rectangle 5">
            <a:extLst>
              <a:ext uri="{FF2B5EF4-FFF2-40B4-BE49-F238E27FC236}">
                <a16:creationId xmlns:a16="http://schemas.microsoft.com/office/drawing/2014/main" id="{AC425527-DEE5-490F-BCAB-5C6034E6D5A6}"/>
              </a:ext>
            </a:extLst>
          </p:cNvPr>
          <p:cNvSpPr/>
          <p:nvPr/>
        </p:nvSpPr>
        <p:spPr>
          <a:xfrm>
            <a:off x="2813179" y="1665516"/>
            <a:ext cx="1569776" cy="10776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6E92F3F-8C8D-4D17-8580-3F3AD32EE9C7}"/>
              </a:ext>
            </a:extLst>
          </p:cNvPr>
          <p:cNvSpPr/>
          <p:nvPr/>
        </p:nvSpPr>
        <p:spPr>
          <a:xfrm>
            <a:off x="4482925" y="4034118"/>
            <a:ext cx="877970" cy="2017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a:extLst>
              <a:ext uri="{FF2B5EF4-FFF2-40B4-BE49-F238E27FC236}">
                <a16:creationId xmlns:a16="http://schemas.microsoft.com/office/drawing/2014/main" id="{2925F2DD-05D0-4FF7-8FC8-DF9AA6C61D72}"/>
              </a:ext>
            </a:extLst>
          </p:cNvPr>
          <p:cNvGrpSpPr/>
          <p:nvPr/>
        </p:nvGrpSpPr>
        <p:grpSpPr>
          <a:xfrm>
            <a:off x="4955252" y="1239060"/>
            <a:ext cx="3915030" cy="1417471"/>
            <a:chOff x="6699246" y="4618660"/>
            <a:chExt cx="5220040" cy="1889961"/>
          </a:xfrm>
        </p:grpSpPr>
        <p:sp>
          <p:nvSpPr>
            <p:cNvPr id="7" name="TextBox 6">
              <a:extLst>
                <a:ext uri="{FF2B5EF4-FFF2-40B4-BE49-F238E27FC236}">
                  <a16:creationId xmlns:a16="http://schemas.microsoft.com/office/drawing/2014/main" id="{77CB9ABC-833B-4CC6-AA4E-9B217B302911}"/>
                </a:ext>
              </a:extLst>
            </p:cNvPr>
            <p:cNvSpPr txBox="1"/>
            <p:nvPr/>
          </p:nvSpPr>
          <p:spPr>
            <a:xfrm>
              <a:off x="6699246" y="4836572"/>
              <a:ext cx="2450841" cy="615553"/>
            </a:xfrm>
            <a:prstGeom prst="rect">
              <a:avLst/>
            </a:prstGeom>
            <a:noFill/>
          </p:spPr>
          <p:txBody>
            <a:bodyPr wrap="square" rtlCol="0">
              <a:spAutoFit/>
            </a:bodyPr>
            <a:lstStyle/>
            <a:p>
              <a:r>
                <a:rPr lang="en-US" sz="2400" dirty="0"/>
                <a:t>Depression</a:t>
              </a:r>
            </a:p>
          </p:txBody>
        </p:sp>
        <p:sp>
          <p:nvSpPr>
            <p:cNvPr id="11" name="TextBox 10">
              <a:extLst>
                <a:ext uri="{FF2B5EF4-FFF2-40B4-BE49-F238E27FC236}">
                  <a16:creationId xmlns:a16="http://schemas.microsoft.com/office/drawing/2014/main" id="{C78D7F01-AAE4-4B9F-80DE-32E0B19ED61A}"/>
                </a:ext>
              </a:extLst>
            </p:cNvPr>
            <p:cNvSpPr txBox="1"/>
            <p:nvPr/>
          </p:nvSpPr>
          <p:spPr>
            <a:xfrm>
              <a:off x="9468445" y="5779704"/>
              <a:ext cx="2450841" cy="615553"/>
            </a:xfrm>
            <a:prstGeom prst="rect">
              <a:avLst/>
            </a:prstGeom>
            <a:noFill/>
          </p:spPr>
          <p:txBody>
            <a:bodyPr wrap="square" rtlCol="0">
              <a:spAutoFit/>
            </a:bodyPr>
            <a:lstStyle/>
            <a:p>
              <a:r>
                <a:rPr lang="en-US" sz="2400" dirty="0"/>
                <a:t>Dementia </a:t>
              </a:r>
            </a:p>
          </p:txBody>
        </p:sp>
        <p:sp>
          <p:nvSpPr>
            <p:cNvPr id="8" name="Arrow: Curved Right 7">
              <a:extLst>
                <a:ext uri="{FF2B5EF4-FFF2-40B4-BE49-F238E27FC236}">
                  <a16:creationId xmlns:a16="http://schemas.microsoft.com/office/drawing/2014/main" id="{830A9B51-158F-452E-9802-7C3399B114A6}"/>
                </a:ext>
              </a:extLst>
            </p:cNvPr>
            <p:cNvSpPr/>
            <p:nvPr/>
          </p:nvSpPr>
          <p:spPr>
            <a:xfrm rot="17730479">
              <a:off x="8199411" y="5307935"/>
              <a:ext cx="702064" cy="169930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3" name="Arrow: Curved Right 12">
              <a:extLst>
                <a:ext uri="{FF2B5EF4-FFF2-40B4-BE49-F238E27FC236}">
                  <a16:creationId xmlns:a16="http://schemas.microsoft.com/office/drawing/2014/main" id="{8292ED6A-203D-4DD4-8126-77C371B974EA}"/>
                </a:ext>
              </a:extLst>
            </p:cNvPr>
            <p:cNvSpPr/>
            <p:nvPr/>
          </p:nvSpPr>
          <p:spPr>
            <a:xfrm rot="6948541">
              <a:off x="9293060" y="4157162"/>
              <a:ext cx="776311" cy="169930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Tree>
    <p:extLst>
      <p:ext uri="{BB962C8B-B14F-4D97-AF65-F5344CB8AC3E}">
        <p14:creationId xmlns:p14="http://schemas.microsoft.com/office/powerpoint/2010/main" val="2115432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DB88044-5D90-A39C-BF1A-9EEA75A27884}"/>
              </a:ext>
            </a:extLst>
          </p:cNvPr>
          <p:cNvSpPr txBox="1">
            <a:spLocks/>
          </p:cNvSpPr>
          <p:nvPr/>
        </p:nvSpPr>
        <p:spPr>
          <a:xfrm>
            <a:off x="159773" y="629920"/>
            <a:ext cx="8824454" cy="4260904"/>
          </a:xfrm>
          <a:prstGeom prst="rect">
            <a:avLst/>
          </a:prstGeom>
        </p:spPr>
        <p:txBody>
          <a:bodyPr>
            <a:normAutofit fontScale="92500" lnSpcReduction="20000"/>
          </a:bodyPr>
          <a:lstStyle>
            <a:lvl1pPr marL="0" indent="0" algn="l" defTabSz="457200" rtl="0" eaLnBrk="1" latinLnBrk="0" hangingPunct="1">
              <a:lnSpc>
                <a:spcPts val="3900"/>
              </a:lnSpc>
              <a:spcBef>
                <a:spcPts val="0"/>
              </a:spcBef>
              <a:spcAft>
                <a:spcPts val="1800"/>
              </a:spcAft>
              <a:buFont typeface="Arial"/>
              <a:buNone/>
              <a:defRPr sz="2800" kern="1200">
                <a:solidFill>
                  <a:schemeClr val="tx1"/>
                </a:solidFill>
                <a:latin typeface="+mn-lt"/>
                <a:ea typeface="+mn-ea"/>
                <a:cs typeface="+mn-cs"/>
              </a:defRPr>
            </a:lvl1pPr>
            <a:lvl2pPr marL="741363" indent="-225425" algn="l" defTabSz="457200" rtl="0" eaLnBrk="1" latinLnBrk="0" hangingPunct="1">
              <a:lnSpc>
                <a:spcPts val="3900"/>
              </a:lnSpc>
              <a:spcBef>
                <a:spcPts val="0"/>
              </a:spcBef>
              <a:spcAft>
                <a:spcPts val="900"/>
              </a:spcAft>
              <a:buClr>
                <a:schemeClr val="accent2"/>
              </a:buClr>
              <a:buSzPct val="110000"/>
              <a:buFont typeface="Arial"/>
              <a:buChar char="•"/>
              <a:defRPr sz="2400" b="1" i="0" kern="1200">
                <a:solidFill>
                  <a:schemeClr val="tx1"/>
                </a:solidFill>
                <a:latin typeface="+mn-lt"/>
                <a:ea typeface="+mn-ea"/>
                <a:cs typeface="+mn-cs"/>
              </a:defRPr>
            </a:lvl2pPr>
            <a:lvl3pPr marL="968375" indent="-227013" algn="l" defTabSz="457200" rtl="0" eaLnBrk="1" latinLnBrk="0" hangingPunct="1">
              <a:lnSpc>
                <a:spcPts val="3900"/>
              </a:lnSpc>
              <a:spcBef>
                <a:spcPts val="0"/>
              </a:spcBef>
              <a:spcAft>
                <a:spcPts val="900"/>
              </a:spcAft>
              <a:buClr>
                <a:schemeClr val="accent2"/>
              </a:buClr>
              <a:buFont typeface="Lucida Grande"/>
              <a:buChar char="-"/>
              <a:defRPr sz="1800" kern="1200" baseline="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lnSpc>
                <a:spcPct val="120000"/>
              </a:lnSpc>
              <a:buFont typeface="Arial" panose="020B0604020202020204" pitchFamily="34" charset="0"/>
              <a:buChar char="•"/>
            </a:pPr>
            <a:r>
              <a:rPr lang="en-US" altLang="en-US" sz="2400" dirty="0">
                <a:solidFill>
                  <a:schemeClr val="bg1"/>
                </a:solidFill>
                <a:cs typeface="Calibri" panose="020F0502020204030204" pitchFamily="34" charset="0"/>
              </a:rPr>
              <a:t>Accumulating evidence that </a:t>
            </a:r>
            <a:r>
              <a:rPr lang="en-US" altLang="en-US" sz="2400" b="1" dirty="0">
                <a:solidFill>
                  <a:schemeClr val="bg1"/>
                </a:solidFill>
                <a:cs typeface="Calibri" panose="020F0502020204030204" pitchFamily="34" charset="0"/>
              </a:rPr>
              <a:t>cognitive deficits </a:t>
            </a:r>
            <a:r>
              <a:rPr lang="en-US" altLang="en-US" sz="2400" dirty="0">
                <a:solidFill>
                  <a:schemeClr val="bg1"/>
                </a:solidFill>
                <a:cs typeface="Calibri" panose="020F0502020204030204" pitchFamily="34" charset="0"/>
              </a:rPr>
              <a:t>are trait </a:t>
            </a:r>
            <a:r>
              <a:rPr lang="en-US" altLang="en-US" sz="2400" b="1" dirty="0">
                <a:solidFill>
                  <a:schemeClr val="bg1"/>
                </a:solidFill>
                <a:cs typeface="Calibri" panose="020F0502020204030204" pitchFamily="34" charset="0"/>
              </a:rPr>
              <a:t>biomarkers</a:t>
            </a:r>
            <a:r>
              <a:rPr lang="en-US" altLang="en-US" sz="2400" dirty="0">
                <a:solidFill>
                  <a:schemeClr val="bg1"/>
                </a:solidFill>
                <a:cs typeface="Calibri" panose="020F0502020204030204" pitchFamily="34" charset="0"/>
              </a:rPr>
              <a:t> of </a:t>
            </a:r>
            <a:r>
              <a:rPr lang="en-US" altLang="en-US" sz="2400" b="1" dirty="0">
                <a:solidFill>
                  <a:schemeClr val="bg1"/>
                </a:solidFill>
                <a:cs typeface="Calibri" panose="020F0502020204030204" pitchFamily="34" charset="0"/>
              </a:rPr>
              <a:t>suicidal behavior</a:t>
            </a:r>
            <a:r>
              <a:rPr lang="en-US" altLang="en-US" sz="2400" dirty="0">
                <a:solidFill>
                  <a:schemeClr val="bg1"/>
                </a:solidFill>
                <a:cs typeface="Calibri" panose="020F0502020204030204" pitchFamily="34" charset="0"/>
              </a:rPr>
              <a:t>, that </a:t>
            </a:r>
            <a:r>
              <a:rPr lang="en-US" altLang="en-US" sz="2400" b="1" dirty="0">
                <a:solidFill>
                  <a:schemeClr val="bg1"/>
                </a:solidFill>
                <a:cs typeface="Calibri" panose="020F0502020204030204" pitchFamily="34" charset="0"/>
              </a:rPr>
              <a:t>worsen with aging   </a:t>
            </a:r>
            <a:endParaRPr lang="en-US" altLang="en-US" sz="1650" dirty="0">
              <a:solidFill>
                <a:schemeClr val="bg1"/>
              </a:solidFill>
              <a:cs typeface="Calibri" panose="020F0502020204030204" pitchFamily="34" charset="0"/>
            </a:endParaRPr>
          </a:p>
          <a:p>
            <a:pPr marL="342900" indent="-342900">
              <a:lnSpc>
                <a:spcPct val="120000"/>
              </a:lnSpc>
              <a:buFont typeface="Arial" panose="020B0604020202020204" pitchFamily="34" charset="0"/>
              <a:buChar char="•"/>
            </a:pPr>
            <a:r>
              <a:rPr lang="en-US" altLang="en-US" sz="2400" b="1" dirty="0">
                <a:solidFill>
                  <a:schemeClr val="bg1"/>
                </a:solidFill>
                <a:cs typeface="Calibri" panose="020F0502020204030204" pitchFamily="34" charset="0"/>
              </a:rPr>
              <a:t>Cognitive deficits </a:t>
            </a:r>
            <a:r>
              <a:rPr lang="en-US" altLang="en-US" sz="2400" dirty="0">
                <a:solidFill>
                  <a:schemeClr val="bg1"/>
                </a:solidFill>
                <a:cs typeface="Calibri" panose="020F0502020204030204" pitchFamily="34" charset="0"/>
              </a:rPr>
              <a:t>and </a:t>
            </a:r>
            <a:r>
              <a:rPr lang="en-US" altLang="en-US" sz="2400" b="1" dirty="0">
                <a:solidFill>
                  <a:schemeClr val="bg1"/>
                </a:solidFill>
                <a:cs typeface="Calibri" panose="020F0502020204030204" pitchFamily="34" charset="0"/>
              </a:rPr>
              <a:t>DM</a:t>
            </a:r>
            <a:r>
              <a:rPr lang="en-US" altLang="en-US" sz="2400" dirty="0">
                <a:solidFill>
                  <a:schemeClr val="bg1"/>
                </a:solidFill>
                <a:cs typeface="Calibri" panose="020F0502020204030204" pitchFamily="34" charset="0"/>
              </a:rPr>
              <a:t> give information about </a:t>
            </a:r>
            <a:r>
              <a:rPr lang="en-US" altLang="en-US" sz="2400" b="1" dirty="0">
                <a:solidFill>
                  <a:schemeClr val="bg1"/>
                </a:solidFill>
                <a:cs typeface="Calibri" panose="020F0502020204030204" pitchFamily="34" charset="0"/>
              </a:rPr>
              <a:t>subtypes of attempters </a:t>
            </a:r>
            <a:r>
              <a:rPr lang="en-US" altLang="en-US" sz="2400" dirty="0">
                <a:solidFill>
                  <a:schemeClr val="bg1"/>
                </a:solidFill>
                <a:cs typeface="Calibri" panose="020F0502020204030204" pitchFamily="34" charset="0"/>
              </a:rPr>
              <a:t>that may need different treatment   </a:t>
            </a:r>
          </a:p>
          <a:p>
            <a:pPr marL="342900" indent="-342900">
              <a:lnSpc>
                <a:spcPct val="120000"/>
              </a:lnSpc>
              <a:buFont typeface="Arial" panose="020B0604020202020204" pitchFamily="34" charset="0"/>
              <a:buChar char="•"/>
            </a:pPr>
            <a:r>
              <a:rPr lang="en-US" altLang="en-US" sz="2400" b="1" dirty="0">
                <a:solidFill>
                  <a:schemeClr val="bg1"/>
                </a:solidFill>
                <a:cs typeface="Calibri" panose="020F0502020204030204" pitchFamily="34" charset="0"/>
              </a:rPr>
              <a:t>A</a:t>
            </a:r>
            <a:r>
              <a:rPr lang="en-US" sz="2400" b="1" dirty="0">
                <a:solidFill>
                  <a:schemeClr val="bg1"/>
                </a:solidFill>
                <a:cs typeface="Calibri" panose="020F0502020204030204" pitchFamily="34" charset="0"/>
              </a:rPr>
              <a:t>ge at first suicide attempt </a:t>
            </a:r>
            <a:r>
              <a:rPr lang="en-US" sz="2400" dirty="0">
                <a:solidFill>
                  <a:schemeClr val="bg1"/>
                </a:solidFill>
                <a:cs typeface="Calibri" panose="020F0502020204030204" pitchFamily="34" charset="0"/>
              </a:rPr>
              <a:t>is useful for understanding the clinical/cognitive and broader </a:t>
            </a:r>
            <a:r>
              <a:rPr lang="en-US" sz="2400" b="1" dirty="0">
                <a:solidFill>
                  <a:schemeClr val="bg1"/>
                </a:solidFill>
                <a:cs typeface="Calibri" panose="020F0502020204030204" pitchFamily="34" charset="0"/>
              </a:rPr>
              <a:t>biological heterogeneity </a:t>
            </a:r>
            <a:r>
              <a:rPr lang="en-US" sz="2400" dirty="0">
                <a:solidFill>
                  <a:schemeClr val="bg1"/>
                </a:solidFill>
                <a:cs typeface="Calibri" panose="020F0502020204030204" pitchFamily="34" charset="0"/>
              </a:rPr>
              <a:t>of </a:t>
            </a:r>
            <a:r>
              <a:rPr lang="en-US" sz="2400" b="1" dirty="0">
                <a:solidFill>
                  <a:schemeClr val="bg1"/>
                </a:solidFill>
                <a:cs typeface="Calibri" panose="020F0502020204030204" pitchFamily="34" charset="0"/>
              </a:rPr>
              <a:t>suicidal behavior.</a:t>
            </a:r>
            <a:endParaRPr lang="en-US" altLang="en-US" sz="2400" b="1" dirty="0">
              <a:solidFill>
                <a:schemeClr val="bg1"/>
              </a:solidFill>
              <a:cs typeface="Calibri" panose="020F0502020204030204" pitchFamily="34" charset="0"/>
            </a:endParaRPr>
          </a:p>
          <a:p>
            <a:pPr marL="342900" indent="-342900">
              <a:lnSpc>
                <a:spcPct val="120000"/>
              </a:lnSpc>
              <a:buFont typeface="Arial" panose="020B0604020202020204" pitchFamily="34" charset="0"/>
              <a:buChar char="•"/>
            </a:pPr>
            <a:r>
              <a:rPr lang="en-US" altLang="en-US" sz="2400" b="1" dirty="0">
                <a:solidFill>
                  <a:schemeClr val="bg1"/>
                </a:solidFill>
                <a:cs typeface="Calibri" panose="020F0502020204030204" pitchFamily="34" charset="0"/>
              </a:rPr>
              <a:t>Cognitive</a:t>
            </a:r>
            <a:r>
              <a:rPr lang="en-US" altLang="en-US" sz="2400" dirty="0">
                <a:solidFill>
                  <a:schemeClr val="bg1"/>
                </a:solidFill>
                <a:cs typeface="Calibri" panose="020F0502020204030204" pitchFamily="34" charset="0"/>
              </a:rPr>
              <a:t> and </a:t>
            </a:r>
            <a:r>
              <a:rPr lang="en-US" altLang="en-US" sz="2400" b="1" dirty="0">
                <a:solidFill>
                  <a:schemeClr val="bg1"/>
                </a:solidFill>
                <a:cs typeface="Calibri" panose="020F0502020204030204" pitchFamily="34" charset="0"/>
              </a:rPr>
              <a:t>decision-making deficits </a:t>
            </a:r>
            <a:r>
              <a:rPr lang="en-US" altLang="en-US" sz="2400" dirty="0">
                <a:solidFill>
                  <a:schemeClr val="bg1"/>
                </a:solidFill>
                <a:cs typeface="Calibri" panose="020F0502020204030204" pitchFamily="34" charset="0"/>
              </a:rPr>
              <a:t>may contribute to the </a:t>
            </a:r>
            <a:r>
              <a:rPr lang="en-US" altLang="en-US" sz="2400" b="1" dirty="0">
                <a:solidFill>
                  <a:schemeClr val="bg1"/>
                </a:solidFill>
                <a:cs typeface="Calibri" panose="020F0502020204030204" pitchFamily="34" charset="0"/>
              </a:rPr>
              <a:t>accumulation of stressors </a:t>
            </a:r>
            <a:r>
              <a:rPr lang="en-US" altLang="en-US" sz="2400" dirty="0">
                <a:solidFill>
                  <a:schemeClr val="bg1"/>
                </a:solidFill>
                <a:cs typeface="Calibri" panose="020F0502020204030204" pitchFamily="34" charset="0"/>
              </a:rPr>
              <a:t>and the </a:t>
            </a:r>
            <a:r>
              <a:rPr lang="en-US" altLang="en-US" sz="2400" b="1" dirty="0">
                <a:solidFill>
                  <a:schemeClr val="bg1"/>
                </a:solidFill>
                <a:cs typeface="Calibri" panose="020F0502020204030204" pitchFamily="34" charset="0"/>
              </a:rPr>
              <a:t>perceived inability to solve </a:t>
            </a:r>
            <a:r>
              <a:rPr lang="en-US" altLang="en-US" sz="2400" dirty="0">
                <a:solidFill>
                  <a:schemeClr val="bg1"/>
                </a:solidFill>
                <a:cs typeface="Calibri" panose="020F0502020204030204" pitchFamily="34" charset="0"/>
              </a:rPr>
              <a:t>them.</a:t>
            </a:r>
          </a:p>
        </p:txBody>
      </p:sp>
      <p:sp>
        <p:nvSpPr>
          <p:cNvPr id="3" name="TextBox 2">
            <a:extLst>
              <a:ext uri="{FF2B5EF4-FFF2-40B4-BE49-F238E27FC236}">
                <a16:creationId xmlns:a16="http://schemas.microsoft.com/office/drawing/2014/main" id="{5D9BBB37-709B-984C-9050-76CFB03E6913}"/>
              </a:ext>
            </a:extLst>
          </p:cNvPr>
          <p:cNvSpPr txBox="1"/>
          <p:nvPr/>
        </p:nvSpPr>
        <p:spPr>
          <a:xfrm>
            <a:off x="1973206" y="106700"/>
            <a:ext cx="5197589" cy="523220"/>
          </a:xfrm>
          <a:prstGeom prst="rect">
            <a:avLst/>
          </a:prstGeom>
          <a:noFill/>
        </p:spPr>
        <p:txBody>
          <a:bodyPr wrap="square" rtlCol="0">
            <a:spAutoFit/>
          </a:bodyPr>
          <a:lstStyle/>
          <a:p>
            <a:pPr algn="ctr" defTabSz="342900"/>
            <a:r>
              <a:rPr lang="en-US" sz="2800" b="1" dirty="0">
                <a:solidFill>
                  <a:prstClr val="white">
                    <a:lumMod val="75000"/>
                    <a:lumOff val="25000"/>
                  </a:prstClr>
                </a:solidFill>
                <a:latin typeface="+mj-lt"/>
              </a:rPr>
              <a:t>Conclusions</a:t>
            </a:r>
          </a:p>
        </p:txBody>
      </p:sp>
    </p:spTree>
    <p:extLst>
      <p:ext uri="{BB962C8B-B14F-4D97-AF65-F5344CB8AC3E}">
        <p14:creationId xmlns:p14="http://schemas.microsoft.com/office/powerpoint/2010/main" val="2484306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7B45699-4C88-EEE9-0122-F90F58CF7857}"/>
              </a:ext>
            </a:extLst>
          </p:cNvPr>
          <p:cNvSpPr txBox="1">
            <a:spLocks/>
          </p:cNvSpPr>
          <p:nvPr/>
        </p:nvSpPr>
        <p:spPr>
          <a:xfrm>
            <a:off x="134472" y="846467"/>
            <a:ext cx="9009528" cy="4096898"/>
          </a:xfrm>
          <a:prstGeom prst="rect">
            <a:avLst/>
          </a:prstGeom>
        </p:spPr>
        <p:txBody>
          <a:bodyPr>
            <a:noAutofit/>
          </a:bodyPr>
          <a:lstStyle>
            <a:lvl1pPr marL="0" indent="0" algn="l" defTabSz="457200" rtl="0" eaLnBrk="1" latinLnBrk="0" hangingPunct="1">
              <a:lnSpc>
                <a:spcPts val="3900"/>
              </a:lnSpc>
              <a:spcBef>
                <a:spcPts val="0"/>
              </a:spcBef>
              <a:spcAft>
                <a:spcPts val="1800"/>
              </a:spcAft>
              <a:buFont typeface="Arial"/>
              <a:buNone/>
              <a:defRPr sz="2800" kern="1200">
                <a:solidFill>
                  <a:schemeClr val="tx1"/>
                </a:solidFill>
                <a:latin typeface="+mn-lt"/>
                <a:ea typeface="+mn-ea"/>
                <a:cs typeface="+mn-cs"/>
              </a:defRPr>
            </a:lvl1pPr>
            <a:lvl2pPr marL="741363" indent="-225425" algn="l" defTabSz="457200" rtl="0" eaLnBrk="1" latinLnBrk="0" hangingPunct="1">
              <a:lnSpc>
                <a:spcPts val="3900"/>
              </a:lnSpc>
              <a:spcBef>
                <a:spcPts val="0"/>
              </a:spcBef>
              <a:spcAft>
                <a:spcPts val="900"/>
              </a:spcAft>
              <a:buClr>
                <a:schemeClr val="accent2"/>
              </a:buClr>
              <a:buSzPct val="110000"/>
              <a:buFont typeface="Arial"/>
              <a:buChar char="•"/>
              <a:defRPr sz="2400" b="1" i="0" kern="1200">
                <a:solidFill>
                  <a:schemeClr val="tx1"/>
                </a:solidFill>
                <a:latin typeface="+mn-lt"/>
                <a:ea typeface="+mn-ea"/>
                <a:cs typeface="+mn-cs"/>
              </a:defRPr>
            </a:lvl2pPr>
            <a:lvl3pPr marL="968375" indent="-227013" algn="l" defTabSz="457200" rtl="0" eaLnBrk="1" latinLnBrk="0" hangingPunct="1">
              <a:lnSpc>
                <a:spcPts val="3900"/>
              </a:lnSpc>
              <a:spcBef>
                <a:spcPts val="0"/>
              </a:spcBef>
              <a:spcAft>
                <a:spcPts val="900"/>
              </a:spcAft>
              <a:buClr>
                <a:schemeClr val="accent2"/>
              </a:buClr>
              <a:buFont typeface="Lucida Grande"/>
              <a:buChar char="-"/>
              <a:defRPr sz="1800" kern="1200" baseline="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nSpc>
                <a:spcPct val="120000"/>
              </a:lnSpc>
              <a:buFont typeface="Arial" panose="020B0604020202020204" pitchFamily="34" charset="0"/>
              <a:buChar char="•"/>
            </a:pPr>
            <a:r>
              <a:rPr lang="en-US" altLang="en-US" sz="2000" dirty="0">
                <a:solidFill>
                  <a:schemeClr val="bg1"/>
                </a:solidFill>
              </a:rPr>
              <a:t>Assess cognitive function</a:t>
            </a:r>
          </a:p>
          <a:p>
            <a:pPr marL="457200" indent="-457200">
              <a:lnSpc>
                <a:spcPct val="120000"/>
              </a:lnSpc>
              <a:buFont typeface="Arial" panose="020B0604020202020204" pitchFamily="34" charset="0"/>
              <a:buChar char="•"/>
            </a:pPr>
            <a:r>
              <a:rPr lang="en-US" altLang="en-US" sz="2000" dirty="0">
                <a:solidFill>
                  <a:schemeClr val="bg1"/>
                </a:solidFill>
              </a:rPr>
              <a:t>Late-onset suicidal behavior may be the prodrome for dementing illness</a:t>
            </a:r>
          </a:p>
          <a:p>
            <a:pPr marL="457200" indent="-457200">
              <a:lnSpc>
                <a:spcPct val="120000"/>
              </a:lnSpc>
              <a:buFont typeface="Arial" panose="020B0604020202020204" pitchFamily="34" charset="0"/>
              <a:buChar char="•"/>
            </a:pPr>
            <a:r>
              <a:rPr lang="en-US" altLang="en-US" sz="2000" dirty="0">
                <a:solidFill>
                  <a:schemeClr val="bg1"/>
                </a:solidFill>
              </a:rPr>
              <a:t>Cognitive control deficits impair complex DM</a:t>
            </a:r>
          </a:p>
          <a:p>
            <a:pPr marL="457200" indent="-457200">
              <a:lnSpc>
                <a:spcPct val="120000"/>
              </a:lnSpc>
              <a:buFont typeface="Arial" panose="020B0604020202020204" pitchFamily="34" charset="0"/>
              <a:buChar char="•"/>
            </a:pPr>
            <a:r>
              <a:rPr lang="en-US" altLang="en-US" sz="2000" dirty="0">
                <a:solidFill>
                  <a:schemeClr val="bg1"/>
                </a:solidFill>
              </a:rPr>
              <a:t>Those with cognitive/DM impairment experience more stressful life events and more likely to perceive it as unsolvable</a:t>
            </a:r>
          </a:p>
          <a:p>
            <a:pPr marL="457200" indent="-457200">
              <a:lnSpc>
                <a:spcPct val="120000"/>
              </a:lnSpc>
              <a:buFont typeface="Arial" panose="020B0604020202020204" pitchFamily="34" charset="0"/>
              <a:buChar char="•"/>
            </a:pPr>
            <a:r>
              <a:rPr lang="en-US" altLang="en-US" sz="2000" dirty="0">
                <a:solidFill>
                  <a:schemeClr val="bg1"/>
                </a:solidFill>
              </a:rPr>
              <a:t>Consider suicide attempters as a heterogeneous group regarding cognition, personality traits, decision making abilities.</a:t>
            </a:r>
          </a:p>
        </p:txBody>
      </p:sp>
      <p:sp>
        <p:nvSpPr>
          <p:cNvPr id="3" name="TextBox 2">
            <a:extLst>
              <a:ext uri="{FF2B5EF4-FFF2-40B4-BE49-F238E27FC236}">
                <a16:creationId xmlns:a16="http://schemas.microsoft.com/office/drawing/2014/main" id="{6005E40A-DA78-E6FB-5805-D896598591D8}"/>
              </a:ext>
            </a:extLst>
          </p:cNvPr>
          <p:cNvSpPr txBox="1"/>
          <p:nvPr/>
        </p:nvSpPr>
        <p:spPr>
          <a:xfrm>
            <a:off x="1973205" y="200135"/>
            <a:ext cx="5197589" cy="584775"/>
          </a:xfrm>
          <a:prstGeom prst="rect">
            <a:avLst/>
          </a:prstGeom>
          <a:noFill/>
        </p:spPr>
        <p:txBody>
          <a:bodyPr wrap="square" rtlCol="0">
            <a:spAutoFit/>
          </a:bodyPr>
          <a:lstStyle/>
          <a:p>
            <a:pPr algn="ctr" defTabSz="342900"/>
            <a:r>
              <a:rPr lang="en-US" sz="3200" b="1" dirty="0">
                <a:solidFill>
                  <a:prstClr val="white">
                    <a:lumMod val="75000"/>
                    <a:lumOff val="25000"/>
                  </a:prstClr>
                </a:solidFill>
                <a:latin typeface="+mj-lt"/>
              </a:rPr>
              <a:t>Clinical Implications</a:t>
            </a:r>
          </a:p>
        </p:txBody>
      </p:sp>
    </p:spTree>
    <p:extLst>
      <p:ext uri="{BB962C8B-B14F-4D97-AF65-F5344CB8AC3E}">
        <p14:creationId xmlns:p14="http://schemas.microsoft.com/office/powerpoint/2010/main" val="1522971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18CE2-AEE0-4409-B490-007B6C131CDC}"/>
              </a:ext>
            </a:extLst>
          </p:cNvPr>
          <p:cNvSpPr>
            <a:spLocks noGrp="1"/>
          </p:cNvSpPr>
          <p:nvPr>
            <p:ph type="title"/>
          </p:nvPr>
        </p:nvSpPr>
        <p:spPr/>
        <p:txBody>
          <a:bodyPr>
            <a:normAutofit fontScale="90000"/>
          </a:bodyPr>
          <a:lstStyle/>
          <a:p>
            <a:endParaRPr lang="en-US" sz="2700" dirty="0">
              <a:solidFill>
                <a:schemeClr val="bg1"/>
              </a:solidFill>
            </a:endParaRPr>
          </a:p>
        </p:txBody>
      </p:sp>
      <p:sp>
        <p:nvSpPr>
          <p:cNvPr id="3" name="Content Placeholder 2">
            <a:extLst>
              <a:ext uri="{FF2B5EF4-FFF2-40B4-BE49-F238E27FC236}">
                <a16:creationId xmlns:a16="http://schemas.microsoft.com/office/drawing/2014/main" id="{BA203362-CCDB-477B-8828-03A85A58B375}"/>
              </a:ext>
            </a:extLst>
          </p:cNvPr>
          <p:cNvSpPr>
            <a:spLocks noGrp="1"/>
          </p:cNvSpPr>
          <p:nvPr>
            <p:ph idx="1"/>
          </p:nvPr>
        </p:nvSpPr>
        <p:spPr>
          <a:xfrm>
            <a:off x="795206" y="717007"/>
            <a:ext cx="3131942" cy="4099806"/>
          </a:xfrm>
        </p:spPr>
        <p:txBody>
          <a:bodyPr>
            <a:normAutofit fontScale="77500" lnSpcReduction="20000"/>
          </a:bodyPr>
          <a:lstStyle/>
          <a:p>
            <a:pPr>
              <a:lnSpc>
                <a:spcPct val="120000"/>
              </a:lnSpc>
            </a:pPr>
            <a:r>
              <a:rPr lang="en-US" sz="3600" dirty="0">
                <a:solidFill>
                  <a:schemeClr val="bg1"/>
                </a:solidFill>
              </a:rPr>
              <a:t>Acknowledgments</a:t>
            </a:r>
          </a:p>
          <a:p>
            <a:pPr marL="457200" indent="-457200">
              <a:lnSpc>
                <a:spcPct val="120000"/>
              </a:lnSpc>
              <a:spcAft>
                <a:spcPts val="600"/>
              </a:spcAft>
              <a:buFont typeface="Arial" panose="020B0604020202020204" pitchFamily="34" charset="0"/>
              <a:buChar char="•"/>
            </a:pPr>
            <a:r>
              <a:rPr lang="en-US" sz="2600" dirty="0">
                <a:solidFill>
                  <a:schemeClr val="bg1"/>
                </a:solidFill>
              </a:rPr>
              <a:t>PROTECT Staff</a:t>
            </a:r>
          </a:p>
          <a:p>
            <a:pPr marL="457200" indent="-457200">
              <a:lnSpc>
                <a:spcPct val="120000"/>
              </a:lnSpc>
              <a:spcAft>
                <a:spcPts val="600"/>
              </a:spcAft>
              <a:buFont typeface="Arial" panose="020B0604020202020204" pitchFamily="34" charset="0"/>
              <a:buChar char="•"/>
            </a:pPr>
            <a:r>
              <a:rPr lang="en-US" sz="2600" b="1" dirty="0">
                <a:solidFill>
                  <a:schemeClr val="bg1"/>
                </a:solidFill>
              </a:rPr>
              <a:t>Hanga Galfalvy</a:t>
            </a:r>
          </a:p>
          <a:p>
            <a:pPr marL="457200" indent="-457200">
              <a:lnSpc>
                <a:spcPct val="120000"/>
              </a:lnSpc>
              <a:spcAft>
                <a:spcPts val="600"/>
              </a:spcAft>
              <a:buFont typeface="Arial" panose="020B0604020202020204" pitchFamily="34" charset="0"/>
              <a:buChar char="•"/>
            </a:pPr>
            <a:r>
              <a:rPr lang="en-US" sz="2600" dirty="0">
                <a:solidFill>
                  <a:schemeClr val="bg1"/>
                </a:solidFill>
              </a:rPr>
              <a:t>John Keilp</a:t>
            </a:r>
          </a:p>
          <a:p>
            <a:pPr marL="457200" indent="-457200">
              <a:lnSpc>
                <a:spcPct val="120000"/>
              </a:lnSpc>
              <a:spcAft>
                <a:spcPts val="600"/>
              </a:spcAft>
              <a:buFont typeface="Arial" panose="020B0604020202020204" pitchFamily="34" charset="0"/>
              <a:buChar char="•"/>
            </a:pPr>
            <a:r>
              <a:rPr lang="en-US" sz="2600" dirty="0">
                <a:solidFill>
                  <a:schemeClr val="bg1"/>
                </a:solidFill>
              </a:rPr>
              <a:t>Jeff Bridge</a:t>
            </a:r>
          </a:p>
          <a:p>
            <a:pPr marL="457200" indent="-457200">
              <a:lnSpc>
                <a:spcPct val="120000"/>
              </a:lnSpc>
              <a:spcAft>
                <a:spcPts val="600"/>
              </a:spcAft>
              <a:buFont typeface="Arial" panose="020B0604020202020204" pitchFamily="34" charset="0"/>
              <a:buChar char="•"/>
            </a:pPr>
            <a:r>
              <a:rPr lang="en-US" sz="2600" dirty="0">
                <a:solidFill>
                  <a:schemeClr val="bg1"/>
                </a:solidFill>
              </a:rPr>
              <a:t>Anna Szucs</a:t>
            </a:r>
          </a:p>
          <a:p>
            <a:pPr marL="457200" indent="-457200">
              <a:lnSpc>
                <a:spcPct val="120000"/>
              </a:lnSpc>
              <a:spcAft>
                <a:spcPts val="600"/>
              </a:spcAft>
              <a:buFont typeface="Arial" panose="020B0604020202020204" pitchFamily="34" charset="0"/>
              <a:buChar char="•"/>
            </a:pPr>
            <a:r>
              <a:rPr lang="en-US" sz="2600" dirty="0">
                <a:solidFill>
                  <a:schemeClr val="bg1"/>
                </a:solidFill>
              </a:rPr>
              <a:t>Morgan Buerke</a:t>
            </a:r>
          </a:p>
          <a:p>
            <a:pPr marL="457200" indent="-457200">
              <a:lnSpc>
                <a:spcPct val="120000"/>
              </a:lnSpc>
              <a:spcAft>
                <a:spcPts val="600"/>
              </a:spcAft>
              <a:buFont typeface="Arial" panose="020B0604020202020204" pitchFamily="34" charset="0"/>
              <a:buChar char="•"/>
            </a:pPr>
            <a:r>
              <a:rPr lang="en-US" sz="2600" dirty="0">
                <a:solidFill>
                  <a:schemeClr val="bg1"/>
                </a:solidFill>
              </a:rPr>
              <a:t>Akira Wang</a:t>
            </a:r>
          </a:p>
          <a:p>
            <a:pPr marL="457200" indent="-457200">
              <a:lnSpc>
                <a:spcPct val="120000"/>
              </a:lnSpc>
              <a:spcAft>
                <a:spcPts val="600"/>
              </a:spcAft>
              <a:buFont typeface="Arial" panose="020B0604020202020204" pitchFamily="34" charset="0"/>
              <a:buChar char="•"/>
            </a:pPr>
            <a:r>
              <a:rPr lang="en-US" sz="2600" dirty="0">
                <a:solidFill>
                  <a:schemeClr val="bg1"/>
                </a:solidFill>
              </a:rPr>
              <a:t>Swathi Gujral</a:t>
            </a:r>
          </a:p>
          <a:p>
            <a:pPr marL="457200" indent="-457200">
              <a:lnSpc>
                <a:spcPct val="120000"/>
              </a:lnSpc>
              <a:spcAft>
                <a:spcPts val="600"/>
              </a:spcAft>
              <a:buFont typeface="Arial" panose="020B0604020202020204" pitchFamily="34" charset="0"/>
              <a:buChar char="•"/>
            </a:pPr>
            <a:r>
              <a:rPr lang="en-US" sz="2600" dirty="0">
                <a:solidFill>
                  <a:schemeClr val="bg1"/>
                </a:solidFill>
              </a:rPr>
              <a:t>Yama Chang</a:t>
            </a:r>
            <a:endParaRPr lang="en-US" dirty="0"/>
          </a:p>
        </p:txBody>
      </p:sp>
      <p:sp>
        <p:nvSpPr>
          <p:cNvPr id="5" name="Rectangle 4">
            <a:extLst>
              <a:ext uri="{FF2B5EF4-FFF2-40B4-BE49-F238E27FC236}">
                <a16:creationId xmlns:a16="http://schemas.microsoft.com/office/drawing/2014/main" id="{33EC49A6-CBAA-B951-74AD-3528235B93F0}"/>
              </a:ext>
            </a:extLst>
          </p:cNvPr>
          <p:cNvSpPr/>
          <p:nvPr/>
        </p:nvSpPr>
        <p:spPr>
          <a:xfrm>
            <a:off x="4217061" y="781115"/>
            <a:ext cx="3608769" cy="7691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DCE303F-0BEB-CCA0-E1E3-9A93F82C47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1872" y="823071"/>
            <a:ext cx="3499145" cy="685249"/>
          </a:xfrm>
          <a:prstGeom prst="rect">
            <a:avLst/>
          </a:prstGeom>
        </p:spPr>
      </p:pic>
      <p:sp>
        <p:nvSpPr>
          <p:cNvPr id="11" name="TextBox 10">
            <a:extLst>
              <a:ext uri="{FF2B5EF4-FFF2-40B4-BE49-F238E27FC236}">
                <a16:creationId xmlns:a16="http://schemas.microsoft.com/office/drawing/2014/main" id="{42D66B7A-3C9F-C9BF-284D-3D37AD7FB095}"/>
              </a:ext>
            </a:extLst>
          </p:cNvPr>
          <p:cNvSpPr txBox="1"/>
          <p:nvPr/>
        </p:nvSpPr>
        <p:spPr>
          <a:xfrm>
            <a:off x="4217061" y="1625256"/>
            <a:ext cx="4131733" cy="369332"/>
          </a:xfrm>
          <a:prstGeom prst="rect">
            <a:avLst/>
          </a:prstGeom>
          <a:noFill/>
        </p:spPr>
        <p:txBody>
          <a:bodyPr wrap="square" rtlCol="0">
            <a:spAutoFit/>
          </a:bodyPr>
          <a:lstStyle/>
          <a:p>
            <a:r>
              <a:rPr lang="en-US" dirty="0">
                <a:solidFill>
                  <a:schemeClr val="bg1"/>
                </a:solidFill>
              </a:rPr>
              <a:t>gsuicide.pitt.edu</a:t>
            </a:r>
          </a:p>
        </p:txBody>
      </p:sp>
      <p:pic>
        <p:nvPicPr>
          <p:cNvPr id="13" name="Picture 12" descr="A purple rectangle with white text&#10;&#10;Description automatically generated">
            <a:extLst>
              <a:ext uri="{FF2B5EF4-FFF2-40B4-BE49-F238E27FC236}">
                <a16:creationId xmlns:a16="http://schemas.microsoft.com/office/drawing/2014/main" id="{62EF4BB3-8A0B-0C74-8ABD-C2780E06A80A}"/>
              </a:ext>
            </a:extLst>
          </p:cNvPr>
          <p:cNvPicPr>
            <a:picLocks noChangeAspect="1"/>
          </p:cNvPicPr>
          <p:nvPr/>
        </p:nvPicPr>
        <p:blipFill>
          <a:blip r:embed="rId4"/>
          <a:stretch>
            <a:fillRect/>
          </a:stretch>
        </p:blipFill>
        <p:spPr>
          <a:xfrm>
            <a:off x="4217061" y="2766910"/>
            <a:ext cx="2854299" cy="879982"/>
          </a:xfrm>
          <a:prstGeom prst="rect">
            <a:avLst/>
          </a:prstGeom>
        </p:spPr>
      </p:pic>
      <p:pic>
        <p:nvPicPr>
          <p:cNvPr id="15" name="Picture 14" descr="A close-up of a logo&#10;&#10;Description automatically generated">
            <a:extLst>
              <a:ext uri="{FF2B5EF4-FFF2-40B4-BE49-F238E27FC236}">
                <a16:creationId xmlns:a16="http://schemas.microsoft.com/office/drawing/2014/main" id="{ECD6DF93-0DBC-1B6C-D72E-A7FF58FA2C2D}"/>
              </a:ext>
            </a:extLst>
          </p:cNvPr>
          <p:cNvPicPr>
            <a:picLocks noChangeAspect="1"/>
          </p:cNvPicPr>
          <p:nvPr/>
        </p:nvPicPr>
        <p:blipFill>
          <a:blip r:embed="rId5"/>
          <a:stretch>
            <a:fillRect/>
          </a:stretch>
        </p:blipFill>
        <p:spPr>
          <a:xfrm>
            <a:off x="4217061" y="3881121"/>
            <a:ext cx="2866978" cy="570578"/>
          </a:xfrm>
          <a:prstGeom prst="rect">
            <a:avLst/>
          </a:prstGeom>
        </p:spPr>
      </p:pic>
    </p:spTree>
    <p:extLst>
      <p:ext uri="{BB962C8B-B14F-4D97-AF65-F5344CB8AC3E}">
        <p14:creationId xmlns:p14="http://schemas.microsoft.com/office/powerpoint/2010/main" val="3524414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AAE1B75-0DA4-AE4C-9FF7-7DFBE971A66A}"/>
              </a:ext>
            </a:extLst>
          </p:cNvPr>
          <p:cNvGraphicFramePr>
            <a:graphicFrameLocks noGrp="1"/>
          </p:cNvGraphicFramePr>
          <p:nvPr>
            <p:ph idx="1"/>
            <p:extLst>
              <p:ext uri="{D42A27DB-BD31-4B8C-83A1-F6EECF244321}">
                <p14:modId xmlns:p14="http://schemas.microsoft.com/office/powerpoint/2010/main" val="872396883"/>
              </p:ext>
            </p:extLst>
          </p:nvPr>
        </p:nvGraphicFramePr>
        <p:xfrm>
          <a:off x="2393506" y="101600"/>
          <a:ext cx="6604699" cy="494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a:extLst>
              <a:ext uri="{FF2B5EF4-FFF2-40B4-BE49-F238E27FC236}">
                <a16:creationId xmlns:a16="http://schemas.microsoft.com/office/drawing/2014/main" id="{4EF246E4-E373-B64B-8264-4E585A8D7BD6}"/>
              </a:ext>
            </a:extLst>
          </p:cNvPr>
          <p:cNvSpPr>
            <a:spLocks noGrp="1"/>
          </p:cNvSpPr>
          <p:nvPr>
            <p:ph type="title"/>
          </p:nvPr>
        </p:nvSpPr>
        <p:spPr>
          <a:xfrm>
            <a:off x="145795" y="1193800"/>
            <a:ext cx="2343404" cy="2432051"/>
          </a:xfrm>
        </p:spPr>
        <p:txBody>
          <a:bodyPr>
            <a:normAutofit/>
          </a:bodyPr>
          <a:lstStyle/>
          <a:p>
            <a:r>
              <a:rPr lang="en-US" sz="2700" dirty="0">
                <a:latin typeface="Arial" panose="020B0604020202020204" pitchFamily="34" charset="0"/>
                <a:cs typeface="Arial" panose="020B0604020202020204" pitchFamily="34" charset="0"/>
              </a:rPr>
              <a:t>Levels of investigations to suicidal behavior</a:t>
            </a:r>
          </a:p>
        </p:txBody>
      </p:sp>
    </p:spTree>
    <p:extLst>
      <p:ext uri="{BB962C8B-B14F-4D97-AF65-F5344CB8AC3E}">
        <p14:creationId xmlns:p14="http://schemas.microsoft.com/office/powerpoint/2010/main" val="957154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75530" y="369515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86318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6727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A533C59-D1BB-B452-8615-47D69E47AC28}"/>
              </a:ext>
            </a:extLst>
          </p:cNvPr>
          <p:cNvSpPr txBox="1"/>
          <p:nvPr/>
        </p:nvSpPr>
        <p:spPr>
          <a:xfrm>
            <a:off x="167367" y="298185"/>
            <a:ext cx="8809265" cy="4401205"/>
          </a:xfrm>
          <a:prstGeom prst="rect">
            <a:avLst/>
          </a:prstGeom>
          <a:noFill/>
        </p:spPr>
        <p:txBody>
          <a:bodyPr wrap="square">
            <a:spAutoFit/>
          </a:bodyPr>
          <a:lstStyle/>
          <a:p>
            <a:r>
              <a:rPr lang="en-US" sz="2700" b="1" dirty="0">
                <a:solidFill>
                  <a:schemeClr val="accent6"/>
                </a:solidFill>
                <a:latin typeface="Arial" panose="020B0604020202020204" pitchFamily="34" charset="0"/>
                <a:ea typeface="Calibri" panose="020F0502020204030204" pitchFamily="34" charset="0"/>
                <a:cs typeface="Arial" panose="020B0604020202020204" pitchFamily="34" charset="0"/>
              </a:rPr>
              <a:t>Do clinical and cognitive risk factors change during the adult life-span? </a:t>
            </a:r>
            <a:r>
              <a:rPr lang="en-US" sz="2700" dirty="0">
                <a:solidFill>
                  <a:schemeClr val="accent6"/>
                </a:solidFill>
                <a:latin typeface="Arial" panose="020B0604020202020204" pitchFamily="34" charset="0"/>
                <a:ea typeface="Calibri" panose="020F0502020204030204" pitchFamily="34" charset="0"/>
                <a:cs typeface="Arial" panose="020B0604020202020204" pitchFamily="34" charset="0"/>
              </a:rPr>
              <a:t>Lifespan developmental effects  </a:t>
            </a:r>
          </a:p>
          <a:p>
            <a:endParaRPr lang="en-US" altLang="en-US" sz="2700" dirty="0">
              <a:solidFill>
                <a:schemeClr val="accent6"/>
              </a:solidFill>
              <a:latin typeface="Arial" panose="020B0604020202020204" pitchFamily="34" charset="0"/>
              <a:cs typeface="Arial" panose="020B0604020202020204" pitchFamily="34" charset="0"/>
            </a:endParaRPr>
          </a:p>
          <a:p>
            <a:r>
              <a:rPr lang="en-US" sz="2700" b="1" dirty="0">
                <a:solidFill>
                  <a:schemeClr val="accent6"/>
                </a:solidFill>
                <a:latin typeface="Arial" panose="020B0604020202020204" pitchFamily="34" charset="0"/>
                <a:ea typeface="Calibri" panose="020F0502020204030204" pitchFamily="34" charset="0"/>
              </a:rPr>
              <a:t>Is late-onset suicidal behavior a distinct subtype? </a:t>
            </a:r>
            <a:endParaRPr lang="en-US" altLang="en-US" sz="2700" b="1" dirty="0">
              <a:solidFill>
                <a:schemeClr val="accent6"/>
              </a:solidFill>
              <a:latin typeface="Arial" panose="020B0604020202020204" pitchFamily="34" charset="0"/>
              <a:cs typeface="Arial" panose="020B0604020202020204" pitchFamily="34" charset="0"/>
            </a:endParaRPr>
          </a:p>
          <a:p>
            <a:endParaRPr lang="en-US" altLang="en-US" sz="2700" b="1" dirty="0">
              <a:solidFill>
                <a:schemeClr val="bg1">
                  <a:lumMod val="95000"/>
                </a:schemeClr>
              </a:solidFill>
              <a:latin typeface="Arial" panose="020B0604020202020204" pitchFamily="34" charset="0"/>
              <a:cs typeface="Arial" panose="020B0604020202020204" pitchFamily="34" charset="0"/>
            </a:endParaRPr>
          </a:p>
          <a:p>
            <a:pPr>
              <a:spcAft>
                <a:spcPts val="600"/>
              </a:spcAft>
            </a:pPr>
            <a:r>
              <a:rPr lang="en-US" altLang="en-US" sz="2700" b="1" dirty="0">
                <a:solidFill>
                  <a:schemeClr val="bg1"/>
                </a:solidFill>
                <a:latin typeface="Arial" panose="020B0604020202020204" pitchFamily="34" charset="0"/>
                <a:cs typeface="Arial" panose="020B0604020202020204" pitchFamily="34" charset="0"/>
              </a:rPr>
              <a:t>A</a:t>
            </a:r>
            <a:r>
              <a:rPr lang="en-US" sz="2700" b="1" dirty="0">
                <a:solidFill>
                  <a:schemeClr val="bg1"/>
                </a:solidFill>
                <a:latin typeface="Arial" panose="020B0604020202020204" pitchFamily="34" charset="0"/>
                <a:cs typeface="Arial" panose="020B0604020202020204" pitchFamily="34" charset="0"/>
              </a:rPr>
              <a:t>ge at first suicide attempt </a:t>
            </a:r>
            <a:r>
              <a:rPr lang="en-US" sz="2700" dirty="0">
                <a:solidFill>
                  <a:schemeClr val="bg1"/>
                </a:solidFill>
                <a:latin typeface="Arial" panose="020B0604020202020204" pitchFamily="34" charset="0"/>
                <a:cs typeface="Arial" panose="020B0604020202020204" pitchFamily="34" charset="0"/>
              </a:rPr>
              <a:t>is useful for:</a:t>
            </a:r>
          </a:p>
          <a:p>
            <a:pPr marL="428625" indent="-428625">
              <a:spcAft>
                <a:spcPts val="600"/>
              </a:spcAft>
              <a:buFont typeface="Arial" panose="020B0604020202020204" pitchFamily="34" charset="0"/>
              <a:buChar char="•"/>
            </a:pPr>
            <a:r>
              <a:rPr lang="en-US" sz="2700" dirty="0">
                <a:solidFill>
                  <a:schemeClr val="bg1"/>
                </a:solidFill>
                <a:latin typeface="Arial" panose="020B0604020202020204" pitchFamily="34" charset="0"/>
                <a:cs typeface="Arial" panose="020B0604020202020204" pitchFamily="34" charset="0"/>
              </a:rPr>
              <a:t>understanding the clinical/cognitive &amp; broader </a:t>
            </a:r>
            <a:r>
              <a:rPr lang="en-US" sz="2700" b="1" dirty="0">
                <a:solidFill>
                  <a:schemeClr val="bg1"/>
                </a:solidFill>
                <a:latin typeface="Arial" panose="020B0604020202020204" pitchFamily="34" charset="0"/>
                <a:cs typeface="Arial" panose="020B0604020202020204" pitchFamily="34" charset="0"/>
              </a:rPr>
              <a:t>biological heterogeneity </a:t>
            </a:r>
            <a:r>
              <a:rPr lang="en-US" sz="2700" dirty="0">
                <a:solidFill>
                  <a:schemeClr val="bg1"/>
                </a:solidFill>
                <a:latin typeface="Arial" panose="020B0604020202020204" pitchFamily="34" charset="0"/>
                <a:cs typeface="Arial" panose="020B0604020202020204" pitchFamily="34" charset="0"/>
              </a:rPr>
              <a:t>of suicidal behavior </a:t>
            </a:r>
          </a:p>
          <a:p>
            <a:pPr marL="428625" indent="-428625">
              <a:spcAft>
                <a:spcPts val="600"/>
              </a:spcAft>
              <a:buFont typeface="Arial" panose="020B0604020202020204" pitchFamily="34" charset="0"/>
              <a:buChar char="•"/>
            </a:pPr>
            <a:r>
              <a:rPr lang="en-US" sz="2700" dirty="0">
                <a:solidFill>
                  <a:schemeClr val="bg1"/>
                </a:solidFill>
                <a:latin typeface="Arial" panose="020B0604020202020204" pitchFamily="34" charset="0"/>
                <a:cs typeface="Arial" panose="020B0604020202020204" pitchFamily="34" charset="0"/>
              </a:rPr>
              <a:t>giving information about </a:t>
            </a:r>
            <a:r>
              <a:rPr lang="en-US" altLang="en-US" sz="2700" b="1" dirty="0">
                <a:solidFill>
                  <a:schemeClr val="bg1"/>
                </a:solidFill>
                <a:latin typeface="Arial" panose="020B0604020202020204" pitchFamily="34" charset="0"/>
                <a:cs typeface="Arial" panose="020B0604020202020204" pitchFamily="34" charset="0"/>
              </a:rPr>
              <a:t>subtypes of attempters </a:t>
            </a:r>
            <a:r>
              <a:rPr lang="en-US" altLang="en-US" sz="2700" dirty="0">
                <a:solidFill>
                  <a:schemeClr val="bg1"/>
                </a:solidFill>
                <a:latin typeface="Arial" panose="020B0604020202020204" pitchFamily="34" charset="0"/>
                <a:cs typeface="Arial" panose="020B0604020202020204" pitchFamily="34" charset="0"/>
              </a:rPr>
              <a:t>that may need different treatment</a:t>
            </a:r>
            <a:endParaRPr lang="en-US"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4555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itle 1"/>
          <p:cNvSpPr>
            <a:spLocks noGrp="1"/>
          </p:cNvSpPr>
          <p:nvPr>
            <p:ph type="title" idx="4294967295"/>
          </p:nvPr>
        </p:nvSpPr>
        <p:spPr>
          <a:xfrm>
            <a:off x="357963" y="155270"/>
            <a:ext cx="8428074" cy="10639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1" hangingPunct="1">
              <a:spcAft>
                <a:spcPts val="1800"/>
              </a:spcAft>
            </a:pPr>
            <a:r>
              <a:rPr lang="en-US" altLang="en-US" sz="2400" b="1" dirty="0">
                <a:solidFill>
                  <a:schemeClr val="bg1"/>
                </a:solidFill>
                <a:latin typeface="Arial" panose="020B0604020202020204" pitchFamily="34" charset="0"/>
                <a:cs typeface="Arial" panose="020B0604020202020204" pitchFamily="34" charset="0"/>
              </a:rPr>
              <a:t>Stress-Diathesis Model of Suicide </a:t>
            </a:r>
            <a:r>
              <a:rPr lang="en-US" altLang="en-US" sz="2400" dirty="0">
                <a:solidFill>
                  <a:schemeClr val="bg1"/>
                </a:solidFill>
                <a:latin typeface="Arial" panose="020B0604020202020204" pitchFamily="34" charset="0"/>
                <a:cs typeface="Arial" panose="020B0604020202020204" pitchFamily="34" charset="0"/>
              </a:rPr>
              <a:t>(J. Mann)</a:t>
            </a:r>
            <a:br>
              <a:rPr lang="en-US" altLang="en-US" sz="2400" dirty="0">
                <a:solidFill>
                  <a:schemeClr val="bg1"/>
                </a:solidFill>
                <a:latin typeface="Arial" panose="020B0604020202020204" pitchFamily="34" charset="0"/>
                <a:cs typeface="Arial" panose="020B0604020202020204" pitchFamily="34" charset="0"/>
              </a:rPr>
            </a:br>
            <a:r>
              <a:rPr lang="en-US" altLang="en-US" sz="2000" dirty="0">
                <a:solidFill>
                  <a:schemeClr val="bg1"/>
                </a:solidFill>
                <a:latin typeface="Arial" panose="020B0604020202020204" pitchFamily="34" charset="0"/>
                <a:cs typeface="Arial" panose="020B0604020202020204" pitchFamily="34" charset="0"/>
              </a:rPr>
              <a:t>Is the </a:t>
            </a:r>
            <a:r>
              <a:rPr lang="en-US" altLang="en-US" sz="2000" i="1" dirty="0">
                <a:solidFill>
                  <a:schemeClr val="bg1"/>
                </a:solidFill>
                <a:latin typeface="Arial" panose="020B0604020202020204" pitchFamily="34" charset="0"/>
                <a:cs typeface="Arial" panose="020B0604020202020204" pitchFamily="34" charset="0"/>
              </a:rPr>
              <a:t>diathesis</a:t>
            </a:r>
            <a:r>
              <a:rPr lang="en-US" altLang="en-US" sz="2000" dirty="0">
                <a:solidFill>
                  <a:schemeClr val="bg1"/>
                </a:solidFill>
                <a:latin typeface="Arial" panose="020B0604020202020204" pitchFamily="34" charset="0"/>
                <a:cs typeface="Arial" panose="020B0604020202020204" pitchFamily="34" charset="0"/>
              </a:rPr>
              <a:t> unchanged? </a:t>
            </a:r>
            <a:br>
              <a:rPr lang="en-US" altLang="en-US" sz="2000" dirty="0">
                <a:solidFill>
                  <a:schemeClr val="bg1"/>
                </a:solidFill>
                <a:latin typeface="Arial" panose="020B0604020202020204" pitchFamily="34" charset="0"/>
                <a:cs typeface="Arial" panose="020B0604020202020204" pitchFamily="34" charset="0"/>
              </a:rPr>
            </a:br>
            <a:r>
              <a:rPr lang="en-US" altLang="en-US" sz="2000" dirty="0">
                <a:solidFill>
                  <a:schemeClr val="bg1"/>
                </a:solidFill>
                <a:latin typeface="Arial" panose="020B0604020202020204" pitchFamily="34" charset="0"/>
                <a:cs typeface="Arial" panose="020B0604020202020204" pitchFamily="34" charset="0"/>
              </a:rPr>
              <a:t>Same biomarkers for all attempters, or there are distinct subtypes?</a:t>
            </a:r>
            <a:endParaRPr lang="en-US" altLang="en-US" sz="2400" dirty="0">
              <a:solidFill>
                <a:schemeClr val="bg1"/>
              </a:solidFill>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6C1FB698-8B36-6FDC-C7A3-2A5DDB6C790E}"/>
              </a:ext>
            </a:extLst>
          </p:cNvPr>
          <p:cNvSpPr/>
          <p:nvPr/>
        </p:nvSpPr>
        <p:spPr>
          <a:xfrm>
            <a:off x="6418077" y="1532802"/>
            <a:ext cx="1297172" cy="822251"/>
          </a:xfrm>
          <a:prstGeom prst="round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Diathesis</a:t>
            </a:r>
          </a:p>
        </p:txBody>
      </p:sp>
      <p:sp>
        <p:nvSpPr>
          <p:cNvPr id="4" name="Rectangle: Rounded Corners 3">
            <a:extLst>
              <a:ext uri="{FF2B5EF4-FFF2-40B4-BE49-F238E27FC236}">
                <a16:creationId xmlns:a16="http://schemas.microsoft.com/office/drawing/2014/main" id="{91AC5E1E-A167-0541-75B7-3819A402112A}"/>
              </a:ext>
            </a:extLst>
          </p:cNvPr>
          <p:cNvSpPr/>
          <p:nvPr/>
        </p:nvSpPr>
        <p:spPr>
          <a:xfrm>
            <a:off x="6418077" y="2789508"/>
            <a:ext cx="1297172" cy="822251"/>
          </a:xfrm>
          <a:prstGeom prst="round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lIns="0" tIns="91440" rIns="0" rtlCol="0" anchor="ctr"/>
          <a:lstStyle/>
          <a:p>
            <a:pPr algn="ctr"/>
            <a:r>
              <a:rPr lang="en-US" sz="1400" dirty="0"/>
              <a:t>Hopelessness</a:t>
            </a:r>
          </a:p>
        </p:txBody>
      </p:sp>
      <p:sp>
        <p:nvSpPr>
          <p:cNvPr id="5" name="Rectangle: Rounded Corners 4">
            <a:extLst>
              <a:ext uri="{FF2B5EF4-FFF2-40B4-BE49-F238E27FC236}">
                <a16:creationId xmlns:a16="http://schemas.microsoft.com/office/drawing/2014/main" id="{AD906C45-C4D1-67DF-0B3D-AF9071DEA0BE}"/>
              </a:ext>
            </a:extLst>
          </p:cNvPr>
          <p:cNvSpPr/>
          <p:nvPr/>
        </p:nvSpPr>
        <p:spPr>
          <a:xfrm>
            <a:off x="6418077" y="3785189"/>
            <a:ext cx="1297172" cy="822251"/>
          </a:xfrm>
          <a:prstGeom prst="round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Impulsivity or aggression</a:t>
            </a:r>
          </a:p>
        </p:txBody>
      </p:sp>
      <p:sp>
        <p:nvSpPr>
          <p:cNvPr id="6" name="Rectangle: Rounded Corners 5">
            <a:extLst>
              <a:ext uri="{FF2B5EF4-FFF2-40B4-BE49-F238E27FC236}">
                <a16:creationId xmlns:a16="http://schemas.microsoft.com/office/drawing/2014/main" id="{FB492DF8-31C0-7F00-6A06-2EB89C112FFB}"/>
              </a:ext>
            </a:extLst>
          </p:cNvPr>
          <p:cNvSpPr/>
          <p:nvPr/>
        </p:nvSpPr>
        <p:spPr>
          <a:xfrm>
            <a:off x="3473302" y="3304398"/>
            <a:ext cx="1871330" cy="822251"/>
          </a:xfrm>
          <a:prstGeom prst="roundRect">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a:t>Suicidal behavior</a:t>
            </a:r>
          </a:p>
        </p:txBody>
      </p:sp>
      <p:sp>
        <p:nvSpPr>
          <p:cNvPr id="7" name="Rectangle: Rounded Corners 6">
            <a:extLst>
              <a:ext uri="{FF2B5EF4-FFF2-40B4-BE49-F238E27FC236}">
                <a16:creationId xmlns:a16="http://schemas.microsoft.com/office/drawing/2014/main" id="{1A8681AC-C2E1-0E38-D064-F3322E699A81}"/>
              </a:ext>
            </a:extLst>
          </p:cNvPr>
          <p:cNvSpPr/>
          <p:nvPr/>
        </p:nvSpPr>
        <p:spPr>
          <a:xfrm>
            <a:off x="1102685" y="2789508"/>
            <a:ext cx="1297172" cy="822251"/>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Psychiatric disorder</a:t>
            </a:r>
          </a:p>
        </p:txBody>
      </p:sp>
      <p:sp>
        <p:nvSpPr>
          <p:cNvPr id="8" name="Rectangle: Rounded Corners 7">
            <a:extLst>
              <a:ext uri="{FF2B5EF4-FFF2-40B4-BE49-F238E27FC236}">
                <a16:creationId xmlns:a16="http://schemas.microsoft.com/office/drawing/2014/main" id="{92924AAF-166D-ADE5-EC20-E9211C0AD278}"/>
              </a:ext>
            </a:extLst>
          </p:cNvPr>
          <p:cNvSpPr/>
          <p:nvPr/>
        </p:nvSpPr>
        <p:spPr>
          <a:xfrm>
            <a:off x="1102685" y="1532803"/>
            <a:ext cx="1297172" cy="822251"/>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Stressor</a:t>
            </a:r>
          </a:p>
        </p:txBody>
      </p:sp>
      <p:sp>
        <p:nvSpPr>
          <p:cNvPr id="9" name="Rectangle: Rounded Corners 8">
            <a:extLst>
              <a:ext uri="{FF2B5EF4-FFF2-40B4-BE49-F238E27FC236}">
                <a16:creationId xmlns:a16="http://schemas.microsoft.com/office/drawing/2014/main" id="{4C288449-D86D-E919-49C3-B8B63F5B91AC}"/>
              </a:ext>
            </a:extLst>
          </p:cNvPr>
          <p:cNvSpPr/>
          <p:nvPr/>
        </p:nvSpPr>
        <p:spPr>
          <a:xfrm>
            <a:off x="1102685" y="3785188"/>
            <a:ext cx="1297172" cy="822251"/>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a:t>Psychosocial crisis</a:t>
            </a:r>
          </a:p>
        </p:txBody>
      </p:sp>
      <p:cxnSp>
        <p:nvCxnSpPr>
          <p:cNvPr id="11" name="Connector: Elbow 10">
            <a:extLst>
              <a:ext uri="{FF2B5EF4-FFF2-40B4-BE49-F238E27FC236}">
                <a16:creationId xmlns:a16="http://schemas.microsoft.com/office/drawing/2014/main" id="{CD726DC7-D97F-F0EA-30C6-C7BBB55A23B4}"/>
              </a:ext>
            </a:extLst>
          </p:cNvPr>
          <p:cNvCxnSpPr>
            <a:stCxn id="8" idx="3"/>
            <a:endCxn id="3" idx="1"/>
          </p:cNvCxnSpPr>
          <p:nvPr/>
        </p:nvCxnSpPr>
        <p:spPr>
          <a:xfrm flipV="1">
            <a:off x="2399857" y="1943928"/>
            <a:ext cx="4018220" cy="1"/>
          </a:xfrm>
          <a:prstGeom prst="bentConnector3">
            <a:avLst/>
          </a:prstGeom>
          <a:ln>
            <a:solidFill>
              <a:schemeClr val="bg1"/>
            </a:solidFill>
            <a:headEnd type="arrow" w="med" len="med"/>
            <a:tailEnd type="arrow" w="med" len="med"/>
          </a:ln>
        </p:spPr>
        <p:style>
          <a:lnRef idx="2">
            <a:schemeClr val="dk1"/>
          </a:lnRef>
          <a:fillRef idx="0">
            <a:schemeClr val="dk1"/>
          </a:fillRef>
          <a:effectRef idx="1">
            <a:schemeClr val="dk1"/>
          </a:effectRef>
          <a:fontRef idx="minor">
            <a:schemeClr val="tx1"/>
          </a:fontRef>
        </p:style>
      </p:cxnSp>
      <p:cxnSp>
        <p:nvCxnSpPr>
          <p:cNvPr id="16" name="Connector: Elbow 15">
            <a:extLst>
              <a:ext uri="{FF2B5EF4-FFF2-40B4-BE49-F238E27FC236}">
                <a16:creationId xmlns:a16="http://schemas.microsoft.com/office/drawing/2014/main" id="{1DAD1853-0510-5823-2041-C4AE7F4C78DD}"/>
              </a:ext>
            </a:extLst>
          </p:cNvPr>
          <p:cNvCxnSpPr>
            <a:stCxn id="7" idx="3"/>
          </p:cNvCxnSpPr>
          <p:nvPr/>
        </p:nvCxnSpPr>
        <p:spPr>
          <a:xfrm>
            <a:off x="2399857" y="3200634"/>
            <a:ext cx="1073445" cy="333748"/>
          </a:xfrm>
          <a:prstGeom prst="bentConnector3">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Connector: Elbow 16">
            <a:extLst>
              <a:ext uri="{FF2B5EF4-FFF2-40B4-BE49-F238E27FC236}">
                <a16:creationId xmlns:a16="http://schemas.microsoft.com/office/drawing/2014/main" id="{C8380B07-3FA3-8AA0-2E5D-5D826A0ED846}"/>
              </a:ext>
            </a:extLst>
          </p:cNvPr>
          <p:cNvCxnSpPr>
            <a:cxnSpLocks/>
            <a:stCxn id="9" idx="3"/>
          </p:cNvCxnSpPr>
          <p:nvPr/>
        </p:nvCxnSpPr>
        <p:spPr>
          <a:xfrm flipV="1">
            <a:off x="2399857" y="3860447"/>
            <a:ext cx="1073445" cy="335867"/>
          </a:xfrm>
          <a:prstGeom prst="bentConnector3">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20" name="Connector: Elbow 19">
            <a:extLst>
              <a:ext uri="{FF2B5EF4-FFF2-40B4-BE49-F238E27FC236}">
                <a16:creationId xmlns:a16="http://schemas.microsoft.com/office/drawing/2014/main" id="{82E52621-C628-F15D-8E45-DF9DB592C540}"/>
              </a:ext>
            </a:extLst>
          </p:cNvPr>
          <p:cNvCxnSpPr>
            <a:cxnSpLocks/>
            <a:stCxn id="4" idx="1"/>
          </p:cNvCxnSpPr>
          <p:nvPr/>
        </p:nvCxnSpPr>
        <p:spPr>
          <a:xfrm rot="10800000" flipV="1">
            <a:off x="5344637" y="3200634"/>
            <a:ext cx="1073441" cy="333746"/>
          </a:xfrm>
          <a:prstGeom prst="bentConnector3">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24" name="Connector: Elbow 23">
            <a:extLst>
              <a:ext uri="{FF2B5EF4-FFF2-40B4-BE49-F238E27FC236}">
                <a16:creationId xmlns:a16="http://schemas.microsoft.com/office/drawing/2014/main" id="{04B57608-4E18-79DE-D586-8EBA774C9714}"/>
              </a:ext>
            </a:extLst>
          </p:cNvPr>
          <p:cNvCxnSpPr>
            <a:cxnSpLocks/>
            <a:stCxn id="5" idx="1"/>
          </p:cNvCxnSpPr>
          <p:nvPr/>
        </p:nvCxnSpPr>
        <p:spPr>
          <a:xfrm rot="10800000">
            <a:off x="5344633" y="3860447"/>
            <a:ext cx="1073445" cy="335868"/>
          </a:xfrm>
          <a:prstGeom prst="bentConnector3">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8846B13E-5B40-65C2-B54B-E4346940A2C2}"/>
              </a:ext>
            </a:extLst>
          </p:cNvPr>
          <p:cNvCxnSpPr>
            <a:cxnSpLocks/>
            <a:endCxn id="6" idx="0"/>
          </p:cNvCxnSpPr>
          <p:nvPr/>
        </p:nvCxnSpPr>
        <p:spPr>
          <a:xfrm>
            <a:off x="4408967" y="1943929"/>
            <a:ext cx="0" cy="1360469"/>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9148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C3AFF8-2B38-4C2B-7747-EF187CF75A96}"/>
              </a:ext>
            </a:extLst>
          </p:cNvPr>
          <p:cNvSpPr txBox="1"/>
          <p:nvPr/>
        </p:nvSpPr>
        <p:spPr>
          <a:xfrm>
            <a:off x="425499" y="386536"/>
            <a:ext cx="8293002" cy="4370427"/>
          </a:xfrm>
          <a:prstGeom prst="rect">
            <a:avLst/>
          </a:prstGeom>
          <a:noFill/>
        </p:spPr>
        <p:txBody>
          <a:bodyPr wrap="square">
            <a:spAutoFit/>
          </a:bodyPr>
          <a:lstStyle/>
          <a:p>
            <a:pPr defTabSz="342900"/>
            <a:r>
              <a:rPr lang="en-US" sz="3000" b="1" dirty="0">
                <a:solidFill>
                  <a:prstClr val="white"/>
                </a:solidFill>
                <a:latin typeface="Arial" panose="020B0604020202020204" pitchFamily="34" charset="0"/>
                <a:ea typeface="Calibri" panose="020F0502020204030204" pitchFamily="34" charset="0"/>
                <a:cs typeface="Arial" panose="020B0604020202020204" pitchFamily="34" charset="0"/>
              </a:rPr>
              <a:t>AFSP Lifespan Study </a:t>
            </a:r>
            <a:r>
              <a:rPr lang="en-US" dirty="0">
                <a:solidFill>
                  <a:prstClr val="white"/>
                </a:solidFill>
                <a:latin typeface="Arial" panose="020B0604020202020204" pitchFamily="34" charset="0"/>
                <a:ea typeface="Calibri" panose="020F0502020204030204" pitchFamily="34" charset="0"/>
                <a:cs typeface="Arial" panose="020B0604020202020204" pitchFamily="34" charset="0"/>
              </a:rPr>
              <a:t>PI-s: Keilp, Bridge, Szanto </a:t>
            </a:r>
          </a:p>
          <a:p>
            <a:pPr defTabSz="342900"/>
            <a:r>
              <a:rPr lang="en-US" sz="2100" dirty="0">
                <a:solidFill>
                  <a:prstClr val="white"/>
                </a:solidFill>
                <a:latin typeface="Arial" panose="020B0604020202020204" pitchFamily="34" charset="0"/>
                <a:ea typeface="Calibri" panose="020F0502020204030204" pitchFamily="34" charset="0"/>
                <a:cs typeface="Arial" panose="020B0604020202020204" pitchFamily="34" charset="0"/>
              </a:rPr>
              <a:t>To assess adult lifespan developmental effects on clinical and cognitive risk factors for suicidal behavior. </a:t>
            </a:r>
          </a:p>
          <a:p>
            <a:pPr defTabSz="342900"/>
            <a:endParaRPr lang="en-US" sz="2100" dirty="0">
              <a:solidFill>
                <a:prstClr val="white"/>
              </a:solidFill>
              <a:latin typeface="Arial" panose="020B0604020202020204" pitchFamily="34" charset="0"/>
              <a:ea typeface="Calibri" panose="020F0502020204030204" pitchFamily="34" charset="0"/>
              <a:cs typeface="Arial" panose="020B0604020202020204" pitchFamily="34" charset="0"/>
            </a:endParaRPr>
          </a:p>
          <a:p>
            <a:pPr defTabSz="342900"/>
            <a:endParaRPr lang="en-US" sz="1400" dirty="0">
              <a:solidFill>
                <a:prstClr val="black"/>
              </a:solidFill>
              <a:latin typeface="Arial" panose="020B0604020202020204" pitchFamily="34" charset="0"/>
              <a:ea typeface="DengXian" panose="02010600030101010101" pitchFamily="2" charset="-122"/>
              <a:cs typeface="Arial" panose="020B0604020202020204" pitchFamily="34" charset="0"/>
            </a:endParaRPr>
          </a:p>
          <a:p>
            <a:pPr defTabSz="342900"/>
            <a:r>
              <a:rPr lang="en-US" sz="2100" dirty="0">
                <a:solidFill>
                  <a:prstClr val="white"/>
                </a:solidFill>
                <a:latin typeface="Arial" panose="020B0604020202020204" pitchFamily="34" charset="0"/>
                <a:ea typeface="DengXian" panose="02010600030101010101" pitchFamily="2" charset="-122"/>
                <a:cs typeface="Arial" panose="020B0604020202020204" pitchFamily="34" charset="0"/>
              </a:rPr>
              <a:t>Attempter/non-attempter differences, age interactions, and their relative contributions of attempter classification</a:t>
            </a:r>
          </a:p>
          <a:p>
            <a:pPr defTabSz="342900"/>
            <a:endParaRPr lang="en-US" sz="2100" dirty="0">
              <a:solidFill>
                <a:prstClr val="white"/>
              </a:solidFill>
              <a:latin typeface="Calibri" panose="020F0502020204030204"/>
            </a:endParaRPr>
          </a:p>
          <a:p>
            <a:pPr defTabSz="342900"/>
            <a:r>
              <a:rPr lang="en-US" sz="2100" dirty="0">
                <a:solidFill>
                  <a:prstClr val="white"/>
                </a:solidFill>
                <a:latin typeface="Arial" panose="020B0604020202020204" pitchFamily="34" charset="0"/>
                <a:ea typeface="Calibri" panose="020F0502020204030204" pitchFamily="34" charset="0"/>
                <a:cs typeface="Arial" panose="020B0604020202020204" pitchFamily="34" charset="0"/>
              </a:rPr>
              <a:t>Participants: aged 16 – 80, unipolar, non-psychotic MDD</a:t>
            </a:r>
          </a:p>
          <a:p>
            <a:pPr marL="342900" indent="-342900" defTabSz="342900">
              <a:buFont typeface="Arial" panose="020B0604020202020204" pitchFamily="34" charset="0"/>
              <a:buChar char="•"/>
            </a:pPr>
            <a:r>
              <a:rPr lang="en-US" sz="2100" dirty="0">
                <a:solidFill>
                  <a:srgbClr val="FFFF00"/>
                </a:solidFill>
                <a:latin typeface="Arial" panose="020B0604020202020204" pitchFamily="34" charset="0"/>
                <a:ea typeface="Calibri" panose="020F0502020204030204" pitchFamily="34" charset="0"/>
                <a:cs typeface="Arial" panose="020B0604020202020204" pitchFamily="34" charset="0"/>
              </a:rPr>
              <a:t>Attempters</a:t>
            </a:r>
            <a:r>
              <a:rPr lang="en-US" sz="2100" dirty="0">
                <a:solidFill>
                  <a:prstClr val="white"/>
                </a:solidFill>
                <a:latin typeface="Arial" panose="020B0604020202020204" pitchFamily="34" charset="0"/>
                <a:ea typeface="Calibri" panose="020F0502020204030204" pitchFamily="34" charset="0"/>
                <a:cs typeface="Arial" panose="020B0604020202020204" pitchFamily="34" charset="0"/>
              </a:rPr>
              <a:t> (recent history of suicide attempt)</a:t>
            </a:r>
          </a:p>
          <a:p>
            <a:pPr marL="342900" indent="-342900" defTabSz="342900">
              <a:buFont typeface="Arial" panose="020B0604020202020204" pitchFamily="34" charset="0"/>
              <a:buChar char="•"/>
            </a:pPr>
            <a:r>
              <a:rPr lang="en-US" sz="2100" dirty="0">
                <a:solidFill>
                  <a:srgbClr val="FFFF00"/>
                </a:solidFill>
                <a:latin typeface="Arial" panose="020B0604020202020204" pitchFamily="34" charset="0"/>
                <a:ea typeface="Calibri" panose="020F0502020204030204" pitchFamily="34" charset="0"/>
                <a:cs typeface="Arial" panose="020B0604020202020204" pitchFamily="34" charset="0"/>
              </a:rPr>
              <a:t>Non-Attempters</a:t>
            </a:r>
            <a:r>
              <a:rPr lang="en-US" sz="2100" dirty="0">
                <a:solidFill>
                  <a:prstClr val="white"/>
                </a:solidFill>
                <a:latin typeface="Arial" panose="020B0604020202020204" pitchFamily="34" charset="0"/>
                <a:ea typeface="Calibri" panose="020F0502020204030204" pitchFamily="34" charset="0"/>
                <a:cs typeface="Arial" panose="020B0604020202020204" pitchFamily="34" charset="0"/>
              </a:rPr>
              <a:t> </a:t>
            </a:r>
          </a:p>
          <a:p>
            <a:pPr marL="342900" indent="-342900" defTabSz="342900">
              <a:buFont typeface="Arial" panose="020B0604020202020204" pitchFamily="34" charset="0"/>
              <a:buChar char="•"/>
            </a:pPr>
            <a:r>
              <a:rPr lang="en-US" sz="2100" dirty="0">
                <a:solidFill>
                  <a:srgbClr val="FFFF00"/>
                </a:solidFill>
                <a:latin typeface="Arial" panose="020B0604020202020204" pitchFamily="34" charset="0"/>
                <a:ea typeface="Calibri" panose="020F0502020204030204" pitchFamily="34" charset="0"/>
                <a:cs typeface="Arial" panose="020B0604020202020204" pitchFamily="34" charset="0"/>
              </a:rPr>
              <a:t>N</a:t>
            </a:r>
            <a:r>
              <a:rPr lang="en-US" sz="2100" dirty="0">
                <a:solidFill>
                  <a:srgbClr val="FFFF00"/>
                </a:solidFill>
                <a:latin typeface="Arial" panose="020B0604020202020204" pitchFamily="34" charset="0"/>
                <a:cs typeface="Arial" panose="020B0604020202020204" pitchFamily="34" charset="0"/>
              </a:rPr>
              <a:t>on-psychiatric controls</a:t>
            </a:r>
          </a:p>
          <a:p>
            <a:pPr marL="342900" indent="-342900" defTabSz="342900">
              <a:buFont typeface="Arial" panose="020B0604020202020204" pitchFamily="34" charset="0"/>
              <a:buChar char="•"/>
            </a:pPr>
            <a:endParaRPr lang="en-US" sz="2400" dirty="0">
              <a:solidFill>
                <a:srgbClr val="FFFF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45080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5" name="Rectangle 3"/>
          <p:cNvSpPr>
            <a:spLocks noGrp="1"/>
          </p:cNvSpPr>
          <p:nvPr>
            <p:ph idx="4294967295"/>
          </p:nvPr>
        </p:nvSpPr>
        <p:spPr>
          <a:xfrm>
            <a:off x="0" y="1"/>
            <a:ext cx="9144000" cy="5143500"/>
          </a:xfrm>
        </p:spPr>
        <p:txBody>
          <a:bodyPr>
            <a:noAutofit/>
          </a:bodyPr>
          <a:lstStyle/>
          <a:p>
            <a:pPr marL="0" indent="0" algn="ctr">
              <a:lnSpc>
                <a:spcPct val="100000"/>
              </a:lnSpc>
              <a:spcBef>
                <a:spcPts val="0"/>
              </a:spcBef>
              <a:spcAft>
                <a:spcPts val="450"/>
              </a:spcAft>
              <a:buNone/>
            </a:pPr>
            <a:r>
              <a:rPr lang="en-US" sz="3000" dirty="0">
                <a:effectLst>
                  <a:outerShdw blurRad="38100" dist="38100" dir="2700000" algn="tl">
                    <a:srgbClr val="000000">
                      <a:alpha val="43137"/>
                    </a:srgbClr>
                  </a:outerShdw>
                </a:effectLst>
                <a:latin typeface="Arial" panose="020B0604020202020204" pitchFamily="34" charset="0"/>
                <a:ea typeface="DengXian" panose="02010600030101010101" pitchFamily="2" charset="-122"/>
                <a:cs typeface="Arial" panose="020B0604020202020204" pitchFamily="34" charset="0"/>
              </a:rPr>
              <a:t>K</a:t>
            </a:r>
            <a:r>
              <a:rPr lang="en-US" sz="3000" dirty="0">
                <a:latin typeface="Arial" panose="020B0604020202020204" pitchFamily="34" charset="0"/>
                <a:ea typeface="DengXian" panose="02010600030101010101" pitchFamily="2" charset="-122"/>
                <a:cs typeface="Arial" panose="020B0604020202020204" pitchFamily="34" charset="0"/>
              </a:rPr>
              <a:t>ey constructs in multiple theories of suicide</a:t>
            </a:r>
            <a:endParaRPr lang="en-US" dirty="0">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spcAft>
                <a:spcPts val="450"/>
              </a:spcAft>
              <a:buNone/>
            </a:pPr>
            <a:endParaRPr lang="en-US" dirty="0">
              <a:solidFill>
                <a:srgbClr val="D1DEE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nSpc>
                <a:spcPct val="100000"/>
              </a:lnSpc>
              <a:spcBef>
                <a:spcPts val="0"/>
              </a:spcBef>
              <a:spcAft>
                <a:spcPts val="450"/>
              </a:spcAft>
              <a:buNone/>
            </a:pPr>
            <a:endParaRPr lang="en-US" dirty="0">
              <a:solidFill>
                <a:srgbClr val="D1DEE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aphicFrame>
        <p:nvGraphicFramePr>
          <p:cNvPr id="2" name="Diagram 1">
            <a:extLst>
              <a:ext uri="{FF2B5EF4-FFF2-40B4-BE49-F238E27FC236}">
                <a16:creationId xmlns:a16="http://schemas.microsoft.com/office/drawing/2014/main" id="{C14ABC4A-E02C-194C-B731-2EAFC4CB69AE}"/>
              </a:ext>
            </a:extLst>
          </p:cNvPr>
          <p:cNvGraphicFramePr/>
          <p:nvPr>
            <p:extLst>
              <p:ext uri="{D42A27DB-BD31-4B8C-83A1-F6EECF244321}">
                <p14:modId xmlns:p14="http://schemas.microsoft.com/office/powerpoint/2010/main" val="434017422"/>
              </p:ext>
            </p:extLst>
          </p:nvPr>
        </p:nvGraphicFramePr>
        <p:xfrm>
          <a:off x="1140374" y="692725"/>
          <a:ext cx="6960533" cy="4231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0851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Graphical user interface, chart&#10;&#10;Description automatically generated">
            <a:extLst>
              <a:ext uri="{FF2B5EF4-FFF2-40B4-BE49-F238E27FC236}">
                <a16:creationId xmlns:a16="http://schemas.microsoft.com/office/drawing/2014/main" id="{DE23B77D-F7D9-1FAF-49AA-D36E11E84130}"/>
              </a:ext>
            </a:extLst>
          </p:cNvPr>
          <p:cNvPicPr>
            <a:picLocks noChangeAspect="1"/>
          </p:cNvPicPr>
          <p:nvPr/>
        </p:nvPicPr>
        <p:blipFill rotWithShape="1">
          <a:blip r:embed="rId2">
            <a:extLst>
              <a:ext uri="{28A0092B-C50C-407E-A947-70E740481C1C}">
                <a14:useLocalDpi xmlns:a14="http://schemas.microsoft.com/office/drawing/2010/main" val="0"/>
              </a:ext>
            </a:extLst>
          </a:blip>
          <a:srcRect t="3243" b="52280"/>
          <a:stretch/>
        </p:blipFill>
        <p:spPr>
          <a:xfrm>
            <a:off x="0" y="1076547"/>
            <a:ext cx="9144000" cy="2440172"/>
          </a:xfrm>
          <a:prstGeom prst="rect">
            <a:avLst/>
          </a:prstGeom>
          <a:ln>
            <a:noFill/>
          </a:ln>
        </p:spPr>
      </p:pic>
      <p:pic>
        <p:nvPicPr>
          <p:cNvPr id="3" name="Content Placeholder 4" descr="Graphical user interface, chart&#10;&#10;Description automatically generated">
            <a:extLst>
              <a:ext uri="{FF2B5EF4-FFF2-40B4-BE49-F238E27FC236}">
                <a16:creationId xmlns:a16="http://schemas.microsoft.com/office/drawing/2014/main" id="{C2CAA64D-309F-0D21-59F9-065FAAED91A6}"/>
              </a:ext>
            </a:extLst>
          </p:cNvPr>
          <p:cNvPicPr>
            <a:picLocks noChangeAspect="1"/>
          </p:cNvPicPr>
          <p:nvPr/>
        </p:nvPicPr>
        <p:blipFill rotWithShape="1">
          <a:blip r:embed="rId2">
            <a:extLst>
              <a:ext uri="{28A0092B-C50C-407E-A947-70E740481C1C}">
                <a14:useLocalDpi xmlns:a14="http://schemas.microsoft.com/office/drawing/2010/main" val="0"/>
              </a:ext>
            </a:extLst>
          </a:blip>
          <a:srcRect t="93573"/>
          <a:stretch/>
        </p:blipFill>
        <p:spPr>
          <a:xfrm>
            <a:off x="-1698072" y="3516719"/>
            <a:ext cx="12811075" cy="494039"/>
          </a:xfrm>
          <a:prstGeom prst="rect">
            <a:avLst/>
          </a:prstGeom>
          <a:ln>
            <a:noFill/>
          </a:ln>
        </p:spPr>
      </p:pic>
      <p:pic>
        <p:nvPicPr>
          <p:cNvPr id="5" name="Content Placeholder 4" descr="Graphical user interface, chart&#10;&#10;Description automatically generated">
            <a:extLst>
              <a:ext uri="{FF2B5EF4-FFF2-40B4-BE49-F238E27FC236}">
                <a16:creationId xmlns:a16="http://schemas.microsoft.com/office/drawing/2014/main" id="{4CFD098E-1E3B-D9D4-7334-F57C73B2F7C6}"/>
              </a:ext>
            </a:extLst>
          </p:cNvPr>
          <p:cNvPicPr>
            <a:picLocks noChangeAspect="1"/>
          </p:cNvPicPr>
          <p:nvPr/>
        </p:nvPicPr>
        <p:blipFill rotWithShape="1">
          <a:blip r:embed="rId2">
            <a:extLst>
              <a:ext uri="{28A0092B-C50C-407E-A947-70E740481C1C}">
                <a14:useLocalDpi xmlns:a14="http://schemas.microsoft.com/office/drawing/2010/main" val="0"/>
              </a:ext>
            </a:extLst>
          </a:blip>
          <a:srcRect l="21711" t="-121" r="18385" b="96145"/>
          <a:stretch/>
        </p:blipFill>
        <p:spPr>
          <a:xfrm>
            <a:off x="-1" y="712405"/>
            <a:ext cx="9144001" cy="364142"/>
          </a:xfrm>
          <a:prstGeom prst="rect">
            <a:avLst/>
          </a:prstGeom>
        </p:spPr>
      </p:pic>
      <p:pic>
        <p:nvPicPr>
          <p:cNvPr id="6" name="Content Placeholder 4" descr="Graphical user interface, chart&#10;&#10;Description automatically generated">
            <a:extLst>
              <a:ext uri="{FF2B5EF4-FFF2-40B4-BE49-F238E27FC236}">
                <a16:creationId xmlns:a16="http://schemas.microsoft.com/office/drawing/2014/main" id="{EC9C5033-8013-EEA1-33AE-2B00835C4FED}"/>
              </a:ext>
            </a:extLst>
          </p:cNvPr>
          <p:cNvPicPr>
            <a:picLocks noChangeAspect="1"/>
          </p:cNvPicPr>
          <p:nvPr/>
        </p:nvPicPr>
        <p:blipFill rotWithShape="1">
          <a:blip r:embed="rId2">
            <a:extLst>
              <a:ext uri="{28A0092B-C50C-407E-A947-70E740481C1C}">
                <a14:useLocalDpi xmlns:a14="http://schemas.microsoft.com/office/drawing/2010/main" val="0"/>
              </a:ext>
            </a:extLst>
          </a:blip>
          <a:srcRect l="11580" t="3243" r="75382" b="93679"/>
          <a:stretch/>
        </p:blipFill>
        <p:spPr>
          <a:xfrm>
            <a:off x="701041" y="1030164"/>
            <a:ext cx="1767840" cy="250412"/>
          </a:xfrm>
          <a:prstGeom prst="rect">
            <a:avLst/>
          </a:prstGeom>
        </p:spPr>
      </p:pic>
      <p:pic>
        <p:nvPicPr>
          <p:cNvPr id="7" name="Content Placeholder 4" descr="Graphical user interface, chart&#10;&#10;Description automatically generated">
            <a:extLst>
              <a:ext uri="{FF2B5EF4-FFF2-40B4-BE49-F238E27FC236}">
                <a16:creationId xmlns:a16="http://schemas.microsoft.com/office/drawing/2014/main" id="{458AB164-62FD-F275-B3C2-3C73EE96C8BE}"/>
              </a:ext>
            </a:extLst>
          </p:cNvPr>
          <p:cNvPicPr>
            <a:picLocks noChangeAspect="1"/>
          </p:cNvPicPr>
          <p:nvPr/>
        </p:nvPicPr>
        <p:blipFill rotWithShape="1">
          <a:blip r:embed="rId2">
            <a:extLst>
              <a:ext uri="{28A0092B-C50C-407E-A947-70E740481C1C}">
                <a14:useLocalDpi xmlns:a14="http://schemas.microsoft.com/office/drawing/2010/main" val="0"/>
              </a:ext>
            </a:extLst>
          </a:blip>
          <a:srcRect l="48334" t="3243" r="44333" b="93459"/>
          <a:stretch/>
        </p:blipFill>
        <p:spPr>
          <a:xfrm>
            <a:off x="4243491" y="1012119"/>
            <a:ext cx="994816" cy="268457"/>
          </a:xfrm>
          <a:prstGeom prst="rect">
            <a:avLst/>
          </a:prstGeom>
        </p:spPr>
      </p:pic>
      <p:pic>
        <p:nvPicPr>
          <p:cNvPr id="8" name="Content Placeholder 4" descr="Graphical user interface, chart&#10;&#10;Description automatically generated">
            <a:extLst>
              <a:ext uri="{FF2B5EF4-FFF2-40B4-BE49-F238E27FC236}">
                <a16:creationId xmlns:a16="http://schemas.microsoft.com/office/drawing/2014/main" id="{64746427-5E0A-97C8-ACB2-AFC1517C2676}"/>
              </a:ext>
            </a:extLst>
          </p:cNvPr>
          <p:cNvPicPr>
            <a:picLocks noChangeAspect="1"/>
          </p:cNvPicPr>
          <p:nvPr/>
        </p:nvPicPr>
        <p:blipFill rotWithShape="1">
          <a:blip r:embed="rId2">
            <a:extLst>
              <a:ext uri="{28A0092B-C50C-407E-A947-70E740481C1C}">
                <a14:useLocalDpi xmlns:a14="http://schemas.microsoft.com/office/drawing/2010/main" val="0"/>
              </a:ext>
            </a:extLst>
          </a:blip>
          <a:srcRect l="81223" t="3243" r="11295" b="94069"/>
          <a:stretch/>
        </p:blipFill>
        <p:spPr>
          <a:xfrm>
            <a:off x="7369463" y="1022823"/>
            <a:ext cx="1072550" cy="231227"/>
          </a:xfrm>
          <a:prstGeom prst="rect">
            <a:avLst/>
          </a:prstGeom>
        </p:spPr>
      </p:pic>
      <p:sp>
        <p:nvSpPr>
          <p:cNvPr id="9" name="TextBox 8">
            <a:extLst>
              <a:ext uri="{FF2B5EF4-FFF2-40B4-BE49-F238E27FC236}">
                <a16:creationId xmlns:a16="http://schemas.microsoft.com/office/drawing/2014/main" id="{9FB526B1-3F33-B104-3C75-8E341381D214}"/>
              </a:ext>
            </a:extLst>
          </p:cNvPr>
          <p:cNvSpPr txBox="1"/>
          <p:nvPr/>
        </p:nvSpPr>
        <p:spPr>
          <a:xfrm>
            <a:off x="0" y="4745979"/>
            <a:ext cx="2025227" cy="338554"/>
          </a:xfrm>
          <a:prstGeom prst="rect">
            <a:avLst/>
          </a:prstGeom>
          <a:noFill/>
        </p:spPr>
        <p:txBody>
          <a:bodyPr wrap="square" rtlCol="0">
            <a:spAutoFit/>
          </a:bodyPr>
          <a:lstStyle/>
          <a:p>
            <a:pPr defTabSz="342900"/>
            <a:r>
              <a:rPr lang="en-US" sz="1600" dirty="0">
                <a:solidFill>
                  <a:prstClr val="white"/>
                </a:solidFill>
                <a:latin typeface="Calibri" panose="020F0502020204030204"/>
              </a:rPr>
              <a:t>(</a:t>
            </a:r>
            <a:r>
              <a:rPr lang="en-US" sz="1600" dirty="0" err="1">
                <a:solidFill>
                  <a:prstClr val="white"/>
                </a:solidFill>
                <a:latin typeface="Calibri" panose="020F0502020204030204"/>
              </a:rPr>
              <a:t>Buerke</a:t>
            </a:r>
            <a:r>
              <a:rPr lang="en-US" sz="1600" dirty="0">
                <a:solidFill>
                  <a:prstClr val="white"/>
                </a:solidFill>
                <a:latin typeface="Calibri" panose="020F0502020204030204"/>
              </a:rPr>
              <a:t> et al., 2022)</a:t>
            </a:r>
          </a:p>
        </p:txBody>
      </p:sp>
    </p:spTree>
    <p:extLst>
      <p:ext uri="{BB962C8B-B14F-4D97-AF65-F5344CB8AC3E}">
        <p14:creationId xmlns:p14="http://schemas.microsoft.com/office/powerpoint/2010/main" val="1073319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Graphical user interface, chart&#10;&#10;Description automatically generated">
            <a:extLst>
              <a:ext uri="{FF2B5EF4-FFF2-40B4-BE49-F238E27FC236}">
                <a16:creationId xmlns:a16="http://schemas.microsoft.com/office/drawing/2014/main" id="{2F72EE5B-44A8-C6B2-2A2A-E6AEF7B6CC81}"/>
              </a:ext>
            </a:extLst>
          </p:cNvPr>
          <p:cNvPicPr>
            <a:picLocks noChangeAspect="1"/>
          </p:cNvPicPr>
          <p:nvPr/>
        </p:nvPicPr>
        <p:blipFill rotWithShape="1">
          <a:blip r:embed="rId2">
            <a:extLst>
              <a:ext uri="{28A0092B-C50C-407E-A947-70E740481C1C}">
                <a14:useLocalDpi xmlns:a14="http://schemas.microsoft.com/office/drawing/2010/main" val="0"/>
              </a:ext>
            </a:extLst>
          </a:blip>
          <a:srcRect t="47277"/>
          <a:stretch/>
        </p:blipFill>
        <p:spPr>
          <a:xfrm>
            <a:off x="0" y="1087379"/>
            <a:ext cx="9144000" cy="2892593"/>
          </a:xfrm>
          <a:prstGeom prst="rect">
            <a:avLst/>
          </a:prstGeom>
        </p:spPr>
      </p:pic>
      <p:sp>
        <p:nvSpPr>
          <p:cNvPr id="3" name="TextBox 2">
            <a:extLst>
              <a:ext uri="{FF2B5EF4-FFF2-40B4-BE49-F238E27FC236}">
                <a16:creationId xmlns:a16="http://schemas.microsoft.com/office/drawing/2014/main" id="{9D5F8601-CA28-8C44-6238-8E2BA697B680}"/>
              </a:ext>
            </a:extLst>
          </p:cNvPr>
          <p:cNvSpPr txBox="1"/>
          <p:nvPr/>
        </p:nvSpPr>
        <p:spPr>
          <a:xfrm>
            <a:off x="0" y="4745979"/>
            <a:ext cx="2025227" cy="338554"/>
          </a:xfrm>
          <a:prstGeom prst="rect">
            <a:avLst/>
          </a:prstGeom>
          <a:noFill/>
        </p:spPr>
        <p:txBody>
          <a:bodyPr wrap="square" rtlCol="0">
            <a:spAutoFit/>
          </a:bodyPr>
          <a:lstStyle/>
          <a:p>
            <a:pPr defTabSz="342900"/>
            <a:r>
              <a:rPr lang="en-US" sz="1600" dirty="0">
                <a:solidFill>
                  <a:prstClr val="white"/>
                </a:solidFill>
                <a:latin typeface="Calibri" panose="020F0502020204030204"/>
              </a:rPr>
              <a:t>(</a:t>
            </a:r>
            <a:r>
              <a:rPr lang="en-US" sz="1600" dirty="0" err="1">
                <a:solidFill>
                  <a:prstClr val="white"/>
                </a:solidFill>
                <a:latin typeface="Calibri" panose="020F0502020204030204"/>
              </a:rPr>
              <a:t>Buerke</a:t>
            </a:r>
            <a:r>
              <a:rPr lang="en-US" sz="1600" dirty="0">
                <a:solidFill>
                  <a:prstClr val="white"/>
                </a:solidFill>
                <a:latin typeface="Calibri" panose="020F0502020204030204"/>
              </a:rPr>
              <a:t> et al., 2022)</a:t>
            </a:r>
          </a:p>
        </p:txBody>
      </p:sp>
      <p:pic>
        <p:nvPicPr>
          <p:cNvPr id="4" name="Content Placeholder 4" descr="Graphical user interface, chart&#10;&#10;Description automatically generated">
            <a:extLst>
              <a:ext uri="{FF2B5EF4-FFF2-40B4-BE49-F238E27FC236}">
                <a16:creationId xmlns:a16="http://schemas.microsoft.com/office/drawing/2014/main" id="{84337D39-7B1A-088A-9198-0AD16D121335}"/>
              </a:ext>
            </a:extLst>
          </p:cNvPr>
          <p:cNvPicPr>
            <a:picLocks noChangeAspect="1"/>
          </p:cNvPicPr>
          <p:nvPr/>
        </p:nvPicPr>
        <p:blipFill rotWithShape="1">
          <a:blip r:embed="rId2">
            <a:extLst>
              <a:ext uri="{28A0092B-C50C-407E-A947-70E740481C1C}">
                <a14:useLocalDpi xmlns:a14="http://schemas.microsoft.com/office/drawing/2010/main" val="0"/>
              </a:ext>
            </a:extLst>
          </a:blip>
          <a:srcRect l="21711" t="-121" r="18385" b="96145"/>
          <a:stretch/>
        </p:blipFill>
        <p:spPr>
          <a:xfrm>
            <a:off x="-1" y="723238"/>
            <a:ext cx="9144001" cy="364142"/>
          </a:xfrm>
          <a:prstGeom prst="rect">
            <a:avLst/>
          </a:prstGeom>
        </p:spPr>
      </p:pic>
      <p:pic>
        <p:nvPicPr>
          <p:cNvPr id="5" name="Content Placeholder 4" descr="Graphical user interface, chart&#10;&#10;Description automatically generated">
            <a:extLst>
              <a:ext uri="{FF2B5EF4-FFF2-40B4-BE49-F238E27FC236}">
                <a16:creationId xmlns:a16="http://schemas.microsoft.com/office/drawing/2014/main" id="{88DB08FE-33C6-4484-EA40-B675A2A034C9}"/>
              </a:ext>
            </a:extLst>
          </p:cNvPr>
          <p:cNvPicPr>
            <a:picLocks noChangeAspect="1"/>
          </p:cNvPicPr>
          <p:nvPr/>
        </p:nvPicPr>
        <p:blipFill rotWithShape="1">
          <a:blip r:embed="rId2">
            <a:extLst>
              <a:ext uri="{28A0092B-C50C-407E-A947-70E740481C1C}">
                <a14:useLocalDpi xmlns:a14="http://schemas.microsoft.com/office/drawing/2010/main" val="0"/>
              </a:ext>
            </a:extLst>
          </a:blip>
          <a:srcRect l="77969" t="48719" r="7777" b="48071"/>
          <a:stretch/>
        </p:blipFill>
        <p:spPr>
          <a:xfrm>
            <a:off x="6869665" y="1053925"/>
            <a:ext cx="1991360" cy="269061"/>
          </a:xfrm>
          <a:prstGeom prst="rect">
            <a:avLst/>
          </a:prstGeom>
        </p:spPr>
      </p:pic>
      <p:pic>
        <p:nvPicPr>
          <p:cNvPr id="6" name="Content Placeholder 4" descr="Graphical user interface, chart&#10;&#10;Description automatically generated">
            <a:extLst>
              <a:ext uri="{FF2B5EF4-FFF2-40B4-BE49-F238E27FC236}">
                <a16:creationId xmlns:a16="http://schemas.microsoft.com/office/drawing/2014/main" id="{AEE7427F-BC64-73BE-8831-8B8E077861F0}"/>
              </a:ext>
            </a:extLst>
          </p:cNvPr>
          <p:cNvPicPr>
            <a:picLocks noChangeAspect="1"/>
          </p:cNvPicPr>
          <p:nvPr/>
        </p:nvPicPr>
        <p:blipFill rotWithShape="1">
          <a:blip r:embed="rId2">
            <a:extLst>
              <a:ext uri="{28A0092B-C50C-407E-A947-70E740481C1C}">
                <a14:useLocalDpi xmlns:a14="http://schemas.microsoft.com/office/drawing/2010/main" val="0"/>
              </a:ext>
            </a:extLst>
          </a:blip>
          <a:srcRect l="46516" t="48586" r="43099" b="48204"/>
          <a:stretch/>
        </p:blipFill>
        <p:spPr>
          <a:xfrm>
            <a:off x="3974631" y="1076150"/>
            <a:ext cx="1450809" cy="269054"/>
          </a:xfrm>
          <a:prstGeom prst="rect">
            <a:avLst/>
          </a:prstGeom>
        </p:spPr>
      </p:pic>
      <p:pic>
        <p:nvPicPr>
          <p:cNvPr id="7" name="Content Placeholder 4" descr="Graphical user interface, chart&#10;&#10;Description automatically generated">
            <a:extLst>
              <a:ext uri="{FF2B5EF4-FFF2-40B4-BE49-F238E27FC236}">
                <a16:creationId xmlns:a16="http://schemas.microsoft.com/office/drawing/2014/main" id="{C7FB910B-A302-67D3-09B4-8760B7061382}"/>
              </a:ext>
            </a:extLst>
          </p:cNvPr>
          <p:cNvPicPr>
            <a:picLocks noChangeAspect="1"/>
          </p:cNvPicPr>
          <p:nvPr/>
        </p:nvPicPr>
        <p:blipFill rotWithShape="1">
          <a:blip r:embed="rId2">
            <a:extLst>
              <a:ext uri="{28A0092B-C50C-407E-A947-70E740481C1C}">
                <a14:useLocalDpi xmlns:a14="http://schemas.microsoft.com/office/drawing/2010/main" val="0"/>
              </a:ext>
            </a:extLst>
          </a:blip>
          <a:srcRect l="11407" t="48719" r="74419" b="48168"/>
          <a:stretch/>
        </p:blipFill>
        <p:spPr>
          <a:xfrm>
            <a:off x="555599" y="1076150"/>
            <a:ext cx="2112905" cy="278382"/>
          </a:xfrm>
          <a:prstGeom prst="rect">
            <a:avLst/>
          </a:prstGeom>
        </p:spPr>
      </p:pic>
      <p:sp>
        <p:nvSpPr>
          <p:cNvPr id="9" name="Rectangle 8">
            <a:extLst>
              <a:ext uri="{FF2B5EF4-FFF2-40B4-BE49-F238E27FC236}">
                <a16:creationId xmlns:a16="http://schemas.microsoft.com/office/drawing/2014/main" id="{AD8BF6EF-F6A4-9C68-7126-7F3148923569}"/>
              </a:ext>
            </a:extLst>
          </p:cNvPr>
          <p:cNvSpPr/>
          <p:nvPr/>
        </p:nvSpPr>
        <p:spPr>
          <a:xfrm>
            <a:off x="-1" y="3932787"/>
            <a:ext cx="9144001" cy="19591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Content Placeholder 4" descr="Graphical user interface, chart&#10;&#10;Description automatically generated">
            <a:extLst>
              <a:ext uri="{FF2B5EF4-FFF2-40B4-BE49-F238E27FC236}">
                <a16:creationId xmlns:a16="http://schemas.microsoft.com/office/drawing/2014/main" id="{7DBEDB30-1C88-8900-2303-A9B17B6358ED}"/>
              </a:ext>
            </a:extLst>
          </p:cNvPr>
          <p:cNvPicPr>
            <a:picLocks noChangeAspect="1"/>
          </p:cNvPicPr>
          <p:nvPr/>
        </p:nvPicPr>
        <p:blipFill rotWithShape="1">
          <a:blip r:embed="rId2">
            <a:extLst>
              <a:ext uri="{28A0092B-C50C-407E-A947-70E740481C1C}">
                <a14:useLocalDpi xmlns:a14="http://schemas.microsoft.com/office/drawing/2010/main" val="0"/>
              </a:ext>
            </a:extLst>
          </a:blip>
          <a:srcRect l="35741" t="93362" r="36037"/>
          <a:stretch/>
        </p:blipFill>
        <p:spPr>
          <a:xfrm>
            <a:off x="3059172" y="3665635"/>
            <a:ext cx="3281726" cy="463069"/>
          </a:xfrm>
          <a:prstGeom prst="rect">
            <a:avLst/>
          </a:prstGeom>
        </p:spPr>
      </p:pic>
    </p:spTree>
    <p:extLst>
      <p:ext uri="{BB962C8B-B14F-4D97-AF65-F5344CB8AC3E}">
        <p14:creationId xmlns:p14="http://schemas.microsoft.com/office/powerpoint/2010/main" val="2502449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scatter chart&#10;&#10;Description automatically generated">
            <a:extLst>
              <a:ext uri="{FF2B5EF4-FFF2-40B4-BE49-F238E27FC236}">
                <a16:creationId xmlns:a16="http://schemas.microsoft.com/office/drawing/2014/main" id="{F959354A-B12F-8511-8FCB-3FD14B3FAC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1" cy="5143500"/>
          </a:xfrm>
          <a:prstGeom prst="rect">
            <a:avLst/>
          </a:prstGeom>
        </p:spPr>
      </p:pic>
      <p:pic>
        <p:nvPicPr>
          <p:cNvPr id="2" name="Picture 1" descr="Chart, scatter chart&#10;&#10;Description automatically generated">
            <a:extLst>
              <a:ext uri="{FF2B5EF4-FFF2-40B4-BE49-F238E27FC236}">
                <a16:creationId xmlns:a16="http://schemas.microsoft.com/office/drawing/2014/main" id="{A0A6A2B3-F5B0-B702-4D60-D9ADCEF663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518" t="3227" r="67519" b="91901"/>
          <a:stretch/>
        </p:blipFill>
        <p:spPr>
          <a:xfrm>
            <a:off x="1777290" y="114301"/>
            <a:ext cx="1212428" cy="303106"/>
          </a:xfrm>
          <a:prstGeom prst="rect">
            <a:avLst/>
          </a:prstGeom>
        </p:spPr>
      </p:pic>
      <p:pic>
        <p:nvPicPr>
          <p:cNvPr id="3" name="Picture 2" descr="Chart, scatter chart&#10;&#10;Description automatically generated">
            <a:extLst>
              <a:ext uri="{FF2B5EF4-FFF2-40B4-BE49-F238E27FC236}">
                <a16:creationId xmlns:a16="http://schemas.microsoft.com/office/drawing/2014/main" id="{8E619DEB-5FC0-BFF3-C45B-A539E8D452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4631" t="3358" r="11221" b="91901"/>
          <a:stretch/>
        </p:blipFill>
        <p:spPr>
          <a:xfrm>
            <a:off x="5780245" y="114301"/>
            <a:ext cx="2744792" cy="303106"/>
          </a:xfrm>
          <a:prstGeom prst="rect">
            <a:avLst/>
          </a:prstGeom>
        </p:spPr>
      </p:pic>
      <p:sp>
        <p:nvSpPr>
          <p:cNvPr id="5" name="TextBox 4">
            <a:extLst>
              <a:ext uri="{FF2B5EF4-FFF2-40B4-BE49-F238E27FC236}">
                <a16:creationId xmlns:a16="http://schemas.microsoft.com/office/drawing/2014/main" id="{69DD4AE0-88C1-BEAA-1A1B-70B16D2463E4}"/>
              </a:ext>
            </a:extLst>
          </p:cNvPr>
          <p:cNvSpPr txBox="1"/>
          <p:nvPr/>
        </p:nvSpPr>
        <p:spPr>
          <a:xfrm>
            <a:off x="7719010" y="4774167"/>
            <a:ext cx="1612053" cy="369332"/>
          </a:xfrm>
          <a:prstGeom prst="rect">
            <a:avLst/>
          </a:prstGeom>
          <a:noFill/>
        </p:spPr>
        <p:txBody>
          <a:bodyPr wrap="square" rtlCol="0">
            <a:spAutoFit/>
          </a:bodyPr>
          <a:lstStyle/>
          <a:p>
            <a:r>
              <a:rPr lang="en-US" dirty="0">
                <a:solidFill>
                  <a:schemeClr val="bg1"/>
                </a:solidFill>
              </a:rPr>
              <a:t>(Wang, 2023)</a:t>
            </a:r>
          </a:p>
        </p:txBody>
      </p:sp>
      <p:pic>
        <p:nvPicPr>
          <p:cNvPr id="6" name="Picture 5" descr="Chart, scatter chart&#10;&#10;Description automatically generated">
            <a:extLst>
              <a:ext uri="{FF2B5EF4-FFF2-40B4-BE49-F238E27FC236}">
                <a16:creationId xmlns:a16="http://schemas.microsoft.com/office/drawing/2014/main" id="{0BCB92B9-FAFC-2970-B0FF-68D2E4A6DB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704" t="94390" r="40407" b="1182"/>
          <a:stretch/>
        </p:blipFill>
        <p:spPr>
          <a:xfrm>
            <a:off x="3516219" y="4801263"/>
            <a:ext cx="2264026" cy="298544"/>
          </a:xfrm>
          <a:prstGeom prst="rect">
            <a:avLst/>
          </a:prstGeom>
        </p:spPr>
      </p:pic>
    </p:spTree>
    <p:extLst>
      <p:ext uri="{BB962C8B-B14F-4D97-AF65-F5344CB8AC3E}">
        <p14:creationId xmlns:p14="http://schemas.microsoft.com/office/powerpoint/2010/main" val="1149152983"/>
      </p:ext>
    </p:extLst>
  </p:cSld>
  <p:clrMapOvr>
    <a:masterClrMapping/>
  </p:clrMapOvr>
</p:sld>
</file>

<file path=ppt/theme/theme1.xml><?xml version="1.0" encoding="utf-8"?>
<a:theme xmlns:a="http://schemas.openxmlformats.org/drawingml/2006/main" name="Office Theme">
  <a:themeElements>
    <a:clrScheme name="Custom 30">
      <a:dk1>
        <a:srgbClr val="262626"/>
      </a:dk1>
      <a:lt1>
        <a:srgbClr val="FFFFFF"/>
      </a:lt1>
      <a:dk2>
        <a:srgbClr val="396DFF"/>
      </a:dk2>
      <a:lt2>
        <a:srgbClr val="EAEAEA"/>
      </a:lt2>
      <a:accent1>
        <a:srgbClr val="EB419F"/>
      </a:accent1>
      <a:accent2>
        <a:srgbClr val="2AD891"/>
      </a:accent2>
      <a:accent3>
        <a:srgbClr val="71716F"/>
      </a:accent3>
      <a:accent4>
        <a:srgbClr val="DF5434"/>
      </a:accent4>
      <a:accent5>
        <a:srgbClr val="3928BD"/>
      </a:accent5>
      <a:accent6>
        <a:srgbClr val="FFCE08"/>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2700</TotalTime>
  <Words>905</Words>
  <Application>Microsoft Office PowerPoint</Application>
  <PresentationFormat>On-screen Show (16:9)</PresentationFormat>
  <Paragraphs>121</Paragraphs>
  <Slides>21</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Calibri Light</vt:lpstr>
      <vt:lpstr>Lucida Grande</vt:lpstr>
      <vt:lpstr>Merriweather Sans</vt:lpstr>
      <vt:lpstr>Office Theme</vt:lpstr>
      <vt:lpstr>1_Office Theme</vt:lpstr>
      <vt:lpstr>Suicidal Behavior across the adult life-span: Changes in clinical and cognitive risk factors   Katalin Szántó, MD University of Pittsburgh szantok@upmc.edu gsuicide.pitt.edu </vt:lpstr>
      <vt:lpstr>Levels of investigations to suicidal behavior</vt:lpstr>
      <vt:lpstr>PowerPoint Presentation</vt:lpstr>
      <vt:lpstr>Stress-Diathesis Model of Suicide (J. Mann) Is the diathesis unchanged?  Same biomarkers for all attempters, or there are distinct subtypes?</vt:lpstr>
      <vt:lpstr>PowerPoint Presentation</vt:lpstr>
      <vt:lpstr>PowerPoint Presentation</vt:lpstr>
      <vt:lpstr>PowerPoint Presentation</vt:lpstr>
      <vt:lpstr>PowerPoint Presentation</vt:lpstr>
      <vt:lpstr>PowerPoint Presentation</vt:lpstr>
      <vt:lpstr>PowerPoint Presentation</vt:lpstr>
      <vt:lpstr>Suicidal behavior is heterogeneous</vt:lpstr>
      <vt:lpstr> Longitudinal Research Program in Late-Life Suicide</vt:lpstr>
      <vt:lpstr>PowerPoint Presentation</vt:lpstr>
      <vt:lpstr>Age at first suicide attempt is a marker for different subtypes of suicidal behavior findings from the Pittsburgh longitudinal studies </vt:lpstr>
      <vt:lpstr>PowerPoint Presentation</vt:lpstr>
      <vt:lpstr>With age comes wisdom - and cognitive changes. Late-onset depression often behavioral symptom dementia</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niece</dc:creator>
  <cp:lastModifiedBy>Szanto, Katalin S</cp:lastModifiedBy>
  <cp:revision>143</cp:revision>
  <cp:lastPrinted>2017-09-18T20:56:31Z</cp:lastPrinted>
  <dcterms:created xsi:type="dcterms:W3CDTF">2015-09-19T17:52:18Z</dcterms:created>
  <dcterms:modified xsi:type="dcterms:W3CDTF">2023-10-04T18:56:30Z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e4b1be8-281e-475d-98b0-21c3457e5a46_Enabled">
    <vt:lpwstr>true</vt:lpwstr>
  </property>
  <property fmtid="{D5CDD505-2E9C-101B-9397-08002B2CF9AE}" pid="3" name="MSIP_Label_5e4b1be8-281e-475d-98b0-21c3457e5a46_SetDate">
    <vt:lpwstr>2023-10-02T15:05:33Z</vt:lpwstr>
  </property>
  <property fmtid="{D5CDD505-2E9C-101B-9397-08002B2CF9AE}" pid="4" name="MSIP_Label_5e4b1be8-281e-475d-98b0-21c3457e5a46_Method">
    <vt:lpwstr>Standard</vt:lpwstr>
  </property>
  <property fmtid="{D5CDD505-2E9C-101B-9397-08002B2CF9AE}" pid="5" name="MSIP_Label_5e4b1be8-281e-475d-98b0-21c3457e5a46_Name">
    <vt:lpwstr>Public</vt:lpwstr>
  </property>
  <property fmtid="{D5CDD505-2E9C-101B-9397-08002B2CF9AE}" pid="6" name="MSIP_Label_5e4b1be8-281e-475d-98b0-21c3457e5a46_SiteId">
    <vt:lpwstr>8b3dd73e-4e72-4679-b191-56da1588712b</vt:lpwstr>
  </property>
  <property fmtid="{D5CDD505-2E9C-101B-9397-08002B2CF9AE}" pid="7" name="MSIP_Label_5e4b1be8-281e-475d-98b0-21c3457e5a46_ActionId">
    <vt:lpwstr>e26e05c5-f697-4f86-b5fd-87f5a4b878db</vt:lpwstr>
  </property>
  <property fmtid="{D5CDD505-2E9C-101B-9397-08002B2CF9AE}" pid="8" name="MSIP_Label_5e4b1be8-281e-475d-98b0-21c3457e5a46_ContentBits">
    <vt:lpwstr>0</vt:lpwstr>
  </property>
</Properties>
</file>