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7" r:id="rId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6DFF"/>
    <a:srgbClr val="EB14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7"/>
    <p:restoredTop sz="94678"/>
  </p:normalViewPr>
  <p:slideViewPr>
    <p:cSldViewPr snapToGrid="0" snapToObjects="1">
      <p:cViewPr varScale="1">
        <p:scale>
          <a:sx n="140" d="100"/>
          <a:sy n="140" d="100"/>
        </p:scale>
        <p:origin x="834"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7B5885-9991-4BF2-A7CD-BB19DFD44D93}" type="datetimeFigureOut">
              <a:rPr lang="en-US" smtClean="0"/>
              <a:t>6/13/2024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FEF9A-9345-41B5-9F28-1F3C3124504C}" type="slidenum">
              <a:rPr lang="en-US" smtClean="0"/>
              <a:t>‹#›</a:t>
            </a:fld>
            <a:endParaRPr lang="en-US"/>
          </a:p>
        </p:txBody>
      </p:sp>
    </p:spTree>
    <p:extLst>
      <p:ext uri="{BB962C8B-B14F-4D97-AF65-F5344CB8AC3E}">
        <p14:creationId xmlns:p14="http://schemas.microsoft.com/office/powerpoint/2010/main" val="3554910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31F6DD-D8FF-3742-91A5-3D8CE9B612A3}"/>
              </a:ext>
            </a:extLst>
          </p:cNvPr>
          <p:cNvPicPr>
            <a:picLocks noChangeAspect="1"/>
          </p:cNvPicPr>
          <p:nvPr userDrawn="1"/>
        </p:nvPicPr>
        <p:blipFill>
          <a:blip r:embed="rId2"/>
          <a:stretch>
            <a:fillRect/>
          </a:stretch>
        </p:blipFill>
        <p:spPr>
          <a:xfrm>
            <a:off x="4762" y="0"/>
            <a:ext cx="9134475"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1143000"/>
            <a:ext cx="6858000" cy="1790700"/>
          </a:xfrm>
        </p:spPr>
        <p:txBody>
          <a:bodyPr anchor="t" anchorCtr="0">
            <a:normAutofit/>
          </a:bodyPr>
          <a:lstStyle>
            <a:lvl1pPr algn="l">
              <a:lnSpc>
                <a:spcPts val="6800"/>
              </a:lnSpc>
              <a:defRPr sz="62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3154680"/>
            <a:ext cx="6858000" cy="571501"/>
          </a:xfrm>
        </p:spPr>
        <p:txBody>
          <a:bodyPr>
            <a:normAutofit/>
          </a:bodyPr>
          <a:lstStyle>
            <a:lvl1pPr marL="0" indent="0" algn="l">
              <a:lnSpc>
                <a:spcPts val="3600"/>
              </a:lnSpc>
              <a:spcAft>
                <a:spcPts val="0"/>
              </a:spcAft>
              <a:buNone/>
              <a:defRPr sz="28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737754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and Statement">
    <p:spTree>
      <p:nvGrpSpPr>
        <p:cNvPr id="1" name=""/>
        <p:cNvGrpSpPr/>
        <p:nvPr/>
      </p:nvGrpSpPr>
      <p:grpSpPr>
        <a:xfrm>
          <a:off x="0" y="0"/>
          <a:ext cx="0" cy="0"/>
          <a:chOff x="0" y="0"/>
          <a:chExt cx="0" cy="0"/>
        </a:xfrm>
      </p:grpSpPr>
      <p:sp>
        <p:nvSpPr>
          <p:cNvPr id="2" name="Title 1"/>
          <p:cNvSpPr>
            <a:spLocks noGrp="1"/>
          </p:cNvSpPr>
          <p:nvPr>
            <p:ph type="title"/>
          </p:nvPr>
        </p:nvSpPr>
        <p:spPr>
          <a:xfrm>
            <a:off x="4114800" y="914400"/>
            <a:ext cx="4395788" cy="3200400"/>
          </a:xfrm>
        </p:spPr>
        <p:txBody>
          <a:bodyPr anchor="ctr" anchorCtr="0">
            <a:normAutofit/>
          </a:bodyPr>
          <a:lstStyle>
            <a:lvl1pPr>
              <a:lnSpc>
                <a:spcPts val="3800"/>
              </a:lnSpc>
              <a:defRPr sz="3200" b="0"/>
            </a:lvl1pPr>
          </a:lstStyle>
          <a:p>
            <a:r>
              <a:rPr lang="en-US"/>
              <a:t>Click to edit Master title style</a:t>
            </a:r>
            <a:endParaRPr lang="en-US" dirty="0"/>
          </a:p>
        </p:txBody>
      </p:sp>
      <p:sp>
        <p:nvSpPr>
          <p:cNvPr id="3" name="Text Placeholder 2"/>
          <p:cNvSpPr>
            <a:spLocks noGrp="1"/>
          </p:cNvSpPr>
          <p:nvPr>
            <p:ph type="body" idx="1" hasCustomPrompt="1"/>
          </p:nvPr>
        </p:nvSpPr>
        <p:spPr>
          <a:xfrm>
            <a:off x="457199" y="4384500"/>
            <a:ext cx="5943599" cy="503862"/>
          </a:xfrm>
        </p:spPr>
        <p:txBody>
          <a:bodyPr>
            <a:normAutofit/>
          </a:bodyPr>
          <a:lstStyle>
            <a:lvl1pPr marL="0" indent="0">
              <a:lnSpc>
                <a:spcPts val="1200"/>
              </a:lnSpc>
              <a:spcAft>
                <a:spcPts val="300"/>
              </a:spcAft>
              <a:buNone/>
              <a:defRPr sz="1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Footnotes</a:t>
            </a:r>
          </a:p>
        </p:txBody>
      </p:sp>
      <p:pic>
        <p:nvPicPr>
          <p:cNvPr id="7" name="Picture 6" descr="Icon&#10;&#10;Description automatically generated">
            <a:extLst>
              <a:ext uri="{FF2B5EF4-FFF2-40B4-BE49-F238E27FC236}">
                <a16:creationId xmlns:a16="http://schemas.microsoft.com/office/drawing/2014/main" id="{2A0F9EF8-0D0F-E94C-B6DD-55864F7CBB16}"/>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1FB8146B-BE54-1541-9AC5-542726F226E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A248CB44-E3EA-9049-8D3A-8F5182DA50D6}"/>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a:extLst>
              <a:ext uri="{FF2B5EF4-FFF2-40B4-BE49-F238E27FC236}">
                <a16:creationId xmlns:a16="http://schemas.microsoft.com/office/drawing/2014/main" id="{437BA0FC-CA27-8E41-B6D0-8875722D88F3}"/>
              </a:ext>
            </a:extLst>
          </p:cNvPr>
          <p:cNvSpPr>
            <a:spLocks noGrp="1"/>
          </p:cNvSpPr>
          <p:nvPr>
            <p:ph type="pic" sz="quarter" idx="11"/>
          </p:nvPr>
        </p:nvSpPr>
        <p:spPr>
          <a:xfrm>
            <a:off x="457200" y="914400"/>
            <a:ext cx="3548063" cy="3200400"/>
          </a:xfrm>
        </p:spPr>
        <p:txBody>
          <a:bodyPr/>
          <a:lstStyle/>
          <a:p>
            <a:r>
              <a:rPr lang="en-US"/>
              <a:t>Click icon to add picture</a:t>
            </a:r>
            <a:endParaRPr lang="en-US" dirty="0"/>
          </a:p>
        </p:txBody>
      </p:sp>
      <p:sp>
        <p:nvSpPr>
          <p:cNvPr id="13" name="Text Placeholder 2">
            <a:extLst>
              <a:ext uri="{FF2B5EF4-FFF2-40B4-BE49-F238E27FC236}">
                <a16:creationId xmlns:a16="http://schemas.microsoft.com/office/drawing/2014/main" id="{7DA8674E-E5EF-6444-B530-D0909641EFC7}"/>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23942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and Paragraph">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4114800" y="914399"/>
            <a:ext cx="4398264" cy="3200400"/>
          </a:xfrm>
        </p:spPr>
        <p:txBody>
          <a:bodyPr anchor="ctr" anchorCtr="0">
            <a:normAutofit/>
          </a:bodyPr>
          <a:lstStyle>
            <a:lvl1pPr>
              <a:lnSpc>
                <a:spcPts val="2100"/>
              </a:lnSpc>
              <a:spcAft>
                <a:spcPts val="600"/>
              </a:spcAft>
              <a:defRPr sz="1800"/>
            </a:lvl1pPr>
          </a:lstStyle>
          <a:p>
            <a:pPr lvl="0"/>
            <a:r>
              <a:rPr lang="en-US"/>
              <a:t>Click to edit Master text styles</a:t>
            </a:r>
          </a:p>
        </p:txBody>
      </p: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3" name="Picture Placeholder 4">
            <a:extLst>
              <a:ext uri="{FF2B5EF4-FFF2-40B4-BE49-F238E27FC236}">
                <a16:creationId xmlns:a16="http://schemas.microsoft.com/office/drawing/2014/main" id="{284B874B-C5CC-4A4B-93D1-436E9C1981A8}"/>
              </a:ext>
            </a:extLst>
          </p:cNvPr>
          <p:cNvSpPr>
            <a:spLocks noGrp="1"/>
          </p:cNvSpPr>
          <p:nvPr>
            <p:ph type="pic" sz="quarter" idx="11"/>
          </p:nvPr>
        </p:nvSpPr>
        <p:spPr>
          <a:xfrm>
            <a:off x="457200" y="914400"/>
            <a:ext cx="3548063" cy="3200400"/>
          </a:xfrm>
        </p:spPr>
        <p:txBody>
          <a:bodyPr/>
          <a:lstStyle/>
          <a:p>
            <a:r>
              <a:rPr lang="en-US"/>
              <a:t>Click icon to add picture</a:t>
            </a:r>
            <a:endParaRPr lang="en-US" dirty="0"/>
          </a:p>
        </p:txBody>
      </p:sp>
      <p:sp>
        <p:nvSpPr>
          <p:cNvPr id="14" name="Text Placeholder 2">
            <a:extLst>
              <a:ext uri="{FF2B5EF4-FFF2-40B4-BE49-F238E27FC236}">
                <a16:creationId xmlns:a16="http://schemas.microsoft.com/office/drawing/2014/main" id="{7176DE7D-18BD-F943-AE30-2235AFC60135}"/>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129534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4905A1C-BB0A-2841-AB77-906A3E78F8C3}"/>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1143000"/>
            <a:ext cx="6858000" cy="2514600"/>
          </a:xfrm>
        </p:spPr>
        <p:txBody>
          <a:bodyPr anchor="ctr" anchorCtr="0">
            <a:normAutofit/>
          </a:bodyPr>
          <a:lstStyle>
            <a:lvl1pPr algn="l">
              <a:lnSpc>
                <a:spcPts val="6800"/>
              </a:lnSpc>
              <a:defRPr sz="62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78548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4905A1C-BB0A-2841-AB77-906A3E78F8C3}"/>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800600" y="2172697"/>
            <a:ext cx="4155440" cy="688848"/>
          </a:xfrm>
        </p:spPr>
        <p:txBody>
          <a:bodyPr anchor="ctr" anchorCtr="0">
            <a:normAutofit/>
          </a:bodyPr>
          <a:lstStyle>
            <a:lvl1pPr algn="l">
              <a:lnSpc>
                <a:spcPts val="3200"/>
              </a:lnSpc>
              <a:defRPr sz="3200" b="0">
                <a:solidFill>
                  <a:schemeClr val="bg1"/>
                </a:solidFill>
              </a:defRPr>
            </a:lvl1pPr>
          </a:lstStyle>
          <a:p>
            <a:r>
              <a:rPr lang="en-US"/>
              <a:t>Click to edit Master title style</a:t>
            </a:r>
            <a:endParaRPr lang="en-US" dirty="0"/>
          </a:p>
        </p:txBody>
      </p:sp>
      <p:pic>
        <p:nvPicPr>
          <p:cNvPr id="5" name="Picture 4">
            <a:extLst>
              <a:ext uri="{FF2B5EF4-FFF2-40B4-BE49-F238E27FC236}">
                <a16:creationId xmlns:a16="http://schemas.microsoft.com/office/drawing/2014/main" id="{D8B18961-8480-5445-A4A4-85613DAFD47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4676" y="2172697"/>
            <a:ext cx="3666265" cy="688848"/>
          </a:xfrm>
          <a:prstGeom prst="rect">
            <a:avLst/>
          </a:prstGeom>
        </p:spPr>
      </p:pic>
    </p:spTree>
    <p:extLst>
      <p:ext uri="{BB962C8B-B14F-4D97-AF65-F5344CB8AC3E}">
        <p14:creationId xmlns:p14="http://schemas.microsoft.com/office/powerpoint/2010/main" val="39318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31F6DD-D8FF-3742-91A5-3D8CE9B612A3}"/>
              </a:ext>
            </a:extLst>
          </p:cNvPr>
          <p:cNvPicPr>
            <a:picLocks noChangeAspect="1"/>
          </p:cNvPicPr>
          <p:nvPr userDrawn="1"/>
        </p:nvPicPr>
        <p:blipFill>
          <a:blip r:embed="rId2"/>
          <a:stretch>
            <a:fillRect/>
          </a:stretch>
        </p:blipFill>
        <p:spPr>
          <a:xfrm>
            <a:off x="4762" y="0"/>
            <a:ext cx="9134475"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753762"/>
            <a:ext cx="6858000" cy="3635358"/>
          </a:xfrm>
        </p:spPr>
        <p:txBody>
          <a:bodyPr anchor="ctr" anchorCtr="0">
            <a:normAutofit/>
          </a:bodyPr>
          <a:lstStyle>
            <a:lvl1pPr algn="l">
              <a:lnSpc>
                <a:spcPts val="5000"/>
              </a:lnSpc>
              <a:defRPr sz="4200" b="1">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87703003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hasCustomPrompt="1"/>
          </p:nvPr>
        </p:nvSpPr>
        <p:spPr>
          <a:xfrm>
            <a:off x="457200" y="1591055"/>
            <a:ext cx="8229600" cy="2468880"/>
          </a:xfrm>
        </p:spPr>
        <p:txBody>
          <a:bodyPr/>
          <a:lstStyle>
            <a:lvl2pPr marL="740664" indent="-228600">
              <a:lnSpc>
                <a:spcPct val="100000"/>
              </a:lnSpc>
              <a:defRPr/>
            </a:lvl2pPr>
            <a:lvl3pPr marL="969264">
              <a:lnSpc>
                <a:spcPct val="100000"/>
              </a:lnSpc>
              <a:defRPr/>
            </a:lvl3pPr>
            <a:lvl4pPr marL="1600200" indent="-228600">
              <a:lnSpc>
                <a:spcPct val="100000"/>
              </a:lnSpc>
              <a:spcBef>
                <a:spcPts val="432"/>
              </a:spcBef>
              <a:spcAft>
                <a:spcPts val="0"/>
              </a:spcAft>
              <a:defRPr sz="1800"/>
            </a:lvl4pPr>
          </a:lstStyle>
          <a:p>
            <a:pPr lvl="0"/>
            <a:r>
              <a:rPr lang="en-US" dirty="0"/>
              <a:t>Click here to edit text or click icons to add picture, chart or table</a:t>
            </a:r>
          </a:p>
          <a:p>
            <a:pPr lvl="1"/>
            <a:r>
              <a:rPr lang="en-US" dirty="0"/>
              <a:t>Second level</a:t>
            </a:r>
          </a:p>
          <a:p>
            <a:pPr lvl="2"/>
            <a:r>
              <a:rPr lang="en-US" dirty="0"/>
              <a:t>Third level</a:t>
            </a:r>
          </a:p>
          <a:p>
            <a:pPr lvl="3"/>
            <a:r>
              <a:rPr lang="en-US" dirty="0"/>
              <a:t>Fourth level</a:t>
            </a:r>
          </a:p>
        </p:txBody>
      </p:sp>
      <p:sp>
        <p:nvSpPr>
          <p:cNvPr id="11" name="Text Placeholder 2">
            <a:extLst>
              <a:ext uri="{FF2B5EF4-FFF2-40B4-BE49-F238E27FC236}">
                <a16:creationId xmlns:a16="http://schemas.microsoft.com/office/drawing/2014/main" id="{0A4004F5-7E70-E14E-8D0B-BEDF800C7C13}"/>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Tree>
    <p:extLst>
      <p:ext uri="{BB962C8B-B14F-4D97-AF65-F5344CB8AC3E}">
        <p14:creationId xmlns:p14="http://schemas.microsoft.com/office/powerpoint/2010/main" val="269500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Intro">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450570"/>
            <a:ext cx="8229600" cy="1687733"/>
          </a:xfrm>
        </p:spPr>
        <p:txBody>
          <a:bodyPr/>
          <a:lstStyle>
            <a:lvl1pPr>
              <a:lnSpc>
                <a:spcPts val="2500"/>
              </a:lnSpc>
              <a:defRPr sz="2000"/>
            </a:lvl1pPr>
            <a:lvl2pPr marL="740664" indent="-228600">
              <a:lnSpc>
                <a:spcPct val="100000"/>
              </a:lnSpc>
              <a:tabLst/>
              <a:defRPr sz="1600"/>
            </a:lvl2pPr>
            <a:lvl3pPr marL="968375" indent="-230188">
              <a:lnSpc>
                <a:spcPct val="100000"/>
              </a:lnSpc>
              <a:tabLst/>
              <a:defRPr sz="1600"/>
            </a:lvl3pPr>
            <a:lvl4pPr marL="1600200" indent="-231775">
              <a:lnSpc>
                <a:spcPct val="100000"/>
              </a:lnSpc>
              <a:tabLst/>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2">
            <a:extLst>
              <a:ext uri="{FF2B5EF4-FFF2-40B4-BE49-F238E27FC236}">
                <a16:creationId xmlns:a16="http://schemas.microsoft.com/office/drawing/2014/main" id="{FBA7E143-DD12-3046-A5C0-2CEBE0EE021C}"/>
              </a:ext>
            </a:extLst>
          </p:cNvPr>
          <p:cNvSpPr>
            <a:spLocks noGrp="1"/>
          </p:cNvSpPr>
          <p:nvPr>
            <p:ph type="body" idx="11"/>
          </p:nvPr>
        </p:nvSpPr>
        <p:spPr>
          <a:xfrm>
            <a:off x="457200" y="1591056"/>
            <a:ext cx="8229600" cy="704088"/>
          </a:xfrm>
        </p:spPr>
        <p:txBody>
          <a:bodyPr anchor="t" anchorCtr="0">
            <a:normAutofit/>
          </a:bodyPr>
          <a:lstStyle>
            <a:lvl1pPr marL="0" indent="0">
              <a:lnSpc>
                <a:spcPts val="2100"/>
              </a:lnSpc>
              <a:spcAft>
                <a:spcPts val="0"/>
              </a:spcAft>
              <a:buNone/>
              <a:defRPr sz="16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Text Placeholder 2">
            <a:extLst>
              <a:ext uri="{FF2B5EF4-FFF2-40B4-BE49-F238E27FC236}">
                <a16:creationId xmlns:a16="http://schemas.microsoft.com/office/drawing/2014/main" id="{2EC9D14F-F70E-EF4C-A0C8-5E5B4A9E54ED}"/>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21EAFD29-4CB2-AE42-9AE6-C27DC3C278AD}"/>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99781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ng Paragrahps with Intro">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84832"/>
            <a:ext cx="8229600" cy="2203704"/>
          </a:xfrm>
        </p:spPr>
        <p:txBody>
          <a:bodyPr/>
          <a:lstStyle>
            <a:lvl1pPr>
              <a:lnSpc>
                <a:spcPts val="1900"/>
              </a:lnSpc>
              <a:spcAft>
                <a:spcPts val="900"/>
              </a:spcAft>
              <a:defRPr sz="1400"/>
            </a:lvl1pPr>
            <a:lvl2pPr marL="740664" indent="-219075">
              <a:lnSpc>
                <a:spcPct val="100000"/>
              </a:lnSpc>
              <a:spcAft>
                <a:spcPts val="900"/>
              </a:spcAft>
              <a:tabLst/>
              <a:defRPr sz="1400"/>
            </a:lvl2pPr>
            <a:lvl3pPr marL="969264" indent="-230188">
              <a:lnSpc>
                <a:spcPct val="100000"/>
              </a:lnSpc>
              <a:spcAft>
                <a:spcPts val="600"/>
              </a:spcAft>
              <a:tabLst/>
              <a:defRPr sz="1400"/>
            </a:lvl3pPr>
            <a:lvl4pPr marL="1600200" indent="-231775">
              <a:lnSpc>
                <a:spcPct val="100000"/>
              </a:lnSpc>
              <a:tabLst/>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2">
            <a:extLst>
              <a:ext uri="{FF2B5EF4-FFF2-40B4-BE49-F238E27FC236}">
                <a16:creationId xmlns:a16="http://schemas.microsoft.com/office/drawing/2014/main" id="{FBA7E143-DD12-3046-A5C0-2CEBE0EE021C}"/>
              </a:ext>
            </a:extLst>
          </p:cNvPr>
          <p:cNvSpPr>
            <a:spLocks noGrp="1"/>
          </p:cNvSpPr>
          <p:nvPr>
            <p:ph type="body" idx="11"/>
          </p:nvPr>
        </p:nvSpPr>
        <p:spPr>
          <a:xfrm>
            <a:off x="457200" y="1591056"/>
            <a:ext cx="8229600" cy="393192"/>
          </a:xfrm>
        </p:spPr>
        <p:txBody>
          <a:bodyPr anchor="t" anchorCtr="0">
            <a:normAutofit/>
          </a:bodyPr>
          <a:lstStyle>
            <a:lvl1pPr marL="0" indent="0">
              <a:lnSpc>
                <a:spcPts val="1400"/>
              </a:lnSpc>
              <a:spcAft>
                <a:spcPts val="600"/>
              </a:spcAft>
              <a:buNone/>
              <a:defRPr sz="12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Text Placeholder 2">
            <a:extLst>
              <a:ext uri="{FF2B5EF4-FFF2-40B4-BE49-F238E27FC236}">
                <a16:creationId xmlns:a16="http://schemas.microsoft.com/office/drawing/2014/main" id="{2EC9D14F-F70E-EF4C-A0C8-5E5B4A9E54ED}"/>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17835C97-3947-6B4C-AC09-81C535F70DF2}"/>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152083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rge Statement">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8053389" cy="3200400"/>
          </a:xfrm>
        </p:spPr>
        <p:txBody>
          <a:bodyPr anchor="ctr" anchorCtr="0">
            <a:normAutofit/>
          </a:bodyPr>
          <a:lstStyle>
            <a:lvl1pPr>
              <a:lnSpc>
                <a:spcPts val="4300"/>
              </a:lnSpc>
              <a:defRPr sz="4200"/>
            </a:lvl1pPr>
          </a:lstStyle>
          <a:p>
            <a:r>
              <a:rPr lang="en-US"/>
              <a:t>Click to edit Master title style</a:t>
            </a:r>
            <a:endParaRPr lang="en-US" dirty="0"/>
          </a:p>
        </p:txBody>
      </p:sp>
      <p:sp>
        <p:nvSpPr>
          <p:cNvPr id="3" name="Text Placeholder 2"/>
          <p:cNvSpPr>
            <a:spLocks noGrp="1"/>
          </p:cNvSpPr>
          <p:nvPr>
            <p:ph type="body" idx="1" hasCustomPrompt="1"/>
          </p:nvPr>
        </p:nvSpPr>
        <p:spPr>
          <a:xfrm>
            <a:off x="457199" y="4384500"/>
            <a:ext cx="5943599" cy="503862"/>
          </a:xfrm>
        </p:spPr>
        <p:txBody>
          <a:bodyPr>
            <a:normAutofit/>
          </a:bodyPr>
          <a:lstStyle>
            <a:lvl1pPr marL="0" indent="0">
              <a:lnSpc>
                <a:spcPts val="1200"/>
              </a:lnSpc>
              <a:spcAft>
                <a:spcPts val="300"/>
              </a:spcAft>
              <a:buNone/>
              <a:defRPr sz="1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Footnotes</a:t>
            </a:r>
          </a:p>
        </p:txBody>
      </p:sp>
      <p:pic>
        <p:nvPicPr>
          <p:cNvPr id="7" name="Picture 6" descr="Icon&#10;&#10;Description automatically generated">
            <a:extLst>
              <a:ext uri="{FF2B5EF4-FFF2-40B4-BE49-F238E27FC236}">
                <a16:creationId xmlns:a16="http://schemas.microsoft.com/office/drawing/2014/main" id="{2A0F9EF8-0D0F-E94C-B6DD-55864F7CBB16}"/>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1FB8146B-BE54-1541-9AC5-542726F226E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A248CB44-E3EA-9049-8D3A-8F5182DA50D6}"/>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B7939202-9881-F041-8088-5F5F956036C8}"/>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3790335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199" y="1591056"/>
            <a:ext cx="3886200" cy="2468880"/>
          </a:xfrm>
        </p:spPr>
        <p:txBody>
          <a:bodyPr/>
          <a:lstStyle>
            <a:lvl1pPr marL="228600" indent="-228600">
              <a:buClr>
                <a:schemeClr val="tx2"/>
              </a:buClr>
              <a:buFont typeface="Arial" panose="020B0604020202020204" pitchFamily="34" charset="0"/>
              <a:buChar char="•"/>
              <a:tabLst/>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3" y="1591056"/>
            <a:ext cx="3886200" cy="2468880"/>
          </a:xfrm>
        </p:spPr>
        <p:txBody>
          <a:bodyPr/>
          <a:lstStyle>
            <a:lvl1pPr marL="228600" indent="-228600">
              <a:buClr>
                <a:schemeClr val="tx2"/>
              </a:buClr>
              <a:buFont typeface="Arial" panose="020B0604020202020204" pitchFamily="34" charset="0"/>
              <a:buChar char="•"/>
              <a:tabLst/>
              <a:defRPr/>
            </a:lvl1pPr>
          </a:lstStyle>
          <a:p>
            <a:pPr lvl="0"/>
            <a:r>
              <a:rPr lang="en-US"/>
              <a:t>Click to edit Master text styles</a:t>
            </a:r>
          </a:p>
          <a:p>
            <a:pPr lvl="1"/>
            <a:r>
              <a:rPr lang="en-US"/>
              <a:t>Second level</a:t>
            </a:r>
          </a:p>
          <a:p>
            <a:pPr lvl="2"/>
            <a:r>
              <a:rPr lang="en-US"/>
              <a:t>Third level</a:t>
            </a:r>
          </a:p>
          <a:p>
            <a:pPr lvl="3"/>
            <a:r>
              <a:rPr lang="en-US"/>
              <a:t>Fourth level</a:t>
            </a:r>
          </a:p>
        </p:txBody>
      </p:sp>
      <p:pic>
        <p:nvPicPr>
          <p:cNvPr id="8" name="Picture 7" descr="Icon&#10;&#10;Description automatically generated">
            <a:extLst>
              <a:ext uri="{FF2B5EF4-FFF2-40B4-BE49-F238E27FC236}">
                <a16:creationId xmlns:a16="http://schemas.microsoft.com/office/drawing/2014/main" id="{0B1B9F97-6E13-D04F-8EB0-17C73D08F00C}"/>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9" name="Picture 8">
            <a:extLst>
              <a:ext uri="{FF2B5EF4-FFF2-40B4-BE49-F238E27FC236}">
                <a16:creationId xmlns:a16="http://schemas.microsoft.com/office/drawing/2014/main" id="{87AEF504-8FA9-1946-9873-8FB56C60464A}"/>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10" name="Straight Connector 9">
            <a:extLst>
              <a:ext uri="{FF2B5EF4-FFF2-40B4-BE49-F238E27FC236}">
                <a16:creationId xmlns:a16="http://schemas.microsoft.com/office/drawing/2014/main" id="{A36FB161-5097-2A45-B8B0-E9FEA3DA5D5F}"/>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E8B05ED1-E8D4-2B43-B386-E77D23EB89C4}"/>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1D49BFF7-EBBF-6548-AD0E-F742B6901976}"/>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080009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Intro">
    <p:spTree>
      <p:nvGrpSpPr>
        <p:cNvPr id="1" name=""/>
        <p:cNvGrpSpPr/>
        <p:nvPr/>
      </p:nvGrpSpPr>
      <p:grpSpPr>
        <a:xfrm>
          <a:off x="0" y="0"/>
          <a:ext cx="0" cy="0"/>
          <a:chOff x="0" y="0"/>
          <a:chExt cx="0" cy="0"/>
        </a:xfrm>
      </p:grpSpPr>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199" y="2491755"/>
            <a:ext cx="2514600" cy="1725689"/>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600"/>
              </a:spcAf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3314699" y="2491754"/>
            <a:ext cx="2514600" cy="1725690"/>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900"/>
              </a:spcAf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Click to edit Master text styles</a:t>
            </a:r>
          </a:p>
          <a:p>
            <a:pPr lvl="1"/>
            <a:r>
              <a:rPr lang="en-US"/>
              <a:t>Second level</a:t>
            </a:r>
          </a:p>
          <a:p>
            <a:pPr lvl="2"/>
            <a:r>
              <a:rPr lang="en-US"/>
              <a:t>Third level</a:t>
            </a:r>
          </a:p>
        </p:txBody>
      </p:sp>
      <p:pic>
        <p:nvPicPr>
          <p:cNvPr id="8" name="Picture 7" descr="Icon&#10;&#10;Description automatically generated">
            <a:extLst>
              <a:ext uri="{FF2B5EF4-FFF2-40B4-BE49-F238E27FC236}">
                <a16:creationId xmlns:a16="http://schemas.microsoft.com/office/drawing/2014/main" id="{0B1B9F97-6E13-D04F-8EB0-17C73D08F00C}"/>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9" name="Picture 8">
            <a:extLst>
              <a:ext uri="{FF2B5EF4-FFF2-40B4-BE49-F238E27FC236}">
                <a16:creationId xmlns:a16="http://schemas.microsoft.com/office/drawing/2014/main" id="{87AEF504-8FA9-1946-9873-8FB56C60464A}"/>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10" name="Straight Connector 9">
            <a:extLst>
              <a:ext uri="{FF2B5EF4-FFF2-40B4-BE49-F238E27FC236}">
                <a16:creationId xmlns:a16="http://schemas.microsoft.com/office/drawing/2014/main" id="{A36FB161-5097-2A45-B8B0-E9FEA3DA5D5F}"/>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E8B05ED1-E8D4-2B43-B386-E77D23EB89C4}"/>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5ADB952E-F3CB-3147-AB62-E03470C0F1E1}"/>
              </a:ext>
            </a:extLst>
          </p:cNvPr>
          <p:cNvSpPr>
            <a:spLocks noGrp="1"/>
          </p:cNvSpPr>
          <p:nvPr>
            <p:ph type="body" idx="11"/>
          </p:nvPr>
        </p:nvSpPr>
        <p:spPr>
          <a:xfrm>
            <a:off x="457200" y="1591056"/>
            <a:ext cx="8229600" cy="617934"/>
          </a:xfrm>
        </p:spPr>
        <p:txBody>
          <a:bodyPr anchor="t" anchorCtr="0">
            <a:normAutofit/>
          </a:bodyPr>
          <a:lstStyle>
            <a:lvl1pPr marL="0" indent="0">
              <a:lnSpc>
                <a:spcPts val="1900"/>
              </a:lnSpc>
              <a:spcAft>
                <a:spcPts val="600"/>
              </a:spcAft>
              <a:buNone/>
              <a:defRPr sz="16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5" name="Content Placeholder 14">
            <a:extLst>
              <a:ext uri="{FF2B5EF4-FFF2-40B4-BE49-F238E27FC236}">
                <a16:creationId xmlns:a16="http://schemas.microsoft.com/office/drawing/2014/main" id="{B21518E5-1BFB-7A44-BDA5-5591171B9F97}"/>
              </a:ext>
            </a:extLst>
          </p:cNvPr>
          <p:cNvSpPr>
            <a:spLocks noGrp="1"/>
          </p:cNvSpPr>
          <p:nvPr>
            <p:ph sz="quarter" idx="13"/>
          </p:nvPr>
        </p:nvSpPr>
        <p:spPr>
          <a:xfrm>
            <a:off x="6172200" y="2492454"/>
            <a:ext cx="2514600" cy="1724990"/>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900"/>
              </a:spcAft>
              <a:tabLs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Click to edit Master text styles</a:t>
            </a:r>
          </a:p>
          <a:p>
            <a:pPr lvl="1"/>
            <a:r>
              <a:rPr lang="en-US"/>
              <a:t>Second level</a:t>
            </a:r>
          </a:p>
          <a:p>
            <a:pPr lvl="2"/>
            <a:r>
              <a:rPr lang="en-US"/>
              <a:t>Third level</a:t>
            </a:r>
          </a:p>
        </p:txBody>
      </p:sp>
      <p:sp>
        <p:nvSpPr>
          <p:cNvPr id="16" name="Text Placeholder 2">
            <a:extLst>
              <a:ext uri="{FF2B5EF4-FFF2-40B4-BE49-F238E27FC236}">
                <a16:creationId xmlns:a16="http://schemas.microsoft.com/office/drawing/2014/main" id="{A76275CF-12A9-7E47-BE7C-C1BA01B35286}"/>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330572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3" name="Text Placeholder 2">
            <a:extLst>
              <a:ext uri="{FF2B5EF4-FFF2-40B4-BE49-F238E27FC236}">
                <a16:creationId xmlns:a16="http://schemas.microsoft.com/office/drawing/2014/main" id="{6F6DDF8C-8B85-2B47-88E6-449B1F2F936E}"/>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
        <p:nvSpPr>
          <p:cNvPr id="4" name="Media Placeholder 3">
            <a:extLst>
              <a:ext uri="{FF2B5EF4-FFF2-40B4-BE49-F238E27FC236}">
                <a16:creationId xmlns:a16="http://schemas.microsoft.com/office/drawing/2014/main" id="{E3237993-1D7A-E64C-8BF0-884B666EED59}"/>
              </a:ext>
            </a:extLst>
          </p:cNvPr>
          <p:cNvSpPr>
            <a:spLocks noGrp="1"/>
          </p:cNvSpPr>
          <p:nvPr>
            <p:ph type="media" sz="quarter" idx="13"/>
          </p:nvPr>
        </p:nvSpPr>
        <p:spPr>
          <a:xfrm>
            <a:off x="457200" y="914399"/>
            <a:ext cx="8229600" cy="3200401"/>
          </a:xfrm>
        </p:spPr>
        <p:txBody>
          <a:bodyPr/>
          <a:lstStyle/>
          <a:p>
            <a:r>
              <a:rPr lang="en-US"/>
              <a:t>Click icon to add media</a:t>
            </a:r>
            <a:endParaRPr lang="en-US" dirty="0"/>
          </a:p>
        </p:txBody>
      </p:sp>
    </p:spTree>
    <p:extLst>
      <p:ext uri="{BB962C8B-B14F-4D97-AF65-F5344CB8AC3E}">
        <p14:creationId xmlns:p14="http://schemas.microsoft.com/office/powerpoint/2010/main" val="24170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58952"/>
            <a:ext cx="8229600" cy="994172"/>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8801"/>
            <a:ext cx="8229600" cy="2465407"/>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2555827"/>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9" r:id="rId5"/>
    <p:sldLayoutId id="2147483663" r:id="rId6"/>
    <p:sldLayoutId id="2147483664" r:id="rId7"/>
    <p:sldLayoutId id="2147483680" r:id="rId8"/>
    <p:sldLayoutId id="2147483674" r:id="rId9"/>
    <p:sldLayoutId id="2147483677" r:id="rId10"/>
    <p:sldLayoutId id="2147483678" r:id="rId11"/>
    <p:sldLayoutId id="2147483675" r:id="rId12"/>
    <p:sldLayoutId id="2147483676" r:id="rId13"/>
  </p:sldLayoutIdLst>
  <p:txStyles>
    <p:titleStyle>
      <a:lvl1pPr algn="l" defTabSz="685800" rtl="0" eaLnBrk="1" latinLnBrk="0" hangingPunct="1">
        <a:lnSpc>
          <a:spcPts val="4000"/>
        </a:lnSpc>
        <a:spcBef>
          <a:spcPct val="0"/>
        </a:spcBef>
        <a:buNone/>
        <a:defRPr sz="3600" b="1" kern="1200">
          <a:solidFill>
            <a:schemeClr val="tx1"/>
          </a:solidFill>
          <a:latin typeface="+mj-lt"/>
          <a:ea typeface="+mj-ea"/>
          <a:cs typeface="+mj-cs"/>
        </a:defRPr>
      </a:lvl1pPr>
    </p:titleStyle>
    <p:bodyStyle>
      <a:lvl1pPr marL="0" indent="0" algn="l" defTabSz="685800" rtl="0" eaLnBrk="1" latinLnBrk="0" hangingPunct="1">
        <a:lnSpc>
          <a:spcPts val="2900"/>
        </a:lnSpc>
        <a:spcBef>
          <a:spcPts val="0"/>
        </a:spcBef>
        <a:spcAft>
          <a:spcPts val="900"/>
        </a:spcAft>
        <a:buFont typeface="Arial" panose="020B0604020202020204" pitchFamily="34" charset="0"/>
        <a:buNone/>
        <a:defRPr sz="2400" b="0" kern="1200">
          <a:solidFill>
            <a:schemeClr val="tx1"/>
          </a:solidFill>
          <a:latin typeface="+mn-lt"/>
          <a:ea typeface="+mn-ea"/>
          <a:cs typeface="+mn-cs"/>
        </a:defRPr>
      </a:lvl1pPr>
      <a:lvl2pPr marL="740664" indent="-228600" algn="l" defTabSz="685800" rtl="0" eaLnBrk="1" latinLnBrk="0" hangingPunct="1">
        <a:lnSpc>
          <a:spcPct val="100000"/>
        </a:lnSpc>
        <a:spcBef>
          <a:spcPts val="0"/>
        </a:spcBef>
        <a:spcAft>
          <a:spcPts val="900"/>
        </a:spcAft>
        <a:buClr>
          <a:schemeClr val="tx2"/>
        </a:buClr>
        <a:buFont typeface="Arial" panose="020B0604020202020204" pitchFamily="34" charset="0"/>
        <a:buChar char="•"/>
        <a:tabLst/>
        <a:defRPr sz="2400" b="1" kern="1200">
          <a:solidFill>
            <a:schemeClr val="tx1"/>
          </a:solidFill>
          <a:latin typeface="+mn-lt"/>
          <a:ea typeface="+mn-ea"/>
          <a:cs typeface="+mn-cs"/>
        </a:defRPr>
      </a:lvl2pPr>
      <a:lvl3pPr marL="969264" indent="-228600" algn="l" defTabSz="685800" rtl="0" eaLnBrk="1" latinLnBrk="0" hangingPunct="1">
        <a:lnSpc>
          <a:spcPct val="100000"/>
        </a:lnSpc>
        <a:spcBef>
          <a:spcPts val="0"/>
        </a:spcBef>
        <a:spcAft>
          <a:spcPts val="600"/>
        </a:spcAft>
        <a:buClr>
          <a:schemeClr val="tx2"/>
        </a:buClr>
        <a:buFont typeface="System Font Regular"/>
        <a:buChar char="−"/>
        <a:tabLst/>
        <a:defRPr sz="2400" kern="1200">
          <a:solidFill>
            <a:schemeClr val="tx1"/>
          </a:solidFill>
          <a:latin typeface="+mn-lt"/>
          <a:ea typeface="+mn-ea"/>
          <a:cs typeface="+mn-cs"/>
        </a:defRPr>
      </a:lvl3pPr>
      <a:lvl4pPr marL="1600200" indent="-228600" algn="l" defTabSz="685800" rtl="0" eaLnBrk="1" latinLnBrk="0" hangingPunct="1">
        <a:lnSpc>
          <a:spcPct val="100000"/>
        </a:lnSpc>
        <a:spcBef>
          <a:spcPts val="432"/>
        </a:spcBef>
        <a:spcAft>
          <a:spcPts val="0"/>
        </a:spcAft>
        <a:buFont typeface="System Font Regular"/>
        <a:buChar char="−"/>
        <a:tabLst/>
        <a:defRPr sz="18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inkprotect.cudasvc.com/url?a=https%3a%2f%2fwww.orygen.org.au%2fTraining%2fResources%2fSelf-harm-and-suicide-prevention%2fGuidelines%2fSuicide-research&amp;c=E,1,SkoBpcZmBiFo9uA_ookDmWcub6_uRE3Z1LiGhCUShYEh_sQ0bd_mwMkQppB7Hqx2EXBpGn5zgZubCCOV2muVpKDS5cA5uiOdhuwC2jvwYzG3Rje0lWY,&amp;typo=1" TargetMode="External"/><Relationship Id="rId2" Type="http://schemas.openxmlformats.org/officeDocument/2006/relationships/hyperlink" Target="https://www.pcori.org/" TargetMode="External"/><Relationship Id="rId1" Type="http://schemas.openxmlformats.org/officeDocument/2006/relationships/slideLayout" Target="../slideLayouts/slideLayout3.xml"/><Relationship Id="rId4" Type="http://schemas.openxmlformats.org/officeDocument/2006/relationships/hyperlink" Target="https://www.mqmentalhealth.org/lived-experience-networ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C38E1-4B4D-3548-9105-D9E312CAC4C5}"/>
              </a:ext>
            </a:extLst>
          </p:cNvPr>
          <p:cNvSpPr>
            <a:spLocks noGrp="1"/>
          </p:cNvSpPr>
          <p:nvPr>
            <p:ph type="ctrTitle"/>
          </p:nvPr>
        </p:nvSpPr>
        <p:spPr>
          <a:xfrm>
            <a:off x="0" y="1632936"/>
            <a:ext cx="8498541" cy="898032"/>
          </a:xfrm>
          <a:ln>
            <a:noFill/>
          </a:ln>
        </p:spPr>
        <p:txBody>
          <a:bodyPr>
            <a:noAutofit/>
          </a:bodyPr>
          <a:lstStyle/>
          <a:p>
            <a:pPr algn="ctr"/>
            <a:r>
              <a:rPr lang="en-US" sz="4200" dirty="0">
                <a:latin typeface="Arial" panose="020B0604020202020204" pitchFamily="34" charset="0"/>
                <a:cs typeface="Arial" panose="020B0604020202020204" pitchFamily="34" charset="0"/>
              </a:rPr>
              <a:t>AFSP Research Webinar</a:t>
            </a:r>
            <a:endParaRPr lang="en-US" sz="4200" dirty="0">
              <a:solidFill>
                <a:srgbClr val="396DFF"/>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945C0E8-CA6F-A886-159A-B927AB63EDB3}"/>
              </a:ext>
            </a:extLst>
          </p:cNvPr>
          <p:cNvSpPr txBox="1"/>
          <p:nvPr/>
        </p:nvSpPr>
        <p:spPr>
          <a:xfrm>
            <a:off x="1324535" y="2571750"/>
            <a:ext cx="5182946" cy="954107"/>
          </a:xfrm>
          <a:prstGeom prst="rect">
            <a:avLst/>
          </a:prstGeom>
          <a:noFill/>
        </p:spPr>
        <p:txBody>
          <a:bodyPr wrap="square">
            <a:spAutoFit/>
          </a:bodyPr>
          <a:lstStyle/>
          <a:p>
            <a:pPr algn="ctr"/>
            <a:r>
              <a:rPr lang="en-US" sz="2000" b="1" dirty="0">
                <a:solidFill>
                  <a:srgbClr val="FF0000"/>
                </a:solidFill>
              </a:rPr>
              <a:t>Roundtable on Lived Experience and Suicide Prevention Research</a:t>
            </a:r>
          </a:p>
          <a:p>
            <a:pPr algn="ctr"/>
            <a:r>
              <a:rPr lang="en-US" sz="1600" b="1" dirty="0">
                <a:solidFill>
                  <a:srgbClr val="FF0000"/>
                </a:solidFill>
              </a:rPr>
              <a:t>June 13, 2024</a:t>
            </a:r>
          </a:p>
        </p:txBody>
      </p:sp>
    </p:spTree>
    <p:extLst>
      <p:ext uri="{BB962C8B-B14F-4D97-AF65-F5344CB8AC3E}">
        <p14:creationId xmlns:p14="http://schemas.microsoft.com/office/powerpoint/2010/main" val="1966279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D06C9-5A8A-125A-DDAC-53DDF4BE2D59}"/>
              </a:ext>
            </a:extLst>
          </p:cNvPr>
          <p:cNvSpPr>
            <a:spLocks noGrp="1"/>
          </p:cNvSpPr>
          <p:nvPr>
            <p:ph idx="1"/>
          </p:nvPr>
        </p:nvSpPr>
        <p:spPr>
          <a:xfrm>
            <a:off x="259308" y="736979"/>
            <a:ext cx="8229600" cy="3691720"/>
          </a:xfrm>
        </p:spPr>
        <p:txBody>
          <a:bodyPr>
            <a:normAutofit lnSpcReduction="10000"/>
          </a:bodyPr>
          <a:lstStyle/>
          <a:p>
            <a:pPr>
              <a:lnSpc>
                <a:spcPct val="120000"/>
              </a:lnSpc>
              <a:spcAft>
                <a:spcPts val="0"/>
              </a:spcAft>
            </a:pPr>
            <a:r>
              <a:rPr lang="en-US" sz="1200" b="1" dirty="0"/>
              <a:t>PCORI (Patient-Centered Outcomes Research Institute): </a:t>
            </a:r>
            <a:r>
              <a:rPr lang="en-US" sz="1200" dirty="0"/>
              <a:t>PCORI funds projects that answer patient-centered questions about health and health care. By highlighting comparisons and outcomes that matter, we expect research findings to inform decisions by patients, caregivers, clinicians, and other healthcare stakeholders. We are looking for projects that assess the benefits and harms of interventions related to preventive, diagnostic, therapeutic, or palliative care or the healthcare delivery system. In most research projects that we fund, researchers partner with patients and others with lived experience from the planning stages through the final dissemination of findings. </a:t>
            </a:r>
            <a:r>
              <a:rPr lang="en-US" sz="1200" dirty="0">
                <a:highlight>
                  <a:srgbClr val="00FF00"/>
                </a:highlight>
                <a:hlinkClick r:id="rId2"/>
              </a:rPr>
              <a:t>https://www.pcori.org/</a:t>
            </a:r>
            <a:r>
              <a:rPr lang="en-US" sz="1200" dirty="0">
                <a:highlight>
                  <a:srgbClr val="00FF00"/>
                </a:highlight>
              </a:rPr>
              <a:t> </a:t>
            </a:r>
          </a:p>
          <a:p>
            <a:pPr>
              <a:lnSpc>
                <a:spcPct val="120000"/>
              </a:lnSpc>
              <a:spcAft>
                <a:spcPts val="0"/>
              </a:spcAft>
            </a:pPr>
            <a:endParaRPr lang="en-US" sz="1200" b="1" dirty="0"/>
          </a:p>
          <a:p>
            <a:pPr>
              <a:lnSpc>
                <a:spcPct val="120000"/>
              </a:lnSpc>
              <a:spcAft>
                <a:spcPts val="0"/>
              </a:spcAft>
            </a:pPr>
            <a:r>
              <a:rPr lang="en-US" sz="1200" b="1" dirty="0" err="1"/>
              <a:t>Orygen</a:t>
            </a:r>
            <a:r>
              <a:rPr lang="en-US" sz="1200" b="1" dirty="0"/>
              <a:t> Youth Suicide Prevention Research Unit: </a:t>
            </a:r>
            <a:r>
              <a:rPr lang="en-US" sz="1200" dirty="0"/>
              <a:t>We have published a world-first  Guidelines for Involving Young People with Lived and Living Experience in Suicide Research. The guidelines cover essential factors that researchers and constituents should consider when involving young people in suicide research. </a:t>
            </a:r>
            <a:r>
              <a:rPr lang="en-AU" sz="1200" u="sng" dirty="0">
                <a:effectLst/>
                <a:highlight>
                  <a:srgbClr val="00FF00"/>
                </a:highlight>
                <a:latin typeface="Arial" panose="020B0604020202020204" pitchFamily="34" charset="0"/>
                <a:ea typeface="Aptos" panose="020B0004020202020204" pitchFamily="34" charset="0"/>
                <a:cs typeface="Aptos" panose="020B0004020202020204" pitchFamily="34" charset="0"/>
                <a:hlinkClick r:id="rId3">
                  <a:extLst>
                    <a:ext uri="{A12FA001-AC4F-418D-AE19-62706E023703}">
                      <ahyp:hlinkClr xmlns:ahyp="http://schemas.microsoft.com/office/drawing/2018/hyperlinkcolor" val="tx"/>
                    </a:ext>
                  </a:extLst>
                </a:hlinkClick>
              </a:rPr>
              <a:t>Guidelines for Involving Young People with Lived and Living Experience in Suicide Research</a:t>
            </a:r>
            <a:endParaRPr lang="en-AU" sz="1200" u="sng" dirty="0">
              <a:effectLst/>
              <a:highlight>
                <a:srgbClr val="00FF00"/>
              </a:highlight>
              <a:latin typeface="Arial" panose="020B0604020202020204" pitchFamily="34" charset="0"/>
              <a:ea typeface="Aptos" panose="020B0004020202020204" pitchFamily="34" charset="0"/>
              <a:cs typeface="Aptos" panose="020B0004020202020204" pitchFamily="34" charset="0"/>
            </a:endParaRPr>
          </a:p>
          <a:p>
            <a:pPr>
              <a:lnSpc>
                <a:spcPct val="120000"/>
              </a:lnSpc>
              <a:spcAft>
                <a:spcPts val="0"/>
              </a:spcAft>
            </a:pPr>
            <a:endParaRPr lang="en-AU" sz="1200" u="sng" dirty="0">
              <a:latin typeface="Arial" panose="020B0604020202020204" pitchFamily="34" charset="0"/>
            </a:endParaRPr>
          </a:p>
          <a:p>
            <a:pPr>
              <a:lnSpc>
                <a:spcPct val="120000"/>
              </a:lnSpc>
              <a:spcAft>
                <a:spcPts val="0"/>
              </a:spcAft>
            </a:pPr>
            <a:r>
              <a:rPr lang="en-AU" sz="1200" b="1" dirty="0">
                <a:latin typeface="Arial" panose="020B0604020202020204" pitchFamily="34" charset="0"/>
              </a:rPr>
              <a:t>MQ Foundation: </a:t>
            </a:r>
            <a:r>
              <a:rPr lang="en-US" sz="1200" dirty="0">
                <a:latin typeface="Arial" panose="020B0604020202020204" pitchFamily="34" charset="0"/>
              </a:rPr>
              <a:t>By including lived experience experts, or LEEs, in the design of studies, in the implementation of research and in sharing the findings, not only will scientists be asking the right questions of the right people, but the research itself can be carried out in a sensitive and compassionate way. This benefits everyone as it means that questions that address the real needs will be studied using appropriate methodologies. Therefore, participants in research will feel more involved, more empowered and the results will be interpreted in a more accurate and nuanced way.</a:t>
            </a:r>
            <a:r>
              <a:rPr lang="en-AU" sz="1200" dirty="0">
                <a:latin typeface="Arial" panose="020B0604020202020204" pitchFamily="34" charset="0"/>
              </a:rPr>
              <a:t> </a:t>
            </a:r>
            <a:r>
              <a:rPr lang="en-AU" sz="1200" dirty="0">
                <a:highlight>
                  <a:srgbClr val="00FF00"/>
                </a:highlight>
                <a:latin typeface="Arial" panose="020B0604020202020204" pitchFamily="34" charset="0"/>
                <a:hlinkClick r:id="rId4">
                  <a:extLst>
                    <a:ext uri="{A12FA001-AC4F-418D-AE19-62706E023703}">
                      <ahyp:hlinkClr xmlns:ahyp="http://schemas.microsoft.com/office/drawing/2018/hyperlinkcolor" val="tx"/>
                    </a:ext>
                  </a:extLst>
                </a:hlinkClick>
              </a:rPr>
              <a:t>https://www.mqmentalhealth.org/lived-experience-network/</a:t>
            </a:r>
            <a:r>
              <a:rPr lang="en-AU" sz="1200" dirty="0">
                <a:highlight>
                  <a:srgbClr val="00FF00"/>
                </a:highlight>
                <a:latin typeface="Arial" panose="020B0604020202020204" pitchFamily="34" charset="0"/>
              </a:rPr>
              <a:t> </a:t>
            </a:r>
            <a:endParaRPr lang="en-US" sz="1200" dirty="0">
              <a:highlight>
                <a:srgbClr val="00FF00"/>
              </a:highlight>
            </a:endParaRPr>
          </a:p>
        </p:txBody>
      </p:sp>
      <p:sp>
        <p:nvSpPr>
          <p:cNvPr id="4" name="Text Placeholder 3">
            <a:extLst>
              <a:ext uri="{FF2B5EF4-FFF2-40B4-BE49-F238E27FC236}">
                <a16:creationId xmlns:a16="http://schemas.microsoft.com/office/drawing/2014/main" id="{8153E549-C0F4-5B24-D9F3-DD4A7600F501}"/>
              </a:ext>
            </a:extLst>
          </p:cNvPr>
          <p:cNvSpPr>
            <a:spLocks noGrp="1"/>
          </p:cNvSpPr>
          <p:nvPr>
            <p:ph type="body" idx="10"/>
          </p:nvPr>
        </p:nvSpPr>
        <p:spPr>
          <a:xfrm>
            <a:off x="5998192" y="136477"/>
            <a:ext cx="3002508" cy="541953"/>
          </a:xfrm>
        </p:spPr>
        <p:txBody>
          <a:bodyPr/>
          <a:lstStyle/>
          <a:p>
            <a:r>
              <a:rPr lang="en-US" dirty="0"/>
              <a:t>Resources for working with lived experience experts in suicide research</a:t>
            </a:r>
          </a:p>
        </p:txBody>
      </p:sp>
    </p:spTree>
    <p:extLst>
      <p:ext uri="{BB962C8B-B14F-4D97-AF65-F5344CB8AC3E}">
        <p14:creationId xmlns:p14="http://schemas.microsoft.com/office/powerpoint/2010/main" val="2019426077"/>
      </p:ext>
    </p:extLst>
  </p:cSld>
  <p:clrMapOvr>
    <a:masterClrMapping/>
  </p:clrMapOvr>
</p:sld>
</file>

<file path=ppt/theme/theme1.xml><?xml version="1.0" encoding="utf-8"?>
<a:theme xmlns:a="http://schemas.openxmlformats.org/drawingml/2006/main" name="Office Theme">
  <a:themeElements>
    <a:clrScheme name="Custom 91">
      <a:dk1>
        <a:srgbClr val="262626"/>
      </a:dk1>
      <a:lt1>
        <a:srgbClr val="FFFFFF"/>
      </a:lt1>
      <a:dk2>
        <a:srgbClr val="EB1426"/>
      </a:dk2>
      <a:lt2>
        <a:srgbClr val="FDDDE0"/>
      </a:lt2>
      <a:accent1>
        <a:srgbClr val="FEFFFF"/>
      </a:accent1>
      <a:accent2>
        <a:srgbClr val="FEFFFF"/>
      </a:accent2>
      <a:accent3>
        <a:srgbClr val="FEFFFF"/>
      </a:accent3>
      <a:accent4>
        <a:srgbClr val="FEFFFF"/>
      </a:accent4>
      <a:accent5>
        <a:srgbClr val="FEFFFF"/>
      </a:accent5>
      <a:accent6>
        <a:srgbClr val="FEFFF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4131_AFSP_Research_Rebrand__Mar2021_v2" id="{BA486D49-9F47-EC4B-AEAD-1F706610651F}" vid="{C821CBE1-998A-2C49-84AE-71E1A2765D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19937</TotalTime>
  <Words>310</Words>
  <Application>Microsoft Office PowerPoint</Application>
  <PresentationFormat>On-screen Show (16:9)</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System Font Regular</vt:lpstr>
      <vt:lpstr>Office Theme</vt:lpstr>
      <vt:lpstr>AFSP Research Webinar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Style Slide</dc:title>
  <dc:creator>Hallie Martin</dc:creator>
  <cp:lastModifiedBy>Carl Niedzielski</cp:lastModifiedBy>
  <cp:revision>30</cp:revision>
  <dcterms:created xsi:type="dcterms:W3CDTF">2021-06-21T15:23:57Z</dcterms:created>
  <dcterms:modified xsi:type="dcterms:W3CDTF">2024-06-13T18:07:00Z</dcterms:modified>
</cp:coreProperties>
</file>