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10058400" cy="1554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01922-2328-48AA-8FD0-3C6C46D5A2BC}" v="21" dt="2024-09-09T20:43:00.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25" d="100"/>
          <a:sy n="25" d="100"/>
        </p:scale>
        <p:origin x="2316"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bson, Yvonne - OSHA" userId="e2511173-1f16-4726-861b-e7a48963e98c" providerId="ADAL" clId="{10701922-2328-48AA-8FD0-3C6C46D5A2BC}"/>
    <pc:docChg chg="undo custSel addSld delSld modSld modMainMaster">
      <pc:chgData name="Dobson, Yvonne - OSHA" userId="e2511173-1f16-4726-861b-e7a48963e98c" providerId="ADAL" clId="{10701922-2328-48AA-8FD0-3C6C46D5A2BC}" dt="2024-09-09T20:43:35.071" v="52" actId="962"/>
      <pc:docMkLst>
        <pc:docMk/>
      </pc:docMkLst>
      <pc:sldChg chg="delSp del mod">
        <pc:chgData name="Dobson, Yvonne - OSHA" userId="e2511173-1f16-4726-861b-e7a48963e98c" providerId="ADAL" clId="{10701922-2328-48AA-8FD0-3C6C46D5A2BC}" dt="2024-09-09T20:41:30.019" v="20" actId="47"/>
        <pc:sldMkLst>
          <pc:docMk/>
          <pc:sldMk cId="2955514197" sldId="257"/>
        </pc:sldMkLst>
        <pc:spChg chg="del">
          <ac:chgData name="Dobson, Yvonne - OSHA" userId="e2511173-1f16-4726-861b-e7a48963e98c" providerId="ADAL" clId="{10701922-2328-48AA-8FD0-3C6C46D5A2BC}" dt="2024-09-09T20:41:19.881" v="18" actId="478"/>
          <ac:spMkLst>
            <pc:docMk/>
            <pc:sldMk cId="2955514197" sldId="257"/>
            <ac:spMk id="2" creationId="{EC69603D-27A9-6AA2-C139-D966BF5532BA}"/>
          </ac:spMkLst>
        </pc:spChg>
      </pc:sldChg>
      <pc:sldChg chg="new del">
        <pc:chgData name="Dobson, Yvonne - OSHA" userId="e2511173-1f16-4726-861b-e7a48963e98c" providerId="ADAL" clId="{10701922-2328-48AA-8FD0-3C6C46D5A2BC}" dt="2024-09-09T20:36:07.512" v="1" actId="680"/>
        <pc:sldMkLst>
          <pc:docMk/>
          <pc:sldMk cId="3970377657" sldId="258"/>
        </pc:sldMkLst>
      </pc:sldChg>
      <pc:sldChg chg="modSp new mod">
        <pc:chgData name="Dobson, Yvonne - OSHA" userId="e2511173-1f16-4726-861b-e7a48963e98c" providerId="ADAL" clId="{10701922-2328-48AA-8FD0-3C6C46D5A2BC}" dt="2024-09-09T20:43:35.071" v="52" actId="962"/>
        <pc:sldMkLst>
          <pc:docMk/>
          <pc:sldMk cId="3983257098" sldId="258"/>
        </pc:sldMkLst>
        <pc:spChg chg="mod">
          <ac:chgData name="Dobson, Yvonne - OSHA" userId="e2511173-1f16-4726-861b-e7a48963e98c" providerId="ADAL" clId="{10701922-2328-48AA-8FD0-3C6C46D5A2BC}" dt="2024-09-09T20:43:35.071" v="52" actId="962"/>
          <ac:spMkLst>
            <pc:docMk/>
            <pc:sldMk cId="3983257098" sldId="258"/>
            <ac:spMk id="2" creationId="{E86984A5-ABA4-D38C-644E-E1F5F4AC2A3B}"/>
          </ac:spMkLst>
        </pc:spChg>
      </pc:sldChg>
      <pc:sldMasterChg chg="modSldLayout">
        <pc:chgData name="Dobson, Yvonne - OSHA" userId="e2511173-1f16-4726-861b-e7a48963e98c" providerId="ADAL" clId="{10701922-2328-48AA-8FD0-3C6C46D5A2BC}" dt="2024-09-09T20:41:00.010" v="17" actId="962"/>
        <pc:sldMasterMkLst>
          <pc:docMk/>
          <pc:sldMasterMk cId="3625609348" sldId="2147483660"/>
        </pc:sldMasterMkLst>
        <pc:sldLayoutChg chg="addSp delSp modSp mod">
          <pc:chgData name="Dobson, Yvonne - OSHA" userId="e2511173-1f16-4726-861b-e7a48963e98c" providerId="ADAL" clId="{10701922-2328-48AA-8FD0-3C6C46D5A2BC}" dt="2024-09-09T20:41:00.010" v="17" actId="962"/>
          <pc:sldLayoutMkLst>
            <pc:docMk/>
            <pc:sldMasterMk cId="3625609348" sldId="2147483660"/>
            <pc:sldLayoutMk cId="2539437091" sldId="2147483667"/>
          </pc:sldLayoutMkLst>
          <pc:spChg chg="del mod">
            <ac:chgData name="Dobson, Yvonne - OSHA" userId="e2511173-1f16-4726-861b-e7a48963e98c" providerId="ADAL" clId="{10701922-2328-48AA-8FD0-3C6C46D5A2BC}" dt="2024-09-09T20:37:12.015" v="10" actId="478"/>
            <ac:spMkLst>
              <pc:docMk/>
              <pc:sldMasterMk cId="3625609348" sldId="2147483660"/>
              <pc:sldLayoutMk cId="2539437091" sldId="2147483667"/>
              <ac:spMk id="6" creationId="{6C1E9620-B3BD-565C-6F2E-A60E72FE24E4}"/>
            </ac:spMkLst>
          </pc:spChg>
          <pc:spChg chg="add del">
            <ac:chgData name="Dobson, Yvonne - OSHA" userId="e2511173-1f16-4726-861b-e7a48963e98c" providerId="ADAL" clId="{10701922-2328-48AA-8FD0-3C6C46D5A2BC}" dt="2024-09-09T20:36:33.240" v="2" actId="11529"/>
            <ac:spMkLst>
              <pc:docMk/>
              <pc:sldMasterMk cId="3625609348" sldId="2147483660"/>
              <pc:sldLayoutMk cId="2539437091" sldId="2147483667"/>
              <ac:spMk id="7" creationId="{255D0D52-10FB-9024-5A8B-2BFFED5CCFAF}"/>
            </ac:spMkLst>
          </pc:spChg>
          <pc:spChg chg="add mod">
            <ac:chgData name="Dobson, Yvonne - OSHA" userId="e2511173-1f16-4726-861b-e7a48963e98c" providerId="ADAL" clId="{10701922-2328-48AA-8FD0-3C6C46D5A2BC}" dt="2024-09-09T20:37:29.610" v="14" actId="1076"/>
            <ac:spMkLst>
              <pc:docMk/>
              <pc:sldMasterMk cId="3625609348" sldId="2147483660"/>
              <pc:sldLayoutMk cId="2539437091" sldId="2147483667"/>
              <ac:spMk id="8" creationId="{0E0814C8-2D15-821A-F069-DE02AF23EE77}"/>
            </ac:spMkLst>
          </pc:spChg>
          <pc:picChg chg="mod">
            <ac:chgData name="Dobson, Yvonne - OSHA" userId="e2511173-1f16-4726-861b-e7a48963e98c" providerId="ADAL" clId="{10701922-2328-48AA-8FD0-3C6C46D5A2BC}" dt="2024-09-09T20:41:00.010" v="17" actId="962"/>
            <ac:picMkLst>
              <pc:docMk/>
              <pc:sldMasterMk cId="3625609348" sldId="2147483660"/>
              <pc:sldLayoutMk cId="2539437091" sldId="2147483667"/>
              <ac:picMk id="5" creationId="{EB164F1C-13ED-67AB-C1A8-9096D13BAC56}"/>
            </ac:picMkLst>
          </pc:picChg>
        </pc:sldLayoutChg>
      </pc:sldMasterChg>
    </pc:docChg>
  </pc:docChgLst>
  <pc:docChgLst>
    <pc:chgData name="Dobson, Yvonne - OSHA" userId="e2511173-1f16-4726-861b-e7a48963e98c" providerId="ADAL" clId="{BA70E72B-36DC-7742-83CC-BD291D110145}"/>
    <pc:docChg chg="undo custSel modSld modMainMaster">
      <pc:chgData name="Dobson, Yvonne - OSHA" userId="e2511173-1f16-4726-861b-e7a48963e98c" providerId="ADAL" clId="{BA70E72B-36DC-7742-83CC-BD291D110145}" dt="2024-09-09T20:30:43.082" v="100" actId="962"/>
      <pc:docMkLst>
        <pc:docMk/>
      </pc:docMkLst>
      <pc:sldChg chg="modSp mod">
        <pc:chgData name="Dobson, Yvonne - OSHA" userId="e2511173-1f16-4726-861b-e7a48963e98c" providerId="ADAL" clId="{BA70E72B-36DC-7742-83CC-BD291D110145}" dt="2024-09-09T20:30:43.082" v="100" actId="962"/>
        <pc:sldMkLst>
          <pc:docMk/>
          <pc:sldMk cId="2955514197" sldId="257"/>
        </pc:sldMkLst>
        <pc:spChg chg="mod">
          <ac:chgData name="Dobson, Yvonne - OSHA" userId="e2511173-1f16-4726-861b-e7a48963e98c" providerId="ADAL" clId="{BA70E72B-36DC-7742-83CC-BD291D110145}" dt="2024-09-09T20:30:43.082" v="100" actId="962"/>
          <ac:spMkLst>
            <pc:docMk/>
            <pc:sldMk cId="2955514197" sldId="257"/>
            <ac:spMk id="2" creationId="{EC69603D-27A9-6AA2-C139-D966BF5532BA}"/>
          </ac:spMkLst>
        </pc:spChg>
      </pc:sldChg>
      <pc:sldMasterChg chg="modSldLayout">
        <pc:chgData name="Dobson, Yvonne - OSHA" userId="e2511173-1f16-4726-861b-e7a48963e98c" providerId="ADAL" clId="{BA70E72B-36DC-7742-83CC-BD291D110145}" dt="2024-09-09T20:30:19.614" v="68" actId="962"/>
        <pc:sldMasterMkLst>
          <pc:docMk/>
          <pc:sldMasterMk cId="3625609348" sldId="2147483660"/>
        </pc:sldMasterMkLst>
        <pc:sldLayoutChg chg="modSp mod">
          <pc:chgData name="Dobson, Yvonne - OSHA" userId="e2511173-1f16-4726-861b-e7a48963e98c" providerId="ADAL" clId="{BA70E72B-36DC-7742-83CC-BD291D110145}" dt="2024-09-09T20:30:19.614" v="68" actId="962"/>
          <pc:sldLayoutMkLst>
            <pc:docMk/>
            <pc:sldMasterMk cId="3625609348" sldId="2147483660"/>
            <pc:sldLayoutMk cId="2539437091" sldId="2147483667"/>
          </pc:sldLayoutMkLst>
          <pc:spChg chg="mod">
            <ac:chgData name="Dobson, Yvonne - OSHA" userId="e2511173-1f16-4726-861b-e7a48963e98c" providerId="ADAL" clId="{BA70E72B-36DC-7742-83CC-BD291D110145}" dt="2024-09-09T20:30:19.614" v="68" actId="962"/>
            <ac:spMkLst>
              <pc:docMk/>
              <pc:sldMasterMk cId="3625609348" sldId="2147483660"/>
              <pc:sldLayoutMk cId="2539437091" sldId="2147483667"/>
              <ac:spMk id="6" creationId="{6C1E9620-B3BD-565C-6F2E-A60E72FE24E4}"/>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544023"/>
            <a:ext cx="8549640" cy="5411893"/>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8164619"/>
            <a:ext cx="7543800" cy="3753061"/>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A9E7E0-8F8D-D140-9940-677102880D33}"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360547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9E7E0-8F8D-D140-9940-677102880D33}"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111034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827617"/>
            <a:ext cx="2168843" cy="131734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827617"/>
            <a:ext cx="6380798" cy="131734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9E7E0-8F8D-D140-9940-677102880D33}"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308502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9E7E0-8F8D-D140-9940-677102880D33}"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218720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3875409"/>
            <a:ext cx="8675370" cy="6466204"/>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10402786"/>
            <a:ext cx="8675370" cy="3400424"/>
          </a:xfrm>
        </p:spPr>
        <p:txBody>
          <a:bodyPr/>
          <a:lstStyle>
            <a:lvl1pPr marL="0" indent="0">
              <a:buNone/>
              <a:defRPr sz="2640">
                <a:solidFill>
                  <a:schemeClr val="tx1">
                    <a:tint val="82000"/>
                  </a:schemeClr>
                </a:solidFill>
              </a:defRPr>
            </a:lvl1pPr>
            <a:lvl2pPr marL="502920" indent="0">
              <a:buNone/>
              <a:defRPr sz="2200">
                <a:solidFill>
                  <a:schemeClr val="tx1">
                    <a:tint val="82000"/>
                  </a:schemeClr>
                </a:solidFill>
              </a:defRPr>
            </a:lvl2pPr>
            <a:lvl3pPr marL="1005840" indent="0">
              <a:buNone/>
              <a:defRPr sz="1980">
                <a:solidFill>
                  <a:schemeClr val="tx1">
                    <a:tint val="82000"/>
                  </a:schemeClr>
                </a:solidFill>
              </a:defRPr>
            </a:lvl3pPr>
            <a:lvl4pPr marL="1508760" indent="0">
              <a:buNone/>
              <a:defRPr sz="1760">
                <a:solidFill>
                  <a:schemeClr val="tx1">
                    <a:tint val="82000"/>
                  </a:schemeClr>
                </a:solidFill>
              </a:defRPr>
            </a:lvl4pPr>
            <a:lvl5pPr marL="2011680" indent="0">
              <a:buNone/>
              <a:defRPr sz="1760">
                <a:solidFill>
                  <a:schemeClr val="tx1">
                    <a:tint val="82000"/>
                  </a:schemeClr>
                </a:solidFill>
              </a:defRPr>
            </a:lvl5pPr>
            <a:lvl6pPr marL="2514600" indent="0">
              <a:buNone/>
              <a:defRPr sz="1760">
                <a:solidFill>
                  <a:schemeClr val="tx1">
                    <a:tint val="82000"/>
                  </a:schemeClr>
                </a:solidFill>
              </a:defRPr>
            </a:lvl6pPr>
            <a:lvl7pPr marL="3017520" indent="0">
              <a:buNone/>
              <a:defRPr sz="1760">
                <a:solidFill>
                  <a:schemeClr val="tx1">
                    <a:tint val="82000"/>
                  </a:schemeClr>
                </a:solidFill>
              </a:defRPr>
            </a:lvl7pPr>
            <a:lvl8pPr marL="3520440" indent="0">
              <a:buNone/>
              <a:defRPr sz="1760">
                <a:solidFill>
                  <a:schemeClr val="tx1">
                    <a:tint val="82000"/>
                  </a:schemeClr>
                </a:solidFill>
              </a:defRPr>
            </a:lvl8pPr>
            <a:lvl9pPr marL="4023360" indent="0">
              <a:buNone/>
              <a:defRPr sz="17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A9E7E0-8F8D-D140-9940-677102880D33}"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289787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4138083"/>
            <a:ext cx="4274820" cy="986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4138083"/>
            <a:ext cx="4274820" cy="986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A9E7E0-8F8D-D140-9940-677102880D33}"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139612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827620"/>
            <a:ext cx="8675370" cy="300460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3810636"/>
            <a:ext cx="4255174"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5678170"/>
            <a:ext cx="4255174" cy="8351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3810636"/>
            <a:ext cx="4276130"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5678170"/>
            <a:ext cx="4276130" cy="8351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A9E7E0-8F8D-D140-9940-677102880D33}"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421463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A9E7E0-8F8D-D140-9940-677102880D33}" type="datetimeFigureOut">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70218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9E7E0-8F8D-D140-9940-677102880D33}" type="datetimeFigureOut">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24D07-BD6B-1249-BA58-331D14A6E8F8}" type="slidenum">
              <a:rPr lang="en-US" smtClean="0"/>
              <a:t>‹#›</a:t>
            </a:fld>
            <a:endParaRPr lang="en-US"/>
          </a:p>
        </p:txBody>
      </p:sp>
      <p:pic>
        <p:nvPicPr>
          <p:cNvPr id="5" name="Picture 4" descr="Suicide Prevention in Construction&#10;5 Things You Should Know&#10;&#10;Photo of a construction worker.&#10;The construction industry has one of the highest suicide rates &#10;of any occupation. Suicide deeply impacts workers, families, &#10;and communities. Fortunately, like other workplace fatalities, &#10;suicides can be prevented. Everyone in the construction &#10;industry has a role to play in suicide prevention. Below are &#10;5 things to know about preventing suicide. &#10;&#10;1&#10;BE AWARE&#10;&#10;Everyone can help prevent loss by suicide. &#10;&#10;Mental health and suicide can be difficult to talk about—especially with &#10;work colleagues—but your actions can make a difference. When you &#10;work closely with others, you may sense when something is wrong.Team icon&#10;&#10;&#10;2&#10;PAY ATTENTION&#10;&#10;Know the warning signs of suicide. &#10;&#10;There is no single cause for suicide but there are warning signs. Changes &#10;in behavior, mood, social media posts, or even what they say may signal &#10;someone is at risk. Take these signs seriously. It could save a life.Health alert icon&#10;&#10;&#10;3&#10;REACH OUT&#10;&#10;Ask “Are you okay?” &#10;&#10;If you are concerned about a coworker, talk with them privately, &#10;be compassionate, and listen without judgment. Encourage them &#10;to reach out to your Employee Assistance Program (EAP), Member &#10;Assistance Program (MAP), the human resources (HR) department, &#10;or a mental health professional. Communication icon&#10;&#10;&#10;4&#10;TAKE ACTION&#10;&#10;If someone is in crisis, stay with them and get help.&#10;&#10;If you believe a coworker is at immediate risk of suicide, stay with &#10;them until you can get further help. Contact emergency services or &#10;the 988 Suicide &amp; Crisis Lifeline. Helping hand icon&#10;&#10;&#10;5&#10;LEARN MORE&#10;&#10;Suicide prevention resources are available.&#10;&#10;• Call or text the Suicide &amp; Crisis Lifeline at 988.&#10;• Visit the American Foundation for Suicide Prevention website(www. afsp. org) and the Construction Industry Alliance for SuicidePrevention website (www.preventconstructionsuicide.com) tolearn more about suicide risk factors, warning signs, and whatyou can do to help prevent suicide.Phone icon&#10;• Visit OSHA’s website (www.osha.gov/preventingsuicides).&#10;&#10;&#10;U.S. Department of Labor logo&#10;OSHA - Occupational Safety and Health Administration&#10;Occupational &#10;Safety and Health &#10;Administration&#10;&#10;&#10;&#10;&#10;1-800-321-OSHA (6742)&#10;TTY 1-877-889-5627osha.gov/preventingsuicides&#10;&#10;QR code&#10;OSHA 4446-09 2024&#10;&#10;&#10;&#10;">
            <a:extLst>
              <a:ext uri="{FF2B5EF4-FFF2-40B4-BE49-F238E27FC236}">
                <a16:creationId xmlns:a16="http://schemas.microsoft.com/office/drawing/2014/main" id="{EB164F1C-13ED-67AB-C1A8-9096D13BAC56}"/>
              </a:ext>
            </a:extLst>
          </p:cNvPr>
          <p:cNvPicPr>
            <a:picLocks noChangeAspect="1"/>
          </p:cNvPicPr>
          <p:nvPr userDrawn="1"/>
        </p:nvPicPr>
        <p:blipFill>
          <a:blip r:embed="rId2"/>
          <a:srcRect/>
          <a:stretch/>
        </p:blipFill>
        <p:spPr>
          <a:xfrm>
            <a:off x="1" y="1"/>
            <a:ext cx="10058399" cy="15544798"/>
          </a:xfrm>
          <a:prstGeom prst="rect">
            <a:avLst/>
          </a:prstGeom>
        </p:spPr>
      </p:pic>
      <p:sp>
        <p:nvSpPr>
          <p:cNvPr id="8" name="Picture Placeholder 7">
            <a:extLst>
              <a:ext uri="{FF2B5EF4-FFF2-40B4-BE49-F238E27FC236}">
                <a16:creationId xmlns:a16="http://schemas.microsoft.com/office/drawing/2014/main" id="{0E0814C8-2D15-821A-F069-DE02AF23EE77}"/>
              </a:ext>
            </a:extLst>
          </p:cNvPr>
          <p:cNvSpPr>
            <a:spLocks noGrp="1"/>
          </p:cNvSpPr>
          <p:nvPr>
            <p:ph type="pic" sz="quarter" idx="14" hasCustomPrompt="1"/>
          </p:nvPr>
        </p:nvSpPr>
        <p:spPr>
          <a:xfrm>
            <a:off x="8602635" y="309453"/>
            <a:ext cx="1413954" cy="1639887"/>
          </a:xfrm>
        </p:spPr>
        <p:txBody>
          <a:bodyPr>
            <a:normAutofit/>
          </a:bodyPr>
          <a:lstStyle>
            <a:lvl1pPr marL="0" indent="0">
              <a:buNone/>
              <a:defRPr sz="2400">
                <a:solidFill>
                  <a:schemeClr val="bg1"/>
                </a:solidFill>
              </a:defRPr>
            </a:lvl1pPr>
          </a:lstStyle>
          <a:p>
            <a:r>
              <a:rPr lang="en-US" dirty="0"/>
              <a:t>Click here to add logo</a:t>
            </a:r>
          </a:p>
          <a:p>
            <a:endParaRPr lang="en-US" dirty="0"/>
          </a:p>
        </p:txBody>
      </p:sp>
    </p:spTree>
    <p:extLst>
      <p:ext uri="{BB962C8B-B14F-4D97-AF65-F5344CB8AC3E}">
        <p14:creationId xmlns:p14="http://schemas.microsoft.com/office/powerpoint/2010/main" val="253943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2238167"/>
            <a:ext cx="5092065" cy="11046883"/>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61A9E7E0-8F8D-D140-9940-677102880D33}"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400531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2238167"/>
            <a:ext cx="5092065" cy="11046883"/>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61A9E7E0-8F8D-D140-9940-677102880D33}"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24D07-BD6B-1249-BA58-331D14A6E8F8}" type="slidenum">
              <a:rPr lang="en-US" smtClean="0"/>
              <a:t>‹#›</a:t>
            </a:fld>
            <a:endParaRPr lang="en-US"/>
          </a:p>
        </p:txBody>
      </p:sp>
    </p:spTree>
    <p:extLst>
      <p:ext uri="{BB962C8B-B14F-4D97-AF65-F5344CB8AC3E}">
        <p14:creationId xmlns:p14="http://schemas.microsoft.com/office/powerpoint/2010/main" val="43711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827620"/>
            <a:ext cx="8675370" cy="300460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4138083"/>
            <a:ext cx="8675370" cy="98630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14407730"/>
            <a:ext cx="2263140" cy="827617"/>
          </a:xfrm>
          <a:prstGeom prst="rect">
            <a:avLst/>
          </a:prstGeom>
        </p:spPr>
        <p:txBody>
          <a:bodyPr vert="horz" lIns="91440" tIns="45720" rIns="91440" bIns="45720" rtlCol="0" anchor="ctr"/>
          <a:lstStyle>
            <a:lvl1pPr algn="l">
              <a:defRPr sz="1320">
                <a:solidFill>
                  <a:schemeClr val="tx1">
                    <a:tint val="82000"/>
                  </a:schemeClr>
                </a:solidFill>
              </a:defRPr>
            </a:lvl1pPr>
          </a:lstStyle>
          <a:p>
            <a:fld id="{61A9E7E0-8F8D-D140-9940-677102880D33}" type="datetimeFigureOut">
              <a:rPr lang="en-US" smtClean="0"/>
              <a:t>9/9/2024</a:t>
            </a:fld>
            <a:endParaRPr lang="en-US"/>
          </a:p>
        </p:txBody>
      </p:sp>
      <p:sp>
        <p:nvSpPr>
          <p:cNvPr id="5" name="Footer Placeholder 4"/>
          <p:cNvSpPr>
            <a:spLocks noGrp="1"/>
          </p:cNvSpPr>
          <p:nvPr>
            <p:ph type="ftr" sz="quarter" idx="3"/>
          </p:nvPr>
        </p:nvSpPr>
        <p:spPr>
          <a:xfrm>
            <a:off x="3331845" y="14407730"/>
            <a:ext cx="3394710" cy="827617"/>
          </a:xfrm>
          <a:prstGeom prst="rect">
            <a:avLst/>
          </a:prstGeom>
        </p:spPr>
        <p:txBody>
          <a:bodyPr vert="horz" lIns="91440" tIns="45720" rIns="91440" bIns="45720" rtlCol="0" anchor="ctr"/>
          <a:lstStyle>
            <a:lvl1pPr algn="ctr">
              <a:defRPr sz="13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7103745" y="14407730"/>
            <a:ext cx="2263140" cy="827617"/>
          </a:xfrm>
          <a:prstGeom prst="rect">
            <a:avLst/>
          </a:prstGeom>
        </p:spPr>
        <p:txBody>
          <a:bodyPr vert="horz" lIns="91440" tIns="45720" rIns="91440" bIns="45720" rtlCol="0" anchor="ctr"/>
          <a:lstStyle>
            <a:lvl1pPr algn="r">
              <a:defRPr sz="1320">
                <a:solidFill>
                  <a:schemeClr val="tx1">
                    <a:tint val="82000"/>
                  </a:schemeClr>
                </a:solidFill>
              </a:defRPr>
            </a:lvl1pPr>
          </a:lstStyle>
          <a:p>
            <a:fld id="{42824D07-BD6B-1249-BA58-331D14A6E8F8}" type="slidenum">
              <a:rPr lang="en-US" smtClean="0"/>
              <a:t>‹#›</a:t>
            </a:fld>
            <a:endParaRPr lang="en-US"/>
          </a:p>
        </p:txBody>
      </p:sp>
    </p:spTree>
    <p:extLst>
      <p:ext uri="{BB962C8B-B14F-4D97-AF65-F5344CB8AC3E}">
        <p14:creationId xmlns:p14="http://schemas.microsoft.com/office/powerpoint/2010/main" val="3625609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descr="logo placeholder">
            <a:extLst>
              <a:ext uri="{FF2B5EF4-FFF2-40B4-BE49-F238E27FC236}">
                <a16:creationId xmlns:a16="http://schemas.microsoft.com/office/drawing/2014/main" id="{E86984A5-ABA4-D38C-644E-E1F5F4AC2A3B}"/>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39832570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Prevention in Construction: 5 Things You Should Know</dc:title>
  <dc:creator>OSHA</dc:creator>
  <cp:lastModifiedBy>Dobson, Yvonne - OSHA</cp:lastModifiedBy>
  <cp:revision>1</cp:revision>
  <dcterms:created xsi:type="dcterms:W3CDTF">2024-09-09T20:17:12Z</dcterms:created>
  <dcterms:modified xsi:type="dcterms:W3CDTF">2024-09-09T20:43:41Z</dcterms:modified>
</cp:coreProperties>
</file>