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6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78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37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02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03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16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08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71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33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0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67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75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1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64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80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05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77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593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exels.com/video/a-girl-practicing-gymnastics-vault-6573041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BCA2EB72-13DC-4DC6-B461-3B036C55B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oundRect">
            <a:avLst>
              <a:gd name="adj" fmla="val 2627"/>
            </a:avLst>
          </a:prstGeom>
          <a:solidFill>
            <a:schemeClr val="bg2">
              <a:lumMod val="75000"/>
            </a:schemeClr>
          </a:solidFill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innerShdw blurRad="63500" dist="508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41413" y="965199"/>
            <a:ext cx="6075552" cy="4918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  <a:defRPr sz="6750"/>
            </a:pPr>
            <a:r>
              <a:rPr lang="en-US" sz="5400" b="1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Movement as Permission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91121" y="965199"/>
            <a:ext cx="2950765" cy="4918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21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The Missing Link to Lifelong Physical Activity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F75BF3-096E-451E-A222-96A7F0946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8699" y="2011680"/>
            <a:ext cx="0" cy="28346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08CDF525-A3AC-435F-8260-FE2D9C34E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20720"/>
            <a:ext cx="10928687" cy="5593813"/>
          </a:xfrm>
          <a:prstGeom prst="roundRect">
            <a:avLst>
              <a:gd name="adj" fmla="val 3812"/>
            </a:avLst>
          </a:prstGeom>
          <a:solidFill>
            <a:srgbClr val="FFFFFF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7B72E4-3FCA-ACF3-4123-A1CB0CFD1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0838" r="-1" b="6527"/>
          <a:stretch>
            <a:fillRect/>
          </a:stretch>
        </p:blipFill>
        <p:spPr>
          <a:xfrm>
            <a:off x="1127344" y="1103321"/>
            <a:ext cx="9960933" cy="46299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9BA26BC-113C-4698-8859-A985C8324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A68B73B6-D77B-4B55-8538-206CEFD2A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96889" y="1846512"/>
            <a:ext cx="8998224" cy="3164976"/>
          </a:xfrm>
          <a:prstGeom prst="roundRect">
            <a:avLst>
              <a:gd name="adj" fmla="val 4629"/>
            </a:avLst>
          </a:prstGeom>
          <a:solidFill>
            <a:schemeClr val="bg2"/>
          </a:solidFill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innerShdw blurRad="63500" dist="508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51012" y="2007703"/>
            <a:ext cx="8676222" cy="18022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  <a:defRPr sz="7714"/>
            </a:pPr>
            <a:r>
              <a:rPr lang="en-US" sz="4800" b="1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Do I Belong Here?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79A2E3A-88DD-4B27-909A-4031901CC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5767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3593EB-158D-1206-8CA0-938BA45C7741}"/>
              </a:ext>
            </a:extLst>
          </p:cNvPr>
          <p:cNvSpPr txBox="1"/>
          <p:nvPr/>
        </p:nvSpPr>
        <p:spPr>
          <a:xfrm>
            <a:off x="1141412" y="609601"/>
            <a:ext cx="9285822" cy="3402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6600" b="1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Safe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6600" b="1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Supported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6600" b="1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Connected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FC9FC5-AE70-47F7-97E7-DD8418F0D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65807"/>
            <a:ext cx="12192000" cy="2292194"/>
          </a:xfrm>
          <a:prstGeom prst="rect">
            <a:avLst/>
          </a:prstGeom>
          <a:solidFill>
            <a:srgbClr val="363D46"/>
          </a:solidFill>
          <a:ln>
            <a:noFill/>
          </a:ln>
          <a:effectLst>
            <a:innerShdw blurRad="63500" dist="381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6211A9-0224-42CE-8B84-2223FD5FA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65807"/>
            <a:ext cx="12192000" cy="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64106" y="609600"/>
            <a:ext cx="3369133" cy="36428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4800" b="1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Sally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EE29A4-34A7-8E18-CC3B-802A78A742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90" r="4237" b="29407"/>
          <a:stretch>
            <a:fillRect/>
          </a:stretch>
        </p:blipFill>
        <p:spPr>
          <a:xfrm>
            <a:off x="2141114" y="639905"/>
            <a:ext cx="3907265" cy="5581878"/>
          </a:xfrm>
          <a:prstGeom prst="roundRect">
            <a:avLst>
              <a:gd name="adj" fmla="val 3517"/>
            </a:avLst>
          </a:prstGeom>
          <a:solidFill>
            <a:srgbClr val="FFFFFF">
              <a:shade val="85000"/>
            </a:srgbClr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FB3516BD-64C7-48EF-A342-9F00D167E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651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0D6BFF-3BE5-883E-A15D-0DAF6F71E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808" y="811505"/>
            <a:ext cx="3054381" cy="52435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35098" y="609600"/>
            <a:ext cx="4798142" cy="36428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48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“I felt like a complete badass."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183E32-802C-8E86-18D6-BCF454DDFE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769" r="23028"/>
          <a:stretch>
            <a:fillRect/>
          </a:stretch>
        </p:blipFill>
        <p:spPr>
          <a:xfrm>
            <a:off x="633999" y="636640"/>
            <a:ext cx="5462001" cy="5591541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1411" y="609601"/>
            <a:ext cx="9923767" cy="29056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7714"/>
            </a:pPr>
            <a:r>
              <a:rPr lang="en-US" sz="46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Movement doesn't start with motivation.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600" cap="all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It starts with permission.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B96F23-8753-4C46-B0E7-444CF5F18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05027"/>
            <a:ext cx="12192000" cy="1652973"/>
          </a:xfrm>
          <a:prstGeom prst="rect">
            <a:avLst/>
          </a:prstGeom>
          <a:solidFill>
            <a:srgbClr val="0D0D0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32FBEEC-2018-4C8E-9F88-AE744C23D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189236"/>
            <a:ext cx="12192000" cy="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5323" y="609600"/>
            <a:ext cx="4798142" cy="36428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8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E0737637-12B5-4CA2-9156-4232DFE8B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29350" y="620720"/>
            <a:ext cx="5506065" cy="5597200"/>
          </a:xfrm>
          <a:prstGeom prst="roundRect">
            <a:avLst>
              <a:gd name="adj" fmla="val 2601"/>
            </a:avLst>
          </a:prstGeom>
          <a:solidFill>
            <a:srgbClr val="FFFFFF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2BD07B-FA60-DA5A-6569-C3F8BC5D5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678" y="950316"/>
            <a:ext cx="2777935" cy="282741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A8454B-3B58-43D3-A372-1F05E3E35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41554" y="790575"/>
            <a:ext cx="2211006" cy="180011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A84522-0B07-4F09-89B0-12EA92385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678" y="4087968"/>
            <a:ext cx="2773672" cy="19476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B4A91A-D988-0C21-929F-499CB17DE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1554" y="3262564"/>
            <a:ext cx="2212271" cy="225167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31</TotalTime>
  <Words>40</Words>
  <Application>Microsoft Office PowerPoint</Application>
  <PresentationFormat>Widescreen</PresentationFormat>
  <Paragraphs>12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Cox, Pamela</cp:lastModifiedBy>
  <cp:revision>3</cp:revision>
  <dcterms:created xsi:type="dcterms:W3CDTF">2013-01-27T09:14:16Z</dcterms:created>
  <dcterms:modified xsi:type="dcterms:W3CDTF">2026-05-29T16:09:41Z</dcterms:modified>
  <cp:category/>
</cp:coreProperties>
</file>