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8" r:id="rId4"/>
    <p:sldMasterId id="2147483711" r:id="rId5"/>
  </p:sldMasterIdLst>
  <p:notesMasterIdLst>
    <p:notesMasterId r:id="rId8"/>
  </p:notesMasterIdLst>
  <p:sldIdLst>
    <p:sldId id="265" r:id="rId6"/>
    <p:sldId id="266" r:id="rId7"/>
  </p:sldIdLst>
  <p:sldSz cx="12801600" cy="9601200" type="A3"/>
  <p:notesSz cx="6808788" cy="9940925"/>
  <p:defaultTextStyle>
    <a:defPPr>
      <a:defRPr lang="en-US"/>
    </a:defPPr>
    <a:lvl1pPr marL="0" algn="l" defTabSz="640080" rtl="0" eaLnBrk="1" latinLnBrk="0" hangingPunct="1">
      <a:defRPr sz="2520" kern="1200">
        <a:solidFill>
          <a:schemeClr val="tx1"/>
        </a:solidFill>
        <a:latin typeface="+mn-lt"/>
        <a:ea typeface="+mn-ea"/>
        <a:cs typeface="+mn-cs"/>
      </a:defRPr>
    </a:lvl1pPr>
    <a:lvl2pPr marL="640080" algn="l" defTabSz="640080" rtl="0" eaLnBrk="1" latinLnBrk="0" hangingPunct="1">
      <a:defRPr sz="2520" kern="1200">
        <a:solidFill>
          <a:schemeClr val="tx1"/>
        </a:solidFill>
        <a:latin typeface="+mn-lt"/>
        <a:ea typeface="+mn-ea"/>
        <a:cs typeface="+mn-cs"/>
      </a:defRPr>
    </a:lvl2pPr>
    <a:lvl3pPr marL="1280160" algn="l" defTabSz="640080" rtl="0" eaLnBrk="1" latinLnBrk="0" hangingPunct="1">
      <a:defRPr sz="2520" kern="1200">
        <a:solidFill>
          <a:schemeClr val="tx1"/>
        </a:solidFill>
        <a:latin typeface="+mn-lt"/>
        <a:ea typeface="+mn-ea"/>
        <a:cs typeface="+mn-cs"/>
      </a:defRPr>
    </a:lvl3pPr>
    <a:lvl4pPr marL="1920240" algn="l" defTabSz="640080" rtl="0" eaLnBrk="1" latinLnBrk="0" hangingPunct="1">
      <a:defRPr sz="2520" kern="1200">
        <a:solidFill>
          <a:schemeClr val="tx1"/>
        </a:solidFill>
        <a:latin typeface="+mn-lt"/>
        <a:ea typeface="+mn-ea"/>
        <a:cs typeface="+mn-cs"/>
      </a:defRPr>
    </a:lvl4pPr>
    <a:lvl5pPr marL="2560320" algn="l" defTabSz="640080" rtl="0" eaLnBrk="1" latinLnBrk="0" hangingPunct="1">
      <a:defRPr sz="2520" kern="1200">
        <a:solidFill>
          <a:schemeClr val="tx1"/>
        </a:solidFill>
        <a:latin typeface="+mn-lt"/>
        <a:ea typeface="+mn-ea"/>
        <a:cs typeface="+mn-cs"/>
      </a:defRPr>
    </a:lvl5pPr>
    <a:lvl6pPr marL="3200400" algn="l" defTabSz="640080" rtl="0" eaLnBrk="1" latinLnBrk="0" hangingPunct="1">
      <a:defRPr sz="2520" kern="1200">
        <a:solidFill>
          <a:schemeClr val="tx1"/>
        </a:solidFill>
        <a:latin typeface="+mn-lt"/>
        <a:ea typeface="+mn-ea"/>
        <a:cs typeface="+mn-cs"/>
      </a:defRPr>
    </a:lvl6pPr>
    <a:lvl7pPr marL="3840480" algn="l" defTabSz="640080" rtl="0" eaLnBrk="1" latinLnBrk="0" hangingPunct="1">
      <a:defRPr sz="2520" kern="1200">
        <a:solidFill>
          <a:schemeClr val="tx1"/>
        </a:solidFill>
        <a:latin typeface="+mn-lt"/>
        <a:ea typeface="+mn-ea"/>
        <a:cs typeface="+mn-cs"/>
      </a:defRPr>
    </a:lvl7pPr>
    <a:lvl8pPr marL="4480560" algn="l" defTabSz="640080" rtl="0" eaLnBrk="1" latinLnBrk="0" hangingPunct="1">
      <a:defRPr sz="2520" kern="1200">
        <a:solidFill>
          <a:schemeClr val="tx1"/>
        </a:solidFill>
        <a:latin typeface="+mn-lt"/>
        <a:ea typeface="+mn-ea"/>
        <a:cs typeface="+mn-cs"/>
      </a:defRPr>
    </a:lvl8pPr>
    <a:lvl9pPr marL="5120640" algn="l" defTabSz="640080" rtl="0" eaLnBrk="1" latinLnBrk="0" hangingPunct="1">
      <a:defRPr sz="252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D027E"/>
    <a:srgbClr val="FFF79F"/>
    <a:srgbClr val="CEC444"/>
    <a:srgbClr val="FF5144"/>
    <a:srgbClr val="FDD1F0"/>
    <a:srgbClr val="00B1F0"/>
    <a:srgbClr val="FEE86E"/>
    <a:srgbClr val="FD9C9C"/>
    <a:srgbClr val="FFE96D"/>
    <a:srgbClr val="FFB5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35"/>
  </p:normalViewPr>
  <p:slideViewPr>
    <p:cSldViewPr snapToGrid="0">
      <p:cViewPr varScale="1">
        <p:scale>
          <a:sx n="85" d="100"/>
          <a:sy n="85" d="100"/>
        </p:scale>
        <p:origin x="1968"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heme" Target="theme/theme1.xml"/><Relationship Id="rId5" Type="http://schemas.openxmlformats.org/officeDocument/2006/relationships/slideMaster" Target="slideMasters/slideMaster2.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51163" cy="498475"/>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56038" y="0"/>
            <a:ext cx="2951162" cy="498475"/>
          </a:xfrm>
          <a:prstGeom prst="rect">
            <a:avLst/>
          </a:prstGeom>
        </p:spPr>
        <p:txBody>
          <a:bodyPr vert="horz" lIns="91440" tIns="45720" rIns="91440" bIns="45720" rtlCol="0"/>
          <a:lstStyle>
            <a:lvl1pPr algn="r">
              <a:defRPr sz="1200"/>
            </a:lvl1pPr>
          </a:lstStyle>
          <a:p>
            <a:fld id="{85383838-A556-6347-BB60-31C891A08F40}" type="datetimeFigureOut">
              <a:rPr lang="nl-NL" smtClean="0"/>
              <a:t>13-11-2025</a:t>
            </a:fld>
            <a:endParaRPr lang="nl-NL"/>
          </a:p>
        </p:txBody>
      </p:sp>
      <p:sp>
        <p:nvSpPr>
          <p:cNvPr id="4" name="Tijdelijke aanduiding voor dia-afbeelding 3"/>
          <p:cNvSpPr>
            <a:spLocks noGrp="1" noRot="1" noChangeAspect="1"/>
          </p:cNvSpPr>
          <p:nvPr>
            <p:ph type="sldImg" idx="2"/>
          </p:nvPr>
        </p:nvSpPr>
        <p:spPr>
          <a:xfrm>
            <a:off x="1168400" y="1243013"/>
            <a:ext cx="4471988" cy="3354387"/>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1038" y="4784725"/>
            <a:ext cx="5446712" cy="3913188"/>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9442450"/>
            <a:ext cx="2951163" cy="498475"/>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56038" y="9442450"/>
            <a:ext cx="2951162" cy="498475"/>
          </a:xfrm>
          <a:prstGeom prst="rect">
            <a:avLst/>
          </a:prstGeom>
        </p:spPr>
        <p:txBody>
          <a:bodyPr vert="horz" lIns="91440" tIns="45720" rIns="91440" bIns="45720" rtlCol="0" anchor="b"/>
          <a:lstStyle>
            <a:lvl1pPr algn="r">
              <a:defRPr sz="1200"/>
            </a:lvl1pPr>
          </a:lstStyle>
          <a:p>
            <a:fld id="{910354A7-12E1-5D4D-9FE7-BC43FAEF330C}" type="slidenum">
              <a:rPr lang="nl-NL" smtClean="0"/>
              <a:t>‹nr.›</a:t>
            </a:fld>
            <a:endParaRPr lang="nl-NL"/>
          </a:p>
        </p:txBody>
      </p:sp>
    </p:spTree>
    <p:extLst>
      <p:ext uri="{BB962C8B-B14F-4D97-AF65-F5344CB8AC3E}">
        <p14:creationId xmlns:p14="http://schemas.microsoft.com/office/powerpoint/2010/main" val="782432948"/>
      </p:ext>
    </p:extLst>
  </p:cSld>
  <p:clrMap bg1="lt1" tx1="dk1" bg2="lt2" tx2="dk2" accent1="accent1" accent2="accent2" accent3="accent3" accent4="accent4" accent5="accent5" accent6="accent6" hlink="hlink" folHlink="folHlink"/>
  <p:notesStyle>
    <a:lvl1pPr marL="0" algn="l" defTabSz="1280160" rtl="0" eaLnBrk="1" latinLnBrk="0" hangingPunct="1">
      <a:defRPr sz="1680" kern="1200">
        <a:solidFill>
          <a:schemeClr val="tx1"/>
        </a:solidFill>
        <a:latin typeface="+mn-lt"/>
        <a:ea typeface="+mn-ea"/>
        <a:cs typeface="+mn-cs"/>
      </a:defRPr>
    </a:lvl1pPr>
    <a:lvl2pPr marL="640080" algn="l" defTabSz="1280160" rtl="0" eaLnBrk="1" latinLnBrk="0" hangingPunct="1">
      <a:defRPr sz="1680" kern="1200">
        <a:solidFill>
          <a:schemeClr val="tx1"/>
        </a:solidFill>
        <a:latin typeface="+mn-lt"/>
        <a:ea typeface="+mn-ea"/>
        <a:cs typeface="+mn-cs"/>
      </a:defRPr>
    </a:lvl2pPr>
    <a:lvl3pPr marL="1280160" algn="l" defTabSz="1280160" rtl="0" eaLnBrk="1" latinLnBrk="0" hangingPunct="1">
      <a:defRPr sz="1680" kern="1200">
        <a:solidFill>
          <a:schemeClr val="tx1"/>
        </a:solidFill>
        <a:latin typeface="+mn-lt"/>
        <a:ea typeface="+mn-ea"/>
        <a:cs typeface="+mn-cs"/>
      </a:defRPr>
    </a:lvl3pPr>
    <a:lvl4pPr marL="1920240" algn="l" defTabSz="1280160" rtl="0" eaLnBrk="1" latinLnBrk="0" hangingPunct="1">
      <a:defRPr sz="1680" kern="1200">
        <a:solidFill>
          <a:schemeClr val="tx1"/>
        </a:solidFill>
        <a:latin typeface="+mn-lt"/>
        <a:ea typeface="+mn-ea"/>
        <a:cs typeface="+mn-cs"/>
      </a:defRPr>
    </a:lvl4pPr>
    <a:lvl5pPr marL="2560320" algn="l" defTabSz="1280160" rtl="0" eaLnBrk="1" latinLnBrk="0" hangingPunct="1">
      <a:defRPr sz="1680" kern="1200">
        <a:solidFill>
          <a:schemeClr val="tx1"/>
        </a:solidFill>
        <a:latin typeface="+mn-lt"/>
        <a:ea typeface="+mn-ea"/>
        <a:cs typeface="+mn-cs"/>
      </a:defRPr>
    </a:lvl5pPr>
    <a:lvl6pPr marL="3200400" algn="l" defTabSz="1280160" rtl="0" eaLnBrk="1" latinLnBrk="0" hangingPunct="1">
      <a:defRPr sz="1680" kern="1200">
        <a:solidFill>
          <a:schemeClr val="tx1"/>
        </a:solidFill>
        <a:latin typeface="+mn-lt"/>
        <a:ea typeface="+mn-ea"/>
        <a:cs typeface="+mn-cs"/>
      </a:defRPr>
    </a:lvl6pPr>
    <a:lvl7pPr marL="3840480" algn="l" defTabSz="1280160" rtl="0" eaLnBrk="1" latinLnBrk="0" hangingPunct="1">
      <a:defRPr sz="1680" kern="1200">
        <a:solidFill>
          <a:schemeClr val="tx1"/>
        </a:solidFill>
        <a:latin typeface="+mn-lt"/>
        <a:ea typeface="+mn-ea"/>
        <a:cs typeface="+mn-cs"/>
      </a:defRPr>
    </a:lvl7pPr>
    <a:lvl8pPr marL="4480560" algn="l" defTabSz="1280160" rtl="0" eaLnBrk="1" latinLnBrk="0" hangingPunct="1">
      <a:defRPr sz="1680" kern="1200">
        <a:solidFill>
          <a:schemeClr val="tx1"/>
        </a:solidFill>
        <a:latin typeface="+mn-lt"/>
        <a:ea typeface="+mn-ea"/>
        <a:cs typeface="+mn-cs"/>
      </a:defRPr>
    </a:lvl8pPr>
    <a:lvl9pPr marL="5120640" algn="l" defTabSz="1280160" rtl="0" eaLnBrk="1" latinLnBrk="0" hangingPunct="1">
      <a:defRPr sz="168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sp>
        <p:nvSpPr>
          <p:cNvPr id="4" name="Tijdelijke aanduiding voor datum 3">
            <a:extLst>
              <a:ext uri="{FF2B5EF4-FFF2-40B4-BE49-F238E27FC236}">
                <a16:creationId xmlns:a16="http://schemas.microsoft.com/office/drawing/2014/main" id="{F89F5DE1-7512-766C-1DCC-9B58F43405CA}"/>
              </a:ext>
            </a:extLst>
          </p:cNvPr>
          <p:cNvSpPr>
            <a:spLocks noGrp="1"/>
          </p:cNvSpPr>
          <p:nvPr>
            <p:ph type="dt" sz="half" idx="10"/>
          </p:nvPr>
        </p:nvSpPr>
        <p:spPr/>
        <p:txBody>
          <a:bodyPr/>
          <a:lstStyle/>
          <a:p>
            <a:fld id="{20DC4AAA-C704-7A4A-9D86-FFCF66A3E291}" type="datetimeFigureOut">
              <a:rPr lang="nl-NL" smtClean="0"/>
              <a:t>13-11-2025</a:t>
            </a:fld>
            <a:endParaRPr lang="nl-NL"/>
          </a:p>
        </p:txBody>
      </p:sp>
      <p:sp>
        <p:nvSpPr>
          <p:cNvPr id="5" name="Tijdelijke aanduiding voor voettekst 4">
            <a:extLst>
              <a:ext uri="{FF2B5EF4-FFF2-40B4-BE49-F238E27FC236}">
                <a16:creationId xmlns:a16="http://schemas.microsoft.com/office/drawing/2014/main" id="{EE4EF332-225D-0FB9-23C5-6BEE3CAFEC07}"/>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AC497A9C-0B97-523F-1198-2074FD825220}"/>
              </a:ext>
            </a:extLst>
          </p:cNvPr>
          <p:cNvSpPr>
            <a:spLocks noGrp="1"/>
          </p:cNvSpPr>
          <p:nvPr>
            <p:ph type="sldNum" sz="quarter" idx="12"/>
          </p:nvPr>
        </p:nvSpPr>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1086712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79EC734E-5899-638C-C70F-8758C3D743E2}"/>
              </a:ext>
            </a:extLst>
          </p:cNvPr>
          <p:cNvSpPr>
            <a:spLocks noGrp="1"/>
          </p:cNvSpPr>
          <p:nvPr>
            <p:ph type="dt" sz="half" idx="10"/>
          </p:nvPr>
        </p:nvSpPr>
        <p:spPr>
          <a:xfrm>
            <a:off x="880110" y="8898891"/>
            <a:ext cx="2880360" cy="511175"/>
          </a:xfrm>
          <a:prstGeom prst="rect">
            <a:avLst/>
          </a:prstGeom>
        </p:spPr>
        <p:txBody>
          <a:bodyPr/>
          <a:lstStyle/>
          <a:p>
            <a:fld id="{20DC4AAA-C704-7A4A-9D86-FFCF66A3E291}" type="datetimeFigureOut">
              <a:rPr lang="nl-NL" smtClean="0"/>
              <a:t>13-11-2025</a:t>
            </a:fld>
            <a:endParaRPr lang="nl-NL"/>
          </a:p>
        </p:txBody>
      </p:sp>
      <p:sp>
        <p:nvSpPr>
          <p:cNvPr id="3" name="Tijdelijke aanduiding voor voettekst 2">
            <a:extLst>
              <a:ext uri="{FF2B5EF4-FFF2-40B4-BE49-F238E27FC236}">
                <a16:creationId xmlns:a16="http://schemas.microsoft.com/office/drawing/2014/main" id="{C7E5D3FE-154E-CD05-C2F3-B5F490756944}"/>
              </a:ext>
            </a:extLst>
          </p:cNvPr>
          <p:cNvSpPr>
            <a:spLocks noGrp="1"/>
          </p:cNvSpPr>
          <p:nvPr>
            <p:ph type="ftr" sz="quarter" idx="11"/>
          </p:nvPr>
        </p:nvSpPr>
        <p:spPr>
          <a:xfrm>
            <a:off x="4240530" y="8898891"/>
            <a:ext cx="4320540" cy="511175"/>
          </a:xfrm>
          <a:prstGeom prst="rect">
            <a:avLst/>
          </a:prstGeom>
        </p:spPr>
        <p:txBody>
          <a:bodyPr/>
          <a:lstStyle/>
          <a:p>
            <a:endParaRPr lang="nl-NL"/>
          </a:p>
        </p:txBody>
      </p:sp>
      <p:sp>
        <p:nvSpPr>
          <p:cNvPr id="4" name="Tijdelijke aanduiding voor dianummer 3">
            <a:extLst>
              <a:ext uri="{FF2B5EF4-FFF2-40B4-BE49-F238E27FC236}">
                <a16:creationId xmlns:a16="http://schemas.microsoft.com/office/drawing/2014/main" id="{72B875A3-9B4B-7CDB-0087-D2B701F7A3DE}"/>
              </a:ext>
            </a:extLst>
          </p:cNvPr>
          <p:cNvSpPr>
            <a:spLocks noGrp="1"/>
          </p:cNvSpPr>
          <p:nvPr>
            <p:ph type="sldNum" sz="quarter" idx="12"/>
          </p:nvPr>
        </p:nvSpPr>
        <p:spPr>
          <a:xfrm>
            <a:off x="9041130" y="8898891"/>
            <a:ext cx="2880360" cy="51117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124634283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3.svg"/><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hyperlink" Target="https://www.innovatieroute.nu/" TargetMode="External"/><Relationship Id="rId2" Type="http://schemas.openxmlformats.org/officeDocument/2006/relationships/theme" Target="../theme/theme2.xml"/><Relationship Id="rId1" Type="http://schemas.openxmlformats.org/officeDocument/2006/relationships/slideLayout" Target="../slideLayouts/slideLayout2.xml"/><Relationship Id="rId6" Type="http://schemas.openxmlformats.org/officeDocument/2006/relationships/image" Target="../media/image5.jpg"/><Relationship Id="rId5" Type="http://schemas.openxmlformats.org/officeDocument/2006/relationships/image" Target="../media/image4.png"/><Relationship Id="rId4" Type="http://schemas.openxmlformats.org/officeDocument/2006/relationships/hyperlink" Target="https://creativecommons.org/licenses/by-nc-sa/4.0/deed.nl"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Tijdelijke aanduiding voor datum 3">
            <a:extLst>
              <a:ext uri="{FF2B5EF4-FFF2-40B4-BE49-F238E27FC236}">
                <a16:creationId xmlns:a16="http://schemas.microsoft.com/office/drawing/2014/main" id="{B0967CD0-E255-3E95-533B-6FFA1F07C990}"/>
              </a:ext>
            </a:extLst>
          </p:cNvPr>
          <p:cNvSpPr>
            <a:spLocks noGrp="1"/>
          </p:cNvSpPr>
          <p:nvPr>
            <p:ph type="dt" sz="half" idx="2"/>
          </p:nvPr>
        </p:nvSpPr>
        <p:spPr>
          <a:xfrm>
            <a:off x="880110" y="8898893"/>
            <a:ext cx="2880360" cy="511175"/>
          </a:xfrm>
          <a:prstGeom prst="rect">
            <a:avLst/>
          </a:prstGeom>
        </p:spPr>
        <p:txBody>
          <a:bodyPr vert="horz" lIns="91440" tIns="45720" rIns="91440" bIns="45720" rtlCol="0" anchor="ctr"/>
          <a:lstStyle>
            <a:lvl1pPr algn="l">
              <a:defRPr sz="1680">
                <a:solidFill>
                  <a:schemeClr val="tx1">
                    <a:tint val="82000"/>
                  </a:schemeClr>
                </a:solidFill>
              </a:defRPr>
            </a:lvl1pPr>
          </a:lstStyle>
          <a:p>
            <a:fld id="{20DC4AAA-C704-7A4A-9D86-FFCF66A3E291}" type="datetimeFigureOut">
              <a:rPr lang="nl-NL" smtClean="0"/>
              <a:t>13-11-2025</a:t>
            </a:fld>
            <a:endParaRPr lang="nl-NL"/>
          </a:p>
        </p:txBody>
      </p:sp>
      <p:sp>
        <p:nvSpPr>
          <p:cNvPr id="5" name="Tijdelijke aanduiding voor voettekst 4">
            <a:extLst>
              <a:ext uri="{FF2B5EF4-FFF2-40B4-BE49-F238E27FC236}">
                <a16:creationId xmlns:a16="http://schemas.microsoft.com/office/drawing/2014/main" id="{B90499BE-B5A1-21CE-E8A3-7931EDA421CF}"/>
              </a:ext>
            </a:extLst>
          </p:cNvPr>
          <p:cNvSpPr>
            <a:spLocks noGrp="1"/>
          </p:cNvSpPr>
          <p:nvPr>
            <p:ph type="ftr" sz="quarter" idx="3"/>
          </p:nvPr>
        </p:nvSpPr>
        <p:spPr>
          <a:xfrm>
            <a:off x="4240530" y="8898893"/>
            <a:ext cx="4320540" cy="511175"/>
          </a:xfrm>
          <a:prstGeom prst="rect">
            <a:avLst/>
          </a:prstGeom>
        </p:spPr>
        <p:txBody>
          <a:bodyPr vert="horz" lIns="91440" tIns="45720" rIns="91440" bIns="45720" rtlCol="0" anchor="ctr"/>
          <a:lstStyle>
            <a:lvl1pPr algn="ctr">
              <a:defRPr sz="1680">
                <a:solidFill>
                  <a:schemeClr val="tx1">
                    <a:tint val="82000"/>
                  </a:schemeClr>
                </a:solidFill>
              </a:defRPr>
            </a:lvl1pPr>
          </a:lstStyle>
          <a:p>
            <a:endParaRPr lang="nl-NL"/>
          </a:p>
        </p:txBody>
      </p:sp>
      <p:sp>
        <p:nvSpPr>
          <p:cNvPr id="6" name="Tijdelijke aanduiding voor dianummer 5">
            <a:extLst>
              <a:ext uri="{FF2B5EF4-FFF2-40B4-BE49-F238E27FC236}">
                <a16:creationId xmlns:a16="http://schemas.microsoft.com/office/drawing/2014/main" id="{A3A8D243-530B-1294-C582-DB6F7CA43FDD}"/>
              </a:ext>
            </a:extLst>
          </p:cNvPr>
          <p:cNvSpPr>
            <a:spLocks noGrp="1"/>
          </p:cNvSpPr>
          <p:nvPr>
            <p:ph type="sldNum" sz="quarter" idx="4"/>
          </p:nvPr>
        </p:nvSpPr>
        <p:spPr>
          <a:xfrm>
            <a:off x="9041130" y="8898893"/>
            <a:ext cx="2880360" cy="511175"/>
          </a:xfrm>
          <a:prstGeom prst="rect">
            <a:avLst/>
          </a:prstGeom>
        </p:spPr>
        <p:txBody>
          <a:bodyPr vert="horz" lIns="91440" tIns="45720" rIns="91440" bIns="45720" rtlCol="0" anchor="ctr"/>
          <a:lstStyle>
            <a:lvl1pPr algn="r">
              <a:defRPr sz="1680">
                <a:solidFill>
                  <a:schemeClr val="tx1">
                    <a:tint val="82000"/>
                  </a:schemeClr>
                </a:solidFill>
              </a:defRPr>
            </a:lvl1pPr>
          </a:lstStyle>
          <a:p>
            <a:fld id="{908E9C0F-0008-3042-90D4-F096DCFB9085}" type="slidenum">
              <a:rPr lang="nl-NL" smtClean="0"/>
              <a:t>‹nr.›</a:t>
            </a:fld>
            <a:endParaRPr lang="nl-NL"/>
          </a:p>
        </p:txBody>
      </p:sp>
      <p:pic>
        <p:nvPicPr>
          <p:cNvPr id="7" name="Graphic 6">
            <a:extLst>
              <a:ext uri="{FF2B5EF4-FFF2-40B4-BE49-F238E27FC236}">
                <a16:creationId xmlns:a16="http://schemas.microsoft.com/office/drawing/2014/main" id="{73C9C896-CC2A-3322-41F3-8A08E191176F}"/>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11266936" y="221556"/>
            <a:ext cx="1309108" cy="654554"/>
          </a:xfrm>
          <a:prstGeom prst="rect">
            <a:avLst/>
          </a:prstGeom>
        </p:spPr>
      </p:pic>
      <p:sp>
        <p:nvSpPr>
          <p:cNvPr id="8" name="Rechthoek 7">
            <a:extLst>
              <a:ext uri="{FF2B5EF4-FFF2-40B4-BE49-F238E27FC236}">
                <a16:creationId xmlns:a16="http://schemas.microsoft.com/office/drawing/2014/main" id="{190D61E6-2986-93F7-A84D-DBAF17E37B38}"/>
              </a:ext>
            </a:extLst>
          </p:cNvPr>
          <p:cNvSpPr/>
          <p:nvPr userDrawn="1"/>
        </p:nvSpPr>
        <p:spPr>
          <a:xfrm>
            <a:off x="0" y="2640537"/>
            <a:ext cx="12801600" cy="1232864"/>
          </a:xfrm>
          <a:prstGeom prst="rect">
            <a:avLst/>
          </a:prstGeom>
          <a:solidFill>
            <a:srgbClr val="ED027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sz="2520" dirty="0"/>
          </a:p>
        </p:txBody>
      </p:sp>
      <p:sp>
        <p:nvSpPr>
          <p:cNvPr id="9" name="Rechthoek 8">
            <a:extLst>
              <a:ext uri="{FF2B5EF4-FFF2-40B4-BE49-F238E27FC236}">
                <a16:creationId xmlns:a16="http://schemas.microsoft.com/office/drawing/2014/main" id="{B1444086-3F81-559B-1E30-DA137F7BAD5C}"/>
              </a:ext>
            </a:extLst>
          </p:cNvPr>
          <p:cNvSpPr/>
          <p:nvPr userDrawn="1"/>
        </p:nvSpPr>
        <p:spPr>
          <a:xfrm>
            <a:off x="0" y="7014224"/>
            <a:ext cx="12801600" cy="1233700"/>
          </a:xfrm>
          <a:prstGeom prst="rect">
            <a:avLst/>
          </a:prstGeom>
          <a:solidFill>
            <a:srgbClr val="F0F4F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sz="2520" dirty="0"/>
          </a:p>
        </p:txBody>
      </p:sp>
      <p:sp>
        <p:nvSpPr>
          <p:cNvPr id="10" name="Rechthoek 9">
            <a:extLst>
              <a:ext uri="{FF2B5EF4-FFF2-40B4-BE49-F238E27FC236}">
                <a16:creationId xmlns:a16="http://schemas.microsoft.com/office/drawing/2014/main" id="{794A830E-9A26-19A7-D189-C11B079F755F}"/>
              </a:ext>
            </a:extLst>
          </p:cNvPr>
          <p:cNvSpPr/>
          <p:nvPr userDrawn="1"/>
        </p:nvSpPr>
        <p:spPr>
          <a:xfrm>
            <a:off x="0" y="5628791"/>
            <a:ext cx="12801600" cy="1232862"/>
          </a:xfrm>
          <a:prstGeom prst="rect">
            <a:avLst/>
          </a:prstGeom>
          <a:solidFill>
            <a:srgbClr val="FEF5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sz="2520" dirty="0"/>
          </a:p>
        </p:txBody>
      </p:sp>
      <p:sp>
        <p:nvSpPr>
          <p:cNvPr id="11" name="Rechthoek 10">
            <a:extLst>
              <a:ext uri="{FF2B5EF4-FFF2-40B4-BE49-F238E27FC236}">
                <a16:creationId xmlns:a16="http://schemas.microsoft.com/office/drawing/2014/main" id="{FD4973A5-F750-7019-91BC-E747081C0147}"/>
              </a:ext>
            </a:extLst>
          </p:cNvPr>
          <p:cNvSpPr/>
          <p:nvPr userDrawn="1"/>
        </p:nvSpPr>
        <p:spPr>
          <a:xfrm>
            <a:off x="0" y="4041506"/>
            <a:ext cx="12801600" cy="1169569"/>
          </a:xfrm>
          <a:prstGeom prst="rect">
            <a:avLst/>
          </a:prstGeom>
          <a:solidFill>
            <a:srgbClr val="FEF5F0"/>
          </a:solidFill>
          <a:ln>
            <a:noFill/>
          </a:ln>
          <a:effectLst>
            <a:outerShdw blurRad="50800" dist="50800" dir="5400000" algn="ctr" rotWithShape="0">
              <a:schemeClr val="bg2">
                <a:lumMod val="90000"/>
                <a:alpha val="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sz="2520" dirty="0"/>
          </a:p>
        </p:txBody>
      </p:sp>
      <p:sp>
        <p:nvSpPr>
          <p:cNvPr id="12" name="Rechthoek 11">
            <a:extLst>
              <a:ext uri="{FF2B5EF4-FFF2-40B4-BE49-F238E27FC236}">
                <a16:creationId xmlns:a16="http://schemas.microsoft.com/office/drawing/2014/main" id="{2B2AA9BD-3D6A-753F-8C4E-E1EAC38FB324}"/>
              </a:ext>
            </a:extLst>
          </p:cNvPr>
          <p:cNvSpPr/>
          <p:nvPr userDrawn="1"/>
        </p:nvSpPr>
        <p:spPr>
          <a:xfrm>
            <a:off x="0" y="1169543"/>
            <a:ext cx="12801600" cy="1232862"/>
          </a:xfrm>
          <a:prstGeom prst="rect">
            <a:avLst/>
          </a:prstGeom>
          <a:solidFill>
            <a:srgbClr val="F1F5F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sz="2520" dirty="0"/>
          </a:p>
        </p:txBody>
      </p:sp>
      <p:sp>
        <p:nvSpPr>
          <p:cNvPr id="13" name="Tekstvak 12">
            <a:extLst>
              <a:ext uri="{FF2B5EF4-FFF2-40B4-BE49-F238E27FC236}">
                <a16:creationId xmlns:a16="http://schemas.microsoft.com/office/drawing/2014/main" id="{012749DE-7CB1-B96A-AED2-748421F35570}"/>
              </a:ext>
            </a:extLst>
          </p:cNvPr>
          <p:cNvSpPr txBox="1"/>
          <p:nvPr userDrawn="1"/>
        </p:nvSpPr>
        <p:spPr>
          <a:xfrm>
            <a:off x="848208" y="1377189"/>
            <a:ext cx="1374094" cy="307777"/>
          </a:xfrm>
          <a:prstGeom prst="rect">
            <a:avLst/>
          </a:prstGeom>
          <a:noFill/>
        </p:spPr>
        <p:txBody>
          <a:bodyPr wrap="none" rtlCol="0">
            <a:spAutoFit/>
          </a:bodyPr>
          <a:lstStyle/>
          <a:p>
            <a:r>
              <a:rPr lang="nl-NL" sz="1400" dirty="0">
                <a:latin typeface="Open Sans" pitchFamily="2" charset="0"/>
                <a:ea typeface="Open Sans" pitchFamily="2" charset="0"/>
                <a:cs typeface="Open Sans" pitchFamily="2" charset="0"/>
              </a:rPr>
              <a:t>Hulpmiddelen</a:t>
            </a:r>
          </a:p>
        </p:txBody>
      </p:sp>
      <p:sp>
        <p:nvSpPr>
          <p:cNvPr id="14" name="Tekstvak 13">
            <a:extLst>
              <a:ext uri="{FF2B5EF4-FFF2-40B4-BE49-F238E27FC236}">
                <a16:creationId xmlns:a16="http://schemas.microsoft.com/office/drawing/2014/main" id="{DCE02532-C714-4053-FDB4-F432EA38E3A1}"/>
              </a:ext>
            </a:extLst>
          </p:cNvPr>
          <p:cNvSpPr txBox="1"/>
          <p:nvPr userDrawn="1"/>
        </p:nvSpPr>
        <p:spPr>
          <a:xfrm>
            <a:off x="848208" y="4295094"/>
            <a:ext cx="1566693" cy="738664"/>
          </a:xfrm>
          <a:prstGeom prst="rect">
            <a:avLst/>
          </a:prstGeom>
          <a:noFill/>
        </p:spPr>
        <p:txBody>
          <a:bodyPr wrap="square" rtlCol="0">
            <a:spAutoFit/>
          </a:bodyPr>
          <a:lstStyle/>
          <a:p>
            <a:r>
              <a:rPr lang="nl-NL" sz="1400" dirty="0">
                <a:latin typeface="Open Sans" pitchFamily="2" charset="0"/>
                <a:ea typeface="Open Sans" pitchFamily="2" charset="0"/>
                <a:cs typeface="Open Sans" pitchFamily="2" charset="0"/>
              </a:rPr>
              <a:t>Activiteiten medewerker/ naasten</a:t>
            </a:r>
          </a:p>
        </p:txBody>
      </p:sp>
      <p:sp>
        <p:nvSpPr>
          <p:cNvPr id="15" name="Tekstvak 14">
            <a:extLst>
              <a:ext uri="{FF2B5EF4-FFF2-40B4-BE49-F238E27FC236}">
                <a16:creationId xmlns:a16="http://schemas.microsoft.com/office/drawing/2014/main" id="{2E8352CE-D868-AE4C-2068-118780B16287}"/>
              </a:ext>
            </a:extLst>
          </p:cNvPr>
          <p:cNvSpPr txBox="1"/>
          <p:nvPr userDrawn="1"/>
        </p:nvSpPr>
        <p:spPr>
          <a:xfrm>
            <a:off x="801960" y="3139658"/>
            <a:ext cx="1612942" cy="307777"/>
          </a:xfrm>
          <a:prstGeom prst="rect">
            <a:avLst/>
          </a:prstGeom>
          <a:noFill/>
        </p:spPr>
        <p:txBody>
          <a:bodyPr wrap="none" rtlCol="0">
            <a:spAutoFit/>
          </a:bodyPr>
          <a:lstStyle/>
          <a:p>
            <a:r>
              <a:rPr lang="nl-NL" sz="1400" dirty="0">
                <a:solidFill>
                  <a:schemeClr val="bg1"/>
                </a:solidFill>
                <a:latin typeface="Open Sans" pitchFamily="2" charset="0"/>
                <a:ea typeface="Open Sans" pitchFamily="2" charset="0"/>
                <a:cs typeface="Open Sans" pitchFamily="2" charset="0"/>
              </a:rPr>
              <a:t>Activiteiten cliënt</a:t>
            </a:r>
          </a:p>
        </p:txBody>
      </p:sp>
      <p:pic>
        <p:nvPicPr>
          <p:cNvPr id="16" name="Afbeelding 15">
            <a:extLst>
              <a:ext uri="{FF2B5EF4-FFF2-40B4-BE49-F238E27FC236}">
                <a16:creationId xmlns:a16="http://schemas.microsoft.com/office/drawing/2014/main" id="{5F677F25-0312-4FDF-A6AB-0C3F1FAAA4D7}"/>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143392" y="3139656"/>
            <a:ext cx="312821" cy="330200"/>
          </a:xfrm>
          <a:prstGeom prst="rect">
            <a:avLst/>
          </a:prstGeom>
        </p:spPr>
      </p:pic>
      <p:sp>
        <p:nvSpPr>
          <p:cNvPr id="17" name="Tekstvak 16">
            <a:extLst>
              <a:ext uri="{FF2B5EF4-FFF2-40B4-BE49-F238E27FC236}">
                <a16:creationId xmlns:a16="http://schemas.microsoft.com/office/drawing/2014/main" id="{A92D04C0-DD3E-4CB1-A573-B9883FA8BD77}"/>
              </a:ext>
            </a:extLst>
          </p:cNvPr>
          <p:cNvSpPr txBox="1"/>
          <p:nvPr userDrawn="1"/>
        </p:nvSpPr>
        <p:spPr>
          <a:xfrm>
            <a:off x="477202" y="322112"/>
            <a:ext cx="3470822" cy="553998"/>
          </a:xfrm>
          <a:prstGeom prst="rect">
            <a:avLst/>
          </a:prstGeom>
          <a:noFill/>
        </p:spPr>
        <p:txBody>
          <a:bodyPr wrap="none" rtlCol="0">
            <a:spAutoFit/>
          </a:bodyPr>
          <a:lstStyle/>
          <a:p>
            <a:r>
              <a:rPr lang="nl-NL" sz="3000" b="1" dirty="0">
                <a:latin typeface="Open Sans" pitchFamily="2" charset="0"/>
                <a:ea typeface="Open Sans" pitchFamily="2" charset="0"/>
                <a:cs typeface="Open Sans" pitchFamily="2" charset="0"/>
              </a:rPr>
              <a:t>Service Blueprint</a:t>
            </a:r>
          </a:p>
        </p:txBody>
      </p:sp>
      <p:cxnSp>
        <p:nvCxnSpPr>
          <p:cNvPr id="18" name="Rechte verbindingslijn 17">
            <a:extLst>
              <a:ext uri="{FF2B5EF4-FFF2-40B4-BE49-F238E27FC236}">
                <a16:creationId xmlns:a16="http://schemas.microsoft.com/office/drawing/2014/main" id="{9F6DE4AD-C6DD-A55B-9FF6-CD23AAD850C4}"/>
              </a:ext>
            </a:extLst>
          </p:cNvPr>
          <p:cNvCxnSpPr>
            <a:cxnSpLocks/>
          </p:cNvCxnSpPr>
          <p:nvPr userDrawn="1"/>
        </p:nvCxnSpPr>
        <p:spPr>
          <a:xfrm>
            <a:off x="1918741" y="5422312"/>
            <a:ext cx="10882859" cy="0"/>
          </a:xfrm>
          <a:prstGeom prst="line">
            <a:avLst/>
          </a:prstGeom>
          <a:ln w="41275" cap="rnd">
            <a:solidFill>
              <a:schemeClr val="tx1">
                <a:lumMod val="95000"/>
                <a:lumOff val="5000"/>
              </a:schemeClr>
            </a:solidFill>
            <a:prstDash val="dash"/>
          </a:ln>
        </p:spPr>
        <p:style>
          <a:lnRef idx="1">
            <a:schemeClr val="accent2"/>
          </a:lnRef>
          <a:fillRef idx="0">
            <a:schemeClr val="accent2"/>
          </a:fillRef>
          <a:effectRef idx="0">
            <a:schemeClr val="accent2"/>
          </a:effectRef>
          <a:fontRef idx="minor">
            <a:schemeClr val="tx1"/>
          </a:fontRef>
        </p:style>
      </p:cxnSp>
      <p:sp>
        <p:nvSpPr>
          <p:cNvPr id="19" name="Tekstvak 18">
            <a:extLst>
              <a:ext uri="{FF2B5EF4-FFF2-40B4-BE49-F238E27FC236}">
                <a16:creationId xmlns:a16="http://schemas.microsoft.com/office/drawing/2014/main" id="{37AEE68D-FCF6-B4CE-0F40-CF5C8560923C}"/>
              </a:ext>
            </a:extLst>
          </p:cNvPr>
          <p:cNvSpPr txBox="1"/>
          <p:nvPr userDrawn="1"/>
        </p:nvSpPr>
        <p:spPr>
          <a:xfrm>
            <a:off x="111556" y="5278841"/>
            <a:ext cx="1721946" cy="307777"/>
          </a:xfrm>
          <a:prstGeom prst="rect">
            <a:avLst/>
          </a:prstGeom>
          <a:noFill/>
        </p:spPr>
        <p:txBody>
          <a:bodyPr wrap="none" rtlCol="0">
            <a:spAutoFit/>
          </a:bodyPr>
          <a:lstStyle/>
          <a:p>
            <a:r>
              <a:rPr lang="nl-NL" sz="1400" b="1" i="1" dirty="0">
                <a:latin typeface="Open Sans" pitchFamily="2" charset="0"/>
                <a:ea typeface="Open Sans" pitchFamily="2" charset="0"/>
                <a:cs typeface="Open Sans" pitchFamily="2" charset="0"/>
              </a:rPr>
              <a:t>Zichtbaarheidslijn</a:t>
            </a:r>
          </a:p>
        </p:txBody>
      </p:sp>
      <p:sp>
        <p:nvSpPr>
          <p:cNvPr id="20" name="Tekstvak 19">
            <a:extLst>
              <a:ext uri="{FF2B5EF4-FFF2-40B4-BE49-F238E27FC236}">
                <a16:creationId xmlns:a16="http://schemas.microsoft.com/office/drawing/2014/main" id="{FA9E2A33-FB44-2260-4426-A682C186E6F5}"/>
              </a:ext>
            </a:extLst>
          </p:cNvPr>
          <p:cNvSpPr txBox="1"/>
          <p:nvPr userDrawn="1"/>
        </p:nvSpPr>
        <p:spPr>
          <a:xfrm>
            <a:off x="848208" y="5794346"/>
            <a:ext cx="1742785" cy="523220"/>
          </a:xfrm>
          <a:prstGeom prst="rect">
            <a:avLst/>
          </a:prstGeom>
          <a:noFill/>
        </p:spPr>
        <p:txBody>
          <a:bodyPr wrap="none" rtlCol="0">
            <a:spAutoFit/>
          </a:bodyPr>
          <a:lstStyle/>
          <a:p>
            <a:pPr lvl="0"/>
            <a:r>
              <a:rPr lang="nl-NL" sz="1400" dirty="0">
                <a:latin typeface="Open Sans" pitchFamily="2" charset="0"/>
                <a:ea typeface="Open Sans" pitchFamily="2" charset="0"/>
                <a:cs typeface="Open Sans" pitchFamily="2" charset="0"/>
              </a:rPr>
              <a:t>Activiteiten achter </a:t>
            </a:r>
          </a:p>
          <a:p>
            <a:pPr lvl="0"/>
            <a:r>
              <a:rPr lang="nl-NL" sz="1400" dirty="0">
                <a:latin typeface="Open Sans" pitchFamily="2" charset="0"/>
                <a:ea typeface="Open Sans" pitchFamily="2" charset="0"/>
                <a:cs typeface="Open Sans" pitchFamily="2" charset="0"/>
              </a:rPr>
              <a:t>de schermen</a:t>
            </a:r>
          </a:p>
        </p:txBody>
      </p:sp>
      <p:sp>
        <p:nvSpPr>
          <p:cNvPr id="21" name="Afgeronde rechthoek 20">
            <a:extLst>
              <a:ext uri="{FF2B5EF4-FFF2-40B4-BE49-F238E27FC236}">
                <a16:creationId xmlns:a16="http://schemas.microsoft.com/office/drawing/2014/main" id="{DD0205E7-D61A-9BEF-D47D-A4E3844B1942}"/>
              </a:ext>
            </a:extLst>
          </p:cNvPr>
          <p:cNvSpPr/>
          <p:nvPr userDrawn="1"/>
        </p:nvSpPr>
        <p:spPr>
          <a:xfrm>
            <a:off x="464903" y="8808793"/>
            <a:ext cx="884343" cy="349272"/>
          </a:xfrm>
          <a:prstGeom prst="roundRect">
            <a:avLst>
              <a:gd name="adj" fmla="val 50000"/>
            </a:avLst>
          </a:prstGeom>
          <a:solidFill>
            <a:srgbClr val="FFF7A0"/>
          </a:solidFill>
          <a:ln>
            <a:noFill/>
          </a:ln>
          <a:effectLst>
            <a:outerShdw blurRad="50800" dist="50800" dir="5400000" algn="ctr" rotWithShape="0">
              <a:srgbClr val="000000">
                <a:alpha val="9586"/>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0" lang="nl-NL" sz="1200" b="0" i="0" u="none" strike="noStrike" kern="1200" cap="none" spc="0" normalizeH="0" baseline="0" noProof="0" dirty="0">
                <a:ln>
                  <a:noFill/>
                </a:ln>
                <a:solidFill>
                  <a:schemeClr val="tx1"/>
                </a:solidFill>
                <a:effectLst/>
                <a:uLnTx/>
                <a:uFillTx/>
                <a:latin typeface="Open Sans" pitchFamily="2" charset="0"/>
                <a:ea typeface="Open Sans" pitchFamily="2" charset="0"/>
                <a:cs typeface="Open Sans" pitchFamily="2" charset="0"/>
              </a:rPr>
              <a:t>Cliënt</a:t>
            </a:r>
            <a:endParaRPr lang="nl-NL" sz="2520" dirty="0">
              <a:solidFill>
                <a:schemeClr val="tx1"/>
              </a:solidFill>
            </a:endParaRPr>
          </a:p>
        </p:txBody>
      </p:sp>
      <p:sp>
        <p:nvSpPr>
          <p:cNvPr id="22" name="Afgeronde rechthoek 21">
            <a:extLst>
              <a:ext uri="{FF2B5EF4-FFF2-40B4-BE49-F238E27FC236}">
                <a16:creationId xmlns:a16="http://schemas.microsoft.com/office/drawing/2014/main" id="{5585B1F3-1DFE-7C65-9757-81D0C7BFF38C}"/>
              </a:ext>
            </a:extLst>
          </p:cNvPr>
          <p:cNvSpPr/>
          <p:nvPr userDrawn="1"/>
        </p:nvSpPr>
        <p:spPr>
          <a:xfrm>
            <a:off x="1474681" y="8808793"/>
            <a:ext cx="1209668" cy="349272"/>
          </a:xfrm>
          <a:prstGeom prst="roundRect">
            <a:avLst>
              <a:gd name="adj" fmla="val 50000"/>
            </a:avLst>
          </a:prstGeom>
          <a:solidFill>
            <a:srgbClr val="88B5FA"/>
          </a:solidFill>
          <a:ln>
            <a:noFill/>
          </a:ln>
          <a:effectLst>
            <a:outerShdw blurRad="50800" dist="50800" dir="5400000" algn="ctr" rotWithShape="0">
              <a:srgbClr val="000000">
                <a:alpha val="9586"/>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0" lang="nl-NL" sz="1200" b="0" i="0" u="none" strike="noStrike" kern="1200" cap="none" spc="0" normalizeH="0" baseline="0" noProof="0" dirty="0">
                <a:ln>
                  <a:noFill/>
                </a:ln>
                <a:solidFill>
                  <a:schemeClr val="tx1"/>
                </a:solidFill>
                <a:effectLst/>
                <a:uLnTx/>
                <a:uFillTx/>
                <a:latin typeface="Open Sans" pitchFamily="2" charset="0"/>
                <a:ea typeface="Open Sans" pitchFamily="2" charset="0"/>
                <a:cs typeface="Open Sans" pitchFamily="2" charset="0"/>
              </a:rPr>
              <a:t>Begeleider</a:t>
            </a:r>
            <a:endParaRPr lang="nl-NL" sz="2520" dirty="0">
              <a:solidFill>
                <a:schemeClr val="tx1"/>
              </a:solidFill>
            </a:endParaRPr>
          </a:p>
        </p:txBody>
      </p:sp>
      <p:sp>
        <p:nvSpPr>
          <p:cNvPr id="23" name="Afgeronde rechthoek 22">
            <a:extLst>
              <a:ext uri="{FF2B5EF4-FFF2-40B4-BE49-F238E27FC236}">
                <a16:creationId xmlns:a16="http://schemas.microsoft.com/office/drawing/2014/main" id="{1CC35E1F-1907-4058-DF3F-55D557F4BD06}"/>
              </a:ext>
            </a:extLst>
          </p:cNvPr>
          <p:cNvSpPr/>
          <p:nvPr userDrawn="1"/>
        </p:nvSpPr>
        <p:spPr>
          <a:xfrm>
            <a:off x="2809785" y="8808793"/>
            <a:ext cx="1036916" cy="349272"/>
          </a:xfrm>
          <a:prstGeom prst="roundRect">
            <a:avLst>
              <a:gd name="adj" fmla="val 50000"/>
            </a:avLst>
          </a:prstGeom>
          <a:solidFill>
            <a:srgbClr val="D3F0A1"/>
          </a:solidFill>
          <a:ln>
            <a:noFill/>
          </a:ln>
          <a:effectLst>
            <a:outerShdw blurRad="50800" dist="50800" dir="5400000" algn="ctr" rotWithShape="0">
              <a:srgbClr val="92D050">
                <a:alpha val="10000"/>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0" lang="nl-NL" sz="1200" b="0" i="0" u="none" strike="noStrike" kern="1200" cap="none" spc="0" normalizeH="0" baseline="0" noProof="0" dirty="0">
                <a:ln>
                  <a:noFill/>
                </a:ln>
                <a:solidFill>
                  <a:schemeClr val="tx1"/>
                </a:solidFill>
                <a:effectLst/>
                <a:uLnTx/>
                <a:uFillTx/>
                <a:latin typeface="Open Sans" pitchFamily="2" charset="0"/>
                <a:ea typeface="Open Sans" pitchFamily="2" charset="0"/>
                <a:cs typeface="Open Sans" pitchFamily="2" charset="0"/>
              </a:rPr>
              <a:t>Naasten</a:t>
            </a:r>
            <a:endParaRPr lang="nl-NL" sz="2520" dirty="0">
              <a:solidFill>
                <a:schemeClr val="tx1"/>
              </a:solidFill>
            </a:endParaRPr>
          </a:p>
        </p:txBody>
      </p:sp>
      <p:sp>
        <p:nvSpPr>
          <p:cNvPr id="24" name="Afgeronde rechthoek 23">
            <a:extLst>
              <a:ext uri="{FF2B5EF4-FFF2-40B4-BE49-F238E27FC236}">
                <a16:creationId xmlns:a16="http://schemas.microsoft.com/office/drawing/2014/main" id="{5828F1E5-224D-81CA-A601-C5CC4DA4B3C1}"/>
              </a:ext>
            </a:extLst>
          </p:cNvPr>
          <p:cNvSpPr/>
          <p:nvPr userDrawn="1"/>
        </p:nvSpPr>
        <p:spPr>
          <a:xfrm>
            <a:off x="3972137" y="8808793"/>
            <a:ext cx="1330322" cy="349272"/>
          </a:xfrm>
          <a:prstGeom prst="roundRect">
            <a:avLst>
              <a:gd name="adj" fmla="val 50000"/>
            </a:avLst>
          </a:prstGeom>
          <a:solidFill>
            <a:srgbClr val="B9ACFB"/>
          </a:solidFill>
          <a:ln>
            <a:noFill/>
          </a:ln>
          <a:effectLst>
            <a:outerShdw blurRad="50800" dist="50800" dir="5400000" algn="ctr" rotWithShape="0">
              <a:srgbClr val="000000">
                <a:alpha val="9586"/>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0" lang="nl-NL" sz="1200" b="0" i="0" u="none" strike="noStrike" kern="1200" cap="none" spc="0" normalizeH="0" baseline="0" noProof="0" dirty="0">
                <a:ln>
                  <a:noFill/>
                </a:ln>
                <a:solidFill>
                  <a:schemeClr val="tx1"/>
                </a:solidFill>
                <a:effectLst/>
                <a:uLnTx/>
                <a:uFillTx/>
                <a:latin typeface="Open Sans" pitchFamily="2" charset="0"/>
                <a:ea typeface="Open Sans" pitchFamily="2" charset="0"/>
                <a:cs typeface="Open Sans" pitchFamily="2" charset="0"/>
              </a:rPr>
              <a:t>Behandelaar</a:t>
            </a:r>
            <a:endParaRPr lang="nl-NL" sz="2520" dirty="0">
              <a:solidFill>
                <a:schemeClr val="tx1"/>
              </a:solidFill>
            </a:endParaRPr>
          </a:p>
        </p:txBody>
      </p:sp>
      <p:sp>
        <p:nvSpPr>
          <p:cNvPr id="25" name="Afgeronde rechthoek 24">
            <a:extLst>
              <a:ext uri="{FF2B5EF4-FFF2-40B4-BE49-F238E27FC236}">
                <a16:creationId xmlns:a16="http://schemas.microsoft.com/office/drawing/2014/main" id="{C2CB8E43-3A12-D90C-2AD1-8941F22DC07C}"/>
              </a:ext>
            </a:extLst>
          </p:cNvPr>
          <p:cNvSpPr/>
          <p:nvPr userDrawn="1"/>
        </p:nvSpPr>
        <p:spPr>
          <a:xfrm>
            <a:off x="5427895" y="8808793"/>
            <a:ext cx="587746" cy="349272"/>
          </a:xfrm>
          <a:prstGeom prst="roundRect">
            <a:avLst>
              <a:gd name="adj" fmla="val 50000"/>
            </a:avLst>
          </a:prstGeom>
          <a:solidFill>
            <a:srgbClr val="9AE3FB"/>
          </a:solidFill>
          <a:ln>
            <a:noFill/>
          </a:ln>
          <a:effectLst>
            <a:outerShdw blurRad="50800" dist="50800" dir="5400000" algn="ctr" rotWithShape="0">
              <a:srgbClr val="000000">
                <a:alpha val="9586"/>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0" lang="nl-NL" sz="1200" b="0" i="0" u="none" strike="noStrike" kern="1200" cap="none" spc="0" normalizeH="0" baseline="0" noProof="0" dirty="0">
                <a:ln>
                  <a:noFill/>
                </a:ln>
                <a:solidFill>
                  <a:schemeClr val="tx1"/>
                </a:solidFill>
                <a:effectLst/>
                <a:uLnTx/>
                <a:uFillTx/>
                <a:latin typeface="Open Sans" pitchFamily="2" charset="0"/>
                <a:ea typeface="Open Sans" pitchFamily="2" charset="0"/>
                <a:cs typeface="Open Sans" pitchFamily="2" charset="0"/>
              </a:rPr>
              <a:t>ICT</a:t>
            </a:r>
            <a:endParaRPr lang="nl-NL" sz="2520" dirty="0">
              <a:solidFill>
                <a:schemeClr val="tx1"/>
              </a:solidFill>
            </a:endParaRPr>
          </a:p>
        </p:txBody>
      </p:sp>
      <p:sp>
        <p:nvSpPr>
          <p:cNvPr id="26" name="Afgeronde rechthoek 25">
            <a:extLst>
              <a:ext uri="{FF2B5EF4-FFF2-40B4-BE49-F238E27FC236}">
                <a16:creationId xmlns:a16="http://schemas.microsoft.com/office/drawing/2014/main" id="{B6740965-0818-0251-8EB1-13501BF12A09}"/>
              </a:ext>
            </a:extLst>
          </p:cNvPr>
          <p:cNvSpPr/>
          <p:nvPr userDrawn="1"/>
        </p:nvSpPr>
        <p:spPr>
          <a:xfrm>
            <a:off x="6141078" y="8808793"/>
            <a:ext cx="1351293" cy="349272"/>
          </a:xfrm>
          <a:prstGeom prst="roundRect">
            <a:avLst>
              <a:gd name="adj" fmla="val 50000"/>
            </a:avLst>
          </a:prstGeom>
          <a:solidFill>
            <a:srgbClr val="FFB575"/>
          </a:solidFill>
          <a:ln>
            <a:noFill/>
          </a:ln>
          <a:effectLst>
            <a:outerShdw blurRad="50800" dist="50800" dir="5400000" algn="ctr" rotWithShape="0">
              <a:srgbClr val="000000">
                <a:alpha val="9586"/>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0" lang="nl-NL" sz="1200" b="0" i="0" u="none" strike="noStrike" kern="1200" cap="none" spc="0" normalizeH="0" baseline="0" noProof="0" dirty="0">
                <a:ln>
                  <a:noFill/>
                </a:ln>
                <a:solidFill>
                  <a:schemeClr val="tx1"/>
                </a:solidFill>
                <a:effectLst/>
                <a:uLnTx/>
                <a:uFillTx/>
                <a:latin typeface="Open Sans" pitchFamily="2" charset="0"/>
                <a:ea typeface="Open Sans" pitchFamily="2" charset="0"/>
                <a:cs typeface="Open Sans" pitchFamily="2" charset="0"/>
              </a:rPr>
              <a:t>Communicatie</a:t>
            </a:r>
            <a:endParaRPr lang="nl-NL" sz="2520" dirty="0">
              <a:solidFill>
                <a:schemeClr val="tx1"/>
              </a:solidFill>
            </a:endParaRPr>
          </a:p>
        </p:txBody>
      </p:sp>
      <p:sp>
        <p:nvSpPr>
          <p:cNvPr id="27" name="Afgeronde rechthoek 26">
            <a:extLst>
              <a:ext uri="{FF2B5EF4-FFF2-40B4-BE49-F238E27FC236}">
                <a16:creationId xmlns:a16="http://schemas.microsoft.com/office/drawing/2014/main" id="{40661D5C-E288-7848-EB22-C73AD6E9C0BB}"/>
              </a:ext>
            </a:extLst>
          </p:cNvPr>
          <p:cNvSpPr/>
          <p:nvPr userDrawn="1"/>
        </p:nvSpPr>
        <p:spPr>
          <a:xfrm>
            <a:off x="7617806" y="8808793"/>
            <a:ext cx="809839" cy="349272"/>
          </a:xfrm>
          <a:prstGeom prst="roundRect">
            <a:avLst>
              <a:gd name="adj" fmla="val 50000"/>
            </a:avLst>
          </a:prstGeom>
          <a:solidFill>
            <a:srgbClr val="FD9C9C"/>
          </a:solidFill>
          <a:ln>
            <a:noFill/>
          </a:ln>
          <a:effectLst>
            <a:outerShdw blurRad="50800" dist="50800" dir="5400000" algn="ctr" rotWithShape="0">
              <a:srgbClr val="000000">
                <a:alpha val="9586"/>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0" lang="nl-NL" sz="1200" b="0" i="0" u="none" strike="noStrike" kern="1200" cap="none" spc="0" normalizeH="0" baseline="0" noProof="0" dirty="0">
                <a:ln>
                  <a:noFill/>
                </a:ln>
                <a:solidFill>
                  <a:schemeClr val="tx1"/>
                </a:solidFill>
                <a:effectLst/>
                <a:uLnTx/>
                <a:uFillTx/>
                <a:latin typeface="Open Sans" pitchFamily="2" charset="0"/>
                <a:ea typeface="Open Sans" pitchFamily="2" charset="0"/>
                <a:cs typeface="Open Sans" pitchFamily="2" charset="0"/>
              </a:rPr>
              <a:t>Inkoop</a:t>
            </a:r>
            <a:endParaRPr lang="nl-NL" sz="2520" dirty="0">
              <a:solidFill>
                <a:schemeClr val="tx1"/>
              </a:solidFill>
            </a:endParaRPr>
          </a:p>
        </p:txBody>
      </p:sp>
      <p:sp>
        <p:nvSpPr>
          <p:cNvPr id="28" name="Afgeronde rechthoek 27">
            <a:extLst>
              <a:ext uri="{FF2B5EF4-FFF2-40B4-BE49-F238E27FC236}">
                <a16:creationId xmlns:a16="http://schemas.microsoft.com/office/drawing/2014/main" id="{26E5987A-BF53-3E17-6A30-D2F86D0B38CF}"/>
              </a:ext>
            </a:extLst>
          </p:cNvPr>
          <p:cNvSpPr/>
          <p:nvPr userDrawn="1"/>
        </p:nvSpPr>
        <p:spPr>
          <a:xfrm>
            <a:off x="8553082" y="8808793"/>
            <a:ext cx="989929" cy="349272"/>
          </a:xfrm>
          <a:prstGeom prst="roundRect">
            <a:avLst>
              <a:gd name="adj" fmla="val 50000"/>
            </a:avLst>
          </a:prstGeom>
          <a:solidFill>
            <a:srgbClr val="FEE86E"/>
          </a:solidFill>
          <a:ln>
            <a:noFill/>
          </a:ln>
          <a:effectLst>
            <a:outerShdw blurRad="50800" dist="50800" dir="5400000" algn="ctr" rotWithShape="0">
              <a:srgbClr val="000000">
                <a:alpha val="9586"/>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0" lang="nl-NL" sz="1200" b="0" i="0" u="none" strike="noStrike" kern="1200" cap="none" spc="0" normalizeH="0" baseline="0" noProof="0" dirty="0">
                <a:ln>
                  <a:noFill/>
                </a:ln>
                <a:solidFill>
                  <a:schemeClr val="tx1"/>
                </a:solidFill>
                <a:effectLst/>
                <a:uLnTx/>
                <a:uFillTx/>
                <a:latin typeface="Open Sans" pitchFamily="2" charset="0"/>
                <a:ea typeface="Open Sans" pitchFamily="2" charset="0"/>
                <a:cs typeface="Open Sans" pitchFamily="2" charset="0"/>
              </a:rPr>
              <a:t>Opleiden</a:t>
            </a:r>
            <a:endParaRPr lang="nl-NL" sz="2520" dirty="0">
              <a:solidFill>
                <a:schemeClr val="tx1"/>
              </a:solidFill>
            </a:endParaRPr>
          </a:p>
        </p:txBody>
      </p:sp>
      <p:sp>
        <p:nvSpPr>
          <p:cNvPr id="29" name="Afgeronde rechthoek 28">
            <a:extLst>
              <a:ext uri="{FF2B5EF4-FFF2-40B4-BE49-F238E27FC236}">
                <a16:creationId xmlns:a16="http://schemas.microsoft.com/office/drawing/2014/main" id="{F0F43C0F-2D9B-6609-029A-5233E9A08289}"/>
              </a:ext>
            </a:extLst>
          </p:cNvPr>
          <p:cNvSpPr/>
          <p:nvPr userDrawn="1"/>
        </p:nvSpPr>
        <p:spPr>
          <a:xfrm>
            <a:off x="9668446" y="8808793"/>
            <a:ext cx="1157574" cy="349272"/>
          </a:xfrm>
          <a:prstGeom prst="roundRect">
            <a:avLst>
              <a:gd name="adj" fmla="val 50000"/>
            </a:avLst>
          </a:prstGeom>
          <a:solidFill>
            <a:srgbClr val="FDD1F0"/>
          </a:solidFill>
          <a:ln>
            <a:noFill/>
          </a:ln>
          <a:effectLst>
            <a:outerShdw blurRad="50800" dist="50800" dir="5400000" algn="ctr" rotWithShape="0">
              <a:srgbClr val="000000">
                <a:alpha val="9586"/>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0" lang="nl-NL" sz="1200" b="0" i="0" u="none" strike="noStrike" kern="1200" cap="none" spc="0" normalizeH="0" baseline="0" noProof="0" dirty="0">
                <a:ln>
                  <a:noFill/>
                </a:ln>
                <a:solidFill>
                  <a:schemeClr val="tx1"/>
                </a:solidFill>
                <a:effectLst/>
                <a:uLnTx/>
                <a:uFillTx/>
                <a:latin typeface="Open Sans" pitchFamily="2" charset="0"/>
                <a:ea typeface="Open Sans" pitchFamily="2" charset="0"/>
                <a:cs typeface="Open Sans" pitchFamily="2" charset="0"/>
              </a:rPr>
              <a:t>Leverancier</a:t>
            </a:r>
            <a:endParaRPr lang="nl-NL" sz="2520" dirty="0">
              <a:solidFill>
                <a:schemeClr val="tx1"/>
              </a:solidFill>
            </a:endParaRPr>
          </a:p>
        </p:txBody>
      </p:sp>
      <p:sp>
        <p:nvSpPr>
          <p:cNvPr id="30" name="Afgeronde rechthoek 29">
            <a:extLst>
              <a:ext uri="{FF2B5EF4-FFF2-40B4-BE49-F238E27FC236}">
                <a16:creationId xmlns:a16="http://schemas.microsoft.com/office/drawing/2014/main" id="{240CCCF2-57D7-69F0-0D91-267392111404}"/>
              </a:ext>
            </a:extLst>
          </p:cNvPr>
          <p:cNvSpPr/>
          <p:nvPr userDrawn="1"/>
        </p:nvSpPr>
        <p:spPr>
          <a:xfrm>
            <a:off x="10951452" y="8808793"/>
            <a:ext cx="1157574" cy="349272"/>
          </a:xfrm>
          <a:prstGeom prst="roundRect">
            <a:avLst>
              <a:gd name="adj" fmla="val 50000"/>
            </a:avLst>
          </a:prstGeom>
          <a:solidFill>
            <a:schemeClr val="accent3">
              <a:lumMod val="40000"/>
              <a:lumOff val="60000"/>
            </a:schemeClr>
          </a:solidFill>
          <a:ln>
            <a:noFill/>
          </a:ln>
          <a:effectLst>
            <a:outerShdw blurRad="50800" dist="50800" dir="5400000" algn="ctr" rotWithShape="0">
              <a:srgbClr val="000000">
                <a:alpha val="9586"/>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0" lang="nl-NL" sz="1200" b="0" i="0" u="none" strike="noStrike" kern="1200" cap="none" spc="0" normalizeH="0" baseline="0" noProof="0" dirty="0">
                <a:ln>
                  <a:noFill/>
                </a:ln>
                <a:solidFill>
                  <a:schemeClr val="tx1"/>
                </a:solidFill>
                <a:effectLst/>
                <a:uLnTx/>
                <a:uFillTx/>
                <a:latin typeface="Open Sans" pitchFamily="2" charset="0"/>
                <a:ea typeface="Open Sans" pitchFamily="2" charset="0"/>
                <a:cs typeface="Open Sans" pitchFamily="2" charset="0"/>
              </a:rPr>
              <a:t>Kwaliteit</a:t>
            </a:r>
            <a:endParaRPr lang="nl-NL" sz="2520" dirty="0">
              <a:solidFill>
                <a:schemeClr val="tx1"/>
              </a:solidFill>
            </a:endParaRPr>
          </a:p>
        </p:txBody>
      </p:sp>
      <p:sp>
        <p:nvSpPr>
          <p:cNvPr id="31" name="Tekstvak 30">
            <a:extLst>
              <a:ext uri="{FF2B5EF4-FFF2-40B4-BE49-F238E27FC236}">
                <a16:creationId xmlns:a16="http://schemas.microsoft.com/office/drawing/2014/main" id="{A6C23E03-B532-2686-7267-0F906FF38230}"/>
              </a:ext>
            </a:extLst>
          </p:cNvPr>
          <p:cNvSpPr txBox="1"/>
          <p:nvPr userDrawn="1"/>
        </p:nvSpPr>
        <p:spPr>
          <a:xfrm>
            <a:off x="848209" y="7220702"/>
            <a:ext cx="1622560" cy="523220"/>
          </a:xfrm>
          <a:prstGeom prst="rect">
            <a:avLst/>
          </a:prstGeom>
          <a:noFill/>
        </p:spPr>
        <p:txBody>
          <a:bodyPr wrap="none" rtlCol="0">
            <a:spAutoFit/>
          </a:bodyPr>
          <a:lstStyle/>
          <a:p>
            <a:r>
              <a:rPr lang="nl-NL" sz="1400" dirty="0">
                <a:latin typeface="Open Sans" pitchFamily="2" charset="0"/>
                <a:ea typeface="Open Sans" pitchFamily="2" charset="0"/>
                <a:cs typeface="Open Sans" pitchFamily="2" charset="0"/>
              </a:rPr>
              <a:t>Hulpmiddelen in </a:t>
            </a:r>
          </a:p>
          <a:p>
            <a:r>
              <a:rPr lang="nl-NL" sz="1400" dirty="0">
                <a:latin typeface="Open Sans" pitchFamily="2" charset="0"/>
                <a:ea typeface="Open Sans" pitchFamily="2" charset="0"/>
                <a:cs typeface="Open Sans" pitchFamily="2" charset="0"/>
              </a:rPr>
              <a:t>de organisatie</a:t>
            </a:r>
          </a:p>
        </p:txBody>
      </p:sp>
    </p:spTree>
    <p:extLst>
      <p:ext uri="{BB962C8B-B14F-4D97-AF65-F5344CB8AC3E}">
        <p14:creationId xmlns:p14="http://schemas.microsoft.com/office/powerpoint/2010/main" val="639666276"/>
      </p:ext>
    </p:extLst>
  </p:cSld>
  <p:clrMap bg1="lt1" tx1="dk1" bg2="lt2" tx2="dk2" accent1="accent1" accent2="accent2" accent3="accent3" accent4="accent4" accent5="accent5" accent6="accent6" hlink="hlink" folHlink="folHlink"/>
  <p:sldLayoutIdLst>
    <p:sldLayoutId id="2147483699" r:id="rId1"/>
  </p:sldLayoutIdLst>
  <p:txStyles>
    <p:titleStyle>
      <a:lvl1pPr algn="l" defTabSz="1280157" rtl="0" eaLnBrk="1" latinLnBrk="0" hangingPunct="1">
        <a:lnSpc>
          <a:spcPct val="90000"/>
        </a:lnSpc>
        <a:spcBef>
          <a:spcPct val="0"/>
        </a:spcBef>
        <a:buNone/>
        <a:defRPr sz="6160" kern="1200">
          <a:solidFill>
            <a:schemeClr val="tx1"/>
          </a:solidFill>
          <a:latin typeface="+mj-lt"/>
          <a:ea typeface="+mj-ea"/>
          <a:cs typeface="+mj-cs"/>
        </a:defRPr>
      </a:lvl1pPr>
    </p:titleStyle>
    <p:bodyStyle>
      <a:lvl1pPr marL="320039" indent="-320039" algn="l" defTabSz="1280157"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18" indent="-320039" algn="l" defTabSz="1280157"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197" indent="-320039" algn="l" defTabSz="1280157"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75" indent="-320039" algn="l" defTabSz="1280157"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54" indent="-320039" algn="l" defTabSz="1280157"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33" indent="-320039" algn="l" defTabSz="1280157"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12" indent="-320039" algn="l" defTabSz="1280157"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590" indent="-320039" algn="l" defTabSz="1280157"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69" indent="-320039" algn="l" defTabSz="1280157"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p:bodyStyle>
    <p:otherStyle>
      <a:defPPr>
        <a:defRPr lang="nl-NL"/>
      </a:defPPr>
      <a:lvl1pPr marL="0" algn="l" defTabSz="1280157" rtl="0" eaLnBrk="1" latinLnBrk="0" hangingPunct="1">
        <a:defRPr sz="2520" kern="1200">
          <a:solidFill>
            <a:schemeClr val="tx1"/>
          </a:solidFill>
          <a:latin typeface="+mn-lt"/>
          <a:ea typeface="+mn-ea"/>
          <a:cs typeface="+mn-cs"/>
        </a:defRPr>
      </a:lvl1pPr>
      <a:lvl2pPr marL="640078" algn="l" defTabSz="1280157" rtl="0" eaLnBrk="1" latinLnBrk="0" hangingPunct="1">
        <a:defRPr sz="2520" kern="1200">
          <a:solidFill>
            <a:schemeClr val="tx1"/>
          </a:solidFill>
          <a:latin typeface="+mn-lt"/>
          <a:ea typeface="+mn-ea"/>
          <a:cs typeface="+mn-cs"/>
        </a:defRPr>
      </a:lvl2pPr>
      <a:lvl3pPr marL="1280157" algn="l" defTabSz="1280157" rtl="0" eaLnBrk="1" latinLnBrk="0" hangingPunct="1">
        <a:defRPr sz="2520" kern="1200">
          <a:solidFill>
            <a:schemeClr val="tx1"/>
          </a:solidFill>
          <a:latin typeface="+mn-lt"/>
          <a:ea typeface="+mn-ea"/>
          <a:cs typeface="+mn-cs"/>
        </a:defRPr>
      </a:lvl3pPr>
      <a:lvl4pPr marL="1920236" algn="l" defTabSz="1280157" rtl="0" eaLnBrk="1" latinLnBrk="0" hangingPunct="1">
        <a:defRPr sz="2520" kern="1200">
          <a:solidFill>
            <a:schemeClr val="tx1"/>
          </a:solidFill>
          <a:latin typeface="+mn-lt"/>
          <a:ea typeface="+mn-ea"/>
          <a:cs typeface="+mn-cs"/>
        </a:defRPr>
      </a:lvl4pPr>
      <a:lvl5pPr marL="2560315" algn="l" defTabSz="1280157" rtl="0" eaLnBrk="1" latinLnBrk="0" hangingPunct="1">
        <a:defRPr sz="2520" kern="1200">
          <a:solidFill>
            <a:schemeClr val="tx1"/>
          </a:solidFill>
          <a:latin typeface="+mn-lt"/>
          <a:ea typeface="+mn-ea"/>
          <a:cs typeface="+mn-cs"/>
        </a:defRPr>
      </a:lvl5pPr>
      <a:lvl6pPr marL="3200393" algn="l" defTabSz="1280157" rtl="0" eaLnBrk="1" latinLnBrk="0" hangingPunct="1">
        <a:defRPr sz="2520" kern="1200">
          <a:solidFill>
            <a:schemeClr val="tx1"/>
          </a:solidFill>
          <a:latin typeface="+mn-lt"/>
          <a:ea typeface="+mn-ea"/>
          <a:cs typeface="+mn-cs"/>
        </a:defRPr>
      </a:lvl6pPr>
      <a:lvl7pPr marL="3840472" algn="l" defTabSz="1280157" rtl="0" eaLnBrk="1" latinLnBrk="0" hangingPunct="1">
        <a:defRPr sz="2520" kern="1200">
          <a:solidFill>
            <a:schemeClr val="tx1"/>
          </a:solidFill>
          <a:latin typeface="+mn-lt"/>
          <a:ea typeface="+mn-ea"/>
          <a:cs typeface="+mn-cs"/>
        </a:defRPr>
      </a:lvl7pPr>
      <a:lvl8pPr marL="4480551" algn="l" defTabSz="1280157" rtl="0" eaLnBrk="1" latinLnBrk="0" hangingPunct="1">
        <a:defRPr sz="2520" kern="1200">
          <a:solidFill>
            <a:schemeClr val="tx1"/>
          </a:solidFill>
          <a:latin typeface="+mn-lt"/>
          <a:ea typeface="+mn-ea"/>
          <a:cs typeface="+mn-cs"/>
        </a:defRPr>
      </a:lvl8pPr>
      <a:lvl9pPr marL="5120630" algn="l" defTabSz="1280157" rtl="0" eaLnBrk="1" latinLnBrk="0" hangingPunct="1">
        <a:defRPr sz="252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D5722844-21C5-ED15-BADF-FD598A9B1D7F}"/>
              </a:ext>
            </a:extLst>
          </p:cNvPr>
          <p:cNvSpPr txBox="1">
            <a:spLocks/>
          </p:cNvSpPr>
          <p:nvPr userDrawn="1"/>
        </p:nvSpPr>
        <p:spPr>
          <a:xfrm>
            <a:off x="1294079" y="3558112"/>
            <a:ext cx="10251930" cy="8092793"/>
          </a:xfrm>
          <a:prstGeom prst="rect">
            <a:avLst/>
          </a:prstGeom>
          <a:noFill/>
        </p:spPr>
        <p:txBody>
          <a:bodyPr wrap="square" numCol="2" spcCol="360000" rtlCol="0">
            <a:spAutoFit/>
          </a:bodyPr>
          <a:lstStyle/>
          <a:p>
            <a:pPr>
              <a:lnSpc>
                <a:spcPct val="130000"/>
              </a:lnSpc>
            </a:pPr>
            <a:r>
              <a:rPr lang="nl-NL" sz="2600" b="1" kern="1200" dirty="0">
                <a:solidFill>
                  <a:srgbClr val="ED027E"/>
                </a:solidFill>
                <a:effectLst/>
                <a:latin typeface="Open Sans" pitchFamily="2" charset="0"/>
                <a:ea typeface="Open Sans" pitchFamily="2" charset="0"/>
                <a:cs typeface="Open Sans" pitchFamily="2" charset="0"/>
              </a:rPr>
              <a:t>Colofon</a:t>
            </a:r>
            <a:endParaRPr lang="nl-NL" sz="2600" kern="1200" dirty="0">
              <a:solidFill>
                <a:srgbClr val="ED027E"/>
              </a:solidFill>
              <a:effectLst/>
              <a:latin typeface="Open Sans" pitchFamily="2" charset="0"/>
              <a:ea typeface="Open Sans" pitchFamily="2" charset="0"/>
              <a:cs typeface="Open Sans" pitchFamily="2" charset="0"/>
            </a:endParaRPr>
          </a:p>
          <a:p>
            <a:pPr>
              <a:lnSpc>
                <a:spcPct val="130000"/>
              </a:lnSpc>
            </a:pPr>
            <a:r>
              <a:rPr lang="nl-NL" sz="1200" kern="1200" dirty="0">
                <a:solidFill>
                  <a:schemeClr val="tx1"/>
                </a:solidFill>
                <a:effectLst/>
                <a:latin typeface="Open Sans" pitchFamily="2" charset="0"/>
                <a:ea typeface="Open Sans" pitchFamily="2" charset="0"/>
                <a:cs typeface="Open Sans" pitchFamily="2" charset="0"/>
              </a:rPr>
              <a:t>Dit kennisproduct is ontwikkeld binnen de Innovatie-impuls 2, een programma van </a:t>
            </a:r>
            <a:r>
              <a:rPr lang="nl-NL" sz="1200" kern="1200" dirty="0" err="1">
                <a:solidFill>
                  <a:schemeClr val="tx1"/>
                </a:solidFill>
                <a:effectLst/>
                <a:latin typeface="Open Sans" pitchFamily="2" charset="0"/>
                <a:ea typeface="Open Sans" pitchFamily="2" charset="0"/>
                <a:cs typeface="Open Sans" pitchFamily="2" charset="0"/>
              </a:rPr>
              <a:t>Vilans</a:t>
            </a:r>
            <a:r>
              <a:rPr lang="nl-NL" sz="1200" kern="1200" dirty="0">
                <a:solidFill>
                  <a:schemeClr val="tx1"/>
                </a:solidFill>
                <a:effectLst/>
                <a:latin typeface="Open Sans" pitchFamily="2" charset="0"/>
                <a:ea typeface="Open Sans" pitchFamily="2" charset="0"/>
                <a:cs typeface="Open Sans" pitchFamily="2" charset="0"/>
              </a:rPr>
              <a:t> in samenwerking met Academy Het Dorp en wordt gesubsidieerd door het ministerie van Volksgezondheid, Welzijn en Sport (VWS), als onderdeel van de Toekomstagenda zorg en ondersteuning voor mensen met een beperking. Dit kennisproduct wordt aangeboden via de </a:t>
            </a:r>
            <a:r>
              <a:rPr lang="nl-NL" sz="1200" u="sng" kern="1200" dirty="0">
                <a:solidFill>
                  <a:srgbClr val="ED027E"/>
                </a:solidFill>
                <a:effectLst/>
                <a:latin typeface="Open Sans" pitchFamily="2" charset="0"/>
                <a:ea typeface="Open Sans" pitchFamily="2" charset="0"/>
                <a:cs typeface="Open Sans" pitchFamily="2" charset="0"/>
                <a:hlinkClick r:id="rId3">
                  <a:extLst>
                    <a:ext uri="{A12FA001-AC4F-418D-AE19-62706E023703}">
                      <ahyp:hlinkClr xmlns:ahyp="http://schemas.microsoft.com/office/drawing/2018/hyperlinkcolor" val="tx"/>
                    </a:ext>
                  </a:extLst>
                </a:hlinkClick>
              </a:rPr>
              <a:t>InnovatieRoute</a:t>
            </a:r>
            <a:r>
              <a:rPr lang="nl-NL" sz="1200" kern="1200" dirty="0">
                <a:solidFill>
                  <a:srgbClr val="ED027E"/>
                </a:solidFill>
                <a:effectLst/>
                <a:latin typeface="Open Sans" pitchFamily="2" charset="0"/>
                <a:ea typeface="Open Sans" pitchFamily="2" charset="0"/>
                <a:cs typeface="Open Sans" pitchFamily="2" charset="0"/>
              </a:rPr>
              <a:t>.</a:t>
            </a:r>
          </a:p>
          <a:p>
            <a:pPr>
              <a:lnSpc>
                <a:spcPct val="130000"/>
              </a:lnSpc>
            </a:pPr>
            <a:r>
              <a:rPr lang="nl-NL" sz="1200" kern="1200" dirty="0">
                <a:solidFill>
                  <a:schemeClr val="tx1"/>
                </a:solidFill>
                <a:effectLst/>
                <a:latin typeface="Open Sans" pitchFamily="2" charset="0"/>
                <a:ea typeface="Open Sans" pitchFamily="2" charset="0"/>
                <a:cs typeface="Open Sans" pitchFamily="2" charset="0"/>
              </a:rPr>
              <a:t> </a:t>
            </a:r>
          </a:p>
          <a:p>
            <a:pPr>
              <a:lnSpc>
                <a:spcPct val="130000"/>
              </a:lnSpc>
            </a:pPr>
            <a:r>
              <a:rPr lang="nl-NL" sz="2000" b="1" kern="1200" dirty="0">
                <a:solidFill>
                  <a:schemeClr val="tx1"/>
                </a:solidFill>
                <a:effectLst/>
                <a:latin typeface="Open Sans" pitchFamily="2" charset="0"/>
                <a:ea typeface="Open Sans" pitchFamily="2" charset="0"/>
                <a:cs typeface="Open Sans" pitchFamily="2" charset="0"/>
              </a:rPr>
              <a:t>Jaar van publicatie </a:t>
            </a:r>
          </a:p>
          <a:p>
            <a:pPr>
              <a:lnSpc>
                <a:spcPct val="130000"/>
              </a:lnSpc>
            </a:pPr>
            <a:r>
              <a:rPr lang="nl-NL" sz="1200" kern="1200" dirty="0">
                <a:solidFill>
                  <a:schemeClr val="tx1"/>
                </a:solidFill>
                <a:effectLst/>
                <a:latin typeface="Open Sans" pitchFamily="2" charset="0"/>
                <a:ea typeface="Open Sans" pitchFamily="2" charset="0"/>
                <a:cs typeface="Open Sans" pitchFamily="2" charset="0"/>
              </a:rPr>
              <a:t>2025</a:t>
            </a:r>
          </a:p>
          <a:p>
            <a:pPr>
              <a:lnSpc>
                <a:spcPct val="130000"/>
              </a:lnSpc>
            </a:pPr>
            <a:endParaRPr lang="nl-NL" sz="1200" kern="1200" dirty="0">
              <a:solidFill>
                <a:schemeClr val="tx1"/>
              </a:solidFill>
              <a:effectLst/>
              <a:latin typeface="Open Sans" pitchFamily="2" charset="0"/>
              <a:ea typeface="Open Sans" pitchFamily="2" charset="0"/>
              <a:cs typeface="Open Sans" pitchFamily="2" charset="0"/>
            </a:endParaRPr>
          </a:p>
          <a:p>
            <a:pPr>
              <a:lnSpc>
                <a:spcPct val="130000"/>
              </a:lnSpc>
            </a:pPr>
            <a:r>
              <a:rPr lang="nl-NL" sz="2000" b="1" kern="1200" dirty="0">
                <a:solidFill>
                  <a:schemeClr val="tx1"/>
                </a:solidFill>
                <a:effectLst/>
                <a:latin typeface="Open Sans" pitchFamily="2" charset="0"/>
                <a:ea typeface="Open Sans" pitchFamily="2" charset="0"/>
                <a:cs typeface="Open Sans" pitchFamily="2" charset="0"/>
              </a:rPr>
              <a:t>Disclaimer</a:t>
            </a:r>
          </a:p>
          <a:p>
            <a:pPr>
              <a:lnSpc>
                <a:spcPct val="130000"/>
              </a:lnSpc>
            </a:pPr>
            <a:r>
              <a:rPr lang="nl-NL" sz="1200" kern="1200" dirty="0" err="1">
                <a:solidFill>
                  <a:schemeClr val="tx1"/>
                </a:solidFill>
                <a:effectLst/>
                <a:latin typeface="Open Sans" pitchFamily="2" charset="0"/>
                <a:ea typeface="Open Sans" pitchFamily="2" charset="0"/>
                <a:cs typeface="Open Sans" pitchFamily="2" charset="0"/>
              </a:rPr>
              <a:t>Vilans</a:t>
            </a:r>
            <a:r>
              <a:rPr lang="nl-NL" sz="1200" kern="1200" dirty="0">
                <a:solidFill>
                  <a:schemeClr val="tx1"/>
                </a:solidFill>
                <a:effectLst/>
                <a:latin typeface="Open Sans" pitchFamily="2" charset="0"/>
                <a:ea typeface="Open Sans" pitchFamily="2" charset="0"/>
                <a:cs typeface="Open Sans" pitchFamily="2" charset="0"/>
              </a:rPr>
              <a:t> en Academy Het Dorp streven er samen met betrokkenen naar om gebruik te maken van juiste, actuele en beschikbare gegevens in publicaties. Ondanks onze zorgvuldigheid aanvaarden we daar geen aansprakelijkheid voor. </a:t>
            </a:r>
          </a:p>
          <a:p>
            <a:pPr>
              <a:lnSpc>
                <a:spcPct val="130000"/>
              </a:lnSpc>
            </a:pPr>
            <a:endParaRPr lang="nl-NL" sz="1200" kern="1200" dirty="0">
              <a:solidFill>
                <a:schemeClr val="tx1"/>
              </a:solidFill>
              <a:effectLst/>
              <a:latin typeface="Open Sans" pitchFamily="2" charset="0"/>
              <a:ea typeface="Open Sans" pitchFamily="2" charset="0"/>
              <a:cs typeface="Open Sans" pitchFamily="2" charset="0"/>
            </a:endParaRPr>
          </a:p>
          <a:p>
            <a:pPr>
              <a:lnSpc>
                <a:spcPct val="130000"/>
              </a:lnSpc>
            </a:pPr>
            <a:endParaRPr lang="nl-NL" sz="1200" kern="1200" dirty="0">
              <a:solidFill>
                <a:schemeClr val="tx1"/>
              </a:solidFill>
              <a:effectLst/>
              <a:latin typeface="Open Sans" pitchFamily="2" charset="0"/>
              <a:ea typeface="Open Sans" pitchFamily="2" charset="0"/>
              <a:cs typeface="Open Sans" pitchFamily="2" charset="0"/>
            </a:endParaRPr>
          </a:p>
          <a:p>
            <a:pPr>
              <a:lnSpc>
                <a:spcPct val="130000"/>
              </a:lnSpc>
            </a:pPr>
            <a:endParaRPr lang="nl-NL" sz="1200" kern="1200" dirty="0">
              <a:solidFill>
                <a:schemeClr val="tx1"/>
              </a:solidFill>
              <a:effectLst/>
              <a:latin typeface="Open Sans" pitchFamily="2" charset="0"/>
              <a:ea typeface="Open Sans" pitchFamily="2" charset="0"/>
              <a:cs typeface="Open Sans" pitchFamily="2" charset="0"/>
            </a:endParaRPr>
          </a:p>
          <a:p>
            <a:pPr>
              <a:lnSpc>
                <a:spcPct val="130000"/>
              </a:lnSpc>
            </a:pPr>
            <a:endParaRPr lang="nl-NL" sz="1200" kern="1200" dirty="0">
              <a:solidFill>
                <a:schemeClr val="tx1"/>
              </a:solidFill>
              <a:effectLst/>
              <a:latin typeface="Open Sans" pitchFamily="2" charset="0"/>
              <a:ea typeface="Open Sans" pitchFamily="2" charset="0"/>
              <a:cs typeface="Open Sans" pitchFamily="2" charset="0"/>
            </a:endParaRPr>
          </a:p>
          <a:p>
            <a:pPr>
              <a:lnSpc>
                <a:spcPct val="130000"/>
              </a:lnSpc>
            </a:pPr>
            <a:endParaRPr lang="nl-NL" sz="1200" kern="1200" dirty="0">
              <a:solidFill>
                <a:schemeClr val="tx1"/>
              </a:solidFill>
              <a:effectLst/>
              <a:latin typeface="Open Sans" pitchFamily="2" charset="0"/>
              <a:ea typeface="Open Sans" pitchFamily="2" charset="0"/>
              <a:cs typeface="Open Sans" pitchFamily="2" charset="0"/>
            </a:endParaRPr>
          </a:p>
          <a:p>
            <a:pPr>
              <a:lnSpc>
                <a:spcPct val="130000"/>
              </a:lnSpc>
            </a:pPr>
            <a:endParaRPr lang="nl-NL" sz="1200" kern="1200" dirty="0">
              <a:solidFill>
                <a:schemeClr val="tx1"/>
              </a:solidFill>
              <a:effectLst/>
              <a:latin typeface="Open Sans" pitchFamily="2" charset="0"/>
              <a:ea typeface="Open Sans" pitchFamily="2" charset="0"/>
              <a:cs typeface="Open Sans" pitchFamily="2" charset="0"/>
            </a:endParaRPr>
          </a:p>
          <a:p>
            <a:pPr>
              <a:lnSpc>
                <a:spcPct val="130000"/>
              </a:lnSpc>
            </a:pPr>
            <a:endParaRPr lang="nl-NL" sz="1200" kern="1200" dirty="0">
              <a:solidFill>
                <a:schemeClr val="tx1"/>
              </a:solidFill>
              <a:effectLst/>
              <a:latin typeface="Open Sans" pitchFamily="2" charset="0"/>
              <a:ea typeface="Open Sans" pitchFamily="2" charset="0"/>
              <a:cs typeface="Open Sans" pitchFamily="2" charset="0"/>
            </a:endParaRPr>
          </a:p>
          <a:p>
            <a:pPr>
              <a:lnSpc>
                <a:spcPct val="130000"/>
              </a:lnSpc>
            </a:pPr>
            <a:endParaRPr lang="nl-NL" sz="1200" kern="1200" dirty="0">
              <a:solidFill>
                <a:schemeClr val="tx1"/>
              </a:solidFill>
              <a:effectLst/>
              <a:latin typeface="Open Sans" pitchFamily="2" charset="0"/>
              <a:ea typeface="Open Sans" pitchFamily="2" charset="0"/>
              <a:cs typeface="Open Sans" pitchFamily="2" charset="0"/>
            </a:endParaRPr>
          </a:p>
          <a:p>
            <a:pPr>
              <a:lnSpc>
                <a:spcPct val="130000"/>
              </a:lnSpc>
            </a:pPr>
            <a:endParaRPr lang="nl-NL" sz="1200" kern="1200" dirty="0">
              <a:solidFill>
                <a:schemeClr val="tx1"/>
              </a:solidFill>
              <a:effectLst/>
              <a:latin typeface="Open Sans" pitchFamily="2" charset="0"/>
              <a:ea typeface="Open Sans" pitchFamily="2" charset="0"/>
              <a:cs typeface="Open Sans" pitchFamily="2" charset="0"/>
            </a:endParaRPr>
          </a:p>
          <a:p>
            <a:pPr>
              <a:lnSpc>
                <a:spcPct val="130000"/>
              </a:lnSpc>
            </a:pPr>
            <a:endParaRPr lang="nl-NL" sz="1200" kern="1200" dirty="0">
              <a:solidFill>
                <a:schemeClr val="tx1"/>
              </a:solidFill>
              <a:effectLst/>
              <a:latin typeface="Open Sans" pitchFamily="2" charset="0"/>
              <a:ea typeface="Open Sans" pitchFamily="2" charset="0"/>
              <a:cs typeface="Open Sans" pitchFamily="2" charset="0"/>
            </a:endParaRPr>
          </a:p>
          <a:p>
            <a:pPr>
              <a:lnSpc>
                <a:spcPct val="130000"/>
              </a:lnSpc>
            </a:pPr>
            <a:endParaRPr lang="nl-NL" sz="1200" kern="1200" dirty="0">
              <a:solidFill>
                <a:schemeClr val="tx1"/>
              </a:solidFill>
              <a:effectLst/>
              <a:latin typeface="Open Sans" pitchFamily="2" charset="0"/>
              <a:ea typeface="Open Sans" pitchFamily="2" charset="0"/>
              <a:cs typeface="Open Sans" pitchFamily="2" charset="0"/>
            </a:endParaRPr>
          </a:p>
          <a:p>
            <a:pPr>
              <a:lnSpc>
                <a:spcPct val="130000"/>
              </a:lnSpc>
            </a:pPr>
            <a:endParaRPr lang="nl-NL" sz="1200" kern="1200" dirty="0">
              <a:solidFill>
                <a:schemeClr val="tx1"/>
              </a:solidFill>
              <a:effectLst/>
              <a:latin typeface="Open Sans" pitchFamily="2" charset="0"/>
              <a:ea typeface="Open Sans" pitchFamily="2" charset="0"/>
              <a:cs typeface="Open Sans" pitchFamily="2" charset="0"/>
            </a:endParaRPr>
          </a:p>
          <a:p>
            <a:pPr>
              <a:lnSpc>
                <a:spcPct val="130000"/>
              </a:lnSpc>
            </a:pPr>
            <a:endParaRPr lang="nl-NL" sz="1200" kern="1200" dirty="0">
              <a:solidFill>
                <a:schemeClr val="tx1"/>
              </a:solidFill>
              <a:effectLst/>
              <a:latin typeface="Open Sans" pitchFamily="2" charset="0"/>
              <a:ea typeface="Open Sans" pitchFamily="2" charset="0"/>
              <a:cs typeface="Open Sans" pitchFamily="2" charset="0"/>
            </a:endParaRPr>
          </a:p>
          <a:p>
            <a:pPr>
              <a:lnSpc>
                <a:spcPct val="130000"/>
              </a:lnSpc>
            </a:pPr>
            <a:endParaRPr lang="nl-NL" sz="1200" kern="1200" dirty="0">
              <a:solidFill>
                <a:schemeClr val="tx1"/>
              </a:solidFill>
              <a:effectLst/>
              <a:latin typeface="Open Sans" pitchFamily="2" charset="0"/>
              <a:ea typeface="Open Sans" pitchFamily="2" charset="0"/>
              <a:cs typeface="Open Sans" pitchFamily="2" charset="0"/>
            </a:endParaRPr>
          </a:p>
          <a:p>
            <a:pPr>
              <a:lnSpc>
                <a:spcPct val="130000"/>
              </a:lnSpc>
            </a:pPr>
            <a:endParaRPr lang="nl-NL" sz="1200" kern="1200" dirty="0">
              <a:solidFill>
                <a:schemeClr val="tx1"/>
              </a:solidFill>
              <a:effectLst/>
              <a:latin typeface="Open Sans" pitchFamily="2" charset="0"/>
              <a:ea typeface="Open Sans" pitchFamily="2" charset="0"/>
              <a:cs typeface="Open Sans" pitchFamily="2" charset="0"/>
            </a:endParaRPr>
          </a:p>
          <a:p>
            <a:pPr>
              <a:lnSpc>
                <a:spcPct val="130000"/>
              </a:lnSpc>
            </a:pPr>
            <a:endParaRPr lang="nl-NL" sz="1200" kern="1200" dirty="0">
              <a:solidFill>
                <a:schemeClr val="tx1"/>
              </a:solidFill>
              <a:effectLst/>
              <a:latin typeface="Open Sans" pitchFamily="2" charset="0"/>
              <a:ea typeface="Open Sans" pitchFamily="2" charset="0"/>
              <a:cs typeface="Open Sans" pitchFamily="2" charset="0"/>
            </a:endParaRPr>
          </a:p>
          <a:p>
            <a:pPr>
              <a:lnSpc>
                <a:spcPct val="130000"/>
              </a:lnSpc>
            </a:pPr>
            <a:endParaRPr lang="nl-NL" sz="1200" kern="1200" dirty="0">
              <a:solidFill>
                <a:schemeClr val="tx1"/>
              </a:solidFill>
              <a:effectLst/>
              <a:latin typeface="Open Sans" pitchFamily="2" charset="0"/>
              <a:ea typeface="Open Sans" pitchFamily="2" charset="0"/>
              <a:cs typeface="Open Sans" pitchFamily="2" charset="0"/>
            </a:endParaRPr>
          </a:p>
          <a:p>
            <a:pPr>
              <a:lnSpc>
                <a:spcPct val="130000"/>
              </a:lnSpc>
            </a:pPr>
            <a:r>
              <a:rPr lang="nl-NL" sz="1200" kern="1200" dirty="0">
                <a:solidFill>
                  <a:schemeClr val="tx1"/>
                </a:solidFill>
                <a:effectLst/>
                <a:latin typeface="Open Sans" pitchFamily="2" charset="0"/>
                <a:ea typeface="Open Sans" pitchFamily="2" charset="0"/>
                <a:cs typeface="Open Sans" pitchFamily="2" charset="0"/>
              </a:rPr>
              <a:t>Onze publicaties mag je downloaden, verveelvoudigen en naar verwijzen mits: </a:t>
            </a:r>
            <a:br>
              <a:rPr lang="nl-NL" sz="1200" kern="1200" dirty="0">
                <a:solidFill>
                  <a:schemeClr val="tx1"/>
                </a:solidFill>
                <a:effectLst/>
                <a:latin typeface="Open Sans" pitchFamily="2" charset="0"/>
                <a:ea typeface="Open Sans" pitchFamily="2" charset="0"/>
                <a:cs typeface="Open Sans" pitchFamily="2" charset="0"/>
              </a:rPr>
            </a:br>
            <a:endParaRPr lang="nl-NL" sz="1200" kern="1200" dirty="0">
              <a:solidFill>
                <a:schemeClr val="tx1"/>
              </a:solidFill>
              <a:effectLst/>
              <a:latin typeface="Open Sans" pitchFamily="2" charset="0"/>
              <a:ea typeface="Open Sans" pitchFamily="2" charset="0"/>
              <a:cs typeface="Open Sans" pitchFamily="2" charset="0"/>
            </a:endParaRPr>
          </a:p>
          <a:p>
            <a:pPr marL="171450" lvl="0" indent="-171450">
              <a:lnSpc>
                <a:spcPct val="130000"/>
              </a:lnSpc>
              <a:buClr>
                <a:srgbClr val="EE7D00"/>
              </a:buClr>
              <a:buFont typeface="Arial" panose="020B0604020202020204" pitchFamily="34" charset="0"/>
              <a:buChar char="•"/>
            </a:pPr>
            <a:r>
              <a:rPr lang="nl-NL" sz="1200" kern="1200" dirty="0">
                <a:solidFill>
                  <a:schemeClr val="tx1"/>
                </a:solidFill>
                <a:effectLst/>
                <a:latin typeface="Open Sans" pitchFamily="2" charset="0"/>
                <a:ea typeface="Open Sans" pitchFamily="2" charset="0"/>
                <a:cs typeface="Open Sans" pitchFamily="2" charset="0"/>
              </a:rPr>
              <a:t>Er sprake is van niet-commerciële doeleinden.</a:t>
            </a:r>
          </a:p>
          <a:p>
            <a:pPr marL="171450" lvl="0" indent="-171450">
              <a:lnSpc>
                <a:spcPct val="130000"/>
              </a:lnSpc>
              <a:buClr>
                <a:srgbClr val="EE7D00"/>
              </a:buClr>
              <a:buFont typeface="Arial" panose="020B0604020202020204" pitchFamily="34" charset="0"/>
              <a:buChar char="•"/>
            </a:pPr>
            <a:r>
              <a:rPr lang="nl-NL" sz="1200" kern="1200" dirty="0">
                <a:solidFill>
                  <a:schemeClr val="tx1"/>
                </a:solidFill>
                <a:effectLst/>
                <a:latin typeface="Open Sans" pitchFamily="2" charset="0"/>
                <a:ea typeface="Open Sans" pitchFamily="2" charset="0"/>
                <a:cs typeface="Open Sans" pitchFamily="2" charset="0"/>
              </a:rPr>
              <a:t>Je beschrijft dat de publicatie van </a:t>
            </a:r>
            <a:r>
              <a:rPr lang="nl-NL" sz="1200" kern="1200" dirty="0" err="1">
                <a:solidFill>
                  <a:schemeClr val="tx1"/>
                </a:solidFill>
                <a:effectLst/>
                <a:latin typeface="Open Sans" pitchFamily="2" charset="0"/>
                <a:ea typeface="Open Sans" pitchFamily="2" charset="0"/>
                <a:cs typeface="Open Sans" pitchFamily="2" charset="0"/>
              </a:rPr>
              <a:t>Vilans</a:t>
            </a:r>
            <a:r>
              <a:rPr lang="nl-NL" sz="1200" kern="1200" dirty="0">
                <a:solidFill>
                  <a:schemeClr val="tx1"/>
                </a:solidFill>
                <a:effectLst/>
                <a:latin typeface="Open Sans" pitchFamily="2" charset="0"/>
                <a:ea typeface="Open Sans" pitchFamily="2" charset="0"/>
                <a:cs typeface="Open Sans" pitchFamily="2" charset="0"/>
              </a:rPr>
              <a:t> en Academy Het Dorp is, noemt eventuele auteurs en plaatst een URL of hyperlink naar de publicatie.</a:t>
            </a:r>
          </a:p>
          <a:p>
            <a:pPr marL="171450" lvl="0" indent="-171450">
              <a:lnSpc>
                <a:spcPct val="130000"/>
              </a:lnSpc>
              <a:buClr>
                <a:srgbClr val="EE7D00"/>
              </a:buClr>
              <a:buFont typeface="Arial" panose="020B0604020202020204" pitchFamily="34" charset="0"/>
              <a:buChar char="•"/>
            </a:pPr>
            <a:r>
              <a:rPr lang="nl-NL" sz="1200" kern="1200" dirty="0">
                <a:solidFill>
                  <a:schemeClr val="tx1"/>
                </a:solidFill>
                <a:effectLst/>
                <a:latin typeface="Open Sans" pitchFamily="2" charset="0"/>
                <a:ea typeface="Open Sans" pitchFamily="2" charset="0"/>
                <a:cs typeface="Open Sans" pitchFamily="2" charset="0"/>
              </a:rPr>
              <a:t>Je vermeldt de </a:t>
            </a:r>
            <a:r>
              <a:rPr lang="nl-NL" sz="1200" u="sng" kern="1200" dirty="0">
                <a:solidFill>
                  <a:srgbClr val="ED027E"/>
                </a:solidFill>
                <a:effectLst/>
                <a:latin typeface="Open Sans" pitchFamily="2" charset="0"/>
                <a:ea typeface="Open Sans" pitchFamily="2" charset="0"/>
                <a:cs typeface="Open Sans" pitchFamily="2" charset="0"/>
                <a:hlinkClick r:id="rId4">
                  <a:extLst>
                    <a:ext uri="{A12FA001-AC4F-418D-AE19-62706E023703}">
                      <ahyp:hlinkClr xmlns:ahyp="http://schemas.microsoft.com/office/drawing/2018/hyperlinkcolor" val="tx"/>
                    </a:ext>
                  </a:extLst>
                </a:hlinkClick>
              </a:rPr>
              <a:t>Creative Commons CC BY-NC-SA 4.0 licentie</a:t>
            </a:r>
            <a:r>
              <a:rPr lang="nl-NL" sz="1200" kern="1200" dirty="0">
                <a:solidFill>
                  <a:srgbClr val="ED027E"/>
                </a:solidFill>
                <a:effectLst/>
                <a:latin typeface="Open Sans" pitchFamily="2" charset="0"/>
                <a:ea typeface="Open Sans" pitchFamily="2" charset="0"/>
                <a:cs typeface="Open Sans" pitchFamily="2" charset="0"/>
              </a:rPr>
              <a:t>, </a:t>
            </a:r>
            <a:r>
              <a:rPr lang="nl-NL" sz="1200" kern="1200" dirty="0">
                <a:solidFill>
                  <a:schemeClr val="tx1"/>
                </a:solidFill>
                <a:effectLst/>
                <a:latin typeface="Open Sans" pitchFamily="2" charset="0"/>
                <a:ea typeface="Open Sans" pitchFamily="2" charset="0"/>
                <a:cs typeface="Open Sans" pitchFamily="2" charset="0"/>
              </a:rPr>
              <a:t>inclusief link.</a:t>
            </a:r>
          </a:p>
          <a:p>
            <a:pPr>
              <a:lnSpc>
                <a:spcPct val="130000"/>
              </a:lnSpc>
            </a:pPr>
            <a:r>
              <a:rPr lang="nl-NL" sz="1200" kern="1200" dirty="0">
                <a:solidFill>
                  <a:schemeClr val="tx1"/>
                </a:solidFill>
                <a:effectLst/>
                <a:latin typeface="Open Sans" pitchFamily="2" charset="0"/>
                <a:ea typeface="Open Sans" pitchFamily="2" charset="0"/>
                <a:cs typeface="Open Sans" pitchFamily="2" charset="0"/>
              </a:rPr>
              <a:t> </a:t>
            </a:r>
          </a:p>
          <a:p>
            <a:pPr>
              <a:lnSpc>
                <a:spcPct val="130000"/>
              </a:lnSpc>
            </a:pPr>
            <a:r>
              <a:rPr lang="nl-NL" sz="1200" kern="1200" dirty="0">
                <a:solidFill>
                  <a:schemeClr val="tx1"/>
                </a:solidFill>
                <a:effectLst/>
                <a:latin typeface="Open Sans" pitchFamily="2" charset="0"/>
                <a:ea typeface="Open Sans" pitchFamily="2" charset="0"/>
                <a:cs typeface="Open Sans" pitchFamily="2" charset="0"/>
              </a:rPr>
              <a:t>Wil je een onderdeel gebruiken voor een eigen publicatie? Ook dan gelden de hierboven genoemde voorwaarden. De Creative </a:t>
            </a:r>
            <a:r>
              <a:rPr lang="nl-NL" sz="1200" kern="1200" dirty="0" err="1">
                <a:solidFill>
                  <a:schemeClr val="tx1"/>
                </a:solidFill>
                <a:effectLst/>
                <a:latin typeface="Open Sans" pitchFamily="2" charset="0"/>
                <a:ea typeface="Open Sans" pitchFamily="2" charset="0"/>
                <a:cs typeface="Open Sans" pitchFamily="2" charset="0"/>
              </a:rPr>
              <a:t>Commons</a:t>
            </a:r>
            <a:r>
              <a:rPr lang="nl-NL" sz="1200" kern="1200" dirty="0">
                <a:solidFill>
                  <a:schemeClr val="tx1"/>
                </a:solidFill>
                <a:effectLst/>
                <a:latin typeface="Open Sans" pitchFamily="2" charset="0"/>
                <a:ea typeface="Open Sans" pitchFamily="2" charset="0"/>
                <a:cs typeface="Open Sans" pitchFamily="2" charset="0"/>
              </a:rPr>
              <a:t> CC BY-NC-SA 4.0 licentie is niet van toepassing op beeldmateriaal, content van derden en op onderdelen waar dit specifiek bij benoemd staat.</a:t>
            </a:r>
            <a:br>
              <a:rPr lang="nl-NL" sz="1200" b="1" kern="1200" dirty="0">
                <a:solidFill>
                  <a:schemeClr val="tx1"/>
                </a:solidFill>
                <a:effectLst/>
                <a:latin typeface="Open Sans" pitchFamily="2" charset="0"/>
                <a:ea typeface="Open Sans" pitchFamily="2" charset="0"/>
                <a:cs typeface="Open Sans" pitchFamily="2" charset="0"/>
              </a:rPr>
            </a:br>
            <a:endParaRPr lang="nl-NL" sz="1200" kern="1200" dirty="0">
              <a:solidFill>
                <a:schemeClr val="tx1"/>
              </a:solidFill>
              <a:effectLst/>
              <a:latin typeface="Open Sans" pitchFamily="2" charset="0"/>
              <a:ea typeface="Open Sans" pitchFamily="2" charset="0"/>
              <a:cs typeface="Open Sans" pitchFamily="2" charset="0"/>
            </a:endParaRPr>
          </a:p>
        </p:txBody>
      </p:sp>
      <p:pic>
        <p:nvPicPr>
          <p:cNvPr id="3" name="Picture 19" descr="Afbeelding met tekst, schermopname, Lettertype, logo&#10;&#10;Door AI gegenereerde inhoud is mogelijk onjuist.">
            <a:extLst>
              <a:ext uri="{FF2B5EF4-FFF2-40B4-BE49-F238E27FC236}">
                <a16:creationId xmlns:a16="http://schemas.microsoft.com/office/drawing/2014/main" id="{9FB52A28-4681-06F5-C259-8086B6E8ACD7}"/>
              </a:ext>
            </a:extLst>
          </p:cNvPr>
          <p:cNvPicPr>
            <a:picLocks noChangeAspect="1"/>
          </p:cNvPicPr>
          <p:nvPr userDrawn="1"/>
        </p:nvPicPr>
        <p:blipFill rotWithShape="1">
          <a:blip r:embed="rId5" cstate="print">
            <a:extLst>
              <a:ext uri="{28A0092B-C50C-407E-A947-70E740481C1C}">
                <a14:useLocalDpi xmlns:a14="http://schemas.microsoft.com/office/drawing/2010/main" val="0"/>
              </a:ext>
            </a:extLst>
          </a:blip>
          <a:srcRect l="23326" t="33309" b="30994"/>
          <a:stretch>
            <a:fillRect/>
          </a:stretch>
        </p:blipFill>
        <p:spPr bwMode="auto">
          <a:xfrm>
            <a:off x="8482818" y="8383951"/>
            <a:ext cx="4610487" cy="1091581"/>
          </a:xfrm>
          <a:prstGeom prst="rect">
            <a:avLst/>
          </a:prstGeom>
          <a:ln>
            <a:noFill/>
          </a:ln>
          <a:extLst>
            <a:ext uri="{53640926-AAD7-44D8-BBD7-CCE9431645EC}">
              <a14:shadowObscured xmlns:a14="http://schemas.microsoft.com/office/drawing/2010/main"/>
            </a:ext>
          </a:extLst>
        </p:spPr>
      </p:pic>
      <p:pic>
        <p:nvPicPr>
          <p:cNvPr id="4" name="Afbeelding 3" descr="Afbeelding met tekst, computer, Netbook, multimedia&#10;&#10;Door AI gegenereerde inhoud is mogelijk onjuist.">
            <a:extLst>
              <a:ext uri="{FF2B5EF4-FFF2-40B4-BE49-F238E27FC236}">
                <a16:creationId xmlns:a16="http://schemas.microsoft.com/office/drawing/2014/main" id="{CEBE8604-73EF-C38F-5A48-C6F726DEDA3A}"/>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0" y="0"/>
            <a:ext cx="12840088" cy="3024554"/>
          </a:xfrm>
          <a:prstGeom prst="rect">
            <a:avLst/>
          </a:prstGeom>
        </p:spPr>
      </p:pic>
      <p:sp>
        <p:nvSpPr>
          <p:cNvPr id="5" name="Rechthoek 4">
            <a:extLst>
              <a:ext uri="{FF2B5EF4-FFF2-40B4-BE49-F238E27FC236}">
                <a16:creationId xmlns:a16="http://schemas.microsoft.com/office/drawing/2014/main" id="{F94AC611-F26B-1A82-0DAE-D19C57CE8EB3}"/>
              </a:ext>
            </a:extLst>
          </p:cNvPr>
          <p:cNvSpPr/>
          <p:nvPr userDrawn="1"/>
        </p:nvSpPr>
        <p:spPr>
          <a:xfrm>
            <a:off x="0" y="9278584"/>
            <a:ext cx="12801600" cy="363513"/>
          </a:xfrm>
          <a:prstGeom prst="rect">
            <a:avLst/>
          </a:prstGeom>
          <a:gradFill>
            <a:gsLst>
              <a:gs pos="0">
                <a:srgbClr val="E9841D"/>
              </a:gs>
              <a:gs pos="71000">
                <a:srgbClr val="ED027E"/>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nl-NL" dirty="0"/>
          </a:p>
        </p:txBody>
      </p:sp>
    </p:spTree>
    <p:extLst>
      <p:ext uri="{BB962C8B-B14F-4D97-AF65-F5344CB8AC3E}">
        <p14:creationId xmlns:p14="http://schemas.microsoft.com/office/powerpoint/2010/main" val="440737167"/>
      </p:ext>
    </p:extLst>
  </p:cSld>
  <p:clrMap bg1="lt1" tx1="dk1" bg2="lt2" tx2="dk2" accent1="accent1" accent2="accent2" accent3="accent3" accent4="accent4" accent5="accent5" accent6="accent6" hlink="hlink" folHlink="folHlink"/>
  <p:sldLayoutIdLst>
    <p:sldLayoutId id="2147483718" r:id="rId1"/>
  </p:sldLayoutIdLst>
  <p:txStyles>
    <p:title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p:bodyStyle>
    <p:otherStyle>
      <a:defPPr>
        <a:defRPr lang="nl-NL"/>
      </a:defPPr>
      <a:lvl1pPr marL="0" algn="l" defTabSz="1280160" rtl="0" eaLnBrk="1" latinLnBrk="0" hangingPunct="1">
        <a:defRPr sz="2520" kern="1200">
          <a:solidFill>
            <a:schemeClr val="tx1"/>
          </a:solidFill>
          <a:latin typeface="+mn-lt"/>
          <a:ea typeface="+mn-ea"/>
          <a:cs typeface="+mn-cs"/>
        </a:defRPr>
      </a:lvl1pPr>
      <a:lvl2pPr marL="640080" algn="l" defTabSz="1280160" rtl="0" eaLnBrk="1" latinLnBrk="0" hangingPunct="1">
        <a:defRPr sz="2520" kern="1200">
          <a:solidFill>
            <a:schemeClr val="tx1"/>
          </a:solidFill>
          <a:latin typeface="+mn-lt"/>
          <a:ea typeface="+mn-ea"/>
          <a:cs typeface="+mn-cs"/>
        </a:defRPr>
      </a:lvl2pPr>
      <a:lvl3pPr marL="1280160" algn="l" defTabSz="1280160" rtl="0" eaLnBrk="1" latinLnBrk="0" hangingPunct="1">
        <a:defRPr sz="2520" kern="1200">
          <a:solidFill>
            <a:schemeClr val="tx1"/>
          </a:solidFill>
          <a:latin typeface="+mn-lt"/>
          <a:ea typeface="+mn-ea"/>
          <a:cs typeface="+mn-cs"/>
        </a:defRPr>
      </a:lvl3pPr>
      <a:lvl4pPr marL="1920240" algn="l" defTabSz="1280160" rtl="0" eaLnBrk="1" latinLnBrk="0" hangingPunct="1">
        <a:defRPr sz="2520" kern="1200">
          <a:solidFill>
            <a:schemeClr val="tx1"/>
          </a:solidFill>
          <a:latin typeface="+mn-lt"/>
          <a:ea typeface="+mn-ea"/>
          <a:cs typeface="+mn-cs"/>
        </a:defRPr>
      </a:lvl4pPr>
      <a:lvl5pPr marL="2560320" algn="l" defTabSz="1280160" rtl="0" eaLnBrk="1" latinLnBrk="0" hangingPunct="1">
        <a:defRPr sz="2520" kern="1200">
          <a:solidFill>
            <a:schemeClr val="tx1"/>
          </a:solidFill>
          <a:latin typeface="+mn-lt"/>
          <a:ea typeface="+mn-ea"/>
          <a:cs typeface="+mn-cs"/>
        </a:defRPr>
      </a:lvl5pPr>
      <a:lvl6pPr marL="3200400" algn="l" defTabSz="1280160" rtl="0" eaLnBrk="1" latinLnBrk="0" hangingPunct="1">
        <a:defRPr sz="2520" kern="1200">
          <a:solidFill>
            <a:schemeClr val="tx1"/>
          </a:solidFill>
          <a:latin typeface="+mn-lt"/>
          <a:ea typeface="+mn-ea"/>
          <a:cs typeface="+mn-cs"/>
        </a:defRPr>
      </a:lvl6pPr>
      <a:lvl7pPr marL="3840480" algn="l" defTabSz="1280160" rtl="0" eaLnBrk="1" latinLnBrk="0" hangingPunct="1">
        <a:defRPr sz="2520" kern="1200">
          <a:solidFill>
            <a:schemeClr val="tx1"/>
          </a:solidFill>
          <a:latin typeface="+mn-lt"/>
          <a:ea typeface="+mn-ea"/>
          <a:cs typeface="+mn-cs"/>
        </a:defRPr>
      </a:lvl7pPr>
      <a:lvl8pPr marL="4480560" algn="l" defTabSz="1280160" rtl="0" eaLnBrk="1" latinLnBrk="0" hangingPunct="1">
        <a:defRPr sz="2520" kern="1200">
          <a:solidFill>
            <a:schemeClr val="tx1"/>
          </a:solidFill>
          <a:latin typeface="+mn-lt"/>
          <a:ea typeface="+mn-ea"/>
          <a:cs typeface="+mn-cs"/>
        </a:defRPr>
      </a:lvl8pPr>
      <a:lvl9pPr marL="5120640" algn="l" defTabSz="1280160" rtl="0" eaLnBrk="1" latinLnBrk="0" hangingPunct="1">
        <a:defRPr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7A36DE-48D3-92F9-EF2C-6FA6022B9443}"/>
            </a:ext>
          </a:extLst>
        </p:cNvPr>
        <p:cNvGrpSpPr/>
        <p:nvPr/>
      </p:nvGrpSpPr>
      <p:grpSpPr>
        <a:xfrm>
          <a:off x="0" y="0"/>
          <a:ext cx="0" cy="0"/>
          <a:chOff x="0" y="0"/>
          <a:chExt cx="0" cy="0"/>
        </a:xfrm>
      </p:grpSpPr>
      <p:sp>
        <p:nvSpPr>
          <p:cNvPr id="3" name="Afgeronde rechthoek 2">
            <a:extLst>
              <a:ext uri="{FF2B5EF4-FFF2-40B4-BE49-F238E27FC236}">
                <a16:creationId xmlns:a16="http://schemas.microsoft.com/office/drawing/2014/main" id="{7F2FE160-91F6-0B75-25DE-A23B86C0356C}"/>
              </a:ext>
            </a:extLst>
          </p:cNvPr>
          <p:cNvSpPr/>
          <p:nvPr/>
        </p:nvSpPr>
        <p:spPr>
          <a:xfrm>
            <a:off x="12917460" y="3115031"/>
            <a:ext cx="1330322" cy="885755"/>
          </a:xfrm>
          <a:prstGeom prst="roundRect">
            <a:avLst>
              <a:gd name="adj" fmla="val 0"/>
            </a:avLst>
          </a:prstGeom>
          <a:solidFill>
            <a:srgbClr val="FFF79F"/>
          </a:solidFill>
          <a:ln>
            <a:noFill/>
          </a:ln>
          <a:effectLst>
            <a:outerShdw blurRad="50800" dist="50800" dir="5400000" algn="ctr" rotWithShape="0">
              <a:srgbClr val="000000">
                <a:alpha val="9586"/>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normAutofit/>
          </a:bodyPr>
          <a:lstStyle/>
          <a:p>
            <a:pPr algn="ctr"/>
            <a:r>
              <a:rPr lang="nl-NL" sz="1100" dirty="0">
                <a:solidFill>
                  <a:schemeClr val="tx1"/>
                </a:solidFill>
                <a:latin typeface="Open Sans" pitchFamily="2" charset="0"/>
                <a:ea typeface="Open Sans" pitchFamily="2" charset="0"/>
                <a:cs typeface="Open Sans" pitchFamily="2" charset="0"/>
              </a:rPr>
              <a:t>Notitie cliënt</a:t>
            </a:r>
            <a:endParaRPr lang="nl-NL" sz="2400" dirty="0">
              <a:solidFill>
                <a:schemeClr val="tx1"/>
              </a:solidFill>
            </a:endParaRPr>
          </a:p>
        </p:txBody>
      </p:sp>
      <p:sp>
        <p:nvSpPr>
          <p:cNvPr id="4" name="Afgeronde rechthoek 3">
            <a:extLst>
              <a:ext uri="{FF2B5EF4-FFF2-40B4-BE49-F238E27FC236}">
                <a16:creationId xmlns:a16="http://schemas.microsoft.com/office/drawing/2014/main" id="{F549CD1E-59BB-DF3B-0A2E-753D7B594360}"/>
              </a:ext>
            </a:extLst>
          </p:cNvPr>
          <p:cNvSpPr/>
          <p:nvPr/>
        </p:nvSpPr>
        <p:spPr>
          <a:xfrm>
            <a:off x="12917460" y="4192186"/>
            <a:ext cx="1330322" cy="885755"/>
          </a:xfrm>
          <a:prstGeom prst="roundRect">
            <a:avLst>
              <a:gd name="adj" fmla="val 0"/>
            </a:avLst>
          </a:prstGeom>
          <a:solidFill>
            <a:srgbClr val="80AAEC"/>
          </a:solidFill>
          <a:ln>
            <a:noFill/>
          </a:ln>
          <a:effectLst>
            <a:outerShdw blurRad="50800" dist="50800" dir="5400000" algn="ctr" rotWithShape="0">
              <a:srgbClr val="000000">
                <a:alpha val="9586"/>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normAutofit/>
          </a:bodyPr>
          <a:lstStyle/>
          <a:p>
            <a:pPr algn="ctr"/>
            <a:r>
              <a:rPr lang="nl-NL" sz="1100" dirty="0">
                <a:solidFill>
                  <a:schemeClr val="tx1"/>
                </a:solidFill>
                <a:latin typeface="Open Sans" pitchFamily="2" charset="0"/>
                <a:ea typeface="Open Sans" pitchFamily="2" charset="0"/>
                <a:cs typeface="Open Sans" pitchFamily="2" charset="0"/>
              </a:rPr>
              <a:t>Notitie begeleider</a:t>
            </a:r>
            <a:endParaRPr lang="nl-NL" sz="2400" dirty="0">
              <a:solidFill>
                <a:schemeClr val="tx1"/>
              </a:solidFill>
            </a:endParaRPr>
          </a:p>
        </p:txBody>
      </p:sp>
      <p:sp>
        <p:nvSpPr>
          <p:cNvPr id="5" name="Afgeronde rechthoek 4">
            <a:extLst>
              <a:ext uri="{FF2B5EF4-FFF2-40B4-BE49-F238E27FC236}">
                <a16:creationId xmlns:a16="http://schemas.microsoft.com/office/drawing/2014/main" id="{DE7315BC-9A08-9C00-9719-FEF45A56DF56}"/>
              </a:ext>
            </a:extLst>
          </p:cNvPr>
          <p:cNvSpPr/>
          <p:nvPr/>
        </p:nvSpPr>
        <p:spPr>
          <a:xfrm>
            <a:off x="12931959" y="5269341"/>
            <a:ext cx="1330322" cy="885755"/>
          </a:xfrm>
          <a:prstGeom prst="roundRect">
            <a:avLst>
              <a:gd name="adj" fmla="val 0"/>
            </a:avLst>
          </a:prstGeom>
          <a:solidFill>
            <a:srgbClr val="DDF3BB"/>
          </a:solidFill>
          <a:ln>
            <a:noFill/>
          </a:ln>
          <a:effectLst>
            <a:outerShdw blurRad="50800" dist="50800" dir="5400000" algn="ctr" rotWithShape="0">
              <a:srgbClr val="000000">
                <a:alpha val="9586"/>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normAutofit/>
          </a:bodyPr>
          <a:lstStyle/>
          <a:p>
            <a:pPr algn="ctr"/>
            <a:r>
              <a:rPr lang="nl-NL" sz="1100" dirty="0">
                <a:solidFill>
                  <a:schemeClr val="tx1"/>
                </a:solidFill>
                <a:latin typeface="Open Sans" pitchFamily="2" charset="0"/>
                <a:ea typeface="Open Sans" pitchFamily="2" charset="0"/>
                <a:cs typeface="Open Sans" pitchFamily="2" charset="0"/>
              </a:rPr>
              <a:t>Notitie </a:t>
            </a:r>
          </a:p>
          <a:p>
            <a:pPr algn="ctr"/>
            <a:r>
              <a:rPr lang="nl-NL" sz="1100" dirty="0">
                <a:solidFill>
                  <a:schemeClr val="tx1"/>
                </a:solidFill>
                <a:latin typeface="Open Sans" pitchFamily="2" charset="0"/>
                <a:ea typeface="Open Sans" pitchFamily="2" charset="0"/>
                <a:cs typeface="Open Sans" pitchFamily="2" charset="0"/>
              </a:rPr>
              <a:t>naasten</a:t>
            </a:r>
            <a:endParaRPr lang="nl-NL" sz="2400" dirty="0">
              <a:solidFill>
                <a:schemeClr val="tx1"/>
              </a:solidFill>
            </a:endParaRPr>
          </a:p>
        </p:txBody>
      </p:sp>
      <p:sp>
        <p:nvSpPr>
          <p:cNvPr id="6" name="Afgeronde rechthoek 5">
            <a:extLst>
              <a:ext uri="{FF2B5EF4-FFF2-40B4-BE49-F238E27FC236}">
                <a16:creationId xmlns:a16="http://schemas.microsoft.com/office/drawing/2014/main" id="{2EFA273B-7BA1-57D4-25E4-3877DC6652CE}"/>
              </a:ext>
            </a:extLst>
          </p:cNvPr>
          <p:cNvSpPr/>
          <p:nvPr/>
        </p:nvSpPr>
        <p:spPr>
          <a:xfrm>
            <a:off x="14480240" y="960720"/>
            <a:ext cx="1330322" cy="885755"/>
          </a:xfrm>
          <a:prstGeom prst="roundRect">
            <a:avLst>
              <a:gd name="adj" fmla="val 0"/>
            </a:avLst>
          </a:prstGeom>
          <a:solidFill>
            <a:srgbClr val="BAADFB"/>
          </a:solidFill>
          <a:ln>
            <a:noFill/>
          </a:ln>
          <a:effectLst>
            <a:outerShdw blurRad="50800" dist="50800" dir="5400000" algn="ctr" rotWithShape="0">
              <a:srgbClr val="000000">
                <a:alpha val="9586"/>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normAutofit/>
          </a:bodyPr>
          <a:lstStyle/>
          <a:p>
            <a:pPr algn="ctr"/>
            <a:r>
              <a:rPr lang="nl-NL" sz="1100" dirty="0">
                <a:solidFill>
                  <a:schemeClr val="tx1"/>
                </a:solidFill>
                <a:latin typeface="Open Sans" pitchFamily="2" charset="0"/>
                <a:ea typeface="Open Sans" pitchFamily="2" charset="0"/>
                <a:cs typeface="Open Sans" pitchFamily="2" charset="0"/>
              </a:rPr>
              <a:t>Notitie Behandelaar</a:t>
            </a:r>
            <a:endParaRPr lang="nl-NL" sz="2400" dirty="0">
              <a:solidFill>
                <a:schemeClr val="tx1"/>
              </a:solidFill>
            </a:endParaRPr>
          </a:p>
        </p:txBody>
      </p:sp>
      <p:sp>
        <p:nvSpPr>
          <p:cNvPr id="7" name="Afgeronde rechthoek 6">
            <a:extLst>
              <a:ext uri="{FF2B5EF4-FFF2-40B4-BE49-F238E27FC236}">
                <a16:creationId xmlns:a16="http://schemas.microsoft.com/office/drawing/2014/main" id="{5693ED73-5157-E0BE-76E5-2609666FE0B8}"/>
              </a:ext>
            </a:extLst>
          </p:cNvPr>
          <p:cNvSpPr/>
          <p:nvPr/>
        </p:nvSpPr>
        <p:spPr>
          <a:xfrm>
            <a:off x="14480240" y="2037876"/>
            <a:ext cx="1330322" cy="885755"/>
          </a:xfrm>
          <a:prstGeom prst="roundRect">
            <a:avLst>
              <a:gd name="adj" fmla="val 0"/>
            </a:avLst>
          </a:prstGeom>
          <a:solidFill>
            <a:srgbClr val="FFB575"/>
          </a:solidFill>
          <a:ln>
            <a:noFill/>
          </a:ln>
          <a:effectLst>
            <a:outerShdw blurRad="50800" dist="50800" dir="5400000" algn="ctr" rotWithShape="0">
              <a:srgbClr val="000000">
                <a:alpha val="9586"/>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normAutofit/>
          </a:bodyPr>
          <a:lstStyle/>
          <a:p>
            <a:pPr algn="ctr"/>
            <a:r>
              <a:rPr lang="nl-NL" sz="1100" dirty="0">
                <a:solidFill>
                  <a:schemeClr val="tx1"/>
                </a:solidFill>
                <a:latin typeface="Open Sans" pitchFamily="2" charset="0"/>
                <a:ea typeface="Open Sans" pitchFamily="2" charset="0"/>
                <a:cs typeface="Open Sans" pitchFamily="2" charset="0"/>
              </a:rPr>
              <a:t>Notitie communicatie</a:t>
            </a:r>
            <a:endParaRPr lang="nl-NL" sz="2400" dirty="0">
              <a:solidFill>
                <a:schemeClr val="tx1"/>
              </a:solidFill>
            </a:endParaRPr>
          </a:p>
        </p:txBody>
      </p:sp>
      <p:sp>
        <p:nvSpPr>
          <p:cNvPr id="8" name="Afgeronde rechthoek 7">
            <a:extLst>
              <a:ext uri="{FF2B5EF4-FFF2-40B4-BE49-F238E27FC236}">
                <a16:creationId xmlns:a16="http://schemas.microsoft.com/office/drawing/2014/main" id="{AF857DDA-0B08-BCB2-EEB1-190F3364F0C3}"/>
              </a:ext>
            </a:extLst>
          </p:cNvPr>
          <p:cNvSpPr/>
          <p:nvPr/>
        </p:nvSpPr>
        <p:spPr>
          <a:xfrm>
            <a:off x="12917460" y="960721"/>
            <a:ext cx="1330322" cy="885755"/>
          </a:xfrm>
          <a:prstGeom prst="roundRect">
            <a:avLst>
              <a:gd name="adj" fmla="val 0"/>
            </a:avLst>
          </a:prstGeom>
          <a:solidFill>
            <a:srgbClr val="FE9C9C"/>
          </a:solidFill>
          <a:ln>
            <a:noFill/>
          </a:ln>
          <a:effectLst>
            <a:outerShdw blurRad="50800" dist="50800" dir="5400000" algn="ctr" rotWithShape="0">
              <a:srgbClr val="000000">
                <a:alpha val="9586"/>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normAutofit/>
          </a:bodyPr>
          <a:lstStyle/>
          <a:p>
            <a:pPr algn="ctr"/>
            <a:r>
              <a:rPr lang="nl-NL" sz="1100" dirty="0">
                <a:solidFill>
                  <a:schemeClr val="tx1"/>
                </a:solidFill>
                <a:latin typeface="Open Sans" pitchFamily="2" charset="0"/>
                <a:ea typeface="Open Sans" pitchFamily="2" charset="0"/>
                <a:cs typeface="Open Sans" pitchFamily="2" charset="0"/>
              </a:rPr>
              <a:t>Notitie inkoop</a:t>
            </a:r>
            <a:endParaRPr lang="nl-NL" sz="2400" dirty="0">
              <a:solidFill>
                <a:schemeClr val="tx1"/>
              </a:solidFill>
            </a:endParaRPr>
          </a:p>
        </p:txBody>
      </p:sp>
      <p:sp>
        <p:nvSpPr>
          <p:cNvPr id="9" name="Afgeronde rechthoek 8">
            <a:extLst>
              <a:ext uri="{FF2B5EF4-FFF2-40B4-BE49-F238E27FC236}">
                <a16:creationId xmlns:a16="http://schemas.microsoft.com/office/drawing/2014/main" id="{17303555-FCA9-556B-5597-BC5CCE333072}"/>
              </a:ext>
            </a:extLst>
          </p:cNvPr>
          <p:cNvSpPr/>
          <p:nvPr/>
        </p:nvSpPr>
        <p:spPr>
          <a:xfrm>
            <a:off x="12917460" y="6346496"/>
            <a:ext cx="1330322" cy="885755"/>
          </a:xfrm>
          <a:prstGeom prst="roundRect">
            <a:avLst>
              <a:gd name="adj" fmla="val 0"/>
            </a:avLst>
          </a:prstGeom>
          <a:solidFill>
            <a:srgbClr val="FEE96D"/>
          </a:solidFill>
          <a:ln>
            <a:noFill/>
          </a:ln>
          <a:effectLst>
            <a:outerShdw blurRad="50800" dist="50800" dir="5400000" algn="ctr" rotWithShape="0">
              <a:srgbClr val="000000">
                <a:alpha val="9586"/>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normAutofit/>
          </a:bodyPr>
          <a:lstStyle/>
          <a:p>
            <a:pPr algn="ctr"/>
            <a:r>
              <a:rPr lang="nl-NL" sz="1100" dirty="0">
                <a:solidFill>
                  <a:schemeClr val="tx1"/>
                </a:solidFill>
                <a:latin typeface="Open Sans" pitchFamily="2" charset="0"/>
                <a:ea typeface="Open Sans" pitchFamily="2" charset="0"/>
                <a:cs typeface="Open Sans" pitchFamily="2" charset="0"/>
              </a:rPr>
              <a:t>Notitie opleiden</a:t>
            </a:r>
            <a:endParaRPr lang="nl-NL" sz="2400" dirty="0">
              <a:solidFill>
                <a:schemeClr val="tx1"/>
              </a:solidFill>
            </a:endParaRPr>
          </a:p>
        </p:txBody>
      </p:sp>
      <p:sp>
        <p:nvSpPr>
          <p:cNvPr id="10" name="Afgeronde rechthoek 9">
            <a:extLst>
              <a:ext uri="{FF2B5EF4-FFF2-40B4-BE49-F238E27FC236}">
                <a16:creationId xmlns:a16="http://schemas.microsoft.com/office/drawing/2014/main" id="{D52ECC50-6720-18B2-6151-5B8424BC5459}"/>
              </a:ext>
            </a:extLst>
          </p:cNvPr>
          <p:cNvSpPr/>
          <p:nvPr/>
        </p:nvSpPr>
        <p:spPr>
          <a:xfrm>
            <a:off x="12917460" y="2037876"/>
            <a:ext cx="1330322" cy="885755"/>
          </a:xfrm>
          <a:prstGeom prst="roundRect">
            <a:avLst>
              <a:gd name="adj" fmla="val 0"/>
            </a:avLst>
          </a:prstGeom>
          <a:solidFill>
            <a:srgbClr val="FED2F0"/>
          </a:solidFill>
          <a:ln>
            <a:noFill/>
          </a:ln>
          <a:effectLst>
            <a:outerShdw blurRad="50800" dist="50800" dir="5400000" algn="ctr" rotWithShape="0">
              <a:srgbClr val="000000">
                <a:alpha val="9586"/>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normAutofit/>
          </a:bodyPr>
          <a:lstStyle/>
          <a:p>
            <a:pPr algn="ctr"/>
            <a:r>
              <a:rPr lang="nl-NL" sz="1100" dirty="0">
                <a:solidFill>
                  <a:schemeClr val="tx1"/>
                </a:solidFill>
                <a:latin typeface="Open Sans" pitchFamily="2" charset="0"/>
                <a:ea typeface="Open Sans" pitchFamily="2" charset="0"/>
                <a:cs typeface="Open Sans" pitchFamily="2" charset="0"/>
              </a:rPr>
              <a:t>Notitie leverancier</a:t>
            </a:r>
            <a:endParaRPr lang="nl-NL" sz="2400" dirty="0">
              <a:solidFill>
                <a:schemeClr val="tx1"/>
              </a:solidFill>
            </a:endParaRPr>
          </a:p>
        </p:txBody>
      </p:sp>
      <p:sp>
        <p:nvSpPr>
          <p:cNvPr id="11" name="Afgeronde rechthoek 10">
            <a:extLst>
              <a:ext uri="{FF2B5EF4-FFF2-40B4-BE49-F238E27FC236}">
                <a16:creationId xmlns:a16="http://schemas.microsoft.com/office/drawing/2014/main" id="{3E5E4B2A-CA8B-BB74-089C-FBF80A7F3F4B}"/>
              </a:ext>
            </a:extLst>
          </p:cNvPr>
          <p:cNvSpPr/>
          <p:nvPr/>
        </p:nvSpPr>
        <p:spPr>
          <a:xfrm>
            <a:off x="12931959" y="7423651"/>
            <a:ext cx="1330322" cy="885755"/>
          </a:xfrm>
          <a:prstGeom prst="roundRect">
            <a:avLst>
              <a:gd name="adj" fmla="val 0"/>
            </a:avLst>
          </a:prstGeom>
          <a:solidFill>
            <a:srgbClr val="83E391"/>
          </a:solidFill>
          <a:ln>
            <a:noFill/>
          </a:ln>
          <a:effectLst>
            <a:outerShdw blurRad="50800" dist="50800" dir="5400000" algn="ctr" rotWithShape="0">
              <a:srgbClr val="000000">
                <a:alpha val="9586"/>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normAutofit/>
          </a:bodyPr>
          <a:lstStyle/>
          <a:p>
            <a:pPr algn="ctr"/>
            <a:r>
              <a:rPr lang="nl-NL" sz="1100" dirty="0">
                <a:solidFill>
                  <a:schemeClr val="tx1"/>
                </a:solidFill>
                <a:latin typeface="Open Sans" pitchFamily="2" charset="0"/>
                <a:ea typeface="Open Sans" pitchFamily="2" charset="0"/>
                <a:cs typeface="Open Sans" pitchFamily="2" charset="0"/>
              </a:rPr>
              <a:t>Notitie Kwaliteit</a:t>
            </a:r>
            <a:endParaRPr lang="nl-NL" sz="2400" dirty="0">
              <a:solidFill>
                <a:schemeClr val="tx1"/>
              </a:solidFill>
            </a:endParaRPr>
          </a:p>
        </p:txBody>
      </p:sp>
      <p:sp>
        <p:nvSpPr>
          <p:cNvPr id="12" name="Afgeronde rechthoek 11">
            <a:extLst>
              <a:ext uri="{FF2B5EF4-FFF2-40B4-BE49-F238E27FC236}">
                <a16:creationId xmlns:a16="http://schemas.microsoft.com/office/drawing/2014/main" id="{603B776B-4C02-087A-1453-C44A33D0000B}"/>
              </a:ext>
            </a:extLst>
          </p:cNvPr>
          <p:cNvSpPr/>
          <p:nvPr/>
        </p:nvSpPr>
        <p:spPr>
          <a:xfrm>
            <a:off x="12931959" y="8500807"/>
            <a:ext cx="1330322" cy="885755"/>
          </a:xfrm>
          <a:prstGeom prst="roundRect">
            <a:avLst>
              <a:gd name="adj" fmla="val 0"/>
            </a:avLst>
          </a:prstGeom>
          <a:solidFill>
            <a:srgbClr val="9AE3FB"/>
          </a:solidFill>
          <a:ln>
            <a:noFill/>
          </a:ln>
          <a:effectLst>
            <a:outerShdw blurRad="50800" dist="50800" dir="5400000" algn="ctr" rotWithShape="0">
              <a:srgbClr val="000000">
                <a:alpha val="9586"/>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normAutofit/>
          </a:bodyPr>
          <a:lstStyle/>
          <a:p>
            <a:pPr algn="ctr"/>
            <a:r>
              <a:rPr lang="nl-NL" sz="1100" dirty="0">
                <a:solidFill>
                  <a:schemeClr val="tx1"/>
                </a:solidFill>
                <a:latin typeface="Open Sans" pitchFamily="2" charset="0"/>
                <a:ea typeface="Open Sans" pitchFamily="2" charset="0"/>
                <a:cs typeface="Open Sans" pitchFamily="2" charset="0"/>
              </a:rPr>
              <a:t>Notitie ICT</a:t>
            </a:r>
            <a:endParaRPr lang="nl-NL" sz="2400" dirty="0">
              <a:solidFill>
                <a:schemeClr val="tx1"/>
              </a:solidFill>
            </a:endParaRPr>
          </a:p>
        </p:txBody>
      </p:sp>
    </p:spTree>
    <p:extLst>
      <p:ext uri="{BB962C8B-B14F-4D97-AF65-F5344CB8AC3E}">
        <p14:creationId xmlns:p14="http://schemas.microsoft.com/office/powerpoint/2010/main" val="835324852"/>
      </p:ext>
    </p:extLst>
  </p:cSld>
  <p:clrMapOvr>
    <a:masterClrMapping/>
  </p:clrMapOvr>
  <p:transition spd="slow">
    <p:push/>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468562397"/>
      </p:ext>
    </p:extLst>
  </p:cSld>
  <p:clrMapOvr>
    <a:masterClrMapping/>
  </p:clrMapOvr>
</p:sld>
</file>

<file path=ppt/theme/theme1.xml><?xml version="1.0" encoding="utf-8"?>
<a:theme xmlns:a="http://schemas.openxmlformats.org/drawingml/2006/main" name="Werkblad">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Colofo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3e903b07-5ad4-4bcc-b460-a05b741a2897" xsi:nil="true"/>
    <lcf76f155ced4ddcb4097134ff3c332f xmlns="bd6fb741-d1a1-4a8c-bc76-66d09c9d4545">
      <Terms xmlns="http://schemas.microsoft.com/office/infopath/2007/PartnerControls"/>
    </lcf76f155ced4ddcb4097134ff3c332f>
    <Link xmlns="bd6fb741-d1a1-4a8c-bc76-66d09c9d4545">
      <Url xsi:nil="true"/>
      <Description xsi:nil="true"/>
    </Link>
    <StatusUitvraag xmlns="bd6fb741-d1a1-4a8c-bc76-66d09c9d454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C71B3A856279747AF41ECA9B73C5025" ma:contentTypeVersion="19" ma:contentTypeDescription="Een nieuw document maken." ma:contentTypeScope="" ma:versionID="660fbdafe3f59ec1d673a1ae8fed619e">
  <xsd:schema xmlns:xsd="http://www.w3.org/2001/XMLSchema" xmlns:xs="http://www.w3.org/2001/XMLSchema" xmlns:p="http://schemas.microsoft.com/office/2006/metadata/properties" xmlns:ns2="bd6fb741-d1a1-4a8c-bc76-66d09c9d4545" xmlns:ns3="3e903b07-5ad4-4bcc-b460-a05b741a2897" targetNamespace="http://schemas.microsoft.com/office/2006/metadata/properties" ma:root="true" ma:fieldsID="2990389fd0e3b2776f5f8fcbd557f088" ns2:_="" ns3:_="">
    <xsd:import namespace="bd6fb741-d1a1-4a8c-bc76-66d09c9d4545"/>
    <xsd:import namespace="3e903b07-5ad4-4bcc-b460-a05b741a2897"/>
    <xsd:element name="properties">
      <xsd:complexType>
        <xsd:sequence>
          <xsd:element name="documentManagement">
            <xsd:complexType>
              <xsd:all>
                <xsd:element ref="ns2:StatusUitvraag" minOccurs="0"/>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Location" minOccurs="0"/>
                <xsd:element ref="ns2:MediaServiceGenerationTime" minOccurs="0"/>
                <xsd:element ref="ns2:MediaServiceEventHashCode" minOccurs="0"/>
                <xsd:element ref="ns2:MediaServiceOCR" minOccurs="0"/>
                <xsd:element ref="ns2:MediaLengthInSeconds" minOccurs="0"/>
                <xsd:element ref="ns2:MediaServiceObjectDetectorVersions" minOccurs="0"/>
                <xsd:element ref="ns2:MediaServiceSearchProperties" minOccurs="0"/>
                <xsd:element ref="ns2:MediaServiceBillingMetadata" minOccurs="0"/>
                <xsd:element ref="ns2:Link"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d6fb741-d1a1-4a8c-bc76-66d09c9d4545" elementFormDefault="qualified">
    <xsd:import namespace="http://schemas.microsoft.com/office/2006/documentManagement/types"/>
    <xsd:import namespace="http://schemas.microsoft.com/office/infopath/2007/PartnerControls"/>
    <xsd:element name="StatusUitvraag" ma:index="1" nillable="true" ma:displayName="Status Uitvraag" ma:format="Dropdown" ma:internalName="StatusUitvraag" ma:readOnly="false">
      <xsd:simpleType>
        <xsd:restriction base="dms:Choice">
          <xsd:enumeration value="Open"/>
          <xsd:enumeration value="Naar CX"/>
          <xsd:enumeration value="In  behandeling"/>
          <xsd:enumeration value="Afgehandeld"/>
        </xsd:restriction>
      </xsd:simple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Afbeeldingtags" ma:readOnly="false" ma:fieldId="{5cf76f15-5ced-4ddc-b409-7134ff3c332f}" ma:taxonomyMulti="true" ma:sspId="5d1b4be5-5a15-4e37-92bc-e1835c11a026"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Location" ma:index="16" nillable="true" ma:displayName="Location" ma:hidden="true" ma:indexed="true"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hidden="true" ma:internalName="MediaServiceOCR" ma:readOnly="true">
      <xsd:simpleType>
        <xsd:restriction base="dms:Note"/>
      </xsd:simpleType>
    </xsd:element>
    <xsd:element name="MediaLengthInSeconds" ma:index="20"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4" nillable="true" ma:displayName="MediaServiceBillingMetadata" ma:hidden="true" ma:internalName="MediaServiceBillingMetadata" ma:readOnly="true">
      <xsd:simpleType>
        <xsd:restriction base="dms:Note"/>
      </xsd:simpleType>
    </xsd:element>
    <xsd:element name="Link" ma:index="25" nillable="true" ma:displayName="Link" ma:format="Hyperlink" ma:internalName="Link">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3e903b07-5ad4-4bcc-b460-a05b741a2897" elementFormDefault="qualified">
    <xsd:import namespace="http://schemas.microsoft.com/office/2006/documentManagement/types"/>
    <xsd:import namespace="http://schemas.microsoft.com/office/infopath/2007/PartnerControls"/>
    <xsd:element name="SharedWithUsers" ma:index="10" nillable="true" ma:displayName="Gedeeld met"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Gedeeld met details" ma:hidden="true" ma:internalName="SharedWithDetails" ma:readOnly="true">
      <xsd:simpleType>
        <xsd:restriction base="dms:Note"/>
      </xsd:simpleType>
    </xsd:element>
    <xsd:element name="TaxCatchAll" ma:index="14" nillable="true" ma:displayName="Taxonomy Catch All Column" ma:hidden="true" ma:list="{5d7f6f1f-512e-42df-925e-dcf79faa3ad9}" ma:internalName="TaxCatchAll" ma:readOnly="false" ma:showField="CatchAllData" ma:web="3e903b07-5ad4-4bcc-b460-a05b741a289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Inhoudstype"/>
        <xsd:element ref="dc:title" minOccurs="0" maxOccurs="1"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387BE84-B6F3-4206-9502-34491CCB2256}">
  <ds:schemaRefs>
    <ds:schemaRef ds:uri="3e903b07-5ad4-4bcc-b460-a05b741a2897"/>
    <ds:schemaRef ds:uri="bd6fb741-d1a1-4a8c-bc76-66d09c9d4545"/>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1F0692DE-22A2-4C27-9D50-BCB1C301BF3A}"/>
</file>

<file path=customXml/itemProps3.xml><?xml version="1.0" encoding="utf-8"?>
<ds:datastoreItem xmlns:ds="http://schemas.openxmlformats.org/officeDocument/2006/customXml" ds:itemID="{80060459-9CD0-4BE8-A1DF-70960CF993A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569</TotalTime>
  <Words>20</Words>
  <Application>Microsoft Macintosh PowerPoint</Application>
  <PresentationFormat>A3 (297 x 420 mm)</PresentationFormat>
  <Paragraphs>11</Paragraphs>
  <Slides>2</Slides>
  <Notes>0</Notes>
  <HiddenSlides>0</HiddenSlides>
  <MMClips>0</MMClips>
  <ScaleCrop>false</ScaleCrop>
  <HeadingPairs>
    <vt:vector size="6" baseType="variant">
      <vt:variant>
        <vt:lpstr>Gebruikte lettertypen</vt:lpstr>
      </vt:variant>
      <vt:variant>
        <vt:i4>3</vt:i4>
      </vt:variant>
      <vt:variant>
        <vt:lpstr>Thema</vt:lpstr>
      </vt:variant>
      <vt:variant>
        <vt:i4>2</vt:i4>
      </vt:variant>
      <vt:variant>
        <vt:lpstr>Diatitels</vt:lpstr>
      </vt:variant>
      <vt:variant>
        <vt:i4>2</vt:i4>
      </vt:variant>
    </vt:vector>
  </HeadingPairs>
  <TitlesOfParts>
    <vt:vector size="7" baseType="lpstr">
      <vt:lpstr>Aptos</vt:lpstr>
      <vt:lpstr>Arial</vt:lpstr>
      <vt:lpstr>Open Sans</vt:lpstr>
      <vt:lpstr>Werkblad</vt:lpstr>
      <vt:lpstr>Colofon</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Persona</dc:title>
  <dc:creator>Ruud de Nooij</dc:creator>
  <cp:lastModifiedBy>Simone Overvest</cp:lastModifiedBy>
  <cp:revision>30</cp:revision>
  <dcterms:created xsi:type="dcterms:W3CDTF">2022-09-19T13:58:22Z</dcterms:created>
  <dcterms:modified xsi:type="dcterms:W3CDTF">2025-11-13T09:59:57Z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0x0101005C71B3A856279747AF41ECA9B73C5025</vt:lpwstr>
  </property>
  <property fmtid="{D5CDD505-2E9C-101B-9397-08002B2CF9AE}" pid="3" name="MediaServiceImageTags">
    <vt:lpwstr/>
  </property>
</Properties>
</file>