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8"/>
  </p:notesMasterIdLst>
  <p:sldIdLst>
    <p:sldId id="258" r:id="rId6"/>
    <p:sldId id="260" r:id="rId7"/>
  </p:sldIdLst>
  <p:sldSz cx="9144000" cy="6858000" type="screen4x3"/>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027E"/>
    <a:srgbClr val="EE7D00"/>
    <a:srgbClr val="FFFF00"/>
    <a:srgbClr val="1D9AD6"/>
    <a:srgbClr val="EF8CC4"/>
    <a:srgbClr val="FEF5EF"/>
    <a:srgbClr val="E9841D"/>
    <a:srgbClr val="F3D7BB"/>
    <a:srgbClr val="FDF5EE"/>
    <a:srgbClr val="F3D7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57D664-D6A7-4585-83A9-B1AF1F0D857D}" v="1" dt="2025-11-09T09:29:36.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35"/>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s, Charlotte" userId="e67b3854-815a-4de9-a867-21042ff81f8c" providerId="ADAL" clId="{F6D3BF4E-2CB2-4435-A072-24FFC287C0F2}"/>
    <pc:docChg chg="custSel addSld delSld modSld modMainMaster">
      <pc:chgData name="Stevens, Charlotte" userId="e67b3854-815a-4de9-a867-21042ff81f8c" providerId="ADAL" clId="{F6D3BF4E-2CB2-4435-A072-24FFC287C0F2}" dt="2025-11-09T09:30:30.910" v="28" actId="207"/>
      <pc:docMkLst>
        <pc:docMk/>
      </pc:docMkLst>
      <pc:sldChg chg="addSp modSp mod">
        <pc:chgData name="Stevens, Charlotte" userId="e67b3854-815a-4de9-a867-21042ff81f8c" providerId="ADAL" clId="{F6D3BF4E-2CB2-4435-A072-24FFC287C0F2}" dt="2025-11-09T09:30:11.112" v="26" actId="1036"/>
        <pc:sldMkLst>
          <pc:docMk/>
          <pc:sldMk cId="2555733855" sldId="260"/>
        </pc:sldMkLst>
        <pc:spChg chg="add mod">
          <ac:chgData name="Stevens, Charlotte" userId="e67b3854-815a-4de9-a867-21042ff81f8c" providerId="ADAL" clId="{F6D3BF4E-2CB2-4435-A072-24FFC287C0F2}" dt="2025-11-09T09:29:36.353" v="3"/>
          <ac:spMkLst>
            <pc:docMk/>
            <pc:sldMk cId="2555733855" sldId="260"/>
            <ac:spMk id="2" creationId="{30D09D7D-5FFC-016E-3205-D77AA3173061}"/>
          </ac:spMkLst>
        </pc:spChg>
        <pc:spChg chg="add mod">
          <ac:chgData name="Stevens, Charlotte" userId="e67b3854-815a-4de9-a867-21042ff81f8c" providerId="ADAL" clId="{F6D3BF4E-2CB2-4435-A072-24FFC287C0F2}" dt="2025-11-09T09:30:11.112" v="26" actId="1036"/>
          <ac:spMkLst>
            <pc:docMk/>
            <pc:sldMk cId="2555733855" sldId="260"/>
            <ac:spMk id="3" creationId="{AD0D60CE-D68D-ACC6-3ABA-AB4D837F8E56}"/>
          </ac:spMkLst>
        </pc:spChg>
      </pc:sldChg>
      <pc:sldChg chg="delSp new del mod">
        <pc:chgData name="Stevens, Charlotte" userId="e67b3854-815a-4de9-a867-21042ff81f8c" providerId="ADAL" clId="{F6D3BF4E-2CB2-4435-A072-24FFC287C0F2}" dt="2025-11-09T09:29:25.178" v="2" actId="47"/>
        <pc:sldMkLst>
          <pc:docMk/>
          <pc:sldMk cId="3964581667" sldId="261"/>
        </pc:sldMkLst>
        <pc:spChg chg="del">
          <ac:chgData name="Stevens, Charlotte" userId="e67b3854-815a-4de9-a867-21042ff81f8c" providerId="ADAL" clId="{F6D3BF4E-2CB2-4435-A072-24FFC287C0F2}" dt="2025-11-09T09:28:00.633" v="1" actId="478"/>
          <ac:spMkLst>
            <pc:docMk/>
            <pc:sldMk cId="3964581667" sldId="261"/>
            <ac:spMk id="2" creationId="{544DD738-50A8-5DE5-918B-86C2C95E08E4}"/>
          </ac:spMkLst>
        </pc:spChg>
      </pc:sldChg>
      <pc:sldMasterChg chg="modSp mod">
        <pc:chgData name="Stevens, Charlotte" userId="e67b3854-815a-4de9-a867-21042ff81f8c" providerId="ADAL" clId="{F6D3BF4E-2CB2-4435-A072-24FFC287C0F2}" dt="2025-11-09T09:30:30.910" v="28" actId="207"/>
        <pc:sldMasterMkLst>
          <pc:docMk/>
          <pc:sldMasterMk cId="4125957548" sldId="2147483672"/>
        </pc:sldMasterMkLst>
        <pc:spChg chg="mod">
          <ac:chgData name="Stevens, Charlotte" userId="e67b3854-815a-4de9-a867-21042ff81f8c" providerId="ADAL" clId="{F6D3BF4E-2CB2-4435-A072-24FFC287C0F2}" dt="2025-11-09T09:30:30.910" v="28" actId="207"/>
          <ac:spMkLst>
            <pc:docMk/>
            <pc:sldMasterMk cId="4125957548" sldId="2147483672"/>
            <ac:spMk id="11" creationId="{A2D1CF36-7E97-65C9-0055-65171E91B211}"/>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85383838-A556-6347-BB60-31C891A08F40}" type="datetimeFigureOut">
              <a:rPr lang="nl-NL" smtClean="0"/>
              <a:t>9-11-2025</a:t>
            </a:fld>
            <a:endParaRPr lang="nl-NL"/>
          </a:p>
        </p:txBody>
      </p:sp>
      <p:sp>
        <p:nvSpPr>
          <p:cNvPr id="4" name="Tijdelijke aanduiding voor dia-afbeelding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910354A7-12E1-5D4D-9FE7-BC43FAEF330C}" type="slidenum">
              <a:rPr lang="nl-NL" smtClean="0"/>
              <a:t>‹nr.›</a:t>
            </a:fld>
            <a:endParaRPr lang="nl-NL"/>
          </a:p>
        </p:txBody>
      </p:sp>
    </p:spTree>
    <p:extLst>
      <p:ext uri="{BB962C8B-B14F-4D97-AF65-F5344CB8AC3E}">
        <p14:creationId xmlns:p14="http://schemas.microsoft.com/office/powerpoint/2010/main" val="78243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a:p>
        </p:txBody>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10354A7-12E1-5D4D-9FE7-BC43FAEF330C}" type="slidenum">
              <a:rPr lang="nl-NL" smtClean="0"/>
              <a:t>1</a:t>
            </a:fld>
            <a:endParaRPr lang="nl-NL"/>
          </a:p>
        </p:txBody>
      </p:sp>
    </p:spTree>
    <p:extLst>
      <p:ext uri="{BB962C8B-B14F-4D97-AF65-F5344CB8AC3E}">
        <p14:creationId xmlns:p14="http://schemas.microsoft.com/office/powerpoint/2010/main" val="4028070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9-11-2025</a:t>
            </a:fld>
            <a:endParaRPr lang="nl-NL"/>
          </a:p>
        </p:txBody>
      </p:sp>
      <p:sp>
        <p:nvSpPr>
          <p:cNvPr id="5" name="Footer Placeholder 4"/>
          <p:cNvSpPr>
            <a:spLocks noGrp="1"/>
          </p:cNvSpPr>
          <p:nvPr>
            <p:ph type="ftr" sz="quarter" idx="11"/>
          </p:nvPr>
        </p:nvSpPr>
        <p:spPr>
          <a:xfrm>
            <a:off x="3028950" y="6371537"/>
            <a:ext cx="3086100" cy="365125"/>
          </a:xfrm>
          <a:prstGeom prst="rect">
            <a:avLst/>
          </a:prstGeom>
        </p:spPr>
        <p:txBody>
          <a:bodyPr/>
          <a:lstStyle/>
          <a:p>
            <a:endParaRPr lang="nl-N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69259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77343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5339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80609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99244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628650" y="1825625"/>
            <a:ext cx="78867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562472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6543675" y="365125"/>
            <a:ext cx="1971675"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628650" y="365125"/>
            <a:ext cx="5762625"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34794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652791"/>
          </a:xfrm>
          <a:prstGeom prst="rect">
            <a:avLst/>
          </a:prstGeom>
        </p:spPr>
        <p:txBody>
          <a:bodyPr/>
          <a:lstStyle/>
          <a:p>
            <a:r>
              <a:rPr lang="nl-NL" dirty="0"/>
              <a:t>Klik om stijl te bewerken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9-11-2025</a:t>
            </a:fld>
            <a:endParaRPr lang="nl-NL"/>
          </a:p>
        </p:txBody>
      </p:sp>
      <p:sp>
        <p:nvSpPr>
          <p:cNvPr id="4" name="Footer Placeholder 3"/>
          <p:cNvSpPr>
            <a:spLocks noGrp="1"/>
          </p:cNvSpPr>
          <p:nvPr>
            <p:ph type="ftr" sz="quarter" idx="11"/>
          </p:nvPr>
        </p:nvSpPr>
        <p:spPr>
          <a:xfrm>
            <a:off x="3028950" y="6371537"/>
            <a:ext cx="3086100" cy="365125"/>
          </a:xfrm>
          <a:prstGeom prst="rect">
            <a:avLst/>
          </a:prstGeom>
        </p:spPr>
        <p:txBody>
          <a:bodyPr/>
          <a:lstStyle/>
          <a:p>
            <a:endParaRPr lang="nl-NL"/>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84453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9-11-2025</a:t>
            </a:fld>
            <a:endParaRPr lang="nl-NL"/>
          </a:p>
        </p:txBody>
      </p:sp>
      <p:sp>
        <p:nvSpPr>
          <p:cNvPr id="3" name="Footer Placeholder 2"/>
          <p:cNvSpPr>
            <a:spLocks noGrp="1"/>
          </p:cNvSpPr>
          <p:nvPr>
            <p:ph type="ftr" sz="quarter" idx="11"/>
          </p:nvPr>
        </p:nvSpPr>
        <p:spPr>
          <a:xfrm>
            <a:off x="3028950" y="6371537"/>
            <a:ext cx="3086100" cy="365125"/>
          </a:xfrm>
          <a:prstGeom prst="rect">
            <a:avLst/>
          </a:prstGeom>
        </p:spPr>
        <p:txBody>
          <a:bodyPr/>
          <a:lstStyle/>
          <a:p>
            <a:endParaRPr lang="nl-N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388857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315911"/>
          </a:xfrm>
          <a:prstGeom prst="rect">
            <a:avLst/>
          </a:prstGeom>
        </p:spPr>
        <p:txBody>
          <a:bodyPr/>
          <a:lstStyle>
            <a:lvl1pPr>
              <a:defRPr sz="1600" b="1"/>
            </a:lvl1pPr>
          </a:lstStyle>
          <a:p>
            <a:r>
              <a:rPr lang="nl-NL" dirty="0"/>
              <a:t>Colofon</a:t>
            </a:r>
            <a:endParaRPr lang="en-US" dirty="0"/>
          </a:p>
        </p:txBody>
      </p:sp>
      <p:sp>
        <p:nvSpPr>
          <p:cNvPr id="3" name="Content Placeholder 2"/>
          <p:cNvSpPr>
            <a:spLocks noGrp="1"/>
          </p:cNvSpPr>
          <p:nvPr>
            <p:ph sz="half" idx="1"/>
          </p:nvPr>
        </p:nvSpPr>
        <p:spPr>
          <a:xfrm>
            <a:off x="628650" y="776377"/>
            <a:ext cx="3886200" cy="5400586"/>
          </a:xfrm>
          <a:prstGeom prst="rect">
            <a:avLst/>
          </a:prstGeo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Content Placeholder 3"/>
          <p:cNvSpPr>
            <a:spLocks noGrp="1"/>
          </p:cNvSpPr>
          <p:nvPr>
            <p:ph sz="half" idx="2"/>
          </p:nvPr>
        </p:nvSpPr>
        <p:spPr>
          <a:xfrm>
            <a:off x="46291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9-11-2025</a:t>
            </a:fld>
            <a:endParaRPr lang="nl-NL"/>
          </a:p>
        </p:txBody>
      </p:sp>
      <p:sp>
        <p:nvSpPr>
          <p:cNvPr id="6" name="Footer Placeholder 5"/>
          <p:cNvSpPr>
            <a:spLocks noGrp="1"/>
          </p:cNvSpPr>
          <p:nvPr>
            <p:ph type="ftr" sz="quarter" idx="11"/>
          </p:nvPr>
        </p:nvSpPr>
        <p:spPr>
          <a:xfrm>
            <a:off x="3028950" y="6371537"/>
            <a:ext cx="3086100" cy="365125"/>
          </a:xfrm>
          <a:prstGeom prst="rect">
            <a:avLst/>
          </a:prstGeom>
        </p:spPr>
        <p:txBody>
          <a:bodyPr/>
          <a:lstStyle/>
          <a:p>
            <a:endParaRPr lang="nl-N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138798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2062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628650" y="1825625"/>
            <a:ext cx="78867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84924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38034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62865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464820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76673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630238" y="365125"/>
            <a:ext cx="78867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630238" y="2505075"/>
            <a:ext cx="386873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4629150" y="2505075"/>
            <a:ext cx="38877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9-11-2025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99917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hyperlink" Target="https://www.innovatieroute.nu/" TargetMode="Externa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6" Type="http://schemas.openxmlformats.org/officeDocument/2006/relationships/image" Target="../media/image3.jp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5" name="Groep 64">
            <a:extLst>
              <a:ext uri="{FF2B5EF4-FFF2-40B4-BE49-F238E27FC236}">
                <a16:creationId xmlns:a16="http://schemas.microsoft.com/office/drawing/2014/main" id="{07FDF781-7516-CF47-EF33-8AF15C815013}"/>
              </a:ext>
            </a:extLst>
          </p:cNvPr>
          <p:cNvGrpSpPr/>
          <p:nvPr userDrawn="1"/>
        </p:nvGrpSpPr>
        <p:grpSpPr>
          <a:xfrm>
            <a:off x="225469" y="380407"/>
            <a:ext cx="8693062" cy="6097185"/>
            <a:chOff x="220992" y="402956"/>
            <a:chExt cx="8598973" cy="6221010"/>
          </a:xfrm>
        </p:grpSpPr>
        <p:sp>
          <p:nvSpPr>
            <p:cNvPr id="66" name="Ovaal 65">
              <a:extLst>
                <a:ext uri="{FF2B5EF4-FFF2-40B4-BE49-F238E27FC236}">
                  <a16:creationId xmlns:a16="http://schemas.microsoft.com/office/drawing/2014/main" id="{3E72E982-809F-6A87-5BF6-54AACAB8402A}"/>
                </a:ext>
              </a:extLst>
            </p:cNvPr>
            <p:cNvSpPr/>
            <p:nvPr/>
          </p:nvSpPr>
          <p:spPr>
            <a:xfrm>
              <a:off x="2058957" y="943342"/>
              <a:ext cx="4900707" cy="5079323"/>
            </a:xfrm>
            <a:prstGeom prst="ellipse">
              <a:avLst/>
            </a:prstGeom>
            <a:solidFill>
              <a:srgbClr val="FDF5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7" name="Ovaal 66">
              <a:extLst>
                <a:ext uri="{FF2B5EF4-FFF2-40B4-BE49-F238E27FC236}">
                  <a16:creationId xmlns:a16="http://schemas.microsoft.com/office/drawing/2014/main" id="{C86FB15C-526F-6EE9-2708-43C03F79CCF1}"/>
                </a:ext>
              </a:extLst>
            </p:cNvPr>
            <p:cNvSpPr/>
            <p:nvPr/>
          </p:nvSpPr>
          <p:spPr>
            <a:xfrm>
              <a:off x="2689019" y="1546835"/>
              <a:ext cx="3648723" cy="3772453"/>
            </a:xfrm>
            <a:prstGeom prst="ellipse">
              <a:avLst/>
            </a:prstGeom>
            <a:solidFill>
              <a:srgbClr val="F3D7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8" name="Ovaal 67">
              <a:extLst>
                <a:ext uri="{FF2B5EF4-FFF2-40B4-BE49-F238E27FC236}">
                  <a16:creationId xmlns:a16="http://schemas.microsoft.com/office/drawing/2014/main" id="{84CB8CB9-D350-EA32-ED02-F70B1051F2F6}"/>
                </a:ext>
              </a:extLst>
            </p:cNvPr>
            <p:cNvSpPr/>
            <p:nvPr/>
          </p:nvSpPr>
          <p:spPr>
            <a:xfrm>
              <a:off x="3302317" y="2192964"/>
              <a:ext cx="2413988" cy="2480199"/>
            </a:xfrm>
            <a:prstGeom prst="ellipse">
              <a:avLst/>
            </a:prstGeom>
            <a:solidFill>
              <a:srgbClr val="EF8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a:t>
              </a:r>
            </a:p>
          </p:txBody>
        </p:sp>
        <p:sp>
          <p:nvSpPr>
            <p:cNvPr id="69" name="Ovaal 68">
              <a:extLst>
                <a:ext uri="{FF2B5EF4-FFF2-40B4-BE49-F238E27FC236}">
                  <a16:creationId xmlns:a16="http://schemas.microsoft.com/office/drawing/2014/main" id="{BCD35F5B-38FF-97C6-1D5D-F048E8E17173}"/>
                </a:ext>
              </a:extLst>
            </p:cNvPr>
            <p:cNvSpPr/>
            <p:nvPr/>
          </p:nvSpPr>
          <p:spPr>
            <a:xfrm>
              <a:off x="3952237" y="2860453"/>
              <a:ext cx="1114148" cy="1145218"/>
            </a:xfrm>
            <a:prstGeom prst="ellipse">
              <a:avLst/>
            </a:prstGeom>
            <a:solidFill>
              <a:srgbClr val="ED0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cxnSp>
          <p:nvCxnSpPr>
            <p:cNvPr id="70" name="Rechte verbindingslijn 69">
              <a:extLst>
                <a:ext uri="{FF2B5EF4-FFF2-40B4-BE49-F238E27FC236}">
                  <a16:creationId xmlns:a16="http://schemas.microsoft.com/office/drawing/2014/main" id="{8904C869-35DF-7AEF-9A84-4DB30F7AF63F}"/>
                </a:ext>
              </a:extLst>
            </p:cNvPr>
            <p:cNvCxnSpPr>
              <a:cxnSpLocks/>
            </p:cNvCxnSpPr>
            <p:nvPr/>
          </p:nvCxnSpPr>
          <p:spPr>
            <a:xfrm>
              <a:off x="220992" y="3429000"/>
              <a:ext cx="8598973" cy="0"/>
            </a:xfrm>
            <a:prstGeom prst="line">
              <a:avLst/>
            </a:prstGeom>
            <a:ln w="9525">
              <a:solidFill>
                <a:schemeClr val="tx1"/>
              </a:solidFill>
              <a:prstDash val="dash"/>
            </a:ln>
          </p:spPr>
          <p:style>
            <a:lnRef idx="1">
              <a:schemeClr val="accent2"/>
            </a:lnRef>
            <a:fillRef idx="0">
              <a:schemeClr val="accent2"/>
            </a:fillRef>
            <a:effectRef idx="0">
              <a:schemeClr val="accent2"/>
            </a:effectRef>
            <a:fontRef idx="minor">
              <a:schemeClr val="tx1"/>
            </a:fontRef>
          </p:style>
        </p:cxnSp>
        <p:cxnSp>
          <p:nvCxnSpPr>
            <p:cNvPr id="71" name="Rechte verbindingslijn 70">
              <a:extLst>
                <a:ext uri="{FF2B5EF4-FFF2-40B4-BE49-F238E27FC236}">
                  <a16:creationId xmlns:a16="http://schemas.microsoft.com/office/drawing/2014/main" id="{DA0175A1-AAD0-9DFF-8885-CA2BD4DEBBB8}"/>
                </a:ext>
              </a:extLst>
            </p:cNvPr>
            <p:cNvCxnSpPr>
              <a:cxnSpLocks/>
            </p:cNvCxnSpPr>
            <p:nvPr/>
          </p:nvCxnSpPr>
          <p:spPr>
            <a:xfrm>
              <a:off x="4517150" y="402956"/>
              <a:ext cx="0" cy="6221010"/>
            </a:xfrm>
            <a:prstGeom prst="line">
              <a:avLst/>
            </a:prstGeom>
            <a:ln w="9525">
              <a:solidFill>
                <a:schemeClr val="tx1"/>
              </a:solidFill>
              <a:prstDash val="dash"/>
            </a:ln>
          </p:spPr>
          <p:style>
            <a:lnRef idx="1">
              <a:schemeClr val="accent2"/>
            </a:lnRef>
            <a:fillRef idx="0">
              <a:schemeClr val="accent2"/>
            </a:fillRef>
            <a:effectRef idx="0">
              <a:schemeClr val="accent2"/>
            </a:effectRef>
            <a:fontRef idx="minor">
              <a:schemeClr val="tx1"/>
            </a:fontRef>
          </p:style>
        </p:cxnSp>
      </p:grpSp>
      <p:sp>
        <p:nvSpPr>
          <p:cNvPr id="81" name="Afgeronde rechthoek 80">
            <a:extLst>
              <a:ext uri="{FF2B5EF4-FFF2-40B4-BE49-F238E27FC236}">
                <a16:creationId xmlns:a16="http://schemas.microsoft.com/office/drawing/2014/main" id="{9F4F4158-DDE5-1795-2AE2-0CDAFA09FD5F}"/>
              </a:ext>
            </a:extLst>
          </p:cNvPr>
          <p:cNvSpPr/>
          <p:nvPr userDrawn="1"/>
        </p:nvSpPr>
        <p:spPr>
          <a:xfrm>
            <a:off x="452364" y="3599713"/>
            <a:ext cx="1023152" cy="395570"/>
          </a:xfrm>
          <a:prstGeom prst="roundRect">
            <a:avLst/>
          </a:prstGeom>
          <a:solidFill>
            <a:srgbClr val="ED02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dirty="0">
                <a:latin typeface="Open Sans" pitchFamily="2" charset="0"/>
                <a:ea typeface="Open Sans" pitchFamily="2" charset="0"/>
                <a:cs typeface="Open Sans" pitchFamily="2" charset="0"/>
              </a:rPr>
              <a:t>Meebepalen</a:t>
            </a:r>
          </a:p>
        </p:txBody>
      </p:sp>
      <p:sp>
        <p:nvSpPr>
          <p:cNvPr id="82" name="Afgeronde rechthoek 81">
            <a:extLst>
              <a:ext uri="{FF2B5EF4-FFF2-40B4-BE49-F238E27FC236}">
                <a16:creationId xmlns:a16="http://schemas.microsoft.com/office/drawing/2014/main" id="{188307DA-3F54-D81D-BCE3-35E84BC792B0}"/>
              </a:ext>
            </a:extLst>
          </p:cNvPr>
          <p:cNvSpPr/>
          <p:nvPr userDrawn="1"/>
        </p:nvSpPr>
        <p:spPr>
          <a:xfrm>
            <a:off x="444427" y="4120734"/>
            <a:ext cx="1023152" cy="395570"/>
          </a:xfrm>
          <a:prstGeom prst="roundRect">
            <a:avLst/>
          </a:prstGeom>
          <a:solidFill>
            <a:srgbClr val="EF8C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dirty="0">
                <a:solidFill>
                  <a:schemeClr val="tx1"/>
                </a:solidFill>
                <a:latin typeface="Open Sans" pitchFamily="2" charset="0"/>
                <a:ea typeface="Open Sans" pitchFamily="2" charset="0"/>
                <a:cs typeface="Open Sans" pitchFamily="2" charset="0"/>
              </a:rPr>
              <a:t>Meewerken</a:t>
            </a:r>
          </a:p>
        </p:txBody>
      </p:sp>
      <p:sp>
        <p:nvSpPr>
          <p:cNvPr id="83" name="Afgeronde rechthoek 82">
            <a:extLst>
              <a:ext uri="{FF2B5EF4-FFF2-40B4-BE49-F238E27FC236}">
                <a16:creationId xmlns:a16="http://schemas.microsoft.com/office/drawing/2014/main" id="{12FF177E-4B3D-5A9D-726C-A7B567E682A6}"/>
              </a:ext>
            </a:extLst>
          </p:cNvPr>
          <p:cNvSpPr/>
          <p:nvPr userDrawn="1"/>
        </p:nvSpPr>
        <p:spPr>
          <a:xfrm>
            <a:off x="440298" y="4694787"/>
            <a:ext cx="1023152" cy="395570"/>
          </a:xfrm>
          <a:prstGeom prst="roundRect">
            <a:avLst/>
          </a:prstGeom>
          <a:solidFill>
            <a:srgbClr val="F3D7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dirty="0">
                <a:solidFill>
                  <a:schemeClr val="tx1"/>
                </a:solidFill>
                <a:latin typeface="Open Sans" pitchFamily="2" charset="0"/>
                <a:ea typeface="Open Sans" pitchFamily="2" charset="0"/>
                <a:cs typeface="Open Sans" pitchFamily="2" charset="0"/>
              </a:rPr>
              <a:t>Meedenken</a:t>
            </a:r>
          </a:p>
        </p:txBody>
      </p:sp>
      <p:sp>
        <p:nvSpPr>
          <p:cNvPr id="84" name="Afgeronde rechthoek 83">
            <a:extLst>
              <a:ext uri="{FF2B5EF4-FFF2-40B4-BE49-F238E27FC236}">
                <a16:creationId xmlns:a16="http://schemas.microsoft.com/office/drawing/2014/main" id="{38A823A1-C4D2-4373-44E8-42B2F42BB26E}"/>
              </a:ext>
            </a:extLst>
          </p:cNvPr>
          <p:cNvSpPr/>
          <p:nvPr userDrawn="1"/>
        </p:nvSpPr>
        <p:spPr>
          <a:xfrm>
            <a:off x="440298" y="5239198"/>
            <a:ext cx="1023152" cy="395570"/>
          </a:xfrm>
          <a:prstGeom prst="round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dirty="0">
                <a:solidFill>
                  <a:schemeClr val="tx1"/>
                </a:solidFill>
                <a:latin typeface="Open Sans" pitchFamily="2" charset="0"/>
                <a:ea typeface="Open Sans" pitchFamily="2" charset="0"/>
                <a:cs typeface="Open Sans" pitchFamily="2" charset="0"/>
              </a:rPr>
              <a:t>Meeweten</a:t>
            </a:r>
          </a:p>
        </p:txBody>
      </p:sp>
      <p:cxnSp>
        <p:nvCxnSpPr>
          <p:cNvPr id="100" name="Rechte verbindingslijn met pijl 99">
            <a:extLst>
              <a:ext uri="{FF2B5EF4-FFF2-40B4-BE49-F238E27FC236}">
                <a16:creationId xmlns:a16="http://schemas.microsoft.com/office/drawing/2014/main" id="{FA4760A2-E21E-88BA-4CB5-9AFB86A877A4}"/>
              </a:ext>
            </a:extLst>
          </p:cNvPr>
          <p:cNvCxnSpPr>
            <a:cxnSpLocks/>
          </p:cNvCxnSpPr>
          <p:nvPr userDrawn="1"/>
        </p:nvCxnSpPr>
        <p:spPr>
          <a:xfrm>
            <a:off x="1630017" y="3772617"/>
            <a:ext cx="278295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Rechte verbindingslijn met pijl 101">
            <a:extLst>
              <a:ext uri="{FF2B5EF4-FFF2-40B4-BE49-F238E27FC236}">
                <a16:creationId xmlns:a16="http://schemas.microsoft.com/office/drawing/2014/main" id="{8992E771-D4B1-EF47-C12D-F3DF7A1808C2}"/>
              </a:ext>
            </a:extLst>
          </p:cNvPr>
          <p:cNvCxnSpPr>
            <a:cxnSpLocks/>
          </p:cNvCxnSpPr>
          <p:nvPr userDrawn="1"/>
        </p:nvCxnSpPr>
        <p:spPr>
          <a:xfrm>
            <a:off x="1639957" y="4318519"/>
            <a:ext cx="24152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Rechte verbindingslijn met pijl 103">
            <a:extLst>
              <a:ext uri="{FF2B5EF4-FFF2-40B4-BE49-F238E27FC236}">
                <a16:creationId xmlns:a16="http://schemas.microsoft.com/office/drawing/2014/main" id="{B399DE08-A59C-8567-53EA-0DCAF8DC1D39}"/>
              </a:ext>
            </a:extLst>
          </p:cNvPr>
          <p:cNvCxnSpPr>
            <a:cxnSpLocks/>
          </p:cNvCxnSpPr>
          <p:nvPr userDrawn="1"/>
        </p:nvCxnSpPr>
        <p:spPr>
          <a:xfrm>
            <a:off x="1659835" y="4890882"/>
            <a:ext cx="210709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Rechte verbindingslijn met pijl 105">
            <a:extLst>
              <a:ext uri="{FF2B5EF4-FFF2-40B4-BE49-F238E27FC236}">
                <a16:creationId xmlns:a16="http://schemas.microsoft.com/office/drawing/2014/main" id="{E65CBE38-405D-BC89-6450-332F56555549}"/>
              </a:ext>
            </a:extLst>
          </p:cNvPr>
          <p:cNvCxnSpPr>
            <a:cxnSpLocks/>
          </p:cNvCxnSpPr>
          <p:nvPr userDrawn="1"/>
        </p:nvCxnSpPr>
        <p:spPr>
          <a:xfrm>
            <a:off x="1649896" y="5401369"/>
            <a:ext cx="16767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 name="Afbeelding 2" descr="Afbeelding met tekst, Lettertype, logo, ontwerp&#10;&#10;Door AI gegenereerde inhoud is mogelijk onjuist.">
            <a:extLst>
              <a:ext uri="{FF2B5EF4-FFF2-40B4-BE49-F238E27FC236}">
                <a16:creationId xmlns:a16="http://schemas.microsoft.com/office/drawing/2014/main" id="{C9BAE8A9-834F-206D-D30D-BC267FB896C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851332" y="79420"/>
            <a:ext cx="1205221" cy="601973"/>
          </a:xfrm>
          <a:prstGeom prst="rect">
            <a:avLst/>
          </a:prstGeom>
        </p:spPr>
      </p:pic>
    </p:spTree>
    <p:extLst>
      <p:ext uri="{BB962C8B-B14F-4D97-AF65-F5344CB8AC3E}">
        <p14:creationId xmlns:p14="http://schemas.microsoft.com/office/powerpoint/2010/main" val="354540832"/>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Open Sans" pitchFamily="2" charset="0"/>
          <a:ea typeface="Open Sans" pitchFamily="2" charset="0"/>
          <a:cs typeface="Open Sans"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itchFamily="2" charset="0"/>
          <a:ea typeface="Open Sans" pitchFamily="2" charset="0"/>
          <a:cs typeface="Open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itchFamily="2" charset="0"/>
          <a:ea typeface="Open Sans" pitchFamily="2" charset="0"/>
          <a:cs typeface="Open Sans"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itchFamily="2" charset="0"/>
          <a:ea typeface="Open Sans" pitchFamily="2" charset="0"/>
          <a:cs typeface="Open Sans"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457200" y="2503035"/>
            <a:ext cx="8229600" cy="4222694"/>
          </a:xfrm>
          <a:prstGeom prst="rect">
            <a:avLst/>
          </a:prstGeom>
          <a:noFill/>
        </p:spPr>
        <p:txBody>
          <a:bodyPr wrap="square" numCol="2" spcCol="360000" rtlCol="0">
            <a:spAutoFit/>
          </a:bodyPr>
          <a:lstStyle/>
          <a:p>
            <a:pPr>
              <a:lnSpc>
                <a:spcPct val="130000"/>
              </a:lnSpc>
            </a:pPr>
            <a:r>
              <a:rPr lang="nl-NL" sz="1800" b="1" kern="1200" dirty="0">
                <a:solidFill>
                  <a:srgbClr val="ED027E"/>
                </a:solidFill>
                <a:effectLst/>
                <a:latin typeface="Open Sans" pitchFamily="2" charset="0"/>
                <a:ea typeface="Open Sans" pitchFamily="2" charset="0"/>
                <a:cs typeface="Open Sans" pitchFamily="2" charset="0"/>
              </a:rPr>
              <a:t>Colofon</a:t>
            </a:r>
            <a:endParaRPr lang="nl-NL" sz="18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dirty="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vermeldt de </a:t>
            </a:r>
            <a:r>
              <a:rPr lang="nl-NL" sz="1000" u="sng" kern="1200" dirty="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dirty="0">
                <a:solidFill>
                  <a:schemeClr val="tx1"/>
                </a:solidFill>
                <a:effectLst/>
                <a:latin typeface="Open Sans" pitchFamily="2" charset="0"/>
                <a:ea typeface="Open Sans" pitchFamily="2" charset="0"/>
                <a:cs typeface="Open Sans" pitchFamily="2" charset="0"/>
              </a:rPr>
              <a:t>,</a:t>
            </a:r>
            <a:r>
              <a:rPr lang="nl-NL" sz="1000" kern="1200" dirty="0">
                <a:solidFill>
                  <a:srgbClr val="EE7D00"/>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dirty="0">
                <a:solidFill>
                  <a:schemeClr val="tx1"/>
                </a:solidFill>
                <a:effectLst/>
                <a:latin typeface="Open Sans" pitchFamily="2" charset="0"/>
                <a:ea typeface="Open Sans" pitchFamily="2" charset="0"/>
                <a:cs typeface="Open Sans" pitchFamily="2" charset="0"/>
              </a:rPr>
            </a:br>
            <a:endParaRPr lang="nl-NL" sz="1000" kern="1200" dirty="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5437236" y="5848114"/>
            <a:ext cx="3706764"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9149812" cy="2155289"/>
          </a:xfrm>
          <a:prstGeom prst="rect">
            <a:avLst/>
          </a:prstGeom>
        </p:spPr>
      </p:pic>
    </p:spTree>
    <p:extLst>
      <p:ext uri="{BB962C8B-B14F-4D97-AF65-F5344CB8AC3E}">
        <p14:creationId xmlns:p14="http://schemas.microsoft.com/office/powerpoint/2010/main" val="41259575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93B277-A798-5575-1FE1-9C806E688199}"/>
            </a:ext>
          </a:extLst>
        </p:cNvPr>
        <p:cNvGrpSpPr/>
        <p:nvPr/>
      </p:nvGrpSpPr>
      <p:grpSpPr>
        <a:xfrm>
          <a:off x="0" y="0"/>
          <a:ext cx="0" cy="0"/>
          <a:chOff x="0" y="0"/>
          <a:chExt cx="0" cy="0"/>
        </a:xfrm>
      </p:grpSpPr>
      <p:sp>
        <p:nvSpPr>
          <p:cNvPr id="30" name="Tekstvak 29">
            <a:extLst>
              <a:ext uri="{FF2B5EF4-FFF2-40B4-BE49-F238E27FC236}">
                <a16:creationId xmlns:a16="http://schemas.microsoft.com/office/drawing/2014/main" id="{BDB104DA-BABD-576C-5077-EA28DDFFFFEF}"/>
              </a:ext>
            </a:extLst>
          </p:cNvPr>
          <p:cNvSpPr txBox="1"/>
          <p:nvPr/>
        </p:nvSpPr>
        <p:spPr>
          <a:xfrm>
            <a:off x="340858" y="6157542"/>
            <a:ext cx="2534668" cy="307777"/>
          </a:xfrm>
          <a:prstGeom prst="rect">
            <a:avLst/>
          </a:prstGeom>
          <a:noFill/>
        </p:spPr>
        <p:txBody>
          <a:bodyPr wrap="none" lIns="91440" tIns="45720" rIns="91440" bIns="45720" rtlCol="0" anchor="t">
            <a:spAutoFit/>
          </a:bodyPr>
          <a:lstStyle/>
          <a:p>
            <a:r>
              <a:rPr lang="nl-NL" sz="1400" b="1" dirty="0">
                <a:latin typeface="Open Sans"/>
                <a:ea typeface="Open Sans"/>
                <a:cs typeface="Open Sans"/>
              </a:rPr>
              <a:t>Ondersteunende diensten</a:t>
            </a:r>
          </a:p>
        </p:txBody>
      </p:sp>
      <p:sp>
        <p:nvSpPr>
          <p:cNvPr id="34" name="Tekstvak 33">
            <a:extLst>
              <a:ext uri="{FF2B5EF4-FFF2-40B4-BE49-F238E27FC236}">
                <a16:creationId xmlns:a16="http://schemas.microsoft.com/office/drawing/2014/main" id="{D54E387A-E97B-7EC0-927F-BB5CC84AC7CC}"/>
              </a:ext>
            </a:extLst>
          </p:cNvPr>
          <p:cNvSpPr txBox="1"/>
          <p:nvPr/>
        </p:nvSpPr>
        <p:spPr>
          <a:xfrm>
            <a:off x="7227761" y="6167725"/>
            <a:ext cx="1643399" cy="307777"/>
          </a:xfrm>
          <a:prstGeom prst="rect">
            <a:avLst/>
          </a:prstGeom>
          <a:noFill/>
        </p:spPr>
        <p:txBody>
          <a:bodyPr wrap="none" lIns="91440" tIns="45720" rIns="91440" bIns="45720" rtlCol="0" anchor="t">
            <a:spAutoFit/>
          </a:bodyPr>
          <a:lstStyle/>
          <a:p>
            <a:r>
              <a:rPr lang="nl-NL" sz="1400" b="1" dirty="0">
                <a:latin typeface="Open Sans"/>
                <a:ea typeface="Open Sans"/>
                <a:cs typeface="Open Sans"/>
              </a:rPr>
              <a:t>Externe partijen</a:t>
            </a:r>
          </a:p>
        </p:txBody>
      </p:sp>
      <p:sp>
        <p:nvSpPr>
          <p:cNvPr id="35" name="Tekstvak 34">
            <a:extLst>
              <a:ext uri="{FF2B5EF4-FFF2-40B4-BE49-F238E27FC236}">
                <a16:creationId xmlns:a16="http://schemas.microsoft.com/office/drawing/2014/main" id="{3AEFA47A-F2BB-8C86-346D-EB9723BF27B2}"/>
              </a:ext>
            </a:extLst>
          </p:cNvPr>
          <p:cNvSpPr txBox="1"/>
          <p:nvPr/>
        </p:nvSpPr>
        <p:spPr>
          <a:xfrm>
            <a:off x="6755469" y="666283"/>
            <a:ext cx="2226892" cy="307777"/>
          </a:xfrm>
          <a:prstGeom prst="rect">
            <a:avLst/>
          </a:prstGeom>
          <a:noFill/>
        </p:spPr>
        <p:txBody>
          <a:bodyPr wrap="none" lIns="91440" tIns="45720" rIns="91440" bIns="45720" rtlCol="0" anchor="t">
            <a:spAutoFit/>
          </a:bodyPr>
          <a:lstStyle/>
          <a:p>
            <a:r>
              <a:rPr lang="nl-NL" sz="1400" b="1" dirty="0">
                <a:latin typeface="Open Sans"/>
                <a:ea typeface="Open Sans"/>
                <a:cs typeface="Open Sans"/>
              </a:rPr>
              <a:t>Cliënten en verwanten</a:t>
            </a:r>
          </a:p>
        </p:txBody>
      </p:sp>
      <p:sp>
        <p:nvSpPr>
          <p:cNvPr id="36" name="Tekstvak 35">
            <a:extLst>
              <a:ext uri="{FF2B5EF4-FFF2-40B4-BE49-F238E27FC236}">
                <a16:creationId xmlns:a16="http://schemas.microsoft.com/office/drawing/2014/main" id="{9C8064EB-0682-DFF8-99A0-53DD26873D6E}"/>
              </a:ext>
            </a:extLst>
          </p:cNvPr>
          <p:cNvSpPr txBox="1"/>
          <p:nvPr/>
        </p:nvSpPr>
        <p:spPr>
          <a:xfrm>
            <a:off x="340858" y="666283"/>
            <a:ext cx="3373359" cy="307777"/>
          </a:xfrm>
          <a:prstGeom prst="rect">
            <a:avLst/>
          </a:prstGeom>
          <a:noFill/>
        </p:spPr>
        <p:txBody>
          <a:bodyPr wrap="none" lIns="91440" tIns="45720" rIns="91440" bIns="45720" rtlCol="0" anchor="t">
            <a:spAutoFit/>
          </a:bodyPr>
          <a:lstStyle/>
          <a:p>
            <a:r>
              <a:rPr lang="nl-NL" sz="1400" b="1" dirty="0">
                <a:latin typeface="Open Sans"/>
                <a:ea typeface="Open Sans"/>
                <a:cs typeface="Open Sans"/>
              </a:rPr>
              <a:t>Zorgmedewerkers en behandelaren</a:t>
            </a:r>
          </a:p>
        </p:txBody>
      </p:sp>
      <p:sp>
        <p:nvSpPr>
          <p:cNvPr id="32" name="Rechthoek 31">
            <a:extLst>
              <a:ext uri="{FF2B5EF4-FFF2-40B4-BE49-F238E27FC236}">
                <a16:creationId xmlns:a16="http://schemas.microsoft.com/office/drawing/2014/main" id="{D2060CD8-015E-8EB8-A6A7-3F33DC59883E}"/>
              </a:ext>
            </a:extLst>
          </p:cNvPr>
          <p:cNvSpPr/>
          <p:nvPr/>
        </p:nvSpPr>
        <p:spPr>
          <a:xfrm>
            <a:off x="5780251" y="1716205"/>
            <a:ext cx="971871" cy="569795"/>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000" b="1" dirty="0">
                <a:solidFill>
                  <a:schemeClr val="bg1"/>
                </a:solidFill>
                <a:latin typeface="Open Sans" pitchFamily="2" charset="0"/>
                <a:ea typeface="Open Sans" pitchFamily="2" charset="0"/>
                <a:cs typeface="Open Sans" pitchFamily="2" charset="0"/>
              </a:rPr>
              <a:t>Naam:</a:t>
            </a:r>
          </a:p>
          <a:p>
            <a:r>
              <a:rPr lang="nl-NL" sz="1000" dirty="0">
                <a:solidFill>
                  <a:schemeClr val="bg1"/>
                </a:solidFill>
                <a:latin typeface="Open Sans"/>
                <a:ea typeface="Open Sans"/>
                <a:cs typeface="Open Sans"/>
              </a:rPr>
              <a:t>Rol:</a:t>
            </a:r>
          </a:p>
        </p:txBody>
      </p:sp>
      <p:sp>
        <p:nvSpPr>
          <p:cNvPr id="33" name="Rechthoek 32">
            <a:extLst>
              <a:ext uri="{FF2B5EF4-FFF2-40B4-BE49-F238E27FC236}">
                <a16:creationId xmlns:a16="http://schemas.microsoft.com/office/drawing/2014/main" id="{F0955E1A-6DD0-9B8E-19F4-A8376E38E159}"/>
              </a:ext>
            </a:extLst>
          </p:cNvPr>
          <p:cNvSpPr/>
          <p:nvPr/>
        </p:nvSpPr>
        <p:spPr>
          <a:xfrm rot="21252153">
            <a:off x="6692511" y="2782666"/>
            <a:ext cx="977874" cy="544565"/>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000" b="1" dirty="0">
                <a:solidFill>
                  <a:schemeClr val="bg1"/>
                </a:solidFill>
                <a:latin typeface="Open Sans" pitchFamily="2" charset="0"/>
                <a:ea typeface="Open Sans" pitchFamily="2" charset="0"/>
                <a:cs typeface="Open Sans" pitchFamily="2" charset="0"/>
              </a:rPr>
              <a:t>Selma Selde</a:t>
            </a:r>
          </a:p>
          <a:p>
            <a:r>
              <a:rPr lang="nl-NL" sz="1000" dirty="0">
                <a:solidFill>
                  <a:schemeClr val="bg1"/>
                </a:solidFill>
                <a:latin typeface="Open Sans"/>
                <a:ea typeface="Open Sans"/>
                <a:cs typeface="Open Sans"/>
              </a:rPr>
              <a:t>Coördinator cliëntenraad</a:t>
            </a:r>
          </a:p>
        </p:txBody>
      </p:sp>
      <p:sp>
        <p:nvSpPr>
          <p:cNvPr id="44" name="Rechthoek 43">
            <a:extLst>
              <a:ext uri="{FF2B5EF4-FFF2-40B4-BE49-F238E27FC236}">
                <a16:creationId xmlns:a16="http://schemas.microsoft.com/office/drawing/2014/main" id="{153519C1-6B8E-266E-8710-116D0F0AE90C}"/>
              </a:ext>
            </a:extLst>
          </p:cNvPr>
          <p:cNvSpPr/>
          <p:nvPr/>
        </p:nvSpPr>
        <p:spPr>
          <a:xfrm rot="231115">
            <a:off x="5624766" y="4499009"/>
            <a:ext cx="1045379" cy="544565"/>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000" b="1" dirty="0">
                <a:solidFill>
                  <a:schemeClr val="bg1"/>
                </a:solidFill>
                <a:latin typeface="Open Sans"/>
                <a:ea typeface="Open Sans"/>
                <a:cs typeface="Open Sans"/>
              </a:rPr>
              <a:t>Anita Adema </a:t>
            </a:r>
            <a:r>
              <a:rPr lang="nl-NL" sz="1000" dirty="0">
                <a:solidFill>
                  <a:schemeClr val="bg1"/>
                </a:solidFill>
                <a:latin typeface="Open Sans"/>
                <a:ea typeface="Open Sans"/>
                <a:cs typeface="Open Sans"/>
              </a:rPr>
              <a:t>Projectleider</a:t>
            </a:r>
          </a:p>
        </p:txBody>
      </p:sp>
      <p:sp>
        <p:nvSpPr>
          <p:cNvPr id="4" name="Rechthoek 3">
            <a:extLst>
              <a:ext uri="{FF2B5EF4-FFF2-40B4-BE49-F238E27FC236}">
                <a16:creationId xmlns:a16="http://schemas.microsoft.com/office/drawing/2014/main" id="{4EF8799B-E67A-1440-4686-0C51D4B8AC8D}"/>
              </a:ext>
            </a:extLst>
          </p:cNvPr>
          <p:cNvSpPr/>
          <p:nvPr/>
        </p:nvSpPr>
        <p:spPr>
          <a:xfrm rot="20952199">
            <a:off x="3017969" y="1183022"/>
            <a:ext cx="971871" cy="569795"/>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nl-NL" sz="1000" b="1" dirty="0">
                <a:solidFill>
                  <a:schemeClr val="bg1"/>
                </a:solidFill>
                <a:latin typeface="Open Sans" pitchFamily="2" charset="0"/>
                <a:ea typeface="Open Sans" pitchFamily="2" charset="0"/>
                <a:cs typeface="Open Sans" pitchFamily="2" charset="0"/>
              </a:rPr>
              <a:t>Naam:</a:t>
            </a:r>
          </a:p>
          <a:p>
            <a:r>
              <a:rPr lang="nl-NL" sz="1000" dirty="0">
                <a:solidFill>
                  <a:schemeClr val="bg1"/>
                </a:solidFill>
                <a:latin typeface="Open Sans"/>
                <a:ea typeface="Open Sans"/>
                <a:cs typeface="Open Sans"/>
              </a:rPr>
              <a:t>Rol:</a:t>
            </a:r>
          </a:p>
        </p:txBody>
      </p:sp>
    </p:spTree>
    <p:extLst>
      <p:ext uri="{BB962C8B-B14F-4D97-AF65-F5344CB8AC3E}">
        <p14:creationId xmlns:p14="http://schemas.microsoft.com/office/powerpoint/2010/main" val="268221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0D09D7D-5FFC-016E-3205-D77AA3173061}"/>
              </a:ext>
            </a:extLst>
          </p:cNvPr>
          <p:cNvSpPr txBox="1"/>
          <p:nvPr/>
        </p:nvSpPr>
        <p:spPr>
          <a:xfrm>
            <a:off x="459486" y="4050085"/>
            <a:ext cx="4112514" cy="275460"/>
          </a:xfrm>
          <a:prstGeom prst="rect">
            <a:avLst/>
          </a:prstGeom>
          <a:noFill/>
        </p:spPr>
        <p:txBody>
          <a:bodyPr wrap="square">
            <a:spAutoFit/>
          </a:bodyPr>
          <a:lstStyle/>
          <a:p>
            <a:pPr>
              <a:lnSpc>
                <a:spcPct val="130000"/>
              </a:lnSpc>
            </a:pPr>
            <a:r>
              <a:rPr lang="nl-NL" sz="1000" u="sng" kern="1200" dirty="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p:txBody>
      </p:sp>
      <p:sp>
        <p:nvSpPr>
          <p:cNvPr id="3" name="Tekstvak 2">
            <a:extLst>
              <a:ext uri="{FF2B5EF4-FFF2-40B4-BE49-F238E27FC236}">
                <a16:creationId xmlns:a16="http://schemas.microsoft.com/office/drawing/2014/main" id="{AD0D60CE-D68D-ACC6-3ABA-AB4D837F8E56}"/>
              </a:ext>
            </a:extLst>
          </p:cNvPr>
          <p:cNvSpPr txBox="1"/>
          <p:nvPr/>
        </p:nvSpPr>
        <p:spPr>
          <a:xfrm>
            <a:off x="5714238" y="4092757"/>
            <a:ext cx="2789682" cy="275460"/>
          </a:xfrm>
          <a:prstGeom prst="rect">
            <a:avLst/>
          </a:prstGeom>
          <a:noFill/>
        </p:spPr>
        <p:txBody>
          <a:bodyPr wrap="square">
            <a:spAutoFit/>
          </a:bodyPr>
          <a:lstStyle/>
          <a:p>
            <a:pPr>
              <a:lnSpc>
                <a:spcPct val="130000"/>
              </a:lnSpc>
            </a:pPr>
            <a:r>
              <a:rPr lang="nl-NL" sz="1000" u="sng" dirty="0">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dirty="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555733855"/>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e903b07-5ad4-4bcc-b460-a05b741a2897" xsi:nil="true"/>
    <lcf76f155ced4ddcb4097134ff3c332f xmlns="bd6fb741-d1a1-4a8c-bc76-66d09c9d4545">
      <Terms xmlns="http://schemas.microsoft.com/office/infopath/2007/PartnerControls"/>
    </lcf76f155ced4ddcb4097134ff3c332f>
    <Link xmlns="bd6fb741-d1a1-4a8c-bc76-66d09c9d4545">
      <Url xsi:nil="true"/>
      <Description xsi:nil="true"/>
    </Link>
    <StatusUitvraag xmlns="bd6fb741-d1a1-4a8c-bc76-66d09c9d454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1ed95ed1dcb310fc8e23e01c3c5e4be5">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bd44521d6423f151e77d96293ceb8f0a"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060459-9CD0-4BE8-A1DF-70960CF993A3}">
  <ds:schemaRefs>
    <ds:schemaRef ds:uri="http://schemas.microsoft.com/sharepoint/v3/contenttype/forms"/>
  </ds:schemaRefs>
</ds:datastoreItem>
</file>

<file path=customXml/itemProps2.xml><?xml version="1.0" encoding="utf-8"?>
<ds:datastoreItem xmlns:ds="http://schemas.openxmlformats.org/officeDocument/2006/customXml" ds:itemID="{3387BE84-B6F3-4206-9502-34491CCB2256}">
  <ds:schemaRefs>
    <ds:schemaRef ds:uri="3e903b07-5ad4-4bcc-b460-a05b741a2897"/>
    <ds:schemaRef ds:uri="bd6fb741-d1a1-4a8c-bc76-66d09c9d454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AC47927-4A45-41CC-AAAC-46E4D46F8D50}"/>
</file>

<file path=docProps/app.xml><?xml version="1.0" encoding="utf-8"?>
<Properties xmlns="http://schemas.openxmlformats.org/officeDocument/2006/extended-properties" xmlns:vt="http://schemas.openxmlformats.org/officeDocument/2006/docPropsVTypes">
  <Template>Office Theme</Template>
  <TotalTime>417</TotalTime>
  <Words>34</Words>
  <Application>Microsoft Office PowerPoint</Application>
  <PresentationFormat>Diavoorstelling (4:3)</PresentationFormat>
  <Paragraphs>14</Paragraphs>
  <Slides>2</Slides>
  <Notes>1</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2</vt:i4>
      </vt:variant>
    </vt:vector>
  </HeadingPairs>
  <TitlesOfParts>
    <vt:vector size="8" baseType="lpstr">
      <vt:lpstr>Aptos</vt:lpstr>
      <vt:lpstr>Arial</vt:lpstr>
      <vt:lpstr>Calibri</vt:lpstr>
      <vt:lpstr>Open Sans</vt:lpstr>
      <vt:lpstr>Kantoorthema</vt:lpstr>
      <vt:lpstr>Aangepast ontwerp</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dc:title>
  <dc:creator>Ruud de Nooij</dc:creator>
  <cp:lastModifiedBy>Stevens, Charlotte</cp:lastModifiedBy>
  <cp:revision>39</cp:revision>
  <dcterms:created xsi:type="dcterms:W3CDTF">2022-09-19T13:58:22Z</dcterms:created>
  <dcterms:modified xsi:type="dcterms:W3CDTF">2025-11-09T09:53:52Z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