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 id="2147483684" r:id="rId6"/>
  </p:sldMasterIdLst>
  <p:notesMasterIdLst>
    <p:notesMasterId r:id="rId10"/>
  </p:notesMasterIdLst>
  <p:sldIdLst>
    <p:sldId id="262" r:id="rId7"/>
    <p:sldId id="258" r:id="rId8"/>
    <p:sldId id="260" r:id="rId9"/>
  </p:sldIdLst>
  <p:sldSz cx="9144000" cy="6858000" type="screen4x3"/>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027E"/>
    <a:srgbClr val="EE7D00"/>
    <a:srgbClr val="FFFF00"/>
    <a:srgbClr val="1D9AD6"/>
    <a:srgbClr val="EF8CC4"/>
    <a:srgbClr val="FEF5EF"/>
    <a:srgbClr val="E9841D"/>
    <a:srgbClr val="F3D7BB"/>
    <a:srgbClr val="FDF5EE"/>
    <a:srgbClr val="F3D7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789B4C-12DB-40FF-A26C-D19F7C0E8AD2}" v="8" dt="2025-11-20T13:27:45.634"/>
    <p1510:client id="{594F6021-F670-39F6-E998-E3051FD17990}" v="4" dt="2025-11-20T07:15:06.010"/>
    <p1510:client id="{A8738E72-05E2-FDB1-04BC-7CD1FF6C2E02}" v="8" dt="2025-11-20T07:13:00.0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ns, Charlotte" userId="e67b3854-815a-4de9-a867-21042ff81f8c" providerId="ADAL" clId="{F6D3BF4E-2CB2-4435-A072-24FFC287C0F2}"/>
    <pc:docChg chg="undo custSel modSld modMainMaster">
      <pc:chgData name="Stevens, Charlotte" userId="e67b3854-815a-4de9-a867-21042ff81f8c" providerId="ADAL" clId="{F6D3BF4E-2CB2-4435-A072-24FFC287C0F2}" dt="2025-11-09T09:35:04.634" v="86" actId="14100"/>
      <pc:docMkLst>
        <pc:docMk/>
      </pc:docMkLst>
      <pc:sldChg chg="addSp modSp mod">
        <pc:chgData name="Stevens, Charlotte" userId="e67b3854-815a-4de9-a867-21042ff81f8c" providerId="ADAL" clId="{F6D3BF4E-2CB2-4435-A072-24FFC287C0F2}" dt="2025-11-09T09:35:04.634" v="86" actId="14100"/>
        <pc:sldMkLst>
          <pc:docMk/>
          <pc:sldMk cId="513213620" sldId="262"/>
        </pc:sldMkLst>
        <pc:spChg chg="add mod">
          <ac:chgData name="Stevens, Charlotte" userId="e67b3854-815a-4de9-a867-21042ff81f8c" providerId="ADAL" clId="{F6D3BF4E-2CB2-4435-A072-24FFC287C0F2}" dt="2025-11-09T09:35:04.634" v="86" actId="14100"/>
          <ac:spMkLst>
            <pc:docMk/>
            <pc:sldMk cId="513213620" sldId="262"/>
            <ac:spMk id="6" creationId="{5C3DB98A-D927-D946-C9B8-156F7A1C1F33}"/>
          </ac:spMkLst>
        </pc:spChg>
      </pc:sldChg>
      <pc:sldMasterChg chg="delSp modSp mod">
        <pc:chgData name="Stevens, Charlotte" userId="e67b3854-815a-4de9-a867-21042ff81f8c" providerId="ADAL" clId="{F6D3BF4E-2CB2-4435-A072-24FFC287C0F2}" dt="2025-11-09T09:32:19.440" v="4" actId="478"/>
        <pc:sldMasterMkLst>
          <pc:docMk/>
          <pc:sldMasterMk cId="1443650647" sldId="2147483684"/>
        </pc:sldMasterMkLst>
        <pc:spChg chg="mod">
          <ac:chgData name="Stevens, Charlotte" userId="e67b3854-815a-4de9-a867-21042ff81f8c" providerId="ADAL" clId="{F6D3BF4E-2CB2-4435-A072-24FFC287C0F2}" dt="2025-11-09T09:32:03.809" v="2" actId="20577"/>
          <ac:spMkLst>
            <pc:docMk/>
            <pc:sldMasterMk cId="1443650647" sldId="2147483684"/>
            <ac:spMk id="8" creationId="{CF97AA8E-E4C5-2E45-5446-EFC2EB135776}"/>
          </ac:spMkLst>
        </pc:spChg>
      </pc:sldMasterChg>
    </pc:docChg>
  </pc:docChgLst>
  <pc:docChgLst>
    <pc:chgData name="Mette van Straaten" userId="S::mette.van.straaten_academyhetdorp.nl#ext#@vilans365.onmicrosoft.com::3dd97b51-ef12-456d-b81d-9d966ca1a43d" providerId="AD" clId="Web-{638A2C79-C644-179A-049B-A0CADE480EDA}"/>
    <pc:docChg chg="modSld">
      <pc:chgData name="Mette van Straaten" userId="S::mette.van.straaten_academyhetdorp.nl#ext#@vilans365.onmicrosoft.com::3dd97b51-ef12-456d-b81d-9d966ca1a43d" providerId="AD" clId="Web-{638A2C79-C644-179A-049B-A0CADE480EDA}" dt="2025-11-18T11:45:16.753" v="14" actId="20577"/>
      <pc:docMkLst>
        <pc:docMk/>
      </pc:docMkLst>
      <pc:sldChg chg="modSp">
        <pc:chgData name="Mette van Straaten" userId="S::mette.van.straaten_academyhetdorp.nl#ext#@vilans365.onmicrosoft.com::3dd97b51-ef12-456d-b81d-9d966ca1a43d" providerId="AD" clId="Web-{638A2C79-C644-179A-049B-A0CADE480EDA}" dt="2025-11-18T11:45:16.753" v="14" actId="20577"/>
        <pc:sldMkLst>
          <pc:docMk/>
          <pc:sldMk cId="2682214145" sldId="258"/>
        </pc:sldMkLst>
        <pc:spChg chg="mod">
          <ac:chgData name="Mette van Straaten" userId="S::mette.van.straaten_academyhetdorp.nl#ext#@vilans365.onmicrosoft.com::3dd97b51-ef12-456d-b81d-9d966ca1a43d" providerId="AD" clId="Web-{638A2C79-C644-179A-049B-A0CADE480EDA}" dt="2025-11-18T11:44:59.065" v="10" actId="20577"/>
          <ac:spMkLst>
            <pc:docMk/>
            <pc:sldMk cId="2682214145" sldId="258"/>
            <ac:spMk id="10" creationId="{F15EE4F3-87A0-8125-6D78-8D93B91932C7}"/>
          </ac:spMkLst>
        </pc:spChg>
        <pc:spChg chg="mod">
          <ac:chgData name="Mette van Straaten" userId="S::mette.van.straaten_academyhetdorp.nl#ext#@vilans365.onmicrosoft.com::3dd97b51-ef12-456d-b81d-9d966ca1a43d" providerId="AD" clId="Web-{638A2C79-C644-179A-049B-A0CADE480EDA}" dt="2025-11-18T11:45:16.753" v="14" actId="20577"/>
          <ac:spMkLst>
            <pc:docMk/>
            <pc:sldMk cId="2682214145" sldId="258"/>
            <ac:spMk id="11" creationId="{295C9E55-648D-893C-90F7-9BE9BC7DD463}"/>
          </ac:spMkLst>
        </pc:spChg>
        <pc:spChg chg="mod">
          <ac:chgData name="Mette van Straaten" userId="S::mette.van.straaten_academyhetdorp.nl#ext#@vilans365.onmicrosoft.com::3dd97b51-ef12-456d-b81d-9d966ca1a43d" providerId="AD" clId="Web-{638A2C79-C644-179A-049B-A0CADE480EDA}" dt="2025-11-18T11:45:14.394" v="13" actId="20577"/>
          <ac:spMkLst>
            <pc:docMk/>
            <pc:sldMk cId="2682214145" sldId="258"/>
            <ac:spMk id="12" creationId="{F0135A39-4433-0765-E04D-8D9D71FD1D23}"/>
          </ac:spMkLst>
        </pc:spChg>
        <pc:spChg chg="mod">
          <ac:chgData name="Mette van Straaten" userId="S::mette.van.straaten_academyhetdorp.nl#ext#@vilans365.onmicrosoft.com::3dd97b51-ef12-456d-b81d-9d966ca1a43d" providerId="AD" clId="Web-{638A2C79-C644-179A-049B-A0CADE480EDA}" dt="2025-11-18T11:45:05.925" v="11" actId="20577"/>
          <ac:spMkLst>
            <pc:docMk/>
            <pc:sldMk cId="2682214145" sldId="258"/>
            <ac:spMk id="15" creationId="{BFAF7E88-8068-F1E1-0EC8-3EC558508DF2}"/>
          </ac:spMkLst>
        </pc:spChg>
        <pc:spChg chg="mod">
          <ac:chgData name="Mette van Straaten" userId="S::mette.van.straaten_academyhetdorp.nl#ext#@vilans365.onmicrosoft.com::3dd97b51-ef12-456d-b81d-9d966ca1a43d" providerId="AD" clId="Web-{638A2C79-C644-179A-049B-A0CADE480EDA}" dt="2025-11-18T11:44:50.424" v="1" actId="20577"/>
          <ac:spMkLst>
            <pc:docMk/>
            <pc:sldMk cId="2682214145" sldId="258"/>
            <ac:spMk id="16" creationId="{C62E9DEF-0D56-4CA9-947B-2B67D1B12EE5}"/>
          </ac:spMkLst>
        </pc:spChg>
      </pc:sldChg>
    </pc:docChg>
  </pc:docChgLst>
  <pc:docChgLst>
    <pc:chgData name="Nijhuis, Andrea" userId="S::a.nijhuis@vilans.nl::7616b642-f625-4d75-af2b-f8fe502a6425" providerId="AD" clId="Web-{594F6021-F670-39F6-E998-E3051FD17990}"/>
    <pc:docChg chg="modSld">
      <pc:chgData name="Nijhuis, Andrea" userId="S::a.nijhuis@vilans.nl::7616b642-f625-4d75-af2b-f8fe502a6425" providerId="AD" clId="Web-{594F6021-F670-39F6-E998-E3051FD17990}" dt="2025-11-20T07:15:04.870" v="0" actId="20577"/>
      <pc:docMkLst>
        <pc:docMk/>
      </pc:docMkLst>
      <pc:sldChg chg="modSp">
        <pc:chgData name="Nijhuis, Andrea" userId="S::a.nijhuis@vilans.nl::7616b642-f625-4d75-af2b-f8fe502a6425" providerId="AD" clId="Web-{594F6021-F670-39F6-E998-E3051FD17990}" dt="2025-11-20T07:15:04.870" v="0" actId="20577"/>
        <pc:sldMkLst>
          <pc:docMk/>
          <pc:sldMk cId="513213620" sldId="262"/>
        </pc:sldMkLst>
        <pc:spChg chg="mod">
          <ac:chgData name="Nijhuis, Andrea" userId="S::a.nijhuis@vilans.nl::7616b642-f625-4d75-af2b-f8fe502a6425" providerId="AD" clId="Web-{594F6021-F670-39F6-E998-E3051FD17990}" dt="2025-11-20T07:15:04.870" v="0" actId="20577"/>
          <ac:spMkLst>
            <pc:docMk/>
            <pc:sldMk cId="513213620" sldId="262"/>
            <ac:spMk id="6" creationId="{5C3DB98A-D927-D946-C9B8-156F7A1C1F33}"/>
          </ac:spMkLst>
        </pc:spChg>
      </pc:sldChg>
    </pc:docChg>
  </pc:docChgLst>
  <pc:docChgLst>
    <pc:chgData name="Nijhuis, Andrea" userId="S::a.nijhuis@vilans.nl::7616b642-f625-4d75-af2b-f8fe502a6425" providerId="AD" clId="Web-{A8738E72-05E2-FDB1-04BC-7CD1FF6C2E02}"/>
    <pc:docChg chg="modSld">
      <pc:chgData name="Nijhuis, Andrea" userId="S::a.nijhuis@vilans.nl::7616b642-f625-4d75-af2b-f8fe502a6425" providerId="AD" clId="Web-{A8738E72-05E2-FDB1-04BC-7CD1FF6C2E02}" dt="2025-11-20T07:12:56.797" v="2" actId="20577"/>
      <pc:docMkLst>
        <pc:docMk/>
      </pc:docMkLst>
      <pc:sldChg chg="modSp">
        <pc:chgData name="Nijhuis, Andrea" userId="S::a.nijhuis@vilans.nl::7616b642-f625-4d75-af2b-f8fe502a6425" providerId="AD" clId="Web-{A8738E72-05E2-FDB1-04BC-7CD1FF6C2E02}" dt="2025-11-20T07:12:56.797" v="2" actId="20577"/>
        <pc:sldMkLst>
          <pc:docMk/>
          <pc:sldMk cId="513213620" sldId="262"/>
        </pc:sldMkLst>
        <pc:spChg chg="mod">
          <ac:chgData name="Nijhuis, Andrea" userId="S::a.nijhuis@vilans.nl::7616b642-f625-4d75-af2b-f8fe502a6425" providerId="AD" clId="Web-{A8738E72-05E2-FDB1-04BC-7CD1FF6C2E02}" dt="2025-11-20T07:12:56.797" v="2" actId="20577"/>
          <ac:spMkLst>
            <pc:docMk/>
            <pc:sldMk cId="513213620" sldId="262"/>
            <ac:spMk id="6" creationId="{5C3DB98A-D927-D946-C9B8-156F7A1C1F33}"/>
          </ac:spMkLst>
        </pc:spChg>
      </pc:sldChg>
    </pc:docChg>
  </pc:docChgLst>
  <pc:docChgLst>
    <pc:chgData name="Mette van Straaten" userId="S::mette.van.straaten_academyhetdorp.nl#ext#@vilans365.onmicrosoft.com::3dd97b51-ef12-456d-b81d-9d966ca1a43d" providerId="AD" clId="Web-{CB224868-33F5-EE94-92B1-94968DA91B05}"/>
    <pc:docChg chg="modSld">
      <pc:chgData name="Mette van Straaten" userId="S::mette.van.straaten_academyhetdorp.nl#ext#@vilans365.onmicrosoft.com::3dd97b51-ef12-456d-b81d-9d966ca1a43d" providerId="AD" clId="Web-{CB224868-33F5-EE94-92B1-94968DA91B05}" dt="2025-11-18T15:12:57.516" v="24" actId="20577"/>
      <pc:docMkLst>
        <pc:docMk/>
      </pc:docMkLst>
      <pc:sldChg chg="modSp">
        <pc:chgData name="Mette van Straaten" userId="S::mette.van.straaten_academyhetdorp.nl#ext#@vilans365.onmicrosoft.com::3dd97b51-ef12-456d-b81d-9d966ca1a43d" providerId="AD" clId="Web-{CB224868-33F5-EE94-92B1-94968DA91B05}" dt="2025-11-18T15:12:57.516" v="24" actId="20577"/>
        <pc:sldMkLst>
          <pc:docMk/>
          <pc:sldMk cId="2682214145" sldId="258"/>
        </pc:sldMkLst>
        <pc:spChg chg="mod">
          <ac:chgData name="Mette van Straaten" userId="S::mette.van.straaten_academyhetdorp.nl#ext#@vilans365.onmicrosoft.com::3dd97b51-ef12-456d-b81d-9d966ca1a43d" providerId="AD" clId="Web-{CB224868-33F5-EE94-92B1-94968DA91B05}" dt="2025-11-18T15:12:57.516" v="24" actId="20577"/>
          <ac:spMkLst>
            <pc:docMk/>
            <pc:sldMk cId="2682214145" sldId="258"/>
            <ac:spMk id="10" creationId="{F15EE4F3-87A0-8125-6D78-8D93B91932C7}"/>
          </ac:spMkLst>
        </pc:spChg>
        <pc:spChg chg="mod">
          <ac:chgData name="Mette van Straaten" userId="S::mette.van.straaten_academyhetdorp.nl#ext#@vilans365.onmicrosoft.com::3dd97b51-ef12-456d-b81d-9d966ca1a43d" providerId="AD" clId="Web-{CB224868-33F5-EE94-92B1-94968DA91B05}" dt="2025-11-18T15:12:51.328" v="19" actId="20577"/>
          <ac:spMkLst>
            <pc:docMk/>
            <pc:sldMk cId="2682214145" sldId="258"/>
            <ac:spMk id="11" creationId="{295C9E55-648D-893C-90F7-9BE9BC7DD463}"/>
          </ac:spMkLst>
        </pc:spChg>
        <pc:spChg chg="mod">
          <ac:chgData name="Mette van Straaten" userId="S::mette.van.straaten_academyhetdorp.nl#ext#@vilans365.onmicrosoft.com::3dd97b51-ef12-456d-b81d-9d966ca1a43d" providerId="AD" clId="Web-{CB224868-33F5-EE94-92B1-94968DA91B05}" dt="2025-11-18T15:12:41.578" v="14" actId="14100"/>
          <ac:spMkLst>
            <pc:docMk/>
            <pc:sldMk cId="2682214145" sldId="258"/>
            <ac:spMk id="12" creationId="{F0135A39-4433-0765-E04D-8D9D71FD1D23}"/>
          </ac:spMkLst>
        </pc:spChg>
        <pc:spChg chg="mod">
          <ac:chgData name="Mette van Straaten" userId="S::mette.van.straaten_academyhetdorp.nl#ext#@vilans365.onmicrosoft.com::3dd97b51-ef12-456d-b81d-9d966ca1a43d" providerId="AD" clId="Web-{CB224868-33F5-EE94-92B1-94968DA91B05}" dt="2025-11-18T15:12:29.937" v="9" actId="20577"/>
          <ac:spMkLst>
            <pc:docMk/>
            <pc:sldMk cId="2682214145" sldId="258"/>
            <ac:spMk id="15" creationId="{BFAF7E88-8068-F1E1-0EC8-3EC558508DF2}"/>
          </ac:spMkLst>
        </pc:spChg>
        <pc:spChg chg="mod">
          <ac:chgData name="Mette van Straaten" userId="S::mette.van.straaten_academyhetdorp.nl#ext#@vilans365.onmicrosoft.com::3dd97b51-ef12-456d-b81d-9d966ca1a43d" providerId="AD" clId="Web-{CB224868-33F5-EE94-92B1-94968DA91B05}" dt="2025-11-18T15:12:23.202" v="4" actId="20577"/>
          <ac:spMkLst>
            <pc:docMk/>
            <pc:sldMk cId="2682214145" sldId="258"/>
            <ac:spMk id="16" creationId="{C62E9DEF-0D56-4CA9-947B-2B67D1B12EE5}"/>
          </ac:spMkLst>
        </pc:spChg>
      </pc:sldChg>
    </pc:docChg>
  </pc:docChgLst>
  <pc:docChgLst>
    <pc:chgData name="Mette van Straaten" userId="6d640cfd-5038-4cb1-a920-d2149a15361a" providerId="ADAL" clId="{027D8D27-3853-4342-841F-F45386BCB659}"/>
    <pc:docChg chg="modSld modMainMaster">
      <pc:chgData name="Mette van Straaten" userId="6d640cfd-5038-4cb1-a920-d2149a15361a" providerId="ADAL" clId="{027D8D27-3853-4342-841F-F45386BCB659}" dt="2025-11-20T13:27:45.634" v="51" actId="1076"/>
      <pc:docMkLst>
        <pc:docMk/>
      </pc:docMkLst>
      <pc:sldChg chg="modSp mod">
        <pc:chgData name="Mette van Straaten" userId="6d640cfd-5038-4cb1-a920-d2149a15361a" providerId="ADAL" clId="{027D8D27-3853-4342-841F-F45386BCB659}" dt="2025-11-20T13:27:45.634" v="51" actId="1076"/>
        <pc:sldMkLst>
          <pc:docMk/>
          <pc:sldMk cId="2555733855" sldId="260"/>
        </pc:sldMkLst>
        <pc:spChg chg="mod">
          <ac:chgData name="Mette van Straaten" userId="6d640cfd-5038-4cb1-a920-d2149a15361a" providerId="ADAL" clId="{027D8D27-3853-4342-841F-F45386BCB659}" dt="2025-11-20T13:27:45.634" v="51" actId="1076"/>
          <ac:spMkLst>
            <pc:docMk/>
            <pc:sldMk cId="2555733855" sldId="260"/>
            <ac:spMk id="4" creationId="{44D880DA-687A-F3CD-1B72-A8C1DA2AB550}"/>
          </ac:spMkLst>
        </pc:spChg>
      </pc:sldChg>
      <pc:sldMasterChg chg="modSp mod">
        <pc:chgData name="Mette van Straaten" userId="6d640cfd-5038-4cb1-a920-d2149a15361a" providerId="ADAL" clId="{027D8D27-3853-4342-841F-F45386BCB659}" dt="2025-11-20T13:25:35.157" v="49" actId="255"/>
        <pc:sldMasterMkLst>
          <pc:docMk/>
          <pc:sldMasterMk cId="4125957548" sldId="2147483672"/>
        </pc:sldMasterMkLst>
        <pc:spChg chg="mod">
          <ac:chgData name="Mette van Straaten" userId="6d640cfd-5038-4cb1-a920-d2149a15361a" providerId="ADAL" clId="{027D8D27-3853-4342-841F-F45386BCB659}" dt="2025-11-20T13:25:35.157" v="49" actId="255"/>
          <ac:spMkLst>
            <pc:docMk/>
            <pc:sldMasterMk cId="4125957548" sldId="2147483672"/>
            <ac:spMk id="11" creationId="{A2D1CF36-7E97-65C9-0055-65171E91B211}"/>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6038" y="0"/>
            <a:ext cx="2951162" cy="498475"/>
          </a:xfrm>
          <a:prstGeom prst="rect">
            <a:avLst/>
          </a:prstGeom>
        </p:spPr>
        <p:txBody>
          <a:bodyPr vert="horz" lIns="91440" tIns="45720" rIns="91440" bIns="45720" rtlCol="0"/>
          <a:lstStyle>
            <a:lvl1pPr algn="r">
              <a:defRPr sz="1200"/>
            </a:lvl1pPr>
          </a:lstStyle>
          <a:p>
            <a:fld id="{85383838-A556-6347-BB60-31C891A08F40}" type="datetimeFigureOut">
              <a:rPr lang="nl-NL" smtClean="0"/>
              <a:t>20-11-2025</a:t>
            </a:fld>
            <a:endParaRPr lang="nl-NL"/>
          </a:p>
        </p:txBody>
      </p:sp>
      <p:sp>
        <p:nvSpPr>
          <p:cNvPr id="4" name="Tijdelijke aanduiding voor dia-afbeelding 3"/>
          <p:cNvSpPr>
            <a:spLocks noGrp="1" noRot="1" noChangeAspect="1"/>
          </p:cNvSpPr>
          <p:nvPr>
            <p:ph type="sldImg" idx="2"/>
          </p:nvPr>
        </p:nvSpPr>
        <p:spPr>
          <a:xfrm>
            <a:off x="1168400" y="1243013"/>
            <a:ext cx="4471988" cy="33543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1038" y="4784725"/>
            <a:ext cx="5446712" cy="3913188"/>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2450"/>
            <a:ext cx="2951163" cy="49847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6038" y="9442450"/>
            <a:ext cx="2951162" cy="498475"/>
          </a:xfrm>
          <a:prstGeom prst="rect">
            <a:avLst/>
          </a:prstGeom>
        </p:spPr>
        <p:txBody>
          <a:bodyPr vert="horz" lIns="91440" tIns="45720" rIns="91440" bIns="45720" rtlCol="0" anchor="b"/>
          <a:lstStyle>
            <a:lvl1pPr algn="r">
              <a:defRPr sz="1200"/>
            </a:lvl1pPr>
          </a:lstStyle>
          <a:p>
            <a:fld id="{910354A7-12E1-5D4D-9FE7-BC43FAEF330C}" type="slidenum">
              <a:rPr lang="nl-NL" smtClean="0"/>
              <a:t>‹#›</a:t>
            </a:fld>
            <a:endParaRPr lang="nl-NL"/>
          </a:p>
        </p:txBody>
      </p:sp>
    </p:spTree>
    <p:extLst>
      <p:ext uri="{BB962C8B-B14F-4D97-AF65-F5344CB8AC3E}">
        <p14:creationId xmlns:p14="http://schemas.microsoft.com/office/powerpoint/2010/main" val="782432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a:p>
        </p:txBody>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10354A7-12E1-5D4D-9FE7-BC43FAEF330C}" type="slidenum">
              <a:rPr lang="nl-NL" smtClean="0"/>
              <a:t>2</a:t>
            </a:fld>
            <a:endParaRPr lang="nl-NL"/>
          </a:p>
        </p:txBody>
      </p:sp>
    </p:spTree>
    <p:extLst>
      <p:ext uri="{BB962C8B-B14F-4D97-AF65-F5344CB8AC3E}">
        <p14:creationId xmlns:p14="http://schemas.microsoft.com/office/powerpoint/2010/main" val="4028070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20-11-2025</a:t>
            </a:fld>
            <a:endParaRPr lang="nl-NL"/>
          </a:p>
        </p:txBody>
      </p:sp>
      <p:sp>
        <p:nvSpPr>
          <p:cNvPr id="5" name="Footer Placeholder 4"/>
          <p:cNvSpPr>
            <a:spLocks noGrp="1"/>
          </p:cNvSpPr>
          <p:nvPr>
            <p:ph type="ftr" sz="quarter" idx="11"/>
          </p:nvPr>
        </p:nvSpPr>
        <p:spPr>
          <a:xfrm>
            <a:off x="3028950" y="6371537"/>
            <a:ext cx="3086100" cy="365125"/>
          </a:xfrm>
          <a:prstGeom prst="rect">
            <a:avLst/>
          </a:prstGeom>
        </p:spPr>
        <p:txBody>
          <a:bodyPr/>
          <a:lstStyle/>
          <a:p>
            <a:endParaRPr lang="nl-N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a:t>
            </a:fld>
            <a:endParaRPr lang="nl-NL"/>
          </a:p>
        </p:txBody>
      </p:sp>
    </p:spTree>
    <p:extLst>
      <p:ext uri="{BB962C8B-B14F-4D97-AF65-F5344CB8AC3E}">
        <p14:creationId xmlns:p14="http://schemas.microsoft.com/office/powerpoint/2010/main" val="692597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EB91A-28BC-7512-34E9-1CF3C388B2C7}"/>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04F8F07-0DDA-AE0D-A677-E34D814D54E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4" name="Tijdelijke aanduiding voor voettekst 3">
            <a:extLst>
              <a:ext uri="{FF2B5EF4-FFF2-40B4-BE49-F238E27FC236}">
                <a16:creationId xmlns:a16="http://schemas.microsoft.com/office/drawing/2014/main" id="{AB6EE8B6-85FC-7965-3B60-4AF1390A957F}"/>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C5D72171-CB8B-B99B-A2BF-3C9A42E199D2}"/>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77343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53392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F73E0-DAA7-8832-B9ED-22AD418EF120}"/>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59A9B69-336D-1F1A-B978-D69E9A862DF5}"/>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E4AC93-64EA-6331-A5A6-11BD4BC1C202}"/>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407306C-CB8D-F2DA-B27D-E68415E78A8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BE67A191-BC4D-11D1-5436-CE5A0E9F1619}"/>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986E2A38-CB26-7F52-DC3C-743BC26461CF}"/>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2806094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C16C-8A99-B7DF-771B-1656C3A6A7BE}"/>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25C372F-9321-F026-DFA7-B91371FF004A}"/>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2A03652-2FC8-9E3B-98C7-8B46932038DE}"/>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4820C8C-4C8C-FAE2-2418-6AC0AC87D6BF}"/>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F71098B7-E06A-12D1-5FBC-B154CDD141C8}"/>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3B6411F9-FD64-F630-869B-62C743B374DA}"/>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992440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57D93-9E4E-3900-983D-D8E57472582E}"/>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F97FE5F-F9D5-F1F2-AF7D-317425F1D76B}"/>
              </a:ext>
            </a:extLst>
          </p:cNvPr>
          <p:cNvSpPr>
            <a:spLocks noGrp="1"/>
          </p:cNvSpPr>
          <p:nvPr>
            <p:ph type="body" orient="vert" idx="1"/>
          </p:nvPr>
        </p:nvSpPr>
        <p:spPr>
          <a:xfrm>
            <a:off x="628650" y="1825625"/>
            <a:ext cx="78867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99290F-C80B-6FAB-A1A1-3996EA8B1EAD}"/>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ADE5894A-A604-9287-8A78-E24B424CF258}"/>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3E8CAAB8-C280-B19F-5E28-BA45093B3069}"/>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1562472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EB48D3-1C99-D303-1504-3D2BA2932385}"/>
              </a:ext>
            </a:extLst>
          </p:cNvPr>
          <p:cNvSpPr>
            <a:spLocks noGrp="1"/>
          </p:cNvSpPr>
          <p:nvPr>
            <p:ph type="title" orient="vert"/>
          </p:nvPr>
        </p:nvSpPr>
        <p:spPr>
          <a:xfrm>
            <a:off x="6543675" y="365125"/>
            <a:ext cx="1971675"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34C202A-A9F1-D140-7D6B-9E35EE6D1F1B}"/>
              </a:ext>
            </a:extLst>
          </p:cNvPr>
          <p:cNvSpPr>
            <a:spLocks noGrp="1"/>
          </p:cNvSpPr>
          <p:nvPr>
            <p:ph type="body" orient="vert" idx="1"/>
          </p:nvPr>
        </p:nvSpPr>
        <p:spPr>
          <a:xfrm>
            <a:off x="628650" y="365125"/>
            <a:ext cx="5762625"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9F83ED-996A-2576-7BB6-A05295EACB0F}"/>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0AA67BFA-A836-2511-0878-BABD25B79CA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26F0976-8ED2-194E-C460-21D527B46E27}"/>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23479421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D97099-92C7-46F1-1A70-0118D6845201}"/>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4EEDCD1-8A0E-C819-630B-E1158F0EAA03}"/>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6773A6B-A1EE-410F-BF7D-1C8E34CADF48}"/>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5EC6FA37-F0E3-F283-AF82-C492D6F38809}"/>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F305818-5287-7C8F-8525-7293D82CB2E8}"/>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4665294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6D6BC1-C9E5-6534-52E3-A5D49C0D04AE}"/>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40AE3EA-A38C-210F-2E56-CC9867536AB0}"/>
              </a:ext>
            </a:extLst>
          </p:cNvPr>
          <p:cNvSpPr>
            <a:spLocks noGrp="1"/>
          </p:cNvSpPr>
          <p:nvPr>
            <p:ph idx="1"/>
          </p:nvPr>
        </p:nvSpPr>
        <p:spPr>
          <a:xfrm>
            <a:off x="628650" y="1825625"/>
            <a:ext cx="78867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7CCF076-80A7-315F-2F26-8E141B5571D6}"/>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DFBDBF78-D32E-1F4D-FA0F-1B045A8BF42A}"/>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50085B1-597A-EDF6-EAA8-C6B67D5EDA6E}"/>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37886367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B172A-CFCC-92A5-4C36-8308C295A7D4}"/>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E0A3F09-E6CC-3DD7-1A0E-2C3D4BA73B30}"/>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1A09F1A-6331-C0DF-FCB3-93B41D581523}"/>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B3A1C2E7-A07B-455A-A0B6-41380B8FFA83}"/>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7A9E475-403B-AD6F-ABEF-683B8DEB8B20}"/>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40772517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1EBDB2-5BC4-23C9-C75D-2BAF6C892D9F}"/>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4993A8E-D5C2-FC2E-0C36-D9132A06102E}"/>
              </a:ext>
            </a:extLst>
          </p:cNvPr>
          <p:cNvSpPr>
            <a:spLocks noGrp="1"/>
          </p:cNvSpPr>
          <p:nvPr>
            <p:ph sz="half" idx="1"/>
          </p:nvPr>
        </p:nvSpPr>
        <p:spPr>
          <a:xfrm>
            <a:off x="62865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D0480E9-6B0E-BC2D-B670-65D041FDE94F}"/>
              </a:ext>
            </a:extLst>
          </p:cNvPr>
          <p:cNvSpPr>
            <a:spLocks noGrp="1"/>
          </p:cNvSpPr>
          <p:nvPr>
            <p:ph sz="half" idx="2"/>
          </p:nvPr>
        </p:nvSpPr>
        <p:spPr>
          <a:xfrm>
            <a:off x="464820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8CBC825E-5447-BA87-FF8E-F295FBA80E95}"/>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70883723-EFE5-AAF5-BD06-080A4D47750A}"/>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25575D10-DD39-0AA7-4FF8-BFE81F53DC1D}"/>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680619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652791"/>
          </a:xfrm>
          <a:prstGeom prst="rect">
            <a:avLst/>
          </a:prstGeom>
        </p:spPr>
        <p:txBody>
          <a:bodyPr/>
          <a:lstStyle/>
          <a:p>
            <a:r>
              <a:rPr lang="nl-NL"/>
              <a:t>Klik om stijl te bewerken</a:t>
            </a:r>
            <a:endParaRPr lang="en-US"/>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20-11-2025</a:t>
            </a:fld>
            <a:endParaRPr lang="nl-NL"/>
          </a:p>
        </p:txBody>
      </p:sp>
      <p:sp>
        <p:nvSpPr>
          <p:cNvPr id="4" name="Footer Placeholder 3"/>
          <p:cNvSpPr>
            <a:spLocks noGrp="1"/>
          </p:cNvSpPr>
          <p:nvPr>
            <p:ph type="ftr" sz="quarter" idx="11"/>
          </p:nvPr>
        </p:nvSpPr>
        <p:spPr>
          <a:xfrm>
            <a:off x="3028950" y="6371537"/>
            <a:ext cx="3086100" cy="365125"/>
          </a:xfrm>
          <a:prstGeom prst="rect">
            <a:avLst/>
          </a:prstGeom>
        </p:spPr>
        <p:txBody>
          <a:bodyPr/>
          <a:lstStyle/>
          <a:p>
            <a:endParaRPr lang="nl-NL"/>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a:t>
            </a:fld>
            <a:endParaRPr lang="nl-NL"/>
          </a:p>
        </p:txBody>
      </p:sp>
    </p:spTree>
    <p:extLst>
      <p:ext uri="{BB962C8B-B14F-4D97-AF65-F5344CB8AC3E}">
        <p14:creationId xmlns:p14="http://schemas.microsoft.com/office/powerpoint/2010/main" val="8445344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97BE4D-1474-2020-E6DE-C296EA2E4AEB}"/>
              </a:ext>
            </a:extLst>
          </p:cNvPr>
          <p:cNvSpPr>
            <a:spLocks noGrp="1"/>
          </p:cNvSpPr>
          <p:nvPr>
            <p:ph type="title"/>
          </p:nvPr>
        </p:nvSpPr>
        <p:spPr>
          <a:xfrm>
            <a:off x="630238" y="365125"/>
            <a:ext cx="78867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6971A7F-9498-B6BE-8857-4CAFFD0A0D35}"/>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60CF442-9A6A-5016-0B31-71449141A51B}"/>
              </a:ext>
            </a:extLst>
          </p:cNvPr>
          <p:cNvSpPr>
            <a:spLocks noGrp="1"/>
          </p:cNvSpPr>
          <p:nvPr>
            <p:ph sz="half" idx="2"/>
          </p:nvPr>
        </p:nvSpPr>
        <p:spPr>
          <a:xfrm>
            <a:off x="630238" y="2505075"/>
            <a:ext cx="386873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BE031799-44E1-E7BF-81D9-5325BAE905F8}"/>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7E00E5B-12B4-2F7C-B70D-5D7AE98A8FCA}"/>
              </a:ext>
            </a:extLst>
          </p:cNvPr>
          <p:cNvSpPr>
            <a:spLocks noGrp="1"/>
          </p:cNvSpPr>
          <p:nvPr>
            <p:ph sz="quarter" idx="4"/>
          </p:nvPr>
        </p:nvSpPr>
        <p:spPr>
          <a:xfrm>
            <a:off x="4629150" y="2505075"/>
            <a:ext cx="38877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937BBD50-6EE5-16D2-8654-E8495F3F165D}"/>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8" name="Tijdelijke aanduiding voor voettekst 7">
            <a:extLst>
              <a:ext uri="{FF2B5EF4-FFF2-40B4-BE49-F238E27FC236}">
                <a16:creationId xmlns:a16="http://schemas.microsoft.com/office/drawing/2014/main" id="{A6CAB0A9-0A7B-3522-09D7-C837C2455E5A}"/>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DA9BF860-6DCA-8E2E-CB66-658C72CE0A08}"/>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15458484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601156-43E4-C88E-0C6F-107F15FE752D}"/>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033636EB-F2B6-1579-4EF4-3867E1C1A601}"/>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4" name="Tijdelijke aanduiding voor voettekst 3">
            <a:extLst>
              <a:ext uri="{FF2B5EF4-FFF2-40B4-BE49-F238E27FC236}">
                <a16:creationId xmlns:a16="http://schemas.microsoft.com/office/drawing/2014/main" id="{A040D451-3E17-D437-EE36-58B8D71D1E4A}"/>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A2ABE34A-2E68-408D-C0D1-A1E2C9A818BA}"/>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30441333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FD25562-E767-0009-4F94-18BFDFFC8B04}"/>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3" name="Tijdelijke aanduiding voor voettekst 2">
            <a:extLst>
              <a:ext uri="{FF2B5EF4-FFF2-40B4-BE49-F238E27FC236}">
                <a16:creationId xmlns:a16="http://schemas.microsoft.com/office/drawing/2014/main" id="{E1F2C1C2-2C4D-C6D2-E381-9FF6E599F976}"/>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ED2A45D9-1947-A73D-80D4-4A4C7B0B96AF}"/>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25182445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D9CC-D285-2CA5-2557-62CC98D96254}"/>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9854AD4-1D08-D2C2-F8CF-2BE767F13596}"/>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7783427E-987E-C4B4-97D1-19D15657E066}"/>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D1FDDBB-2173-F03F-E27E-61357E10592F}"/>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BE4BCC44-CF3F-5AF4-B75A-7953B3EFB34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08617EFD-360F-C7D0-C2BB-C49EC84C89F4}"/>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17067849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56CF0A-1680-4F53-A377-7A7A1B16BD46}"/>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61EB311-6620-D2A0-4FE7-28C9611BB51B}"/>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30E1E787-1178-16A0-6778-2A4380055331}"/>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2107909-F63C-DD22-7197-C28C37193AF2}"/>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2E6054AF-ECAE-923B-FACD-4970FAC03CC0}"/>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6DAB4700-9552-9C32-827E-8748C9B09A22}"/>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42192772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B86AA2-EC87-71C9-95C5-414DD97740E4}"/>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CAB376F-70B5-6B3D-E63C-7673C3DCE8C4}"/>
              </a:ext>
            </a:extLst>
          </p:cNvPr>
          <p:cNvSpPr>
            <a:spLocks noGrp="1"/>
          </p:cNvSpPr>
          <p:nvPr>
            <p:ph type="body" orient="vert" idx="1"/>
          </p:nvPr>
        </p:nvSpPr>
        <p:spPr>
          <a:xfrm>
            <a:off x="628650" y="1825625"/>
            <a:ext cx="78867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BCA0492-F050-BAD5-D203-58C8A32D3B0F}"/>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55B96633-6604-F93C-9A17-F11D8D785412}"/>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297D545-38BC-0BC1-C012-F6A16D2EB6C5}"/>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31345522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0B72143-F61C-96BE-BA12-CF351C560A1D}"/>
              </a:ext>
            </a:extLst>
          </p:cNvPr>
          <p:cNvSpPr>
            <a:spLocks noGrp="1"/>
          </p:cNvSpPr>
          <p:nvPr>
            <p:ph type="title" orient="vert"/>
          </p:nvPr>
        </p:nvSpPr>
        <p:spPr>
          <a:xfrm>
            <a:off x="6543675" y="365125"/>
            <a:ext cx="1971675"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2E6EF3D-C84E-83A7-4BF5-BCBF70097E25}"/>
              </a:ext>
            </a:extLst>
          </p:cNvPr>
          <p:cNvSpPr>
            <a:spLocks noGrp="1"/>
          </p:cNvSpPr>
          <p:nvPr>
            <p:ph type="body" orient="vert" idx="1"/>
          </p:nvPr>
        </p:nvSpPr>
        <p:spPr>
          <a:xfrm>
            <a:off x="628650" y="365125"/>
            <a:ext cx="5762625"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17CC379-D1C3-9E55-07A3-E13BEA519C86}"/>
              </a:ext>
            </a:extLst>
          </p:cNvPr>
          <p:cNvSpPr>
            <a:spLocks noGrp="1"/>
          </p:cNvSpPr>
          <p:nvPr>
            <p:ph type="dt" sz="half" idx="10"/>
          </p:nvPr>
        </p:nvSpPr>
        <p:spPr>
          <a:xfrm>
            <a:off x="628650" y="6356350"/>
            <a:ext cx="2057400" cy="365125"/>
          </a:xfrm>
          <a:prstGeom prst="rect">
            <a:avLst/>
          </a:prstGeom>
        </p:spPr>
        <p:txBody>
          <a:bodyPr/>
          <a:lstStyle/>
          <a:p>
            <a:fld id="{21FF4848-9C9A-488B-BCF4-9B7FDF2DDB3A}"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E7853C66-7193-0696-5453-2F6A1B3538B5}"/>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BE31A75-01DE-5AE0-A372-8F86D15CF6AF}"/>
              </a:ext>
            </a:extLst>
          </p:cNvPr>
          <p:cNvSpPr>
            <a:spLocks noGrp="1"/>
          </p:cNvSpPr>
          <p:nvPr>
            <p:ph type="sldNum" sz="quarter" idx="12"/>
          </p:nvPr>
        </p:nvSpPr>
        <p:spPr>
          <a:xfrm>
            <a:off x="6457950" y="6356350"/>
            <a:ext cx="2057400" cy="365125"/>
          </a:xfrm>
          <a:prstGeom prst="rect">
            <a:avLst/>
          </a:prstGeom>
        </p:spPr>
        <p:txBody>
          <a:bodyPr/>
          <a:lstStyle/>
          <a:p>
            <a:fld id="{0767E512-7D02-4D2D-874E-EA3BD39C83CD}" type="slidenum">
              <a:rPr lang="nl-NL" smtClean="0"/>
              <a:t>‹#›</a:t>
            </a:fld>
            <a:endParaRPr lang="nl-NL"/>
          </a:p>
        </p:txBody>
      </p:sp>
    </p:spTree>
    <p:extLst>
      <p:ext uri="{BB962C8B-B14F-4D97-AF65-F5344CB8AC3E}">
        <p14:creationId xmlns:p14="http://schemas.microsoft.com/office/powerpoint/2010/main" val="3785481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20-11-2025</a:t>
            </a:fld>
            <a:endParaRPr lang="nl-NL"/>
          </a:p>
        </p:txBody>
      </p:sp>
      <p:sp>
        <p:nvSpPr>
          <p:cNvPr id="3" name="Footer Placeholder 2"/>
          <p:cNvSpPr>
            <a:spLocks noGrp="1"/>
          </p:cNvSpPr>
          <p:nvPr>
            <p:ph type="ftr" sz="quarter" idx="11"/>
          </p:nvPr>
        </p:nvSpPr>
        <p:spPr>
          <a:xfrm>
            <a:off x="3028950" y="6371537"/>
            <a:ext cx="3086100" cy="365125"/>
          </a:xfrm>
          <a:prstGeom prst="rect">
            <a:avLst/>
          </a:prstGeom>
        </p:spPr>
        <p:txBody>
          <a:bodyPr/>
          <a:lstStyle/>
          <a:p>
            <a:endParaRPr lang="nl-NL"/>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a:t>
            </a:fld>
            <a:endParaRPr lang="nl-NL"/>
          </a:p>
        </p:txBody>
      </p:sp>
    </p:spTree>
    <p:extLst>
      <p:ext uri="{BB962C8B-B14F-4D97-AF65-F5344CB8AC3E}">
        <p14:creationId xmlns:p14="http://schemas.microsoft.com/office/powerpoint/2010/main" val="3888575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315911"/>
          </a:xfrm>
          <a:prstGeom prst="rect">
            <a:avLst/>
          </a:prstGeom>
        </p:spPr>
        <p:txBody>
          <a:bodyPr/>
          <a:lstStyle>
            <a:lvl1pPr>
              <a:defRPr sz="1600" b="1"/>
            </a:lvl1pPr>
          </a:lstStyle>
          <a:p>
            <a:r>
              <a:rPr lang="nl-NL"/>
              <a:t>Colofon</a:t>
            </a:r>
            <a:endParaRPr lang="en-US"/>
          </a:p>
        </p:txBody>
      </p:sp>
      <p:sp>
        <p:nvSpPr>
          <p:cNvPr id="3" name="Content Placeholder 2"/>
          <p:cNvSpPr>
            <a:spLocks noGrp="1"/>
          </p:cNvSpPr>
          <p:nvPr>
            <p:ph sz="half" idx="1"/>
          </p:nvPr>
        </p:nvSpPr>
        <p:spPr>
          <a:xfrm>
            <a:off x="628650" y="776377"/>
            <a:ext cx="3886200" cy="5400586"/>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4629150" y="776377"/>
            <a:ext cx="3886200" cy="5400586"/>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20-11-2025</a:t>
            </a:fld>
            <a:endParaRPr lang="nl-NL"/>
          </a:p>
        </p:txBody>
      </p:sp>
      <p:sp>
        <p:nvSpPr>
          <p:cNvPr id="6" name="Footer Placeholder 5"/>
          <p:cNvSpPr>
            <a:spLocks noGrp="1"/>
          </p:cNvSpPr>
          <p:nvPr>
            <p:ph type="ftr" sz="quarter" idx="11"/>
          </p:nvPr>
        </p:nvSpPr>
        <p:spPr>
          <a:xfrm>
            <a:off x="3028950" y="6371537"/>
            <a:ext cx="3086100" cy="365125"/>
          </a:xfrm>
          <a:prstGeom prst="rect">
            <a:avLst/>
          </a:prstGeom>
        </p:spPr>
        <p:txBody>
          <a:bodyPr/>
          <a:lstStyle/>
          <a:p>
            <a:endParaRPr lang="nl-N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a:t>
            </a:fld>
            <a:endParaRPr lang="nl-NL"/>
          </a:p>
        </p:txBody>
      </p:sp>
    </p:spTree>
    <p:extLst>
      <p:ext uri="{BB962C8B-B14F-4D97-AF65-F5344CB8AC3E}">
        <p14:creationId xmlns:p14="http://schemas.microsoft.com/office/powerpoint/2010/main" val="138798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2009D-6272-9E11-C4DB-D08F9FAA1E76}"/>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D08587-55FB-B724-4C36-C6CCA0907AE4}"/>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62062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7DC2E-2E28-6F2E-535A-1C63A8C10440}"/>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C9F173-8441-D6B4-BFE7-8133F5D37B84}"/>
              </a:ext>
            </a:extLst>
          </p:cNvPr>
          <p:cNvSpPr>
            <a:spLocks noGrp="1"/>
          </p:cNvSpPr>
          <p:nvPr>
            <p:ph idx="1"/>
          </p:nvPr>
        </p:nvSpPr>
        <p:spPr>
          <a:xfrm>
            <a:off x="628650" y="1825625"/>
            <a:ext cx="78867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E5CF5F-D660-16A2-AEB9-E10BDB1A7A35}"/>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7233943D-9AB9-D139-B135-8AF7A0CF497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339C49F-4439-D681-C936-40626B6D79A0}"/>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2849248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7CD26-310F-E943-62C5-AE74DA33CB77}"/>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262C95-EC8C-2D6B-24A6-172C3B17D41B}"/>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34A53FF-AADA-A4A0-7B50-09356BF55456}"/>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B5105DB4-311C-4319-C877-36C21C75D7F5}"/>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A8E9947-650A-7F6D-C942-7E19798BF0EE}"/>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38034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87E67-3245-7582-2947-CC0C555ABD3B}"/>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C7F8A3C-777E-06DA-1031-8E9998ADA9A6}"/>
              </a:ext>
            </a:extLst>
          </p:cNvPr>
          <p:cNvSpPr>
            <a:spLocks noGrp="1"/>
          </p:cNvSpPr>
          <p:nvPr>
            <p:ph sz="half" idx="1"/>
          </p:nvPr>
        </p:nvSpPr>
        <p:spPr>
          <a:xfrm>
            <a:off x="62865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E688C76-A89D-646B-726A-101F60372613}"/>
              </a:ext>
            </a:extLst>
          </p:cNvPr>
          <p:cNvSpPr>
            <a:spLocks noGrp="1"/>
          </p:cNvSpPr>
          <p:nvPr>
            <p:ph sz="half" idx="2"/>
          </p:nvPr>
        </p:nvSpPr>
        <p:spPr>
          <a:xfrm>
            <a:off x="464820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6FD495-7DD1-B1F1-708E-ECB4A113DF3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A929DD39-5ED5-D9FD-C0E8-46924F69E4BC}"/>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5F79D5A8-812C-F61C-201A-0632EE22986B}"/>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176673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2005F-AA0B-7BFF-EB84-F612126D9EE5}"/>
              </a:ext>
            </a:extLst>
          </p:cNvPr>
          <p:cNvSpPr>
            <a:spLocks noGrp="1"/>
          </p:cNvSpPr>
          <p:nvPr>
            <p:ph type="title"/>
          </p:nvPr>
        </p:nvSpPr>
        <p:spPr>
          <a:xfrm>
            <a:off x="630238" y="365125"/>
            <a:ext cx="78867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B849EB-972A-9663-8A71-28FE6B939D45}"/>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DB82C20-D413-B3FC-0B6E-ADD07780F803}"/>
              </a:ext>
            </a:extLst>
          </p:cNvPr>
          <p:cNvSpPr>
            <a:spLocks noGrp="1"/>
          </p:cNvSpPr>
          <p:nvPr>
            <p:ph sz="half" idx="2"/>
          </p:nvPr>
        </p:nvSpPr>
        <p:spPr>
          <a:xfrm>
            <a:off x="630238" y="2505075"/>
            <a:ext cx="386873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D7FE84-503F-08B6-651C-4946628933A3}"/>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EE3681-973D-CBB6-1FEF-F94922BB51B0}"/>
              </a:ext>
            </a:extLst>
          </p:cNvPr>
          <p:cNvSpPr>
            <a:spLocks noGrp="1"/>
          </p:cNvSpPr>
          <p:nvPr>
            <p:ph sz="quarter" idx="4"/>
          </p:nvPr>
        </p:nvSpPr>
        <p:spPr>
          <a:xfrm>
            <a:off x="4629150" y="2505075"/>
            <a:ext cx="38877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D81C317-63AA-A01D-02BC-C505FBA12126}"/>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8" name="Tijdelijke aanduiding voor voettekst 7">
            <a:extLst>
              <a:ext uri="{FF2B5EF4-FFF2-40B4-BE49-F238E27FC236}">
                <a16:creationId xmlns:a16="http://schemas.microsoft.com/office/drawing/2014/main" id="{C8A1B4E8-9411-C135-D8D1-EAC3CE55AE9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ECD5AE03-C91E-0811-60BE-8B3AC4D25444}"/>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a:t>
            </a:fld>
            <a:endParaRPr lang="nl-NL"/>
          </a:p>
        </p:txBody>
      </p:sp>
    </p:spTree>
    <p:extLst>
      <p:ext uri="{BB962C8B-B14F-4D97-AF65-F5344CB8AC3E}">
        <p14:creationId xmlns:p14="http://schemas.microsoft.com/office/powerpoint/2010/main" val="36999174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hyperlink" Target="https://www.innovatieroute.nu/" TargetMode="Externa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6" Type="http://schemas.openxmlformats.org/officeDocument/2006/relationships/image" Target="../media/image3.jpe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2.pn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hyperlink" Target="https://creativecommons.org/licenses/by-nc-sa/4.0/deed.nl" TargetMode="Externa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1.jpe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5" name="Groep 64">
            <a:extLst>
              <a:ext uri="{FF2B5EF4-FFF2-40B4-BE49-F238E27FC236}">
                <a16:creationId xmlns:a16="http://schemas.microsoft.com/office/drawing/2014/main" id="{07FDF781-7516-CF47-EF33-8AF15C815013}"/>
              </a:ext>
            </a:extLst>
          </p:cNvPr>
          <p:cNvGrpSpPr/>
          <p:nvPr userDrawn="1"/>
        </p:nvGrpSpPr>
        <p:grpSpPr>
          <a:xfrm>
            <a:off x="225469" y="380407"/>
            <a:ext cx="8693062" cy="6097185"/>
            <a:chOff x="220992" y="402956"/>
            <a:chExt cx="8598973" cy="6221010"/>
          </a:xfrm>
        </p:grpSpPr>
        <p:sp>
          <p:nvSpPr>
            <p:cNvPr id="66" name="Ovaal 65">
              <a:extLst>
                <a:ext uri="{FF2B5EF4-FFF2-40B4-BE49-F238E27FC236}">
                  <a16:creationId xmlns:a16="http://schemas.microsoft.com/office/drawing/2014/main" id="{3E72E982-809F-6A87-5BF6-54AACAB8402A}"/>
                </a:ext>
              </a:extLst>
            </p:cNvPr>
            <p:cNvSpPr/>
            <p:nvPr/>
          </p:nvSpPr>
          <p:spPr>
            <a:xfrm>
              <a:off x="2058957" y="943342"/>
              <a:ext cx="4900707" cy="5079323"/>
            </a:xfrm>
            <a:prstGeom prst="ellipse">
              <a:avLst/>
            </a:prstGeom>
            <a:solidFill>
              <a:srgbClr val="FDF5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7" name="Ovaal 66">
              <a:extLst>
                <a:ext uri="{FF2B5EF4-FFF2-40B4-BE49-F238E27FC236}">
                  <a16:creationId xmlns:a16="http://schemas.microsoft.com/office/drawing/2014/main" id="{C86FB15C-526F-6EE9-2708-43C03F79CCF1}"/>
                </a:ext>
              </a:extLst>
            </p:cNvPr>
            <p:cNvSpPr/>
            <p:nvPr/>
          </p:nvSpPr>
          <p:spPr>
            <a:xfrm>
              <a:off x="2689019" y="1546835"/>
              <a:ext cx="3648723" cy="3772453"/>
            </a:xfrm>
            <a:prstGeom prst="ellipse">
              <a:avLst/>
            </a:prstGeom>
            <a:solidFill>
              <a:srgbClr val="F3D7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8" name="Ovaal 67">
              <a:extLst>
                <a:ext uri="{FF2B5EF4-FFF2-40B4-BE49-F238E27FC236}">
                  <a16:creationId xmlns:a16="http://schemas.microsoft.com/office/drawing/2014/main" id="{84CB8CB9-D350-EA32-ED02-F70B1051F2F6}"/>
                </a:ext>
              </a:extLst>
            </p:cNvPr>
            <p:cNvSpPr/>
            <p:nvPr/>
          </p:nvSpPr>
          <p:spPr>
            <a:xfrm>
              <a:off x="3302317" y="2192964"/>
              <a:ext cx="2413988" cy="2480199"/>
            </a:xfrm>
            <a:prstGeom prst="ellipse">
              <a:avLst/>
            </a:prstGeom>
            <a:solidFill>
              <a:srgbClr val="EF8C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v</a:t>
              </a:r>
            </a:p>
          </p:txBody>
        </p:sp>
        <p:sp>
          <p:nvSpPr>
            <p:cNvPr id="69" name="Ovaal 68">
              <a:extLst>
                <a:ext uri="{FF2B5EF4-FFF2-40B4-BE49-F238E27FC236}">
                  <a16:creationId xmlns:a16="http://schemas.microsoft.com/office/drawing/2014/main" id="{BCD35F5B-38FF-97C6-1D5D-F048E8E17173}"/>
                </a:ext>
              </a:extLst>
            </p:cNvPr>
            <p:cNvSpPr/>
            <p:nvPr/>
          </p:nvSpPr>
          <p:spPr>
            <a:xfrm>
              <a:off x="3952237" y="2860453"/>
              <a:ext cx="1114148" cy="1145218"/>
            </a:xfrm>
            <a:prstGeom prst="ellipse">
              <a:avLst/>
            </a:prstGeom>
            <a:solidFill>
              <a:srgbClr val="ED0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70" name="Rechte verbindingslijn 69">
              <a:extLst>
                <a:ext uri="{FF2B5EF4-FFF2-40B4-BE49-F238E27FC236}">
                  <a16:creationId xmlns:a16="http://schemas.microsoft.com/office/drawing/2014/main" id="{8904C869-35DF-7AEF-9A84-4DB30F7AF63F}"/>
                </a:ext>
              </a:extLst>
            </p:cNvPr>
            <p:cNvCxnSpPr>
              <a:cxnSpLocks/>
            </p:cNvCxnSpPr>
            <p:nvPr/>
          </p:nvCxnSpPr>
          <p:spPr>
            <a:xfrm>
              <a:off x="220992" y="3429000"/>
              <a:ext cx="8598973" cy="0"/>
            </a:xfrm>
            <a:prstGeom prst="line">
              <a:avLst/>
            </a:prstGeom>
            <a:ln w="9525">
              <a:solidFill>
                <a:schemeClr val="tx1"/>
              </a:solidFill>
              <a:prstDash val="dash"/>
            </a:ln>
          </p:spPr>
          <p:style>
            <a:lnRef idx="1">
              <a:schemeClr val="accent2"/>
            </a:lnRef>
            <a:fillRef idx="0">
              <a:schemeClr val="accent2"/>
            </a:fillRef>
            <a:effectRef idx="0">
              <a:schemeClr val="accent2"/>
            </a:effectRef>
            <a:fontRef idx="minor">
              <a:schemeClr val="tx1"/>
            </a:fontRef>
          </p:style>
        </p:cxnSp>
        <p:cxnSp>
          <p:nvCxnSpPr>
            <p:cNvPr id="71" name="Rechte verbindingslijn 70">
              <a:extLst>
                <a:ext uri="{FF2B5EF4-FFF2-40B4-BE49-F238E27FC236}">
                  <a16:creationId xmlns:a16="http://schemas.microsoft.com/office/drawing/2014/main" id="{DA0175A1-AAD0-9DFF-8885-CA2BD4DEBBB8}"/>
                </a:ext>
              </a:extLst>
            </p:cNvPr>
            <p:cNvCxnSpPr>
              <a:cxnSpLocks/>
            </p:cNvCxnSpPr>
            <p:nvPr/>
          </p:nvCxnSpPr>
          <p:spPr>
            <a:xfrm>
              <a:off x="4517150" y="402956"/>
              <a:ext cx="0" cy="6221010"/>
            </a:xfrm>
            <a:prstGeom prst="line">
              <a:avLst/>
            </a:prstGeom>
            <a:ln w="9525">
              <a:solidFill>
                <a:schemeClr val="tx1"/>
              </a:solidFill>
              <a:prstDash val="dash"/>
            </a:ln>
          </p:spPr>
          <p:style>
            <a:lnRef idx="1">
              <a:schemeClr val="accent2"/>
            </a:lnRef>
            <a:fillRef idx="0">
              <a:schemeClr val="accent2"/>
            </a:fillRef>
            <a:effectRef idx="0">
              <a:schemeClr val="accent2"/>
            </a:effectRef>
            <a:fontRef idx="minor">
              <a:schemeClr val="tx1"/>
            </a:fontRef>
          </p:style>
        </p:cxnSp>
      </p:grpSp>
      <p:sp>
        <p:nvSpPr>
          <p:cNvPr id="81" name="Afgeronde rechthoek 80">
            <a:extLst>
              <a:ext uri="{FF2B5EF4-FFF2-40B4-BE49-F238E27FC236}">
                <a16:creationId xmlns:a16="http://schemas.microsoft.com/office/drawing/2014/main" id="{9F4F4158-DDE5-1795-2AE2-0CDAFA09FD5F}"/>
              </a:ext>
            </a:extLst>
          </p:cNvPr>
          <p:cNvSpPr/>
          <p:nvPr userDrawn="1"/>
        </p:nvSpPr>
        <p:spPr>
          <a:xfrm>
            <a:off x="452364" y="3599713"/>
            <a:ext cx="1023152" cy="395570"/>
          </a:xfrm>
          <a:prstGeom prst="roundRect">
            <a:avLst/>
          </a:prstGeom>
          <a:solidFill>
            <a:srgbClr val="ED02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000" b="1">
                <a:latin typeface="Open Sans" pitchFamily="2" charset="0"/>
                <a:ea typeface="Open Sans" pitchFamily="2" charset="0"/>
                <a:cs typeface="Open Sans" pitchFamily="2" charset="0"/>
              </a:rPr>
              <a:t>Meebepalen</a:t>
            </a:r>
          </a:p>
        </p:txBody>
      </p:sp>
      <p:sp>
        <p:nvSpPr>
          <p:cNvPr id="82" name="Afgeronde rechthoek 81">
            <a:extLst>
              <a:ext uri="{FF2B5EF4-FFF2-40B4-BE49-F238E27FC236}">
                <a16:creationId xmlns:a16="http://schemas.microsoft.com/office/drawing/2014/main" id="{188307DA-3F54-D81D-BCE3-35E84BC792B0}"/>
              </a:ext>
            </a:extLst>
          </p:cNvPr>
          <p:cNvSpPr/>
          <p:nvPr userDrawn="1"/>
        </p:nvSpPr>
        <p:spPr>
          <a:xfrm>
            <a:off x="444427" y="4120734"/>
            <a:ext cx="1023152" cy="395570"/>
          </a:xfrm>
          <a:prstGeom prst="roundRect">
            <a:avLst/>
          </a:prstGeom>
          <a:solidFill>
            <a:srgbClr val="EF8CC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000" b="1">
                <a:solidFill>
                  <a:schemeClr val="tx1"/>
                </a:solidFill>
                <a:latin typeface="Open Sans" pitchFamily="2" charset="0"/>
                <a:ea typeface="Open Sans" pitchFamily="2" charset="0"/>
                <a:cs typeface="Open Sans" pitchFamily="2" charset="0"/>
              </a:rPr>
              <a:t>Meewerken</a:t>
            </a:r>
          </a:p>
        </p:txBody>
      </p:sp>
      <p:sp>
        <p:nvSpPr>
          <p:cNvPr id="83" name="Afgeronde rechthoek 82">
            <a:extLst>
              <a:ext uri="{FF2B5EF4-FFF2-40B4-BE49-F238E27FC236}">
                <a16:creationId xmlns:a16="http://schemas.microsoft.com/office/drawing/2014/main" id="{12FF177E-4B3D-5A9D-726C-A7B567E682A6}"/>
              </a:ext>
            </a:extLst>
          </p:cNvPr>
          <p:cNvSpPr/>
          <p:nvPr userDrawn="1"/>
        </p:nvSpPr>
        <p:spPr>
          <a:xfrm>
            <a:off x="440298" y="4694787"/>
            <a:ext cx="1023152" cy="395570"/>
          </a:xfrm>
          <a:prstGeom prst="roundRect">
            <a:avLst/>
          </a:prstGeom>
          <a:solidFill>
            <a:srgbClr val="F3D7B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000" b="1">
                <a:solidFill>
                  <a:schemeClr val="tx1"/>
                </a:solidFill>
                <a:latin typeface="Open Sans" pitchFamily="2" charset="0"/>
                <a:ea typeface="Open Sans" pitchFamily="2" charset="0"/>
                <a:cs typeface="Open Sans" pitchFamily="2" charset="0"/>
              </a:rPr>
              <a:t>Meedenken</a:t>
            </a:r>
          </a:p>
        </p:txBody>
      </p:sp>
      <p:sp>
        <p:nvSpPr>
          <p:cNvPr id="84" name="Afgeronde rechthoek 83">
            <a:extLst>
              <a:ext uri="{FF2B5EF4-FFF2-40B4-BE49-F238E27FC236}">
                <a16:creationId xmlns:a16="http://schemas.microsoft.com/office/drawing/2014/main" id="{38A823A1-C4D2-4373-44E8-42B2F42BB26E}"/>
              </a:ext>
            </a:extLst>
          </p:cNvPr>
          <p:cNvSpPr/>
          <p:nvPr userDrawn="1"/>
        </p:nvSpPr>
        <p:spPr>
          <a:xfrm>
            <a:off x="440298" y="5239198"/>
            <a:ext cx="1023152" cy="395570"/>
          </a:xfrm>
          <a:prstGeom prst="roundRect">
            <a:avLst/>
          </a:prstGeom>
          <a:solidFill>
            <a:srgbClr val="FEF5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000" b="1">
                <a:solidFill>
                  <a:schemeClr val="tx1"/>
                </a:solidFill>
                <a:latin typeface="Open Sans" pitchFamily="2" charset="0"/>
                <a:ea typeface="Open Sans" pitchFamily="2" charset="0"/>
                <a:cs typeface="Open Sans" pitchFamily="2" charset="0"/>
              </a:rPr>
              <a:t>Meeweten</a:t>
            </a:r>
          </a:p>
        </p:txBody>
      </p:sp>
      <p:cxnSp>
        <p:nvCxnSpPr>
          <p:cNvPr id="100" name="Rechte verbindingslijn met pijl 99">
            <a:extLst>
              <a:ext uri="{FF2B5EF4-FFF2-40B4-BE49-F238E27FC236}">
                <a16:creationId xmlns:a16="http://schemas.microsoft.com/office/drawing/2014/main" id="{FA4760A2-E21E-88BA-4CB5-9AFB86A877A4}"/>
              </a:ext>
            </a:extLst>
          </p:cNvPr>
          <p:cNvCxnSpPr>
            <a:cxnSpLocks/>
          </p:cNvCxnSpPr>
          <p:nvPr userDrawn="1"/>
        </p:nvCxnSpPr>
        <p:spPr>
          <a:xfrm>
            <a:off x="1630017" y="3772617"/>
            <a:ext cx="278295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Rechte verbindingslijn met pijl 101">
            <a:extLst>
              <a:ext uri="{FF2B5EF4-FFF2-40B4-BE49-F238E27FC236}">
                <a16:creationId xmlns:a16="http://schemas.microsoft.com/office/drawing/2014/main" id="{8992E771-D4B1-EF47-C12D-F3DF7A1808C2}"/>
              </a:ext>
            </a:extLst>
          </p:cNvPr>
          <p:cNvCxnSpPr>
            <a:cxnSpLocks/>
          </p:cNvCxnSpPr>
          <p:nvPr userDrawn="1"/>
        </p:nvCxnSpPr>
        <p:spPr>
          <a:xfrm>
            <a:off x="1639957" y="4318519"/>
            <a:ext cx="24152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Rechte verbindingslijn met pijl 103">
            <a:extLst>
              <a:ext uri="{FF2B5EF4-FFF2-40B4-BE49-F238E27FC236}">
                <a16:creationId xmlns:a16="http://schemas.microsoft.com/office/drawing/2014/main" id="{B399DE08-A59C-8567-53EA-0DCAF8DC1D39}"/>
              </a:ext>
            </a:extLst>
          </p:cNvPr>
          <p:cNvCxnSpPr>
            <a:cxnSpLocks/>
          </p:cNvCxnSpPr>
          <p:nvPr userDrawn="1"/>
        </p:nvCxnSpPr>
        <p:spPr>
          <a:xfrm>
            <a:off x="1659835" y="4890882"/>
            <a:ext cx="210709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Rechte verbindingslijn met pijl 105">
            <a:extLst>
              <a:ext uri="{FF2B5EF4-FFF2-40B4-BE49-F238E27FC236}">
                <a16:creationId xmlns:a16="http://schemas.microsoft.com/office/drawing/2014/main" id="{E65CBE38-405D-BC89-6450-332F56555549}"/>
              </a:ext>
            </a:extLst>
          </p:cNvPr>
          <p:cNvCxnSpPr>
            <a:cxnSpLocks/>
          </p:cNvCxnSpPr>
          <p:nvPr userDrawn="1"/>
        </p:nvCxnSpPr>
        <p:spPr>
          <a:xfrm>
            <a:off x="1649896" y="5401369"/>
            <a:ext cx="16767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 name="Afbeelding 2" descr="Afbeelding met tekst, Lettertype, logo, ontwerp&#10;&#10;Door AI gegenereerde inhoud is mogelijk onjuist.">
            <a:extLst>
              <a:ext uri="{FF2B5EF4-FFF2-40B4-BE49-F238E27FC236}">
                <a16:creationId xmlns:a16="http://schemas.microsoft.com/office/drawing/2014/main" id="{C9BAE8A9-834F-206D-D30D-BC267FB896C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851332" y="79420"/>
            <a:ext cx="1205221" cy="601973"/>
          </a:xfrm>
          <a:prstGeom prst="rect">
            <a:avLst/>
          </a:prstGeom>
        </p:spPr>
      </p:pic>
    </p:spTree>
    <p:extLst>
      <p:ext uri="{BB962C8B-B14F-4D97-AF65-F5344CB8AC3E}">
        <p14:creationId xmlns:p14="http://schemas.microsoft.com/office/powerpoint/2010/main" val="354540832"/>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7" r:id="rId3"/>
    <p:sldLayoutId id="2147483664" r:id="rId4"/>
  </p:sldLayoutIdLst>
  <p:txStyles>
    <p:titleStyle>
      <a:lvl1pPr algn="l" defTabSz="914400" rtl="0" eaLnBrk="1" latinLnBrk="0" hangingPunct="1">
        <a:lnSpc>
          <a:spcPct val="90000"/>
        </a:lnSpc>
        <a:spcBef>
          <a:spcPct val="0"/>
        </a:spcBef>
        <a:buNone/>
        <a:defRPr sz="4400" kern="1200">
          <a:solidFill>
            <a:schemeClr val="tx1"/>
          </a:solidFill>
          <a:latin typeface="Open Sans" pitchFamily="2" charset="0"/>
          <a:ea typeface="Open Sans" pitchFamily="2" charset="0"/>
          <a:cs typeface="Open Sans"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itchFamily="2" charset="0"/>
          <a:ea typeface="Open Sans" pitchFamily="2" charset="0"/>
          <a:cs typeface="Open Sans"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itchFamily="2" charset="0"/>
          <a:ea typeface="Open Sans" pitchFamily="2" charset="0"/>
          <a:cs typeface="Open Sans"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itchFamily="2" charset="0"/>
          <a:ea typeface="Open Sans" pitchFamily="2" charset="0"/>
          <a:cs typeface="Open Sans"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A2D1CF36-7E97-65C9-0055-65171E91B211}"/>
              </a:ext>
            </a:extLst>
          </p:cNvPr>
          <p:cNvSpPr txBox="1">
            <a:spLocks/>
          </p:cNvSpPr>
          <p:nvPr userDrawn="1"/>
        </p:nvSpPr>
        <p:spPr>
          <a:xfrm>
            <a:off x="457200" y="2503035"/>
            <a:ext cx="8229600" cy="4222694"/>
          </a:xfrm>
          <a:prstGeom prst="rect">
            <a:avLst/>
          </a:prstGeom>
          <a:noFill/>
        </p:spPr>
        <p:txBody>
          <a:bodyPr wrap="square" numCol="2" spcCol="360000" rtlCol="0">
            <a:spAutoFit/>
          </a:bodyPr>
          <a:lstStyle/>
          <a:p>
            <a:pPr>
              <a:lnSpc>
                <a:spcPct val="130000"/>
              </a:lnSpc>
            </a:pPr>
            <a:r>
              <a:rPr lang="nl-NL" sz="1800" b="1" kern="1200">
                <a:solidFill>
                  <a:srgbClr val="ED027E"/>
                </a:solidFill>
                <a:effectLst/>
                <a:latin typeface="Open Sans" pitchFamily="2" charset="0"/>
                <a:ea typeface="Open Sans" pitchFamily="2" charset="0"/>
                <a:cs typeface="Open Sans" pitchFamily="2" charset="0"/>
              </a:rPr>
              <a:t>Colofon</a:t>
            </a:r>
            <a:endParaRPr lang="nl-NL" sz="1800" kern="1200">
              <a:solidFill>
                <a:srgbClr val="ED027E"/>
              </a:solidFill>
              <a:effectLst/>
              <a:latin typeface="Open Sans" pitchFamily="2" charset="0"/>
              <a:ea typeface="Open Sans" pitchFamily="2" charset="0"/>
              <a:cs typeface="Open Sans" pitchFamily="2" charset="0"/>
            </a:endParaRPr>
          </a:p>
          <a:p>
            <a:pPr>
              <a:lnSpc>
                <a:spcPct val="130000"/>
              </a:lnSpc>
            </a:pPr>
            <a:r>
              <a:rPr lang="nl-NL" sz="1000" kern="1200">
                <a:solidFill>
                  <a:schemeClr val="tx1"/>
                </a:solidFill>
                <a:effectLst/>
                <a:latin typeface="Open Sans" pitchFamily="2" charset="0"/>
                <a:ea typeface="Open Sans" pitchFamily="2" charset="0"/>
                <a:cs typeface="Open Sans" pitchFamily="2" charset="0"/>
              </a:rPr>
              <a:t>Dit kennisproduct is ontwikkeld binnen de Innovatie-impuls 2, een programma van Vilans in samenwerking met Academy Het Dorp en wordt gesubsidieerd door het ministerie van Volksgezondheid, Welzijn en Sport (VWS), als onderdeel van de Toekomstagenda zorg en ondersteuning voor mensen met een beperking. Dit kennisproduct wordt aangeboden via de </a:t>
            </a:r>
            <a:r>
              <a:rPr lang="nl-NL" sz="1000" u="sng" kern="1200">
                <a:solidFill>
                  <a:schemeClr val="bg1"/>
                </a:solidFill>
                <a:effectLst/>
                <a:latin typeface="Open Sans" pitchFamily="2" charset="0"/>
                <a:ea typeface="Open Sans" pitchFamily="2" charset="0"/>
                <a:cs typeface="Open Sans" pitchFamily="2" charset="0"/>
                <a:hlinkClick r:id="rId13">
                  <a:extLst>
                    <a:ext uri="{A12FA001-AC4F-418D-AE19-62706E023703}">
                      <ahyp:hlinkClr xmlns:ahyp="http://schemas.microsoft.com/office/drawing/2018/hyperlinkcolor" val="tx"/>
                    </a:ext>
                  </a:extLst>
                </a:hlinkClick>
              </a:rPr>
              <a:t>InnovatieRoute</a:t>
            </a:r>
            <a:r>
              <a:rPr lang="nl-NL" sz="1000" kern="1200">
                <a:solidFill>
                  <a:srgbClr val="EE7D00"/>
                </a:solidFill>
                <a:effectLst/>
                <a:latin typeface="Open Sans" pitchFamily="2" charset="0"/>
                <a:ea typeface="Open Sans" pitchFamily="2" charset="0"/>
                <a:cs typeface="Open Sans" pitchFamily="2" charset="0"/>
              </a:rPr>
              <a:t>.</a:t>
            </a:r>
          </a:p>
          <a:p>
            <a:pPr marL="0" marR="0" lvl="0" indent="0" algn="l" defTabSz="457200" rtl="0" eaLnBrk="1" fontAlgn="auto" latinLnBrk="0" hangingPunct="1">
              <a:lnSpc>
                <a:spcPct val="130000"/>
              </a:lnSpc>
              <a:spcBef>
                <a:spcPts val="0"/>
              </a:spcBef>
              <a:spcAft>
                <a:spcPts val="0"/>
              </a:spcAft>
              <a:buClrTx/>
              <a:buSzTx/>
              <a:buFontTx/>
              <a:buNone/>
              <a:tabLst/>
              <a:defRPr/>
            </a:pPr>
            <a:r>
              <a:rPr lang="nl-NL" sz="1400" b="1" kern="1200">
                <a:solidFill>
                  <a:schemeClr val="tx1"/>
                </a:solidFill>
                <a:effectLst/>
                <a:latin typeface="Open Sans" pitchFamily="2" charset="0"/>
                <a:ea typeface="Open Sans" pitchFamily="2" charset="0"/>
                <a:cs typeface="Open Sans" pitchFamily="2" charset="0"/>
              </a:rPr>
              <a:t>In samenwerking met</a:t>
            </a:r>
          </a:p>
          <a:p>
            <a:pPr marL="0" marR="0" lvl="0" indent="0" algn="l" defTabSz="457200" rtl="0" eaLnBrk="1" fontAlgn="auto" latinLnBrk="0" hangingPunct="1">
              <a:lnSpc>
                <a:spcPct val="130000"/>
              </a:lnSpc>
              <a:spcBef>
                <a:spcPts val="0"/>
              </a:spcBef>
              <a:spcAft>
                <a:spcPts val="0"/>
              </a:spcAft>
              <a:buClrTx/>
              <a:buSzTx/>
              <a:buFontTx/>
              <a:buNone/>
              <a:tabLst/>
              <a:defRPr/>
            </a:pPr>
            <a:r>
              <a:rPr lang="nl-NL" sz="1000" kern="1200">
                <a:solidFill>
                  <a:schemeClr val="tx1"/>
                </a:solidFill>
                <a:effectLst/>
                <a:latin typeface="Open Sans" pitchFamily="2" charset="0"/>
                <a:ea typeface="Open Sans" pitchFamily="2" charset="0"/>
                <a:cs typeface="Open Sans" pitchFamily="2" charset="0"/>
              </a:rPr>
              <a:t>Prinsenstichting</a:t>
            </a:r>
          </a:p>
          <a:p>
            <a:pPr>
              <a:lnSpc>
                <a:spcPct val="130000"/>
              </a:lnSpc>
            </a:pPr>
            <a:endParaRPr lang="nl-NL" sz="800" kern="120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December 2025</a:t>
            </a:r>
          </a:p>
          <a:p>
            <a:pPr>
              <a:lnSpc>
                <a:spcPct val="130000"/>
              </a:lnSpc>
            </a:pPr>
            <a:endParaRPr lang="nl-NL" sz="800" kern="120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a:solidFill>
                  <a:schemeClr val="tx1"/>
                </a:solidFill>
                <a:effectLst/>
                <a:latin typeface="Open Sans" pitchFamily="2" charset="0"/>
                <a:ea typeface="Open Sans" pitchFamily="2" charset="0"/>
                <a:cs typeface="Open Sans" pitchFamily="2" charset="0"/>
              </a:rPr>
              <a:t>Disclaimer</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Vilans en Academy Het Dorp streven er samen met betrokkenen naar om gebruik te maken van juiste, actuele en beschikbare gegevens in publicaties. Ondanks onze zorgvuldigheid aanvaarden we daar geen aansprakelijkheid voor.</a:t>
            </a: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r>
              <a:rPr lang="nl-NL" sz="1000" kern="1200">
                <a:solidFill>
                  <a:schemeClr val="tx1"/>
                </a:solidFill>
                <a:effectLst/>
                <a:latin typeface="Open Sans" pitchFamily="2" charset="0"/>
                <a:ea typeface="Open Sans" pitchFamily="2" charset="0"/>
                <a:cs typeface="Open Sans" pitchFamily="2" charset="0"/>
              </a:rPr>
              <a:t>Onze publicaties mag je downloaden, verveelvoudigen en naar verwijzen mits: </a:t>
            </a: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Je beschrijft dat de publicatie van Vilans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Je vermeldt de </a:t>
            </a:r>
            <a:r>
              <a:rPr lang="nl-NL" sz="1000" u="sng" kern="1200">
                <a:solidFill>
                  <a:schemeClr val="bg1"/>
                </a:solidFill>
                <a:effectLst/>
                <a:latin typeface="Open Sans" pitchFamily="2" charset="0"/>
                <a:ea typeface="Open Sans" pitchFamily="2" charset="0"/>
                <a:cs typeface="Open Sans" pitchFamily="2" charset="0"/>
                <a:hlinkClick r:id="rId14">
                  <a:extLst>
                    <a:ext uri="{A12FA001-AC4F-418D-AE19-62706E023703}">
                      <ahyp:hlinkClr xmlns:ahyp="http://schemas.microsoft.com/office/drawing/2018/hyperlinkcolor" val="tx"/>
                    </a:ext>
                  </a:extLst>
                </a:hlinkClick>
              </a:rPr>
              <a:t>Creative Commons CC BY-NC-SA 4.0 licentie</a:t>
            </a:r>
            <a:r>
              <a:rPr lang="nl-NL" sz="1000" kern="1200">
                <a:solidFill>
                  <a:schemeClr val="tx1"/>
                </a:solidFill>
                <a:effectLst/>
                <a:latin typeface="Open Sans" pitchFamily="2" charset="0"/>
                <a:ea typeface="Open Sans" pitchFamily="2" charset="0"/>
                <a:cs typeface="Open Sans" pitchFamily="2" charset="0"/>
              </a:rPr>
              <a:t>,</a:t>
            </a:r>
            <a:r>
              <a:rPr lang="nl-NL" sz="1000" kern="1200">
                <a:solidFill>
                  <a:srgbClr val="EE7D00"/>
                </a:solidFill>
                <a:effectLst/>
                <a:latin typeface="Open Sans" pitchFamily="2" charset="0"/>
                <a:ea typeface="Open Sans" pitchFamily="2" charset="0"/>
                <a:cs typeface="Open Sans" pitchFamily="2" charset="0"/>
              </a:rPr>
              <a:t> </a:t>
            </a:r>
            <a:r>
              <a:rPr lang="nl-NL" sz="1000" kern="120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 </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Commons CC BY-NC-SA 4.0 licentie is niet van toepassing op beeldmateriaal, content van derden en op onderdelen waar dit specifiek bij benoemd staat.</a:t>
            </a:r>
            <a:br>
              <a:rPr lang="nl-NL" sz="1000" b="1" kern="1200">
                <a:solidFill>
                  <a:schemeClr val="tx1"/>
                </a:solidFill>
                <a:effectLst/>
                <a:latin typeface="Open Sans" pitchFamily="2" charset="0"/>
                <a:ea typeface="Open Sans" pitchFamily="2" charset="0"/>
                <a:cs typeface="Open Sans" pitchFamily="2" charset="0"/>
              </a:rPr>
            </a:br>
            <a:endParaRPr lang="nl-NL" sz="1000" kern="1200">
              <a:solidFill>
                <a:schemeClr val="tx1"/>
              </a:solidFill>
              <a:effectLst/>
              <a:latin typeface="Open Sans" pitchFamily="2" charset="0"/>
              <a:ea typeface="Open Sans" pitchFamily="2" charset="0"/>
              <a:cs typeface="Open Sans" pitchFamily="2" charset="0"/>
            </a:endParaRPr>
          </a:p>
        </p:txBody>
      </p:sp>
      <p:pic>
        <p:nvPicPr>
          <p:cNvPr id="17" name="Picture 19" descr="Afbeelding met tekst, schermopname, Lettertype, logo&#10;&#10;Door AI gegenereerde inhoud is mogelijk onjuist.">
            <a:extLst>
              <a:ext uri="{FF2B5EF4-FFF2-40B4-BE49-F238E27FC236}">
                <a16:creationId xmlns:a16="http://schemas.microsoft.com/office/drawing/2014/main" id="{E1A080AC-539D-BB21-AC2D-7F142A986644}"/>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l="23326" t="33309" b="30994"/>
          <a:stretch>
            <a:fillRect/>
          </a:stretch>
        </p:blipFill>
        <p:spPr bwMode="auto">
          <a:xfrm>
            <a:off x="5437236" y="5848114"/>
            <a:ext cx="3706764" cy="877615"/>
          </a:xfrm>
          <a:prstGeom prst="rect">
            <a:avLst/>
          </a:prstGeom>
          <a:ln>
            <a:noFill/>
          </a:ln>
          <a:extLst>
            <a:ext uri="{53640926-AAD7-44D8-BBD7-CCE9431645EC}">
              <a14:shadowObscured xmlns:a14="http://schemas.microsoft.com/office/drawing/2010/main"/>
            </a:ext>
          </a:extLst>
        </p:spPr>
      </p:pic>
      <p:pic>
        <p:nvPicPr>
          <p:cNvPr id="10" name="Afbeelding 9" descr="Afbeelding met tekst, computer, Netbook, multimedia&#10;&#10;Door AI gegenereerde inhoud is mogelijk onjuist.">
            <a:extLst>
              <a:ext uri="{FF2B5EF4-FFF2-40B4-BE49-F238E27FC236}">
                <a16:creationId xmlns:a16="http://schemas.microsoft.com/office/drawing/2014/main" id="{5229D833-B6CB-576D-DC7A-67E30C409494}"/>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9149812" cy="2155289"/>
          </a:xfrm>
          <a:prstGeom prst="rect">
            <a:avLst/>
          </a:prstGeom>
        </p:spPr>
      </p:pic>
    </p:spTree>
    <p:extLst>
      <p:ext uri="{BB962C8B-B14F-4D97-AF65-F5344CB8AC3E}">
        <p14:creationId xmlns:p14="http://schemas.microsoft.com/office/powerpoint/2010/main" val="41259575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Afbeelding 6" descr="Afbeelding met tekst, Lettertype, logo, ontwerp&#10;&#10;Door AI gegenereerde inhoud is mogelijk onjuist.">
            <a:extLst>
              <a:ext uri="{FF2B5EF4-FFF2-40B4-BE49-F238E27FC236}">
                <a16:creationId xmlns:a16="http://schemas.microsoft.com/office/drawing/2014/main" id="{4A3FDA87-404C-0747-35B9-84378351603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851332" y="79420"/>
            <a:ext cx="1205221" cy="601973"/>
          </a:xfrm>
          <a:prstGeom prst="rect">
            <a:avLst/>
          </a:prstGeom>
        </p:spPr>
      </p:pic>
      <p:sp>
        <p:nvSpPr>
          <p:cNvPr id="8" name="Titel 1">
            <a:extLst>
              <a:ext uri="{FF2B5EF4-FFF2-40B4-BE49-F238E27FC236}">
                <a16:creationId xmlns:a16="http://schemas.microsoft.com/office/drawing/2014/main" id="{CF97AA8E-E4C5-2E45-5446-EFC2EB135776}"/>
              </a:ext>
            </a:extLst>
          </p:cNvPr>
          <p:cNvSpPr txBox="1">
            <a:spLocks/>
          </p:cNvSpPr>
          <p:nvPr userDrawn="1"/>
        </p:nvSpPr>
        <p:spPr>
          <a:xfrm>
            <a:off x="526312" y="495042"/>
            <a:ext cx="6858000" cy="130186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800" b="1">
                <a:latin typeface="Open Sans" pitchFamily="2" charset="0"/>
                <a:ea typeface="Open Sans" pitchFamily="2" charset="0"/>
                <a:cs typeface="Open Sans" pitchFamily="2" charset="0"/>
              </a:rPr>
              <a:t>Voorbeeld stakeholderanalyse</a:t>
            </a:r>
            <a:br>
              <a:rPr lang="nl-NL" sz="2800">
                <a:latin typeface="Open Sans" pitchFamily="2" charset="0"/>
                <a:ea typeface="Open Sans" pitchFamily="2" charset="0"/>
                <a:cs typeface="Open Sans" pitchFamily="2" charset="0"/>
              </a:rPr>
            </a:br>
            <a:endParaRPr lang="nl-NL" sz="2800">
              <a:latin typeface="Open Sans" pitchFamily="2" charset="0"/>
              <a:ea typeface="Open Sans" pitchFamily="2" charset="0"/>
              <a:cs typeface="Open Sans" pitchFamily="2" charset="0"/>
            </a:endParaRPr>
          </a:p>
        </p:txBody>
      </p:sp>
      <p:sp>
        <p:nvSpPr>
          <p:cNvPr id="10" name="Rechthoek: afgeronde hoeken 9">
            <a:extLst>
              <a:ext uri="{FF2B5EF4-FFF2-40B4-BE49-F238E27FC236}">
                <a16:creationId xmlns:a16="http://schemas.microsoft.com/office/drawing/2014/main" id="{9CE29C74-5917-D5A2-8E2F-5CF7185E981F}"/>
              </a:ext>
            </a:extLst>
          </p:cNvPr>
          <p:cNvSpPr/>
          <p:nvPr userDrawn="1"/>
        </p:nvSpPr>
        <p:spPr>
          <a:xfrm>
            <a:off x="628650" y="2053084"/>
            <a:ext cx="3322248" cy="465826"/>
          </a:xfrm>
          <a:prstGeom prst="roundRect">
            <a:avLst/>
          </a:prstGeom>
          <a:noFill/>
          <a:ln>
            <a:solidFill>
              <a:srgbClr val="EE7D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400" b="1">
                <a:solidFill>
                  <a:schemeClr val="tx1"/>
                </a:solidFill>
                <a:latin typeface="Open Sans" panose="020B0606030504020204" pitchFamily="34" charset="0"/>
                <a:ea typeface="Open Sans" panose="020B0606030504020204" pitchFamily="34" charset="0"/>
                <a:cs typeface="Open Sans" panose="020B0606030504020204" pitchFamily="34" charset="0"/>
              </a:rPr>
              <a:t>Doelen cliënt</a:t>
            </a:r>
          </a:p>
        </p:txBody>
      </p:sp>
      <p:sp>
        <p:nvSpPr>
          <p:cNvPr id="11" name="Rechthoek: afgeronde hoeken 10">
            <a:extLst>
              <a:ext uri="{FF2B5EF4-FFF2-40B4-BE49-F238E27FC236}">
                <a16:creationId xmlns:a16="http://schemas.microsoft.com/office/drawing/2014/main" id="{501CECC1-812C-25AF-A599-F6BCA3377617}"/>
              </a:ext>
            </a:extLst>
          </p:cNvPr>
          <p:cNvSpPr/>
          <p:nvPr userDrawn="1"/>
        </p:nvSpPr>
        <p:spPr>
          <a:xfrm>
            <a:off x="4145352" y="2053084"/>
            <a:ext cx="3322248" cy="465826"/>
          </a:xfrm>
          <a:prstGeom prst="roundRect">
            <a:avLst/>
          </a:prstGeom>
          <a:noFill/>
          <a:ln>
            <a:solidFill>
              <a:srgbClr val="EE7D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nl-NL" sz="1400" b="1">
                <a:solidFill>
                  <a:schemeClr val="tx1"/>
                </a:solidFill>
                <a:latin typeface="Open Sans" panose="020B0606030504020204" pitchFamily="34" charset="0"/>
                <a:ea typeface="Open Sans" panose="020B0606030504020204" pitchFamily="34" charset="0"/>
                <a:cs typeface="Open Sans" panose="020B0606030504020204" pitchFamily="34" charset="0"/>
              </a:rPr>
              <a:t>Doelen medewerker</a:t>
            </a:r>
          </a:p>
        </p:txBody>
      </p:sp>
      <p:sp>
        <p:nvSpPr>
          <p:cNvPr id="12" name="Rechthoek: afgeronde hoeken 11">
            <a:extLst>
              <a:ext uri="{FF2B5EF4-FFF2-40B4-BE49-F238E27FC236}">
                <a16:creationId xmlns:a16="http://schemas.microsoft.com/office/drawing/2014/main" id="{D82F4267-F382-F673-E7F0-8F4E53054D04}"/>
              </a:ext>
            </a:extLst>
          </p:cNvPr>
          <p:cNvSpPr/>
          <p:nvPr userDrawn="1"/>
        </p:nvSpPr>
        <p:spPr>
          <a:xfrm>
            <a:off x="628650" y="2666642"/>
            <a:ext cx="3322248" cy="1474033"/>
          </a:xfrm>
          <a:prstGeom prst="roundRect">
            <a:avLst>
              <a:gd name="adj" fmla="val 5548"/>
            </a:avLst>
          </a:prstGeom>
          <a:noFill/>
          <a:ln>
            <a:solidFill>
              <a:srgbClr val="EE7D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lgn="l">
              <a:buFont typeface="Arial" panose="020B0604020202020204" pitchFamily="34" charset="0"/>
              <a:buNone/>
            </a:pPr>
            <a:endParaRPr lang="nl-NL" sz="1400" b="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echthoek: afgeronde hoeken 13">
            <a:extLst>
              <a:ext uri="{FF2B5EF4-FFF2-40B4-BE49-F238E27FC236}">
                <a16:creationId xmlns:a16="http://schemas.microsoft.com/office/drawing/2014/main" id="{BC53C5FC-80F4-37A6-CA7B-40103CDC0611}"/>
              </a:ext>
            </a:extLst>
          </p:cNvPr>
          <p:cNvSpPr/>
          <p:nvPr userDrawn="1"/>
        </p:nvSpPr>
        <p:spPr>
          <a:xfrm>
            <a:off x="628650" y="4288407"/>
            <a:ext cx="6838950" cy="465826"/>
          </a:xfrm>
          <a:prstGeom prst="roundRect">
            <a:avLst>
              <a:gd name="adj" fmla="val 20371"/>
            </a:avLst>
          </a:prstGeom>
          <a:noFill/>
          <a:ln>
            <a:solidFill>
              <a:srgbClr val="EE7D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400" b="1">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Rechthoek: afgeronde hoeken 14">
            <a:extLst>
              <a:ext uri="{FF2B5EF4-FFF2-40B4-BE49-F238E27FC236}">
                <a16:creationId xmlns:a16="http://schemas.microsoft.com/office/drawing/2014/main" id="{3F33963D-080D-406F-DDAA-E56F0BA37732}"/>
              </a:ext>
            </a:extLst>
          </p:cNvPr>
          <p:cNvSpPr/>
          <p:nvPr userDrawn="1"/>
        </p:nvSpPr>
        <p:spPr>
          <a:xfrm>
            <a:off x="628650" y="4901965"/>
            <a:ext cx="6838950" cy="1474032"/>
          </a:xfrm>
          <a:prstGeom prst="roundRect">
            <a:avLst>
              <a:gd name="adj" fmla="val 6718"/>
            </a:avLst>
          </a:prstGeom>
          <a:noFill/>
          <a:ln>
            <a:solidFill>
              <a:srgbClr val="EE7D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400" b="1">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7" name="Rechthoek: afgeronde hoeken 16">
            <a:extLst>
              <a:ext uri="{FF2B5EF4-FFF2-40B4-BE49-F238E27FC236}">
                <a16:creationId xmlns:a16="http://schemas.microsoft.com/office/drawing/2014/main" id="{FB985BA2-62D7-157C-F3A4-CE2CDA2B2FCA}"/>
              </a:ext>
            </a:extLst>
          </p:cNvPr>
          <p:cNvSpPr/>
          <p:nvPr userDrawn="1"/>
        </p:nvSpPr>
        <p:spPr>
          <a:xfrm>
            <a:off x="4145352" y="2666641"/>
            <a:ext cx="3322248" cy="1474033"/>
          </a:xfrm>
          <a:prstGeom prst="roundRect">
            <a:avLst>
              <a:gd name="adj" fmla="val 5548"/>
            </a:avLst>
          </a:prstGeom>
          <a:noFill/>
          <a:ln>
            <a:solidFill>
              <a:srgbClr val="EE7D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lgn="l">
              <a:buFont typeface="Arial" panose="020B0604020202020204" pitchFamily="34" charset="0"/>
              <a:buNone/>
            </a:pPr>
            <a:endParaRPr lang="nl-NL" sz="1400" b="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4436506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creativecommons.org/licenses/by-nc-sa/4.0/deed.nl" TargetMode="External"/><Relationship Id="rId2" Type="http://schemas.openxmlformats.org/officeDocument/2006/relationships/hyperlink" Target="https://www.innovatieroute.nu/"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759700FB-3758-4024-AFA3-480242908FF0}"/>
              </a:ext>
            </a:extLst>
          </p:cNvPr>
          <p:cNvSpPr txBox="1"/>
          <p:nvPr/>
        </p:nvSpPr>
        <p:spPr>
          <a:xfrm>
            <a:off x="749808" y="2708624"/>
            <a:ext cx="3090672" cy="954107"/>
          </a:xfrm>
          <a:prstGeom prst="rect">
            <a:avLst/>
          </a:prstGeom>
          <a:noFill/>
        </p:spPr>
        <p:txBody>
          <a:bodyPr wrap="square" rtlCol="0">
            <a:spAutoFit/>
          </a:bodyPr>
          <a:lstStyle/>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Zelfregie</a:t>
            </a:r>
          </a:p>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Ontspanning</a:t>
            </a:r>
          </a:p>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Minder conflict</a:t>
            </a:r>
          </a:p>
          <a:p>
            <a:pPr marL="285750" indent="-285750">
              <a:buFont typeface="Arial" panose="020B0604020202020204" pitchFamily="34" charset="0"/>
              <a:buChar char="•"/>
            </a:pPr>
            <a:endParaRPr lang="nl-NL" sz="1400">
              <a:latin typeface="Open Sans" panose="020B0606030504020204" pitchFamily="34" charset="0"/>
              <a:ea typeface="Open Sans" panose="020B0606030504020204" pitchFamily="34" charset="0"/>
              <a:cs typeface="Open Sans" panose="020B0606030504020204" pitchFamily="34" charset="0"/>
            </a:endParaRPr>
          </a:p>
        </p:txBody>
      </p:sp>
      <p:sp>
        <p:nvSpPr>
          <p:cNvPr id="3" name="Tekstvak 2">
            <a:extLst>
              <a:ext uri="{FF2B5EF4-FFF2-40B4-BE49-F238E27FC236}">
                <a16:creationId xmlns:a16="http://schemas.microsoft.com/office/drawing/2014/main" id="{B6E6FA54-6260-E57C-B237-1C5E2EEC3B9C}"/>
              </a:ext>
            </a:extLst>
          </p:cNvPr>
          <p:cNvSpPr txBox="1"/>
          <p:nvPr/>
        </p:nvSpPr>
        <p:spPr>
          <a:xfrm>
            <a:off x="4230624" y="2708624"/>
            <a:ext cx="3090672" cy="954107"/>
          </a:xfrm>
          <a:prstGeom prst="rect">
            <a:avLst/>
          </a:prstGeom>
          <a:noFill/>
        </p:spPr>
        <p:txBody>
          <a:bodyPr wrap="square" rtlCol="0">
            <a:spAutoFit/>
          </a:bodyPr>
          <a:lstStyle/>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Minder irritatie/rust</a:t>
            </a:r>
          </a:p>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Tijdwinst</a:t>
            </a:r>
          </a:p>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Werk efficiëntie</a:t>
            </a:r>
          </a:p>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Overzicht</a:t>
            </a:r>
          </a:p>
        </p:txBody>
      </p:sp>
      <p:sp>
        <p:nvSpPr>
          <p:cNvPr id="4" name="Tekstvak 3">
            <a:extLst>
              <a:ext uri="{FF2B5EF4-FFF2-40B4-BE49-F238E27FC236}">
                <a16:creationId xmlns:a16="http://schemas.microsoft.com/office/drawing/2014/main" id="{33725D4B-A286-F5C8-B320-C28D7483F164}"/>
              </a:ext>
            </a:extLst>
          </p:cNvPr>
          <p:cNvSpPr txBox="1"/>
          <p:nvPr/>
        </p:nvSpPr>
        <p:spPr>
          <a:xfrm>
            <a:off x="749808" y="4360640"/>
            <a:ext cx="6571488" cy="307777"/>
          </a:xfrm>
          <a:prstGeom prst="rect">
            <a:avLst/>
          </a:prstGeom>
          <a:noFill/>
        </p:spPr>
        <p:txBody>
          <a:bodyPr wrap="square" rtlCol="0" anchor="ctr">
            <a:spAutoFit/>
          </a:bodyPr>
          <a:lstStyle/>
          <a:p>
            <a:pPr algn="ctr"/>
            <a:r>
              <a:rPr lang="nl-NL" sz="1400" b="1">
                <a:latin typeface="Open Sans" panose="020B0606030504020204" pitchFamily="34" charset="0"/>
                <a:ea typeface="Open Sans" panose="020B0606030504020204" pitchFamily="34" charset="0"/>
                <a:cs typeface="Open Sans" panose="020B0606030504020204" pitchFamily="34" charset="0"/>
              </a:rPr>
              <a:t>Juni 2025</a:t>
            </a:r>
          </a:p>
        </p:txBody>
      </p:sp>
      <p:sp>
        <p:nvSpPr>
          <p:cNvPr id="5" name="Tekstvak 4">
            <a:extLst>
              <a:ext uri="{FF2B5EF4-FFF2-40B4-BE49-F238E27FC236}">
                <a16:creationId xmlns:a16="http://schemas.microsoft.com/office/drawing/2014/main" id="{87D939D5-FDAF-C497-1996-E0D9354B5A81}"/>
              </a:ext>
            </a:extLst>
          </p:cNvPr>
          <p:cNvSpPr txBox="1"/>
          <p:nvPr/>
        </p:nvSpPr>
        <p:spPr>
          <a:xfrm>
            <a:off x="749808" y="4971568"/>
            <a:ext cx="6571488" cy="738664"/>
          </a:xfrm>
          <a:prstGeom prst="rect">
            <a:avLst/>
          </a:prstGeom>
          <a:noFill/>
        </p:spPr>
        <p:txBody>
          <a:bodyPr wrap="square" rtlCol="0">
            <a:spAutoFit/>
          </a:bodyPr>
          <a:lstStyle/>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Inzicht in het budget (randvoorwaarde)</a:t>
            </a:r>
          </a:p>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Welke borden hebben we (inventarisatie)</a:t>
            </a:r>
          </a:p>
          <a:p>
            <a:pPr marL="285750" indent="-285750">
              <a:buFont typeface="Arial" panose="020B0604020202020204" pitchFamily="34" charset="0"/>
              <a:buChar char="•"/>
            </a:pPr>
            <a:r>
              <a:rPr lang="nl-NL" sz="1400">
                <a:latin typeface="Open Sans" panose="020B0606030504020204" pitchFamily="34" charset="0"/>
                <a:ea typeface="Open Sans" panose="020B0606030504020204" pitchFamily="34" charset="0"/>
                <a:cs typeface="Open Sans" panose="020B0606030504020204" pitchFamily="34" charset="0"/>
              </a:rPr>
              <a:t>Huidige borden passen bij de groep en zijn in gebruik</a:t>
            </a:r>
          </a:p>
        </p:txBody>
      </p:sp>
      <p:sp>
        <p:nvSpPr>
          <p:cNvPr id="6" name="Tekstvak 5">
            <a:extLst>
              <a:ext uri="{FF2B5EF4-FFF2-40B4-BE49-F238E27FC236}">
                <a16:creationId xmlns:a16="http://schemas.microsoft.com/office/drawing/2014/main" id="{5C3DB98A-D927-D946-C9B8-156F7A1C1F33}"/>
              </a:ext>
            </a:extLst>
          </p:cNvPr>
          <p:cNvSpPr txBox="1"/>
          <p:nvPr/>
        </p:nvSpPr>
        <p:spPr>
          <a:xfrm>
            <a:off x="621792" y="1517100"/>
            <a:ext cx="6805422" cy="369332"/>
          </a:xfrm>
          <a:prstGeom prst="rect">
            <a:avLst/>
          </a:prstGeom>
          <a:noFill/>
        </p:spPr>
        <p:txBody>
          <a:bodyPr wrap="square" lIns="91440" tIns="45720" rIns="91440" bIns="45720" rtlCol="0" anchor="ctr">
            <a:spAutoFit/>
          </a:bodyPr>
          <a:lstStyle/>
          <a:p>
            <a:r>
              <a:rPr lang="nl-NL" b="1">
                <a:latin typeface="Open Sans"/>
                <a:ea typeface="Open Sans"/>
                <a:cs typeface="Open Sans"/>
              </a:rPr>
              <a:t>Technologie:</a:t>
            </a:r>
            <a:r>
              <a:rPr lang="nl-NL">
                <a:latin typeface="Open Sans"/>
                <a:ea typeface="Open Sans"/>
                <a:cs typeface="Open Sans"/>
              </a:rPr>
              <a:t> </a:t>
            </a:r>
            <a:r>
              <a:rPr lang="nl-NL">
                <a:solidFill>
                  <a:srgbClr val="ED027E"/>
                </a:solidFill>
                <a:latin typeface="Open Sans"/>
                <a:ea typeface="Open Sans"/>
                <a:cs typeface="Open Sans"/>
              </a:rPr>
              <a:t>Digitale planborden bij Prinsenstichting</a:t>
            </a:r>
            <a:endParaRPr lang="nl-NL">
              <a:solidFill>
                <a:srgbClr val="ED027E"/>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13213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293B277-A798-5575-1FE1-9C806E688199}"/>
            </a:ext>
          </a:extLst>
        </p:cNvPr>
        <p:cNvGrpSpPr/>
        <p:nvPr/>
      </p:nvGrpSpPr>
      <p:grpSpPr>
        <a:xfrm>
          <a:off x="0" y="0"/>
          <a:ext cx="0" cy="0"/>
          <a:chOff x="0" y="0"/>
          <a:chExt cx="0" cy="0"/>
        </a:xfrm>
      </p:grpSpPr>
      <p:sp>
        <p:nvSpPr>
          <p:cNvPr id="30" name="Tekstvak 29">
            <a:extLst>
              <a:ext uri="{FF2B5EF4-FFF2-40B4-BE49-F238E27FC236}">
                <a16:creationId xmlns:a16="http://schemas.microsoft.com/office/drawing/2014/main" id="{BDB104DA-BABD-576C-5077-EA28DDFFFFEF}"/>
              </a:ext>
            </a:extLst>
          </p:cNvPr>
          <p:cNvSpPr txBox="1"/>
          <p:nvPr/>
        </p:nvSpPr>
        <p:spPr>
          <a:xfrm>
            <a:off x="340858" y="6157542"/>
            <a:ext cx="2534668" cy="307777"/>
          </a:xfrm>
          <a:prstGeom prst="rect">
            <a:avLst/>
          </a:prstGeom>
          <a:noFill/>
        </p:spPr>
        <p:txBody>
          <a:bodyPr wrap="none" lIns="91440" tIns="45720" rIns="91440" bIns="45720" rtlCol="0" anchor="t">
            <a:spAutoFit/>
          </a:bodyPr>
          <a:lstStyle/>
          <a:p>
            <a:r>
              <a:rPr lang="nl-NL" sz="1400" b="1">
                <a:latin typeface="Open Sans"/>
                <a:ea typeface="Open Sans"/>
                <a:cs typeface="Open Sans"/>
              </a:rPr>
              <a:t>Ondersteunende diensten</a:t>
            </a:r>
          </a:p>
        </p:txBody>
      </p:sp>
      <p:sp>
        <p:nvSpPr>
          <p:cNvPr id="34" name="Tekstvak 33">
            <a:extLst>
              <a:ext uri="{FF2B5EF4-FFF2-40B4-BE49-F238E27FC236}">
                <a16:creationId xmlns:a16="http://schemas.microsoft.com/office/drawing/2014/main" id="{D54E387A-E97B-7EC0-927F-BB5CC84AC7CC}"/>
              </a:ext>
            </a:extLst>
          </p:cNvPr>
          <p:cNvSpPr txBox="1"/>
          <p:nvPr/>
        </p:nvSpPr>
        <p:spPr>
          <a:xfrm>
            <a:off x="7227761" y="6167725"/>
            <a:ext cx="1643399" cy="307777"/>
          </a:xfrm>
          <a:prstGeom prst="rect">
            <a:avLst/>
          </a:prstGeom>
          <a:noFill/>
        </p:spPr>
        <p:txBody>
          <a:bodyPr wrap="none" lIns="91440" tIns="45720" rIns="91440" bIns="45720" rtlCol="0" anchor="t">
            <a:spAutoFit/>
          </a:bodyPr>
          <a:lstStyle/>
          <a:p>
            <a:r>
              <a:rPr lang="nl-NL" sz="1400" b="1">
                <a:latin typeface="Open Sans"/>
                <a:ea typeface="Open Sans"/>
                <a:cs typeface="Open Sans"/>
              </a:rPr>
              <a:t>Externe partijen</a:t>
            </a:r>
          </a:p>
        </p:txBody>
      </p:sp>
      <p:sp>
        <p:nvSpPr>
          <p:cNvPr id="35" name="Tekstvak 34">
            <a:extLst>
              <a:ext uri="{FF2B5EF4-FFF2-40B4-BE49-F238E27FC236}">
                <a16:creationId xmlns:a16="http://schemas.microsoft.com/office/drawing/2014/main" id="{3AEFA47A-F2BB-8C86-346D-EB9723BF27B2}"/>
              </a:ext>
            </a:extLst>
          </p:cNvPr>
          <p:cNvSpPr txBox="1"/>
          <p:nvPr/>
        </p:nvSpPr>
        <p:spPr>
          <a:xfrm>
            <a:off x="6755469" y="666283"/>
            <a:ext cx="2226892" cy="307777"/>
          </a:xfrm>
          <a:prstGeom prst="rect">
            <a:avLst/>
          </a:prstGeom>
          <a:noFill/>
        </p:spPr>
        <p:txBody>
          <a:bodyPr wrap="none" lIns="91440" tIns="45720" rIns="91440" bIns="45720" rtlCol="0" anchor="t">
            <a:spAutoFit/>
          </a:bodyPr>
          <a:lstStyle/>
          <a:p>
            <a:r>
              <a:rPr lang="nl-NL" sz="1400" b="1">
                <a:latin typeface="Open Sans"/>
                <a:ea typeface="Open Sans"/>
                <a:cs typeface="Open Sans"/>
              </a:rPr>
              <a:t>Cliënten en verwanten</a:t>
            </a:r>
          </a:p>
        </p:txBody>
      </p:sp>
      <p:sp>
        <p:nvSpPr>
          <p:cNvPr id="36" name="Tekstvak 35">
            <a:extLst>
              <a:ext uri="{FF2B5EF4-FFF2-40B4-BE49-F238E27FC236}">
                <a16:creationId xmlns:a16="http://schemas.microsoft.com/office/drawing/2014/main" id="{9C8064EB-0682-DFF8-99A0-53DD26873D6E}"/>
              </a:ext>
            </a:extLst>
          </p:cNvPr>
          <p:cNvSpPr txBox="1"/>
          <p:nvPr/>
        </p:nvSpPr>
        <p:spPr>
          <a:xfrm>
            <a:off x="340858" y="666283"/>
            <a:ext cx="3373359" cy="307777"/>
          </a:xfrm>
          <a:prstGeom prst="rect">
            <a:avLst/>
          </a:prstGeom>
          <a:noFill/>
        </p:spPr>
        <p:txBody>
          <a:bodyPr wrap="none" lIns="91440" tIns="45720" rIns="91440" bIns="45720" rtlCol="0" anchor="t">
            <a:spAutoFit/>
          </a:bodyPr>
          <a:lstStyle/>
          <a:p>
            <a:r>
              <a:rPr lang="nl-NL" sz="1400" b="1">
                <a:latin typeface="Open Sans"/>
                <a:ea typeface="Open Sans"/>
                <a:cs typeface="Open Sans"/>
              </a:rPr>
              <a:t>Zorgmedewerkers en behandelaren</a:t>
            </a:r>
          </a:p>
        </p:txBody>
      </p:sp>
      <p:sp>
        <p:nvSpPr>
          <p:cNvPr id="2" name="Rechthoek 1">
            <a:extLst>
              <a:ext uri="{FF2B5EF4-FFF2-40B4-BE49-F238E27FC236}">
                <a16:creationId xmlns:a16="http://schemas.microsoft.com/office/drawing/2014/main" id="{6972374F-D3B2-1C18-766A-D6D6B34A9AFE}"/>
              </a:ext>
            </a:extLst>
          </p:cNvPr>
          <p:cNvSpPr/>
          <p:nvPr/>
        </p:nvSpPr>
        <p:spPr>
          <a:xfrm>
            <a:off x="3158713" y="2006500"/>
            <a:ext cx="968705" cy="445913"/>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Persoonlijk begeleider</a:t>
            </a:r>
          </a:p>
        </p:txBody>
      </p:sp>
      <p:sp>
        <p:nvSpPr>
          <p:cNvPr id="3" name="Rechthoek 2">
            <a:extLst>
              <a:ext uri="{FF2B5EF4-FFF2-40B4-BE49-F238E27FC236}">
                <a16:creationId xmlns:a16="http://schemas.microsoft.com/office/drawing/2014/main" id="{B00AF8CE-891C-E60F-54ED-4C593BC24E5B}"/>
              </a:ext>
            </a:extLst>
          </p:cNvPr>
          <p:cNvSpPr/>
          <p:nvPr/>
        </p:nvSpPr>
        <p:spPr>
          <a:xfrm>
            <a:off x="2683028" y="1469730"/>
            <a:ext cx="919685" cy="445913"/>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Team </a:t>
            </a:r>
          </a:p>
          <a:p>
            <a:pPr algn="ctr"/>
            <a:r>
              <a:rPr lang="nl-NL" sz="1000" b="1">
                <a:solidFill>
                  <a:schemeClr val="bg1"/>
                </a:solidFill>
                <a:latin typeface="Open Sans" pitchFamily="2" charset="0"/>
                <a:ea typeface="Open Sans" pitchFamily="2" charset="0"/>
                <a:cs typeface="Open Sans" pitchFamily="2" charset="0"/>
              </a:rPr>
              <a:t>coach</a:t>
            </a:r>
          </a:p>
        </p:txBody>
      </p:sp>
      <p:sp>
        <p:nvSpPr>
          <p:cNvPr id="4" name="Rechthoek 3">
            <a:extLst>
              <a:ext uri="{FF2B5EF4-FFF2-40B4-BE49-F238E27FC236}">
                <a16:creationId xmlns:a16="http://schemas.microsoft.com/office/drawing/2014/main" id="{B2B4D16D-1252-531F-7F30-B0B7E847C8D2}"/>
              </a:ext>
            </a:extLst>
          </p:cNvPr>
          <p:cNvSpPr/>
          <p:nvPr/>
        </p:nvSpPr>
        <p:spPr>
          <a:xfrm>
            <a:off x="2117962" y="2006500"/>
            <a:ext cx="988191" cy="445913"/>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Gedrags- deskundige</a:t>
            </a:r>
          </a:p>
        </p:txBody>
      </p:sp>
      <p:sp>
        <p:nvSpPr>
          <p:cNvPr id="5" name="Rechthoek 4">
            <a:extLst>
              <a:ext uri="{FF2B5EF4-FFF2-40B4-BE49-F238E27FC236}">
                <a16:creationId xmlns:a16="http://schemas.microsoft.com/office/drawing/2014/main" id="{E261DD51-6A99-4E76-138F-493E90B57CFB}"/>
              </a:ext>
            </a:extLst>
          </p:cNvPr>
          <p:cNvSpPr/>
          <p:nvPr/>
        </p:nvSpPr>
        <p:spPr>
          <a:xfrm>
            <a:off x="2683028" y="2537973"/>
            <a:ext cx="907792" cy="292024"/>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Begeleider</a:t>
            </a:r>
          </a:p>
        </p:txBody>
      </p:sp>
      <p:sp>
        <p:nvSpPr>
          <p:cNvPr id="7" name="Rechthoek 6">
            <a:extLst>
              <a:ext uri="{FF2B5EF4-FFF2-40B4-BE49-F238E27FC236}">
                <a16:creationId xmlns:a16="http://schemas.microsoft.com/office/drawing/2014/main" id="{958C4ABA-7542-4CEA-F35A-947ED34661DB}"/>
              </a:ext>
            </a:extLst>
          </p:cNvPr>
          <p:cNvSpPr/>
          <p:nvPr/>
        </p:nvSpPr>
        <p:spPr>
          <a:xfrm>
            <a:off x="4694305" y="1245892"/>
            <a:ext cx="757786" cy="292024"/>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Cliënten</a:t>
            </a:r>
          </a:p>
        </p:txBody>
      </p:sp>
      <p:sp>
        <p:nvSpPr>
          <p:cNvPr id="8" name="Rechthoek 7">
            <a:extLst>
              <a:ext uri="{FF2B5EF4-FFF2-40B4-BE49-F238E27FC236}">
                <a16:creationId xmlns:a16="http://schemas.microsoft.com/office/drawing/2014/main" id="{11E1D731-33AD-3DF4-0B25-5105852A1550}"/>
              </a:ext>
            </a:extLst>
          </p:cNvPr>
          <p:cNvSpPr/>
          <p:nvPr/>
        </p:nvSpPr>
        <p:spPr>
          <a:xfrm>
            <a:off x="6239569" y="2241393"/>
            <a:ext cx="988192" cy="292024"/>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Verwanten</a:t>
            </a:r>
          </a:p>
        </p:txBody>
      </p:sp>
      <p:sp>
        <p:nvSpPr>
          <p:cNvPr id="9" name="Rechthoek 8">
            <a:extLst>
              <a:ext uri="{FF2B5EF4-FFF2-40B4-BE49-F238E27FC236}">
                <a16:creationId xmlns:a16="http://schemas.microsoft.com/office/drawing/2014/main" id="{3D63DC45-95BD-AC3D-630D-391E020EAA0D}"/>
              </a:ext>
            </a:extLst>
          </p:cNvPr>
          <p:cNvSpPr/>
          <p:nvPr/>
        </p:nvSpPr>
        <p:spPr>
          <a:xfrm>
            <a:off x="6588990" y="2825354"/>
            <a:ext cx="988191" cy="292024"/>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Cliëntenraad</a:t>
            </a:r>
          </a:p>
        </p:txBody>
      </p:sp>
      <p:sp>
        <p:nvSpPr>
          <p:cNvPr id="10" name="Rechthoek 9">
            <a:extLst>
              <a:ext uri="{FF2B5EF4-FFF2-40B4-BE49-F238E27FC236}">
                <a16:creationId xmlns:a16="http://schemas.microsoft.com/office/drawing/2014/main" id="{F15EE4F3-87A0-8125-6D78-8D93B91932C7}"/>
              </a:ext>
            </a:extLst>
          </p:cNvPr>
          <p:cNvSpPr/>
          <p:nvPr/>
        </p:nvSpPr>
        <p:spPr>
          <a:xfrm>
            <a:off x="5796611" y="3509793"/>
            <a:ext cx="726858" cy="292024"/>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err="1">
                <a:solidFill>
                  <a:schemeClr val="bg1"/>
                </a:solidFill>
                <a:latin typeface="Open Sans"/>
                <a:ea typeface="Open Sans"/>
                <a:cs typeface="Open Sans"/>
              </a:rPr>
              <a:t>Mywebb</a:t>
            </a:r>
            <a:endParaRPr lang="en-US">
              <a:solidFill>
                <a:schemeClr val="bg1"/>
              </a:solidFill>
              <a:ea typeface="Calibri" panose="020F0502020204030204"/>
              <a:cs typeface="Calibri" panose="020F0502020204030204"/>
            </a:endParaRPr>
          </a:p>
        </p:txBody>
      </p:sp>
      <p:sp>
        <p:nvSpPr>
          <p:cNvPr id="11" name="Rechthoek 10">
            <a:extLst>
              <a:ext uri="{FF2B5EF4-FFF2-40B4-BE49-F238E27FC236}">
                <a16:creationId xmlns:a16="http://schemas.microsoft.com/office/drawing/2014/main" id="{295C9E55-648D-893C-90F7-9BE9BC7DD463}"/>
              </a:ext>
            </a:extLst>
          </p:cNvPr>
          <p:cNvSpPr/>
          <p:nvPr/>
        </p:nvSpPr>
        <p:spPr>
          <a:xfrm>
            <a:off x="5452091" y="4212283"/>
            <a:ext cx="705265" cy="445913"/>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a:ea typeface="Open Sans"/>
                <a:cs typeface="Open Sans"/>
              </a:rPr>
              <a:t>Advies </a:t>
            </a:r>
            <a:endParaRPr lang="en-US" b="1">
              <a:solidFill>
                <a:schemeClr val="bg1"/>
              </a:solidFill>
              <a:ea typeface="Calibri"/>
              <a:cs typeface="Calibri"/>
            </a:endParaRPr>
          </a:p>
          <a:p>
            <a:pPr algn="ctr"/>
            <a:r>
              <a:rPr lang="nl-NL" sz="1000" b="1">
                <a:solidFill>
                  <a:schemeClr val="bg1"/>
                </a:solidFill>
                <a:latin typeface="Open Sans"/>
                <a:ea typeface="Open Sans"/>
                <a:cs typeface="Open Sans"/>
              </a:rPr>
              <a:t>Mywebb</a:t>
            </a:r>
          </a:p>
        </p:txBody>
      </p:sp>
      <p:sp>
        <p:nvSpPr>
          <p:cNvPr id="12" name="Rechthoek 11">
            <a:extLst>
              <a:ext uri="{FF2B5EF4-FFF2-40B4-BE49-F238E27FC236}">
                <a16:creationId xmlns:a16="http://schemas.microsoft.com/office/drawing/2014/main" id="{F0135A39-4433-0765-E04D-8D9D71FD1D23}"/>
              </a:ext>
            </a:extLst>
          </p:cNvPr>
          <p:cNvSpPr/>
          <p:nvPr/>
        </p:nvSpPr>
        <p:spPr>
          <a:xfrm>
            <a:off x="4523646" y="4634901"/>
            <a:ext cx="773429" cy="292024"/>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a:ea typeface="Open Sans"/>
                <a:cs typeface="Open Sans"/>
              </a:rPr>
              <a:t>Adviseurs</a:t>
            </a:r>
            <a:endParaRPr lang="en-US"/>
          </a:p>
        </p:txBody>
      </p:sp>
      <p:sp>
        <p:nvSpPr>
          <p:cNvPr id="13" name="Rechthoek 12">
            <a:extLst>
              <a:ext uri="{FF2B5EF4-FFF2-40B4-BE49-F238E27FC236}">
                <a16:creationId xmlns:a16="http://schemas.microsoft.com/office/drawing/2014/main" id="{6652F310-5FD8-5148-3E89-D63893B6F22C}"/>
              </a:ext>
            </a:extLst>
          </p:cNvPr>
          <p:cNvSpPr/>
          <p:nvPr/>
        </p:nvSpPr>
        <p:spPr>
          <a:xfrm>
            <a:off x="3391886" y="5572885"/>
            <a:ext cx="1116106" cy="292024"/>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Communicatie</a:t>
            </a:r>
          </a:p>
        </p:txBody>
      </p:sp>
      <p:sp>
        <p:nvSpPr>
          <p:cNvPr id="14" name="Rechthoek 13">
            <a:extLst>
              <a:ext uri="{FF2B5EF4-FFF2-40B4-BE49-F238E27FC236}">
                <a16:creationId xmlns:a16="http://schemas.microsoft.com/office/drawing/2014/main" id="{72D4C570-67B2-5D2B-F037-1A8FBAF4E167}"/>
              </a:ext>
            </a:extLst>
          </p:cNvPr>
          <p:cNvSpPr/>
          <p:nvPr/>
        </p:nvSpPr>
        <p:spPr>
          <a:xfrm>
            <a:off x="3235040" y="5172217"/>
            <a:ext cx="968705" cy="292024"/>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ICT/TD</a:t>
            </a:r>
          </a:p>
        </p:txBody>
      </p:sp>
      <p:sp>
        <p:nvSpPr>
          <p:cNvPr id="15" name="Rechthoek 14">
            <a:extLst>
              <a:ext uri="{FF2B5EF4-FFF2-40B4-BE49-F238E27FC236}">
                <a16:creationId xmlns:a16="http://schemas.microsoft.com/office/drawing/2014/main" id="{BFAF7E88-8068-F1E1-0EC8-3EC558508DF2}"/>
              </a:ext>
            </a:extLst>
          </p:cNvPr>
          <p:cNvSpPr/>
          <p:nvPr/>
        </p:nvSpPr>
        <p:spPr>
          <a:xfrm>
            <a:off x="2406845" y="4650972"/>
            <a:ext cx="1307372" cy="445913"/>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a:ea typeface="Open Sans"/>
                <a:cs typeface="Open Sans"/>
              </a:rPr>
              <a:t>Zorg/Tech adviseur</a:t>
            </a:r>
            <a:endParaRPr lang="en-US" b="1">
              <a:solidFill>
                <a:schemeClr val="bg1"/>
              </a:solidFill>
            </a:endParaRPr>
          </a:p>
        </p:txBody>
      </p:sp>
      <p:sp>
        <p:nvSpPr>
          <p:cNvPr id="16" name="Rechthoek 15">
            <a:extLst>
              <a:ext uri="{FF2B5EF4-FFF2-40B4-BE49-F238E27FC236}">
                <a16:creationId xmlns:a16="http://schemas.microsoft.com/office/drawing/2014/main" id="{C62E9DEF-0D56-4CA9-947B-2B67D1B12EE5}"/>
              </a:ext>
            </a:extLst>
          </p:cNvPr>
          <p:cNvSpPr/>
          <p:nvPr/>
        </p:nvSpPr>
        <p:spPr>
          <a:xfrm>
            <a:off x="2070312" y="4000812"/>
            <a:ext cx="927594" cy="445913"/>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a:ea typeface="Open Sans"/>
                <a:cs typeface="Open Sans"/>
              </a:rPr>
              <a:t>Informatie </a:t>
            </a:r>
            <a:endParaRPr lang="en-US" b="1">
              <a:solidFill>
                <a:schemeClr val="bg1"/>
              </a:solidFill>
              <a:ea typeface="Calibri"/>
              <a:cs typeface="Calibri"/>
            </a:endParaRPr>
          </a:p>
          <a:p>
            <a:pPr algn="ctr"/>
            <a:r>
              <a:rPr lang="nl-NL" sz="1000" b="1">
                <a:solidFill>
                  <a:schemeClr val="bg1"/>
                </a:solidFill>
                <a:latin typeface="Open Sans"/>
                <a:ea typeface="Open Sans"/>
                <a:cs typeface="Open Sans"/>
              </a:rPr>
              <a:t>manager</a:t>
            </a:r>
          </a:p>
        </p:txBody>
      </p:sp>
      <p:sp>
        <p:nvSpPr>
          <p:cNvPr id="17" name="Rechthoek 16">
            <a:extLst>
              <a:ext uri="{FF2B5EF4-FFF2-40B4-BE49-F238E27FC236}">
                <a16:creationId xmlns:a16="http://schemas.microsoft.com/office/drawing/2014/main" id="{61820F19-92E6-299D-D22A-9C824E8D1CE1}"/>
              </a:ext>
            </a:extLst>
          </p:cNvPr>
          <p:cNvSpPr/>
          <p:nvPr/>
        </p:nvSpPr>
        <p:spPr>
          <a:xfrm>
            <a:off x="2070311" y="3404285"/>
            <a:ext cx="726859" cy="445913"/>
          </a:xfrm>
          <a:prstGeom prst="rect">
            <a:avLst/>
          </a:prstGeom>
          <a:solidFill>
            <a:srgbClr val="ED027E"/>
          </a:solidFill>
          <a:ln>
            <a:noFill/>
          </a:ln>
          <a:effectLst>
            <a:outerShdw blurRad="76200" dist="38100" dir="7800000" sx="103000" sy="103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46800" rIns="72000" bIns="90000" rtlCol="0" anchor="ctr">
            <a:spAutoFit/>
          </a:bodyPr>
          <a:lstStyle/>
          <a:p>
            <a:pPr algn="ctr"/>
            <a:r>
              <a:rPr lang="nl-NL" sz="1000" b="1">
                <a:solidFill>
                  <a:schemeClr val="bg1"/>
                </a:solidFill>
                <a:latin typeface="Open Sans" pitchFamily="2" charset="0"/>
                <a:ea typeface="Open Sans" pitchFamily="2" charset="0"/>
                <a:cs typeface="Open Sans" pitchFamily="2" charset="0"/>
              </a:rPr>
              <a:t>Privacy</a:t>
            </a:r>
          </a:p>
          <a:p>
            <a:pPr algn="ctr"/>
            <a:r>
              <a:rPr lang="nl-NL" sz="1000" b="1">
                <a:solidFill>
                  <a:schemeClr val="bg1"/>
                </a:solidFill>
                <a:latin typeface="Open Sans" pitchFamily="2" charset="0"/>
                <a:ea typeface="Open Sans" pitchFamily="2" charset="0"/>
                <a:cs typeface="Open Sans" pitchFamily="2" charset="0"/>
              </a:rPr>
              <a:t>officer</a:t>
            </a:r>
          </a:p>
        </p:txBody>
      </p:sp>
    </p:spTree>
    <p:extLst>
      <p:ext uri="{BB962C8B-B14F-4D97-AF65-F5344CB8AC3E}">
        <p14:creationId xmlns:p14="http://schemas.microsoft.com/office/powerpoint/2010/main" val="2682214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64E58EFC-BB62-18DD-5B67-C4BF91270F99}"/>
              </a:ext>
            </a:extLst>
          </p:cNvPr>
          <p:cNvSpPr txBox="1"/>
          <p:nvPr/>
        </p:nvSpPr>
        <p:spPr>
          <a:xfrm>
            <a:off x="459486" y="4050085"/>
            <a:ext cx="4112514" cy="275460"/>
          </a:xfrm>
          <a:prstGeom prst="rect">
            <a:avLst/>
          </a:prstGeom>
          <a:noFill/>
        </p:spPr>
        <p:txBody>
          <a:bodyPr wrap="square">
            <a:spAutoFit/>
          </a:bodyPr>
          <a:lstStyle/>
          <a:p>
            <a:pPr>
              <a:lnSpc>
                <a:spcPct val="130000"/>
              </a:lnSpc>
            </a:pPr>
            <a:r>
              <a:rPr lang="nl-NL" sz="1000" u="sng" kern="1200">
                <a:solidFill>
                  <a:srgbClr val="ED027E"/>
                </a:solidFill>
                <a:effectLst/>
                <a:latin typeface="Open Sans" pitchFamily="2" charset="0"/>
                <a:ea typeface="Open Sans" pitchFamily="2" charset="0"/>
                <a:cs typeface="Open Sans" pitchFamily="2" charset="0"/>
                <a:hlinkClick r:id="rId2">
                  <a:extLst>
                    <a:ext uri="{A12FA001-AC4F-418D-AE19-62706E023703}">
                      <ahyp:hlinkClr xmlns:ahyp="http://schemas.microsoft.com/office/drawing/2018/hyperlinkcolor" val="tx"/>
                    </a:ext>
                  </a:extLst>
                </a:hlinkClick>
              </a:rPr>
              <a:t>InnovatieRoute</a:t>
            </a:r>
            <a:r>
              <a:rPr lang="nl-NL" sz="1000" kern="1200">
                <a:solidFill>
                  <a:srgbClr val="EE7D00"/>
                </a:solidFill>
                <a:effectLst/>
                <a:latin typeface="Open Sans" pitchFamily="2" charset="0"/>
                <a:ea typeface="Open Sans" pitchFamily="2" charset="0"/>
                <a:cs typeface="Open Sans" pitchFamily="2" charset="0"/>
              </a:rPr>
              <a:t>.</a:t>
            </a:r>
          </a:p>
        </p:txBody>
      </p:sp>
      <p:sp>
        <p:nvSpPr>
          <p:cNvPr id="4" name="Tekstvak 3">
            <a:extLst>
              <a:ext uri="{FF2B5EF4-FFF2-40B4-BE49-F238E27FC236}">
                <a16:creationId xmlns:a16="http://schemas.microsoft.com/office/drawing/2014/main" id="{44D880DA-687A-F3CD-1B72-A8C1DA2AB550}"/>
              </a:ext>
            </a:extLst>
          </p:cNvPr>
          <p:cNvSpPr txBox="1"/>
          <p:nvPr/>
        </p:nvSpPr>
        <p:spPr>
          <a:xfrm>
            <a:off x="5695950" y="3912355"/>
            <a:ext cx="2789682" cy="275460"/>
          </a:xfrm>
          <a:prstGeom prst="rect">
            <a:avLst/>
          </a:prstGeom>
          <a:noFill/>
        </p:spPr>
        <p:txBody>
          <a:bodyPr wrap="square">
            <a:spAutoFit/>
          </a:bodyPr>
          <a:lstStyle/>
          <a:p>
            <a:pPr>
              <a:lnSpc>
                <a:spcPct val="130000"/>
              </a:lnSpc>
            </a:pPr>
            <a:r>
              <a:rPr lang="nl-NL" sz="1000" u="sng">
                <a:solidFill>
                  <a:srgbClr val="ED027E"/>
                </a:solidFill>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Creative Commons CC BY-NC-SA 4.0 licentie</a:t>
            </a:r>
            <a:endParaRPr lang="nl-NL" sz="1000" kern="1200">
              <a:solidFill>
                <a:srgbClr val="EE7D00"/>
              </a:solidFill>
              <a:effectLst/>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555733855"/>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e903b07-5ad4-4bcc-b460-a05b741a2897" xsi:nil="true"/>
    <lcf76f155ced4ddcb4097134ff3c332f xmlns="bd6fb741-d1a1-4a8c-bc76-66d09c9d4545">
      <Terms xmlns="http://schemas.microsoft.com/office/infopath/2007/PartnerControls"/>
    </lcf76f155ced4ddcb4097134ff3c332f>
    <Link xmlns="bd6fb741-d1a1-4a8c-bc76-66d09c9d4545">
      <Url xsi:nil="true"/>
      <Description xsi:nil="true"/>
    </Link>
    <StatusUitvraag xmlns="bd6fb741-d1a1-4a8c-bc76-66d09c9d454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Create a new document." ma:contentTypeScope="" ma:versionID="1ed95ed1dcb310fc8e23e01c3c5e4be5">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bd44521d6423f151e77d96293ceb8f0a"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87BE84-B6F3-4206-9502-34491CCB2256}">
  <ds:schemaRefs>
    <ds:schemaRef ds:uri="3e903b07-5ad4-4bcc-b460-a05b741a2897"/>
    <ds:schemaRef ds:uri="bd6fb741-d1a1-4a8c-bc76-66d09c9d454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90A6178-BCF5-4CC8-A74C-07CBEA6476AC}">
  <ds:schemaRefs>
    <ds:schemaRef ds:uri="3e903b07-5ad4-4bcc-b460-a05b741a2897"/>
    <ds:schemaRef ds:uri="bd6fb741-d1a1-4a8c-bc76-66d09c9d454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0060459-9CD0-4BE8-A1DF-70960CF993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3</Slides>
  <Notes>1</Notes>
  <HiddenSlides>0</HiddenSlides>
  <ScaleCrop>false</ScaleCrop>
  <HeadingPairs>
    <vt:vector size="4" baseType="variant">
      <vt:variant>
        <vt:lpstr>Theme</vt:lpstr>
      </vt:variant>
      <vt:variant>
        <vt:i4>3</vt:i4>
      </vt:variant>
      <vt:variant>
        <vt:lpstr>Slide Titles</vt:lpstr>
      </vt:variant>
      <vt:variant>
        <vt:i4>3</vt:i4>
      </vt:variant>
    </vt:vector>
  </HeadingPairs>
  <TitlesOfParts>
    <vt:vector size="6" baseType="lpstr">
      <vt:lpstr>Kantoorthema</vt:lpstr>
      <vt:lpstr>Aangepast ontwerp</vt:lpstr>
      <vt:lpstr>1_Aangepast ontwerp</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dc:title>
  <dc:creator>Ruud de Nooij</dc:creator>
  <cp:revision>1</cp:revision>
  <dcterms:created xsi:type="dcterms:W3CDTF">2022-09-19T13:58:22Z</dcterms:created>
  <dcterms:modified xsi:type="dcterms:W3CDTF">2025-11-20T13:27:46Z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